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1" r:id="rId4"/>
    <p:sldId id="263" r:id="rId5"/>
    <p:sldId id="259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8589"/>
            <a:ext cx="15287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CN" altLang="en-US" sz="4000" dirty="0" smtClean="0"/>
              <a:t>第十五节    </a:t>
            </a:r>
            <a:r>
              <a:rPr lang="en-US" altLang="zh-CN" sz="4000" dirty="0" smtClean="0"/>
              <a:t>C++</a:t>
            </a:r>
            <a:r>
              <a:rPr lang="zh-CN" altLang="en-US" sz="4000" dirty="0" smtClean="0"/>
              <a:t>开发入门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3236903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78820" y="4799813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755754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UObject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</a:t>
            </a:r>
            <a:r>
              <a:rPr lang="zh-CN" altLang="en-US" dirty="0"/>
              <a:t>机制（</a:t>
            </a:r>
            <a:r>
              <a:rPr lang="en-US" altLang="zh-CN" dirty="0"/>
              <a:t>Reflection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自动</a:t>
            </a:r>
            <a:r>
              <a:rPr lang="zh-CN" altLang="en-US" dirty="0"/>
              <a:t>垃圾</a:t>
            </a:r>
            <a:r>
              <a:rPr lang="zh-CN" altLang="en-US" dirty="0" smtClean="0"/>
              <a:t>回收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UObject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UObject</a:t>
            </a:r>
            <a:r>
              <a:rPr lang="zh-CN" altLang="en-US" dirty="0" smtClean="0"/>
              <a:t>对象遍历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r>
              <a:rPr lang="zh-CN" altLang="en-US" dirty="0"/>
              <a:t>对象的加载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3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Blueprint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Blueprint</a:t>
            </a:r>
            <a:r>
              <a:rPr lang="zh-CN" altLang="en-US" dirty="0" smtClean="0"/>
              <a:t>发展历史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目标：实现一个船只的摇摆动画控制</a:t>
            </a:r>
            <a:endParaRPr lang="en-US" altLang="zh-CN" dirty="0" smtClean="0"/>
          </a:p>
          <a:p>
            <a:r>
              <a:rPr lang="zh-CN" altLang="en-US" dirty="0" smtClean="0"/>
              <a:t>创建工程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AMyShipActor</a:t>
            </a:r>
            <a:endParaRPr lang="en-US" altLang="zh-CN" dirty="0" smtClean="0"/>
          </a:p>
          <a:p>
            <a:r>
              <a:rPr lang="zh-CN" altLang="en-US" dirty="0" smtClean="0"/>
              <a:t>添加可编辑属性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工程的编译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热加载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4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UE4</a:t>
            </a:r>
            <a:r>
              <a:rPr lang="zh-CN" altLang="en-US" dirty="0"/>
              <a:t>中使用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zh-CN" altLang="en-US" dirty="0"/>
              <a:t>命名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UE4</a:t>
            </a:r>
            <a:r>
              <a:rPr lang="zh-CN" altLang="en-US" dirty="0" smtClean="0"/>
              <a:t>的反射机制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相关的宏定义</a:t>
            </a:r>
            <a:endParaRPr lang="en-US" altLang="zh-CN" dirty="0" smtClean="0"/>
          </a:p>
          <a:p>
            <a:r>
              <a:rPr lang="zh-CN" altLang="en-US" dirty="0" smtClean="0"/>
              <a:t>基本数据类型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r>
              <a:rPr lang="en-US" altLang="zh-CN" dirty="0"/>
              <a:t>&amp;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智能指针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r>
              <a:rPr lang="zh-CN" altLang="en-US" dirty="0"/>
              <a:t>与委托（</a:t>
            </a:r>
            <a:r>
              <a:rPr lang="en-US" altLang="zh-CN" dirty="0"/>
              <a:t>Event/Delegate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zh-CN" altLang="en-US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8006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UBT</a:t>
            </a:r>
          </a:p>
          <a:p>
            <a:r>
              <a:rPr lang="en-US" altLang="zh-CN" dirty="0"/>
              <a:t>UHT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2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410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2"/>
          <p:cNvSpPr>
            <a:spLocks noChangeArrowheads="1"/>
          </p:cNvSpPr>
          <p:nvPr/>
        </p:nvSpPr>
        <p:spPr bwMode="auto">
          <a:xfrm>
            <a:off x="6318250" y="3851276"/>
            <a:ext cx="266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6327775" y="478472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52400"/>
            <a:ext cx="16303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219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第十五节    C++开发入门</vt:lpstr>
      <vt:lpstr>理解UObject</vt:lpstr>
      <vt:lpstr>C++与Blueprint</vt:lpstr>
      <vt:lpstr>动手实践</vt:lpstr>
      <vt:lpstr>在UE4中使用C++</vt:lpstr>
      <vt:lpstr>工程构建过程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79</cp:revision>
  <dcterms:created xsi:type="dcterms:W3CDTF">2015-10-10T02:23:17Z</dcterms:created>
  <dcterms:modified xsi:type="dcterms:W3CDTF">2017-12-20T23:35:27Z</dcterms:modified>
</cp:coreProperties>
</file>