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1"/>
          <p:cNvSpPr>
            <a:spLocks noChangeArrowheads="1"/>
          </p:cNvSpPr>
          <p:nvPr/>
        </p:nvSpPr>
        <p:spPr bwMode="auto">
          <a:xfrm>
            <a:off x="1524000" y="1524001"/>
            <a:ext cx="9144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UnrealEngine4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开发快速入门</a:t>
            </a:r>
            <a:endParaRPr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文本框 4"/>
          <p:cNvSpPr>
            <a:spLocks noChangeArrowheads="1"/>
          </p:cNvSpPr>
          <p:nvPr/>
        </p:nvSpPr>
        <p:spPr bwMode="auto">
          <a:xfrm>
            <a:off x="6235701" y="3486151"/>
            <a:ext cx="42021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neil3d.github.io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4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6315076" y="2814638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"/>
          <p:cNvSpPr>
            <a:spLocks noChangeArrowheads="1"/>
          </p:cNvSpPr>
          <p:nvPr/>
        </p:nvSpPr>
        <p:spPr bwMode="auto">
          <a:xfrm>
            <a:off x="6343649" y="2651125"/>
            <a:ext cx="287449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0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28589"/>
            <a:ext cx="1528762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CN" altLang="en-US" sz="4000" dirty="0" smtClean="0"/>
              <a:t>第十七节    </a:t>
            </a:r>
            <a:r>
              <a:rPr lang="en-US" altLang="zh-CN" sz="4000" dirty="0" smtClean="0"/>
              <a:t>Blueprint</a:t>
            </a:r>
            <a:r>
              <a:rPr lang="zh-CN" altLang="en-US" sz="4000" dirty="0" smtClean="0"/>
              <a:t>开发入门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3236903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46663" y="5039883"/>
            <a:ext cx="28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微信扫码关注我的公众号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995824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Blueprint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Blueprint</a:t>
            </a:r>
            <a:r>
              <a:rPr lang="zh-CN" altLang="en-US" dirty="0"/>
              <a:t>的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Level Blueprint</a:t>
            </a:r>
          </a:p>
          <a:p>
            <a:pPr lvl="1"/>
            <a:r>
              <a:rPr lang="en-US" altLang="zh-CN" dirty="0" smtClean="0"/>
              <a:t>Blueprint Class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Only </a:t>
            </a:r>
            <a:r>
              <a:rPr lang="en-US" altLang="zh-CN" dirty="0" smtClean="0"/>
              <a:t>Blueprint</a:t>
            </a:r>
          </a:p>
          <a:p>
            <a:pPr lvl="1"/>
            <a:r>
              <a:rPr lang="en-US" altLang="zh-CN" dirty="0" smtClean="0"/>
              <a:t>Blueprint </a:t>
            </a:r>
            <a:r>
              <a:rPr lang="en-US" altLang="zh-CN" dirty="0"/>
              <a:t>Interface</a:t>
            </a:r>
            <a:endParaRPr lang="en-US" altLang="zh-CN" dirty="0" smtClean="0"/>
          </a:p>
          <a:p>
            <a:r>
              <a:rPr lang="en-US" altLang="zh-CN" dirty="0" smtClean="0"/>
              <a:t>Blueprint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r>
              <a:rPr lang="en-US" altLang="zh-CN" dirty="0" smtClean="0"/>
              <a:t>Graph</a:t>
            </a:r>
            <a:r>
              <a:rPr lang="zh-CN" altLang="en-US" dirty="0" smtClean="0"/>
              <a:t>编辑</a:t>
            </a:r>
            <a:endParaRPr lang="en-US" altLang="zh-CN" dirty="0" smtClean="0"/>
          </a:p>
          <a:p>
            <a:r>
              <a:rPr lang="en-US" altLang="zh-CN" dirty="0" smtClean="0"/>
              <a:t>Hello </a:t>
            </a:r>
            <a:r>
              <a:rPr lang="en-US" altLang="zh-CN" dirty="0"/>
              <a:t>World!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4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BLUEPRINT</a:t>
            </a:r>
            <a:r>
              <a:rPr lang="zh-CN" altLang="en-US" dirty="0"/>
              <a:t>基本要素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流程控制（顺序，分支、循环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（</a:t>
            </a:r>
            <a:r>
              <a:rPr lang="en-US" altLang="zh-CN" dirty="0"/>
              <a:t>Function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事件</a:t>
            </a:r>
            <a:r>
              <a:rPr lang="zh-CN" altLang="en-US" dirty="0"/>
              <a:t>（</a:t>
            </a:r>
            <a:r>
              <a:rPr lang="en-US" altLang="zh-CN" dirty="0"/>
              <a:t>Event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宏（</a:t>
            </a:r>
            <a:r>
              <a:rPr lang="en-US" altLang="zh-CN" dirty="0" smtClean="0"/>
              <a:t>Macro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 smtClean="0"/>
              <a:t>注释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9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摇摆的船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r>
              <a:rPr lang="zh-CN" altLang="en-US" dirty="0" smtClean="0"/>
              <a:t>创建工程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功能实现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BLUEPRINT/C</a:t>
            </a:r>
            <a:r>
              <a:rPr lang="en-US" altLang="zh-CN" dirty="0"/>
              <a:t>++</a:t>
            </a:r>
            <a:r>
              <a:rPr lang="zh-CN" altLang="en-US" dirty="0"/>
              <a:t>互操作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为什么要互操作</a:t>
            </a:r>
            <a:endParaRPr lang="en-US" altLang="zh-CN" smtClean="0"/>
          </a:p>
          <a:p>
            <a:r>
              <a:rPr lang="en-US" altLang="zh-CN" dirty="0" smtClean="0"/>
              <a:t>Blueprint</a:t>
            </a:r>
            <a:r>
              <a:rPr lang="zh-CN" altLang="en-US" dirty="0"/>
              <a:t>调用</a:t>
            </a:r>
            <a:r>
              <a:rPr lang="en-US" altLang="zh-CN" dirty="0"/>
              <a:t>C++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调用</a:t>
            </a:r>
            <a:r>
              <a:rPr lang="en-US" altLang="zh-CN" dirty="0"/>
              <a:t>Blueprint</a:t>
            </a:r>
            <a:r>
              <a:rPr lang="zh-CN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26308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/>
          <p:cNvSpPr>
            <a:spLocks noChangeArrowheads="1"/>
          </p:cNvSpPr>
          <p:nvPr/>
        </p:nvSpPr>
        <p:spPr bwMode="auto">
          <a:xfrm>
            <a:off x="6172201" y="1511300"/>
            <a:ext cx="425132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410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矩形 2"/>
          <p:cNvSpPr>
            <a:spLocks noChangeArrowheads="1"/>
          </p:cNvSpPr>
          <p:nvPr/>
        </p:nvSpPr>
        <p:spPr bwMode="auto">
          <a:xfrm>
            <a:off x="6318250" y="3851276"/>
            <a:ext cx="266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4103" name="矩形 5"/>
          <p:cNvSpPr>
            <a:spLocks noChangeArrowheads="1"/>
          </p:cNvSpPr>
          <p:nvPr/>
        </p:nvSpPr>
        <p:spPr bwMode="auto">
          <a:xfrm>
            <a:off x="6327775" y="478472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文本框 5"/>
          <p:cNvSpPr>
            <a:spLocks noChangeArrowheads="1"/>
          </p:cNvSpPr>
          <p:nvPr/>
        </p:nvSpPr>
        <p:spPr bwMode="auto">
          <a:xfrm>
            <a:off x="6299201" y="2593975"/>
            <a:ext cx="3998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</a:t>
            </a:r>
            <a:r>
              <a:rPr lang="zh-CN" altLang="en-US" dirty="0">
                <a:solidFill>
                  <a:srgbClr val="59595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52400"/>
            <a:ext cx="16303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199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 Unicode MS</vt:lpstr>
      <vt:lpstr>华文行楷</vt:lpstr>
      <vt:lpstr>宋体</vt:lpstr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第十七节    Blueprint开发入门</vt:lpstr>
      <vt:lpstr>认识Blueprint</vt:lpstr>
      <vt:lpstr>BLUEPRINT基本要素</vt:lpstr>
      <vt:lpstr>动手实践</vt:lpstr>
      <vt:lpstr>BLUEPRINT/C++互操作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4 快速入门</dc:title>
  <dc:creator>yanliang fang</dc:creator>
  <cp:lastModifiedBy>admin</cp:lastModifiedBy>
  <cp:revision>80</cp:revision>
  <dcterms:created xsi:type="dcterms:W3CDTF">2015-10-10T02:23:17Z</dcterms:created>
  <dcterms:modified xsi:type="dcterms:W3CDTF">2017-12-20T23:36:24Z</dcterms:modified>
</cp:coreProperties>
</file>