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3" r:id="rId4"/>
    <p:sldId id="262" r:id="rId5"/>
    <p:sldId id="264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1"/>
          <p:cNvSpPr>
            <a:spLocks noChangeArrowheads="1"/>
          </p:cNvSpPr>
          <p:nvPr/>
        </p:nvSpPr>
        <p:spPr bwMode="auto">
          <a:xfrm>
            <a:off x="1524000" y="1524001"/>
            <a:ext cx="9144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UnrealEngine4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开发快速入门</a:t>
            </a:r>
            <a:endParaRPr lang="en-US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文本框 4"/>
          <p:cNvSpPr>
            <a:spLocks noChangeArrowheads="1"/>
          </p:cNvSpPr>
          <p:nvPr/>
        </p:nvSpPr>
        <p:spPr bwMode="auto">
          <a:xfrm>
            <a:off x="6235701" y="3486151"/>
            <a:ext cx="420211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neil3d.github.io</a:t>
            </a:r>
            <a:endParaRPr lang="zh-C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4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矩形 5"/>
          <p:cNvSpPr>
            <a:spLocks noChangeArrowheads="1"/>
          </p:cNvSpPr>
          <p:nvPr/>
        </p:nvSpPr>
        <p:spPr bwMode="auto">
          <a:xfrm>
            <a:off x="6315076" y="2814638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6" name="矩形 2"/>
          <p:cNvSpPr>
            <a:spLocks noChangeArrowheads="1"/>
          </p:cNvSpPr>
          <p:nvPr/>
        </p:nvSpPr>
        <p:spPr bwMode="auto">
          <a:xfrm>
            <a:off x="6343649" y="2651125"/>
            <a:ext cx="2874491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0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28589"/>
            <a:ext cx="1528762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zh-CN" altLang="en-US" sz="4000" dirty="0" smtClean="0"/>
              <a:t>第二十节    </a:t>
            </a:r>
            <a:r>
              <a:rPr lang="en-US" altLang="zh-CN" sz="4000" dirty="0" smtClean="0"/>
              <a:t>C++/Blueprint</a:t>
            </a:r>
            <a:r>
              <a:rPr lang="zh-CN" altLang="en-US" sz="4000" dirty="0" smtClean="0"/>
              <a:t>互操作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3236903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46663" y="4969021"/>
            <a:ext cx="28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微信扫码关注我的公众号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3859502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C++/Blueprint</a:t>
            </a:r>
            <a:r>
              <a:rPr lang="zh-CN" altLang="en-US" dirty="0" smtClean="0"/>
              <a:t>在虚幻引擎中的地位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面向程序员：项目框架、游戏底层功能编程等</a:t>
            </a:r>
            <a:endParaRPr lang="en-US" altLang="zh-CN" dirty="0" smtClean="0"/>
          </a:p>
          <a:p>
            <a:r>
              <a:rPr lang="en-US" altLang="zh-CN" dirty="0" smtClean="0"/>
              <a:t>Blueprint</a:t>
            </a:r>
            <a:r>
              <a:rPr lang="zh-CN" altLang="en-US" dirty="0" smtClean="0"/>
              <a:t>面向</a:t>
            </a:r>
            <a:r>
              <a:rPr lang="en-US" altLang="zh-CN" dirty="0" smtClean="0"/>
              <a:t>Designer</a:t>
            </a:r>
            <a:r>
              <a:rPr lang="zh-CN" altLang="en-US" dirty="0" smtClean="0"/>
              <a:t>：内容开发，快速搭建原型</a:t>
            </a:r>
            <a:endParaRPr lang="en-US" altLang="zh-CN" dirty="0" smtClean="0"/>
          </a:p>
          <a:p>
            <a:r>
              <a:rPr lang="en-US" altLang="zh-CN" dirty="0" smtClean="0"/>
              <a:t>C++/Blueprint</a:t>
            </a:r>
            <a:r>
              <a:rPr lang="zh-CN" altLang="en-US" dirty="0" smtClean="0"/>
              <a:t>互操作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2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BLUEPRINT/C</a:t>
            </a:r>
            <a:r>
              <a:rPr lang="en-US" altLang="zh-CN" dirty="0"/>
              <a:t>++</a:t>
            </a:r>
            <a:r>
              <a:rPr lang="zh-CN" altLang="en-US" dirty="0"/>
              <a:t>互操作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类作为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的基类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类导出成员变量给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派生类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Blueprint</a:t>
            </a:r>
            <a:r>
              <a:rPr lang="zh-CN" altLang="en-US" dirty="0"/>
              <a:t>调用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成员函数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调用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背后的魔法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8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BLUEPRINT/C++</a:t>
            </a:r>
            <a:r>
              <a:rPr lang="zh-CN" altLang="en-US" dirty="0"/>
              <a:t>互操作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Blueprint Function </a:t>
            </a:r>
            <a:r>
              <a:rPr lang="en-US" altLang="zh-CN" dirty="0" smtClean="0"/>
              <a:t>Libraries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1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/>
          <p:cNvSpPr>
            <a:spLocks noChangeArrowheads="1"/>
          </p:cNvSpPr>
          <p:nvPr/>
        </p:nvSpPr>
        <p:spPr bwMode="auto">
          <a:xfrm>
            <a:off x="6172201" y="1511300"/>
            <a:ext cx="425132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pic>
        <p:nvPicPr>
          <p:cNvPr id="410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矩形 2"/>
          <p:cNvSpPr>
            <a:spLocks noChangeArrowheads="1"/>
          </p:cNvSpPr>
          <p:nvPr/>
        </p:nvSpPr>
        <p:spPr bwMode="auto">
          <a:xfrm>
            <a:off x="6318250" y="3851276"/>
            <a:ext cx="266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4103" name="矩形 5"/>
          <p:cNvSpPr>
            <a:spLocks noChangeArrowheads="1"/>
          </p:cNvSpPr>
          <p:nvPr/>
        </p:nvSpPr>
        <p:spPr bwMode="auto">
          <a:xfrm>
            <a:off x="6327775" y="4784726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4" name="文本框 5"/>
          <p:cNvSpPr>
            <a:spLocks noChangeArrowheads="1"/>
          </p:cNvSpPr>
          <p:nvPr/>
        </p:nvSpPr>
        <p:spPr bwMode="auto">
          <a:xfrm>
            <a:off x="6299201" y="2593975"/>
            <a:ext cx="3998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</a:t>
            </a:r>
            <a:r>
              <a:rPr lang="zh-CN" altLang="en-US" dirty="0">
                <a:solidFill>
                  <a:srgbClr val="59595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0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152400"/>
            <a:ext cx="16303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本框 4"/>
          <p:cNvSpPr>
            <a:spLocks noChangeArrowheads="1"/>
          </p:cNvSpPr>
          <p:nvPr/>
        </p:nvSpPr>
        <p:spPr bwMode="auto">
          <a:xfrm>
            <a:off x="6292507" y="2884645"/>
            <a:ext cx="420211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http://blog.csdn.net/neil3d</a:t>
            </a:r>
            <a:endParaRPr lang="zh-C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203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华文行楷</vt:lpstr>
      <vt:lpstr>宋体</vt:lpstr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第二十节    C++/Blueprint互操作</vt:lpstr>
      <vt:lpstr>C++/Blueprint在虚幻引擎中的地位</vt:lpstr>
      <vt:lpstr>BLUEPRINT/C++互操作</vt:lpstr>
      <vt:lpstr>BLUEPRINT/C++互操作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4 快速入门</dc:title>
  <dc:creator>yanliang fang</dc:creator>
  <cp:lastModifiedBy>admin</cp:lastModifiedBy>
  <cp:revision>91</cp:revision>
  <dcterms:created xsi:type="dcterms:W3CDTF">2015-10-10T02:23:17Z</dcterms:created>
  <dcterms:modified xsi:type="dcterms:W3CDTF">2017-12-20T23:37:30Z</dcterms:modified>
</cp:coreProperties>
</file>