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.csdn.net/lecturer/6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/>
              <a:t>4</a:t>
            </a:r>
            <a:r>
              <a:rPr lang="zh-CN" altLang="en-US" sz="4800" dirty="0"/>
              <a:t>开发搭积木的</a:t>
            </a:r>
            <a:r>
              <a:rPr lang="en-US" altLang="zh-CN" sz="4800" dirty="0"/>
              <a:t>VR</a:t>
            </a:r>
            <a:r>
              <a:rPr lang="zh-CN" altLang="en-US" sz="4800" dirty="0" smtClean="0"/>
              <a:t>游戏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http://blog.csdn.net/neil3d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5" y="3326036"/>
            <a:ext cx="1451343" cy="14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代自研引擎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单机游戏：</a:t>
            </a:r>
            <a:r>
              <a:rPr lang="en-US" altLang="zh-CN" dirty="0" smtClean="0"/>
              <a:t>《</a:t>
            </a:r>
            <a:r>
              <a:rPr lang="zh-CN" altLang="en-US" dirty="0"/>
              <a:t>仙剑奇侠</a:t>
            </a:r>
            <a:r>
              <a:rPr lang="zh-CN" altLang="en-US" dirty="0" smtClean="0"/>
              <a:t>传</a:t>
            </a:r>
            <a:r>
              <a:rPr lang="en-US" altLang="zh-CN" dirty="0" smtClean="0"/>
              <a:t>3》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端</a:t>
            </a:r>
            <a:r>
              <a:rPr lang="zh-CN" altLang="en-US" dirty="0" smtClean="0"/>
              <a:t>游：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功夫世界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龙</a:t>
            </a:r>
            <a:r>
              <a:rPr lang="en-US" altLang="zh-CN" dirty="0" smtClean="0"/>
              <a:t>Online》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虚幻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神兵传奇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Unreal Engine</a:t>
            </a:r>
            <a:r>
              <a:rPr lang="zh-CN" altLang="en-US" dirty="0" smtClean="0"/>
              <a:t>的粉丝</a:t>
            </a:r>
            <a:endParaRPr lang="en-US" altLang="zh-CN" dirty="0" smtClean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VR</a:t>
            </a:r>
            <a:r>
              <a:rPr lang="zh-CN" altLang="en-US" dirty="0" smtClean="0"/>
              <a:t>底层开发</a:t>
            </a:r>
            <a:r>
              <a:rPr lang="en-US" altLang="zh-CN" dirty="0" smtClean="0"/>
              <a:t>&amp;VR</a:t>
            </a:r>
            <a:r>
              <a:rPr lang="zh-CN" altLang="en-US" dirty="0" smtClean="0"/>
              <a:t>游戏开发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91" y="3006097"/>
            <a:ext cx="2123176" cy="2905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25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 VR</a:t>
            </a:r>
            <a:r>
              <a:rPr lang="zh-CN" altLang="en-US" dirty="0" smtClean="0"/>
              <a:t>开发从何入手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较前一代更易学易用</a:t>
            </a:r>
            <a:endParaRPr lang="en-US" altLang="zh-CN" dirty="0" smtClean="0"/>
          </a:p>
          <a:p>
            <a:r>
              <a:rPr lang="zh-CN" altLang="en-US" dirty="0" smtClean="0"/>
              <a:t>掌握虚幻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引擎基础知识至关重要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系列中文视频教程：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edu.csdn.net/lecturer/654</a:t>
            </a:r>
            <a:endParaRPr lang="en-US" altLang="zh-CN" dirty="0" smtClean="0"/>
          </a:p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已经整合了主流</a:t>
            </a:r>
            <a:r>
              <a:rPr lang="en-US" altLang="zh-CN" dirty="0" smtClean="0"/>
              <a:t>VR</a:t>
            </a:r>
            <a:r>
              <a:rPr lang="zh-CN" altLang="en-US" dirty="0" smtClean="0"/>
              <a:t>硬件相关的</a:t>
            </a:r>
            <a:r>
              <a:rPr lang="en-US" altLang="zh-CN" dirty="0" smtClean="0"/>
              <a:t>SDK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Oculus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Stream 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 VR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13447" y="3478902"/>
            <a:ext cx="2291165" cy="2108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Gear VR</a:t>
            </a:r>
            <a:r>
              <a:rPr lang="zh-CN" altLang="en-US" dirty="0"/>
              <a:t>上开发搭积木的小游戏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65512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Gear VR</a:t>
            </a:r>
            <a:r>
              <a:rPr lang="zh-CN" altLang="en-US" dirty="0"/>
              <a:t>项目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OSIG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Static Mesh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Material</a:t>
            </a:r>
            <a:endParaRPr lang="en-US" altLang="zh-CN" dirty="0" smtClean="0"/>
          </a:p>
          <a:p>
            <a:r>
              <a:rPr lang="en-US" altLang="zh-CN" dirty="0"/>
              <a:t>Gear VR</a:t>
            </a:r>
            <a:r>
              <a:rPr lang="zh-CN" altLang="en-US" dirty="0"/>
              <a:t>开发基础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VR Player Base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Gaze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Blueprint </a:t>
            </a:r>
            <a:r>
              <a:rPr lang="en-US" altLang="zh-CN" dirty="0" smtClean="0"/>
              <a:t>Interface</a:t>
            </a:r>
            <a:endParaRPr lang="en-US" altLang="zh-CN" dirty="0" smtClean="0"/>
          </a:p>
          <a:p>
            <a:r>
              <a:rPr lang="zh-CN" altLang="en-US" dirty="0"/>
              <a:t>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Dynamic Material Instance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</a:t>
            </a:r>
            <a:r>
              <a:rPr lang="en-US" altLang="zh-CN" smtClean="0"/>
              <a:t>Blueprint Interface</a:t>
            </a:r>
            <a:endParaRPr lang="en-US" altLang="zh-CN" dirty="0" smtClean="0"/>
          </a:p>
          <a:p>
            <a:r>
              <a:rPr lang="zh-CN" altLang="en-US" dirty="0"/>
              <a:t>在玩家周围随机生成一些积木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Level Blueprint</a:t>
            </a:r>
            <a:endParaRPr lang="en-US" altLang="zh-CN" dirty="0" smtClean="0"/>
          </a:p>
          <a:p>
            <a:r>
              <a:rPr lang="zh-CN" altLang="en-US" dirty="0"/>
              <a:t>拿起</a:t>
            </a:r>
            <a:r>
              <a:rPr lang="en-US" altLang="zh-CN" dirty="0"/>
              <a:t>&amp;</a:t>
            </a:r>
            <a:r>
              <a:rPr lang="zh-CN" altLang="en-US" dirty="0"/>
              <a:t>放下积木</a:t>
            </a:r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28818" y="5325635"/>
            <a:ext cx="3420763" cy="720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dist">
              <a:lnSpc>
                <a:spcPct val="200000"/>
              </a:lnSpc>
            </a:pPr>
            <a:r>
              <a:rPr lang="en-US" altLang="zh-CN" sz="1800" dirty="0" smtClean="0">
                <a:solidFill>
                  <a:srgbClr val="F85F48"/>
                </a:solidFill>
              </a:rPr>
              <a:t>http</a:t>
            </a:r>
            <a:r>
              <a:rPr lang="en-US" altLang="zh-CN" sz="1800" dirty="0">
                <a:solidFill>
                  <a:srgbClr val="F85F48"/>
                </a:solidFill>
              </a:rPr>
              <a:t>://blog.csdn.net/neil3d</a:t>
            </a:r>
            <a:endParaRPr lang="zh-CN" altLang="en-US" sz="1800" dirty="0">
              <a:solidFill>
                <a:srgbClr val="F85F48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19" y="1904873"/>
            <a:ext cx="3420762" cy="3420762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4650"/>
              </p:ext>
            </p:extLst>
          </p:nvPr>
        </p:nvGraphicFramePr>
        <p:xfrm>
          <a:off x="1997676" y="1904874"/>
          <a:ext cx="3488724" cy="3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4" imgW="4571280" imgH="4482360" progId="Photoshop.Image.13">
                  <p:embed/>
                </p:oleObj>
              </mc:Choice>
              <mc:Fallback>
                <p:oleObj name="Image" r:id="rId4" imgW="4571280" imgH="448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676" y="1904874"/>
                        <a:ext cx="3488724" cy="34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1997676" y="5325635"/>
            <a:ext cx="3505199" cy="720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dist">
              <a:lnSpc>
                <a:spcPct val="200000"/>
              </a:lnSpc>
            </a:pPr>
            <a:r>
              <a:rPr lang="zh-CN" altLang="en-US" sz="1800" dirty="0" smtClean="0">
                <a:solidFill>
                  <a:srgbClr val="F85F48"/>
                </a:solidFill>
              </a:rPr>
              <a:t>微信扫码  来</a:t>
            </a:r>
            <a:r>
              <a:rPr lang="en-US" altLang="zh-CN" sz="1800" dirty="0" smtClean="0">
                <a:solidFill>
                  <a:srgbClr val="F85F48"/>
                </a:solidFill>
              </a:rPr>
              <a:t>[</a:t>
            </a:r>
            <a:r>
              <a:rPr lang="zh-CN" altLang="en-US" sz="1800" dirty="0" smtClean="0">
                <a:solidFill>
                  <a:srgbClr val="F85F48"/>
                </a:solidFill>
              </a:rPr>
              <a:t>分答</a:t>
            </a:r>
            <a:r>
              <a:rPr lang="en-US" altLang="zh-CN" sz="1800" dirty="0" smtClean="0">
                <a:solidFill>
                  <a:srgbClr val="F85F48"/>
                </a:solidFill>
              </a:rPr>
              <a:t>]</a:t>
            </a:r>
            <a:r>
              <a:rPr lang="zh-CN" altLang="en-US" sz="1800" dirty="0" smtClean="0">
                <a:solidFill>
                  <a:srgbClr val="F85F48"/>
                </a:solidFill>
              </a:rPr>
              <a:t>向我提问</a:t>
            </a:r>
            <a:endParaRPr lang="zh-CN" altLang="en-US" sz="1800" dirty="0">
              <a:solidFill>
                <a:srgbClr val="F85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194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幼圆</vt:lpstr>
      <vt:lpstr>Arial</vt:lpstr>
      <vt:lpstr>Century Gothic</vt:lpstr>
      <vt:lpstr>Wingdings</vt:lpstr>
      <vt:lpstr>Wingdings 3</vt:lpstr>
      <vt:lpstr>丝状</vt:lpstr>
      <vt:lpstr>Image</vt:lpstr>
      <vt:lpstr>虚幻4开发搭积木的VR游戏</vt:lpstr>
      <vt:lpstr>自我介绍</vt:lpstr>
      <vt:lpstr>虚幻4 VR开发从何入手</vt:lpstr>
      <vt:lpstr>在Gear VR上开发搭积木的小游戏</vt:lpstr>
      <vt:lpstr>项目开发演示</vt:lpstr>
      <vt:lpstr>有啥问题？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yanliang fang</cp:lastModifiedBy>
  <cp:revision>52</cp:revision>
  <dcterms:created xsi:type="dcterms:W3CDTF">2016-03-27T06:50:11Z</dcterms:created>
  <dcterms:modified xsi:type="dcterms:W3CDTF">2016-06-25T02:42:20Z</dcterms:modified>
</cp:coreProperties>
</file>