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</p:sldMasterIdLst>
  <p:notesMasterIdLst>
    <p:notesMasterId r:id="rId7"/>
  </p:notesMasterIdLst>
  <p:handoutMasterIdLst>
    <p:handoutMasterId r:id="rId8"/>
  </p:handoutMasterIdLst>
  <p:sldIdLst>
    <p:sldId id="258" r:id="rId3"/>
    <p:sldId id="328" r:id="rId4"/>
    <p:sldId id="327" r:id="rId5"/>
    <p:sldId id="32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7EBB"/>
    <a:srgbClr val="FF33CC"/>
    <a:srgbClr val="9DBE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4724" autoAdjust="0"/>
  </p:normalViewPr>
  <p:slideViewPr>
    <p:cSldViewPr>
      <p:cViewPr varScale="1">
        <p:scale>
          <a:sx n="93" d="100"/>
          <a:sy n="93" d="100"/>
        </p:scale>
        <p:origin x="-208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261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AD3B9-CF90-4638-A87B-F1F739FB7DFD}" type="datetimeFigureOut">
              <a:rPr lang="en-US" smtClean="0"/>
              <a:pPr/>
              <a:t>5/14/14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545BC-317F-4161-938B-7D36A17EC3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592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F7E27-DD55-49D9-943B-4056DEC7F6AA}" type="datetimeFigureOut">
              <a:rPr lang="en-US" smtClean="0"/>
              <a:pPr/>
              <a:t>5/14/14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404003-84C1-4DBB-903C-42874ED0F1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930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6705600" cy="685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073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5 June 2013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57500" y="6356350"/>
            <a:ext cx="34290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3574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5 June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57500" y="6356350"/>
            <a:ext cx="34290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507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00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FB120-98BB-43C7-AE88-1FF6043327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5 June 2013</a:t>
            </a:r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57500" y="6356350"/>
            <a:ext cx="34290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821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435A-9809-404D-86C5-82FB815D1380}" type="datetimeFigureOut">
              <a:rPr lang="en-US" smtClean="0"/>
              <a:pPr/>
              <a:t>5/14/14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5BA6-1954-400D-9FC8-479CE75E68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5 June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57500" y="6356350"/>
            <a:ext cx="34290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0907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6705600" cy="685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5 June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57500" y="6356350"/>
            <a:ext cx="34290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6395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6705600" cy="685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5 June 2013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2857500" y="6356350"/>
            <a:ext cx="34290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5421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6705600" cy="685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5 June 2013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57500" y="6356350"/>
            <a:ext cx="34290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8443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5 June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57500" y="6356350"/>
            <a:ext cx="34290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0892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5 June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57500" y="6356350"/>
            <a:ext cx="34290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3661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5 June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57500" y="6356350"/>
            <a:ext cx="34290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845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6705600" cy="685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34073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5 June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57500" y="6356350"/>
            <a:ext cx="34290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959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OS_industrial_PPTx4.wmf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56338" y="159495"/>
            <a:ext cx="8720015" cy="667512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24840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5 June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00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FB120-98BB-43C7-AE88-1FF6043327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57500" y="6356350"/>
            <a:ext cx="34290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312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OS_industrial_PPTx5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3981" y="138229"/>
            <a:ext cx="8672412" cy="658368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00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FB120-98BB-43C7-AE88-1FF6043327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5 June 2013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57500" y="6356350"/>
            <a:ext cx="34290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0403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iki.ros.org/catkin/conceptual_overview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Session 5: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Addendum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57200" y="4495800"/>
            <a:ext cx="7696200" cy="1752600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tx2"/>
                </a:solidFill>
              </a:rPr>
              <a:t>Southwest Research Institute</a:t>
            </a:r>
          </a:p>
          <a:p>
            <a:pPr marL="0" indent="0" algn="ctr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05572" y="3810000"/>
            <a:ext cx="1223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May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smtClean="0">
                <a:solidFill>
                  <a:schemeClr val="tx2"/>
                </a:solidFill>
              </a:rPr>
              <a:t>2014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May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470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Catkin Build System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Catkin is the “new” ROS build system (introduced in ROS Groovy)</a:t>
            </a:r>
          </a:p>
          <a:p>
            <a:r>
              <a:rPr lang="en-US" dirty="0" smtClean="0"/>
              <a:t>Replaces the </a:t>
            </a:r>
            <a:r>
              <a:rPr lang="en-US" dirty="0" err="1" smtClean="0"/>
              <a:t>rosbuild</a:t>
            </a:r>
            <a:r>
              <a:rPr lang="en-US" dirty="0" smtClean="0"/>
              <a:t> system (i.e. </a:t>
            </a:r>
            <a:r>
              <a:rPr lang="en-US" dirty="0" err="1" smtClean="0"/>
              <a:t>rosmake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Primary reasons for the change</a:t>
            </a:r>
          </a:p>
          <a:p>
            <a:pPr lvl="1"/>
            <a:r>
              <a:rPr lang="en-US" dirty="0" smtClean="0"/>
              <a:t>Cross platform(</a:t>
            </a:r>
            <a:r>
              <a:rPr lang="en-US" dirty="0" err="1" smtClean="0"/>
              <a:t>Cmake</a:t>
            </a:r>
            <a:r>
              <a:rPr lang="en-US" dirty="0" smtClean="0"/>
              <a:t> &amp; Python)</a:t>
            </a:r>
          </a:p>
          <a:p>
            <a:pPr lvl="1"/>
            <a:r>
              <a:rPr lang="en-US" dirty="0" smtClean="0"/>
              <a:t>Support install targets</a:t>
            </a:r>
          </a:p>
          <a:p>
            <a:pPr lvl="1"/>
            <a:r>
              <a:rPr lang="en-US" dirty="0" smtClean="0"/>
              <a:t>Cleaner (out of source) builds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May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5BA6-1954-400D-9FC8-479CE75E686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system comparison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rosbuild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082925"/>
          </a:xfrm>
        </p:spPr>
        <p:txBody>
          <a:bodyPr/>
          <a:lstStyle/>
          <a:p>
            <a:r>
              <a:rPr lang="en-US" dirty="0" smtClean="0"/>
              <a:t>stacks</a:t>
            </a:r>
          </a:p>
          <a:p>
            <a:r>
              <a:rPr lang="en-US" dirty="0" smtClean="0"/>
              <a:t>manifest.xml</a:t>
            </a:r>
          </a:p>
          <a:p>
            <a:r>
              <a:rPr lang="en-US" dirty="0" smtClean="0"/>
              <a:t>CMakeLists.txt</a:t>
            </a:r>
          </a:p>
          <a:p>
            <a:r>
              <a:rPr lang="en-US" dirty="0" smtClean="0"/>
              <a:t>ROS_PACKAGE_PATH</a:t>
            </a:r>
          </a:p>
          <a:p>
            <a:r>
              <a:rPr lang="en-US" dirty="0" err="1" smtClean="0"/>
              <a:t>roscreate-pkg</a:t>
            </a:r>
            <a:endParaRPr lang="en-US" dirty="0" smtClean="0"/>
          </a:p>
          <a:p>
            <a:r>
              <a:rPr lang="en-US" dirty="0" smtClean="0"/>
              <a:t>Linux only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catkin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159125"/>
          </a:xfrm>
        </p:spPr>
        <p:txBody>
          <a:bodyPr/>
          <a:lstStyle/>
          <a:p>
            <a:r>
              <a:rPr lang="en-US" dirty="0" smtClean="0"/>
              <a:t>No stacks, just packages</a:t>
            </a:r>
          </a:p>
          <a:p>
            <a:r>
              <a:rPr lang="en-US" dirty="0" smtClean="0"/>
              <a:t>package.xml</a:t>
            </a:r>
          </a:p>
          <a:p>
            <a:r>
              <a:rPr lang="en-US" dirty="0" smtClean="0"/>
              <a:t>CMakeLists.txt (different)</a:t>
            </a:r>
          </a:p>
          <a:p>
            <a:r>
              <a:rPr lang="en-US" dirty="0" err="1" smtClean="0"/>
              <a:t>catkin_init_workspace</a:t>
            </a:r>
            <a:endParaRPr lang="en-US" dirty="0" smtClean="0"/>
          </a:p>
          <a:p>
            <a:r>
              <a:rPr lang="en-US" dirty="0" err="1" smtClean="0"/>
              <a:t>catkin_create_pkg</a:t>
            </a:r>
            <a:endParaRPr lang="en-US" dirty="0" smtClean="0"/>
          </a:p>
          <a:p>
            <a:r>
              <a:rPr lang="en-US" dirty="0" smtClean="0"/>
              <a:t>Cross platform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May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5BA6-1954-400D-9FC8-479CE75E686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19200" y="5181600"/>
            <a:ext cx="6400800" cy="830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400" dirty="0" smtClean="0">
                <a:solidFill>
                  <a:schemeClr val="tx2"/>
                </a:solidFill>
                <a:hlinkClick r:id="rId2"/>
              </a:rPr>
              <a:t>http://wiki.ros.org/catkin/conceptual_overview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2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Exercise 5.1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May 2014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d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Slide ONL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Template</Template>
  <TotalTime>0</TotalTime>
  <Words>126</Words>
  <Application>Microsoft Macintosh PowerPoint</Application>
  <PresentationFormat>On-screen Show (4:3)</PresentationFormat>
  <Paragraphs>38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Slide Template</vt:lpstr>
      <vt:lpstr>Title Slide ONLY</vt:lpstr>
      <vt:lpstr>Session 5: Addendum</vt:lpstr>
      <vt:lpstr>Catkin Build System</vt:lpstr>
      <vt:lpstr>Build system comparison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2013-05-28T15:47:15Z</dcterms:created>
  <dcterms:modified xsi:type="dcterms:W3CDTF">2014-05-14T21:14:21Z</dcterms:modified>
</cp:coreProperties>
</file>