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1" d="100"/>
          <a:sy n="41" d="100"/>
        </p:scale>
        <p:origin x="87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E05-1445-4018-9B89-460FF29B8D3B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EC55-2D64-4B76-AD16-EA5FF610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3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48814" cy="68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1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16339" cy="69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2834" cy="68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7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56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77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0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1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8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8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0" y="0"/>
            <a:ext cx="10678333" cy="68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99363" cy="66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72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2"/>
            <a:ext cx="10709329" cy="68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733"/>
            <a:ext cx="10647336" cy="6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97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09329" cy="68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86820" cy="6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Caffo</dc:creator>
  <cp:lastModifiedBy>Brian Caffo</cp:lastModifiedBy>
  <cp:revision>4</cp:revision>
  <dcterms:created xsi:type="dcterms:W3CDTF">2014-05-30T16:20:53Z</dcterms:created>
  <dcterms:modified xsi:type="dcterms:W3CDTF">2014-05-30T18:23:05Z</dcterms:modified>
</cp:coreProperties>
</file>