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58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47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3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C1A5-859F-43F4-BFA8-0240B62F75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76168-6135-4F3C-AB01-9B5FB3BD4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3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camps.org/resource-library/camping-magazine/understanding-cultural-differences-tips-working-international-staff-campers" TargetMode="External"/><Relationship Id="rId2" Type="http://schemas.openxmlformats.org/officeDocument/2006/relationships/hyperlink" Target="https://www.bimcommunity.com/news/load/631/the-future-of-construction-an-european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misceo-global.com/blog/why-is-cultural-awareness-importa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ypsychology.org/maslow.html" TargetMode="External"/><Relationship Id="rId2" Type="http://schemas.openxmlformats.org/officeDocument/2006/relationships/hyperlink" Target="https://ascelibrary.org/doi/10.1061/(ASCE)CO.1943-7862.00017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extbc.ca/principlesofmanagementopenstax/chapter/situational-contingency-approaches-to-leadership/#ch13fig1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Five_personality_traits#/media/File:Wiki-grafik_peats-de_big_five_ENG.png" TargetMode="External"/><Relationship Id="rId2" Type="http://schemas.openxmlformats.org/officeDocument/2006/relationships/hyperlink" Target="https://www.build-review.com/a-guide-to-construction-safety-for-homebuild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ganizationdesign.net/hidden-matrix-organiz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978" y="4396510"/>
            <a:ext cx="8915399" cy="759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Case 3: </a:t>
            </a:r>
            <a:r>
              <a:rPr lang="en-US" sz="4400" dirty="0" err="1"/>
              <a:t>Zanzare</a:t>
            </a:r>
            <a:r>
              <a:rPr lang="en-US" sz="4400" dirty="0"/>
              <a:t> </a:t>
            </a:r>
            <a:r>
              <a:rPr lang="en-US" sz="4400" dirty="0" err="1"/>
              <a:t>Constrcutions</a:t>
            </a:r>
            <a:endParaRPr lang="en-US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1" y="544947"/>
            <a:ext cx="6890328" cy="385156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9070109" y="407787"/>
            <a:ext cx="3118427" cy="1177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Source: A guide to construction safety for homebuilders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38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782617"/>
            <a:ext cx="8915400" cy="4479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/>
              <a:t>BIMCommunity</a:t>
            </a:r>
            <a:r>
              <a:rPr lang="en-US" sz="1900" dirty="0"/>
              <a:t>. (2018). The Future of Construction: An European Overview [image]. Available from </a:t>
            </a:r>
            <a:r>
              <a:rPr lang="en-US" sz="1900" dirty="0">
                <a:hlinkClick r:id="rId2"/>
              </a:rPr>
              <a:t>https://www.bimcommunity.com/news/load/631/the-future-of-construction-an-european-overview</a:t>
            </a:r>
            <a:r>
              <a:rPr lang="en-US" sz="1900" dirty="0"/>
              <a:t> [Accessed 7 November 2020]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Cameron, S. (2000). Understanding Cultural Differences: Tips for Working with International Staff and Campers. </a:t>
            </a:r>
            <a:r>
              <a:rPr lang="en-US" sz="1900" i="1" dirty="0"/>
              <a:t>American Camp Association</a:t>
            </a:r>
            <a:r>
              <a:rPr lang="en-US" sz="1900" dirty="0"/>
              <a:t>. Available from </a:t>
            </a:r>
            <a:r>
              <a:rPr lang="en-US" sz="1900" dirty="0">
                <a:hlinkClick r:id="rId3"/>
              </a:rPr>
              <a:t>https://www.acacamps.org/resource-library/camping-magazine/understanding-cultural-differences-tips-working-international-staff-campers</a:t>
            </a:r>
            <a:r>
              <a:rPr lang="en-US" sz="1900" dirty="0"/>
              <a:t> [Accessed 7 November 2020]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Commisceo</a:t>
            </a:r>
            <a:r>
              <a:rPr lang="en-US" sz="1900" dirty="0"/>
              <a:t> Global. (2018). </a:t>
            </a:r>
            <a:r>
              <a:rPr lang="en-US" dirty="0"/>
              <a:t>Why is Cultural Awareness Important? [image] Available from </a:t>
            </a:r>
            <a:r>
              <a:rPr lang="en-US" dirty="0">
                <a:hlinkClick r:id="rId4"/>
              </a:rPr>
              <a:t>https://www.commisceo-global.com/blog/why-is-cultural-awareness-important</a:t>
            </a:r>
            <a:r>
              <a:rPr lang="en-US" dirty="0"/>
              <a:t> [Accessed 7 November 2020]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9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9903" y="1459345"/>
            <a:ext cx="8651443" cy="4987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Gao, Y. et al. (2020). Exploring the Relationship between Construction Workers’ Personality Traits and Safety Behavior. </a:t>
            </a:r>
            <a:r>
              <a:rPr lang="en-US" i="1" dirty="0"/>
              <a:t>Journal of Construction Engineering and Management</a:t>
            </a:r>
            <a:r>
              <a:rPr lang="en-US" dirty="0"/>
              <a:t>. 146(3). Available from </a:t>
            </a:r>
            <a:r>
              <a:rPr lang="en-US" dirty="0">
                <a:hlinkClick r:id="rId2"/>
              </a:rPr>
              <a:t>https://ascelibrary.org/doi/10.1061/%28ASCE%29CO.1943-7862.0001763</a:t>
            </a:r>
            <a:r>
              <a:rPr lang="en-US" dirty="0"/>
              <a:t> [Accessed 7 November 2020]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McLeod, S. (2020). Maslow's Hierarchy of Needs. </a:t>
            </a:r>
            <a:r>
              <a:rPr lang="en-US" i="1" dirty="0" err="1"/>
              <a:t>Simplypsychology</a:t>
            </a:r>
            <a:r>
              <a:rPr lang="en-US" dirty="0"/>
              <a:t>. Available from </a:t>
            </a:r>
            <a:r>
              <a:rPr lang="en-US" dirty="0">
                <a:hlinkClick r:id="rId3"/>
              </a:rPr>
              <a:t>https://www.simplypsychology.org/maslow.html</a:t>
            </a:r>
            <a:r>
              <a:rPr lang="en-US" dirty="0"/>
              <a:t> [Accessed 7 November 2020]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OpenStax</a:t>
            </a:r>
            <a:r>
              <a:rPr lang="en-US" dirty="0"/>
              <a:t>. Situational (Contingency) Approaches to Leadership [image]. Available from </a:t>
            </a:r>
            <a:r>
              <a:rPr lang="en-US" dirty="0">
                <a:hlinkClick r:id="rId4"/>
              </a:rPr>
              <a:t>https://opentextbc.ca/principlesofmanagementopenstax/chapter/situational-contingency-approaches-to-leadership/#ch13fig10</a:t>
            </a:r>
            <a:r>
              <a:rPr lang="en-US" dirty="0"/>
              <a:t> [Accessed 7 November  2020]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8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9903" y="1459345"/>
            <a:ext cx="8651443" cy="49875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Pendrey</a:t>
            </a:r>
            <a:r>
              <a:rPr lang="en-US" dirty="0"/>
              <a:t>, Ch. A guide to construction safety for homebuilders [image]. Available from </a:t>
            </a:r>
            <a:r>
              <a:rPr lang="en-US" dirty="0">
                <a:hlinkClick r:id="rId2"/>
              </a:rPr>
              <a:t>https://www.build-review.com/a-guide-to-construction-safety-for-homebuilders/</a:t>
            </a:r>
            <a:r>
              <a:rPr lang="en-US" dirty="0"/>
              <a:t> [Accessed 7 November 2020]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Tunikova</a:t>
            </a:r>
            <a:r>
              <a:rPr lang="en-US" dirty="0"/>
              <a:t>, A. (2018). The big five personality traits [image]. Available from </a:t>
            </a:r>
            <a:r>
              <a:rPr lang="en-US" dirty="0">
                <a:hlinkClick r:id="rId3"/>
              </a:rPr>
              <a:t>https://en.wikipedia.org/wiki/Big_Five_personality_traits#/media/File:Wiki-grafik_peats-de_big_five_ENG.png</a:t>
            </a:r>
            <a:r>
              <a:rPr lang="en-US" dirty="0"/>
              <a:t> [Accessed 7 November 2020]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Warren, A. (2017). The hidden matrix in your organization [image]. Available from </a:t>
            </a:r>
            <a:r>
              <a:rPr lang="en-US" dirty="0">
                <a:hlinkClick r:id="rId4"/>
              </a:rPr>
              <a:t>https://www.organizationdesign.net/hidden-matrix-organization.html</a:t>
            </a:r>
            <a:r>
              <a:rPr lang="en-US" dirty="0"/>
              <a:t> [Accessed 7 November 2020]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07295"/>
          </a:xfrm>
        </p:spPr>
        <p:txBody>
          <a:bodyPr/>
          <a:lstStyle/>
          <a:p>
            <a:r>
              <a:rPr lang="en-US" dirty="0"/>
              <a:t>Introductory Part: Short report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Solution: Motivation suggestions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Solution: Leadership style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Solution: Personality theories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Solution: Organizational structure</a:t>
            </a:r>
          </a:p>
          <a:p>
            <a:r>
              <a:rPr lang="en-US" dirty="0"/>
              <a:t>Concluding Part</a:t>
            </a:r>
          </a:p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107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1612" y="2980378"/>
            <a:ext cx="4416570" cy="2008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Zanzare</a:t>
            </a:r>
            <a:r>
              <a:rPr lang="en-US" dirty="0"/>
              <a:t> Constructions is a foreign company with 170 people of human resource capital. The company carries out geological intelligence, building design, calculation of required materials, risks, time scale and etc.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741612" y="2313707"/>
            <a:ext cx="3146570" cy="40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Short case description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86" y="2108200"/>
            <a:ext cx="3231305" cy="248524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612186" y="4673600"/>
            <a:ext cx="3146570" cy="40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Source: </a:t>
            </a:r>
            <a:r>
              <a:rPr lang="en-US" dirty="0" err="1"/>
              <a:t>BIMCommunity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08403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262909"/>
            <a:ext cx="8915400" cy="2909455"/>
          </a:xfrm>
        </p:spPr>
        <p:txBody>
          <a:bodyPr>
            <a:no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Problem: Conflict among employees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Problem: No motivation to work as a team</a:t>
            </a:r>
          </a:p>
          <a:p>
            <a:endParaRPr lang="en-US" sz="2000" dirty="0"/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Problem: Failure in project completion</a:t>
            </a:r>
          </a:p>
          <a:p>
            <a:endParaRPr lang="en-US" sz="2000" dirty="0"/>
          </a:p>
          <a:p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Problem: Difficulty in evaluating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96065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Solution: Motivation Suggestions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70545"/>
            <a:ext cx="7022130" cy="3587496"/>
          </a:xfrm>
        </p:spPr>
      </p:pic>
      <p:sp>
        <p:nvSpPr>
          <p:cNvPr id="5" name="Прямоугольник 4"/>
          <p:cNvSpPr/>
          <p:nvPr/>
        </p:nvSpPr>
        <p:spPr>
          <a:xfrm>
            <a:off x="2592925" y="1443335"/>
            <a:ext cx="4648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Maslow’s Hierarchy of Needs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86711" y="5899881"/>
            <a:ext cx="4362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Saul McLeod, 2020</a:t>
            </a:r>
          </a:p>
        </p:txBody>
      </p:sp>
    </p:spTree>
    <p:extLst>
      <p:ext uri="{BB962C8B-B14F-4D97-AF65-F5344CB8AC3E}">
        <p14:creationId xmlns:p14="http://schemas.microsoft.com/office/powerpoint/2010/main" val="18590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Solution: Leadership Style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92925" y="1812546"/>
            <a:ext cx="571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Leader with high LPC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92925" y="2484455"/>
            <a:ext cx="6080020" cy="325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09" y="2724225"/>
            <a:ext cx="5882652" cy="3011430"/>
          </a:xfrm>
        </p:spPr>
      </p:pic>
      <p:sp>
        <p:nvSpPr>
          <p:cNvPr id="11" name="Стрелка вверх 10"/>
          <p:cNvSpPr/>
          <p:nvPr/>
        </p:nvSpPr>
        <p:spPr>
          <a:xfrm rot="2209548">
            <a:off x="5817953" y="5272405"/>
            <a:ext cx="452582" cy="112022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771629" y="2484455"/>
            <a:ext cx="1355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OpenStax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Solution: Personality theories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14761"/>
            <a:ext cx="8915400" cy="5116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Source: A. </a:t>
            </a:r>
            <a:r>
              <a:rPr lang="en-US" dirty="0" err="1"/>
              <a:t>Tunikova</a:t>
            </a:r>
            <a:r>
              <a:rPr lang="en-US" dirty="0"/>
              <a:t>, 2018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14762"/>
            <a:ext cx="5859076" cy="47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4th Solution: Organizational Structure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14761"/>
            <a:ext cx="8915400" cy="5116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Matrix Structure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 N. Warren, 2017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82982"/>
            <a:ext cx="6456900" cy="36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4572000"/>
            <a:ext cx="8915400" cy="1588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Understanding Culture</a:t>
            </a:r>
          </a:p>
          <a:p>
            <a:pPr marL="0" indent="0">
              <a:buNone/>
            </a:pPr>
            <a:r>
              <a:rPr lang="en-US" dirty="0"/>
              <a:t>S. Cameron (2007) argues that Having respect for cultural differences and learning basic characteristics of other cultures can help you avoid misunderstandings and unintentionally offending others.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9" y="1757218"/>
            <a:ext cx="4507345" cy="249381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444509" y="1905000"/>
            <a:ext cx="2429164" cy="158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Source: </a:t>
            </a:r>
            <a:r>
              <a:rPr lang="en-US" dirty="0" err="1"/>
              <a:t>Commisceo</a:t>
            </a:r>
            <a:r>
              <a:rPr lang="en-US" dirty="0"/>
              <a:t> Global, 2018</a:t>
            </a:r>
          </a:p>
        </p:txBody>
      </p:sp>
    </p:spTree>
    <p:extLst>
      <p:ext uri="{BB962C8B-B14F-4D97-AF65-F5344CB8AC3E}">
        <p14:creationId xmlns:p14="http://schemas.microsoft.com/office/powerpoint/2010/main" val="222023469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575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Case 3: Zanzare Constrcutions</vt:lpstr>
      <vt:lpstr>Content</vt:lpstr>
      <vt:lpstr>Introduction</vt:lpstr>
      <vt:lpstr>Problems</vt:lpstr>
      <vt:lpstr>1st Solution: Motivation Suggestions</vt:lpstr>
      <vt:lpstr>2nd Solution: Leadership Style</vt:lpstr>
      <vt:lpstr>3rd Solution: Personality theories</vt:lpstr>
      <vt:lpstr>4th Solution: Organizational Structure</vt:lpstr>
      <vt:lpstr>Conclusion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3: Zanzare Constrcutions</dc:title>
  <dc:creator>Пользователь Windows</dc:creator>
  <cp:lastModifiedBy>Sokhibjon Orzikulov</cp:lastModifiedBy>
  <cp:revision>15</cp:revision>
  <dcterms:created xsi:type="dcterms:W3CDTF">2020-12-07T11:18:54Z</dcterms:created>
  <dcterms:modified xsi:type="dcterms:W3CDTF">2020-12-07T16:46:17Z</dcterms:modified>
</cp:coreProperties>
</file>