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66" r:id="rId2"/>
    <p:sldId id="847" r:id="rId3"/>
    <p:sldId id="1403" r:id="rId4"/>
    <p:sldId id="1394" r:id="rId5"/>
    <p:sldId id="1402" r:id="rId6"/>
    <p:sldId id="267" r:id="rId7"/>
    <p:sldId id="268" r:id="rId8"/>
    <p:sldId id="270" r:id="rId9"/>
    <p:sldId id="315" r:id="rId10"/>
    <p:sldId id="273" r:id="rId11"/>
    <p:sldId id="316" r:id="rId12"/>
    <p:sldId id="317" r:id="rId13"/>
    <p:sldId id="1404" r:id="rId14"/>
    <p:sldId id="367" r:id="rId15"/>
    <p:sldId id="369" r:id="rId16"/>
    <p:sldId id="1405" r:id="rId17"/>
    <p:sldId id="1304" r:id="rId18"/>
    <p:sldId id="1363" r:id="rId19"/>
    <p:sldId id="1362" r:id="rId20"/>
    <p:sldId id="1369" r:id="rId21"/>
    <p:sldId id="1366" r:id="rId22"/>
    <p:sldId id="1367" r:id="rId23"/>
    <p:sldId id="1368" r:id="rId24"/>
    <p:sldId id="1383" r:id="rId25"/>
    <p:sldId id="1384" r:id="rId26"/>
    <p:sldId id="1385" r:id="rId27"/>
    <p:sldId id="1386" r:id="rId28"/>
    <p:sldId id="1379" r:id="rId29"/>
    <p:sldId id="1380" r:id="rId30"/>
    <p:sldId id="1381" r:id="rId31"/>
    <p:sldId id="1382" r:id="rId32"/>
    <p:sldId id="1326" r:id="rId33"/>
    <p:sldId id="1374" r:id="rId34"/>
    <p:sldId id="1372" r:id="rId35"/>
    <p:sldId id="1375" r:id="rId36"/>
    <p:sldId id="1376" r:id="rId37"/>
    <p:sldId id="1377" r:id="rId38"/>
    <p:sldId id="1378" r:id="rId39"/>
    <p:sldId id="1387" r:id="rId40"/>
    <p:sldId id="1388" r:id="rId41"/>
    <p:sldId id="1389" r:id="rId42"/>
    <p:sldId id="1390" r:id="rId43"/>
    <p:sldId id="1341" r:id="rId44"/>
    <p:sldId id="1391" r:id="rId45"/>
    <p:sldId id="1392" r:id="rId46"/>
    <p:sldId id="1393" r:id="rId47"/>
    <p:sldId id="1395" r:id="rId48"/>
    <p:sldId id="1396" r:id="rId49"/>
    <p:sldId id="1397" r:id="rId50"/>
    <p:sldId id="1398" r:id="rId51"/>
    <p:sldId id="1399" r:id="rId52"/>
    <p:sldId id="1400" r:id="rId53"/>
    <p:sldId id="1401" r:id="rId54"/>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0000"/>
    <a:srgbClr val="540000"/>
    <a:srgbClr val="003300"/>
    <a:srgbClr val="000099"/>
    <a:srgbClr val="2C5800"/>
    <a:srgbClr val="336600"/>
    <a:srgbClr val="2A5400"/>
    <a:srgbClr val="0000FF"/>
    <a:srgbClr val="82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1" autoAdjust="0"/>
    <p:restoredTop sz="82567" autoAdjust="0"/>
  </p:normalViewPr>
  <p:slideViewPr>
    <p:cSldViewPr snapToGrid="0">
      <p:cViewPr varScale="1">
        <p:scale>
          <a:sx n="72" d="100"/>
          <a:sy n="72" d="100"/>
        </p:scale>
        <p:origin x="1510" y="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0"/>
    </p:cViewPr>
  </p:sorterViewPr>
  <p:notesViewPr>
    <p:cSldViewPr snapToGrid="0">
      <p:cViewPr varScale="1">
        <p:scale>
          <a:sx n="65" d="100"/>
          <a:sy n="65" d="100"/>
        </p:scale>
        <p:origin x="3082" y="3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76.emf"/><Relationship Id="rId1" Type="http://schemas.openxmlformats.org/officeDocument/2006/relationships/image" Target="../media/image75.e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6C5FB74-6202-49A5-8F44-37DCD3F763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3C3FBAB-7561-4F19-BF22-4ABF084C07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9665E31-3EE6-47BC-ADEC-063869896D6C}" type="datetimeFigureOut">
              <a:rPr lang="zh-CN" altLang="en-US"/>
              <a:pPr>
                <a:defRPr/>
              </a:pPr>
              <a:t>2023/12/7</a:t>
            </a:fld>
            <a:endParaRPr lang="zh-CN" altLang="en-US"/>
          </a:p>
        </p:txBody>
      </p:sp>
      <p:sp>
        <p:nvSpPr>
          <p:cNvPr id="4" name="页脚占位符 3">
            <a:extLst>
              <a:ext uri="{FF2B5EF4-FFF2-40B4-BE49-F238E27FC236}">
                <a16:creationId xmlns:a16="http://schemas.microsoft.com/office/drawing/2014/main" id="{9855C29C-B4F8-4DCE-857E-5DA44FEFF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1FC62A58-4D4C-41CA-ADF4-8C4A165B40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0FA118-E241-4AD6-8CE9-C901AC1A6D5A}" type="slidenum">
              <a:rPr lang="zh-CN" altLang="en-US"/>
              <a:pPr/>
              <a:t>‹#›</a:t>
            </a:fld>
            <a:endParaRPr lang="zh-CN" altLang="en-US"/>
          </a:p>
        </p:txBody>
      </p:sp>
    </p:spTree>
    <p:extLst>
      <p:ext uri="{BB962C8B-B14F-4D97-AF65-F5344CB8AC3E}">
        <p14:creationId xmlns:p14="http://schemas.microsoft.com/office/powerpoint/2010/main" val="1532157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B269197-D83F-4918-A2C0-B86B1333C01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3" name="Rectangle 3">
            <a:extLst>
              <a:ext uri="{FF2B5EF4-FFF2-40B4-BE49-F238E27FC236}">
                <a16:creationId xmlns:a16="http://schemas.microsoft.com/office/drawing/2014/main" id="{97B12158-F621-4725-AE34-8CA9BE5C59E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b="0">
                <a:latin typeface="Arial" charset="0"/>
              </a:defRPr>
            </a:lvl1pPr>
          </a:lstStyle>
          <a:p>
            <a:pPr>
              <a:defRPr/>
            </a:pPr>
            <a:endParaRPr lang="en-US" altLang="zh-CN"/>
          </a:p>
        </p:txBody>
      </p:sp>
      <p:sp>
        <p:nvSpPr>
          <p:cNvPr id="8196" name="Rectangle 4">
            <a:extLst>
              <a:ext uri="{FF2B5EF4-FFF2-40B4-BE49-F238E27FC236}">
                <a16:creationId xmlns:a16="http://schemas.microsoft.com/office/drawing/2014/main" id="{A01EC5CC-5644-4EB8-A484-CEBCDB551D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53F5C3A-3C49-4680-9451-BC8FC80F78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03AC4C97-88FF-4CB1-A0A7-FE9795474C7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7" name="Rectangle 7">
            <a:extLst>
              <a:ext uri="{FF2B5EF4-FFF2-40B4-BE49-F238E27FC236}">
                <a16:creationId xmlns:a16="http://schemas.microsoft.com/office/drawing/2014/main" id="{12C4F312-D701-4B17-8695-9D5454956E4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D592CB48-58DB-44A5-9191-B83C6531CC33}" type="slidenum">
              <a:rPr lang="en-US" altLang="zh-CN"/>
              <a:pPr/>
              <a:t>‹#›</a:t>
            </a:fld>
            <a:endParaRPr lang="en-US" altLang="zh-CN"/>
          </a:p>
        </p:txBody>
      </p:sp>
    </p:spTree>
    <p:extLst>
      <p:ext uri="{BB962C8B-B14F-4D97-AF65-F5344CB8AC3E}">
        <p14:creationId xmlns:p14="http://schemas.microsoft.com/office/powerpoint/2010/main" val="4073945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3364B3D7-D570-45DE-92B1-61E5CA55E20F}"/>
              </a:ext>
            </a:extLst>
          </p:cNvPr>
          <p:cNvSpPr>
            <a:spLocks noGrp="1" noRot="1" noChangeAspect="1" noTextEdit="1"/>
          </p:cNvSpPr>
          <p:nvPr>
            <p:ph type="sldImg"/>
          </p:nvPr>
        </p:nvSpPr>
        <p:spPr>
          <a:ln/>
        </p:spPr>
      </p:sp>
      <p:sp>
        <p:nvSpPr>
          <p:cNvPr id="11267" name="备注占位符 2">
            <a:extLst>
              <a:ext uri="{FF2B5EF4-FFF2-40B4-BE49-F238E27FC236}">
                <a16:creationId xmlns:a16="http://schemas.microsoft.com/office/drawing/2014/main" id="{871FE7A0-4209-4E0C-8BB1-F1A41D3A88C7}"/>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1268" name="灯片编号占位符 3">
            <a:extLst>
              <a:ext uri="{FF2B5EF4-FFF2-40B4-BE49-F238E27FC236}">
                <a16:creationId xmlns:a16="http://schemas.microsoft.com/office/drawing/2014/main" id="{F5FF876A-7785-4F6E-9E3E-28402A92CBAA}"/>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A900554-CCFD-471D-815F-3FE2211E4708}" type="slidenum">
              <a:rPr lang="en-US" altLang="zh-CN" sz="1200" b="0">
                <a:latin typeface="Arial" panose="020B0604020202020204" pitchFamily="34" charset="0"/>
              </a:rPr>
              <a:pPr/>
              <a:t>1</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31687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29</a:t>
            </a:fld>
            <a:endParaRPr lang="en-US" altLang="zh-CN"/>
          </a:p>
        </p:txBody>
      </p:sp>
    </p:spTree>
    <p:extLst>
      <p:ext uri="{BB962C8B-B14F-4D97-AF65-F5344CB8AC3E}">
        <p14:creationId xmlns:p14="http://schemas.microsoft.com/office/powerpoint/2010/main" val="44184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33</a:t>
            </a:fld>
            <a:endParaRPr lang="en-US" altLang="zh-CN"/>
          </a:p>
        </p:txBody>
      </p:sp>
    </p:spTree>
    <p:extLst>
      <p:ext uri="{BB962C8B-B14F-4D97-AF65-F5344CB8AC3E}">
        <p14:creationId xmlns:p14="http://schemas.microsoft.com/office/powerpoint/2010/main" val="164291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35</a:t>
            </a:fld>
            <a:endParaRPr lang="en-US" altLang="zh-CN"/>
          </a:p>
        </p:txBody>
      </p:sp>
    </p:spTree>
    <p:extLst>
      <p:ext uri="{BB962C8B-B14F-4D97-AF65-F5344CB8AC3E}">
        <p14:creationId xmlns:p14="http://schemas.microsoft.com/office/powerpoint/2010/main" val="307623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36</a:t>
            </a:fld>
            <a:endParaRPr lang="en-US" altLang="zh-CN"/>
          </a:p>
        </p:txBody>
      </p:sp>
    </p:spTree>
    <p:extLst>
      <p:ext uri="{BB962C8B-B14F-4D97-AF65-F5344CB8AC3E}">
        <p14:creationId xmlns:p14="http://schemas.microsoft.com/office/powerpoint/2010/main" val="2965393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37</a:t>
            </a:fld>
            <a:endParaRPr lang="en-US" altLang="zh-CN"/>
          </a:p>
        </p:txBody>
      </p:sp>
    </p:spTree>
    <p:extLst>
      <p:ext uri="{BB962C8B-B14F-4D97-AF65-F5344CB8AC3E}">
        <p14:creationId xmlns:p14="http://schemas.microsoft.com/office/powerpoint/2010/main" val="425209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38</a:t>
            </a:fld>
            <a:endParaRPr lang="en-US" altLang="zh-CN"/>
          </a:p>
        </p:txBody>
      </p:sp>
    </p:spTree>
    <p:extLst>
      <p:ext uri="{BB962C8B-B14F-4D97-AF65-F5344CB8AC3E}">
        <p14:creationId xmlns:p14="http://schemas.microsoft.com/office/powerpoint/2010/main" val="3569836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5" name="Rectangle 6">
            <a:extLst>
              <a:ext uri="{FF2B5EF4-FFF2-40B4-BE49-F238E27FC236}">
                <a16:creationId xmlns:a16="http://schemas.microsoft.com/office/drawing/2014/main" id="{3991D363-F779-41A5-A72F-9B992A3F274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DCFE83B1-F634-4D03-BBF3-374F469F8139}" type="slidenum">
              <a:rPr lang="en-US" altLang="zh-CN"/>
              <a:pPr/>
              <a:t>‹#›</a:t>
            </a:fld>
            <a:endParaRPr lang="en-US" altLang="zh-CN"/>
          </a:p>
        </p:txBody>
      </p:sp>
      <p:pic>
        <p:nvPicPr>
          <p:cNvPr id="6" name="Picture 15">
            <a:extLst>
              <a:ext uri="{FF2B5EF4-FFF2-40B4-BE49-F238E27FC236}">
                <a16:creationId xmlns:a16="http://schemas.microsoft.com/office/drawing/2014/main" id="{FBB96941-A741-4111-B3DD-ED9F89D873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1108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6D0D5B7-1F09-4950-A27C-BF92C6A1FEDB}"/>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A666D835-6AA7-426A-B360-43BB7A0E8822}" type="slidenum">
              <a:rPr lang="en-US" altLang="zh-CN"/>
              <a:pPr/>
              <a:t>‹#›</a:t>
            </a:fld>
            <a:endParaRPr lang="en-US" altLang="zh-CN"/>
          </a:p>
        </p:txBody>
      </p:sp>
    </p:spTree>
    <p:extLst>
      <p:ext uri="{BB962C8B-B14F-4D97-AF65-F5344CB8AC3E}">
        <p14:creationId xmlns:p14="http://schemas.microsoft.com/office/powerpoint/2010/main" val="319971646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F6712F8-1DF1-4C4E-A8FF-59E07F4259F5}"/>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71E0FA5C-78E7-4801-B735-240B548A4911}" type="slidenum">
              <a:rPr lang="en-US" altLang="zh-CN"/>
              <a:pPr/>
              <a:t>‹#›</a:t>
            </a:fld>
            <a:endParaRPr lang="en-US" altLang="zh-CN"/>
          </a:p>
        </p:txBody>
      </p:sp>
    </p:spTree>
    <p:extLst>
      <p:ext uri="{BB962C8B-B14F-4D97-AF65-F5344CB8AC3E}">
        <p14:creationId xmlns:p14="http://schemas.microsoft.com/office/powerpoint/2010/main" val="418930636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6">
            <a:extLst>
              <a:ext uri="{FF2B5EF4-FFF2-40B4-BE49-F238E27FC236}">
                <a16:creationId xmlns:a16="http://schemas.microsoft.com/office/drawing/2014/main" id="{B6861B6B-C82D-4E9D-B0FD-DEB7353FEF47}"/>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921DA4F1-4DAA-43CD-9AB4-23180FA39D80}" type="slidenum">
              <a:rPr lang="en-US" altLang="zh-CN"/>
              <a:pPr/>
              <a:t>‹#›</a:t>
            </a:fld>
            <a:endParaRPr lang="en-US" altLang="zh-CN"/>
          </a:p>
        </p:txBody>
      </p:sp>
    </p:spTree>
    <p:extLst>
      <p:ext uri="{BB962C8B-B14F-4D97-AF65-F5344CB8AC3E}">
        <p14:creationId xmlns:p14="http://schemas.microsoft.com/office/powerpoint/2010/main" val="393073256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4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5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325A443-CCEC-4187-A1E3-9E73B5D15FC9}" type="slidenum">
              <a:rPr lang="en-US" altLang="zh-CN"/>
              <a:pPr/>
              <a:t>‹#›</a:t>
            </a:fld>
            <a:endParaRPr lang="en-US" altLang="zh-CN"/>
          </a:p>
        </p:txBody>
      </p:sp>
    </p:spTree>
    <p:extLst>
      <p:ext uri="{BB962C8B-B14F-4D97-AF65-F5344CB8AC3E}">
        <p14:creationId xmlns:p14="http://schemas.microsoft.com/office/powerpoint/2010/main" val="3950376226"/>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A4D6A5D6-E2A4-460D-ADAA-6B26C5BBEF64}"/>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91D841AD-41CE-48E1-A3F3-C8790E513276}" type="slidenum">
              <a:rPr lang="en-US" altLang="zh-CN"/>
              <a:pPr/>
              <a:t>‹#›</a:t>
            </a:fld>
            <a:endParaRPr lang="en-US" altLang="zh-CN"/>
          </a:p>
        </p:txBody>
      </p:sp>
    </p:spTree>
    <p:extLst>
      <p:ext uri="{BB962C8B-B14F-4D97-AF65-F5344CB8AC3E}">
        <p14:creationId xmlns:p14="http://schemas.microsoft.com/office/powerpoint/2010/main" val="420197809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666EA07-E4BC-486A-A26A-F36F59974FF0}"/>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C5632390-A314-45E9-8259-B97D324B6C75}" type="slidenum">
              <a:rPr lang="en-US" altLang="zh-CN"/>
              <a:pPr/>
              <a:t>‹#›</a:t>
            </a:fld>
            <a:endParaRPr lang="en-US" altLang="zh-CN"/>
          </a:p>
        </p:txBody>
      </p:sp>
    </p:spTree>
    <p:extLst>
      <p:ext uri="{BB962C8B-B14F-4D97-AF65-F5344CB8AC3E}">
        <p14:creationId xmlns:p14="http://schemas.microsoft.com/office/powerpoint/2010/main" val="72455667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DCE06275-12A3-4F5E-8246-8BE6BCE6013D}"/>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F3ADCAF-667C-45A4-A92D-EFE3E33F1FFE}" type="slidenum">
              <a:rPr lang="en-US" altLang="zh-CN"/>
              <a:pPr/>
              <a:t>‹#›</a:t>
            </a:fld>
            <a:endParaRPr lang="en-US" altLang="zh-CN"/>
          </a:p>
        </p:txBody>
      </p:sp>
    </p:spTree>
    <p:extLst>
      <p:ext uri="{BB962C8B-B14F-4D97-AF65-F5344CB8AC3E}">
        <p14:creationId xmlns:p14="http://schemas.microsoft.com/office/powerpoint/2010/main" val="357372013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a:extLst>
              <a:ext uri="{FF2B5EF4-FFF2-40B4-BE49-F238E27FC236}">
                <a16:creationId xmlns:a16="http://schemas.microsoft.com/office/drawing/2014/main" id="{97EDA3C8-AFE8-4E06-8B74-E151E496E0C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9F8F266-A9BD-4E96-8D21-F1DD50916432}" type="slidenum">
              <a:rPr lang="en-US" altLang="zh-CN"/>
              <a:pPr/>
              <a:t>‹#›</a:t>
            </a:fld>
            <a:endParaRPr lang="en-US" altLang="zh-CN"/>
          </a:p>
        </p:txBody>
      </p:sp>
    </p:spTree>
    <p:extLst>
      <p:ext uri="{BB962C8B-B14F-4D97-AF65-F5344CB8AC3E}">
        <p14:creationId xmlns:p14="http://schemas.microsoft.com/office/powerpoint/2010/main" val="19311103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88D2860-C9DB-4B83-B599-5EB25543B1D2}"/>
              </a:ext>
            </a:extLst>
          </p:cNvPr>
          <p:cNvSpPr>
            <a:spLocks noGrp="1" noChangeArrowheads="1"/>
          </p:cNvSpPr>
          <p:nvPr>
            <p:ph type="ftr" sz="quarter" idx="10"/>
          </p:nvPr>
        </p:nvSpPr>
        <p:spPr>
          <a:xfrm>
            <a:off x="0" y="6307138"/>
            <a:ext cx="2627313" cy="460375"/>
          </a:xfrm>
          <a:prstGeom prst="rect">
            <a:avLst/>
          </a:prstGeom>
          <a:ln/>
        </p:spPr>
        <p:txBody>
          <a:bodyPr/>
          <a:lstStyle>
            <a:lvl1pPr>
              <a:defRPr/>
            </a:lvl1pPr>
          </a:lstStyle>
          <a:p>
            <a:pPr>
              <a:defRPr/>
            </a:pPr>
            <a:r>
              <a:rPr lang="zh-CN" altLang="en-US"/>
              <a:t>汇编与接口技术</a:t>
            </a:r>
          </a:p>
        </p:txBody>
      </p:sp>
      <p:sp>
        <p:nvSpPr>
          <p:cNvPr id="4" name="Rectangle 6">
            <a:extLst>
              <a:ext uri="{FF2B5EF4-FFF2-40B4-BE49-F238E27FC236}">
                <a16:creationId xmlns:a16="http://schemas.microsoft.com/office/drawing/2014/main" id="{8B11520A-6D44-4D9D-871A-C39CB01D941A}"/>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52A56F96-8D26-418C-8B28-821F6665A9F2}" type="slidenum">
              <a:rPr lang="en-US" altLang="zh-CN"/>
              <a:pPr/>
              <a:t>‹#›</a:t>
            </a:fld>
            <a:endParaRPr lang="en-US" altLang="zh-CN"/>
          </a:p>
        </p:txBody>
      </p:sp>
      <p:pic>
        <p:nvPicPr>
          <p:cNvPr id="5" name="Picture 15">
            <a:extLst>
              <a:ext uri="{FF2B5EF4-FFF2-40B4-BE49-F238E27FC236}">
                <a16:creationId xmlns:a16="http://schemas.microsoft.com/office/drawing/2014/main" id="{624EA5F2-81CD-4F50-BD15-B4E660273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651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6BAA3653-67FF-490F-8CE7-B23977955514}"/>
              </a:ext>
            </a:extLst>
          </p:cNvPr>
          <p:cNvSpPr>
            <a:spLocks noGrp="1" noChangeArrowheads="1"/>
          </p:cNvSpPr>
          <p:nvPr>
            <p:ph type="sldNum" sz="quarter" idx="11"/>
          </p:nvPr>
        </p:nvSpPr>
        <p:spPr>
          <a:xfrm>
            <a:off x="8286750" y="6381750"/>
            <a:ext cx="638175" cy="476250"/>
          </a:xfrm>
          <a:prstGeom prst="rect">
            <a:avLst/>
          </a:prstGeom>
        </p:spPr>
        <p:txBody>
          <a:bodyPr/>
          <a:lstStyle>
            <a:lvl1pPr>
              <a:defRPr/>
            </a:lvl1pPr>
          </a:lstStyle>
          <a:p>
            <a:fld id="{7A6FE6A3-213F-4858-8423-606B1BC540F3}" type="slidenum">
              <a:rPr lang="en-US" altLang="zh-CN"/>
              <a:pPr/>
              <a:t>‹#›</a:t>
            </a:fld>
            <a:endParaRPr lang="en-US" altLang="zh-CN"/>
          </a:p>
        </p:txBody>
      </p:sp>
      <p:pic>
        <p:nvPicPr>
          <p:cNvPr id="4" name="Picture 15">
            <a:extLst>
              <a:ext uri="{FF2B5EF4-FFF2-40B4-BE49-F238E27FC236}">
                <a16:creationId xmlns:a16="http://schemas.microsoft.com/office/drawing/2014/main" id="{697CA78A-ED04-47D6-BAB9-B694700AD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895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AF36ECE-8F24-4EE0-BD70-9CE91CB66F53}"/>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E303188A-B6B5-43BA-B654-A929C0D9C973}" type="slidenum">
              <a:rPr lang="en-US" altLang="zh-CN"/>
              <a:pPr/>
              <a:t>‹#›</a:t>
            </a:fld>
            <a:endParaRPr lang="en-US" altLang="zh-CN"/>
          </a:p>
        </p:txBody>
      </p:sp>
    </p:spTree>
    <p:extLst>
      <p:ext uri="{BB962C8B-B14F-4D97-AF65-F5344CB8AC3E}">
        <p14:creationId xmlns:p14="http://schemas.microsoft.com/office/powerpoint/2010/main" val="187489615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0A55104-6774-437E-A36D-2583AB78479D}"/>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B92BDE03-8452-4F2E-A063-3EA34E875852}" type="slidenum">
              <a:rPr lang="en-US" altLang="zh-CN"/>
              <a:pPr/>
              <a:t>‹#›</a:t>
            </a:fld>
            <a:endParaRPr lang="en-US" altLang="zh-CN"/>
          </a:p>
        </p:txBody>
      </p:sp>
    </p:spTree>
    <p:extLst>
      <p:ext uri="{BB962C8B-B14F-4D97-AF65-F5344CB8AC3E}">
        <p14:creationId xmlns:p14="http://schemas.microsoft.com/office/powerpoint/2010/main" val="322916808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Text Box 14">
            <a:extLst>
              <a:ext uri="{FF2B5EF4-FFF2-40B4-BE49-F238E27FC236}">
                <a16:creationId xmlns:a16="http://schemas.microsoft.com/office/drawing/2014/main" id="{62E3FC19-EB67-41CE-856A-7ED83C9896E3}"/>
              </a:ext>
            </a:extLst>
          </p:cNvPr>
          <p:cNvSpPr txBox="1">
            <a:spLocks noChangeArrowheads="1"/>
          </p:cNvSpPr>
          <p:nvPr userDrawn="1"/>
        </p:nvSpPr>
        <p:spPr bwMode="auto">
          <a:xfrm>
            <a:off x="5473700"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lang="zh-CN" altLang="zh-CN" i="1">
              <a:effectLst>
                <a:outerShdw blurRad="38100" dist="38100" dir="2700000" algn="tl">
                  <a:srgbClr val="C0C0C0"/>
                </a:outerShdw>
              </a:effectLst>
              <a:latin typeface="Times New Roman" pitchFamily="18" charset="0"/>
            </a:endParaRPr>
          </a:p>
        </p:txBody>
      </p:sp>
      <p:sp>
        <p:nvSpPr>
          <p:cNvPr id="11" name="Rectangle 6">
            <a:extLst>
              <a:ext uri="{FF2B5EF4-FFF2-40B4-BE49-F238E27FC236}">
                <a16:creationId xmlns:a16="http://schemas.microsoft.com/office/drawing/2014/main" id="{B4962467-9E23-4BFD-BDDF-F71820C4C3E1}"/>
              </a:ext>
            </a:extLst>
          </p:cNvPr>
          <p:cNvSpPr>
            <a:spLocks noGrp="1" noChangeArrowheads="1"/>
          </p:cNvSpPr>
          <p:nvPr>
            <p:ph type="sldNum" sz="quarter" idx="4"/>
          </p:nvPr>
        </p:nvSpPr>
        <p:spPr bwMode="auto">
          <a:xfrm>
            <a:off x="8286750" y="6381750"/>
            <a:ext cx="638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600" b="1">
                <a:solidFill>
                  <a:srgbClr val="000000"/>
                </a:solidFill>
                <a:latin typeface="Arial" panose="020B0604020202020204" pitchFamily="34" charset="0"/>
              </a:defRPr>
            </a:lvl1pPr>
          </a:lstStyle>
          <a:p>
            <a:fld id="{E00DAA55-B56C-4031-AF56-C6B2033A3705}" type="slidenum">
              <a:rPr lang="en-US" altLang="zh-CN"/>
              <a:pPr/>
              <a:t>‹#›</a:t>
            </a:fld>
            <a:endParaRPr lang="en-US" altLang="zh-CN"/>
          </a:p>
        </p:txBody>
      </p:sp>
      <p:sp>
        <p:nvSpPr>
          <p:cNvPr id="12" name="Text Box 14">
            <a:extLst>
              <a:ext uri="{FF2B5EF4-FFF2-40B4-BE49-F238E27FC236}">
                <a16:creationId xmlns:a16="http://schemas.microsoft.com/office/drawing/2014/main" id="{68451D50-33C6-4C0B-BD2B-648C775F10B4}"/>
              </a:ext>
            </a:extLst>
          </p:cNvPr>
          <p:cNvSpPr txBox="1">
            <a:spLocks noChangeArrowheads="1"/>
          </p:cNvSpPr>
          <p:nvPr userDrawn="1"/>
        </p:nvSpPr>
        <p:spPr bwMode="auto">
          <a:xfrm>
            <a:off x="5401692"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kumimoji="0" lang="zh-CN" altLang="zh-CN" b="1" i="1">
              <a:solidFill>
                <a:srgbClr val="000000"/>
              </a:solidFill>
              <a:effectLst>
                <a:outerShdw blurRad="38100" dist="38100" dir="2700000" algn="tl">
                  <a:srgbClr val="C0C0C0"/>
                </a:outerShdw>
              </a:effectLst>
              <a:latin typeface="Times New Roman" pitchFamily="18" charset="0"/>
            </a:endParaRPr>
          </a:p>
        </p:txBody>
      </p:sp>
      <p:sp>
        <p:nvSpPr>
          <p:cNvPr id="13" name="Rectangle 2">
            <a:extLst>
              <a:ext uri="{FF2B5EF4-FFF2-40B4-BE49-F238E27FC236}">
                <a16:creationId xmlns:a16="http://schemas.microsoft.com/office/drawing/2014/main" id="{A9694F4A-166E-4F83-9AAF-F48F28219069}"/>
              </a:ext>
            </a:extLst>
          </p:cNvPr>
          <p:cNvSpPr>
            <a:spLocks noChangeArrowheads="1"/>
          </p:cNvSpPr>
          <p:nvPr userDrawn="1"/>
        </p:nvSpPr>
        <p:spPr bwMode="auto">
          <a:xfrm>
            <a:off x="363216" y="921544"/>
            <a:ext cx="8673280" cy="61104"/>
          </a:xfrm>
          <a:prstGeom prst="rect">
            <a:avLst/>
          </a:prstGeom>
          <a:gradFill flip="none" rotWithShape="1">
            <a:gsLst>
              <a:gs pos="0">
                <a:srgbClr val="133984">
                  <a:gamma/>
                  <a:tint val="0"/>
                  <a:invGamma/>
                </a:srgbClr>
              </a:gs>
              <a:gs pos="100000">
                <a:srgbClr val="16429A"/>
              </a:gs>
            </a:gsLst>
            <a:path path="circle">
              <a:fillToRect l="100000" b="100000"/>
            </a:path>
            <a:tileRect t="-100000" r="-100000"/>
          </a:gradFill>
          <a:ln>
            <a:noFill/>
          </a:ln>
          <a:effectLst/>
        </p:spPr>
        <p:txBody>
          <a:bodyPr wrap="none" anchor="ctr"/>
          <a:lstStyle/>
          <a:p>
            <a:endParaRPr lang="zh-CN" altLang="en-US"/>
          </a:p>
        </p:txBody>
      </p:sp>
      <p:pic>
        <p:nvPicPr>
          <p:cNvPr id="14" name="Picture 27">
            <a:extLst>
              <a:ext uri="{FF2B5EF4-FFF2-40B4-BE49-F238E27FC236}">
                <a16:creationId xmlns:a16="http://schemas.microsoft.com/office/drawing/2014/main" id="{3256B945-9388-4C70-A732-14D79FA0EF0A}"/>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562613" y="177006"/>
            <a:ext cx="842962" cy="56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a:extLst>
              <a:ext uri="{FF2B5EF4-FFF2-40B4-BE49-F238E27FC236}">
                <a16:creationId xmlns:a16="http://schemas.microsoft.com/office/drawing/2014/main" id="{8F00C45D-87BF-4D12-9629-44F1AB1C4347}"/>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319950" y="181768"/>
            <a:ext cx="9525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9">
            <a:extLst>
              <a:ext uri="{FF2B5EF4-FFF2-40B4-BE49-F238E27FC236}">
                <a16:creationId xmlns:a16="http://schemas.microsoft.com/office/drawing/2014/main" id="{704EA0F4-82A6-4C06-9FD3-A20B4ED525DF}"/>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444208" y="179388"/>
            <a:ext cx="8382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1">
            <a:extLst>
              <a:ext uri="{FF2B5EF4-FFF2-40B4-BE49-F238E27FC236}">
                <a16:creationId xmlns:a16="http://schemas.microsoft.com/office/drawing/2014/main" id="{6E215EF3-23F7-487A-A253-1B828CB48ADB}"/>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309992" y="184150"/>
            <a:ext cx="7620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2">
            <a:extLst>
              <a:ext uri="{FF2B5EF4-FFF2-40B4-BE49-F238E27FC236}">
                <a16:creationId xmlns:a16="http://schemas.microsoft.com/office/drawing/2014/main" id="{D19158E8-AFBC-40D7-8870-D011FBF3386B}"/>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44008" y="184150"/>
            <a:ext cx="881063" cy="5635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a:extLst>
              <a:ext uri="{FF2B5EF4-FFF2-40B4-BE49-F238E27FC236}">
                <a16:creationId xmlns:a16="http://schemas.microsoft.com/office/drawing/2014/main" id="{C808EDC0-E24C-4C61-9058-DF813B5711DE}"/>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9AD19A09-5C4C-454D-B990-5CC7C734B8C5}"/>
              </a:ext>
            </a:extLst>
          </p:cNvPr>
          <p:cNvPicPr>
            <a:picLocks noChangeAspect="1"/>
          </p:cNvPicPr>
          <p:nvPr userDrawn="1"/>
        </p:nvPicPr>
        <p:blipFill>
          <a:blip r:embed="rId21"/>
          <a:stretch>
            <a:fillRect/>
          </a:stretch>
        </p:blipFill>
        <p:spPr>
          <a:xfrm>
            <a:off x="447517" y="145733"/>
            <a:ext cx="2478564" cy="682682"/>
          </a:xfrm>
          <a:prstGeom prst="rect">
            <a:avLst/>
          </a:prstGeom>
        </p:spPr>
      </p:pic>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Lst>
  <p:transition>
    <p:random/>
  </p:transition>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45.wmf"/><Relationship Id="rId17" Type="http://schemas.openxmlformats.org/officeDocument/2006/relationships/image" Target="../media/image47.wmf"/><Relationship Id="rId2" Type="http://schemas.openxmlformats.org/officeDocument/2006/relationships/slideLayout" Target="../slideLayouts/slideLayout7.xml"/><Relationship Id="rId16" Type="http://schemas.openxmlformats.org/officeDocument/2006/relationships/oleObject" Target="../embeddings/oleObject35.bin"/><Relationship Id="rId1" Type="http://schemas.openxmlformats.org/officeDocument/2006/relationships/vmlDrawing" Target="../drawings/vmlDrawing8.vml"/><Relationship Id="rId6" Type="http://schemas.openxmlformats.org/officeDocument/2006/relationships/image" Target="../media/image42.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slide" Target="slide9.xml"/><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2.bin"/><Relationship Id="rId14" Type="http://schemas.openxmlformats.org/officeDocument/2006/relationships/image" Target="../media/image4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3.wmf"/><Relationship Id="rId5" Type="http://schemas.openxmlformats.org/officeDocument/2006/relationships/oleObject" Target="../embeddings/oleObject41.bin"/><Relationship Id="rId4" Type="http://schemas.openxmlformats.org/officeDocument/2006/relationships/image" Target="../media/image5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9.jpe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22.png"/><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3.bin"/><Relationship Id="rId9"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1.wmf"/><Relationship Id="rId4"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6.wmf"/><Relationship Id="rId5" Type="http://schemas.openxmlformats.org/officeDocument/2006/relationships/oleObject" Target="../embeddings/oleObject48.bin"/><Relationship Id="rId4" Type="http://schemas.openxmlformats.org/officeDocument/2006/relationships/image" Target="../media/image6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audio" Target="../media/audio1.wav"/><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0.bin"/><Relationship Id="rId5" Type="http://schemas.openxmlformats.org/officeDocument/2006/relationships/image" Target="../media/image67.wmf"/><Relationship Id="rId4" Type="http://schemas.openxmlformats.org/officeDocument/2006/relationships/oleObject" Target="../embeddings/oleObject49.bin"/><Relationship Id="rId9" Type="http://schemas.openxmlformats.org/officeDocument/2006/relationships/image" Target="../media/image6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71.wmf"/><Relationship Id="rId5" Type="http://schemas.openxmlformats.org/officeDocument/2006/relationships/oleObject" Target="../embeddings/oleObject53.bin"/><Relationship Id="rId4" Type="http://schemas.openxmlformats.org/officeDocument/2006/relationships/image" Target="../media/image7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notesSlide" Target="../notesSlides/notesSlide2.xml"/><Relationship Id="rId7"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54.bin"/><Relationship Id="rId4" Type="http://schemas.openxmlformats.org/officeDocument/2006/relationships/image" Target="../media/image37.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gi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64.jpeg"/><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oleObject" Target="../embeddings/oleObject60.bin"/><Relationship Id="rId3" Type="http://schemas.openxmlformats.org/officeDocument/2006/relationships/oleObject" Target="../embeddings/oleObject57.bin"/><Relationship Id="rId7" Type="http://schemas.openxmlformats.org/officeDocument/2006/relationships/image" Target="../media/image55.png"/><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6.emf"/><Relationship Id="rId11" Type="http://schemas.openxmlformats.org/officeDocument/2006/relationships/oleObject" Target="../embeddings/oleObject59.bin"/><Relationship Id="rId5" Type="http://schemas.openxmlformats.org/officeDocument/2006/relationships/oleObject" Target="../embeddings/oleObject58.bin"/><Relationship Id="rId10" Type="http://schemas.openxmlformats.org/officeDocument/2006/relationships/image" Target="../media/image58.png"/><Relationship Id="rId4" Type="http://schemas.openxmlformats.org/officeDocument/2006/relationships/image" Target="../media/image75.emf"/><Relationship Id="rId9" Type="http://schemas.openxmlformats.org/officeDocument/2006/relationships/image" Target="../media/image57.png"/><Relationship Id="rId14" Type="http://schemas.openxmlformats.org/officeDocument/2006/relationships/image" Target="../media/image66.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image" Target="../media/image77.emf"/><Relationship Id="rId4" Type="http://schemas.openxmlformats.org/officeDocument/2006/relationships/oleObject" Target="../embeddings/Microsoft_Visio_2003-2010_Drawing.vsd"/></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image" Target="../media/image79.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62.bin"/><Relationship Id="rId5" Type="http://schemas.openxmlformats.org/officeDocument/2006/relationships/image" Target="../media/image64.jpe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4.xml"/><Relationship Id="rId7" Type="http://schemas.openxmlformats.org/officeDocument/2006/relationships/image" Target="../media/image58.png"/><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7.png"/><Relationship Id="rId11" Type="http://schemas.openxmlformats.org/officeDocument/2006/relationships/image" Target="../media/image81.wmf"/><Relationship Id="rId5" Type="http://schemas.openxmlformats.org/officeDocument/2006/relationships/image" Target="../media/image56.png"/><Relationship Id="rId10" Type="http://schemas.openxmlformats.org/officeDocument/2006/relationships/oleObject" Target="../embeddings/oleObject64.bin"/><Relationship Id="rId4" Type="http://schemas.openxmlformats.org/officeDocument/2006/relationships/image" Target="../media/image55.png"/><Relationship Id="rId9" Type="http://schemas.openxmlformats.org/officeDocument/2006/relationships/image" Target="../media/image80.wmf"/></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image" Target="../media/image82.wmf"/><Relationship Id="rId4"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83.emf"/><Relationship Id="rId4" Type="http://schemas.openxmlformats.org/officeDocument/2006/relationships/oleObject" Target="../embeddings/oleObject66.bin"/></Relationships>
</file>

<file path=ppt/slides/_rels/slide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88.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55.png"/><Relationship Id="rId7"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6" Type="http://schemas.openxmlformats.org/officeDocument/2006/relationships/image" Target="../media/image89.png"/><Relationship Id="rId5" Type="http://schemas.openxmlformats.org/officeDocument/2006/relationships/image" Target="../media/image58.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6" Type="http://schemas.openxmlformats.org/officeDocument/2006/relationships/image" Target="../media/image93.png"/><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3.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51.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101.wmf"/><Relationship Id="rId4"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5.bin"/><Relationship Id="rId18" Type="http://schemas.openxmlformats.org/officeDocument/2006/relationships/image" Target="../media/image29.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6.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3.bin"/><Relationship Id="rId14"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1.bin"/><Relationship Id="rId14" Type="http://schemas.openxmlformats.org/officeDocument/2006/relationships/image" Target="../media/image3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 Target="slide9.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인터넷01">
            <a:extLst>
              <a:ext uri="{FF2B5EF4-FFF2-40B4-BE49-F238E27FC236}">
                <a16:creationId xmlns:a16="http://schemas.microsoft.com/office/drawing/2014/main" id="{CD744028-A244-4E05-8FD4-D3FB6F3B38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44"/>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交大校徽 拷贝">
            <a:extLst>
              <a:ext uri="{FF2B5EF4-FFF2-40B4-BE49-F238E27FC236}">
                <a16:creationId xmlns:a16="http://schemas.microsoft.com/office/drawing/2014/main" id="{21F5913D-FA9B-4BA7-B523-03493CC2B924}"/>
              </a:ext>
            </a:extLst>
          </p:cNvPr>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19075" y="5051425"/>
            <a:ext cx="133032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
            <a:extLst>
              <a:ext uri="{FF2B5EF4-FFF2-40B4-BE49-F238E27FC236}">
                <a16:creationId xmlns:a16="http://schemas.microsoft.com/office/drawing/2014/main" id="{91906F36-E5EB-49DF-B5CD-6DBE9FE58AF3}"/>
              </a:ext>
            </a:extLst>
          </p:cNvPr>
          <p:cNvSpPr txBox="1">
            <a:spLocks noChangeArrowheads="1"/>
          </p:cNvSpPr>
          <p:nvPr/>
        </p:nvSpPr>
        <p:spPr bwMode="auto">
          <a:xfrm>
            <a:off x="1285225" y="2454335"/>
            <a:ext cx="6852012" cy="707886"/>
          </a:xfrm>
          <a:prstGeom prst="rect">
            <a:avLst/>
          </a:prstGeom>
          <a:noFill/>
          <a:ln>
            <a:noFill/>
          </a:ln>
          <a:effec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4000" dirty="0">
                <a:solidFill>
                  <a:schemeClr val="accent2"/>
                </a:solidFill>
                <a:latin typeface="+mn-lt"/>
                <a:ea typeface="+mn-ea"/>
                <a:cs typeface="+mn-ea"/>
              </a:rPr>
              <a:t>第</a:t>
            </a:r>
            <a:r>
              <a:rPr kumimoji="1" lang="en-US" altLang="zh-CN" sz="4000" dirty="0">
                <a:solidFill>
                  <a:schemeClr val="accent2"/>
                </a:solidFill>
                <a:latin typeface="+mn-lt"/>
                <a:ea typeface="+mn-ea"/>
                <a:cs typeface="+mn-ea"/>
              </a:rPr>
              <a:t>7</a:t>
            </a:r>
            <a:r>
              <a:rPr kumimoji="1" lang="zh-CN" altLang="en-US" sz="4000" dirty="0">
                <a:solidFill>
                  <a:schemeClr val="accent2"/>
                </a:solidFill>
                <a:latin typeface="+mn-lt"/>
                <a:ea typeface="+mn-ea"/>
                <a:cs typeface="+mn-ea"/>
              </a:rPr>
              <a:t>章 脉冲波形的产生与整形</a:t>
            </a:r>
            <a:endParaRPr kumimoji="1" lang="zh-CN" altLang="en-US" sz="4000" dirty="0">
              <a:solidFill>
                <a:schemeClr val="accent2"/>
              </a:solidFill>
              <a:latin typeface="+mn-lt"/>
              <a:ea typeface="+mn-ea"/>
              <a:cs typeface="+mn-ea"/>
              <a:sym typeface="+mn-lt"/>
            </a:endParaRPr>
          </a:p>
        </p:txBody>
      </p:sp>
      <p:sp>
        <p:nvSpPr>
          <p:cNvPr id="11" name="页脚占位符 1">
            <a:extLst>
              <a:ext uri="{FF2B5EF4-FFF2-40B4-BE49-F238E27FC236}">
                <a16:creationId xmlns:a16="http://schemas.microsoft.com/office/drawing/2014/main" id="{A193C7B8-8D66-4B12-B4B9-5D8555D89F4A}"/>
              </a:ext>
            </a:extLst>
          </p:cNvPr>
          <p:cNvSpPr txBox="1">
            <a:spLocks/>
          </p:cNvSpPr>
          <p:nvPr/>
        </p:nvSpPr>
        <p:spPr bwMode="auto">
          <a:xfrm>
            <a:off x="0" y="-19644"/>
            <a:ext cx="9143999" cy="584775"/>
          </a:xfrm>
          <a:prstGeom prst="rect">
            <a:avLst/>
          </a:prstGeom>
          <a:noFill/>
          <a:ln>
            <a:noFill/>
          </a:ln>
          <a:effectLst/>
        </p:spPr>
        <p:txBody>
          <a:bodyPr vert="horz" wrap="square" lIns="91440" tIns="45720" rIns="91440" bIns="45720" numCol="1" anchor="ctr" anchorCtr="1" compatLnSpc="1">
            <a:prstTxWarp prst="textNoShape">
              <a:avLst/>
            </a:prstTxWarp>
            <a:spAutoFit/>
          </a:bodyPr>
          <a:lstStyle>
            <a:defPPr>
              <a:defRPr lang="zh-CN"/>
            </a:defPPr>
            <a:lvl1pPr algn="ctr" rtl="0" eaLnBrk="1" fontAlgn="base" hangingPunct="1">
              <a:spcBef>
                <a:spcPct val="0"/>
              </a:spcBef>
              <a:spcAft>
                <a:spcPct val="0"/>
              </a:spcAft>
              <a:buFontTx/>
              <a:buNone/>
              <a:defRPr kumimoji="0" sz="2400" b="0" i="1" kern="1200">
                <a:solidFill>
                  <a:srgbClr val="C00000"/>
                </a:solidFill>
                <a:latin typeface="+mn-lt"/>
                <a:ea typeface="隶书"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a:lstStyle>
          <a:p>
            <a:pPr algn="l">
              <a:defRPr/>
            </a:pPr>
            <a:r>
              <a:rPr kumimoji="1" lang="zh-CN" altLang="en-US" sz="3200" i="0" dirty="0">
                <a:solidFill>
                  <a:srgbClr val="FFFF00"/>
                </a:solidFill>
              </a:rPr>
              <a:t>北京交通大学          数字系统基础</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567A4A6C-FB58-413A-9115-8DCE80FDF419}"/>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 name="Group 3">
            <a:extLst>
              <a:ext uri="{FF2B5EF4-FFF2-40B4-BE49-F238E27FC236}">
                <a16:creationId xmlns:a16="http://schemas.microsoft.com/office/drawing/2014/main" id="{5F5D870B-2EDB-4A0D-BE2A-E08AF93B19B3}"/>
              </a:ext>
            </a:extLst>
          </p:cNvPr>
          <p:cNvGrpSpPr>
            <a:grpSpLocks/>
          </p:cNvGrpSpPr>
          <p:nvPr/>
        </p:nvGrpSpPr>
        <p:grpSpPr bwMode="auto">
          <a:xfrm>
            <a:off x="4364038" y="1009650"/>
            <a:ext cx="1866900" cy="700088"/>
            <a:chOff x="2040" y="2364"/>
            <a:chExt cx="1176" cy="441"/>
          </a:xfrm>
        </p:grpSpPr>
        <p:grpSp>
          <p:nvGrpSpPr>
            <p:cNvPr id="23631" name="Group 4">
              <a:extLst>
                <a:ext uri="{FF2B5EF4-FFF2-40B4-BE49-F238E27FC236}">
                  <a16:creationId xmlns:a16="http://schemas.microsoft.com/office/drawing/2014/main" id="{0D2DD37A-8D23-4A4B-9DAC-338804424714}"/>
                </a:ext>
              </a:extLst>
            </p:cNvPr>
            <p:cNvGrpSpPr>
              <a:grpSpLocks/>
            </p:cNvGrpSpPr>
            <p:nvPr/>
          </p:nvGrpSpPr>
          <p:grpSpPr bwMode="auto">
            <a:xfrm>
              <a:off x="2436" y="2640"/>
              <a:ext cx="780" cy="96"/>
              <a:chOff x="2436" y="2640"/>
              <a:chExt cx="780" cy="96"/>
            </a:xfrm>
          </p:grpSpPr>
          <p:grpSp>
            <p:nvGrpSpPr>
              <p:cNvPr id="23634" name="Group 5">
                <a:extLst>
                  <a:ext uri="{FF2B5EF4-FFF2-40B4-BE49-F238E27FC236}">
                    <a16:creationId xmlns:a16="http://schemas.microsoft.com/office/drawing/2014/main" id="{DCE1668E-AB1A-47E6-BD79-52420C31D088}"/>
                  </a:ext>
                </a:extLst>
              </p:cNvPr>
              <p:cNvGrpSpPr>
                <a:grpSpLocks/>
              </p:cNvGrpSpPr>
              <p:nvPr/>
            </p:nvGrpSpPr>
            <p:grpSpPr bwMode="auto">
              <a:xfrm>
                <a:off x="2496" y="2640"/>
                <a:ext cx="720" cy="96"/>
                <a:chOff x="2496" y="2640"/>
                <a:chExt cx="720" cy="96"/>
              </a:xfrm>
            </p:grpSpPr>
            <p:sp>
              <p:nvSpPr>
                <p:cNvPr id="23636" name="Rectangle 6">
                  <a:extLst>
                    <a:ext uri="{FF2B5EF4-FFF2-40B4-BE49-F238E27FC236}">
                      <a16:creationId xmlns:a16="http://schemas.microsoft.com/office/drawing/2014/main" id="{0880271D-C030-4956-B1E7-697D819D01E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37" name="Line 7">
                  <a:extLst>
                    <a:ext uri="{FF2B5EF4-FFF2-40B4-BE49-F238E27FC236}">
                      <a16:creationId xmlns:a16="http://schemas.microsoft.com/office/drawing/2014/main" id="{67FCF591-886B-4647-A400-6C305D960796}"/>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38" name="Line 8">
                  <a:extLst>
                    <a:ext uri="{FF2B5EF4-FFF2-40B4-BE49-F238E27FC236}">
                      <a16:creationId xmlns:a16="http://schemas.microsoft.com/office/drawing/2014/main" id="{BC5E0FFB-E738-4CAB-84DE-53CD0BC12A01}"/>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635" name="Oval 9">
                <a:extLst>
                  <a:ext uri="{FF2B5EF4-FFF2-40B4-BE49-F238E27FC236}">
                    <a16:creationId xmlns:a16="http://schemas.microsoft.com/office/drawing/2014/main" id="{5275FA94-5E03-4493-AF0A-59EDD83291AB}"/>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32" name="Text Box 10">
              <a:extLst>
                <a:ext uri="{FF2B5EF4-FFF2-40B4-BE49-F238E27FC236}">
                  <a16:creationId xmlns:a16="http://schemas.microsoft.com/office/drawing/2014/main" id="{444D42F9-B4FA-4A21-BE3F-7F583D808EC3}"/>
                </a:ext>
              </a:extLst>
            </p:cNvPr>
            <p:cNvSpPr txBox="1">
              <a:spLocks noChangeArrowheads="1"/>
            </p:cNvSpPr>
            <p:nvPr/>
          </p:nvSpPr>
          <p:spPr bwMode="auto">
            <a:xfrm>
              <a:off x="2753" y="236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p>
          </p:txBody>
        </p:sp>
        <p:sp>
          <p:nvSpPr>
            <p:cNvPr id="23633" name="Text Box 11">
              <a:extLst>
                <a:ext uri="{FF2B5EF4-FFF2-40B4-BE49-F238E27FC236}">
                  <a16:creationId xmlns:a16="http://schemas.microsoft.com/office/drawing/2014/main" id="{D4C8D08F-4ED3-4BD3-8C34-273FE2CE909F}"/>
                </a:ext>
              </a:extLst>
            </p:cNvPr>
            <p:cNvSpPr txBox="1">
              <a:spLocks noChangeArrowheads="1"/>
            </p:cNvSpPr>
            <p:nvPr/>
          </p:nvSpPr>
          <p:spPr bwMode="auto">
            <a:xfrm>
              <a:off x="2040" y="2478"/>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grpSp>
        <p:nvGrpSpPr>
          <p:cNvPr id="5" name="Group 12">
            <a:extLst>
              <a:ext uri="{FF2B5EF4-FFF2-40B4-BE49-F238E27FC236}">
                <a16:creationId xmlns:a16="http://schemas.microsoft.com/office/drawing/2014/main" id="{44CA2958-7E29-4DA3-A177-90F9C638D5F7}"/>
              </a:ext>
            </a:extLst>
          </p:cNvPr>
          <p:cNvGrpSpPr>
            <a:grpSpLocks/>
          </p:cNvGrpSpPr>
          <p:nvPr/>
        </p:nvGrpSpPr>
        <p:grpSpPr bwMode="auto">
          <a:xfrm>
            <a:off x="7467600" y="1447800"/>
            <a:ext cx="1316038" cy="519113"/>
            <a:chOff x="4674" y="1564"/>
            <a:chExt cx="829" cy="327"/>
          </a:xfrm>
        </p:grpSpPr>
        <p:grpSp>
          <p:nvGrpSpPr>
            <p:cNvPr id="23627" name="Group 13">
              <a:extLst>
                <a:ext uri="{FF2B5EF4-FFF2-40B4-BE49-F238E27FC236}">
                  <a16:creationId xmlns:a16="http://schemas.microsoft.com/office/drawing/2014/main" id="{0A28076F-8458-44F7-9172-5BDA13CDE09D}"/>
                </a:ext>
              </a:extLst>
            </p:cNvPr>
            <p:cNvGrpSpPr>
              <a:grpSpLocks/>
            </p:cNvGrpSpPr>
            <p:nvPr/>
          </p:nvGrpSpPr>
          <p:grpSpPr bwMode="auto">
            <a:xfrm>
              <a:off x="4674" y="1716"/>
              <a:ext cx="384" cy="48"/>
              <a:chOff x="3888" y="2616"/>
              <a:chExt cx="384" cy="48"/>
            </a:xfrm>
          </p:grpSpPr>
          <p:sp>
            <p:nvSpPr>
              <p:cNvPr id="23629" name="Line 14">
                <a:extLst>
                  <a:ext uri="{FF2B5EF4-FFF2-40B4-BE49-F238E27FC236}">
                    <a16:creationId xmlns:a16="http://schemas.microsoft.com/office/drawing/2014/main" id="{96A64F7A-9784-4A26-9E4A-E5042DC30D3D}"/>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30" name="Oval 15">
                <a:extLst>
                  <a:ext uri="{FF2B5EF4-FFF2-40B4-BE49-F238E27FC236}">
                    <a16:creationId xmlns:a16="http://schemas.microsoft.com/office/drawing/2014/main" id="{670367FA-C2A2-45BB-87FC-9C635C626A77}"/>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28" name="Text Box 16">
              <a:extLst>
                <a:ext uri="{FF2B5EF4-FFF2-40B4-BE49-F238E27FC236}">
                  <a16:creationId xmlns:a16="http://schemas.microsoft.com/office/drawing/2014/main" id="{7DF75751-79AB-46E3-8B1B-69E8EE778CEB}"/>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7" name="Group 51">
            <a:extLst>
              <a:ext uri="{FF2B5EF4-FFF2-40B4-BE49-F238E27FC236}">
                <a16:creationId xmlns:a16="http://schemas.microsoft.com/office/drawing/2014/main" id="{C11D9BEA-3FEA-4F65-8D0B-FF43F6EB4686}"/>
              </a:ext>
            </a:extLst>
          </p:cNvPr>
          <p:cNvGrpSpPr>
            <a:grpSpLocks/>
          </p:cNvGrpSpPr>
          <p:nvPr/>
        </p:nvGrpSpPr>
        <p:grpSpPr bwMode="auto">
          <a:xfrm>
            <a:off x="5715000" y="2057400"/>
            <a:ext cx="533400" cy="304800"/>
            <a:chOff x="3061" y="1908"/>
            <a:chExt cx="336" cy="192"/>
          </a:xfrm>
        </p:grpSpPr>
        <p:sp>
          <p:nvSpPr>
            <p:cNvPr id="23624" name="Line 34">
              <a:extLst>
                <a:ext uri="{FF2B5EF4-FFF2-40B4-BE49-F238E27FC236}">
                  <a16:creationId xmlns:a16="http://schemas.microsoft.com/office/drawing/2014/main" id="{FF7EA06E-92C5-49F2-88DD-A078CEFB8C78}"/>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25" name="Line 35">
              <a:extLst>
                <a:ext uri="{FF2B5EF4-FFF2-40B4-BE49-F238E27FC236}">
                  <a16:creationId xmlns:a16="http://schemas.microsoft.com/office/drawing/2014/main" id="{0225E5D0-127A-421F-9D39-099E282C2F31}"/>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26" name="Line 36">
              <a:extLst>
                <a:ext uri="{FF2B5EF4-FFF2-40B4-BE49-F238E27FC236}">
                  <a16:creationId xmlns:a16="http://schemas.microsoft.com/office/drawing/2014/main" id="{54990086-05BB-4415-8FE4-87EAAB84CD5A}"/>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 name="Group 38">
            <a:extLst>
              <a:ext uri="{FF2B5EF4-FFF2-40B4-BE49-F238E27FC236}">
                <a16:creationId xmlns:a16="http://schemas.microsoft.com/office/drawing/2014/main" id="{84378653-BE2C-46EA-A63A-1FDE25903153}"/>
              </a:ext>
            </a:extLst>
          </p:cNvPr>
          <p:cNvGrpSpPr>
            <a:grpSpLocks/>
          </p:cNvGrpSpPr>
          <p:nvPr/>
        </p:nvGrpSpPr>
        <p:grpSpPr bwMode="auto">
          <a:xfrm>
            <a:off x="4419600" y="342900"/>
            <a:ext cx="4343400" cy="2286000"/>
            <a:chOff x="2784" y="864"/>
            <a:chExt cx="2736" cy="1440"/>
          </a:xfrm>
        </p:grpSpPr>
        <p:grpSp>
          <p:nvGrpSpPr>
            <p:cNvPr id="23619" name="Group 39">
              <a:extLst>
                <a:ext uri="{FF2B5EF4-FFF2-40B4-BE49-F238E27FC236}">
                  <a16:creationId xmlns:a16="http://schemas.microsoft.com/office/drawing/2014/main" id="{11FF4471-59C4-4A6B-88CB-F88431A06E7F}"/>
                </a:ext>
              </a:extLst>
            </p:cNvPr>
            <p:cNvGrpSpPr>
              <a:grpSpLocks/>
            </p:cNvGrpSpPr>
            <p:nvPr/>
          </p:nvGrpSpPr>
          <p:grpSpPr bwMode="auto">
            <a:xfrm>
              <a:off x="3904" y="1374"/>
              <a:ext cx="741" cy="726"/>
              <a:chOff x="3723" y="1242"/>
              <a:chExt cx="741" cy="726"/>
            </a:xfrm>
          </p:grpSpPr>
          <p:sp>
            <p:nvSpPr>
              <p:cNvPr id="23621" name="AutoShape 40">
                <a:extLst>
                  <a:ext uri="{FF2B5EF4-FFF2-40B4-BE49-F238E27FC236}">
                    <a16:creationId xmlns:a16="http://schemas.microsoft.com/office/drawing/2014/main" id="{C0B2C98A-F96A-4DD5-A800-1ECF8E0A13C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22" name="Text Box 41">
                <a:extLst>
                  <a:ext uri="{FF2B5EF4-FFF2-40B4-BE49-F238E27FC236}">
                    <a16:creationId xmlns:a16="http://schemas.microsoft.com/office/drawing/2014/main" id="{AEDBD10F-91F9-423D-9EC0-08B3BD1F4A01}"/>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3623" name="Text Box 42">
                <a:extLst>
                  <a:ext uri="{FF2B5EF4-FFF2-40B4-BE49-F238E27FC236}">
                    <a16:creationId xmlns:a16="http://schemas.microsoft.com/office/drawing/2014/main" id="{5A3C44B4-E3B1-4BBB-ADED-8CE542B49B04}"/>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23620" name="Rectangle 43">
              <a:extLst>
                <a:ext uri="{FF2B5EF4-FFF2-40B4-BE49-F238E27FC236}">
                  <a16:creationId xmlns:a16="http://schemas.microsoft.com/office/drawing/2014/main" id="{97C9AF86-D618-4BAA-BDA5-0C28BB7A7A33}"/>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10" name="Group 44">
            <a:extLst>
              <a:ext uri="{FF2B5EF4-FFF2-40B4-BE49-F238E27FC236}">
                <a16:creationId xmlns:a16="http://schemas.microsoft.com/office/drawing/2014/main" id="{80CE7912-A636-46D8-B934-FD3F65BF0B97}"/>
              </a:ext>
            </a:extLst>
          </p:cNvPr>
          <p:cNvGrpSpPr>
            <a:grpSpLocks/>
          </p:cNvGrpSpPr>
          <p:nvPr/>
        </p:nvGrpSpPr>
        <p:grpSpPr bwMode="auto">
          <a:xfrm>
            <a:off x="4884738" y="806450"/>
            <a:ext cx="676275" cy="519113"/>
            <a:chOff x="3077" y="1120"/>
            <a:chExt cx="426" cy="327"/>
          </a:xfrm>
        </p:grpSpPr>
        <p:sp>
          <p:nvSpPr>
            <p:cNvPr id="23617" name="Line 45">
              <a:extLst>
                <a:ext uri="{FF2B5EF4-FFF2-40B4-BE49-F238E27FC236}">
                  <a16:creationId xmlns:a16="http://schemas.microsoft.com/office/drawing/2014/main" id="{B6096430-CAC7-4426-89D3-211440223AEE}"/>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8" name="Text Box 46">
              <a:extLst>
                <a:ext uri="{FF2B5EF4-FFF2-40B4-BE49-F238E27FC236}">
                  <a16:creationId xmlns:a16="http://schemas.microsoft.com/office/drawing/2014/main" id="{773FD8BA-0C8F-423F-AA9D-0D6C4A7FAAFE}"/>
                </a:ext>
              </a:extLst>
            </p:cNvPr>
            <p:cNvSpPr txBox="1">
              <a:spLocks noChangeArrowheads="1"/>
            </p:cNvSpPr>
            <p:nvPr/>
          </p:nvSpPr>
          <p:spPr bwMode="auto">
            <a:xfrm>
              <a:off x="3077" y="1120"/>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11" name="Group 47">
            <a:extLst>
              <a:ext uri="{FF2B5EF4-FFF2-40B4-BE49-F238E27FC236}">
                <a16:creationId xmlns:a16="http://schemas.microsoft.com/office/drawing/2014/main" id="{B5961048-8E3D-4A1C-B18A-EF14473808B8}"/>
              </a:ext>
            </a:extLst>
          </p:cNvPr>
          <p:cNvGrpSpPr>
            <a:grpSpLocks/>
          </p:cNvGrpSpPr>
          <p:nvPr/>
        </p:nvGrpSpPr>
        <p:grpSpPr bwMode="auto">
          <a:xfrm>
            <a:off x="5788025" y="273050"/>
            <a:ext cx="696913" cy="519113"/>
            <a:chOff x="3070" y="1120"/>
            <a:chExt cx="439" cy="327"/>
          </a:xfrm>
        </p:grpSpPr>
        <p:sp>
          <p:nvSpPr>
            <p:cNvPr id="23615" name="Line 48">
              <a:extLst>
                <a:ext uri="{FF2B5EF4-FFF2-40B4-BE49-F238E27FC236}">
                  <a16:creationId xmlns:a16="http://schemas.microsoft.com/office/drawing/2014/main" id="{7C639E3F-C39D-4A58-B1C7-EF3722701C21}"/>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6" name="Text Box 49">
              <a:extLst>
                <a:ext uri="{FF2B5EF4-FFF2-40B4-BE49-F238E27FC236}">
                  <a16:creationId xmlns:a16="http://schemas.microsoft.com/office/drawing/2014/main" id="{17B25377-CB78-4C27-81B4-89C2B210EFAC}"/>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sp>
        <p:nvSpPr>
          <p:cNvPr id="24638" name="Text Box 62">
            <a:extLst>
              <a:ext uri="{FF2B5EF4-FFF2-40B4-BE49-F238E27FC236}">
                <a16:creationId xmlns:a16="http://schemas.microsoft.com/office/drawing/2014/main" id="{F8C29FFC-89F6-46B0-A5BC-9465408CA184}"/>
              </a:ext>
            </a:extLst>
          </p:cNvPr>
          <p:cNvSpPr txBox="1">
            <a:spLocks noChangeArrowheads="1"/>
          </p:cNvSpPr>
          <p:nvPr/>
        </p:nvSpPr>
        <p:spPr bwMode="auto">
          <a:xfrm>
            <a:off x="227013" y="1412875"/>
            <a:ext cx="189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24639" name="AutoShape 63">
            <a:extLst>
              <a:ext uri="{FF2B5EF4-FFF2-40B4-BE49-F238E27FC236}">
                <a16:creationId xmlns:a16="http://schemas.microsoft.com/office/drawing/2014/main" id="{04CEC682-81D3-4396-A223-AE640068CF05}"/>
              </a:ext>
            </a:extLst>
          </p:cNvPr>
          <p:cNvSpPr>
            <a:spLocks/>
          </p:cNvSpPr>
          <p:nvPr/>
        </p:nvSpPr>
        <p:spPr bwMode="auto">
          <a:xfrm>
            <a:off x="2079625" y="125095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40" name="Text Box 64">
            <a:extLst>
              <a:ext uri="{FF2B5EF4-FFF2-40B4-BE49-F238E27FC236}">
                <a16:creationId xmlns:a16="http://schemas.microsoft.com/office/drawing/2014/main" id="{1A1B40DE-ED66-491A-B836-8F1713DDBCCB}"/>
              </a:ext>
            </a:extLst>
          </p:cNvPr>
          <p:cNvSpPr txBox="1">
            <a:spLocks noChangeArrowheads="1"/>
          </p:cNvSpPr>
          <p:nvPr/>
        </p:nvSpPr>
        <p:spPr bwMode="auto">
          <a:xfrm>
            <a:off x="2278063" y="1052513"/>
            <a:ext cx="1825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0" i="1"/>
              <a:t>i</a:t>
            </a:r>
            <a:r>
              <a:rPr lang="en-US" altLang="zh-CN" b="0" baseline="-25000"/>
              <a:t>1</a:t>
            </a:r>
            <a:r>
              <a:rPr lang="en-US" altLang="zh-CN" b="0"/>
              <a:t>(</a:t>
            </a:r>
            <a:r>
              <a:rPr lang="en-US" altLang="zh-CN" b="0" i="1"/>
              <a:t>t</a:t>
            </a:r>
            <a:r>
              <a:rPr lang="en-US" altLang="zh-CN" b="0"/>
              <a:t>) = </a:t>
            </a:r>
            <a:r>
              <a:rPr lang="en-US" altLang="zh-CN" b="0" i="1"/>
              <a:t>i</a:t>
            </a:r>
            <a:r>
              <a:rPr lang="en-US" altLang="zh-CN" b="0" baseline="-25000"/>
              <a:t>f</a:t>
            </a:r>
            <a:r>
              <a:rPr lang="en-US" altLang="zh-CN" b="0"/>
              <a:t>(t)</a:t>
            </a:r>
          </a:p>
        </p:txBody>
      </p:sp>
      <p:sp>
        <p:nvSpPr>
          <p:cNvPr id="24644" name="Text Box 68">
            <a:extLst>
              <a:ext uri="{FF2B5EF4-FFF2-40B4-BE49-F238E27FC236}">
                <a16:creationId xmlns:a16="http://schemas.microsoft.com/office/drawing/2014/main" id="{61553533-5D73-4633-9331-CAE72619566A}"/>
              </a:ext>
            </a:extLst>
          </p:cNvPr>
          <p:cNvSpPr txBox="1">
            <a:spLocks noChangeArrowheads="1"/>
          </p:cNvSpPr>
          <p:nvPr/>
        </p:nvSpPr>
        <p:spPr bwMode="auto">
          <a:xfrm>
            <a:off x="2222500" y="16891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t>U</a:t>
            </a:r>
            <a:r>
              <a:rPr lang="en-US" altLang="zh-CN" sz="2400" baseline="-25000"/>
              <a:t>+</a:t>
            </a:r>
            <a:r>
              <a:rPr lang="en-US" altLang="zh-CN" sz="2400"/>
              <a:t>= 0</a:t>
            </a:r>
          </a:p>
        </p:txBody>
      </p:sp>
      <p:graphicFrame>
        <p:nvGraphicFramePr>
          <p:cNvPr id="24646" name="Object 70">
            <a:extLst>
              <a:ext uri="{FF2B5EF4-FFF2-40B4-BE49-F238E27FC236}">
                <a16:creationId xmlns:a16="http://schemas.microsoft.com/office/drawing/2014/main" id="{B9FDD2FA-34F2-4CAC-B548-E2948AD32732}"/>
              </a:ext>
            </a:extLst>
          </p:cNvPr>
          <p:cNvGraphicFramePr>
            <a:graphicFrameLocks noChangeAspect="1"/>
          </p:cNvGraphicFramePr>
          <p:nvPr/>
        </p:nvGraphicFramePr>
        <p:xfrm>
          <a:off x="323850" y="2773363"/>
          <a:ext cx="1908175" cy="871537"/>
        </p:xfrm>
        <a:graphic>
          <a:graphicData uri="http://schemas.openxmlformats.org/presentationml/2006/ole">
            <mc:AlternateContent xmlns:mc="http://schemas.openxmlformats.org/markup-compatibility/2006">
              <mc:Choice xmlns:v="urn:schemas-microsoft-com:vml" Requires="v">
                <p:oleObj spid="_x0000_s172188" name="公式" r:id="rId3" imgW="748975" imgH="342751" progId="Equation.3">
                  <p:embed/>
                </p:oleObj>
              </mc:Choice>
              <mc:Fallback>
                <p:oleObj name="公式" r:id="rId3" imgW="748975" imgH="342751" progId="Equation.3">
                  <p:embed/>
                  <p:pic>
                    <p:nvPicPr>
                      <p:cNvPr id="24646" name="Object 70">
                        <a:extLst>
                          <a:ext uri="{FF2B5EF4-FFF2-40B4-BE49-F238E27FC236}">
                            <a16:creationId xmlns:a16="http://schemas.microsoft.com/office/drawing/2014/main" id="{B9FDD2FA-34F2-4CAC-B548-E2948AD32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73363"/>
                        <a:ext cx="1908175"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7" name="Object 71">
            <a:extLst>
              <a:ext uri="{FF2B5EF4-FFF2-40B4-BE49-F238E27FC236}">
                <a16:creationId xmlns:a16="http://schemas.microsoft.com/office/drawing/2014/main" id="{E3FF5D79-540E-4690-B958-25B48D6C6C11}"/>
              </a:ext>
            </a:extLst>
          </p:cNvPr>
          <p:cNvGraphicFramePr>
            <a:graphicFrameLocks noChangeAspect="1"/>
          </p:cNvGraphicFramePr>
          <p:nvPr/>
        </p:nvGraphicFramePr>
        <p:xfrm>
          <a:off x="2212975" y="2941638"/>
          <a:ext cx="1047750" cy="544512"/>
        </p:xfrm>
        <a:graphic>
          <a:graphicData uri="http://schemas.openxmlformats.org/presentationml/2006/ole">
            <mc:AlternateContent xmlns:mc="http://schemas.openxmlformats.org/markup-compatibility/2006">
              <mc:Choice xmlns:v="urn:schemas-microsoft-com:vml" Requires="v">
                <p:oleObj spid="_x0000_s172189" name="公式" r:id="rId5" imgW="368300" imgH="190500" progId="Equation.3">
                  <p:embed/>
                </p:oleObj>
              </mc:Choice>
              <mc:Fallback>
                <p:oleObj name="公式" r:id="rId5" imgW="368300" imgH="190500" progId="Equation.3">
                  <p:embed/>
                  <p:pic>
                    <p:nvPicPr>
                      <p:cNvPr id="24647" name="Object 71">
                        <a:extLst>
                          <a:ext uri="{FF2B5EF4-FFF2-40B4-BE49-F238E27FC236}">
                            <a16:creationId xmlns:a16="http://schemas.microsoft.com/office/drawing/2014/main" id="{E3FF5D79-540E-4690-B958-25B48D6C6C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975" y="2941638"/>
                        <a:ext cx="10477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8" name="Object 72">
            <a:extLst>
              <a:ext uri="{FF2B5EF4-FFF2-40B4-BE49-F238E27FC236}">
                <a16:creationId xmlns:a16="http://schemas.microsoft.com/office/drawing/2014/main" id="{B6130E39-8354-4185-9B4D-FCB5BAF9AE0D}"/>
              </a:ext>
            </a:extLst>
          </p:cNvPr>
          <p:cNvGraphicFramePr>
            <a:graphicFrameLocks noChangeAspect="1"/>
          </p:cNvGraphicFramePr>
          <p:nvPr/>
        </p:nvGraphicFramePr>
        <p:xfrm>
          <a:off x="3829050" y="2728913"/>
          <a:ext cx="2600325" cy="814387"/>
        </p:xfrm>
        <a:graphic>
          <a:graphicData uri="http://schemas.openxmlformats.org/presentationml/2006/ole">
            <mc:AlternateContent xmlns:mc="http://schemas.openxmlformats.org/markup-compatibility/2006">
              <mc:Choice xmlns:v="urn:schemas-microsoft-com:vml" Requires="v">
                <p:oleObj spid="_x0000_s172190" name="Equation" r:id="rId7" imgW="1091726" imgH="342751" progId="Equation.DSMT4">
                  <p:embed/>
                </p:oleObj>
              </mc:Choice>
              <mc:Fallback>
                <p:oleObj name="Equation" r:id="rId7" imgW="1091726" imgH="342751" progId="Equation.DSMT4">
                  <p:embed/>
                  <p:pic>
                    <p:nvPicPr>
                      <p:cNvPr id="24648" name="Object 72">
                        <a:extLst>
                          <a:ext uri="{FF2B5EF4-FFF2-40B4-BE49-F238E27FC236}">
                            <a16:creationId xmlns:a16="http://schemas.microsoft.com/office/drawing/2014/main" id="{B6130E39-8354-4185-9B4D-FCB5BAF9AE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9050" y="2728913"/>
                        <a:ext cx="2600325"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1" name="Object 75">
            <a:extLst>
              <a:ext uri="{FF2B5EF4-FFF2-40B4-BE49-F238E27FC236}">
                <a16:creationId xmlns:a16="http://schemas.microsoft.com/office/drawing/2014/main" id="{C9C477D3-C5D8-47FC-95D2-481C83444347}"/>
              </a:ext>
            </a:extLst>
          </p:cNvPr>
          <p:cNvGraphicFramePr>
            <a:graphicFrameLocks noChangeAspect="1"/>
          </p:cNvGraphicFramePr>
          <p:nvPr/>
        </p:nvGraphicFramePr>
        <p:xfrm>
          <a:off x="6508750" y="2708275"/>
          <a:ext cx="1771650" cy="812800"/>
        </p:xfrm>
        <a:graphic>
          <a:graphicData uri="http://schemas.openxmlformats.org/presentationml/2006/ole">
            <mc:AlternateContent xmlns:mc="http://schemas.openxmlformats.org/markup-compatibility/2006">
              <mc:Choice xmlns:v="urn:schemas-microsoft-com:vml" Requires="v">
                <p:oleObj spid="_x0000_s172191" name="公式" r:id="rId9" imgW="812447" imgH="342751" progId="Equation.3">
                  <p:embed/>
                </p:oleObj>
              </mc:Choice>
              <mc:Fallback>
                <p:oleObj name="公式" r:id="rId9" imgW="812447" imgH="342751" progId="Equation.3">
                  <p:embed/>
                  <p:pic>
                    <p:nvPicPr>
                      <p:cNvPr id="24651" name="Object 75">
                        <a:extLst>
                          <a:ext uri="{FF2B5EF4-FFF2-40B4-BE49-F238E27FC236}">
                            <a16:creationId xmlns:a16="http://schemas.microsoft.com/office/drawing/2014/main" id="{C9C477D3-C5D8-47FC-95D2-481C834443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0" y="2708275"/>
                        <a:ext cx="17716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2" name="Object 76">
            <a:extLst>
              <a:ext uri="{FF2B5EF4-FFF2-40B4-BE49-F238E27FC236}">
                <a16:creationId xmlns:a16="http://schemas.microsoft.com/office/drawing/2014/main" id="{2DBBAB69-71AB-48AC-A182-3174D65FD2FB}"/>
              </a:ext>
            </a:extLst>
          </p:cNvPr>
          <p:cNvGraphicFramePr>
            <a:graphicFrameLocks noChangeAspect="1"/>
          </p:cNvGraphicFramePr>
          <p:nvPr/>
        </p:nvGraphicFramePr>
        <p:xfrm>
          <a:off x="371475" y="3716338"/>
          <a:ext cx="2579688" cy="547687"/>
        </p:xfrm>
        <a:graphic>
          <a:graphicData uri="http://schemas.openxmlformats.org/presentationml/2006/ole">
            <mc:AlternateContent xmlns:mc="http://schemas.openxmlformats.org/markup-compatibility/2006">
              <mc:Choice xmlns:v="urn:schemas-microsoft-com:vml" Requires="v">
                <p:oleObj spid="_x0000_s172192" name="公式" r:id="rId11" imgW="901309" imgH="190417" progId="Equation.3">
                  <p:embed/>
                </p:oleObj>
              </mc:Choice>
              <mc:Fallback>
                <p:oleObj name="公式" r:id="rId11" imgW="901309" imgH="190417" progId="Equation.3">
                  <p:embed/>
                  <p:pic>
                    <p:nvPicPr>
                      <p:cNvPr id="24652" name="Object 76">
                        <a:extLst>
                          <a:ext uri="{FF2B5EF4-FFF2-40B4-BE49-F238E27FC236}">
                            <a16:creationId xmlns:a16="http://schemas.microsoft.com/office/drawing/2014/main" id="{2DBBAB69-71AB-48AC-A182-3174D65FD2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5" y="3716338"/>
                        <a:ext cx="2579688"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54" name="Text Box 78">
            <a:extLst>
              <a:ext uri="{FF2B5EF4-FFF2-40B4-BE49-F238E27FC236}">
                <a16:creationId xmlns:a16="http://schemas.microsoft.com/office/drawing/2014/main" id="{4712226F-FF5E-4AF0-B7F1-F1AF491043D9}"/>
              </a:ext>
            </a:extLst>
          </p:cNvPr>
          <p:cNvSpPr txBox="1">
            <a:spLocks noChangeArrowheads="1"/>
          </p:cNvSpPr>
          <p:nvPr/>
        </p:nvSpPr>
        <p:spPr bwMode="auto">
          <a:xfrm>
            <a:off x="3263900" y="37512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可得</a:t>
            </a:r>
          </a:p>
        </p:txBody>
      </p:sp>
      <p:graphicFrame>
        <p:nvGraphicFramePr>
          <p:cNvPr id="24655" name="Object 79">
            <a:extLst>
              <a:ext uri="{FF2B5EF4-FFF2-40B4-BE49-F238E27FC236}">
                <a16:creationId xmlns:a16="http://schemas.microsoft.com/office/drawing/2014/main" id="{65FACBCE-4521-473C-9451-FED0B67C6956}"/>
              </a:ext>
            </a:extLst>
          </p:cNvPr>
          <p:cNvGraphicFramePr>
            <a:graphicFrameLocks noChangeAspect="1"/>
          </p:cNvGraphicFramePr>
          <p:nvPr/>
        </p:nvGraphicFramePr>
        <p:xfrm>
          <a:off x="4256088" y="3621088"/>
          <a:ext cx="2900362" cy="822325"/>
        </p:xfrm>
        <a:graphic>
          <a:graphicData uri="http://schemas.openxmlformats.org/presentationml/2006/ole">
            <mc:AlternateContent xmlns:mc="http://schemas.openxmlformats.org/markup-compatibility/2006">
              <mc:Choice xmlns:v="urn:schemas-microsoft-com:vml" Requires="v">
                <p:oleObj spid="_x0000_s172193" name="公式" r:id="rId13" imgW="1206500" imgH="342900" progId="Equation.3">
                  <p:embed/>
                </p:oleObj>
              </mc:Choice>
              <mc:Fallback>
                <p:oleObj name="公式" r:id="rId13" imgW="1206500" imgH="342900" progId="Equation.3">
                  <p:embed/>
                  <p:pic>
                    <p:nvPicPr>
                      <p:cNvPr id="24655" name="Object 79">
                        <a:extLst>
                          <a:ext uri="{FF2B5EF4-FFF2-40B4-BE49-F238E27FC236}">
                            <a16:creationId xmlns:a16="http://schemas.microsoft.com/office/drawing/2014/main" id="{65FACBCE-4521-473C-9451-FED0B67C69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6088" y="3621088"/>
                        <a:ext cx="2900362" cy="822325"/>
                      </a:xfrm>
                      <a:prstGeom prst="rect">
                        <a:avLst/>
                      </a:prstGeom>
                      <a:noFill/>
                      <a:ln w="28575">
                        <a:solidFill>
                          <a:srgbClr val="FF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3">
            <a:extLst>
              <a:ext uri="{FF2B5EF4-FFF2-40B4-BE49-F238E27FC236}">
                <a16:creationId xmlns:a16="http://schemas.microsoft.com/office/drawing/2014/main" id="{94FE192A-07DB-4A3F-905B-B492EEED1B4C}"/>
              </a:ext>
            </a:extLst>
          </p:cNvPr>
          <p:cNvGrpSpPr>
            <a:grpSpLocks/>
          </p:cNvGrpSpPr>
          <p:nvPr/>
        </p:nvGrpSpPr>
        <p:grpSpPr bwMode="auto">
          <a:xfrm>
            <a:off x="6021388" y="400050"/>
            <a:ext cx="1466850" cy="1352550"/>
            <a:chOff x="3793" y="252"/>
            <a:chExt cx="924" cy="852"/>
          </a:xfrm>
        </p:grpSpPr>
        <p:sp>
          <p:nvSpPr>
            <p:cNvPr id="23600" name="Line 26">
              <a:extLst>
                <a:ext uri="{FF2B5EF4-FFF2-40B4-BE49-F238E27FC236}">
                  <a16:creationId xmlns:a16="http://schemas.microsoft.com/office/drawing/2014/main" id="{1B309885-AF15-472F-8DB3-F00EBCC4B3DD}"/>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57">
              <a:extLst>
                <a:ext uri="{FF2B5EF4-FFF2-40B4-BE49-F238E27FC236}">
                  <a16:creationId xmlns:a16="http://schemas.microsoft.com/office/drawing/2014/main" id="{AF553E97-8D16-43CE-8077-992251C40B91}"/>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3602" name="Group 122">
              <a:extLst>
                <a:ext uri="{FF2B5EF4-FFF2-40B4-BE49-F238E27FC236}">
                  <a16:creationId xmlns:a16="http://schemas.microsoft.com/office/drawing/2014/main" id="{515841D2-23CB-463E-AAE8-60D552E08359}"/>
                </a:ext>
              </a:extLst>
            </p:cNvPr>
            <p:cNvGrpSpPr>
              <a:grpSpLocks/>
            </p:cNvGrpSpPr>
            <p:nvPr/>
          </p:nvGrpSpPr>
          <p:grpSpPr bwMode="auto">
            <a:xfrm>
              <a:off x="3793" y="252"/>
              <a:ext cx="924" cy="852"/>
              <a:chOff x="3793" y="252"/>
              <a:chExt cx="924" cy="852"/>
            </a:xfrm>
          </p:grpSpPr>
          <p:sp>
            <p:nvSpPr>
              <p:cNvPr id="23603" name="Line 25">
                <a:extLst>
                  <a:ext uri="{FF2B5EF4-FFF2-40B4-BE49-F238E27FC236}">
                    <a16:creationId xmlns:a16="http://schemas.microsoft.com/office/drawing/2014/main" id="{1304A41A-DC24-44A4-AB49-F3E77D76EBEC}"/>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Text Box 29">
                <a:extLst>
                  <a:ext uri="{FF2B5EF4-FFF2-40B4-BE49-F238E27FC236}">
                    <a16:creationId xmlns:a16="http://schemas.microsoft.com/office/drawing/2014/main" id="{02AB1B58-BC2E-496D-85A2-4419096F3A35}"/>
                  </a:ext>
                </a:extLst>
              </p:cNvPr>
              <p:cNvSpPr txBox="1">
                <a:spLocks noChangeArrowheads="1"/>
              </p:cNvSpPr>
              <p:nvPr/>
            </p:nvSpPr>
            <p:spPr bwMode="auto">
              <a:xfrm>
                <a:off x="4090" y="2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3605" name="Group 17">
                <a:extLst>
                  <a:ext uri="{FF2B5EF4-FFF2-40B4-BE49-F238E27FC236}">
                    <a16:creationId xmlns:a16="http://schemas.microsoft.com/office/drawing/2014/main" id="{DB08E28A-821A-4501-9B93-4CE7E642867B}"/>
                  </a:ext>
                </a:extLst>
              </p:cNvPr>
              <p:cNvGrpSpPr>
                <a:grpSpLocks/>
              </p:cNvGrpSpPr>
              <p:nvPr/>
            </p:nvGrpSpPr>
            <p:grpSpPr bwMode="auto">
              <a:xfrm>
                <a:off x="3793" y="576"/>
                <a:ext cx="48" cy="408"/>
                <a:chOff x="3612" y="1056"/>
                <a:chExt cx="48" cy="408"/>
              </a:xfrm>
            </p:grpSpPr>
            <p:sp>
              <p:nvSpPr>
                <p:cNvPr id="23613" name="Line 18">
                  <a:extLst>
                    <a:ext uri="{FF2B5EF4-FFF2-40B4-BE49-F238E27FC236}">
                      <a16:creationId xmlns:a16="http://schemas.microsoft.com/office/drawing/2014/main" id="{71DC972C-ECE3-4A15-A43D-0BC559EE5F34}"/>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4" name="Oval 19">
                  <a:extLst>
                    <a:ext uri="{FF2B5EF4-FFF2-40B4-BE49-F238E27FC236}">
                      <a16:creationId xmlns:a16="http://schemas.microsoft.com/office/drawing/2014/main" id="{969C0215-EAAF-4CD4-AF5B-5621351E7E7F}"/>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06" name="Oval 21">
                <a:extLst>
                  <a:ext uri="{FF2B5EF4-FFF2-40B4-BE49-F238E27FC236}">
                    <a16:creationId xmlns:a16="http://schemas.microsoft.com/office/drawing/2014/main" id="{031C7907-77C0-448C-8EF1-204DA5116C5D}"/>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07" name="Line 27">
                <a:extLst>
                  <a:ext uri="{FF2B5EF4-FFF2-40B4-BE49-F238E27FC236}">
                    <a16:creationId xmlns:a16="http://schemas.microsoft.com/office/drawing/2014/main" id="{9D870EB0-4C9A-4244-87E4-3D9F4D5AD36E}"/>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3608" name="Group 55">
                <a:extLst>
                  <a:ext uri="{FF2B5EF4-FFF2-40B4-BE49-F238E27FC236}">
                    <a16:creationId xmlns:a16="http://schemas.microsoft.com/office/drawing/2014/main" id="{AB8C806E-11D7-495F-B147-278AED68E25D}"/>
                  </a:ext>
                </a:extLst>
              </p:cNvPr>
              <p:cNvGrpSpPr>
                <a:grpSpLocks/>
              </p:cNvGrpSpPr>
              <p:nvPr/>
            </p:nvGrpSpPr>
            <p:grpSpPr bwMode="auto">
              <a:xfrm>
                <a:off x="4212" y="492"/>
                <a:ext cx="72" cy="192"/>
                <a:chOff x="1632" y="2304"/>
                <a:chExt cx="72" cy="192"/>
              </a:xfrm>
            </p:grpSpPr>
            <p:sp>
              <p:nvSpPr>
                <p:cNvPr id="23611" name="Line 52">
                  <a:extLst>
                    <a:ext uri="{FF2B5EF4-FFF2-40B4-BE49-F238E27FC236}">
                      <a16:creationId xmlns:a16="http://schemas.microsoft.com/office/drawing/2014/main" id="{7F79E712-CB7C-4380-B17F-106227978B34}"/>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2" name="Line 54">
                  <a:extLst>
                    <a:ext uri="{FF2B5EF4-FFF2-40B4-BE49-F238E27FC236}">
                      <a16:creationId xmlns:a16="http://schemas.microsoft.com/office/drawing/2014/main" id="{349F0F6A-49AF-4B77-BF71-B6B9D79B3CEF}"/>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609" name="Line 56">
                <a:extLst>
                  <a:ext uri="{FF2B5EF4-FFF2-40B4-BE49-F238E27FC236}">
                    <a16:creationId xmlns:a16="http://schemas.microsoft.com/office/drawing/2014/main" id="{6F79947E-0CC4-40E8-A6B2-90E23B4C82DB}"/>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0" name="Line 121">
                <a:extLst>
                  <a:ext uri="{FF2B5EF4-FFF2-40B4-BE49-F238E27FC236}">
                    <a16:creationId xmlns:a16="http://schemas.microsoft.com/office/drawing/2014/main" id="{F1D4C0C0-6F0B-4175-8527-A85BB382057A}"/>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23573" name="AutoShape 126">
            <a:hlinkClick r:id="rId15" action="ppaction://hlinksldjump" highlightClick="1"/>
            <a:extLst>
              <a:ext uri="{FF2B5EF4-FFF2-40B4-BE49-F238E27FC236}">
                <a16:creationId xmlns:a16="http://schemas.microsoft.com/office/drawing/2014/main" id="{8ED4915D-5388-48B7-82AC-4BF62B875FAF}"/>
              </a:ext>
            </a:extLst>
          </p:cNvPr>
          <p:cNvSpPr>
            <a:spLocks noChangeArrowheads="1"/>
          </p:cNvSpPr>
          <p:nvPr/>
        </p:nvSpPr>
        <p:spPr bwMode="auto">
          <a:xfrm>
            <a:off x="7677150" y="6477000"/>
            <a:ext cx="381000" cy="381000"/>
          </a:xfrm>
          <a:prstGeom prst="actionButtonBeginning">
            <a:avLst/>
          </a:prstGeom>
          <a:gradFill rotWithShape="0">
            <a:gsLst>
              <a:gs pos="0">
                <a:srgbClr val="FFFFFF"/>
              </a:gs>
              <a:gs pos="50000">
                <a:srgbClr val="FFCC99"/>
              </a:gs>
              <a:gs pos="100000">
                <a:srgbClr val="FFFFFF"/>
              </a:gs>
            </a:gsLst>
            <a:lin ang="5400000" scaled="1"/>
          </a:gra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6" name="Group 127">
            <a:extLst>
              <a:ext uri="{FF2B5EF4-FFF2-40B4-BE49-F238E27FC236}">
                <a16:creationId xmlns:a16="http://schemas.microsoft.com/office/drawing/2014/main" id="{E827EB29-BAB4-4D9D-B779-9C761DABDD6B}"/>
              </a:ext>
            </a:extLst>
          </p:cNvPr>
          <p:cNvGrpSpPr>
            <a:grpSpLocks/>
          </p:cNvGrpSpPr>
          <p:nvPr/>
        </p:nvGrpSpPr>
        <p:grpSpPr bwMode="auto">
          <a:xfrm>
            <a:off x="5040313" y="4446588"/>
            <a:ext cx="4114800" cy="2438400"/>
            <a:chOff x="156" y="144"/>
            <a:chExt cx="2592" cy="1536"/>
          </a:xfrm>
        </p:grpSpPr>
        <p:sp>
          <p:nvSpPr>
            <p:cNvPr id="23591" name="Rectangle 128">
              <a:extLst>
                <a:ext uri="{FF2B5EF4-FFF2-40B4-BE49-F238E27FC236}">
                  <a16:creationId xmlns:a16="http://schemas.microsoft.com/office/drawing/2014/main" id="{F85FB757-0CFD-4F8E-90A3-AB93E01DF7B8}"/>
                </a:ext>
              </a:extLst>
            </p:cNvPr>
            <p:cNvSpPr>
              <a:spLocks noChangeArrowheads="1"/>
            </p:cNvSpPr>
            <p:nvPr/>
          </p:nvSpPr>
          <p:spPr bwMode="auto">
            <a:xfrm>
              <a:off x="156" y="204"/>
              <a:ext cx="2592" cy="1476"/>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3592" name="Group 129">
              <a:extLst>
                <a:ext uri="{FF2B5EF4-FFF2-40B4-BE49-F238E27FC236}">
                  <a16:creationId xmlns:a16="http://schemas.microsoft.com/office/drawing/2014/main" id="{6EA69BA0-7BA3-48E6-BE4E-F3E5E1FE2ABA}"/>
                </a:ext>
              </a:extLst>
            </p:cNvPr>
            <p:cNvGrpSpPr>
              <a:grpSpLocks/>
            </p:cNvGrpSpPr>
            <p:nvPr/>
          </p:nvGrpSpPr>
          <p:grpSpPr bwMode="auto">
            <a:xfrm>
              <a:off x="787" y="144"/>
              <a:ext cx="1415" cy="864"/>
              <a:chOff x="1013" y="144"/>
              <a:chExt cx="1415" cy="864"/>
            </a:xfrm>
          </p:grpSpPr>
          <p:sp>
            <p:nvSpPr>
              <p:cNvPr id="23593" name="Text Box 130">
                <a:extLst>
                  <a:ext uri="{FF2B5EF4-FFF2-40B4-BE49-F238E27FC236}">
                    <a16:creationId xmlns:a16="http://schemas.microsoft.com/office/drawing/2014/main" id="{46E0E0B9-5DFC-49A1-ABF3-223D9A38A36E}"/>
                  </a:ext>
                </a:extLst>
              </p:cNvPr>
              <p:cNvSpPr txBox="1">
                <a:spLocks noChangeArrowheads="1"/>
              </p:cNvSpPr>
              <p:nvPr/>
            </p:nvSpPr>
            <p:spPr bwMode="auto">
              <a:xfrm>
                <a:off x="2261" y="720"/>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t</a:t>
                </a:r>
              </a:p>
            </p:txBody>
          </p:sp>
          <p:grpSp>
            <p:nvGrpSpPr>
              <p:cNvPr id="23594" name="Group 131">
                <a:extLst>
                  <a:ext uri="{FF2B5EF4-FFF2-40B4-BE49-F238E27FC236}">
                    <a16:creationId xmlns:a16="http://schemas.microsoft.com/office/drawing/2014/main" id="{1C5B53AF-7712-42BF-B9F3-EA386489CAFE}"/>
                  </a:ext>
                </a:extLst>
              </p:cNvPr>
              <p:cNvGrpSpPr>
                <a:grpSpLocks/>
              </p:cNvGrpSpPr>
              <p:nvPr/>
            </p:nvGrpSpPr>
            <p:grpSpPr bwMode="auto">
              <a:xfrm>
                <a:off x="1013" y="144"/>
                <a:ext cx="1387" cy="672"/>
                <a:chOff x="1013" y="144"/>
                <a:chExt cx="1387" cy="672"/>
              </a:xfrm>
            </p:grpSpPr>
            <p:sp>
              <p:nvSpPr>
                <p:cNvPr id="23595" name="Line 132">
                  <a:extLst>
                    <a:ext uri="{FF2B5EF4-FFF2-40B4-BE49-F238E27FC236}">
                      <a16:creationId xmlns:a16="http://schemas.microsoft.com/office/drawing/2014/main" id="{AE553C6B-DA6E-4DC6-93DB-3A435345FEA4}"/>
                    </a:ext>
                  </a:extLst>
                </p:cNvPr>
                <p:cNvSpPr>
                  <a:spLocks noChangeShapeType="1"/>
                </p:cNvSpPr>
                <p:nvPr/>
              </p:nvSpPr>
              <p:spPr bwMode="auto">
                <a:xfrm flipV="1">
                  <a:off x="1248" y="38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6" name="Line 133">
                  <a:extLst>
                    <a:ext uri="{FF2B5EF4-FFF2-40B4-BE49-F238E27FC236}">
                      <a16:creationId xmlns:a16="http://schemas.microsoft.com/office/drawing/2014/main" id="{D85B88F7-3085-4DF6-8BCA-61A2719CFB57}"/>
                    </a:ext>
                  </a:extLst>
                </p:cNvPr>
                <p:cNvSpPr>
                  <a:spLocks noChangeShapeType="1"/>
                </p:cNvSpPr>
                <p:nvPr/>
              </p:nvSpPr>
              <p:spPr bwMode="auto">
                <a:xfrm>
                  <a:off x="1248" y="768"/>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7" name="Text Box 134">
                  <a:extLst>
                    <a:ext uri="{FF2B5EF4-FFF2-40B4-BE49-F238E27FC236}">
                      <a16:creationId xmlns:a16="http://schemas.microsoft.com/office/drawing/2014/main" id="{6D595F67-D006-4BB8-BDF2-53866080DCC5}"/>
                    </a:ext>
                  </a:extLst>
                </p:cNvPr>
                <p:cNvSpPr txBox="1">
                  <a:spLocks noChangeArrowheads="1"/>
                </p:cNvSpPr>
                <p:nvPr/>
              </p:nvSpPr>
              <p:spPr bwMode="auto">
                <a:xfrm>
                  <a:off x="1013" y="144"/>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i</a:t>
                  </a:r>
                  <a:r>
                    <a:rPr lang="en-US" altLang="zh-CN" sz="2400"/>
                    <a:t>(</a:t>
                  </a:r>
                  <a:r>
                    <a:rPr lang="en-US" altLang="zh-CN" sz="2400" i="1"/>
                    <a:t>t</a:t>
                  </a:r>
                  <a:r>
                    <a:rPr lang="en-US" altLang="zh-CN" sz="2400"/>
                    <a:t>)</a:t>
                  </a:r>
                </a:p>
              </p:txBody>
            </p:sp>
            <p:sp>
              <p:nvSpPr>
                <p:cNvPr id="23598" name="Line 135">
                  <a:extLst>
                    <a:ext uri="{FF2B5EF4-FFF2-40B4-BE49-F238E27FC236}">
                      <a16:creationId xmlns:a16="http://schemas.microsoft.com/office/drawing/2014/main" id="{1FD7AF23-BDCF-482F-99BC-9D680AB6797F}"/>
                    </a:ext>
                  </a:extLst>
                </p:cNvPr>
                <p:cNvSpPr>
                  <a:spLocks noChangeShapeType="1"/>
                </p:cNvSpPr>
                <p:nvPr/>
              </p:nvSpPr>
              <p:spPr bwMode="auto">
                <a:xfrm>
                  <a:off x="1248" y="576"/>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9" name="Text Box 136">
                  <a:extLst>
                    <a:ext uri="{FF2B5EF4-FFF2-40B4-BE49-F238E27FC236}">
                      <a16:creationId xmlns:a16="http://schemas.microsoft.com/office/drawing/2014/main" id="{7242E54B-96C2-4AB3-9975-F265071BCB92}"/>
                    </a:ext>
                  </a:extLst>
                </p:cNvPr>
                <p:cNvSpPr txBox="1">
                  <a:spLocks noChangeArrowheads="1"/>
                </p:cNvSpPr>
                <p:nvPr/>
              </p:nvSpPr>
              <p:spPr bwMode="auto">
                <a:xfrm>
                  <a:off x="1027" y="432"/>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t>E</a:t>
                  </a:r>
                </a:p>
              </p:txBody>
            </p:sp>
          </p:grpSp>
        </p:grpSp>
      </p:grpSp>
      <p:grpSp>
        <p:nvGrpSpPr>
          <p:cNvPr id="19" name="Group 137">
            <a:extLst>
              <a:ext uri="{FF2B5EF4-FFF2-40B4-BE49-F238E27FC236}">
                <a16:creationId xmlns:a16="http://schemas.microsoft.com/office/drawing/2014/main" id="{471DA26C-F1F0-4EBF-8FE7-1B4B74581F8F}"/>
              </a:ext>
            </a:extLst>
          </p:cNvPr>
          <p:cNvGrpSpPr>
            <a:grpSpLocks/>
          </p:cNvGrpSpPr>
          <p:nvPr/>
        </p:nvGrpSpPr>
        <p:grpSpPr bwMode="auto">
          <a:xfrm>
            <a:off x="6143625" y="5453063"/>
            <a:ext cx="2184400" cy="1143000"/>
            <a:chOff x="1064" y="960"/>
            <a:chExt cx="1376" cy="720"/>
          </a:xfrm>
        </p:grpSpPr>
        <p:grpSp>
          <p:nvGrpSpPr>
            <p:cNvPr id="23586" name="Group 138">
              <a:extLst>
                <a:ext uri="{FF2B5EF4-FFF2-40B4-BE49-F238E27FC236}">
                  <a16:creationId xmlns:a16="http://schemas.microsoft.com/office/drawing/2014/main" id="{D4FE876B-D750-4CC6-885E-8E239D56E4F7}"/>
                </a:ext>
              </a:extLst>
            </p:cNvPr>
            <p:cNvGrpSpPr>
              <a:grpSpLocks/>
            </p:cNvGrpSpPr>
            <p:nvPr/>
          </p:nvGrpSpPr>
          <p:grpSpPr bwMode="auto">
            <a:xfrm>
              <a:off x="1260" y="1248"/>
              <a:ext cx="1180" cy="432"/>
              <a:chOff x="1260" y="1248"/>
              <a:chExt cx="1180" cy="432"/>
            </a:xfrm>
          </p:grpSpPr>
          <p:sp>
            <p:nvSpPr>
              <p:cNvPr id="23588" name="Text Box 139">
                <a:extLst>
                  <a:ext uri="{FF2B5EF4-FFF2-40B4-BE49-F238E27FC236}">
                    <a16:creationId xmlns:a16="http://schemas.microsoft.com/office/drawing/2014/main" id="{8D0392EF-DD23-4CD5-B4C6-ABDCE3204A08}"/>
                  </a:ext>
                </a:extLst>
              </p:cNvPr>
              <p:cNvSpPr txBox="1">
                <a:spLocks noChangeArrowheads="1"/>
              </p:cNvSpPr>
              <p:nvPr/>
            </p:nvSpPr>
            <p:spPr bwMode="auto">
              <a:xfrm>
                <a:off x="2273" y="1296"/>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t</a:t>
                </a:r>
              </a:p>
            </p:txBody>
          </p:sp>
          <p:sp>
            <p:nvSpPr>
              <p:cNvPr id="23589" name="Line 140">
                <a:extLst>
                  <a:ext uri="{FF2B5EF4-FFF2-40B4-BE49-F238E27FC236}">
                    <a16:creationId xmlns:a16="http://schemas.microsoft.com/office/drawing/2014/main" id="{AA46C9A3-1C34-482F-8CA0-8CF0FE037D59}"/>
                  </a:ext>
                </a:extLst>
              </p:cNvPr>
              <p:cNvSpPr>
                <a:spLocks noChangeShapeType="1"/>
              </p:cNvSpPr>
              <p:nvPr/>
            </p:nvSpPr>
            <p:spPr bwMode="auto">
              <a:xfrm>
                <a:off x="1260" y="1248"/>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0" name="Line 141">
                <a:extLst>
                  <a:ext uri="{FF2B5EF4-FFF2-40B4-BE49-F238E27FC236}">
                    <a16:creationId xmlns:a16="http://schemas.microsoft.com/office/drawing/2014/main" id="{869FBF2E-7C64-4ED3-8D21-78F087F3C5D3}"/>
                  </a:ext>
                </a:extLst>
              </p:cNvPr>
              <p:cNvSpPr>
                <a:spLocks noChangeShapeType="1"/>
              </p:cNvSpPr>
              <p:nvPr/>
            </p:nvSpPr>
            <p:spPr bwMode="auto">
              <a:xfrm>
                <a:off x="1260" y="1344"/>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587" name="Text Box 142">
              <a:extLst>
                <a:ext uri="{FF2B5EF4-FFF2-40B4-BE49-F238E27FC236}">
                  <a16:creationId xmlns:a16="http://schemas.microsoft.com/office/drawing/2014/main" id="{90DF6291-482B-4AEF-B685-27420B69B2C8}"/>
                </a:ext>
              </a:extLst>
            </p:cNvPr>
            <p:cNvSpPr txBox="1">
              <a:spLocks noChangeArrowheads="1"/>
            </p:cNvSpPr>
            <p:nvPr/>
          </p:nvSpPr>
          <p:spPr bwMode="auto">
            <a:xfrm>
              <a:off x="1064" y="960"/>
              <a:ext cx="4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r>
                <a:rPr lang="en-US" altLang="zh-CN" sz="2400"/>
                <a:t>(</a:t>
              </a:r>
              <a:r>
                <a:rPr lang="en-US" altLang="zh-CN" sz="2400" i="1"/>
                <a:t>t</a:t>
              </a:r>
              <a:r>
                <a:rPr lang="en-US" altLang="zh-CN" sz="2400"/>
                <a:t>)</a:t>
              </a:r>
            </a:p>
          </p:txBody>
        </p:sp>
      </p:grpSp>
      <p:sp>
        <p:nvSpPr>
          <p:cNvPr id="24719" name="Line 143">
            <a:extLst>
              <a:ext uri="{FF2B5EF4-FFF2-40B4-BE49-F238E27FC236}">
                <a16:creationId xmlns:a16="http://schemas.microsoft.com/office/drawing/2014/main" id="{36C9B39A-5539-44CC-9E7C-5A2831705EED}"/>
              </a:ext>
            </a:extLst>
          </p:cNvPr>
          <p:cNvSpPr>
            <a:spLocks noChangeShapeType="1"/>
          </p:cNvSpPr>
          <p:nvPr/>
        </p:nvSpPr>
        <p:spPr bwMode="auto">
          <a:xfrm>
            <a:off x="6788150" y="6062663"/>
            <a:ext cx="1295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1" name="Group 144">
            <a:extLst>
              <a:ext uri="{FF2B5EF4-FFF2-40B4-BE49-F238E27FC236}">
                <a16:creationId xmlns:a16="http://schemas.microsoft.com/office/drawing/2014/main" id="{736F7072-AF1C-4769-8BE6-51C05158F393}"/>
              </a:ext>
            </a:extLst>
          </p:cNvPr>
          <p:cNvGrpSpPr>
            <a:grpSpLocks/>
          </p:cNvGrpSpPr>
          <p:nvPr/>
        </p:nvGrpSpPr>
        <p:grpSpPr bwMode="auto">
          <a:xfrm>
            <a:off x="5472113" y="6138863"/>
            <a:ext cx="2654300" cy="396875"/>
            <a:chOff x="632" y="1392"/>
            <a:chExt cx="1672" cy="250"/>
          </a:xfrm>
        </p:grpSpPr>
        <p:sp>
          <p:nvSpPr>
            <p:cNvPr id="23583" name="Line 145">
              <a:extLst>
                <a:ext uri="{FF2B5EF4-FFF2-40B4-BE49-F238E27FC236}">
                  <a16:creationId xmlns:a16="http://schemas.microsoft.com/office/drawing/2014/main" id="{99324AE6-7357-412C-8F89-CEB1D6A0402F}"/>
                </a:ext>
              </a:extLst>
            </p:cNvPr>
            <p:cNvSpPr>
              <a:spLocks noChangeShapeType="1"/>
            </p:cNvSpPr>
            <p:nvPr/>
          </p:nvSpPr>
          <p:spPr bwMode="auto">
            <a:xfrm>
              <a:off x="2064" y="153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84" name="Line 146">
              <a:extLst>
                <a:ext uri="{FF2B5EF4-FFF2-40B4-BE49-F238E27FC236}">
                  <a16:creationId xmlns:a16="http://schemas.microsoft.com/office/drawing/2014/main" id="{71CF7735-4BFC-48D0-86AA-3229FFA4C59E}"/>
                </a:ext>
              </a:extLst>
            </p:cNvPr>
            <p:cNvSpPr>
              <a:spLocks noChangeShapeType="1"/>
            </p:cNvSpPr>
            <p:nvPr/>
          </p:nvSpPr>
          <p:spPr bwMode="auto">
            <a:xfrm flipH="1">
              <a:off x="1248" y="1536"/>
              <a:ext cx="816"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85" name="Text Box 147">
              <a:extLst>
                <a:ext uri="{FF2B5EF4-FFF2-40B4-BE49-F238E27FC236}">
                  <a16:creationId xmlns:a16="http://schemas.microsoft.com/office/drawing/2014/main" id="{4447BDBD-3943-4D42-978A-A78038813AB6}"/>
                </a:ext>
              </a:extLst>
            </p:cNvPr>
            <p:cNvSpPr txBox="1">
              <a:spLocks noChangeArrowheads="1"/>
            </p:cNvSpPr>
            <p:nvPr/>
          </p:nvSpPr>
          <p:spPr bwMode="auto">
            <a:xfrm>
              <a:off x="632" y="13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r>
                <a:rPr lang="en-US" altLang="zh-CN" sz="2000" i="1"/>
                <a:t>U</a:t>
              </a:r>
              <a:r>
                <a:rPr lang="en-US" altLang="zh-CN" sz="2000"/>
                <a:t>o(sat)</a:t>
              </a:r>
            </a:p>
          </p:txBody>
        </p:sp>
      </p:grpSp>
      <p:sp>
        <p:nvSpPr>
          <p:cNvPr id="24700" name="Rectangle 124">
            <a:extLst>
              <a:ext uri="{FF2B5EF4-FFF2-40B4-BE49-F238E27FC236}">
                <a16:creationId xmlns:a16="http://schemas.microsoft.com/office/drawing/2014/main" id="{28A2305E-5A5F-4B19-B5AE-582B8F88F699}"/>
              </a:ext>
            </a:extLst>
          </p:cNvPr>
          <p:cNvSpPr>
            <a:spLocks noChangeArrowheads="1"/>
          </p:cNvSpPr>
          <p:nvPr/>
        </p:nvSpPr>
        <p:spPr bwMode="auto">
          <a:xfrm>
            <a:off x="-73025" y="4637088"/>
            <a:ext cx="5630863" cy="2209800"/>
          </a:xfrm>
          <a:prstGeom prst="rect">
            <a:avLst/>
          </a:prstGeom>
          <a:gradFill rotWithShape="0">
            <a:gsLst>
              <a:gs pos="0">
                <a:srgbClr val="FFFF99"/>
              </a:gs>
              <a:gs pos="50000">
                <a:srgbClr val="FFFFFF"/>
              </a:gs>
              <a:gs pos="100000">
                <a:srgbClr val="FFFF99"/>
              </a:gs>
            </a:gsLst>
            <a:lin ang="5400000" scaled="1"/>
          </a:gradFill>
          <a:ln w="38100" cmpd="dbl">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Symbol" panose="05050102010706020507" pitchFamily="18" charset="2"/>
              <a:buChar char="·"/>
            </a:pPr>
            <a:r>
              <a:rPr lang="zh-CN" altLang="en-US" sz="2400"/>
              <a:t>积分器的输出电压与输入电压呈积分</a:t>
            </a:r>
          </a:p>
          <a:p>
            <a:pPr eaLnBrk="1" hangingPunct="1">
              <a:lnSpc>
                <a:spcPct val="120000"/>
              </a:lnSpc>
              <a:spcBef>
                <a:spcPct val="0"/>
              </a:spcBef>
              <a:buFont typeface="Symbol" panose="05050102010706020507" pitchFamily="18" charset="2"/>
              <a:buNone/>
            </a:pPr>
            <a:r>
              <a:rPr lang="zh-CN" altLang="en-US" sz="2400"/>
              <a:t>关系，积分时间常数为</a:t>
            </a:r>
            <a:r>
              <a:rPr lang="en-US" altLang="zh-CN" sz="2400" i="1"/>
              <a:t>RC</a:t>
            </a:r>
            <a:r>
              <a:rPr lang="zh-CN" altLang="en-US" sz="2400"/>
              <a:t>。</a:t>
            </a:r>
          </a:p>
          <a:p>
            <a:pPr eaLnBrk="1" hangingPunct="1">
              <a:lnSpc>
                <a:spcPct val="120000"/>
              </a:lnSpc>
              <a:spcBef>
                <a:spcPct val="0"/>
              </a:spcBef>
              <a:buFontTx/>
              <a:buNone/>
            </a:pPr>
            <a:r>
              <a:rPr lang="zh-CN" altLang="en-US" sz="2400">
                <a:solidFill>
                  <a:srgbClr val="CC0000"/>
                </a:solidFill>
                <a:sym typeface="Symbol" panose="05050102010706020507" pitchFamily="18" charset="2"/>
              </a:rPr>
              <a:t>   </a:t>
            </a:r>
            <a:endParaRPr lang="zh-CN" altLang="en-US" sz="2400"/>
          </a:p>
          <a:p>
            <a:pPr eaLnBrk="1" hangingPunct="1">
              <a:lnSpc>
                <a:spcPct val="120000"/>
              </a:lnSpc>
              <a:spcBef>
                <a:spcPct val="0"/>
              </a:spcBef>
              <a:buFontTx/>
              <a:buNone/>
            </a:pPr>
            <a:endParaRPr lang="en-US" altLang="zh-CN" sz="2400"/>
          </a:p>
        </p:txBody>
      </p:sp>
      <p:sp>
        <p:nvSpPr>
          <p:cNvPr id="24656" name="Text Box 80">
            <a:extLst>
              <a:ext uri="{FF2B5EF4-FFF2-40B4-BE49-F238E27FC236}">
                <a16:creationId xmlns:a16="http://schemas.microsoft.com/office/drawing/2014/main" id="{7D610351-0940-42CA-A341-CB0D2CB72F96}"/>
              </a:ext>
            </a:extLst>
          </p:cNvPr>
          <p:cNvSpPr txBox="1">
            <a:spLocks noChangeArrowheads="1"/>
          </p:cNvSpPr>
          <p:nvPr/>
        </p:nvSpPr>
        <p:spPr bwMode="auto">
          <a:xfrm>
            <a:off x="280988" y="5718175"/>
            <a:ext cx="187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当</a:t>
            </a:r>
            <a:r>
              <a:rPr lang="en-US" altLang="zh-CN" sz="2800" i="1"/>
              <a:t>u</a:t>
            </a:r>
            <a:r>
              <a:rPr lang="en-US" altLang="zh-CN" sz="2800" baseline="-25000"/>
              <a:t>i</a:t>
            </a:r>
            <a:r>
              <a:rPr lang="en-US" altLang="zh-CN" sz="2800"/>
              <a:t>(</a:t>
            </a:r>
            <a:r>
              <a:rPr lang="en-US" altLang="zh-CN" sz="2800" i="1"/>
              <a:t>t</a:t>
            </a:r>
            <a:r>
              <a:rPr lang="en-US" altLang="zh-CN" sz="2800"/>
              <a:t>)=</a:t>
            </a:r>
            <a:r>
              <a:rPr lang="en-US" altLang="zh-CN" sz="2400" i="1"/>
              <a:t>E</a:t>
            </a:r>
            <a:r>
              <a:rPr lang="zh-CN" altLang="en-US" sz="2400"/>
              <a:t>时</a:t>
            </a:r>
            <a:r>
              <a:rPr lang="en-US" altLang="zh-CN" sz="2400"/>
              <a:t>,</a:t>
            </a:r>
          </a:p>
        </p:txBody>
      </p:sp>
      <p:graphicFrame>
        <p:nvGraphicFramePr>
          <p:cNvPr id="24657" name="Object 81">
            <a:extLst>
              <a:ext uri="{FF2B5EF4-FFF2-40B4-BE49-F238E27FC236}">
                <a16:creationId xmlns:a16="http://schemas.microsoft.com/office/drawing/2014/main" id="{A0976E18-6B7B-4946-AB7B-038F5F661FB2}"/>
              </a:ext>
            </a:extLst>
          </p:cNvPr>
          <p:cNvGraphicFramePr>
            <a:graphicFrameLocks noChangeAspect="1"/>
          </p:cNvGraphicFramePr>
          <p:nvPr/>
        </p:nvGraphicFramePr>
        <p:xfrm>
          <a:off x="2232025" y="5527675"/>
          <a:ext cx="2178050" cy="898525"/>
        </p:xfrm>
        <a:graphic>
          <a:graphicData uri="http://schemas.openxmlformats.org/presentationml/2006/ole">
            <mc:AlternateContent xmlns:mc="http://schemas.openxmlformats.org/markup-compatibility/2006">
              <mc:Choice xmlns:v="urn:schemas-microsoft-com:vml" Requires="v">
                <p:oleObj spid="_x0000_s172194" name="公式" r:id="rId16" imgW="889000" imgH="368300" progId="Equation.3">
                  <p:embed/>
                </p:oleObj>
              </mc:Choice>
              <mc:Fallback>
                <p:oleObj name="公式" r:id="rId16" imgW="889000" imgH="368300" progId="Equation.3">
                  <p:embed/>
                  <p:pic>
                    <p:nvPicPr>
                      <p:cNvPr id="24657" name="Object 81">
                        <a:extLst>
                          <a:ext uri="{FF2B5EF4-FFF2-40B4-BE49-F238E27FC236}">
                            <a16:creationId xmlns:a16="http://schemas.microsoft.com/office/drawing/2014/main" id="{A0976E18-6B7B-4946-AB7B-038F5F661F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2025" y="5527675"/>
                        <a:ext cx="21780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01" name="Text Box 125">
            <a:extLst>
              <a:ext uri="{FF2B5EF4-FFF2-40B4-BE49-F238E27FC236}">
                <a16:creationId xmlns:a16="http://schemas.microsoft.com/office/drawing/2014/main" id="{6B10CC8E-0DF3-4C8A-AFA0-E151E1F2A081}"/>
              </a:ext>
            </a:extLst>
          </p:cNvPr>
          <p:cNvSpPr txBox="1">
            <a:spLocks noChangeArrowheads="1"/>
          </p:cNvSpPr>
          <p:nvPr/>
        </p:nvSpPr>
        <p:spPr bwMode="auto">
          <a:xfrm>
            <a:off x="-73025" y="6427788"/>
            <a:ext cx="588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r>
              <a:rPr lang="en-US" altLang="zh-CN" sz="2400"/>
              <a:t>(</a:t>
            </a:r>
            <a:r>
              <a:rPr lang="en-US" altLang="zh-CN" sz="2400" i="1"/>
              <a:t>t</a:t>
            </a:r>
            <a:r>
              <a:rPr lang="en-US" altLang="zh-CN" sz="2400"/>
              <a:t>)~</a:t>
            </a:r>
            <a:r>
              <a:rPr lang="en-US" altLang="zh-CN" sz="2400" i="1"/>
              <a:t>t</a:t>
            </a:r>
            <a:r>
              <a:rPr lang="zh-CN" altLang="en-US" sz="2400"/>
              <a:t>按负斜率下降，最终达到负饱和值。</a:t>
            </a:r>
          </a:p>
        </p:txBody>
      </p:sp>
      <p:sp>
        <p:nvSpPr>
          <p:cNvPr id="24724" name="Text Box 148">
            <a:extLst>
              <a:ext uri="{FF2B5EF4-FFF2-40B4-BE49-F238E27FC236}">
                <a16:creationId xmlns:a16="http://schemas.microsoft.com/office/drawing/2014/main" id="{A89C15A3-3875-4E26-AFF8-13F46C9DDB90}"/>
              </a:ext>
            </a:extLst>
          </p:cNvPr>
          <p:cNvSpPr txBox="1">
            <a:spLocks noChangeArrowheads="1"/>
          </p:cNvSpPr>
          <p:nvPr/>
        </p:nvSpPr>
        <p:spPr bwMode="auto">
          <a:xfrm>
            <a:off x="287338" y="2276475"/>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t>∵</a:t>
            </a:r>
            <a:r>
              <a:rPr lang="en-US" altLang="zh-CN" sz="2400"/>
              <a:t> </a:t>
            </a:r>
            <a:r>
              <a:rPr lang="en-US" altLang="zh-CN" sz="2400" i="1"/>
              <a:t>U</a:t>
            </a:r>
            <a:r>
              <a:rPr lang="en-US" altLang="zh-CN" sz="2400" baseline="-25000"/>
              <a:t>+</a:t>
            </a:r>
            <a:r>
              <a:rPr lang="en-US" altLang="zh-CN" sz="2400"/>
              <a:t>= </a:t>
            </a:r>
            <a:r>
              <a:rPr lang="en-US" altLang="zh-CN" sz="2400" i="1"/>
              <a:t>U</a:t>
            </a:r>
            <a:r>
              <a:rPr lang="en-US" altLang="zh-CN" sz="2400" baseline="-25000"/>
              <a:t>-</a:t>
            </a:r>
            <a:r>
              <a:rPr lang="zh-CN" altLang="en-US" sz="2400"/>
              <a:t>，</a:t>
            </a:r>
            <a:r>
              <a:rPr lang="zh-CN" altLang="en-US" sz="2400">
                <a:latin typeface="宋体" panose="02010600030101010101" pitchFamily="2" charset="-122"/>
              </a:rPr>
              <a:t>∴ </a:t>
            </a:r>
            <a:r>
              <a:rPr lang="zh-CN" altLang="en-US" sz="2400"/>
              <a:t> </a:t>
            </a:r>
            <a:r>
              <a:rPr lang="en-US" altLang="zh-CN" sz="2400" i="1"/>
              <a:t>U</a:t>
            </a:r>
            <a:r>
              <a:rPr lang="en-US" altLang="zh-CN" sz="2400"/>
              <a:t>- =0</a:t>
            </a:r>
          </a:p>
        </p:txBody>
      </p:sp>
      <p:sp>
        <p:nvSpPr>
          <p:cNvPr id="88" name="矩形 87">
            <a:extLst>
              <a:ext uri="{FF2B5EF4-FFF2-40B4-BE49-F238E27FC236}">
                <a16:creationId xmlns:a16="http://schemas.microsoft.com/office/drawing/2014/main" id="{C060408B-FC5B-4A7F-83F8-55D87E48C99B}"/>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积分器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638"/>
                                        </p:tgtEl>
                                        <p:attrNameLst>
                                          <p:attrName>style.visibility</p:attrName>
                                        </p:attrNameLst>
                                      </p:cBhvr>
                                      <p:to>
                                        <p:strVal val="visible"/>
                                      </p:to>
                                    </p:set>
                                    <p:animEffect transition="in" filter="wipe(left)">
                                      <p:cBhvr>
                                        <p:cTn id="43" dur="500"/>
                                        <p:tgtEl>
                                          <p:spTgt spid="2463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639"/>
                                        </p:tgtEl>
                                        <p:attrNameLst>
                                          <p:attrName>style.visibility</p:attrName>
                                        </p:attrNameLst>
                                      </p:cBhvr>
                                      <p:to>
                                        <p:strVal val="visible"/>
                                      </p:to>
                                    </p:set>
                                    <p:animEffect transition="in" filter="wipe(left)">
                                      <p:cBhvr>
                                        <p:cTn id="48" dur="500"/>
                                        <p:tgtEl>
                                          <p:spTgt spid="2463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640"/>
                                        </p:tgtEl>
                                        <p:attrNameLst>
                                          <p:attrName>style.visibility</p:attrName>
                                        </p:attrNameLst>
                                      </p:cBhvr>
                                      <p:to>
                                        <p:strVal val="visible"/>
                                      </p:to>
                                    </p:set>
                                    <p:animEffect transition="in" filter="wipe(left)">
                                      <p:cBhvr>
                                        <p:cTn id="53" dur="500"/>
                                        <p:tgtEl>
                                          <p:spTgt spid="2464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4644"/>
                                        </p:tgtEl>
                                        <p:attrNameLst>
                                          <p:attrName>style.visibility</p:attrName>
                                        </p:attrNameLst>
                                      </p:cBhvr>
                                      <p:to>
                                        <p:strVal val="visible"/>
                                      </p:to>
                                    </p:set>
                                    <p:animEffect transition="in" filter="wipe(left)">
                                      <p:cBhvr>
                                        <p:cTn id="58" dur="500"/>
                                        <p:tgtEl>
                                          <p:spTgt spid="2464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724"/>
                                        </p:tgtEl>
                                        <p:attrNameLst>
                                          <p:attrName>style.visibility</p:attrName>
                                        </p:attrNameLst>
                                      </p:cBhvr>
                                      <p:to>
                                        <p:strVal val="visible"/>
                                      </p:to>
                                    </p:set>
                                    <p:animEffect transition="in" filter="wipe(left)">
                                      <p:cBhvr>
                                        <p:cTn id="63" dur="500"/>
                                        <p:tgtEl>
                                          <p:spTgt spid="247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4646"/>
                                        </p:tgtEl>
                                        <p:attrNameLst>
                                          <p:attrName>style.visibility</p:attrName>
                                        </p:attrNameLst>
                                      </p:cBhvr>
                                      <p:to>
                                        <p:strVal val="visible"/>
                                      </p:to>
                                    </p:set>
                                    <p:animEffect transition="in" filter="wipe(left)">
                                      <p:cBhvr>
                                        <p:cTn id="68" dur="500"/>
                                        <p:tgtEl>
                                          <p:spTgt spid="24646"/>
                                        </p:tgtEl>
                                      </p:cBhvr>
                                    </p:animEffect>
                                  </p:childTnLst>
                                </p:cTn>
                              </p:par>
                            </p:childTnLst>
                          </p:cTn>
                        </p:par>
                        <p:par>
                          <p:cTn id="69" fill="hold" nodeType="afterGroup">
                            <p:stCondLst>
                              <p:cond delay="500"/>
                            </p:stCondLst>
                            <p:childTnLst>
                              <p:par>
                                <p:cTn id="70" presetID="22" presetClass="entr" presetSubtype="8" fill="hold" nodeType="afterEffect">
                                  <p:stCondLst>
                                    <p:cond delay="5000"/>
                                  </p:stCondLst>
                                  <p:childTnLst>
                                    <p:set>
                                      <p:cBhvr>
                                        <p:cTn id="71" dur="1" fill="hold">
                                          <p:stCondLst>
                                            <p:cond delay="0"/>
                                          </p:stCondLst>
                                        </p:cTn>
                                        <p:tgtEl>
                                          <p:spTgt spid="24647"/>
                                        </p:tgtEl>
                                        <p:attrNameLst>
                                          <p:attrName>style.visibility</p:attrName>
                                        </p:attrNameLst>
                                      </p:cBhvr>
                                      <p:to>
                                        <p:strVal val="visible"/>
                                      </p:to>
                                    </p:set>
                                    <p:animEffect transition="in" filter="wipe(left)">
                                      <p:cBhvr>
                                        <p:cTn id="72" dur="500"/>
                                        <p:tgtEl>
                                          <p:spTgt spid="246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4648"/>
                                        </p:tgtEl>
                                        <p:attrNameLst>
                                          <p:attrName>style.visibility</p:attrName>
                                        </p:attrNameLst>
                                      </p:cBhvr>
                                      <p:to>
                                        <p:strVal val="visible"/>
                                      </p:to>
                                    </p:set>
                                    <p:animEffect transition="in" filter="wipe(left)">
                                      <p:cBhvr>
                                        <p:cTn id="77" dur="500"/>
                                        <p:tgtEl>
                                          <p:spTgt spid="246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4651"/>
                                        </p:tgtEl>
                                        <p:attrNameLst>
                                          <p:attrName>style.visibility</p:attrName>
                                        </p:attrNameLst>
                                      </p:cBhvr>
                                      <p:to>
                                        <p:strVal val="visible"/>
                                      </p:to>
                                    </p:set>
                                    <p:animEffect transition="in" filter="wipe(left)">
                                      <p:cBhvr>
                                        <p:cTn id="82" dur="500"/>
                                        <p:tgtEl>
                                          <p:spTgt spid="24651"/>
                                        </p:tgtEl>
                                      </p:cBhvr>
                                    </p:animEffect>
                                  </p:childTnLst>
                                </p:cTn>
                              </p:par>
                            </p:childTnLst>
                          </p:cTn>
                        </p:par>
                        <p:par>
                          <p:cTn id="83" fill="hold" nodeType="afterGroup">
                            <p:stCondLst>
                              <p:cond delay="500"/>
                            </p:stCondLst>
                            <p:childTnLst>
                              <p:par>
                                <p:cTn id="84" presetID="22" presetClass="entr" presetSubtype="8" fill="hold" nodeType="afterEffect">
                                  <p:stCondLst>
                                    <p:cond delay="5000"/>
                                  </p:stCondLst>
                                  <p:childTnLst>
                                    <p:set>
                                      <p:cBhvr>
                                        <p:cTn id="85" dur="1" fill="hold">
                                          <p:stCondLst>
                                            <p:cond delay="0"/>
                                          </p:stCondLst>
                                        </p:cTn>
                                        <p:tgtEl>
                                          <p:spTgt spid="24652"/>
                                        </p:tgtEl>
                                        <p:attrNameLst>
                                          <p:attrName>style.visibility</p:attrName>
                                        </p:attrNameLst>
                                      </p:cBhvr>
                                      <p:to>
                                        <p:strVal val="visible"/>
                                      </p:to>
                                    </p:set>
                                    <p:animEffect transition="in" filter="wipe(left)">
                                      <p:cBhvr>
                                        <p:cTn id="86" dur="500"/>
                                        <p:tgtEl>
                                          <p:spTgt spid="246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4654"/>
                                        </p:tgtEl>
                                        <p:attrNameLst>
                                          <p:attrName>style.visibility</p:attrName>
                                        </p:attrNameLst>
                                      </p:cBhvr>
                                      <p:to>
                                        <p:strVal val="visible"/>
                                      </p:to>
                                    </p:set>
                                    <p:animEffect transition="in" filter="wipe(left)">
                                      <p:cBhvr>
                                        <p:cTn id="91" dur="500"/>
                                        <p:tgtEl>
                                          <p:spTgt spid="2465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4655"/>
                                        </p:tgtEl>
                                        <p:attrNameLst>
                                          <p:attrName>style.visibility</p:attrName>
                                        </p:attrNameLst>
                                      </p:cBhvr>
                                      <p:to>
                                        <p:strVal val="visible"/>
                                      </p:to>
                                    </p:set>
                                    <p:animEffect transition="in" filter="wipe(left)">
                                      <p:cBhvr>
                                        <p:cTn id="96" dur="500"/>
                                        <p:tgtEl>
                                          <p:spTgt spid="2465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4700">
                                            <p:bg/>
                                          </p:spTgt>
                                        </p:tgtEl>
                                        <p:attrNameLst>
                                          <p:attrName>style.visibility</p:attrName>
                                        </p:attrNameLst>
                                      </p:cBhvr>
                                      <p:to>
                                        <p:strVal val="visible"/>
                                      </p:to>
                                    </p:set>
                                    <p:animEffect transition="in" filter="wipe(left)">
                                      <p:cBhvr>
                                        <p:cTn id="101" dur="500"/>
                                        <p:tgtEl>
                                          <p:spTgt spid="24700">
                                            <p:bg/>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4700">
                                            <p:txEl>
                                              <p:pRg st="0" end="0"/>
                                            </p:txEl>
                                          </p:spTgt>
                                        </p:tgtEl>
                                        <p:attrNameLst>
                                          <p:attrName>style.visibility</p:attrName>
                                        </p:attrNameLst>
                                      </p:cBhvr>
                                      <p:to>
                                        <p:strVal val="visible"/>
                                      </p:to>
                                    </p:set>
                                    <p:animEffect transition="in" filter="wipe(left)">
                                      <p:cBhvr>
                                        <p:cTn id="106" dur="500"/>
                                        <p:tgtEl>
                                          <p:spTgt spid="24700">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4700">
                                            <p:txEl>
                                              <p:pRg st="1" end="1"/>
                                            </p:txEl>
                                          </p:spTgt>
                                        </p:tgtEl>
                                        <p:attrNameLst>
                                          <p:attrName>style.visibility</p:attrName>
                                        </p:attrNameLst>
                                      </p:cBhvr>
                                      <p:to>
                                        <p:strVal val="visible"/>
                                      </p:to>
                                    </p:set>
                                    <p:animEffect transition="in" filter="wipe(left)">
                                      <p:cBhvr>
                                        <p:cTn id="111" dur="500"/>
                                        <p:tgtEl>
                                          <p:spTgt spid="24700">
                                            <p:txEl>
                                              <p:pRg st="1" end="1"/>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4700">
                                            <p:txEl>
                                              <p:pRg st="2" end="2"/>
                                            </p:txEl>
                                          </p:spTgt>
                                        </p:tgtEl>
                                        <p:attrNameLst>
                                          <p:attrName>style.visibility</p:attrName>
                                        </p:attrNameLst>
                                      </p:cBhvr>
                                      <p:to>
                                        <p:strVal val="visible"/>
                                      </p:to>
                                    </p:set>
                                    <p:animEffect transition="in" filter="wipe(left)">
                                      <p:cBhvr>
                                        <p:cTn id="116" dur="500"/>
                                        <p:tgtEl>
                                          <p:spTgt spid="24700">
                                            <p:txEl>
                                              <p:pRg st="2" end="2"/>
                                            </p:txEl>
                                          </p:spTgt>
                                        </p:tgtEl>
                                      </p:cBhvr>
                                    </p:animEffect>
                                  </p:childTnLst>
                                </p:cTn>
                              </p:par>
                            </p:childTnLst>
                          </p:cTn>
                        </p:par>
                        <p:par>
                          <p:cTn id="117" fill="hold" nodeType="afterGroup">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24656"/>
                                        </p:tgtEl>
                                        <p:attrNameLst>
                                          <p:attrName>style.visibility</p:attrName>
                                        </p:attrNameLst>
                                      </p:cBhvr>
                                      <p:to>
                                        <p:strVal val="visible"/>
                                      </p:to>
                                    </p:set>
                                    <p:animEffect transition="in" filter="wipe(left)">
                                      <p:cBhvr>
                                        <p:cTn id="120" dur="500"/>
                                        <p:tgtEl>
                                          <p:spTgt spid="2465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24657"/>
                                        </p:tgtEl>
                                        <p:attrNameLst>
                                          <p:attrName>style.visibility</p:attrName>
                                        </p:attrNameLst>
                                      </p:cBhvr>
                                      <p:to>
                                        <p:strVal val="visible"/>
                                      </p:to>
                                    </p:set>
                                    <p:animEffect transition="in" filter="wipe(left)">
                                      <p:cBhvr>
                                        <p:cTn id="125" dur="500"/>
                                        <p:tgtEl>
                                          <p:spTgt spid="2465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4701"/>
                                        </p:tgtEl>
                                        <p:attrNameLst>
                                          <p:attrName>style.visibility</p:attrName>
                                        </p:attrNameLst>
                                      </p:cBhvr>
                                      <p:to>
                                        <p:strVal val="visible"/>
                                      </p:to>
                                    </p:set>
                                    <p:animEffect transition="in" filter="wipe(left)">
                                      <p:cBhvr>
                                        <p:cTn id="130" dur="500"/>
                                        <p:tgtEl>
                                          <p:spTgt spid="2470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nodeType="clickEffect">
                                  <p:stCondLst>
                                    <p:cond delay="0"/>
                                  </p:stCondLst>
                                  <p:childTnLst>
                                    <p:set>
                                      <p:cBhvr>
                                        <p:cTn id="134" dur="1" fill="hold">
                                          <p:stCondLst>
                                            <p:cond delay="0"/>
                                          </p:stCondLst>
                                        </p:cTn>
                                        <p:tgtEl>
                                          <p:spTgt spid="16"/>
                                        </p:tgtEl>
                                        <p:attrNameLst>
                                          <p:attrName>style.visibility</p:attrName>
                                        </p:attrNameLst>
                                      </p:cBhvr>
                                      <p:to>
                                        <p:strVal val="visible"/>
                                      </p:to>
                                    </p:set>
                                    <p:anim calcmode="lin" valueType="num">
                                      <p:cBhvr additive="base">
                                        <p:cTn id="135" dur="500" fill="hold"/>
                                        <p:tgtEl>
                                          <p:spTgt spid="16"/>
                                        </p:tgtEl>
                                        <p:attrNameLst>
                                          <p:attrName>ppt_x</p:attrName>
                                        </p:attrNameLst>
                                      </p:cBhvr>
                                      <p:tavLst>
                                        <p:tav tm="0">
                                          <p:val>
                                            <p:strVal val="#ppt_x"/>
                                          </p:val>
                                        </p:tav>
                                        <p:tav tm="100000">
                                          <p:val>
                                            <p:strVal val="#ppt_x"/>
                                          </p:val>
                                        </p:tav>
                                      </p:tavLst>
                                    </p:anim>
                                    <p:anim calcmode="lin" valueType="num">
                                      <p:cBhvr additive="base">
                                        <p:cTn id="1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left)">
                                      <p:cBhvr>
                                        <p:cTn id="141" dur="500"/>
                                        <p:tgtEl>
                                          <p:spTgt spid="1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nodeType="clickEffect">
                                  <p:stCondLst>
                                    <p:cond delay="0"/>
                                  </p:stCondLst>
                                  <p:childTnLst>
                                    <p:set>
                                      <p:cBhvr>
                                        <p:cTn id="145" dur="1" fill="hold">
                                          <p:stCondLst>
                                            <p:cond delay="0"/>
                                          </p:stCondLst>
                                        </p:cTn>
                                        <p:tgtEl>
                                          <p:spTgt spid="24719"/>
                                        </p:tgtEl>
                                        <p:attrNameLst>
                                          <p:attrName>style.visibility</p:attrName>
                                        </p:attrNameLst>
                                      </p:cBhvr>
                                      <p:to>
                                        <p:strVal val="visible"/>
                                      </p:to>
                                    </p:set>
                                    <p:animEffect transition="in" filter="strips(downRight)">
                                      <p:cBhvr>
                                        <p:cTn id="146" dur="500"/>
                                        <p:tgtEl>
                                          <p:spTgt spid="2471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21"/>
                                        </p:tgtEl>
                                        <p:attrNameLst>
                                          <p:attrName>style.visibility</p:attrName>
                                        </p:attrNameLst>
                                      </p:cBhvr>
                                      <p:to>
                                        <p:strVal val="visible"/>
                                      </p:to>
                                    </p:set>
                                    <p:animEffect transition="in" filter="wipe(left)">
                                      <p:cBhvr>
                                        <p:cTn id="1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8" grpId="0" autoUpdateAnimBg="0"/>
      <p:bldP spid="24639" grpId="0" animBg="1"/>
      <p:bldP spid="24640" grpId="0" autoUpdateAnimBg="0"/>
      <p:bldP spid="24644" grpId="0" autoUpdateAnimBg="0"/>
      <p:bldP spid="24654" grpId="0" autoUpdateAnimBg="0"/>
      <p:bldP spid="24700" grpId="0" build="p" animBg="1" autoUpdateAnimBg="0"/>
      <p:bldP spid="24656" grpId="0" autoUpdateAnimBg="0"/>
      <p:bldP spid="24701" grpId="0" autoUpdateAnimBg="0"/>
      <p:bldP spid="2472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E97519EA-182B-48C1-B9CA-EE0BF295F05B}"/>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0659" name="Text Box 3">
            <a:extLst>
              <a:ext uri="{FF2B5EF4-FFF2-40B4-BE49-F238E27FC236}">
                <a16:creationId xmlns:a16="http://schemas.microsoft.com/office/drawing/2014/main" id="{779DBE5A-4F7D-4929-898E-AF1BBDEBD404}"/>
              </a:ext>
            </a:extLst>
          </p:cNvPr>
          <p:cNvSpPr txBox="1">
            <a:spLocks noChangeArrowheads="1"/>
          </p:cNvSpPr>
          <p:nvPr/>
        </p:nvSpPr>
        <p:spPr bwMode="auto">
          <a:xfrm>
            <a:off x="393701" y="881970"/>
            <a:ext cx="269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数学运算</a:t>
            </a:r>
          </a:p>
        </p:txBody>
      </p:sp>
      <p:sp>
        <p:nvSpPr>
          <p:cNvPr id="70711" name="Text Box 55">
            <a:extLst>
              <a:ext uri="{FF2B5EF4-FFF2-40B4-BE49-F238E27FC236}">
                <a16:creationId xmlns:a16="http://schemas.microsoft.com/office/drawing/2014/main" id="{AD221DA8-8EB5-4C38-850A-CFCE6AA9D340}"/>
              </a:ext>
            </a:extLst>
          </p:cNvPr>
          <p:cNvSpPr txBox="1">
            <a:spLocks noChangeArrowheads="1"/>
          </p:cNvSpPr>
          <p:nvPr/>
        </p:nvSpPr>
        <p:spPr bwMode="auto">
          <a:xfrm>
            <a:off x="393700" y="1386972"/>
            <a:ext cx="334644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波形变换。如将方波变换成三角波</a:t>
            </a:r>
          </a:p>
        </p:txBody>
      </p:sp>
      <p:grpSp>
        <p:nvGrpSpPr>
          <p:cNvPr id="24581" name="Group 150">
            <a:extLst>
              <a:ext uri="{FF2B5EF4-FFF2-40B4-BE49-F238E27FC236}">
                <a16:creationId xmlns:a16="http://schemas.microsoft.com/office/drawing/2014/main" id="{E1335D5E-7A62-4300-99E7-A2D93240DD5D}"/>
              </a:ext>
            </a:extLst>
          </p:cNvPr>
          <p:cNvGrpSpPr>
            <a:grpSpLocks/>
          </p:cNvGrpSpPr>
          <p:nvPr/>
        </p:nvGrpSpPr>
        <p:grpSpPr bwMode="auto">
          <a:xfrm>
            <a:off x="4244975" y="20888"/>
            <a:ext cx="4419600" cy="2355850"/>
            <a:chOff x="1394" y="755"/>
            <a:chExt cx="2784" cy="1484"/>
          </a:xfrm>
        </p:grpSpPr>
        <p:grpSp>
          <p:nvGrpSpPr>
            <p:cNvPr id="24582" name="Group 104">
              <a:extLst>
                <a:ext uri="{FF2B5EF4-FFF2-40B4-BE49-F238E27FC236}">
                  <a16:creationId xmlns:a16="http://schemas.microsoft.com/office/drawing/2014/main" id="{F0A66D78-B5C8-45B9-9983-387E5B0FF94D}"/>
                </a:ext>
              </a:extLst>
            </p:cNvPr>
            <p:cNvGrpSpPr>
              <a:grpSpLocks/>
            </p:cNvGrpSpPr>
            <p:nvPr/>
          </p:nvGrpSpPr>
          <p:grpSpPr bwMode="auto">
            <a:xfrm>
              <a:off x="1394" y="1219"/>
              <a:ext cx="1176" cy="441"/>
              <a:chOff x="2040" y="2364"/>
              <a:chExt cx="1176" cy="441"/>
            </a:xfrm>
          </p:grpSpPr>
          <p:grpSp>
            <p:nvGrpSpPr>
              <p:cNvPr id="24620" name="Group 105">
                <a:extLst>
                  <a:ext uri="{FF2B5EF4-FFF2-40B4-BE49-F238E27FC236}">
                    <a16:creationId xmlns:a16="http://schemas.microsoft.com/office/drawing/2014/main" id="{AD499633-B57D-4B7D-830F-F44341DD9151}"/>
                  </a:ext>
                </a:extLst>
              </p:cNvPr>
              <p:cNvGrpSpPr>
                <a:grpSpLocks/>
              </p:cNvGrpSpPr>
              <p:nvPr/>
            </p:nvGrpSpPr>
            <p:grpSpPr bwMode="auto">
              <a:xfrm>
                <a:off x="2436" y="2640"/>
                <a:ext cx="780" cy="96"/>
                <a:chOff x="2436" y="2640"/>
                <a:chExt cx="780" cy="96"/>
              </a:xfrm>
            </p:grpSpPr>
            <p:grpSp>
              <p:nvGrpSpPr>
                <p:cNvPr id="24623" name="Group 106">
                  <a:extLst>
                    <a:ext uri="{FF2B5EF4-FFF2-40B4-BE49-F238E27FC236}">
                      <a16:creationId xmlns:a16="http://schemas.microsoft.com/office/drawing/2014/main" id="{6EE04E37-2018-4CF4-8E67-91D3CB969880}"/>
                    </a:ext>
                  </a:extLst>
                </p:cNvPr>
                <p:cNvGrpSpPr>
                  <a:grpSpLocks/>
                </p:cNvGrpSpPr>
                <p:nvPr/>
              </p:nvGrpSpPr>
              <p:grpSpPr bwMode="auto">
                <a:xfrm>
                  <a:off x="2496" y="2640"/>
                  <a:ext cx="720" cy="96"/>
                  <a:chOff x="2496" y="2640"/>
                  <a:chExt cx="720" cy="96"/>
                </a:xfrm>
              </p:grpSpPr>
              <p:sp>
                <p:nvSpPr>
                  <p:cNvPr id="24625" name="Rectangle 107">
                    <a:extLst>
                      <a:ext uri="{FF2B5EF4-FFF2-40B4-BE49-F238E27FC236}">
                        <a16:creationId xmlns:a16="http://schemas.microsoft.com/office/drawing/2014/main" id="{DF3B4EF2-9BCA-46A0-83C7-EDF0644C61D8}"/>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26" name="Line 108">
                    <a:extLst>
                      <a:ext uri="{FF2B5EF4-FFF2-40B4-BE49-F238E27FC236}">
                        <a16:creationId xmlns:a16="http://schemas.microsoft.com/office/drawing/2014/main" id="{49032700-9678-4EF5-AF20-F7FBD678657B}"/>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109">
                    <a:extLst>
                      <a:ext uri="{FF2B5EF4-FFF2-40B4-BE49-F238E27FC236}">
                        <a16:creationId xmlns:a16="http://schemas.microsoft.com/office/drawing/2014/main" id="{63D57D82-938A-457F-AEEA-DB1BEE5FFCBD}"/>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24" name="Oval 110">
                  <a:extLst>
                    <a:ext uri="{FF2B5EF4-FFF2-40B4-BE49-F238E27FC236}">
                      <a16:creationId xmlns:a16="http://schemas.microsoft.com/office/drawing/2014/main" id="{08FF35D7-52B9-4EE7-A607-C7EB84E60BF3}"/>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621" name="Text Box 111">
                <a:extLst>
                  <a:ext uri="{FF2B5EF4-FFF2-40B4-BE49-F238E27FC236}">
                    <a16:creationId xmlns:a16="http://schemas.microsoft.com/office/drawing/2014/main" id="{2038B23B-7A9E-40A6-A71F-DDCA72213EB1}"/>
                  </a:ext>
                </a:extLst>
              </p:cNvPr>
              <p:cNvSpPr txBox="1">
                <a:spLocks noChangeArrowheads="1"/>
              </p:cNvSpPr>
              <p:nvPr/>
            </p:nvSpPr>
            <p:spPr bwMode="auto">
              <a:xfrm>
                <a:off x="2753" y="236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p>
            </p:txBody>
          </p:sp>
          <p:sp>
            <p:nvSpPr>
              <p:cNvPr id="24622" name="Text Box 112">
                <a:extLst>
                  <a:ext uri="{FF2B5EF4-FFF2-40B4-BE49-F238E27FC236}">
                    <a16:creationId xmlns:a16="http://schemas.microsoft.com/office/drawing/2014/main" id="{34B44BE9-3E57-44AC-8742-7E9D34791844}"/>
                  </a:ext>
                </a:extLst>
              </p:cNvPr>
              <p:cNvSpPr txBox="1">
                <a:spLocks noChangeArrowheads="1"/>
              </p:cNvSpPr>
              <p:nvPr/>
            </p:nvSpPr>
            <p:spPr bwMode="auto">
              <a:xfrm>
                <a:off x="2040" y="2478"/>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grpSp>
          <p:nvGrpSpPr>
            <p:cNvPr id="24583" name="Group 113">
              <a:extLst>
                <a:ext uri="{FF2B5EF4-FFF2-40B4-BE49-F238E27FC236}">
                  <a16:creationId xmlns:a16="http://schemas.microsoft.com/office/drawing/2014/main" id="{F6D254AA-3CB9-4902-8B18-C75C1FF6D434}"/>
                </a:ext>
              </a:extLst>
            </p:cNvPr>
            <p:cNvGrpSpPr>
              <a:grpSpLocks/>
            </p:cNvGrpSpPr>
            <p:nvPr/>
          </p:nvGrpSpPr>
          <p:grpSpPr bwMode="auto">
            <a:xfrm>
              <a:off x="3349" y="1495"/>
              <a:ext cx="829" cy="327"/>
              <a:chOff x="4674" y="1564"/>
              <a:chExt cx="829" cy="327"/>
            </a:xfrm>
          </p:grpSpPr>
          <p:grpSp>
            <p:nvGrpSpPr>
              <p:cNvPr id="24616" name="Group 114">
                <a:extLst>
                  <a:ext uri="{FF2B5EF4-FFF2-40B4-BE49-F238E27FC236}">
                    <a16:creationId xmlns:a16="http://schemas.microsoft.com/office/drawing/2014/main" id="{530D3CDA-87CD-4FBA-8DCA-0D79910A8EE0}"/>
                  </a:ext>
                </a:extLst>
              </p:cNvPr>
              <p:cNvGrpSpPr>
                <a:grpSpLocks/>
              </p:cNvGrpSpPr>
              <p:nvPr/>
            </p:nvGrpSpPr>
            <p:grpSpPr bwMode="auto">
              <a:xfrm>
                <a:off x="4674" y="1716"/>
                <a:ext cx="384" cy="48"/>
                <a:chOff x="3888" y="2616"/>
                <a:chExt cx="384" cy="48"/>
              </a:xfrm>
            </p:grpSpPr>
            <p:sp>
              <p:nvSpPr>
                <p:cNvPr id="24618" name="Line 115">
                  <a:extLst>
                    <a:ext uri="{FF2B5EF4-FFF2-40B4-BE49-F238E27FC236}">
                      <a16:creationId xmlns:a16="http://schemas.microsoft.com/office/drawing/2014/main" id="{62F5ABC1-3E68-482F-BFA5-89A3CAB30EEF}"/>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9" name="Oval 116">
                  <a:extLst>
                    <a:ext uri="{FF2B5EF4-FFF2-40B4-BE49-F238E27FC236}">
                      <a16:creationId xmlns:a16="http://schemas.microsoft.com/office/drawing/2014/main" id="{E846BF41-D0D9-4291-B5A7-EE48C13B757F}"/>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617" name="Text Box 117">
                <a:extLst>
                  <a:ext uri="{FF2B5EF4-FFF2-40B4-BE49-F238E27FC236}">
                    <a16:creationId xmlns:a16="http://schemas.microsoft.com/office/drawing/2014/main" id="{68637011-568F-4D33-82EA-686980B622B0}"/>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24584" name="Group 118">
              <a:extLst>
                <a:ext uri="{FF2B5EF4-FFF2-40B4-BE49-F238E27FC236}">
                  <a16:creationId xmlns:a16="http://schemas.microsoft.com/office/drawing/2014/main" id="{0311A8D2-B4CC-49FB-8A5C-31A619B63055}"/>
                </a:ext>
              </a:extLst>
            </p:cNvPr>
            <p:cNvGrpSpPr>
              <a:grpSpLocks/>
            </p:cNvGrpSpPr>
            <p:nvPr/>
          </p:nvGrpSpPr>
          <p:grpSpPr bwMode="auto">
            <a:xfrm>
              <a:off x="2245" y="1879"/>
              <a:ext cx="336" cy="192"/>
              <a:chOff x="3061" y="1908"/>
              <a:chExt cx="336" cy="192"/>
            </a:xfrm>
          </p:grpSpPr>
          <p:sp>
            <p:nvSpPr>
              <p:cNvPr id="24613" name="Line 119">
                <a:extLst>
                  <a:ext uri="{FF2B5EF4-FFF2-40B4-BE49-F238E27FC236}">
                    <a16:creationId xmlns:a16="http://schemas.microsoft.com/office/drawing/2014/main" id="{4A7CD6A7-1668-43B9-A108-C5151261269C}"/>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4" name="Line 120">
                <a:extLst>
                  <a:ext uri="{FF2B5EF4-FFF2-40B4-BE49-F238E27FC236}">
                    <a16:creationId xmlns:a16="http://schemas.microsoft.com/office/drawing/2014/main" id="{9265E5CD-0AAD-4B24-B0C1-F6A0963F3C67}"/>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5" name="Line 121">
                <a:extLst>
                  <a:ext uri="{FF2B5EF4-FFF2-40B4-BE49-F238E27FC236}">
                    <a16:creationId xmlns:a16="http://schemas.microsoft.com/office/drawing/2014/main" id="{523C1E6F-E6FC-4CAC-A88F-CD3A7E20626D}"/>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24585" name="Group 122">
              <a:extLst>
                <a:ext uri="{FF2B5EF4-FFF2-40B4-BE49-F238E27FC236}">
                  <a16:creationId xmlns:a16="http://schemas.microsoft.com/office/drawing/2014/main" id="{C9DED093-44A8-4E95-90A5-2B06170E7042}"/>
                </a:ext>
              </a:extLst>
            </p:cNvPr>
            <p:cNvGrpSpPr>
              <a:grpSpLocks/>
            </p:cNvGrpSpPr>
            <p:nvPr/>
          </p:nvGrpSpPr>
          <p:grpSpPr bwMode="auto">
            <a:xfrm>
              <a:off x="1429" y="799"/>
              <a:ext cx="2736" cy="1440"/>
              <a:chOff x="2784" y="864"/>
              <a:chExt cx="2736" cy="1440"/>
            </a:xfrm>
          </p:grpSpPr>
          <p:grpSp>
            <p:nvGrpSpPr>
              <p:cNvPr id="24608" name="Group 123">
                <a:extLst>
                  <a:ext uri="{FF2B5EF4-FFF2-40B4-BE49-F238E27FC236}">
                    <a16:creationId xmlns:a16="http://schemas.microsoft.com/office/drawing/2014/main" id="{EC3F974B-FFE0-4A7E-A048-C699498199CF}"/>
                  </a:ext>
                </a:extLst>
              </p:cNvPr>
              <p:cNvGrpSpPr>
                <a:grpSpLocks/>
              </p:cNvGrpSpPr>
              <p:nvPr/>
            </p:nvGrpSpPr>
            <p:grpSpPr bwMode="auto">
              <a:xfrm>
                <a:off x="3904" y="1374"/>
                <a:ext cx="741" cy="726"/>
                <a:chOff x="3723" y="1242"/>
                <a:chExt cx="741" cy="726"/>
              </a:xfrm>
            </p:grpSpPr>
            <p:sp>
              <p:nvSpPr>
                <p:cNvPr id="24610" name="AutoShape 124">
                  <a:extLst>
                    <a:ext uri="{FF2B5EF4-FFF2-40B4-BE49-F238E27FC236}">
                      <a16:creationId xmlns:a16="http://schemas.microsoft.com/office/drawing/2014/main" id="{24F567A2-19C4-4173-B91E-0C719F80079D}"/>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11" name="Text Box 125">
                  <a:extLst>
                    <a:ext uri="{FF2B5EF4-FFF2-40B4-BE49-F238E27FC236}">
                      <a16:creationId xmlns:a16="http://schemas.microsoft.com/office/drawing/2014/main" id="{E381F728-B73E-4CCA-9B4E-D707B5CF8962}"/>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4612" name="Text Box 126">
                  <a:extLst>
                    <a:ext uri="{FF2B5EF4-FFF2-40B4-BE49-F238E27FC236}">
                      <a16:creationId xmlns:a16="http://schemas.microsoft.com/office/drawing/2014/main" id="{9F4DF18F-D3BA-4F1C-AA0C-4B5FAC72B7EF}"/>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24609" name="Rectangle 127">
                <a:extLst>
                  <a:ext uri="{FF2B5EF4-FFF2-40B4-BE49-F238E27FC236}">
                    <a16:creationId xmlns:a16="http://schemas.microsoft.com/office/drawing/2014/main" id="{87AECF55-DC6D-4D60-B7ED-D55678F770DB}"/>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4586" name="Group 128">
              <a:extLst>
                <a:ext uri="{FF2B5EF4-FFF2-40B4-BE49-F238E27FC236}">
                  <a16:creationId xmlns:a16="http://schemas.microsoft.com/office/drawing/2014/main" id="{EFF9A466-4DFE-40FB-BB90-AF14CE25929A}"/>
                </a:ext>
              </a:extLst>
            </p:cNvPr>
            <p:cNvGrpSpPr>
              <a:grpSpLocks/>
            </p:cNvGrpSpPr>
            <p:nvPr/>
          </p:nvGrpSpPr>
          <p:grpSpPr bwMode="auto">
            <a:xfrm>
              <a:off x="1722" y="1091"/>
              <a:ext cx="426" cy="327"/>
              <a:chOff x="3077" y="1120"/>
              <a:chExt cx="426" cy="327"/>
            </a:xfrm>
          </p:grpSpPr>
          <p:sp>
            <p:nvSpPr>
              <p:cNvPr id="24606" name="Line 129">
                <a:extLst>
                  <a:ext uri="{FF2B5EF4-FFF2-40B4-BE49-F238E27FC236}">
                    <a16:creationId xmlns:a16="http://schemas.microsoft.com/office/drawing/2014/main" id="{6D40A889-123F-4415-8496-2103F7093F8A}"/>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7" name="Text Box 130">
                <a:extLst>
                  <a:ext uri="{FF2B5EF4-FFF2-40B4-BE49-F238E27FC236}">
                    <a16:creationId xmlns:a16="http://schemas.microsoft.com/office/drawing/2014/main" id="{D23C31CF-820C-4AE9-B336-4535C757EB04}"/>
                  </a:ext>
                </a:extLst>
              </p:cNvPr>
              <p:cNvSpPr txBox="1">
                <a:spLocks noChangeArrowheads="1"/>
              </p:cNvSpPr>
              <p:nvPr/>
            </p:nvSpPr>
            <p:spPr bwMode="auto">
              <a:xfrm>
                <a:off x="3077" y="1120"/>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24587" name="Group 131">
              <a:extLst>
                <a:ext uri="{FF2B5EF4-FFF2-40B4-BE49-F238E27FC236}">
                  <a16:creationId xmlns:a16="http://schemas.microsoft.com/office/drawing/2014/main" id="{932B6A5E-D9A2-46FE-B03A-BFA6DAE3BB07}"/>
                </a:ext>
              </a:extLst>
            </p:cNvPr>
            <p:cNvGrpSpPr>
              <a:grpSpLocks/>
            </p:cNvGrpSpPr>
            <p:nvPr/>
          </p:nvGrpSpPr>
          <p:grpSpPr bwMode="auto">
            <a:xfrm>
              <a:off x="2291" y="755"/>
              <a:ext cx="439" cy="327"/>
              <a:chOff x="3070" y="1120"/>
              <a:chExt cx="439" cy="327"/>
            </a:xfrm>
          </p:grpSpPr>
          <p:sp>
            <p:nvSpPr>
              <p:cNvPr id="24604" name="Line 132">
                <a:extLst>
                  <a:ext uri="{FF2B5EF4-FFF2-40B4-BE49-F238E27FC236}">
                    <a16:creationId xmlns:a16="http://schemas.microsoft.com/office/drawing/2014/main" id="{5D1C434C-D8BC-40D5-AE24-E606F7F2A4C6}"/>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5" name="Text Box 133">
                <a:extLst>
                  <a:ext uri="{FF2B5EF4-FFF2-40B4-BE49-F238E27FC236}">
                    <a16:creationId xmlns:a16="http://schemas.microsoft.com/office/drawing/2014/main" id="{915FACFB-0B17-4BB8-A983-7E3D5B529986}"/>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pSp>
          <p:nvGrpSpPr>
            <p:cNvPr id="24588" name="Group 134">
              <a:extLst>
                <a:ext uri="{FF2B5EF4-FFF2-40B4-BE49-F238E27FC236}">
                  <a16:creationId xmlns:a16="http://schemas.microsoft.com/office/drawing/2014/main" id="{F67396CF-9556-499E-98BB-224F495FB9CF}"/>
                </a:ext>
              </a:extLst>
            </p:cNvPr>
            <p:cNvGrpSpPr>
              <a:grpSpLocks/>
            </p:cNvGrpSpPr>
            <p:nvPr/>
          </p:nvGrpSpPr>
          <p:grpSpPr bwMode="auto">
            <a:xfrm>
              <a:off x="2438" y="835"/>
              <a:ext cx="924" cy="852"/>
              <a:chOff x="3793" y="252"/>
              <a:chExt cx="924" cy="852"/>
            </a:xfrm>
          </p:grpSpPr>
          <p:sp>
            <p:nvSpPr>
              <p:cNvPr id="24589" name="Line 135">
                <a:extLst>
                  <a:ext uri="{FF2B5EF4-FFF2-40B4-BE49-F238E27FC236}">
                    <a16:creationId xmlns:a16="http://schemas.microsoft.com/office/drawing/2014/main" id="{0E726126-EB71-4ADE-BD26-EC85AC814CF3}"/>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6">
                <a:extLst>
                  <a:ext uri="{FF2B5EF4-FFF2-40B4-BE49-F238E27FC236}">
                    <a16:creationId xmlns:a16="http://schemas.microsoft.com/office/drawing/2014/main" id="{42B84A6A-2AE3-4873-AFA6-7064A339A0FC}"/>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4591" name="Group 137">
                <a:extLst>
                  <a:ext uri="{FF2B5EF4-FFF2-40B4-BE49-F238E27FC236}">
                    <a16:creationId xmlns:a16="http://schemas.microsoft.com/office/drawing/2014/main" id="{9CA8EA32-260A-4ED9-9C9C-1460B395E875}"/>
                  </a:ext>
                </a:extLst>
              </p:cNvPr>
              <p:cNvGrpSpPr>
                <a:grpSpLocks/>
              </p:cNvGrpSpPr>
              <p:nvPr/>
            </p:nvGrpSpPr>
            <p:grpSpPr bwMode="auto">
              <a:xfrm>
                <a:off x="3793" y="252"/>
                <a:ext cx="924" cy="852"/>
                <a:chOff x="3793" y="252"/>
                <a:chExt cx="924" cy="852"/>
              </a:xfrm>
            </p:grpSpPr>
            <p:sp>
              <p:nvSpPr>
                <p:cNvPr id="24592" name="Line 138">
                  <a:extLst>
                    <a:ext uri="{FF2B5EF4-FFF2-40B4-BE49-F238E27FC236}">
                      <a16:creationId xmlns:a16="http://schemas.microsoft.com/office/drawing/2014/main" id="{8A818B86-76AE-4847-AD34-58077866F3F2}"/>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Text Box 139">
                  <a:extLst>
                    <a:ext uri="{FF2B5EF4-FFF2-40B4-BE49-F238E27FC236}">
                      <a16:creationId xmlns:a16="http://schemas.microsoft.com/office/drawing/2014/main" id="{CDFC14FE-A6B9-4945-A205-90C1B88F3A38}"/>
                    </a:ext>
                  </a:extLst>
                </p:cNvPr>
                <p:cNvSpPr txBox="1">
                  <a:spLocks noChangeArrowheads="1"/>
                </p:cNvSpPr>
                <p:nvPr/>
              </p:nvSpPr>
              <p:spPr bwMode="auto">
                <a:xfrm>
                  <a:off x="4090" y="2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4594" name="Group 140">
                  <a:extLst>
                    <a:ext uri="{FF2B5EF4-FFF2-40B4-BE49-F238E27FC236}">
                      <a16:creationId xmlns:a16="http://schemas.microsoft.com/office/drawing/2014/main" id="{FC41CE0F-1E24-491A-9213-2DAF45E39E04}"/>
                    </a:ext>
                  </a:extLst>
                </p:cNvPr>
                <p:cNvGrpSpPr>
                  <a:grpSpLocks/>
                </p:cNvGrpSpPr>
                <p:nvPr/>
              </p:nvGrpSpPr>
              <p:grpSpPr bwMode="auto">
                <a:xfrm>
                  <a:off x="3793" y="576"/>
                  <a:ext cx="48" cy="408"/>
                  <a:chOff x="3612" y="1056"/>
                  <a:chExt cx="48" cy="408"/>
                </a:xfrm>
              </p:grpSpPr>
              <p:sp>
                <p:nvSpPr>
                  <p:cNvPr id="24602" name="Line 141">
                    <a:extLst>
                      <a:ext uri="{FF2B5EF4-FFF2-40B4-BE49-F238E27FC236}">
                        <a16:creationId xmlns:a16="http://schemas.microsoft.com/office/drawing/2014/main" id="{E4EA4C07-C669-4CB9-B00C-E0F015F8D513}"/>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3" name="Oval 142">
                    <a:extLst>
                      <a:ext uri="{FF2B5EF4-FFF2-40B4-BE49-F238E27FC236}">
                        <a16:creationId xmlns:a16="http://schemas.microsoft.com/office/drawing/2014/main" id="{C2ED32E9-3D53-485F-BF02-C6C172CD1B9A}"/>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595" name="Oval 143">
                  <a:extLst>
                    <a:ext uri="{FF2B5EF4-FFF2-40B4-BE49-F238E27FC236}">
                      <a16:creationId xmlns:a16="http://schemas.microsoft.com/office/drawing/2014/main" id="{C93E4278-46D9-49E9-B874-E45D808829DD}"/>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596" name="Line 144">
                  <a:extLst>
                    <a:ext uri="{FF2B5EF4-FFF2-40B4-BE49-F238E27FC236}">
                      <a16:creationId xmlns:a16="http://schemas.microsoft.com/office/drawing/2014/main" id="{B9F6E3BC-0A55-4387-A31F-790FF8C7415A}"/>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4597" name="Group 145">
                  <a:extLst>
                    <a:ext uri="{FF2B5EF4-FFF2-40B4-BE49-F238E27FC236}">
                      <a16:creationId xmlns:a16="http://schemas.microsoft.com/office/drawing/2014/main" id="{02F5E8AE-45C4-4803-9945-F3AB2E6A0184}"/>
                    </a:ext>
                  </a:extLst>
                </p:cNvPr>
                <p:cNvGrpSpPr>
                  <a:grpSpLocks/>
                </p:cNvGrpSpPr>
                <p:nvPr/>
              </p:nvGrpSpPr>
              <p:grpSpPr bwMode="auto">
                <a:xfrm>
                  <a:off x="4212" y="492"/>
                  <a:ext cx="72" cy="192"/>
                  <a:chOff x="1632" y="2304"/>
                  <a:chExt cx="72" cy="192"/>
                </a:xfrm>
              </p:grpSpPr>
              <p:sp>
                <p:nvSpPr>
                  <p:cNvPr id="24600" name="Line 146">
                    <a:extLst>
                      <a:ext uri="{FF2B5EF4-FFF2-40B4-BE49-F238E27FC236}">
                        <a16:creationId xmlns:a16="http://schemas.microsoft.com/office/drawing/2014/main" id="{9FAB0628-518E-4524-9539-7122FB495A5D}"/>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1" name="Line 147">
                    <a:extLst>
                      <a:ext uri="{FF2B5EF4-FFF2-40B4-BE49-F238E27FC236}">
                        <a16:creationId xmlns:a16="http://schemas.microsoft.com/office/drawing/2014/main" id="{D2BA5EB5-7336-4932-B6EC-B1AADAC3DEB2}"/>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4598" name="Line 148">
                  <a:extLst>
                    <a:ext uri="{FF2B5EF4-FFF2-40B4-BE49-F238E27FC236}">
                      <a16:creationId xmlns:a16="http://schemas.microsoft.com/office/drawing/2014/main" id="{82888C31-C084-4C7F-87F2-5EF482867E3D}"/>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599" name="Line 149">
                  <a:extLst>
                    <a:ext uri="{FF2B5EF4-FFF2-40B4-BE49-F238E27FC236}">
                      <a16:creationId xmlns:a16="http://schemas.microsoft.com/office/drawing/2014/main" id="{5729D61A-7E0B-4CDF-B5D9-289E6311CAA2}"/>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sp>
        <p:nvSpPr>
          <p:cNvPr id="53" name="矩形 52">
            <a:extLst>
              <a:ext uri="{FF2B5EF4-FFF2-40B4-BE49-F238E27FC236}">
                <a16:creationId xmlns:a16="http://schemas.microsoft.com/office/drawing/2014/main" id="{EF74984E-A163-401D-A056-8D6896A4D591}"/>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积分器应用</a:t>
            </a:r>
          </a:p>
        </p:txBody>
      </p:sp>
      <p:sp>
        <p:nvSpPr>
          <p:cNvPr id="55" name="Line 107">
            <a:extLst>
              <a:ext uri="{FF2B5EF4-FFF2-40B4-BE49-F238E27FC236}">
                <a16:creationId xmlns:a16="http://schemas.microsoft.com/office/drawing/2014/main" id="{7811A007-CFED-46A6-A18B-CCE2D6EBE5BD}"/>
              </a:ext>
            </a:extLst>
          </p:cNvPr>
          <p:cNvSpPr>
            <a:spLocks noChangeShapeType="1"/>
          </p:cNvSpPr>
          <p:nvPr/>
        </p:nvSpPr>
        <p:spPr bwMode="auto">
          <a:xfrm>
            <a:off x="3416300" y="546601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108">
            <a:extLst>
              <a:ext uri="{FF2B5EF4-FFF2-40B4-BE49-F238E27FC236}">
                <a16:creationId xmlns:a16="http://schemas.microsoft.com/office/drawing/2014/main" id="{70D1FD6A-A3D7-4F31-805E-78E48B3164AB}"/>
              </a:ext>
            </a:extLst>
          </p:cNvPr>
          <p:cNvSpPr>
            <a:spLocks noChangeShapeType="1"/>
          </p:cNvSpPr>
          <p:nvPr/>
        </p:nvSpPr>
        <p:spPr bwMode="auto">
          <a:xfrm flipH="1">
            <a:off x="396398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109">
            <a:extLst>
              <a:ext uri="{FF2B5EF4-FFF2-40B4-BE49-F238E27FC236}">
                <a16:creationId xmlns:a16="http://schemas.microsoft.com/office/drawing/2014/main" id="{6396255C-18BD-4CD2-8B8F-1BADF355ABAF}"/>
              </a:ext>
            </a:extLst>
          </p:cNvPr>
          <p:cNvSpPr>
            <a:spLocks noChangeShapeType="1"/>
          </p:cNvSpPr>
          <p:nvPr/>
        </p:nvSpPr>
        <p:spPr bwMode="auto">
          <a:xfrm>
            <a:off x="451643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110">
            <a:extLst>
              <a:ext uri="{FF2B5EF4-FFF2-40B4-BE49-F238E27FC236}">
                <a16:creationId xmlns:a16="http://schemas.microsoft.com/office/drawing/2014/main" id="{52DC769D-B21C-4756-AA01-66DB8E22C41A}"/>
              </a:ext>
            </a:extLst>
          </p:cNvPr>
          <p:cNvSpPr>
            <a:spLocks noChangeShapeType="1"/>
          </p:cNvSpPr>
          <p:nvPr/>
        </p:nvSpPr>
        <p:spPr bwMode="auto">
          <a:xfrm flipH="1">
            <a:off x="506888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11">
            <a:extLst>
              <a:ext uri="{FF2B5EF4-FFF2-40B4-BE49-F238E27FC236}">
                <a16:creationId xmlns:a16="http://schemas.microsoft.com/office/drawing/2014/main" id="{9B8463CF-2F37-4FA4-83A9-26711BA97920}"/>
              </a:ext>
            </a:extLst>
          </p:cNvPr>
          <p:cNvSpPr>
            <a:spLocks noChangeShapeType="1"/>
          </p:cNvSpPr>
          <p:nvPr/>
        </p:nvSpPr>
        <p:spPr bwMode="auto">
          <a:xfrm>
            <a:off x="5602288" y="5505700"/>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60" name="Group 115">
            <a:extLst>
              <a:ext uri="{FF2B5EF4-FFF2-40B4-BE49-F238E27FC236}">
                <a16:creationId xmlns:a16="http://schemas.microsoft.com/office/drawing/2014/main" id="{04A2200E-81CC-4A89-BB4D-DFC456EFA07C}"/>
              </a:ext>
            </a:extLst>
          </p:cNvPr>
          <p:cNvGrpSpPr>
            <a:grpSpLocks/>
          </p:cNvGrpSpPr>
          <p:nvPr/>
        </p:nvGrpSpPr>
        <p:grpSpPr bwMode="auto">
          <a:xfrm>
            <a:off x="2192338" y="2656138"/>
            <a:ext cx="4565650" cy="1914525"/>
            <a:chOff x="867" y="234"/>
            <a:chExt cx="2876" cy="1206"/>
          </a:xfrm>
        </p:grpSpPr>
        <p:grpSp>
          <p:nvGrpSpPr>
            <p:cNvPr id="61" name="Group 69">
              <a:extLst>
                <a:ext uri="{FF2B5EF4-FFF2-40B4-BE49-F238E27FC236}">
                  <a16:creationId xmlns:a16="http://schemas.microsoft.com/office/drawing/2014/main" id="{739F3531-F1C5-4271-8367-446D9EE5FE6B}"/>
                </a:ext>
              </a:extLst>
            </p:cNvPr>
            <p:cNvGrpSpPr>
              <a:grpSpLocks/>
            </p:cNvGrpSpPr>
            <p:nvPr/>
          </p:nvGrpSpPr>
          <p:grpSpPr bwMode="auto">
            <a:xfrm>
              <a:off x="1152" y="288"/>
              <a:ext cx="2352" cy="1152"/>
              <a:chOff x="1152" y="288"/>
              <a:chExt cx="2352" cy="1152"/>
            </a:xfrm>
          </p:grpSpPr>
          <p:sp>
            <p:nvSpPr>
              <p:cNvPr id="64" name="Line 25">
                <a:extLst>
                  <a:ext uri="{FF2B5EF4-FFF2-40B4-BE49-F238E27FC236}">
                    <a16:creationId xmlns:a16="http://schemas.microsoft.com/office/drawing/2014/main" id="{73C9BCBC-1D19-42D8-BD41-3180CDDFDF56}"/>
                  </a:ext>
                </a:extLst>
              </p:cNvPr>
              <p:cNvSpPr>
                <a:spLocks noChangeShapeType="1"/>
              </p:cNvSpPr>
              <p:nvPr/>
            </p:nvSpPr>
            <p:spPr bwMode="auto">
              <a:xfrm>
                <a:off x="1152" y="912"/>
                <a:ext cx="23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5" name="Line 26">
                <a:extLst>
                  <a:ext uri="{FF2B5EF4-FFF2-40B4-BE49-F238E27FC236}">
                    <a16:creationId xmlns:a16="http://schemas.microsoft.com/office/drawing/2014/main" id="{1FF42010-749C-4A45-A96A-ACB15BEEBFF0}"/>
                  </a:ext>
                </a:extLst>
              </p:cNvPr>
              <p:cNvSpPr>
                <a:spLocks noChangeShapeType="1"/>
              </p:cNvSpPr>
              <p:nvPr/>
            </p:nvSpPr>
            <p:spPr bwMode="auto">
              <a:xfrm flipV="1">
                <a:off x="1344" y="288"/>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66" name="Group 29">
                <a:extLst>
                  <a:ext uri="{FF2B5EF4-FFF2-40B4-BE49-F238E27FC236}">
                    <a16:creationId xmlns:a16="http://schemas.microsoft.com/office/drawing/2014/main" id="{65F3AC90-CDEB-48ED-9BB2-50D325C307DA}"/>
                  </a:ext>
                </a:extLst>
              </p:cNvPr>
              <p:cNvGrpSpPr>
                <a:grpSpLocks/>
              </p:cNvGrpSpPr>
              <p:nvPr/>
            </p:nvGrpSpPr>
            <p:grpSpPr bwMode="auto">
              <a:xfrm>
                <a:off x="1644" y="528"/>
                <a:ext cx="336" cy="384"/>
                <a:chOff x="1344" y="528"/>
                <a:chExt cx="336" cy="384"/>
              </a:xfrm>
            </p:grpSpPr>
            <p:sp>
              <p:nvSpPr>
                <p:cNvPr id="91" name="Line 27">
                  <a:extLst>
                    <a:ext uri="{FF2B5EF4-FFF2-40B4-BE49-F238E27FC236}">
                      <a16:creationId xmlns:a16="http://schemas.microsoft.com/office/drawing/2014/main" id="{D6473501-AB90-4053-9DFD-0DCB3E2FD534}"/>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28">
                  <a:extLst>
                    <a:ext uri="{FF2B5EF4-FFF2-40B4-BE49-F238E27FC236}">
                      <a16:creationId xmlns:a16="http://schemas.microsoft.com/office/drawing/2014/main" id="{9936BB66-810A-4AFE-BA86-B9707E98214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7" name="Group 30">
                <a:extLst>
                  <a:ext uri="{FF2B5EF4-FFF2-40B4-BE49-F238E27FC236}">
                    <a16:creationId xmlns:a16="http://schemas.microsoft.com/office/drawing/2014/main" id="{01C2F607-ADBD-47A8-8527-569B33372828}"/>
                  </a:ext>
                </a:extLst>
              </p:cNvPr>
              <p:cNvGrpSpPr>
                <a:grpSpLocks/>
              </p:cNvGrpSpPr>
              <p:nvPr/>
            </p:nvGrpSpPr>
            <p:grpSpPr bwMode="auto">
              <a:xfrm flipH="1" flipV="1">
                <a:off x="1980" y="900"/>
                <a:ext cx="336" cy="384"/>
                <a:chOff x="1344" y="528"/>
                <a:chExt cx="336" cy="384"/>
              </a:xfrm>
            </p:grpSpPr>
            <p:sp>
              <p:nvSpPr>
                <p:cNvPr id="89" name="Line 31">
                  <a:extLst>
                    <a:ext uri="{FF2B5EF4-FFF2-40B4-BE49-F238E27FC236}">
                      <a16:creationId xmlns:a16="http://schemas.microsoft.com/office/drawing/2014/main" id="{3AB75171-D68B-4E32-879D-60A36AF972D3}"/>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32">
                  <a:extLst>
                    <a:ext uri="{FF2B5EF4-FFF2-40B4-BE49-F238E27FC236}">
                      <a16:creationId xmlns:a16="http://schemas.microsoft.com/office/drawing/2014/main" id="{173E9527-E42D-414D-BA21-59F015752FA0}"/>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8" name="Group 33">
                <a:extLst>
                  <a:ext uri="{FF2B5EF4-FFF2-40B4-BE49-F238E27FC236}">
                    <a16:creationId xmlns:a16="http://schemas.microsoft.com/office/drawing/2014/main" id="{D1432D58-8E60-418F-A8AA-7B250DE100C3}"/>
                  </a:ext>
                </a:extLst>
              </p:cNvPr>
              <p:cNvGrpSpPr>
                <a:grpSpLocks/>
              </p:cNvGrpSpPr>
              <p:nvPr/>
            </p:nvGrpSpPr>
            <p:grpSpPr bwMode="auto">
              <a:xfrm flipH="1">
                <a:off x="2328" y="912"/>
                <a:ext cx="336" cy="384"/>
                <a:chOff x="1344" y="528"/>
                <a:chExt cx="336" cy="384"/>
              </a:xfrm>
            </p:grpSpPr>
            <p:sp>
              <p:nvSpPr>
                <p:cNvPr id="87" name="Line 34">
                  <a:extLst>
                    <a:ext uri="{FF2B5EF4-FFF2-40B4-BE49-F238E27FC236}">
                      <a16:creationId xmlns:a16="http://schemas.microsoft.com/office/drawing/2014/main" id="{9B2BF77F-49B7-42B2-9A98-E4684C3AEE64}"/>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 name="Line 35">
                  <a:extLst>
                    <a:ext uri="{FF2B5EF4-FFF2-40B4-BE49-F238E27FC236}">
                      <a16:creationId xmlns:a16="http://schemas.microsoft.com/office/drawing/2014/main" id="{73E9978E-D06F-45ED-8410-7CF502BDA225}"/>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9" name="Group 36">
                <a:extLst>
                  <a:ext uri="{FF2B5EF4-FFF2-40B4-BE49-F238E27FC236}">
                    <a16:creationId xmlns:a16="http://schemas.microsoft.com/office/drawing/2014/main" id="{C8827222-F335-40EB-BD92-1CEB8344C1ED}"/>
                  </a:ext>
                </a:extLst>
              </p:cNvPr>
              <p:cNvGrpSpPr>
                <a:grpSpLocks/>
              </p:cNvGrpSpPr>
              <p:nvPr/>
            </p:nvGrpSpPr>
            <p:grpSpPr bwMode="auto">
              <a:xfrm flipH="1">
                <a:off x="2328" y="540"/>
                <a:ext cx="336" cy="384"/>
                <a:chOff x="1344" y="528"/>
                <a:chExt cx="336" cy="384"/>
              </a:xfrm>
            </p:grpSpPr>
            <p:sp>
              <p:nvSpPr>
                <p:cNvPr id="85" name="Line 37">
                  <a:extLst>
                    <a:ext uri="{FF2B5EF4-FFF2-40B4-BE49-F238E27FC236}">
                      <a16:creationId xmlns:a16="http://schemas.microsoft.com/office/drawing/2014/main" id="{AC352D82-EAD7-464A-A9FE-9A507A000BC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38">
                  <a:extLst>
                    <a:ext uri="{FF2B5EF4-FFF2-40B4-BE49-F238E27FC236}">
                      <a16:creationId xmlns:a16="http://schemas.microsoft.com/office/drawing/2014/main" id="{ADF9B387-8BC4-45A5-A648-75D29CE38B91}"/>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0" name="Group 54">
                <a:extLst>
                  <a:ext uri="{FF2B5EF4-FFF2-40B4-BE49-F238E27FC236}">
                    <a16:creationId xmlns:a16="http://schemas.microsoft.com/office/drawing/2014/main" id="{CF2B8796-F8E0-4231-BB8E-4BD01B78709F}"/>
                  </a:ext>
                </a:extLst>
              </p:cNvPr>
              <p:cNvGrpSpPr>
                <a:grpSpLocks/>
              </p:cNvGrpSpPr>
              <p:nvPr/>
            </p:nvGrpSpPr>
            <p:grpSpPr bwMode="auto">
              <a:xfrm>
                <a:off x="2352" y="540"/>
                <a:ext cx="672" cy="756"/>
                <a:chOff x="1344" y="528"/>
                <a:chExt cx="672" cy="756"/>
              </a:xfrm>
            </p:grpSpPr>
            <p:grpSp>
              <p:nvGrpSpPr>
                <p:cNvPr id="79" name="Group 55">
                  <a:extLst>
                    <a:ext uri="{FF2B5EF4-FFF2-40B4-BE49-F238E27FC236}">
                      <a16:creationId xmlns:a16="http://schemas.microsoft.com/office/drawing/2014/main" id="{A80843CF-F84D-4D18-B099-6247E77335BA}"/>
                    </a:ext>
                  </a:extLst>
                </p:cNvPr>
                <p:cNvGrpSpPr>
                  <a:grpSpLocks/>
                </p:cNvGrpSpPr>
                <p:nvPr/>
              </p:nvGrpSpPr>
              <p:grpSpPr bwMode="auto">
                <a:xfrm>
                  <a:off x="1344" y="528"/>
                  <a:ext cx="336" cy="384"/>
                  <a:chOff x="1344" y="528"/>
                  <a:chExt cx="336" cy="384"/>
                </a:xfrm>
              </p:grpSpPr>
              <p:sp>
                <p:nvSpPr>
                  <p:cNvPr id="83" name="Line 56">
                    <a:extLst>
                      <a:ext uri="{FF2B5EF4-FFF2-40B4-BE49-F238E27FC236}">
                        <a16:creationId xmlns:a16="http://schemas.microsoft.com/office/drawing/2014/main" id="{AD12DDDF-39AB-4A6C-B8A0-C88DAC90B61D}"/>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57">
                    <a:extLst>
                      <a:ext uri="{FF2B5EF4-FFF2-40B4-BE49-F238E27FC236}">
                        <a16:creationId xmlns:a16="http://schemas.microsoft.com/office/drawing/2014/main" id="{A2413988-2F6E-41EE-AE9B-81C643FD807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0" name="Group 58">
                  <a:extLst>
                    <a:ext uri="{FF2B5EF4-FFF2-40B4-BE49-F238E27FC236}">
                      <a16:creationId xmlns:a16="http://schemas.microsoft.com/office/drawing/2014/main" id="{6F4349C2-72CD-45C9-BE67-6BA16D8FDC79}"/>
                    </a:ext>
                  </a:extLst>
                </p:cNvPr>
                <p:cNvGrpSpPr>
                  <a:grpSpLocks/>
                </p:cNvGrpSpPr>
                <p:nvPr/>
              </p:nvGrpSpPr>
              <p:grpSpPr bwMode="auto">
                <a:xfrm flipH="1" flipV="1">
                  <a:off x="1680" y="900"/>
                  <a:ext cx="336" cy="384"/>
                  <a:chOff x="1344" y="528"/>
                  <a:chExt cx="336" cy="384"/>
                </a:xfrm>
              </p:grpSpPr>
              <p:sp>
                <p:nvSpPr>
                  <p:cNvPr id="81" name="Line 59">
                    <a:extLst>
                      <a:ext uri="{FF2B5EF4-FFF2-40B4-BE49-F238E27FC236}">
                        <a16:creationId xmlns:a16="http://schemas.microsoft.com/office/drawing/2014/main" id="{24752F2A-8DF2-4393-97C5-0D80EB555AB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60">
                    <a:extLst>
                      <a:ext uri="{FF2B5EF4-FFF2-40B4-BE49-F238E27FC236}">
                        <a16:creationId xmlns:a16="http://schemas.microsoft.com/office/drawing/2014/main" id="{9E0C2AE6-FAE9-44B6-A5B2-AECB99B8F60D}"/>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71" name="Group 61">
                <a:extLst>
                  <a:ext uri="{FF2B5EF4-FFF2-40B4-BE49-F238E27FC236}">
                    <a16:creationId xmlns:a16="http://schemas.microsoft.com/office/drawing/2014/main" id="{DB2C99B8-5CB1-47AE-A946-52EC836EB453}"/>
                  </a:ext>
                </a:extLst>
              </p:cNvPr>
              <p:cNvGrpSpPr>
                <a:grpSpLocks/>
              </p:cNvGrpSpPr>
              <p:nvPr/>
            </p:nvGrpSpPr>
            <p:grpSpPr bwMode="auto">
              <a:xfrm flipV="1">
                <a:off x="2688" y="540"/>
                <a:ext cx="672" cy="756"/>
                <a:chOff x="1344" y="528"/>
                <a:chExt cx="672" cy="756"/>
              </a:xfrm>
            </p:grpSpPr>
            <p:grpSp>
              <p:nvGrpSpPr>
                <p:cNvPr id="73" name="Group 62">
                  <a:extLst>
                    <a:ext uri="{FF2B5EF4-FFF2-40B4-BE49-F238E27FC236}">
                      <a16:creationId xmlns:a16="http://schemas.microsoft.com/office/drawing/2014/main" id="{90BD4218-3D1C-4EDB-92AE-0D1E0A381361}"/>
                    </a:ext>
                  </a:extLst>
                </p:cNvPr>
                <p:cNvGrpSpPr>
                  <a:grpSpLocks/>
                </p:cNvGrpSpPr>
                <p:nvPr/>
              </p:nvGrpSpPr>
              <p:grpSpPr bwMode="auto">
                <a:xfrm>
                  <a:off x="1344" y="528"/>
                  <a:ext cx="336" cy="384"/>
                  <a:chOff x="1344" y="528"/>
                  <a:chExt cx="336" cy="384"/>
                </a:xfrm>
              </p:grpSpPr>
              <p:sp>
                <p:nvSpPr>
                  <p:cNvPr id="77" name="Line 63">
                    <a:extLst>
                      <a:ext uri="{FF2B5EF4-FFF2-40B4-BE49-F238E27FC236}">
                        <a16:creationId xmlns:a16="http://schemas.microsoft.com/office/drawing/2014/main" id="{9A4F037E-7C0C-48CB-B13D-75C50C3DC5C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64">
                    <a:extLst>
                      <a:ext uri="{FF2B5EF4-FFF2-40B4-BE49-F238E27FC236}">
                        <a16:creationId xmlns:a16="http://schemas.microsoft.com/office/drawing/2014/main" id="{D5EDD989-0486-4DC7-B23E-44FFA257286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4" name="Group 65">
                  <a:extLst>
                    <a:ext uri="{FF2B5EF4-FFF2-40B4-BE49-F238E27FC236}">
                      <a16:creationId xmlns:a16="http://schemas.microsoft.com/office/drawing/2014/main" id="{E9536805-84C5-4E51-B93E-CE798C228A08}"/>
                    </a:ext>
                  </a:extLst>
                </p:cNvPr>
                <p:cNvGrpSpPr>
                  <a:grpSpLocks/>
                </p:cNvGrpSpPr>
                <p:nvPr/>
              </p:nvGrpSpPr>
              <p:grpSpPr bwMode="auto">
                <a:xfrm flipH="1" flipV="1">
                  <a:off x="1680" y="900"/>
                  <a:ext cx="336" cy="384"/>
                  <a:chOff x="1344" y="528"/>
                  <a:chExt cx="336" cy="384"/>
                </a:xfrm>
              </p:grpSpPr>
              <p:sp>
                <p:nvSpPr>
                  <p:cNvPr id="75" name="Line 66">
                    <a:extLst>
                      <a:ext uri="{FF2B5EF4-FFF2-40B4-BE49-F238E27FC236}">
                        <a16:creationId xmlns:a16="http://schemas.microsoft.com/office/drawing/2014/main" id="{42B3D306-32D1-4D75-BA31-A57D19B4FE73}"/>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67">
                    <a:extLst>
                      <a:ext uri="{FF2B5EF4-FFF2-40B4-BE49-F238E27FC236}">
                        <a16:creationId xmlns:a16="http://schemas.microsoft.com/office/drawing/2014/main" id="{C3C46225-3FE2-4D2B-9DE6-EFEAF4B09F72}"/>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72" name="Line 68">
                <a:extLst>
                  <a:ext uri="{FF2B5EF4-FFF2-40B4-BE49-F238E27FC236}">
                    <a16:creationId xmlns:a16="http://schemas.microsoft.com/office/drawing/2014/main" id="{76FF16CE-915B-4CB8-BF61-A191382683C3}"/>
                  </a:ext>
                </a:extLst>
              </p:cNvPr>
              <p:cNvSpPr>
                <a:spLocks noChangeShapeType="1"/>
              </p:cNvSpPr>
              <p:nvPr/>
            </p:nvSpPr>
            <p:spPr bwMode="auto">
              <a:xfrm>
                <a:off x="1632" y="528"/>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2" name="Text Box 113">
              <a:extLst>
                <a:ext uri="{FF2B5EF4-FFF2-40B4-BE49-F238E27FC236}">
                  <a16:creationId xmlns:a16="http://schemas.microsoft.com/office/drawing/2014/main" id="{76923CDF-9C89-4519-9456-165EED7871F9}"/>
                </a:ext>
              </a:extLst>
            </p:cNvPr>
            <p:cNvSpPr txBox="1">
              <a:spLocks noChangeArrowheads="1"/>
            </p:cNvSpPr>
            <p:nvPr/>
          </p:nvSpPr>
          <p:spPr bwMode="auto">
            <a:xfrm>
              <a:off x="867" y="234"/>
              <a:ext cx="5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u</a:t>
              </a:r>
              <a:r>
                <a:rPr lang="en-US" altLang="zh-CN" sz="2800" baseline="-25000"/>
                <a:t>i</a:t>
              </a:r>
              <a:r>
                <a:rPr lang="en-US" altLang="zh-CN" sz="2800"/>
                <a:t>(t)</a:t>
              </a:r>
              <a:endParaRPr lang="en-US" altLang="zh-CN" sz="2400"/>
            </a:p>
          </p:txBody>
        </p:sp>
        <p:sp>
          <p:nvSpPr>
            <p:cNvPr id="63" name="Text Box 114">
              <a:extLst>
                <a:ext uri="{FF2B5EF4-FFF2-40B4-BE49-F238E27FC236}">
                  <a16:creationId xmlns:a16="http://schemas.microsoft.com/office/drawing/2014/main" id="{247DAE69-76C7-4AB3-9FC6-B02F9EB7C52E}"/>
                </a:ext>
              </a:extLst>
            </p:cNvPr>
            <p:cNvSpPr txBox="1">
              <a:spLocks noChangeArrowheads="1"/>
            </p:cNvSpPr>
            <p:nvPr/>
          </p:nvSpPr>
          <p:spPr bwMode="auto">
            <a:xfrm>
              <a:off x="3554" y="762"/>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t</a:t>
              </a:r>
              <a:endParaRPr lang="en-US" altLang="zh-CN" sz="2400"/>
            </a:p>
          </p:txBody>
        </p:sp>
      </p:grpSp>
      <p:grpSp>
        <p:nvGrpSpPr>
          <p:cNvPr id="93" name="Group 119">
            <a:extLst>
              <a:ext uri="{FF2B5EF4-FFF2-40B4-BE49-F238E27FC236}">
                <a16:creationId xmlns:a16="http://schemas.microsoft.com/office/drawing/2014/main" id="{4F9A465F-254C-4C10-8D7F-C954B1DE4338}"/>
              </a:ext>
            </a:extLst>
          </p:cNvPr>
          <p:cNvGrpSpPr>
            <a:grpSpLocks/>
          </p:cNvGrpSpPr>
          <p:nvPr/>
        </p:nvGrpSpPr>
        <p:grpSpPr bwMode="auto">
          <a:xfrm>
            <a:off x="2078038" y="4748463"/>
            <a:ext cx="4741862" cy="1966912"/>
            <a:chOff x="804" y="1545"/>
            <a:chExt cx="2987" cy="1239"/>
          </a:xfrm>
        </p:grpSpPr>
        <p:sp>
          <p:nvSpPr>
            <p:cNvPr id="94" name="Text Box 116">
              <a:extLst>
                <a:ext uri="{FF2B5EF4-FFF2-40B4-BE49-F238E27FC236}">
                  <a16:creationId xmlns:a16="http://schemas.microsoft.com/office/drawing/2014/main" id="{9CD17A98-7A54-49C4-886B-9B6B5E03A757}"/>
                </a:ext>
              </a:extLst>
            </p:cNvPr>
            <p:cNvSpPr txBox="1">
              <a:spLocks noChangeArrowheads="1"/>
            </p:cNvSpPr>
            <p:nvPr/>
          </p:nvSpPr>
          <p:spPr bwMode="auto">
            <a:xfrm>
              <a:off x="804" y="1545"/>
              <a:ext cx="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u</a:t>
              </a:r>
              <a:r>
                <a:rPr lang="en-US" altLang="zh-CN" sz="2800" baseline="-25000"/>
                <a:t>o</a:t>
              </a:r>
              <a:r>
                <a:rPr lang="en-US" altLang="zh-CN" sz="2800"/>
                <a:t>(t)</a:t>
              </a:r>
              <a:endParaRPr lang="en-US" altLang="zh-CN" sz="2400"/>
            </a:p>
          </p:txBody>
        </p:sp>
        <p:grpSp>
          <p:nvGrpSpPr>
            <p:cNvPr id="95" name="Group 118">
              <a:extLst>
                <a:ext uri="{FF2B5EF4-FFF2-40B4-BE49-F238E27FC236}">
                  <a16:creationId xmlns:a16="http://schemas.microsoft.com/office/drawing/2014/main" id="{48443AE8-3BD4-433C-A5C7-35EAC54E42FC}"/>
                </a:ext>
              </a:extLst>
            </p:cNvPr>
            <p:cNvGrpSpPr>
              <a:grpSpLocks/>
            </p:cNvGrpSpPr>
            <p:nvPr/>
          </p:nvGrpSpPr>
          <p:grpSpPr bwMode="auto">
            <a:xfrm>
              <a:off x="1152" y="1632"/>
              <a:ext cx="2639" cy="1152"/>
              <a:chOff x="1152" y="1632"/>
              <a:chExt cx="2639" cy="1152"/>
            </a:xfrm>
          </p:grpSpPr>
          <p:sp>
            <p:nvSpPr>
              <p:cNvPr id="96" name="Line 77">
                <a:extLst>
                  <a:ext uri="{FF2B5EF4-FFF2-40B4-BE49-F238E27FC236}">
                    <a16:creationId xmlns:a16="http://schemas.microsoft.com/office/drawing/2014/main" id="{08033336-02AD-4244-861D-B402C2D95E31}"/>
                  </a:ext>
                </a:extLst>
              </p:cNvPr>
              <p:cNvSpPr>
                <a:spLocks noChangeShapeType="1"/>
              </p:cNvSpPr>
              <p:nvPr/>
            </p:nvSpPr>
            <p:spPr bwMode="auto">
              <a:xfrm>
                <a:off x="1152" y="2256"/>
                <a:ext cx="23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78">
                <a:extLst>
                  <a:ext uri="{FF2B5EF4-FFF2-40B4-BE49-F238E27FC236}">
                    <a16:creationId xmlns:a16="http://schemas.microsoft.com/office/drawing/2014/main" id="{AFDF803F-F9EA-411B-98AD-0249E0320B21}"/>
                  </a:ext>
                </a:extLst>
              </p:cNvPr>
              <p:cNvSpPr>
                <a:spLocks noChangeShapeType="1"/>
              </p:cNvSpPr>
              <p:nvPr/>
            </p:nvSpPr>
            <p:spPr bwMode="auto">
              <a:xfrm flipV="1">
                <a:off x="1344" y="16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17">
                <a:extLst>
                  <a:ext uri="{FF2B5EF4-FFF2-40B4-BE49-F238E27FC236}">
                    <a16:creationId xmlns:a16="http://schemas.microsoft.com/office/drawing/2014/main" id="{13B0F73F-5259-41A5-AE56-90AA57D90755}"/>
                  </a:ext>
                </a:extLst>
              </p:cNvPr>
              <p:cNvSpPr txBox="1">
                <a:spLocks noChangeArrowheads="1"/>
              </p:cNvSpPr>
              <p:nvPr/>
            </p:nvSpPr>
            <p:spPr bwMode="auto">
              <a:xfrm>
                <a:off x="3602" y="2064"/>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t</a:t>
                </a:r>
              </a:p>
            </p:txBody>
          </p:sp>
        </p:grpSp>
      </p:grpSp>
      <p:sp>
        <p:nvSpPr>
          <p:cNvPr id="99" name="Rectangle 120">
            <a:extLst>
              <a:ext uri="{FF2B5EF4-FFF2-40B4-BE49-F238E27FC236}">
                <a16:creationId xmlns:a16="http://schemas.microsoft.com/office/drawing/2014/main" id="{BCEBC243-5C04-4EBD-840E-A0AEB0F0E9A5}"/>
              </a:ext>
            </a:extLst>
          </p:cNvPr>
          <p:cNvSpPr>
            <a:spLocks noChangeArrowheads="1"/>
          </p:cNvSpPr>
          <p:nvPr/>
        </p:nvSpPr>
        <p:spPr bwMode="auto">
          <a:xfrm>
            <a:off x="1714500" y="2741863"/>
            <a:ext cx="5943600" cy="3973512"/>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00" name="Line 125">
            <a:extLst>
              <a:ext uri="{FF2B5EF4-FFF2-40B4-BE49-F238E27FC236}">
                <a16:creationId xmlns:a16="http://schemas.microsoft.com/office/drawing/2014/main" id="{32FC5453-A8BC-4DD6-9973-5EDFCB862101}"/>
              </a:ext>
            </a:extLst>
          </p:cNvPr>
          <p:cNvSpPr>
            <a:spLocks noChangeShapeType="1"/>
          </p:cNvSpPr>
          <p:nvPr/>
        </p:nvSpPr>
        <p:spPr bwMode="auto">
          <a:xfrm>
            <a:off x="2976563" y="6261350"/>
            <a:ext cx="33480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1" name="Line 126">
            <a:extLst>
              <a:ext uri="{FF2B5EF4-FFF2-40B4-BE49-F238E27FC236}">
                <a16:creationId xmlns:a16="http://schemas.microsoft.com/office/drawing/2014/main" id="{6110047F-7EF8-4831-A4DF-B37C27D0DE62}"/>
              </a:ext>
            </a:extLst>
          </p:cNvPr>
          <p:cNvSpPr>
            <a:spLocks noChangeShapeType="1"/>
          </p:cNvSpPr>
          <p:nvPr/>
        </p:nvSpPr>
        <p:spPr bwMode="auto">
          <a:xfrm>
            <a:off x="3409950"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2" name="Line 127">
            <a:extLst>
              <a:ext uri="{FF2B5EF4-FFF2-40B4-BE49-F238E27FC236}">
                <a16:creationId xmlns:a16="http://schemas.microsoft.com/office/drawing/2014/main" id="{BBB30CC8-F67F-4D35-8D2F-AEF9A0B23927}"/>
              </a:ext>
            </a:extLst>
          </p:cNvPr>
          <p:cNvSpPr>
            <a:spLocks noChangeShapeType="1"/>
          </p:cNvSpPr>
          <p:nvPr/>
        </p:nvSpPr>
        <p:spPr bwMode="auto">
          <a:xfrm>
            <a:off x="3949700"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3" name="Line 128">
            <a:extLst>
              <a:ext uri="{FF2B5EF4-FFF2-40B4-BE49-F238E27FC236}">
                <a16:creationId xmlns:a16="http://schemas.microsoft.com/office/drawing/2014/main" id="{DC778CB2-A835-4E70-B37E-E3EFA9F387B6}"/>
              </a:ext>
            </a:extLst>
          </p:cNvPr>
          <p:cNvSpPr>
            <a:spLocks noChangeShapeType="1"/>
          </p:cNvSpPr>
          <p:nvPr/>
        </p:nvSpPr>
        <p:spPr bwMode="auto">
          <a:xfrm>
            <a:off x="452596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4" name="Line 129">
            <a:extLst>
              <a:ext uri="{FF2B5EF4-FFF2-40B4-BE49-F238E27FC236}">
                <a16:creationId xmlns:a16="http://schemas.microsoft.com/office/drawing/2014/main" id="{AAE2AA5B-8EED-42AA-98B5-601EB6E86696}"/>
              </a:ext>
            </a:extLst>
          </p:cNvPr>
          <p:cNvSpPr>
            <a:spLocks noChangeShapeType="1"/>
          </p:cNvSpPr>
          <p:nvPr/>
        </p:nvSpPr>
        <p:spPr bwMode="auto">
          <a:xfrm>
            <a:off x="506571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5" name="Line 130">
            <a:extLst>
              <a:ext uri="{FF2B5EF4-FFF2-40B4-BE49-F238E27FC236}">
                <a16:creationId xmlns:a16="http://schemas.microsoft.com/office/drawing/2014/main" id="{199C608B-7C31-4EDB-BD90-45B9E7111E9D}"/>
              </a:ext>
            </a:extLst>
          </p:cNvPr>
          <p:cNvSpPr>
            <a:spLocks noChangeShapeType="1"/>
          </p:cNvSpPr>
          <p:nvPr/>
        </p:nvSpPr>
        <p:spPr bwMode="auto">
          <a:xfrm>
            <a:off x="560546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6" name="Line 131">
            <a:extLst>
              <a:ext uri="{FF2B5EF4-FFF2-40B4-BE49-F238E27FC236}">
                <a16:creationId xmlns:a16="http://schemas.microsoft.com/office/drawing/2014/main" id="{E7510A97-88F6-49C6-82E7-B91D326CDD4B}"/>
              </a:ext>
            </a:extLst>
          </p:cNvPr>
          <p:cNvSpPr>
            <a:spLocks noChangeShapeType="1"/>
          </p:cNvSpPr>
          <p:nvPr/>
        </p:nvSpPr>
        <p:spPr bwMode="auto">
          <a:xfrm>
            <a:off x="614521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7" name="Line 132">
            <a:extLst>
              <a:ext uri="{FF2B5EF4-FFF2-40B4-BE49-F238E27FC236}">
                <a16:creationId xmlns:a16="http://schemas.microsoft.com/office/drawing/2014/main" id="{330D5F40-9EDC-4F5F-B451-15776D4192D5}"/>
              </a:ext>
            </a:extLst>
          </p:cNvPr>
          <p:cNvSpPr>
            <a:spLocks noChangeShapeType="1"/>
          </p:cNvSpPr>
          <p:nvPr/>
        </p:nvSpPr>
        <p:spPr bwMode="auto">
          <a:xfrm>
            <a:off x="2905125" y="5469188"/>
            <a:ext cx="33480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11"/>
                                        </p:tgtEl>
                                        <p:attrNameLst>
                                          <p:attrName>style.visibility</p:attrName>
                                        </p:attrNameLst>
                                      </p:cBhvr>
                                      <p:to>
                                        <p:strVal val="visible"/>
                                      </p:to>
                                    </p:set>
                                    <p:animEffect transition="in" filter="wipe(left)">
                                      <p:cBhvr>
                                        <p:cTn id="12" dur="500"/>
                                        <p:tgtEl>
                                          <p:spTgt spid="707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par>
                                <p:cTn id="23" presetID="22" presetClass="entr" presetSubtype="1"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par>
                                <p:cTn id="26" presetID="22" presetClass="entr" presetSubtype="1"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up)">
                                      <p:cBhvr>
                                        <p:cTn id="28" dur="500"/>
                                        <p:tgtEl>
                                          <p:spTgt spid="103"/>
                                        </p:tgtEl>
                                      </p:cBhvr>
                                    </p:animEffect>
                                  </p:childTnLst>
                                </p:cTn>
                              </p:par>
                              <p:par>
                                <p:cTn id="29" presetID="22" presetClass="entr" presetSubtype="1"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up)">
                                      <p:cBhvr>
                                        <p:cTn id="31" dur="500"/>
                                        <p:tgtEl>
                                          <p:spTgt spid="104"/>
                                        </p:tgtEl>
                                      </p:cBhvr>
                                    </p:animEffect>
                                  </p:childTnLst>
                                </p:cTn>
                              </p:par>
                              <p:par>
                                <p:cTn id="32" presetID="22" presetClass="entr" presetSubtype="1"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wipe(up)">
                                      <p:cBhvr>
                                        <p:cTn id="34" dur="500"/>
                                        <p:tgtEl>
                                          <p:spTgt spid="105"/>
                                        </p:tgtEl>
                                      </p:cBhvr>
                                    </p:animEffect>
                                  </p:childTnLst>
                                </p:cTn>
                              </p:par>
                              <p:par>
                                <p:cTn id="35" presetID="22" presetClass="entr" presetSubtype="1"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up)">
                                      <p:cBhvr>
                                        <p:cTn id="37" dur="500"/>
                                        <p:tgtEl>
                                          <p:spTgt spid="1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wipe(left)">
                                      <p:cBhvr>
                                        <p:cTn id="42" dur="500"/>
                                        <p:tgtEl>
                                          <p:spTgt spid="93"/>
                                        </p:tgtEl>
                                      </p:cBhvr>
                                    </p:animEffect>
                                  </p:childTnLst>
                                </p:cTn>
                              </p:par>
                              <p:par>
                                <p:cTn id="43" presetID="22" presetClass="entr" presetSubtype="8"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wipe(left)">
                                      <p:cBhvr>
                                        <p:cTn id="45" dur="500"/>
                                        <p:tgtEl>
                                          <p:spTgt spid="107"/>
                                        </p:tgtEl>
                                      </p:cBhvr>
                                    </p:animEffect>
                                  </p:childTnLst>
                                </p:cTn>
                              </p:par>
                              <p:par>
                                <p:cTn id="46" presetID="22" presetClass="entr" presetSubtype="8" fill="hold" nodeType="with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wipe(left)">
                                      <p:cBhvr>
                                        <p:cTn id="48" dur="500"/>
                                        <p:tgtEl>
                                          <p:spTgt spid="10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500"/>
                                        <p:tgtEl>
                                          <p:spTgt spid="55"/>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childTnLst>
                          </p:cTn>
                        </p:par>
                        <p:par>
                          <p:cTn id="63" fill="hold">
                            <p:stCondLst>
                              <p:cond delay="500"/>
                            </p:stCondLst>
                            <p:childTnLst>
                              <p:par>
                                <p:cTn id="64" presetID="22" presetClass="entr" presetSubtype="4" fill="hold"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wipe(left)">
                                      <p:cBhvr>
                                        <p:cTn id="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7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0601B83A-C43F-4442-8BA0-8A4A50B46D2E}"/>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71740" name="Object 60">
            <a:extLst>
              <a:ext uri="{FF2B5EF4-FFF2-40B4-BE49-F238E27FC236}">
                <a16:creationId xmlns:a16="http://schemas.microsoft.com/office/drawing/2014/main" id="{DD484C92-D7EA-4B75-9900-61D63D4A2CDA}"/>
              </a:ext>
            </a:extLst>
          </p:cNvPr>
          <p:cNvGraphicFramePr>
            <a:graphicFrameLocks noChangeAspect="1"/>
          </p:cNvGraphicFramePr>
          <p:nvPr/>
        </p:nvGraphicFramePr>
        <p:xfrm>
          <a:off x="431800" y="5589588"/>
          <a:ext cx="3521075" cy="976312"/>
        </p:xfrm>
        <a:graphic>
          <a:graphicData uri="http://schemas.openxmlformats.org/presentationml/2006/ole">
            <mc:AlternateContent xmlns:mc="http://schemas.openxmlformats.org/markup-compatibility/2006">
              <mc:Choice xmlns:v="urn:schemas-microsoft-com:vml" Requires="v">
                <p:oleObj spid="_x0000_s174148" name="公式" r:id="rId3" imgW="1231366" imgH="342751" progId="Equation.3">
                  <p:embed/>
                </p:oleObj>
              </mc:Choice>
              <mc:Fallback>
                <p:oleObj name="公式" r:id="rId3" imgW="1231366" imgH="342751" progId="Equation.3">
                  <p:embed/>
                  <p:pic>
                    <p:nvPicPr>
                      <p:cNvPr id="71740" name="Object 60">
                        <a:extLst>
                          <a:ext uri="{FF2B5EF4-FFF2-40B4-BE49-F238E27FC236}">
                            <a16:creationId xmlns:a16="http://schemas.microsoft.com/office/drawing/2014/main" id="{DD484C92-D7EA-4B75-9900-61D63D4A2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5589588"/>
                        <a:ext cx="3521075" cy="976312"/>
                      </a:xfrm>
                      <a:prstGeom prst="rect">
                        <a:avLst/>
                      </a:prstGeom>
                      <a:noFill/>
                      <a:ln w="28575">
                        <a:solidFill>
                          <a:srgbClr val="FF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1">
            <a:extLst>
              <a:ext uri="{FF2B5EF4-FFF2-40B4-BE49-F238E27FC236}">
                <a16:creationId xmlns:a16="http://schemas.microsoft.com/office/drawing/2014/main" id="{40E5C6FF-0F8A-4C7C-98A7-D5CEEBCBA639}"/>
              </a:ext>
            </a:extLst>
          </p:cNvPr>
          <p:cNvGrpSpPr>
            <a:grpSpLocks/>
          </p:cNvGrpSpPr>
          <p:nvPr/>
        </p:nvGrpSpPr>
        <p:grpSpPr bwMode="auto">
          <a:xfrm>
            <a:off x="4356100" y="333375"/>
            <a:ext cx="4378325" cy="2743200"/>
            <a:chOff x="4394" y="2016"/>
            <a:chExt cx="2758" cy="1728"/>
          </a:xfrm>
        </p:grpSpPr>
        <p:sp>
          <p:nvSpPr>
            <p:cNvPr id="26640" name="Rectangle 62">
              <a:extLst>
                <a:ext uri="{FF2B5EF4-FFF2-40B4-BE49-F238E27FC236}">
                  <a16:creationId xmlns:a16="http://schemas.microsoft.com/office/drawing/2014/main" id="{56BB8D63-1C1A-4902-85FE-C112334C6899}"/>
                </a:ext>
              </a:extLst>
            </p:cNvPr>
            <p:cNvSpPr>
              <a:spLocks noChangeArrowheads="1"/>
            </p:cNvSpPr>
            <p:nvPr/>
          </p:nvSpPr>
          <p:spPr bwMode="auto">
            <a:xfrm>
              <a:off x="4416" y="2016"/>
              <a:ext cx="2736" cy="1728"/>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6641" name="Group 63">
              <a:extLst>
                <a:ext uri="{FF2B5EF4-FFF2-40B4-BE49-F238E27FC236}">
                  <a16:creationId xmlns:a16="http://schemas.microsoft.com/office/drawing/2014/main" id="{8EFB4FA0-7CE7-47F2-8801-E3520C939546}"/>
                </a:ext>
              </a:extLst>
            </p:cNvPr>
            <p:cNvGrpSpPr>
              <a:grpSpLocks/>
            </p:cNvGrpSpPr>
            <p:nvPr/>
          </p:nvGrpSpPr>
          <p:grpSpPr bwMode="auto">
            <a:xfrm>
              <a:off x="4394" y="2172"/>
              <a:ext cx="2718" cy="1236"/>
              <a:chOff x="2749" y="252"/>
              <a:chExt cx="2718" cy="1236"/>
            </a:xfrm>
          </p:grpSpPr>
          <p:sp>
            <p:nvSpPr>
              <p:cNvPr id="26642" name="Line 64">
                <a:extLst>
                  <a:ext uri="{FF2B5EF4-FFF2-40B4-BE49-F238E27FC236}">
                    <a16:creationId xmlns:a16="http://schemas.microsoft.com/office/drawing/2014/main" id="{DA0C4808-6F58-45D9-BE1F-7ED29B67B29B}"/>
                  </a:ext>
                </a:extLst>
              </p:cNvPr>
              <p:cNvSpPr>
                <a:spLocks noChangeShapeType="1"/>
              </p:cNvSpPr>
              <p:nvPr/>
            </p:nvSpPr>
            <p:spPr bwMode="auto">
              <a:xfrm>
                <a:off x="3733"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65">
                <a:extLst>
                  <a:ext uri="{FF2B5EF4-FFF2-40B4-BE49-F238E27FC236}">
                    <a16:creationId xmlns:a16="http://schemas.microsoft.com/office/drawing/2014/main" id="{2D1E694E-8F3F-4A7B-A460-E1AD14136A22}"/>
                  </a:ext>
                </a:extLst>
              </p:cNvPr>
              <p:cNvSpPr>
                <a:spLocks noChangeShapeType="1"/>
              </p:cNvSpPr>
              <p:nvPr/>
            </p:nvSpPr>
            <p:spPr bwMode="auto">
              <a:xfrm>
                <a:off x="3205"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Oval 66">
                <a:extLst>
                  <a:ext uri="{FF2B5EF4-FFF2-40B4-BE49-F238E27FC236}">
                    <a16:creationId xmlns:a16="http://schemas.microsoft.com/office/drawing/2014/main" id="{6C4CCFC4-EE8F-425D-8AF2-C56095EB166E}"/>
                  </a:ext>
                </a:extLst>
              </p:cNvPr>
              <p:cNvSpPr>
                <a:spLocks noChangeArrowheads="1"/>
              </p:cNvSpPr>
              <p:nvPr/>
            </p:nvSpPr>
            <p:spPr bwMode="auto">
              <a:xfrm>
                <a:off x="3145" y="9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45" name="Text Box 67">
                <a:extLst>
                  <a:ext uri="{FF2B5EF4-FFF2-40B4-BE49-F238E27FC236}">
                    <a16:creationId xmlns:a16="http://schemas.microsoft.com/office/drawing/2014/main" id="{8BAC01BC-1350-402D-B0A2-0DB8458A6BE2}"/>
                  </a:ext>
                </a:extLst>
              </p:cNvPr>
              <p:cNvSpPr txBox="1">
                <a:spLocks noChangeArrowheads="1"/>
              </p:cNvSpPr>
              <p:nvPr/>
            </p:nvSpPr>
            <p:spPr bwMode="auto">
              <a:xfrm>
                <a:off x="4181" y="25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sp>
            <p:nvSpPr>
              <p:cNvPr id="26646" name="Text Box 68">
                <a:extLst>
                  <a:ext uri="{FF2B5EF4-FFF2-40B4-BE49-F238E27FC236}">
                    <a16:creationId xmlns:a16="http://schemas.microsoft.com/office/drawing/2014/main" id="{BBBEBDF4-32B0-4D96-A9C2-7BA63B1DAA3D}"/>
                  </a:ext>
                </a:extLst>
              </p:cNvPr>
              <p:cNvSpPr txBox="1">
                <a:spLocks noChangeArrowheads="1"/>
              </p:cNvSpPr>
              <p:nvPr/>
            </p:nvSpPr>
            <p:spPr bwMode="auto">
              <a:xfrm>
                <a:off x="2749" y="750"/>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nvGrpSpPr>
              <p:cNvPr id="26647" name="Group 69">
                <a:extLst>
                  <a:ext uri="{FF2B5EF4-FFF2-40B4-BE49-F238E27FC236}">
                    <a16:creationId xmlns:a16="http://schemas.microsoft.com/office/drawing/2014/main" id="{78C0F14B-4DBA-4E4B-9BD2-D53C73080A48}"/>
                  </a:ext>
                </a:extLst>
              </p:cNvPr>
              <p:cNvGrpSpPr>
                <a:grpSpLocks/>
              </p:cNvGrpSpPr>
              <p:nvPr/>
            </p:nvGrpSpPr>
            <p:grpSpPr bwMode="auto">
              <a:xfrm>
                <a:off x="4638" y="916"/>
                <a:ext cx="829" cy="327"/>
                <a:chOff x="4674" y="1564"/>
                <a:chExt cx="829" cy="327"/>
              </a:xfrm>
            </p:grpSpPr>
            <p:grpSp>
              <p:nvGrpSpPr>
                <p:cNvPr id="26671" name="Group 70">
                  <a:extLst>
                    <a:ext uri="{FF2B5EF4-FFF2-40B4-BE49-F238E27FC236}">
                      <a16:creationId xmlns:a16="http://schemas.microsoft.com/office/drawing/2014/main" id="{477B9D71-C05C-491B-8F98-E0C57E6E496B}"/>
                    </a:ext>
                  </a:extLst>
                </p:cNvPr>
                <p:cNvGrpSpPr>
                  <a:grpSpLocks/>
                </p:cNvGrpSpPr>
                <p:nvPr/>
              </p:nvGrpSpPr>
              <p:grpSpPr bwMode="auto">
                <a:xfrm>
                  <a:off x="4674" y="1716"/>
                  <a:ext cx="384" cy="48"/>
                  <a:chOff x="3888" y="2616"/>
                  <a:chExt cx="384" cy="48"/>
                </a:xfrm>
              </p:grpSpPr>
              <p:sp>
                <p:nvSpPr>
                  <p:cNvPr id="26673" name="Line 71">
                    <a:extLst>
                      <a:ext uri="{FF2B5EF4-FFF2-40B4-BE49-F238E27FC236}">
                        <a16:creationId xmlns:a16="http://schemas.microsoft.com/office/drawing/2014/main" id="{673B7B97-B89D-445B-BE58-60D3EC8EB661}"/>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74" name="Oval 72">
                    <a:extLst>
                      <a:ext uri="{FF2B5EF4-FFF2-40B4-BE49-F238E27FC236}">
                        <a16:creationId xmlns:a16="http://schemas.microsoft.com/office/drawing/2014/main" id="{F376F9D6-9D77-4BE7-8916-34B6AF6A4420}"/>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6672" name="Text Box 73">
                  <a:extLst>
                    <a:ext uri="{FF2B5EF4-FFF2-40B4-BE49-F238E27FC236}">
                      <a16:creationId xmlns:a16="http://schemas.microsoft.com/office/drawing/2014/main" id="{61D396D1-9179-41E4-92D7-4C09746CA5E8}"/>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26648" name="Group 74">
                <a:extLst>
                  <a:ext uri="{FF2B5EF4-FFF2-40B4-BE49-F238E27FC236}">
                    <a16:creationId xmlns:a16="http://schemas.microsoft.com/office/drawing/2014/main" id="{690AE6FB-C106-41B3-9492-4848F7AEBC89}"/>
                  </a:ext>
                </a:extLst>
              </p:cNvPr>
              <p:cNvGrpSpPr>
                <a:grpSpLocks/>
              </p:cNvGrpSpPr>
              <p:nvPr/>
            </p:nvGrpSpPr>
            <p:grpSpPr bwMode="auto">
              <a:xfrm>
                <a:off x="3600" y="1296"/>
                <a:ext cx="336" cy="192"/>
                <a:chOff x="3061" y="1908"/>
                <a:chExt cx="336" cy="192"/>
              </a:xfrm>
            </p:grpSpPr>
            <p:sp>
              <p:nvSpPr>
                <p:cNvPr id="26668" name="Line 75">
                  <a:extLst>
                    <a:ext uri="{FF2B5EF4-FFF2-40B4-BE49-F238E27FC236}">
                      <a16:creationId xmlns:a16="http://schemas.microsoft.com/office/drawing/2014/main" id="{9707A204-7ADA-4E26-9533-339BDE7AA167}"/>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9" name="Line 76">
                  <a:extLst>
                    <a:ext uri="{FF2B5EF4-FFF2-40B4-BE49-F238E27FC236}">
                      <a16:creationId xmlns:a16="http://schemas.microsoft.com/office/drawing/2014/main" id="{445B09A2-8F74-4710-BD15-FFEC8C787E30}"/>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70" name="Line 77">
                  <a:extLst>
                    <a:ext uri="{FF2B5EF4-FFF2-40B4-BE49-F238E27FC236}">
                      <a16:creationId xmlns:a16="http://schemas.microsoft.com/office/drawing/2014/main" id="{4C432B78-80CB-4E45-BCB6-19E36AF482EE}"/>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6649" name="AutoShape 78">
                <a:extLst>
                  <a:ext uri="{FF2B5EF4-FFF2-40B4-BE49-F238E27FC236}">
                    <a16:creationId xmlns:a16="http://schemas.microsoft.com/office/drawing/2014/main" id="{7DB9765A-5275-4E7C-A41D-783B9229A97B}"/>
                  </a:ext>
                </a:extLst>
              </p:cNvPr>
              <p:cNvSpPr>
                <a:spLocks noChangeArrowheads="1"/>
              </p:cNvSpPr>
              <p:nvPr/>
            </p:nvSpPr>
            <p:spPr bwMode="auto">
              <a:xfrm rot="5400000">
                <a:off x="3925" y="732"/>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50" name="Text Box 79">
                <a:extLst>
                  <a:ext uri="{FF2B5EF4-FFF2-40B4-BE49-F238E27FC236}">
                    <a16:creationId xmlns:a16="http://schemas.microsoft.com/office/drawing/2014/main" id="{DE1BBD92-E643-4777-A17A-2FA181FDE21E}"/>
                  </a:ext>
                </a:extLst>
              </p:cNvPr>
              <p:cNvSpPr txBox="1">
                <a:spLocks noChangeArrowheads="1"/>
              </p:cNvSpPr>
              <p:nvPr/>
            </p:nvSpPr>
            <p:spPr bwMode="auto">
              <a:xfrm>
                <a:off x="3920" y="72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6651" name="Text Box 80">
                <a:extLst>
                  <a:ext uri="{FF2B5EF4-FFF2-40B4-BE49-F238E27FC236}">
                    <a16:creationId xmlns:a16="http://schemas.microsoft.com/office/drawing/2014/main" id="{BCE09BEE-AAF0-4CEF-8386-453B0014B62C}"/>
                  </a:ext>
                </a:extLst>
              </p:cNvPr>
              <p:cNvSpPr txBox="1">
                <a:spLocks noChangeArrowheads="1"/>
              </p:cNvSpPr>
              <p:nvPr/>
            </p:nvSpPr>
            <p:spPr bwMode="auto">
              <a:xfrm>
                <a:off x="3904" y="11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sp>
            <p:nvSpPr>
              <p:cNvPr id="26652" name="Line 81">
                <a:extLst>
                  <a:ext uri="{FF2B5EF4-FFF2-40B4-BE49-F238E27FC236}">
                    <a16:creationId xmlns:a16="http://schemas.microsoft.com/office/drawing/2014/main" id="{5C0156EC-90E1-406F-BE6C-B141190253C6}"/>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82">
                <a:extLst>
                  <a:ext uri="{FF2B5EF4-FFF2-40B4-BE49-F238E27FC236}">
                    <a16:creationId xmlns:a16="http://schemas.microsoft.com/office/drawing/2014/main" id="{B0240E27-6846-4E08-A99C-95F7A6A7A472}"/>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54" name="Line 83">
                <a:extLst>
                  <a:ext uri="{FF2B5EF4-FFF2-40B4-BE49-F238E27FC236}">
                    <a16:creationId xmlns:a16="http://schemas.microsoft.com/office/drawing/2014/main" id="{D2047101-11FF-4C1D-8188-DA35CD45B737}"/>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Text Box 84">
                <a:extLst>
                  <a:ext uri="{FF2B5EF4-FFF2-40B4-BE49-F238E27FC236}">
                    <a16:creationId xmlns:a16="http://schemas.microsoft.com/office/drawing/2014/main" id="{FEA2261A-3C8C-4E40-9265-C5504A5D0EE2}"/>
                  </a:ext>
                </a:extLst>
              </p:cNvPr>
              <p:cNvSpPr txBox="1">
                <a:spLocks noChangeArrowheads="1"/>
              </p:cNvSpPr>
              <p:nvPr/>
            </p:nvSpPr>
            <p:spPr bwMode="auto">
              <a:xfrm flipH="1">
                <a:off x="3228" y="61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6656" name="Group 85">
                <a:extLst>
                  <a:ext uri="{FF2B5EF4-FFF2-40B4-BE49-F238E27FC236}">
                    <a16:creationId xmlns:a16="http://schemas.microsoft.com/office/drawing/2014/main" id="{98E869A8-C744-484A-8D49-C402B90BBA6B}"/>
                  </a:ext>
                </a:extLst>
              </p:cNvPr>
              <p:cNvGrpSpPr>
                <a:grpSpLocks/>
              </p:cNvGrpSpPr>
              <p:nvPr/>
            </p:nvGrpSpPr>
            <p:grpSpPr bwMode="auto">
              <a:xfrm>
                <a:off x="3793" y="576"/>
                <a:ext cx="48" cy="408"/>
                <a:chOff x="3612" y="1056"/>
                <a:chExt cx="48" cy="408"/>
              </a:xfrm>
            </p:grpSpPr>
            <p:sp>
              <p:nvSpPr>
                <p:cNvPr id="26666" name="Line 86">
                  <a:extLst>
                    <a:ext uri="{FF2B5EF4-FFF2-40B4-BE49-F238E27FC236}">
                      <a16:creationId xmlns:a16="http://schemas.microsoft.com/office/drawing/2014/main" id="{4FA45574-56B4-4F0D-802B-CAC5BA1EFBF8}"/>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7" name="Oval 87">
                  <a:extLst>
                    <a:ext uri="{FF2B5EF4-FFF2-40B4-BE49-F238E27FC236}">
                      <a16:creationId xmlns:a16="http://schemas.microsoft.com/office/drawing/2014/main" id="{1DB174C0-F130-4D52-B9AA-AC8A8AB4D895}"/>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6657" name="Oval 88">
                <a:extLst>
                  <a:ext uri="{FF2B5EF4-FFF2-40B4-BE49-F238E27FC236}">
                    <a16:creationId xmlns:a16="http://schemas.microsoft.com/office/drawing/2014/main" id="{E0160C4B-6577-4196-AE43-783E94203BEF}"/>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58" name="Line 89">
                <a:extLst>
                  <a:ext uri="{FF2B5EF4-FFF2-40B4-BE49-F238E27FC236}">
                    <a16:creationId xmlns:a16="http://schemas.microsoft.com/office/drawing/2014/main" id="{0192F51F-21B6-4167-BB21-7E7C346E1081}"/>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6659" name="Group 90">
                <a:extLst>
                  <a:ext uri="{FF2B5EF4-FFF2-40B4-BE49-F238E27FC236}">
                    <a16:creationId xmlns:a16="http://schemas.microsoft.com/office/drawing/2014/main" id="{26CE75FE-457F-433C-89B2-2E4AB3DF8641}"/>
                  </a:ext>
                </a:extLst>
              </p:cNvPr>
              <p:cNvGrpSpPr>
                <a:grpSpLocks/>
              </p:cNvGrpSpPr>
              <p:nvPr/>
            </p:nvGrpSpPr>
            <p:grpSpPr bwMode="auto">
              <a:xfrm>
                <a:off x="3408" y="864"/>
                <a:ext cx="72" cy="192"/>
                <a:chOff x="1632" y="2304"/>
                <a:chExt cx="72" cy="192"/>
              </a:xfrm>
            </p:grpSpPr>
            <p:sp>
              <p:nvSpPr>
                <p:cNvPr id="26664" name="Line 91">
                  <a:extLst>
                    <a:ext uri="{FF2B5EF4-FFF2-40B4-BE49-F238E27FC236}">
                      <a16:creationId xmlns:a16="http://schemas.microsoft.com/office/drawing/2014/main" id="{81265710-5E9F-4A61-A3DB-4199832ABDD8}"/>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5" name="Line 92">
                  <a:extLst>
                    <a:ext uri="{FF2B5EF4-FFF2-40B4-BE49-F238E27FC236}">
                      <a16:creationId xmlns:a16="http://schemas.microsoft.com/office/drawing/2014/main" id="{E90222BD-6FA6-4129-B6F1-BA0510AE2DEE}"/>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6660" name="Line 93">
                <a:extLst>
                  <a:ext uri="{FF2B5EF4-FFF2-40B4-BE49-F238E27FC236}">
                    <a16:creationId xmlns:a16="http://schemas.microsoft.com/office/drawing/2014/main" id="{5AA7F58E-2008-4B47-95CC-83E740C95B0F}"/>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1" name="Line 94">
                <a:extLst>
                  <a:ext uri="{FF2B5EF4-FFF2-40B4-BE49-F238E27FC236}">
                    <a16:creationId xmlns:a16="http://schemas.microsoft.com/office/drawing/2014/main" id="{FA7DEDAA-DF01-4B5F-9B7D-57D894D8AF2E}"/>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2" name="Rectangle 95">
                <a:extLst>
                  <a:ext uri="{FF2B5EF4-FFF2-40B4-BE49-F238E27FC236}">
                    <a16:creationId xmlns:a16="http://schemas.microsoft.com/office/drawing/2014/main" id="{ED0FF9CD-BC2B-47E2-86D0-5E68EFB51F38}"/>
                  </a:ext>
                </a:extLst>
              </p:cNvPr>
              <p:cNvSpPr>
                <a:spLocks noChangeArrowheads="1"/>
              </p:cNvSpPr>
              <p:nvPr/>
            </p:nvSpPr>
            <p:spPr bwMode="auto">
              <a:xfrm>
                <a:off x="4128" y="528"/>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63" name="Line 96">
                <a:extLst>
                  <a:ext uri="{FF2B5EF4-FFF2-40B4-BE49-F238E27FC236}">
                    <a16:creationId xmlns:a16="http://schemas.microsoft.com/office/drawing/2014/main" id="{FC303ED2-72E4-4D53-9164-34EC35363E6B}"/>
                  </a:ext>
                </a:extLst>
              </p:cNvPr>
              <p:cNvSpPr>
                <a:spLocks noChangeShapeType="1"/>
              </p:cNvSpPr>
              <p:nvPr/>
            </p:nvSpPr>
            <p:spPr bwMode="auto">
              <a:xfrm flipH="1">
                <a:off x="3468" y="96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9" name="Group 100">
            <a:extLst>
              <a:ext uri="{FF2B5EF4-FFF2-40B4-BE49-F238E27FC236}">
                <a16:creationId xmlns:a16="http://schemas.microsoft.com/office/drawing/2014/main" id="{A0B843E4-4E92-46BA-9E0F-80D351410EE3}"/>
              </a:ext>
            </a:extLst>
          </p:cNvPr>
          <p:cNvGrpSpPr>
            <a:grpSpLocks/>
          </p:cNvGrpSpPr>
          <p:nvPr/>
        </p:nvGrpSpPr>
        <p:grpSpPr bwMode="auto">
          <a:xfrm>
            <a:off x="5003800" y="657225"/>
            <a:ext cx="782638" cy="519113"/>
            <a:chOff x="3044" y="1120"/>
            <a:chExt cx="493" cy="327"/>
          </a:xfrm>
        </p:grpSpPr>
        <p:sp>
          <p:nvSpPr>
            <p:cNvPr id="26638" name="Line 101">
              <a:extLst>
                <a:ext uri="{FF2B5EF4-FFF2-40B4-BE49-F238E27FC236}">
                  <a16:creationId xmlns:a16="http://schemas.microsoft.com/office/drawing/2014/main" id="{73C7A689-9D45-43BE-AB27-4951A91C4D87}"/>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39" name="Text Box 102">
              <a:extLst>
                <a:ext uri="{FF2B5EF4-FFF2-40B4-BE49-F238E27FC236}">
                  <a16:creationId xmlns:a16="http://schemas.microsoft.com/office/drawing/2014/main" id="{64C2E298-6BF7-4C11-90CF-BAD0F59322C5}"/>
                </a:ext>
              </a:extLst>
            </p:cNvPr>
            <p:cNvSpPr txBox="1">
              <a:spLocks noChangeArrowheads="1"/>
            </p:cNvSpPr>
            <p:nvPr/>
          </p:nvSpPr>
          <p:spPr bwMode="auto">
            <a:xfrm>
              <a:off x="3044" y="1120"/>
              <a:ext cx="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i="1" baseline="-25000"/>
                <a:t>c</a:t>
              </a:r>
              <a:r>
                <a:rPr lang="en-US" altLang="zh-CN" sz="2800" b="0" baseline="-25000"/>
                <a:t> </a:t>
              </a:r>
              <a:r>
                <a:rPr lang="en-US" altLang="zh-CN" sz="2800" b="0"/>
                <a:t>(</a:t>
              </a:r>
              <a:r>
                <a:rPr lang="en-US" altLang="zh-CN" sz="2800" b="0" i="1"/>
                <a:t>t</a:t>
              </a:r>
              <a:r>
                <a:rPr lang="en-US" altLang="zh-CN" sz="2800" b="0"/>
                <a:t>)</a:t>
              </a:r>
              <a:endParaRPr lang="en-US" altLang="zh-CN" sz="2400" b="0"/>
            </a:p>
          </p:txBody>
        </p:sp>
      </p:grpSp>
      <p:sp>
        <p:nvSpPr>
          <p:cNvPr id="71786" name="Text Box 106">
            <a:extLst>
              <a:ext uri="{FF2B5EF4-FFF2-40B4-BE49-F238E27FC236}">
                <a16:creationId xmlns:a16="http://schemas.microsoft.com/office/drawing/2014/main" id="{18DBE7D3-2375-47EF-9D92-3B11136026C9}"/>
              </a:ext>
            </a:extLst>
          </p:cNvPr>
          <p:cNvSpPr txBox="1">
            <a:spLocks noChangeArrowheads="1"/>
          </p:cNvSpPr>
          <p:nvPr/>
        </p:nvSpPr>
        <p:spPr bwMode="auto">
          <a:xfrm>
            <a:off x="249118" y="1171575"/>
            <a:ext cx="176712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a:t>
            </a:r>
            <a:r>
              <a:rPr lang="en-US" altLang="zh-CN" sz="2800" i="1"/>
              <a:t>I</a:t>
            </a:r>
            <a:r>
              <a:rPr lang="en-US" altLang="zh-CN" sz="2800" baseline="-25000"/>
              <a:t>+</a:t>
            </a:r>
            <a:r>
              <a:rPr lang="en-US" altLang="zh-CN" sz="2800"/>
              <a:t>=</a:t>
            </a:r>
            <a:r>
              <a:rPr lang="en-US" altLang="zh-CN" sz="2800" i="1"/>
              <a:t>I</a:t>
            </a:r>
            <a:r>
              <a:rPr lang="en-US" altLang="zh-CN" sz="2800" baseline="-25000"/>
              <a:t>- </a:t>
            </a:r>
            <a:r>
              <a:rPr lang="en-US" altLang="zh-CN" sz="2800"/>
              <a:t>≈0,</a:t>
            </a:r>
          </a:p>
        </p:txBody>
      </p:sp>
      <p:sp>
        <p:nvSpPr>
          <p:cNvPr id="71787" name="Text Box 107">
            <a:extLst>
              <a:ext uri="{FF2B5EF4-FFF2-40B4-BE49-F238E27FC236}">
                <a16:creationId xmlns:a16="http://schemas.microsoft.com/office/drawing/2014/main" id="{05EB6642-AEDB-4790-B737-E805B495FC78}"/>
              </a:ext>
            </a:extLst>
          </p:cNvPr>
          <p:cNvSpPr txBox="1">
            <a:spLocks noChangeArrowheads="1"/>
          </p:cNvSpPr>
          <p:nvPr/>
        </p:nvSpPr>
        <p:spPr bwMode="auto">
          <a:xfrm>
            <a:off x="2051290" y="1147763"/>
            <a:ext cx="185689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i="1"/>
              <a:t>i</a:t>
            </a:r>
            <a:r>
              <a:rPr lang="en-US" altLang="zh-CN" baseline="-25000"/>
              <a:t>c</a:t>
            </a:r>
            <a:r>
              <a:rPr lang="en-US" altLang="zh-CN"/>
              <a:t>(</a:t>
            </a:r>
            <a:r>
              <a:rPr lang="en-US" altLang="zh-CN" i="1"/>
              <a:t>t</a:t>
            </a:r>
            <a:r>
              <a:rPr lang="en-US" altLang="zh-CN"/>
              <a:t>) = </a:t>
            </a:r>
            <a:r>
              <a:rPr lang="en-US" altLang="zh-CN" i="1"/>
              <a:t>i</a:t>
            </a:r>
            <a:r>
              <a:rPr lang="en-US" altLang="zh-CN" baseline="-25000"/>
              <a:t>f</a:t>
            </a:r>
            <a:r>
              <a:rPr lang="en-US" altLang="zh-CN"/>
              <a:t>(t)</a:t>
            </a:r>
          </a:p>
        </p:txBody>
      </p:sp>
      <p:sp>
        <p:nvSpPr>
          <p:cNvPr id="71788" name="Text Box 108">
            <a:extLst>
              <a:ext uri="{FF2B5EF4-FFF2-40B4-BE49-F238E27FC236}">
                <a16:creationId xmlns:a16="http://schemas.microsoft.com/office/drawing/2014/main" id="{47982D72-F5D1-4A4C-B50D-2E808805320A}"/>
              </a:ext>
            </a:extLst>
          </p:cNvPr>
          <p:cNvSpPr txBox="1">
            <a:spLocks noChangeArrowheads="1"/>
          </p:cNvSpPr>
          <p:nvPr/>
        </p:nvSpPr>
        <p:spPr bwMode="auto">
          <a:xfrm>
            <a:off x="308769" y="1974850"/>
            <a:ext cx="19812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a:latin typeface="宋体" panose="02010600030101010101" pitchFamily="2" charset="-122"/>
              </a:rPr>
              <a:t>∵</a:t>
            </a:r>
            <a:r>
              <a:rPr lang="en-US" altLang="zh-CN" sz="2800" i="1"/>
              <a:t>U</a:t>
            </a:r>
            <a:r>
              <a:rPr lang="en-US" altLang="zh-CN" sz="2800" baseline="-25000"/>
              <a:t>+</a:t>
            </a:r>
            <a:r>
              <a:rPr lang="en-US" altLang="zh-CN" sz="2800"/>
              <a:t>=</a:t>
            </a:r>
            <a:r>
              <a:rPr lang="en-US" altLang="zh-CN" sz="2800" i="1"/>
              <a:t>U</a:t>
            </a:r>
            <a:r>
              <a:rPr lang="en-US" altLang="zh-CN" sz="2800" baseline="-25000"/>
              <a:t>-</a:t>
            </a:r>
            <a:r>
              <a:rPr lang="en-US" altLang="zh-CN" sz="2800"/>
              <a:t>=0</a:t>
            </a:r>
          </a:p>
        </p:txBody>
      </p:sp>
      <p:graphicFrame>
        <p:nvGraphicFramePr>
          <p:cNvPr id="71791" name="Object 111">
            <a:extLst>
              <a:ext uri="{FF2B5EF4-FFF2-40B4-BE49-F238E27FC236}">
                <a16:creationId xmlns:a16="http://schemas.microsoft.com/office/drawing/2014/main" id="{0EF5B6DE-FE71-4B85-B7FE-C936A9989E94}"/>
              </a:ext>
            </a:extLst>
          </p:cNvPr>
          <p:cNvGraphicFramePr>
            <a:graphicFrameLocks noChangeAspect="1"/>
          </p:cNvGraphicFramePr>
          <p:nvPr/>
        </p:nvGraphicFramePr>
        <p:xfrm>
          <a:off x="323850" y="3141663"/>
          <a:ext cx="7704138" cy="1090612"/>
        </p:xfrm>
        <a:graphic>
          <a:graphicData uri="http://schemas.openxmlformats.org/presentationml/2006/ole">
            <mc:AlternateContent xmlns:mc="http://schemas.openxmlformats.org/markup-compatibility/2006">
              <mc:Choice xmlns:v="urn:schemas-microsoft-com:vml" Requires="v">
                <p:oleObj spid="_x0000_s174149" name="公式" r:id="rId5" imgW="2501900" imgH="355600" progId="Equation.3">
                  <p:embed/>
                </p:oleObj>
              </mc:Choice>
              <mc:Fallback>
                <p:oleObj name="公式" r:id="rId5" imgW="2501900" imgH="355600" progId="Equation.3">
                  <p:embed/>
                  <p:pic>
                    <p:nvPicPr>
                      <p:cNvPr id="71791" name="Object 111">
                        <a:extLst>
                          <a:ext uri="{FF2B5EF4-FFF2-40B4-BE49-F238E27FC236}">
                            <a16:creationId xmlns:a16="http://schemas.microsoft.com/office/drawing/2014/main" id="{0EF5B6DE-FE71-4B85-B7FE-C936A9989E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141663"/>
                        <a:ext cx="7704138"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03">
            <a:extLst>
              <a:ext uri="{FF2B5EF4-FFF2-40B4-BE49-F238E27FC236}">
                <a16:creationId xmlns:a16="http://schemas.microsoft.com/office/drawing/2014/main" id="{745D6AA2-AD42-45AC-BB94-FE5582951223}"/>
              </a:ext>
            </a:extLst>
          </p:cNvPr>
          <p:cNvGrpSpPr>
            <a:grpSpLocks/>
          </p:cNvGrpSpPr>
          <p:nvPr/>
        </p:nvGrpSpPr>
        <p:grpSpPr bwMode="auto">
          <a:xfrm>
            <a:off x="6011863" y="333375"/>
            <a:ext cx="696912" cy="519113"/>
            <a:chOff x="3070" y="1120"/>
            <a:chExt cx="439" cy="327"/>
          </a:xfrm>
        </p:grpSpPr>
        <p:sp>
          <p:nvSpPr>
            <p:cNvPr id="26636" name="Line 104">
              <a:extLst>
                <a:ext uri="{FF2B5EF4-FFF2-40B4-BE49-F238E27FC236}">
                  <a16:creationId xmlns:a16="http://schemas.microsoft.com/office/drawing/2014/main" id="{4B88E1FD-5E70-4EEF-BE48-FA82F65AADD2}"/>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37" name="Text Box 105">
              <a:extLst>
                <a:ext uri="{FF2B5EF4-FFF2-40B4-BE49-F238E27FC236}">
                  <a16:creationId xmlns:a16="http://schemas.microsoft.com/office/drawing/2014/main" id="{F58DC2D1-F383-458F-A95F-D84010BBD8A2}"/>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aphicFrame>
        <p:nvGraphicFramePr>
          <p:cNvPr id="71796" name="Object 116">
            <a:extLst>
              <a:ext uri="{FF2B5EF4-FFF2-40B4-BE49-F238E27FC236}">
                <a16:creationId xmlns:a16="http://schemas.microsoft.com/office/drawing/2014/main" id="{CD684141-84E5-4BA5-B5D4-1BFB50F8B07C}"/>
              </a:ext>
            </a:extLst>
          </p:cNvPr>
          <p:cNvGraphicFramePr>
            <a:graphicFrameLocks noChangeAspect="1"/>
          </p:cNvGraphicFramePr>
          <p:nvPr/>
        </p:nvGraphicFramePr>
        <p:xfrm>
          <a:off x="287338" y="4379913"/>
          <a:ext cx="4392612" cy="1065212"/>
        </p:xfrm>
        <a:graphic>
          <a:graphicData uri="http://schemas.openxmlformats.org/presentationml/2006/ole">
            <mc:AlternateContent xmlns:mc="http://schemas.openxmlformats.org/markup-compatibility/2006">
              <mc:Choice xmlns:v="urn:schemas-microsoft-com:vml" Requires="v">
                <p:oleObj spid="_x0000_s174150" name="公式" r:id="rId7" imgW="1675673" imgH="406224" progId="Equation.3">
                  <p:embed/>
                </p:oleObj>
              </mc:Choice>
              <mc:Fallback>
                <p:oleObj name="公式" r:id="rId7" imgW="1675673" imgH="406224" progId="Equation.3">
                  <p:embed/>
                  <p:pic>
                    <p:nvPicPr>
                      <p:cNvPr id="71796" name="Object 116">
                        <a:extLst>
                          <a:ext uri="{FF2B5EF4-FFF2-40B4-BE49-F238E27FC236}">
                            <a16:creationId xmlns:a16="http://schemas.microsoft.com/office/drawing/2014/main" id="{CD684141-84E5-4BA5-B5D4-1BFB50F8B0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38" y="4379913"/>
                        <a:ext cx="4392612"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矩形 51">
            <a:extLst>
              <a:ext uri="{FF2B5EF4-FFF2-40B4-BE49-F238E27FC236}">
                <a16:creationId xmlns:a16="http://schemas.microsoft.com/office/drawing/2014/main" id="{8B6F97C1-8A1F-464C-9DD1-8987AB290B93}"/>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微分器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786"/>
                                        </p:tgtEl>
                                        <p:attrNameLst>
                                          <p:attrName>style.visibility</p:attrName>
                                        </p:attrNameLst>
                                      </p:cBhvr>
                                      <p:to>
                                        <p:strVal val="visible"/>
                                      </p:to>
                                    </p:set>
                                    <p:animEffect transition="in" filter="wipe(left)">
                                      <p:cBhvr>
                                        <p:cTn id="23" dur="500"/>
                                        <p:tgtEl>
                                          <p:spTgt spid="717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87"/>
                                        </p:tgtEl>
                                        <p:attrNameLst>
                                          <p:attrName>style.visibility</p:attrName>
                                        </p:attrNameLst>
                                      </p:cBhvr>
                                      <p:to>
                                        <p:strVal val="visible"/>
                                      </p:to>
                                    </p:set>
                                    <p:animEffect transition="in" filter="wipe(left)">
                                      <p:cBhvr>
                                        <p:cTn id="28" dur="500"/>
                                        <p:tgtEl>
                                          <p:spTgt spid="717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1788"/>
                                        </p:tgtEl>
                                        <p:attrNameLst>
                                          <p:attrName>style.visibility</p:attrName>
                                        </p:attrNameLst>
                                      </p:cBhvr>
                                      <p:to>
                                        <p:strVal val="visible"/>
                                      </p:to>
                                    </p:set>
                                    <p:animEffect transition="in" filter="wipe(left)">
                                      <p:cBhvr>
                                        <p:cTn id="33" dur="500"/>
                                        <p:tgtEl>
                                          <p:spTgt spid="717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1791"/>
                                        </p:tgtEl>
                                        <p:attrNameLst>
                                          <p:attrName>style.visibility</p:attrName>
                                        </p:attrNameLst>
                                      </p:cBhvr>
                                      <p:to>
                                        <p:strVal val="visible"/>
                                      </p:to>
                                    </p:set>
                                    <p:animEffect transition="in" filter="wipe(left)">
                                      <p:cBhvr>
                                        <p:cTn id="38" dur="500"/>
                                        <p:tgtEl>
                                          <p:spTgt spid="717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1796"/>
                                        </p:tgtEl>
                                        <p:attrNameLst>
                                          <p:attrName>style.visibility</p:attrName>
                                        </p:attrNameLst>
                                      </p:cBhvr>
                                      <p:to>
                                        <p:strVal val="visible"/>
                                      </p:to>
                                    </p:set>
                                    <p:animEffect transition="in" filter="blinds(horizontal)">
                                      <p:cBhvr>
                                        <p:cTn id="43" dur="500"/>
                                        <p:tgtEl>
                                          <p:spTgt spid="717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1740"/>
                                        </p:tgtEl>
                                        <p:attrNameLst>
                                          <p:attrName>style.visibility</p:attrName>
                                        </p:attrNameLst>
                                      </p:cBhvr>
                                      <p:to>
                                        <p:strVal val="visible"/>
                                      </p:to>
                                    </p:set>
                                    <p:animEffect transition="in" filter="blinds(horizontal)">
                                      <p:cBhvr>
                                        <p:cTn id="48" dur="500"/>
                                        <p:tgtEl>
                                          <p:spTgt spid="7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6" grpId="0" autoUpdateAnimBg="0"/>
      <p:bldP spid="71787" grpId="0" autoUpdateAnimBg="0"/>
      <p:bldP spid="7178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E97519EA-182B-48C1-B9CA-EE0BF295F05B}"/>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0659" name="Text Box 3">
            <a:extLst>
              <a:ext uri="{FF2B5EF4-FFF2-40B4-BE49-F238E27FC236}">
                <a16:creationId xmlns:a16="http://schemas.microsoft.com/office/drawing/2014/main" id="{779DBE5A-4F7D-4929-898E-AF1BBDEBD404}"/>
              </a:ext>
            </a:extLst>
          </p:cNvPr>
          <p:cNvSpPr txBox="1">
            <a:spLocks noChangeArrowheads="1"/>
          </p:cNvSpPr>
          <p:nvPr/>
        </p:nvSpPr>
        <p:spPr bwMode="auto">
          <a:xfrm>
            <a:off x="393701" y="881970"/>
            <a:ext cx="269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数学运算</a:t>
            </a:r>
          </a:p>
        </p:txBody>
      </p:sp>
      <p:sp>
        <p:nvSpPr>
          <p:cNvPr id="70711" name="Text Box 55">
            <a:extLst>
              <a:ext uri="{FF2B5EF4-FFF2-40B4-BE49-F238E27FC236}">
                <a16:creationId xmlns:a16="http://schemas.microsoft.com/office/drawing/2014/main" id="{AD221DA8-8EB5-4C38-850A-CFCE6AA9D340}"/>
              </a:ext>
            </a:extLst>
          </p:cNvPr>
          <p:cNvSpPr txBox="1">
            <a:spLocks noChangeArrowheads="1"/>
          </p:cNvSpPr>
          <p:nvPr/>
        </p:nvSpPr>
        <p:spPr bwMode="auto">
          <a:xfrm>
            <a:off x="393700" y="1386972"/>
            <a:ext cx="334644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波形变换。如将三角波变换成方波</a:t>
            </a:r>
          </a:p>
        </p:txBody>
      </p:sp>
      <p:sp>
        <p:nvSpPr>
          <p:cNvPr id="53" name="矩形 52">
            <a:extLst>
              <a:ext uri="{FF2B5EF4-FFF2-40B4-BE49-F238E27FC236}">
                <a16:creationId xmlns:a16="http://schemas.microsoft.com/office/drawing/2014/main" id="{EF74984E-A163-401D-A056-8D6896A4D591}"/>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微分器应用</a:t>
            </a:r>
          </a:p>
        </p:txBody>
      </p:sp>
      <p:grpSp>
        <p:nvGrpSpPr>
          <p:cNvPr id="3" name="组合 2">
            <a:extLst>
              <a:ext uri="{FF2B5EF4-FFF2-40B4-BE49-F238E27FC236}">
                <a16:creationId xmlns:a16="http://schemas.microsoft.com/office/drawing/2014/main" id="{F760BA5C-C61C-4966-97DE-DBEC8D010782}"/>
              </a:ext>
            </a:extLst>
          </p:cNvPr>
          <p:cNvGrpSpPr/>
          <p:nvPr/>
        </p:nvGrpSpPr>
        <p:grpSpPr>
          <a:xfrm>
            <a:off x="4371974" y="47661"/>
            <a:ext cx="4378325" cy="2253290"/>
            <a:chOff x="4340450" y="137857"/>
            <a:chExt cx="4378325" cy="2253290"/>
          </a:xfrm>
        </p:grpSpPr>
        <p:grpSp>
          <p:nvGrpSpPr>
            <p:cNvPr id="108" name="Group 61">
              <a:extLst>
                <a:ext uri="{FF2B5EF4-FFF2-40B4-BE49-F238E27FC236}">
                  <a16:creationId xmlns:a16="http://schemas.microsoft.com/office/drawing/2014/main" id="{638036AC-2637-48F7-975B-9AFCE139B365}"/>
                </a:ext>
              </a:extLst>
            </p:cNvPr>
            <p:cNvGrpSpPr>
              <a:grpSpLocks/>
            </p:cNvGrpSpPr>
            <p:nvPr/>
          </p:nvGrpSpPr>
          <p:grpSpPr bwMode="auto">
            <a:xfrm>
              <a:off x="4340450" y="137857"/>
              <a:ext cx="4378325" cy="2253290"/>
              <a:chOff x="4394" y="2016"/>
              <a:chExt cx="2758" cy="1578"/>
            </a:xfrm>
          </p:grpSpPr>
          <p:sp>
            <p:nvSpPr>
              <p:cNvPr id="109" name="Rectangle 62">
                <a:extLst>
                  <a:ext uri="{FF2B5EF4-FFF2-40B4-BE49-F238E27FC236}">
                    <a16:creationId xmlns:a16="http://schemas.microsoft.com/office/drawing/2014/main" id="{7A287D4D-7D6C-46B4-A610-2834E35AD68F}"/>
                  </a:ext>
                </a:extLst>
              </p:cNvPr>
              <p:cNvSpPr>
                <a:spLocks noChangeArrowheads="1"/>
              </p:cNvSpPr>
              <p:nvPr/>
            </p:nvSpPr>
            <p:spPr bwMode="auto">
              <a:xfrm>
                <a:off x="4416" y="2016"/>
                <a:ext cx="2736" cy="1578"/>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10" name="Group 63">
                <a:extLst>
                  <a:ext uri="{FF2B5EF4-FFF2-40B4-BE49-F238E27FC236}">
                    <a16:creationId xmlns:a16="http://schemas.microsoft.com/office/drawing/2014/main" id="{D66283EB-3910-4699-8845-C097C121F963}"/>
                  </a:ext>
                </a:extLst>
              </p:cNvPr>
              <p:cNvGrpSpPr>
                <a:grpSpLocks/>
              </p:cNvGrpSpPr>
              <p:nvPr/>
            </p:nvGrpSpPr>
            <p:grpSpPr bwMode="auto">
              <a:xfrm>
                <a:off x="4394" y="2172"/>
                <a:ext cx="2718" cy="1236"/>
                <a:chOff x="2749" y="252"/>
                <a:chExt cx="2718" cy="1236"/>
              </a:xfrm>
            </p:grpSpPr>
            <p:sp>
              <p:nvSpPr>
                <p:cNvPr id="111" name="Line 64">
                  <a:extLst>
                    <a:ext uri="{FF2B5EF4-FFF2-40B4-BE49-F238E27FC236}">
                      <a16:creationId xmlns:a16="http://schemas.microsoft.com/office/drawing/2014/main" id="{DBCC9E23-BE59-40FB-A72E-00E864EC7D56}"/>
                    </a:ext>
                  </a:extLst>
                </p:cNvPr>
                <p:cNvSpPr>
                  <a:spLocks noChangeShapeType="1"/>
                </p:cNvSpPr>
                <p:nvPr/>
              </p:nvSpPr>
              <p:spPr bwMode="auto">
                <a:xfrm>
                  <a:off x="3733"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65">
                  <a:extLst>
                    <a:ext uri="{FF2B5EF4-FFF2-40B4-BE49-F238E27FC236}">
                      <a16:creationId xmlns:a16="http://schemas.microsoft.com/office/drawing/2014/main" id="{61FDE861-B2B1-4522-ACDB-644EDDA1608E}"/>
                    </a:ext>
                  </a:extLst>
                </p:cNvPr>
                <p:cNvSpPr>
                  <a:spLocks noChangeShapeType="1"/>
                </p:cNvSpPr>
                <p:nvPr/>
              </p:nvSpPr>
              <p:spPr bwMode="auto">
                <a:xfrm>
                  <a:off x="3205"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Oval 66">
                  <a:extLst>
                    <a:ext uri="{FF2B5EF4-FFF2-40B4-BE49-F238E27FC236}">
                      <a16:creationId xmlns:a16="http://schemas.microsoft.com/office/drawing/2014/main" id="{A52574A3-5EC0-457C-8D0D-660E7C51E81B}"/>
                    </a:ext>
                  </a:extLst>
                </p:cNvPr>
                <p:cNvSpPr>
                  <a:spLocks noChangeArrowheads="1"/>
                </p:cNvSpPr>
                <p:nvPr/>
              </p:nvSpPr>
              <p:spPr bwMode="auto">
                <a:xfrm>
                  <a:off x="3145" y="9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14" name="Text Box 67">
                  <a:extLst>
                    <a:ext uri="{FF2B5EF4-FFF2-40B4-BE49-F238E27FC236}">
                      <a16:creationId xmlns:a16="http://schemas.microsoft.com/office/drawing/2014/main" id="{72F68864-D50D-4ABF-B8C2-22C95F45A797}"/>
                    </a:ext>
                  </a:extLst>
                </p:cNvPr>
                <p:cNvSpPr txBox="1">
                  <a:spLocks noChangeArrowheads="1"/>
                </p:cNvSpPr>
                <p:nvPr/>
              </p:nvSpPr>
              <p:spPr bwMode="auto">
                <a:xfrm>
                  <a:off x="4181" y="25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sp>
              <p:nvSpPr>
                <p:cNvPr id="115" name="Text Box 68">
                  <a:extLst>
                    <a:ext uri="{FF2B5EF4-FFF2-40B4-BE49-F238E27FC236}">
                      <a16:creationId xmlns:a16="http://schemas.microsoft.com/office/drawing/2014/main" id="{2E04D08A-03AA-4420-B5B0-F5744F4F2CD2}"/>
                    </a:ext>
                  </a:extLst>
                </p:cNvPr>
                <p:cNvSpPr txBox="1">
                  <a:spLocks noChangeArrowheads="1"/>
                </p:cNvSpPr>
                <p:nvPr/>
              </p:nvSpPr>
              <p:spPr bwMode="auto">
                <a:xfrm>
                  <a:off x="2749" y="750"/>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nvGrpSpPr>
                <p:cNvPr id="116" name="Group 69">
                  <a:extLst>
                    <a:ext uri="{FF2B5EF4-FFF2-40B4-BE49-F238E27FC236}">
                      <a16:creationId xmlns:a16="http://schemas.microsoft.com/office/drawing/2014/main" id="{4166969D-2B42-42C5-81DB-3FFA70FA610A}"/>
                    </a:ext>
                  </a:extLst>
                </p:cNvPr>
                <p:cNvGrpSpPr>
                  <a:grpSpLocks/>
                </p:cNvGrpSpPr>
                <p:nvPr/>
              </p:nvGrpSpPr>
              <p:grpSpPr bwMode="auto">
                <a:xfrm>
                  <a:off x="4638" y="916"/>
                  <a:ext cx="829" cy="327"/>
                  <a:chOff x="4674" y="1564"/>
                  <a:chExt cx="829" cy="327"/>
                </a:xfrm>
              </p:grpSpPr>
              <p:grpSp>
                <p:nvGrpSpPr>
                  <p:cNvPr id="140" name="Group 70">
                    <a:extLst>
                      <a:ext uri="{FF2B5EF4-FFF2-40B4-BE49-F238E27FC236}">
                        <a16:creationId xmlns:a16="http://schemas.microsoft.com/office/drawing/2014/main" id="{DFB5605D-85A0-42E5-8632-2F9CBDAD6FB4}"/>
                      </a:ext>
                    </a:extLst>
                  </p:cNvPr>
                  <p:cNvGrpSpPr>
                    <a:grpSpLocks/>
                  </p:cNvGrpSpPr>
                  <p:nvPr/>
                </p:nvGrpSpPr>
                <p:grpSpPr bwMode="auto">
                  <a:xfrm>
                    <a:off x="4674" y="1716"/>
                    <a:ext cx="384" cy="48"/>
                    <a:chOff x="3888" y="2616"/>
                    <a:chExt cx="384" cy="48"/>
                  </a:xfrm>
                </p:grpSpPr>
                <p:sp>
                  <p:nvSpPr>
                    <p:cNvPr id="142" name="Line 71">
                      <a:extLst>
                        <a:ext uri="{FF2B5EF4-FFF2-40B4-BE49-F238E27FC236}">
                          <a16:creationId xmlns:a16="http://schemas.microsoft.com/office/drawing/2014/main" id="{BDCF7F78-7B75-4666-A893-254F07B6B696}"/>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Oval 72">
                      <a:extLst>
                        <a:ext uri="{FF2B5EF4-FFF2-40B4-BE49-F238E27FC236}">
                          <a16:creationId xmlns:a16="http://schemas.microsoft.com/office/drawing/2014/main" id="{09F97DB1-3155-4F97-BECA-F10704AD41A7}"/>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41" name="Text Box 73">
                    <a:extLst>
                      <a:ext uri="{FF2B5EF4-FFF2-40B4-BE49-F238E27FC236}">
                        <a16:creationId xmlns:a16="http://schemas.microsoft.com/office/drawing/2014/main" id="{78DB3445-03C8-4690-8E4C-8C34006B9902}"/>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117" name="Group 74">
                  <a:extLst>
                    <a:ext uri="{FF2B5EF4-FFF2-40B4-BE49-F238E27FC236}">
                      <a16:creationId xmlns:a16="http://schemas.microsoft.com/office/drawing/2014/main" id="{AC2416A4-AED6-4E0D-AB85-316C492F6A03}"/>
                    </a:ext>
                  </a:extLst>
                </p:cNvPr>
                <p:cNvGrpSpPr>
                  <a:grpSpLocks/>
                </p:cNvGrpSpPr>
                <p:nvPr/>
              </p:nvGrpSpPr>
              <p:grpSpPr bwMode="auto">
                <a:xfrm>
                  <a:off x="3600" y="1296"/>
                  <a:ext cx="336" cy="192"/>
                  <a:chOff x="3061" y="1908"/>
                  <a:chExt cx="336" cy="192"/>
                </a:xfrm>
              </p:grpSpPr>
              <p:sp>
                <p:nvSpPr>
                  <p:cNvPr id="137" name="Line 75">
                    <a:extLst>
                      <a:ext uri="{FF2B5EF4-FFF2-40B4-BE49-F238E27FC236}">
                        <a16:creationId xmlns:a16="http://schemas.microsoft.com/office/drawing/2014/main" id="{0E80CC4C-ACA6-46B8-A152-6BED8C87FE2E}"/>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76">
                    <a:extLst>
                      <a:ext uri="{FF2B5EF4-FFF2-40B4-BE49-F238E27FC236}">
                        <a16:creationId xmlns:a16="http://schemas.microsoft.com/office/drawing/2014/main" id="{8A9677EB-BE0E-431C-B218-6F74CF4192F0}"/>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Line 77">
                    <a:extLst>
                      <a:ext uri="{FF2B5EF4-FFF2-40B4-BE49-F238E27FC236}">
                        <a16:creationId xmlns:a16="http://schemas.microsoft.com/office/drawing/2014/main" id="{C85CA969-F96A-4371-BE27-56FB7DA50FAE}"/>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18" name="AutoShape 78">
                  <a:extLst>
                    <a:ext uri="{FF2B5EF4-FFF2-40B4-BE49-F238E27FC236}">
                      <a16:creationId xmlns:a16="http://schemas.microsoft.com/office/drawing/2014/main" id="{C25EB730-1132-4266-9079-EF1FC18FEA3B}"/>
                    </a:ext>
                  </a:extLst>
                </p:cNvPr>
                <p:cNvSpPr>
                  <a:spLocks noChangeArrowheads="1"/>
                </p:cNvSpPr>
                <p:nvPr/>
              </p:nvSpPr>
              <p:spPr bwMode="auto">
                <a:xfrm rot="5400000">
                  <a:off x="3925" y="732"/>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19" name="Text Box 79">
                  <a:extLst>
                    <a:ext uri="{FF2B5EF4-FFF2-40B4-BE49-F238E27FC236}">
                      <a16:creationId xmlns:a16="http://schemas.microsoft.com/office/drawing/2014/main" id="{4FAAEBE6-F43B-47DA-86AB-4DD8C490529D}"/>
                    </a:ext>
                  </a:extLst>
                </p:cNvPr>
                <p:cNvSpPr txBox="1">
                  <a:spLocks noChangeArrowheads="1"/>
                </p:cNvSpPr>
                <p:nvPr/>
              </p:nvSpPr>
              <p:spPr bwMode="auto">
                <a:xfrm>
                  <a:off x="3920" y="72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120" name="Text Box 80">
                  <a:extLst>
                    <a:ext uri="{FF2B5EF4-FFF2-40B4-BE49-F238E27FC236}">
                      <a16:creationId xmlns:a16="http://schemas.microsoft.com/office/drawing/2014/main" id="{B09D23F0-ABF6-49E3-8E09-D8351584B71D}"/>
                    </a:ext>
                  </a:extLst>
                </p:cNvPr>
                <p:cNvSpPr txBox="1">
                  <a:spLocks noChangeArrowheads="1"/>
                </p:cNvSpPr>
                <p:nvPr/>
              </p:nvSpPr>
              <p:spPr bwMode="auto">
                <a:xfrm>
                  <a:off x="3904" y="11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sp>
              <p:nvSpPr>
                <p:cNvPr id="121" name="Line 81">
                  <a:extLst>
                    <a:ext uri="{FF2B5EF4-FFF2-40B4-BE49-F238E27FC236}">
                      <a16:creationId xmlns:a16="http://schemas.microsoft.com/office/drawing/2014/main" id="{E25FC54F-323C-448C-A0F8-3C6B6AC17DDF}"/>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82">
                  <a:extLst>
                    <a:ext uri="{FF2B5EF4-FFF2-40B4-BE49-F238E27FC236}">
                      <a16:creationId xmlns:a16="http://schemas.microsoft.com/office/drawing/2014/main" id="{F840E749-2536-40B7-8693-5D40570BD5A8}"/>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83">
                  <a:extLst>
                    <a:ext uri="{FF2B5EF4-FFF2-40B4-BE49-F238E27FC236}">
                      <a16:creationId xmlns:a16="http://schemas.microsoft.com/office/drawing/2014/main" id="{33B7F6DB-9A77-42DA-BE74-628E826D8DDC}"/>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Text Box 84">
                  <a:extLst>
                    <a:ext uri="{FF2B5EF4-FFF2-40B4-BE49-F238E27FC236}">
                      <a16:creationId xmlns:a16="http://schemas.microsoft.com/office/drawing/2014/main" id="{9E0E74C8-62DD-4881-A4C7-1BCCC3344F3D}"/>
                    </a:ext>
                  </a:extLst>
                </p:cNvPr>
                <p:cNvSpPr txBox="1">
                  <a:spLocks noChangeArrowheads="1"/>
                </p:cNvSpPr>
                <p:nvPr/>
              </p:nvSpPr>
              <p:spPr bwMode="auto">
                <a:xfrm flipH="1">
                  <a:off x="3228" y="61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125" name="Group 85">
                  <a:extLst>
                    <a:ext uri="{FF2B5EF4-FFF2-40B4-BE49-F238E27FC236}">
                      <a16:creationId xmlns:a16="http://schemas.microsoft.com/office/drawing/2014/main" id="{EB2D00C6-2B88-43B0-B994-5C4899E5BD73}"/>
                    </a:ext>
                  </a:extLst>
                </p:cNvPr>
                <p:cNvGrpSpPr>
                  <a:grpSpLocks/>
                </p:cNvGrpSpPr>
                <p:nvPr/>
              </p:nvGrpSpPr>
              <p:grpSpPr bwMode="auto">
                <a:xfrm>
                  <a:off x="3793" y="576"/>
                  <a:ext cx="48" cy="408"/>
                  <a:chOff x="3612" y="1056"/>
                  <a:chExt cx="48" cy="408"/>
                </a:xfrm>
              </p:grpSpPr>
              <p:sp>
                <p:nvSpPr>
                  <p:cNvPr id="135" name="Line 86">
                    <a:extLst>
                      <a:ext uri="{FF2B5EF4-FFF2-40B4-BE49-F238E27FC236}">
                        <a16:creationId xmlns:a16="http://schemas.microsoft.com/office/drawing/2014/main" id="{1D9E9754-51E4-4320-93CC-159F00D821D8}"/>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Oval 87">
                    <a:extLst>
                      <a:ext uri="{FF2B5EF4-FFF2-40B4-BE49-F238E27FC236}">
                        <a16:creationId xmlns:a16="http://schemas.microsoft.com/office/drawing/2014/main" id="{E3DA614C-D2A5-47EB-8B92-168A7B1DA78D}"/>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26" name="Oval 88">
                  <a:extLst>
                    <a:ext uri="{FF2B5EF4-FFF2-40B4-BE49-F238E27FC236}">
                      <a16:creationId xmlns:a16="http://schemas.microsoft.com/office/drawing/2014/main" id="{6292FC8A-CAD6-4E0F-80DB-2983115CD17B}"/>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27" name="Line 89">
                  <a:extLst>
                    <a:ext uri="{FF2B5EF4-FFF2-40B4-BE49-F238E27FC236}">
                      <a16:creationId xmlns:a16="http://schemas.microsoft.com/office/drawing/2014/main" id="{16ABBE18-003E-4304-B0A9-F80809AC4F3D}"/>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28" name="Group 90">
                  <a:extLst>
                    <a:ext uri="{FF2B5EF4-FFF2-40B4-BE49-F238E27FC236}">
                      <a16:creationId xmlns:a16="http://schemas.microsoft.com/office/drawing/2014/main" id="{3837522C-B77B-4E1A-B794-98789C45B2B3}"/>
                    </a:ext>
                  </a:extLst>
                </p:cNvPr>
                <p:cNvGrpSpPr>
                  <a:grpSpLocks/>
                </p:cNvGrpSpPr>
                <p:nvPr/>
              </p:nvGrpSpPr>
              <p:grpSpPr bwMode="auto">
                <a:xfrm>
                  <a:off x="3408" y="864"/>
                  <a:ext cx="72" cy="192"/>
                  <a:chOff x="1632" y="2304"/>
                  <a:chExt cx="72" cy="192"/>
                </a:xfrm>
              </p:grpSpPr>
              <p:sp>
                <p:nvSpPr>
                  <p:cNvPr id="133" name="Line 91">
                    <a:extLst>
                      <a:ext uri="{FF2B5EF4-FFF2-40B4-BE49-F238E27FC236}">
                        <a16:creationId xmlns:a16="http://schemas.microsoft.com/office/drawing/2014/main" id="{DDFC7B47-875C-45D1-96DA-E25E3920AAF0}"/>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92">
                    <a:extLst>
                      <a:ext uri="{FF2B5EF4-FFF2-40B4-BE49-F238E27FC236}">
                        <a16:creationId xmlns:a16="http://schemas.microsoft.com/office/drawing/2014/main" id="{769F4CBE-DD6D-4EF4-8FFB-E0D761AD609F}"/>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29" name="Line 93">
                  <a:extLst>
                    <a:ext uri="{FF2B5EF4-FFF2-40B4-BE49-F238E27FC236}">
                      <a16:creationId xmlns:a16="http://schemas.microsoft.com/office/drawing/2014/main" id="{3053A936-E89C-4201-9961-4DC61C0F3FA1}"/>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Line 94">
                  <a:extLst>
                    <a:ext uri="{FF2B5EF4-FFF2-40B4-BE49-F238E27FC236}">
                      <a16:creationId xmlns:a16="http://schemas.microsoft.com/office/drawing/2014/main" id="{A0ED26E0-E3F1-489A-BFDE-3ACE9EB8F90D}"/>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Rectangle 95">
                  <a:extLst>
                    <a:ext uri="{FF2B5EF4-FFF2-40B4-BE49-F238E27FC236}">
                      <a16:creationId xmlns:a16="http://schemas.microsoft.com/office/drawing/2014/main" id="{C1240C44-98B2-4E08-9A4D-5122714C0B50}"/>
                    </a:ext>
                  </a:extLst>
                </p:cNvPr>
                <p:cNvSpPr>
                  <a:spLocks noChangeArrowheads="1"/>
                </p:cNvSpPr>
                <p:nvPr/>
              </p:nvSpPr>
              <p:spPr bwMode="auto">
                <a:xfrm>
                  <a:off x="4128" y="528"/>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32" name="Line 96">
                  <a:extLst>
                    <a:ext uri="{FF2B5EF4-FFF2-40B4-BE49-F238E27FC236}">
                      <a16:creationId xmlns:a16="http://schemas.microsoft.com/office/drawing/2014/main" id="{A2702894-A9EE-47F7-B3BD-E72A1BBB3614}"/>
                    </a:ext>
                  </a:extLst>
                </p:cNvPr>
                <p:cNvSpPr>
                  <a:spLocks noChangeShapeType="1"/>
                </p:cNvSpPr>
                <p:nvPr/>
              </p:nvSpPr>
              <p:spPr bwMode="auto">
                <a:xfrm flipH="1">
                  <a:off x="3468" y="96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44" name="Group 100">
              <a:extLst>
                <a:ext uri="{FF2B5EF4-FFF2-40B4-BE49-F238E27FC236}">
                  <a16:creationId xmlns:a16="http://schemas.microsoft.com/office/drawing/2014/main" id="{337D1826-E4D7-4522-9446-F56E4B3E5B02}"/>
                </a:ext>
              </a:extLst>
            </p:cNvPr>
            <p:cNvGrpSpPr>
              <a:grpSpLocks/>
            </p:cNvGrpSpPr>
            <p:nvPr/>
          </p:nvGrpSpPr>
          <p:grpSpPr bwMode="auto">
            <a:xfrm>
              <a:off x="5019674" y="429157"/>
              <a:ext cx="782638" cy="466937"/>
              <a:chOff x="3044" y="1120"/>
              <a:chExt cx="493" cy="327"/>
            </a:xfrm>
          </p:grpSpPr>
          <p:sp>
            <p:nvSpPr>
              <p:cNvPr id="145" name="Line 101">
                <a:extLst>
                  <a:ext uri="{FF2B5EF4-FFF2-40B4-BE49-F238E27FC236}">
                    <a16:creationId xmlns:a16="http://schemas.microsoft.com/office/drawing/2014/main" id="{F10E15B5-4F3E-4003-B074-595261ECAFE0}"/>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Text Box 102">
                <a:extLst>
                  <a:ext uri="{FF2B5EF4-FFF2-40B4-BE49-F238E27FC236}">
                    <a16:creationId xmlns:a16="http://schemas.microsoft.com/office/drawing/2014/main" id="{86A3EB9D-338D-4CDD-8B80-3DE94A24C4ED}"/>
                  </a:ext>
                </a:extLst>
              </p:cNvPr>
              <p:cNvSpPr txBox="1">
                <a:spLocks noChangeArrowheads="1"/>
              </p:cNvSpPr>
              <p:nvPr/>
            </p:nvSpPr>
            <p:spPr bwMode="auto">
              <a:xfrm>
                <a:off x="3044" y="1120"/>
                <a:ext cx="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i="1" baseline="-25000"/>
                  <a:t>c</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147" name="Group 103">
              <a:extLst>
                <a:ext uri="{FF2B5EF4-FFF2-40B4-BE49-F238E27FC236}">
                  <a16:creationId xmlns:a16="http://schemas.microsoft.com/office/drawing/2014/main" id="{0E208457-6BF5-408E-828C-8113C3DBBAFD}"/>
                </a:ext>
              </a:extLst>
            </p:cNvPr>
            <p:cNvGrpSpPr>
              <a:grpSpLocks/>
            </p:cNvGrpSpPr>
            <p:nvPr/>
          </p:nvGrpSpPr>
          <p:grpSpPr bwMode="auto">
            <a:xfrm>
              <a:off x="6027737" y="137857"/>
              <a:ext cx="696912" cy="466937"/>
              <a:chOff x="3070" y="1120"/>
              <a:chExt cx="439" cy="327"/>
            </a:xfrm>
          </p:grpSpPr>
          <p:sp>
            <p:nvSpPr>
              <p:cNvPr id="148" name="Line 104">
                <a:extLst>
                  <a:ext uri="{FF2B5EF4-FFF2-40B4-BE49-F238E27FC236}">
                    <a16:creationId xmlns:a16="http://schemas.microsoft.com/office/drawing/2014/main" id="{8C85032C-3F8F-4580-95DA-702ECD2107D8}"/>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Text Box 105">
                <a:extLst>
                  <a:ext uri="{FF2B5EF4-FFF2-40B4-BE49-F238E27FC236}">
                    <a16:creationId xmlns:a16="http://schemas.microsoft.com/office/drawing/2014/main" id="{9D04B2A8-97FD-4E23-AF7B-D711C68C31B9}"/>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pSp>
      <p:graphicFrame>
        <p:nvGraphicFramePr>
          <p:cNvPr id="150" name="Object 2">
            <a:extLst>
              <a:ext uri="{FF2B5EF4-FFF2-40B4-BE49-F238E27FC236}">
                <a16:creationId xmlns:a16="http://schemas.microsoft.com/office/drawing/2014/main" id="{C8B1334B-9B34-4408-9948-29CA4F5AB1C5}"/>
              </a:ext>
            </a:extLst>
          </p:cNvPr>
          <p:cNvGraphicFramePr>
            <a:graphicFrameLocks noChangeAspect="1"/>
          </p:cNvGraphicFramePr>
          <p:nvPr>
            <p:extLst>
              <p:ext uri="{D42A27DB-BD31-4B8C-83A1-F6EECF244321}">
                <p14:modId xmlns:p14="http://schemas.microsoft.com/office/powerpoint/2010/main" val="493942078"/>
              </p:ext>
            </p:extLst>
          </p:nvPr>
        </p:nvGraphicFramePr>
        <p:xfrm>
          <a:off x="1186656" y="2231989"/>
          <a:ext cx="6405562" cy="4578350"/>
        </p:xfrm>
        <a:graphic>
          <a:graphicData uri="http://schemas.openxmlformats.org/presentationml/2006/ole">
            <mc:AlternateContent xmlns:mc="http://schemas.openxmlformats.org/markup-compatibility/2006">
              <mc:Choice xmlns:v="urn:schemas-microsoft-com:vml" Requires="v">
                <p:oleObj spid="_x0000_s196621" name="图片" r:id="rId3" imgW="3089148" imgH="2420112" progId="Word.Picture.8">
                  <p:embed/>
                </p:oleObj>
              </mc:Choice>
              <mc:Fallback>
                <p:oleObj name="图片" r:id="rId3" imgW="3089148" imgH="2420112" progId="Word.Picture.8">
                  <p:embed/>
                  <p:pic>
                    <p:nvPicPr>
                      <p:cNvPr id="28674" name="Object 2">
                        <a:extLst>
                          <a:ext uri="{FF2B5EF4-FFF2-40B4-BE49-F238E27FC236}">
                            <a16:creationId xmlns:a16="http://schemas.microsoft.com/office/drawing/2014/main" id="{1A9C7DF4-1162-4F2C-B839-71D97C6A1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3951"/>
                      <a:stretch>
                        <a:fillRect/>
                      </a:stretch>
                    </p:blipFill>
                    <p:spPr bwMode="auto">
                      <a:xfrm>
                        <a:off x="1186656" y="2231989"/>
                        <a:ext cx="6405562" cy="4578350"/>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26089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11"/>
                                        </p:tgtEl>
                                        <p:attrNameLst>
                                          <p:attrName>style.visibility</p:attrName>
                                        </p:attrNameLst>
                                      </p:cBhvr>
                                      <p:to>
                                        <p:strVal val="visible"/>
                                      </p:to>
                                    </p:set>
                                    <p:animEffect transition="in" filter="wipe(left)">
                                      <p:cBhvr>
                                        <p:cTn id="12" dur="500"/>
                                        <p:tgtEl>
                                          <p:spTgt spid="70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7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D5B8C1E7-85D9-481A-AA95-67F9E52F4D3E}"/>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0723" name="Text Box 4">
            <a:extLst>
              <a:ext uri="{FF2B5EF4-FFF2-40B4-BE49-F238E27FC236}">
                <a16:creationId xmlns:a16="http://schemas.microsoft.com/office/drawing/2014/main" id="{55E9335A-44E7-4953-A575-7B34E93FB846}"/>
              </a:ext>
            </a:extLst>
          </p:cNvPr>
          <p:cNvSpPr txBox="1">
            <a:spLocks noChangeArrowheads="1"/>
          </p:cNvSpPr>
          <p:nvPr/>
        </p:nvSpPr>
        <p:spPr bwMode="auto">
          <a:xfrm>
            <a:off x="353731" y="756220"/>
            <a:ext cx="8492726" cy="234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20000"/>
              </a:lnSpc>
              <a:spcBef>
                <a:spcPct val="0"/>
              </a:spcBef>
              <a:spcAft>
                <a:spcPts val="60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a:t>
            </a:r>
            <a:r>
              <a:rPr lang="zh-CN" altLang="en-US" sz="2400" b="0" dirty="0">
                <a:ea typeface="+mn-ea"/>
                <a:cs typeface="Times New Roman" panose="02020603050405020304" pitchFamily="18" charset="0"/>
              </a:rPr>
              <a:t>对两个输入电压进行比较，比较两个电压的大小，将比较结果以高低电平的形式输出。此功能的运放通常工作在饱和区。</a:t>
            </a:r>
            <a:endParaRPr lang="en-US" altLang="zh-CN" sz="2400" b="0" dirty="0">
              <a:ea typeface="+mn-ea"/>
              <a:cs typeface="Times New Roman" panose="02020603050405020304" pitchFamily="18" charset="0"/>
            </a:endParaRPr>
          </a:p>
          <a:p>
            <a:pPr marL="342900" indent="-342900" eaLnBrk="1" hangingPunct="1">
              <a:lnSpc>
                <a:spcPct val="120000"/>
              </a:lnSpc>
              <a:spcBef>
                <a:spcPct val="0"/>
              </a:spcBef>
              <a:spcAft>
                <a:spcPts val="600"/>
              </a:spcAft>
              <a:buFont typeface="Arial" panose="020B0604020202020204" pitchFamily="34" charset="0"/>
              <a:buChar char="•"/>
            </a:pPr>
            <a:r>
              <a:rPr lang="zh-CN" altLang="en-US" sz="2400" b="0" dirty="0">
                <a:ea typeface="+mn-ea"/>
                <a:cs typeface="Times New Roman" panose="02020603050405020304" pitchFamily="18" charset="0"/>
              </a:rPr>
              <a:t>通常将一个输入电压固定</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R</a:t>
            </a:r>
            <a:r>
              <a:rPr lang="zh-CN" altLang="en-US" sz="2400" b="0" dirty="0">
                <a:ea typeface="+mn-ea"/>
                <a:cs typeface="Times New Roman" panose="02020603050405020304" pitchFamily="18" charset="0"/>
              </a:rPr>
              <a:t>作为参考电压，另一个输入电压</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i</a:t>
            </a:r>
            <a:r>
              <a:rPr lang="zh-CN" altLang="en-US" sz="2400" b="0" dirty="0">
                <a:ea typeface="+mn-ea"/>
                <a:cs typeface="Times New Roman" panose="02020603050405020304" pitchFamily="18" charset="0"/>
              </a:rPr>
              <a:t>与</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R</a:t>
            </a:r>
            <a:r>
              <a:rPr lang="zh-CN" altLang="zh-CN" sz="2400" b="0" dirty="0">
                <a:ea typeface="+mn-ea"/>
                <a:cs typeface="Times New Roman" panose="02020603050405020304" pitchFamily="18" charset="0"/>
              </a:rPr>
              <a:t>比较，结果由</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en-US" sz="2400" b="0" dirty="0">
                <a:ea typeface="+mn-ea"/>
                <a:cs typeface="Times New Roman" panose="02020603050405020304" pitchFamily="18" charset="0"/>
              </a:rPr>
              <a:t>反映。</a:t>
            </a:r>
            <a:endParaRPr lang="zh-CN" altLang="en-US" sz="2400" b="0" dirty="0">
              <a:solidFill>
                <a:srgbClr val="0000CC"/>
              </a:solidFill>
              <a:latin typeface="+mn-ea"/>
              <a:ea typeface="+mn-ea"/>
              <a:cs typeface="Times New Roman" panose="02020603050405020304" pitchFamily="18" charset="0"/>
            </a:endParaRPr>
          </a:p>
        </p:txBody>
      </p:sp>
      <p:sp>
        <p:nvSpPr>
          <p:cNvPr id="65" name="矩形 64">
            <a:extLst>
              <a:ext uri="{FF2B5EF4-FFF2-40B4-BE49-F238E27FC236}">
                <a16:creationId xmlns:a16="http://schemas.microsoft.com/office/drawing/2014/main" id="{7FEFC612-3BC7-454E-B1E8-E65E69F2FECA}"/>
              </a:ext>
            </a:extLst>
          </p:cNvPr>
          <p:cNvSpPr/>
          <p:nvPr/>
        </p:nvSpPr>
        <p:spPr>
          <a:xfrm>
            <a:off x="260249" y="109292"/>
            <a:ext cx="3462665"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运放饱和应用</a:t>
            </a:r>
            <a:endParaRPr kumimoji="1" lang="zh-CN" altLang="en-US" sz="3200" dirty="0">
              <a:solidFill>
                <a:srgbClr val="0000CC"/>
              </a:solidFill>
              <a:latin typeface="+mn-lt"/>
              <a:ea typeface="+mn-ea"/>
              <a:cs typeface="+mn-ea"/>
              <a:sym typeface="+mn-lt"/>
            </a:endParaRPr>
          </a:p>
        </p:txBody>
      </p:sp>
      <p:grpSp>
        <p:nvGrpSpPr>
          <p:cNvPr id="66" name="Group 6">
            <a:extLst>
              <a:ext uri="{FF2B5EF4-FFF2-40B4-BE49-F238E27FC236}">
                <a16:creationId xmlns:a16="http://schemas.microsoft.com/office/drawing/2014/main" id="{6DEA4584-8AAA-4D94-886C-8EB40D54F354}"/>
              </a:ext>
            </a:extLst>
          </p:cNvPr>
          <p:cNvGrpSpPr>
            <a:grpSpLocks/>
          </p:cNvGrpSpPr>
          <p:nvPr/>
        </p:nvGrpSpPr>
        <p:grpSpPr bwMode="auto">
          <a:xfrm>
            <a:off x="921657" y="3241675"/>
            <a:ext cx="7924800" cy="2438400"/>
            <a:chOff x="336" y="912"/>
            <a:chExt cx="4992" cy="1536"/>
          </a:xfrm>
        </p:grpSpPr>
        <p:sp>
          <p:nvSpPr>
            <p:cNvPr id="67" name="Rectangle 7">
              <a:extLst>
                <a:ext uri="{FF2B5EF4-FFF2-40B4-BE49-F238E27FC236}">
                  <a16:creationId xmlns:a16="http://schemas.microsoft.com/office/drawing/2014/main" id="{7407BA0C-9A32-4FD4-A043-90211A84789F}"/>
                </a:ext>
              </a:extLst>
            </p:cNvPr>
            <p:cNvSpPr>
              <a:spLocks noChangeArrowheads="1"/>
            </p:cNvSpPr>
            <p:nvPr/>
          </p:nvSpPr>
          <p:spPr bwMode="auto">
            <a:xfrm>
              <a:off x="336" y="912"/>
              <a:ext cx="4992" cy="1536"/>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nvGrpSpPr>
            <p:cNvPr id="68" name="Group 8">
              <a:extLst>
                <a:ext uri="{FF2B5EF4-FFF2-40B4-BE49-F238E27FC236}">
                  <a16:creationId xmlns:a16="http://schemas.microsoft.com/office/drawing/2014/main" id="{27EAC8F7-AAE6-4F66-9A8C-ED2F310A50F7}"/>
                </a:ext>
              </a:extLst>
            </p:cNvPr>
            <p:cNvGrpSpPr>
              <a:grpSpLocks/>
            </p:cNvGrpSpPr>
            <p:nvPr/>
          </p:nvGrpSpPr>
          <p:grpSpPr bwMode="auto">
            <a:xfrm>
              <a:off x="1456" y="1228"/>
              <a:ext cx="741" cy="726"/>
              <a:chOff x="3723" y="1242"/>
              <a:chExt cx="741" cy="726"/>
            </a:xfrm>
          </p:grpSpPr>
          <p:sp>
            <p:nvSpPr>
              <p:cNvPr id="69" name="AutoShape 9">
                <a:extLst>
                  <a:ext uri="{FF2B5EF4-FFF2-40B4-BE49-F238E27FC236}">
                    <a16:creationId xmlns:a16="http://schemas.microsoft.com/office/drawing/2014/main" id="{1002237A-46DB-4981-AB04-EA4E6E9B610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70" name="Text Box 10">
                <a:extLst>
                  <a:ext uri="{FF2B5EF4-FFF2-40B4-BE49-F238E27FC236}">
                    <a16:creationId xmlns:a16="http://schemas.microsoft.com/office/drawing/2014/main" id="{C653FD41-DB11-448D-9381-043E74B50113}"/>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cs typeface="Times New Roman" panose="02020603050405020304" pitchFamily="18" charset="0"/>
                  </a:rPr>
                  <a:t>-</a:t>
                </a:r>
              </a:p>
            </p:txBody>
          </p:sp>
          <p:sp>
            <p:nvSpPr>
              <p:cNvPr id="71" name="Text Box 11">
                <a:extLst>
                  <a:ext uri="{FF2B5EF4-FFF2-40B4-BE49-F238E27FC236}">
                    <a16:creationId xmlns:a16="http://schemas.microsoft.com/office/drawing/2014/main" id="{7A49E5C5-2D22-46CC-B2F6-4495AD96C3F0}"/>
                  </a:ext>
                </a:extLst>
              </p:cNvPr>
              <p:cNvSpPr txBox="1">
                <a:spLocks noChangeArrowheads="1"/>
              </p:cNvSpPr>
              <p:nvPr/>
            </p:nvSpPr>
            <p:spPr bwMode="auto">
              <a:xfrm>
                <a:off x="3723" y="1632"/>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a:t>
                </a:r>
              </a:p>
            </p:txBody>
          </p:sp>
        </p:grpSp>
      </p:grpSp>
      <p:grpSp>
        <p:nvGrpSpPr>
          <p:cNvPr id="72" name="Group 12">
            <a:extLst>
              <a:ext uri="{FF2B5EF4-FFF2-40B4-BE49-F238E27FC236}">
                <a16:creationId xmlns:a16="http://schemas.microsoft.com/office/drawing/2014/main" id="{912BDEF3-B688-49E6-9655-F4E0E94B589F}"/>
              </a:ext>
            </a:extLst>
          </p:cNvPr>
          <p:cNvGrpSpPr>
            <a:grpSpLocks/>
          </p:cNvGrpSpPr>
          <p:nvPr/>
        </p:nvGrpSpPr>
        <p:grpSpPr bwMode="auto">
          <a:xfrm>
            <a:off x="1002620" y="3529013"/>
            <a:ext cx="1716087" cy="601662"/>
            <a:chOff x="2135" y="2364"/>
            <a:chExt cx="1081" cy="379"/>
          </a:xfrm>
        </p:grpSpPr>
        <p:grpSp>
          <p:nvGrpSpPr>
            <p:cNvPr id="73" name="Group 13">
              <a:extLst>
                <a:ext uri="{FF2B5EF4-FFF2-40B4-BE49-F238E27FC236}">
                  <a16:creationId xmlns:a16="http://schemas.microsoft.com/office/drawing/2014/main" id="{FEFC943D-4CC7-4786-80F9-B109CE56755F}"/>
                </a:ext>
              </a:extLst>
            </p:cNvPr>
            <p:cNvGrpSpPr>
              <a:grpSpLocks/>
            </p:cNvGrpSpPr>
            <p:nvPr/>
          </p:nvGrpSpPr>
          <p:grpSpPr bwMode="auto">
            <a:xfrm>
              <a:off x="2436" y="2640"/>
              <a:ext cx="780" cy="96"/>
              <a:chOff x="2436" y="2640"/>
              <a:chExt cx="780" cy="96"/>
            </a:xfrm>
          </p:grpSpPr>
          <p:grpSp>
            <p:nvGrpSpPr>
              <p:cNvPr id="76" name="Group 14">
                <a:extLst>
                  <a:ext uri="{FF2B5EF4-FFF2-40B4-BE49-F238E27FC236}">
                    <a16:creationId xmlns:a16="http://schemas.microsoft.com/office/drawing/2014/main" id="{CD7FF8FA-7608-4676-922E-4B10AD443689}"/>
                  </a:ext>
                </a:extLst>
              </p:cNvPr>
              <p:cNvGrpSpPr>
                <a:grpSpLocks/>
              </p:cNvGrpSpPr>
              <p:nvPr/>
            </p:nvGrpSpPr>
            <p:grpSpPr bwMode="auto">
              <a:xfrm>
                <a:off x="2496" y="2640"/>
                <a:ext cx="720" cy="96"/>
                <a:chOff x="2496" y="2640"/>
                <a:chExt cx="720" cy="96"/>
              </a:xfrm>
            </p:grpSpPr>
            <p:sp>
              <p:nvSpPr>
                <p:cNvPr id="78" name="Rectangle 15">
                  <a:extLst>
                    <a:ext uri="{FF2B5EF4-FFF2-40B4-BE49-F238E27FC236}">
                      <a16:creationId xmlns:a16="http://schemas.microsoft.com/office/drawing/2014/main" id="{FFA9B8AB-31CC-41CA-988F-83C46D04B022}"/>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79" name="Line 16">
                  <a:extLst>
                    <a:ext uri="{FF2B5EF4-FFF2-40B4-BE49-F238E27FC236}">
                      <a16:creationId xmlns:a16="http://schemas.microsoft.com/office/drawing/2014/main" id="{C0DEE3B6-C8ED-4768-B1AD-A0C1CCFAF57D}"/>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7">
                  <a:extLst>
                    <a:ext uri="{FF2B5EF4-FFF2-40B4-BE49-F238E27FC236}">
                      <a16:creationId xmlns:a16="http://schemas.microsoft.com/office/drawing/2014/main" id="{83CB2BC8-9392-4E1C-B2E7-9AA2F0B2B528}"/>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 name="Oval 18">
                <a:extLst>
                  <a:ext uri="{FF2B5EF4-FFF2-40B4-BE49-F238E27FC236}">
                    <a16:creationId xmlns:a16="http://schemas.microsoft.com/office/drawing/2014/main" id="{6DFCD69D-664D-414E-A038-EEB09160E623}"/>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74" name="Text Box 19">
              <a:extLst>
                <a:ext uri="{FF2B5EF4-FFF2-40B4-BE49-F238E27FC236}">
                  <a16:creationId xmlns:a16="http://schemas.microsoft.com/office/drawing/2014/main" id="{E02C4EA9-142E-4AF0-BB84-E17F29DABD0A}"/>
                </a:ext>
              </a:extLst>
            </p:cNvPr>
            <p:cNvSpPr txBox="1">
              <a:spLocks noChangeArrowheads="1"/>
            </p:cNvSpPr>
            <p:nvPr/>
          </p:nvSpPr>
          <p:spPr bwMode="auto">
            <a:xfrm>
              <a:off x="2721" y="2364"/>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1</a:t>
              </a:r>
              <a:endParaRPr lang="en-US" altLang="zh-CN" sz="2400">
                <a:cs typeface="Times New Roman" panose="02020603050405020304" pitchFamily="18" charset="0"/>
              </a:endParaRPr>
            </a:p>
          </p:txBody>
        </p:sp>
        <p:sp>
          <p:nvSpPr>
            <p:cNvPr id="75" name="Text Box 20">
              <a:extLst>
                <a:ext uri="{FF2B5EF4-FFF2-40B4-BE49-F238E27FC236}">
                  <a16:creationId xmlns:a16="http://schemas.microsoft.com/office/drawing/2014/main" id="{F2713FE8-AE86-47DE-A211-722B192B9CB9}"/>
                </a:ext>
              </a:extLst>
            </p:cNvPr>
            <p:cNvSpPr txBox="1">
              <a:spLocks noChangeArrowheads="1"/>
            </p:cNvSpPr>
            <p:nvPr/>
          </p:nvSpPr>
          <p:spPr bwMode="auto">
            <a:xfrm>
              <a:off x="2135" y="2510"/>
              <a:ext cx="2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U</a:t>
              </a:r>
              <a:r>
                <a:rPr lang="en-US" altLang="zh-CN" sz="2400" baseline="-25000">
                  <a:cs typeface="Times New Roman" panose="02020603050405020304" pitchFamily="18" charset="0"/>
                </a:rPr>
                <a:t>i</a:t>
              </a:r>
              <a:endParaRPr lang="en-US" altLang="zh-CN" sz="2400">
                <a:cs typeface="Times New Roman" panose="02020603050405020304" pitchFamily="18" charset="0"/>
              </a:endParaRPr>
            </a:p>
          </p:txBody>
        </p:sp>
      </p:grpSp>
      <p:grpSp>
        <p:nvGrpSpPr>
          <p:cNvPr id="81" name="Group 21">
            <a:extLst>
              <a:ext uri="{FF2B5EF4-FFF2-40B4-BE49-F238E27FC236}">
                <a16:creationId xmlns:a16="http://schemas.microsoft.com/office/drawing/2014/main" id="{124EA487-39DB-4A4C-BCEF-FE3C488C6133}"/>
              </a:ext>
            </a:extLst>
          </p:cNvPr>
          <p:cNvGrpSpPr>
            <a:grpSpLocks/>
          </p:cNvGrpSpPr>
          <p:nvPr/>
        </p:nvGrpSpPr>
        <p:grpSpPr bwMode="auto">
          <a:xfrm>
            <a:off x="970870" y="4059238"/>
            <a:ext cx="1754187" cy="601662"/>
            <a:chOff x="2111" y="2364"/>
            <a:chExt cx="1105" cy="379"/>
          </a:xfrm>
        </p:grpSpPr>
        <p:grpSp>
          <p:nvGrpSpPr>
            <p:cNvPr id="82" name="Group 22">
              <a:extLst>
                <a:ext uri="{FF2B5EF4-FFF2-40B4-BE49-F238E27FC236}">
                  <a16:creationId xmlns:a16="http://schemas.microsoft.com/office/drawing/2014/main" id="{EFAFD6B7-C4CE-4D16-A835-E15D71927AB3}"/>
                </a:ext>
              </a:extLst>
            </p:cNvPr>
            <p:cNvGrpSpPr>
              <a:grpSpLocks/>
            </p:cNvGrpSpPr>
            <p:nvPr/>
          </p:nvGrpSpPr>
          <p:grpSpPr bwMode="auto">
            <a:xfrm>
              <a:off x="2436" y="2640"/>
              <a:ext cx="780" cy="96"/>
              <a:chOff x="2436" y="2640"/>
              <a:chExt cx="780" cy="96"/>
            </a:xfrm>
          </p:grpSpPr>
          <p:grpSp>
            <p:nvGrpSpPr>
              <p:cNvPr id="85" name="Group 23">
                <a:extLst>
                  <a:ext uri="{FF2B5EF4-FFF2-40B4-BE49-F238E27FC236}">
                    <a16:creationId xmlns:a16="http://schemas.microsoft.com/office/drawing/2014/main" id="{87D971C0-70A4-40E3-83D8-9C71C1E726F1}"/>
                  </a:ext>
                </a:extLst>
              </p:cNvPr>
              <p:cNvGrpSpPr>
                <a:grpSpLocks/>
              </p:cNvGrpSpPr>
              <p:nvPr/>
            </p:nvGrpSpPr>
            <p:grpSpPr bwMode="auto">
              <a:xfrm>
                <a:off x="2496" y="2640"/>
                <a:ext cx="720" cy="96"/>
                <a:chOff x="2496" y="2640"/>
                <a:chExt cx="720" cy="96"/>
              </a:xfrm>
            </p:grpSpPr>
            <p:sp>
              <p:nvSpPr>
                <p:cNvPr id="87" name="Rectangle 24">
                  <a:extLst>
                    <a:ext uri="{FF2B5EF4-FFF2-40B4-BE49-F238E27FC236}">
                      <a16:creationId xmlns:a16="http://schemas.microsoft.com/office/drawing/2014/main" id="{BC1DB8AF-459C-45F5-A6C5-F4DBC04829A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88" name="Line 25">
                  <a:extLst>
                    <a:ext uri="{FF2B5EF4-FFF2-40B4-BE49-F238E27FC236}">
                      <a16:creationId xmlns:a16="http://schemas.microsoft.com/office/drawing/2014/main" id="{980A364F-8B36-4645-80E7-C1A5BD3FB796}"/>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26">
                  <a:extLst>
                    <a:ext uri="{FF2B5EF4-FFF2-40B4-BE49-F238E27FC236}">
                      <a16:creationId xmlns:a16="http://schemas.microsoft.com/office/drawing/2014/main" id="{86962DF7-A3EE-42F6-89F1-D3A9891B2755}"/>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 name="Oval 27">
                <a:extLst>
                  <a:ext uri="{FF2B5EF4-FFF2-40B4-BE49-F238E27FC236}">
                    <a16:creationId xmlns:a16="http://schemas.microsoft.com/office/drawing/2014/main" id="{97734EEF-CDBA-4A2D-B34D-C156F3CBC6A0}"/>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83" name="Text Box 28">
              <a:extLst>
                <a:ext uri="{FF2B5EF4-FFF2-40B4-BE49-F238E27FC236}">
                  <a16:creationId xmlns:a16="http://schemas.microsoft.com/office/drawing/2014/main" id="{889FE333-3187-4D10-A0E1-1C937EFE96EF}"/>
                </a:ext>
              </a:extLst>
            </p:cNvPr>
            <p:cNvSpPr txBox="1">
              <a:spLocks noChangeArrowheads="1"/>
            </p:cNvSpPr>
            <p:nvPr/>
          </p:nvSpPr>
          <p:spPr bwMode="auto">
            <a:xfrm>
              <a:off x="2721" y="2364"/>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2</a:t>
              </a:r>
              <a:endParaRPr lang="en-US" altLang="zh-CN" sz="2400">
                <a:cs typeface="Times New Roman" panose="02020603050405020304" pitchFamily="18" charset="0"/>
              </a:endParaRPr>
            </a:p>
          </p:txBody>
        </p:sp>
        <p:sp>
          <p:nvSpPr>
            <p:cNvPr id="84" name="Text Box 29">
              <a:extLst>
                <a:ext uri="{FF2B5EF4-FFF2-40B4-BE49-F238E27FC236}">
                  <a16:creationId xmlns:a16="http://schemas.microsoft.com/office/drawing/2014/main" id="{59CF1F0F-42F1-485C-B00F-35861BFC5358}"/>
                </a:ext>
              </a:extLst>
            </p:cNvPr>
            <p:cNvSpPr txBox="1">
              <a:spLocks noChangeArrowheads="1"/>
            </p:cNvSpPr>
            <p:nvPr/>
          </p:nvSpPr>
          <p:spPr bwMode="auto">
            <a:xfrm>
              <a:off x="2111" y="2510"/>
              <a:ext cx="2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U</a:t>
              </a:r>
              <a:r>
                <a:rPr lang="en-US" altLang="zh-CN" sz="2400" baseline="-25000">
                  <a:cs typeface="Times New Roman" panose="02020603050405020304" pitchFamily="18" charset="0"/>
                </a:rPr>
                <a:t>R</a:t>
              </a:r>
              <a:endParaRPr lang="en-US" altLang="zh-CN" sz="2400">
                <a:cs typeface="Times New Roman" panose="02020603050405020304" pitchFamily="18" charset="0"/>
              </a:endParaRPr>
            </a:p>
          </p:txBody>
        </p:sp>
      </p:grpSp>
      <p:sp>
        <p:nvSpPr>
          <p:cNvPr id="92" name="Text Box 33">
            <a:extLst>
              <a:ext uri="{FF2B5EF4-FFF2-40B4-BE49-F238E27FC236}">
                <a16:creationId xmlns:a16="http://schemas.microsoft.com/office/drawing/2014/main" id="{B9CE9D4B-71E5-4BC5-8720-2574428265EE}"/>
              </a:ext>
            </a:extLst>
          </p:cNvPr>
          <p:cNvSpPr txBox="1">
            <a:spLocks noChangeArrowheads="1"/>
          </p:cNvSpPr>
          <p:nvPr/>
        </p:nvSpPr>
        <p:spPr bwMode="auto">
          <a:xfrm>
            <a:off x="1062945" y="5775375"/>
            <a:ext cx="7245350" cy="46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cs typeface="Times New Roman" panose="02020603050405020304" pitchFamily="18" charset="0"/>
              </a:rPr>
              <a:t>当</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i </a:t>
            </a:r>
            <a:r>
              <a:rPr lang="en-US" altLang="zh-CN" sz="2400" dirty="0">
                <a:solidFill>
                  <a:srgbClr val="CC0000"/>
                </a:solidFill>
                <a:cs typeface="Times New Roman" panose="02020603050405020304" pitchFamily="18" charset="0"/>
              </a:rPr>
              <a:t>&gt; </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R</a:t>
            </a:r>
            <a:r>
              <a:rPr lang="zh-CN" altLang="zh-CN" sz="2400" dirty="0">
                <a:cs typeface="Times New Roman" panose="02020603050405020304" pitchFamily="18" charset="0"/>
              </a:rPr>
              <a:t>时，</a:t>
            </a:r>
            <a:r>
              <a:rPr lang="zh-CN" altLang="en-US" sz="2400" dirty="0">
                <a:cs typeface="Times New Roman" panose="02020603050405020304" pitchFamily="18" charset="0"/>
              </a:rPr>
              <a:t>输出为负饱和值，</a:t>
            </a:r>
            <a:r>
              <a:rPr lang="en-US" altLang="zh-CN" sz="2400" i="1" dirty="0" err="1">
                <a:cs typeface="Times New Roman" panose="02020603050405020304" pitchFamily="18" charset="0"/>
              </a:rPr>
              <a:t>U</a:t>
            </a:r>
            <a:r>
              <a:rPr lang="en-US" altLang="zh-CN" sz="2400" baseline="-25000" dirty="0" err="1">
                <a:cs typeface="Times New Roman" panose="02020603050405020304" pitchFamily="18" charset="0"/>
              </a:rPr>
              <a:t>o</a:t>
            </a:r>
            <a:r>
              <a:rPr lang="zh-CN" altLang="en-US" sz="2400" dirty="0">
                <a:cs typeface="Times New Roman" panose="02020603050405020304" pitchFamily="18" charset="0"/>
              </a:rPr>
              <a:t>为低电平</a:t>
            </a:r>
            <a:r>
              <a:rPr lang="en-US" altLang="zh-CN" sz="2400" dirty="0">
                <a:cs typeface="Times New Roman" panose="02020603050405020304" pitchFamily="18" charset="0"/>
              </a:rPr>
              <a:t>-</a:t>
            </a:r>
            <a:r>
              <a:rPr lang="en-US" altLang="zh-CN" sz="2400" i="1" dirty="0">
                <a:cs typeface="Times New Roman" panose="02020603050405020304" pitchFamily="18" charset="0"/>
              </a:rPr>
              <a:t>V</a:t>
            </a:r>
            <a:r>
              <a:rPr lang="en-US" altLang="zh-CN" sz="2400" baseline="-25000" dirty="0">
                <a:cs typeface="Times New Roman" panose="02020603050405020304" pitchFamily="18" charset="0"/>
              </a:rPr>
              <a:t>OL</a:t>
            </a:r>
            <a:r>
              <a:rPr lang="zh-CN" altLang="en-US" sz="2400" dirty="0">
                <a:cs typeface="Times New Roman" panose="02020603050405020304" pitchFamily="18" charset="0"/>
              </a:rPr>
              <a:t>。</a:t>
            </a:r>
          </a:p>
        </p:txBody>
      </p:sp>
      <p:grpSp>
        <p:nvGrpSpPr>
          <p:cNvPr id="93" name="Group 35">
            <a:extLst>
              <a:ext uri="{FF2B5EF4-FFF2-40B4-BE49-F238E27FC236}">
                <a16:creationId xmlns:a16="http://schemas.microsoft.com/office/drawing/2014/main" id="{EDFBAAC4-A8B1-4CC4-A4CA-7F9CEDD01293}"/>
              </a:ext>
            </a:extLst>
          </p:cNvPr>
          <p:cNvGrpSpPr>
            <a:grpSpLocks/>
          </p:cNvGrpSpPr>
          <p:nvPr/>
        </p:nvGrpSpPr>
        <p:grpSpPr bwMode="auto">
          <a:xfrm>
            <a:off x="3887107" y="3810000"/>
            <a:ext cx="1884363" cy="1447800"/>
            <a:chOff x="3696" y="1692"/>
            <a:chExt cx="1187" cy="912"/>
          </a:xfrm>
        </p:grpSpPr>
        <p:grpSp>
          <p:nvGrpSpPr>
            <p:cNvPr id="94" name="Group 36">
              <a:extLst>
                <a:ext uri="{FF2B5EF4-FFF2-40B4-BE49-F238E27FC236}">
                  <a16:creationId xmlns:a16="http://schemas.microsoft.com/office/drawing/2014/main" id="{178F9FAA-CA9A-48C0-B31F-4C9EC7AFF420}"/>
                </a:ext>
              </a:extLst>
            </p:cNvPr>
            <p:cNvGrpSpPr>
              <a:grpSpLocks/>
            </p:cNvGrpSpPr>
            <p:nvPr/>
          </p:nvGrpSpPr>
          <p:grpSpPr bwMode="auto">
            <a:xfrm>
              <a:off x="3696" y="1692"/>
              <a:ext cx="1187" cy="912"/>
              <a:chOff x="4464" y="3168"/>
              <a:chExt cx="1187" cy="912"/>
            </a:xfrm>
          </p:grpSpPr>
          <p:grpSp>
            <p:nvGrpSpPr>
              <p:cNvPr id="96" name="Group 37">
                <a:extLst>
                  <a:ext uri="{FF2B5EF4-FFF2-40B4-BE49-F238E27FC236}">
                    <a16:creationId xmlns:a16="http://schemas.microsoft.com/office/drawing/2014/main" id="{9D86449B-8D76-4303-8FD9-E872512BE9D1}"/>
                  </a:ext>
                </a:extLst>
              </p:cNvPr>
              <p:cNvGrpSpPr>
                <a:grpSpLocks/>
              </p:cNvGrpSpPr>
              <p:nvPr/>
            </p:nvGrpSpPr>
            <p:grpSpPr bwMode="auto">
              <a:xfrm>
                <a:off x="4998" y="3360"/>
                <a:ext cx="653" cy="234"/>
                <a:chOff x="4674" y="1596"/>
                <a:chExt cx="653" cy="234"/>
              </a:xfrm>
            </p:grpSpPr>
            <p:grpSp>
              <p:nvGrpSpPr>
                <p:cNvPr id="109" name="Group 38">
                  <a:extLst>
                    <a:ext uri="{FF2B5EF4-FFF2-40B4-BE49-F238E27FC236}">
                      <a16:creationId xmlns:a16="http://schemas.microsoft.com/office/drawing/2014/main" id="{ED544060-F922-4F3F-9C98-1FFA03C16F7E}"/>
                    </a:ext>
                  </a:extLst>
                </p:cNvPr>
                <p:cNvGrpSpPr>
                  <a:grpSpLocks/>
                </p:cNvGrpSpPr>
                <p:nvPr/>
              </p:nvGrpSpPr>
              <p:grpSpPr bwMode="auto">
                <a:xfrm>
                  <a:off x="4674" y="1716"/>
                  <a:ext cx="384" cy="48"/>
                  <a:chOff x="3888" y="2616"/>
                  <a:chExt cx="384" cy="48"/>
                </a:xfrm>
              </p:grpSpPr>
              <p:sp>
                <p:nvSpPr>
                  <p:cNvPr id="111" name="Line 39">
                    <a:extLst>
                      <a:ext uri="{FF2B5EF4-FFF2-40B4-BE49-F238E27FC236}">
                        <a16:creationId xmlns:a16="http://schemas.microsoft.com/office/drawing/2014/main" id="{AD25B1E8-9BCC-4FBC-96A4-67ED2129208C}"/>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Oval 40">
                    <a:extLst>
                      <a:ext uri="{FF2B5EF4-FFF2-40B4-BE49-F238E27FC236}">
                        <a16:creationId xmlns:a16="http://schemas.microsoft.com/office/drawing/2014/main" id="{235DC6C2-BE7B-428C-BA2D-ED861EC5D918}"/>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110" name="Text Box 41">
                  <a:extLst>
                    <a:ext uri="{FF2B5EF4-FFF2-40B4-BE49-F238E27FC236}">
                      <a16:creationId xmlns:a16="http://schemas.microsoft.com/office/drawing/2014/main" id="{F2D681AB-5A24-4C61-8B32-91FE05C928E4}"/>
                    </a:ext>
                  </a:extLst>
                </p:cNvPr>
                <p:cNvSpPr txBox="1">
                  <a:spLocks noChangeArrowheads="1"/>
                </p:cNvSpPr>
                <p:nvPr/>
              </p:nvSpPr>
              <p:spPr bwMode="auto">
                <a:xfrm>
                  <a:off x="5059" y="1596"/>
                  <a:ext cx="26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U</a:t>
                  </a:r>
                  <a:r>
                    <a:rPr lang="en-US" altLang="zh-CN" sz="2400" baseline="-25000">
                      <a:cs typeface="Times New Roman" panose="02020603050405020304" pitchFamily="18" charset="0"/>
                    </a:rPr>
                    <a:t>o</a:t>
                  </a:r>
                  <a:endParaRPr lang="en-US" altLang="zh-CN" sz="2400">
                    <a:cs typeface="Times New Roman" panose="02020603050405020304" pitchFamily="18" charset="0"/>
                  </a:endParaRPr>
                </a:p>
              </p:txBody>
            </p:sp>
          </p:grpSp>
          <p:grpSp>
            <p:nvGrpSpPr>
              <p:cNvPr id="97" name="Group 42">
                <a:extLst>
                  <a:ext uri="{FF2B5EF4-FFF2-40B4-BE49-F238E27FC236}">
                    <a16:creationId xmlns:a16="http://schemas.microsoft.com/office/drawing/2014/main" id="{0F76BA2B-90BF-427A-8597-B340CE8F5455}"/>
                  </a:ext>
                </a:extLst>
              </p:cNvPr>
              <p:cNvGrpSpPr>
                <a:grpSpLocks/>
              </p:cNvGrpSpPr>
              <p:nvPr/>
            </p:nvGrpSpPr>
            <p:grpSpPr bwMode="auto">
              <a:xfrm>
                <a:off x="4464" y="3168"/>
                <a:ext cx="528" cy="384"/>
                <a:chOff x="4752" y="2832"/>
                <a:chExt cx="528" cy="384"/>
              </a:xfrm>
            </p:grpSpPr>
            <p:grpSp>
              <p:nvGrpSpPr>
                <p:cNvPr id="105" name="Group 43">
                  <a:extLst>
                    <a:ext uri="{FF2B5EF4-FFF2-40B4-BE49-F238E27FC236}">
                      <a16:creationId xmlns:a16="http://schemas.microsoft.com/office/drawing/2014/main" id="{5534D0AC-168E-4EB1-9D8A-66A41128FBF8}"/>
                    </a:ext>
                  </a:extLst>
                </p:cNvPr>
                <p:cNvGrpSpPr>
                  <a:grpSpLocks/>
                </p:cNvGrpSpPr>
                <p:nvPr/>
              </p:nvGrpSpPr>
              <p:grpSpPr bwMode="auto">
                <a:xfrm>
                  <a:off x="4752" y="3120"/>
                  <a:ext cx="528" cy="96"/>
                  <a:chOff x="4752" y="3120"/>
                  <a:chExt cx="528" cy="96"/>
                </a:xfrm>
              </p:grpSpPr>
              <p:sp>
                <p:nvSpPr>
                  <p:cNvPr id="107" name="Rectangle 44">
                    <a:extLst>
                      <a:ext uri="{FF2B5EF4-FFF2-40B4-BE49-F238E27FC236}">
                        <a16:creationId xmlns:a16="http://schemas.microsoft.com/office/drawing/2014/main" id="{F6F70F2A-4ED2-4960-9045-CBB80D2BBF1A}"/>
                      </a:ext>
                    </a:extLst>
                  </p:cNvPr>
                  <p:cNvSpPr>
                    <a:spLocks noChangeArrowheads="1"/>
                  </p:cNvSpPr>
                  <p:nvPr/>
                </p:nvSpPr>
                <p:spPr bwMode="auto">
                  <a:xfrm>
                    <a:off x="4992" y="3120"/>
                    <a:ext cx="288" cy="96"/>
                  </a:xfrm>
                  <a:prstGeom prst="rect">
                    <a:avLst/>
                  </a:prstGeom>
                  <a:solidFill>
                    <a:srgbClr val="00FFFF"/>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08" name="Line 45">
                    <a:extLst>
                      <a:ext uri="{FF2B5EF4-FFF2-40B4-BE49-F238E27FC236}">
                        <a16:creationId xmlns:a16="http://schemas.microsoft.com/office/drawing/2014/main" id="{D7469DB3-2CA0-47C4-A444-6E5B9F6B2585}"/>
                      </a:ext>
                    </a:extLst>
                  </p:cNvPr>
                  <p:cNvSpPr>
                    <a:spLocks noChangeShapeType="1"/>
                  </p:cNvSpPr>
                  <p:nvPr/>
                </p:nvSpPr>
                <p:spPr bwMode="auto">
                  <a:xfrm flipH="1">
                    <a:off x="4752" y="316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06" name="Text Box 46">
                  <a:extLst>
                    <a:ext uri="{FF2B5EF4-FFF2-40B4-BE49-F238E27FC236}">
                      <a16:creationId xmlns:a16="http://schemas.microsoft.com/office/drawing/2014/main" id="{40527FBC-D219-43C8-A007-97ABB2A4E8C6}"/>
                    </a:ext>
                  </a:extLst>
                </p:cNvPr>
                <p:cNvSpPr txBox="1">
                  <a:spLocks noChangeArrowheads="1"/>
                </p:cNvSpPr>
                <p:nvPr/>
              </p:nvSpPr>
              <p:spPr bwMode="auto">
                <a:xfrm>
                  <a:off x="4954" y="2832"/>
                  <a:ext cx="25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o</a:t>
                  </a:r>
                  <a:endParaRPr lang="en-US" altLang="zh-CN" sz="2400">
                    <a:cs typeface="Times New Roman" panose="02020603050405020304" pitchFamily="18" charset="0"/>
                  </a:endParaRPr>
                </a:p>
              </p:txBody>
            </p:sp>
          </p:grpSp>
          <p:grpSp>
            <p:nvGrpSpPr>
              <p:cNvPr id="98" name="Group 47">
                <a:extLst>
                  <a:ext uri="{FF2B5EF4-FFF2-40B4-BE49-F238E27FC236}">
                    <a16:creationId xmlns:a16="http://schemas.microsoft.com/office/drawing/2014/main" id="{BC64E5A2-5447-441F-A641-292034AF4A8A}"/>
                  </a:ext>
                </a:extLst>
              </p:cNvPr>
              <p:cNvGrpSpPr>
                <a:grpSpLocks/>
              </p:cNvGrpSpPr>
              <p:nvPr/>
            </p:nvGrpSpPr>
            <p:grpSpPr bwMode="auto">
              <a:xfrm>
                <a:off x="5028" y="3504"/>
                <a:ext cx="252" cy="576"/>
                <a:chOff x="1344" y="3348"/>
                <a:chExt cx="252" cy="576"/>
              </a:xfrm>
            </p:grpSpPr>
            <p:sp>
              <p:nvSpPr>
                <p:cNvPr id="100" name="AutoShape 48">
                  <a:extLst>
                    <a:ext uri="{FF2B5EF4-FFF2-40B4-BE49-F238E27FC236}">
                      <a16:creationId xmlns:a16="http://schemas.microsoft.com/office/drawing/2014/main" id="{5CB86C88-6789-4938-9236-F6EB1B054EA8}"/>
                    </a:ext>
                  </a:extLst>
                </p:cNvPr>
                <p:cNvSpPr>
                  <a:spLocks noChangeArrowheads="1"/>
                </p:cNvSpPr>
                <p:nvPr/>
              </p:nvSpPr>
              <p:spPr bwMode="auto">
                <a:xfrm>
                  <a:off x="1344" y="35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01" name="Line 49">
                  <a:extLst>
                    <a:ext uri="{FF2B5EF4-FFF2-40B4-BE49-F238E27FC236}">
                      <a16:creationId xmlns:a16="http://schemas.microsoft.com/office/drawing/2014/main" id="{87D50427-8827-41D6-9963-523641E4CF66}"/>
                    </a:ext>
                  </a:extLst>
                </p:cNvPr>
                <p:cNvSpPr>
                  <a:spLocks noChangeShapeType="1"/>
                </p:cNvSpPr>
                <p:nvPr/>
              </p:nvSpPr>
              <p:spPr bwMode="auto">
                <a:xfrm>
                  <a:off x="1368" y="354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Line 50">
                  <a:extLst>
                    <a:ext uri="{FF2B5EF4-FFF2-40B4-BE49-F238E27FC236}">
                      <a16:creationId xmlns:a16="http://schemas.microsoft.com/office/drawing/2014/main" id="{99D4FF53-B76B-47C2-83D7-A97B749F1598}"/>
                    </a:ext>
                  </a:extLst>
                </p:cNvPr>
                <p:cNvSpPr>
                  <a:spLocks noChangeShapeType="1"/>
                </p:cNvSpPr>
                <p:nvPr/>
              </p:nvSpPr>
              <p:spPr bwMode="auto">
                <a:xfrm>
                  <a:off x="1548" y="3540"/>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51">
                  <a:extLst>
                    <a:ext uri="{FF2B5EF4-FFF2-40B4-BE49-F238E27FC236}">
                      <a16:creationId xmlns:a16="http://schemas.microsoft.com/office/drawing/2014/main" id="{E0B5531B-58F2-4826-8C84-69BC3EB28378}"/>
                    </a:ext>
                  </a:extLst>
                </p:cNvPr>
                <p:cNvSpPr>
                  <a:spLocks noChangeShapeType="1"/>
                </p:cNvSpPr>
                <p:nvPr/>
              </p:nvSpPr>
              <p:spPr bwMode="auto">
                <a:xfrm>
                  <a:off x="1464" y="3348"/>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52">
                  <a:extLst>
                    <a:ext uri="{FF2B5EF4-FFF2-40B4-BE49-F238E27FC236}">
                      <a16:creationId xmlns:a16="http://schemas.microsoft.com/office/drawing/2014/main" id="{FC3AE20D-9AE1-43AB-9463-3E3ED5FDBDC9}"/>
                    </a:ext>
                  </a:extLst>
                </p:cNvPr>
                <p:cNvSpPr>
                  <a:spLocks noChangeShapeType="1"/>
                </p:cNvSpPr>
                <p:nvPr/>
              </p:nvSpPr>
              <p:spPr bwMode="auto">
                <a:xfrm>
                  <a:off x="1392" y="3912"/>
                  <a:ext cx="1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99" name="Oval 53">
                <a:extLst>
                  <a:ext uri="{FF2B5EF4-FFF2-40B4-BE49-F238E27FC236}">
                    <a16:creationId xmlns:a16="http://schemas.microsoft.com/office/drawing/2014/main" id="{FC3A66DF-8DE8-4EF5-A686-84410622EAE3}"/>
                  </a:ext>
                </a:extLst>
              </p:cNvPr>
              <p:cNvSpPr>
                <a:spLocks noChangeArrowheads="1"/>
              </p:cNvSpPr>
              <p:nvPr/>
            </p:nvSpPr>
            <p:spPr bwMode="auto">
              <a:xfrm>
                <a:off x="5124" y="3492"/>
                <a:ext cx="48" cy="47"/>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95" name="Text Box 54">
              <a:extLst>
                <a:ext uri="{FF2B5EF4-FFF2-40B4-BE49-F238E27FC236}">
                  <a16:creationId xmlns:a16="http://schemas.microsoft.com/office/drawing/2014/main" id="{F0C7DAD3-D5E6-4884-80FA-E48436CF0791}"/>
                </a:ext>
              </a:extLst>
            </p:cNvPr>
            <p:cNvSpPr txBox="1">
              <a:spLocks noChangeArrowheads="1"/>
            </p:cNvSpPr>
            <p:nvPr/>
          </p:nvSpPr>
          <p:spPr bwMode="auto">
            <a:xfrm>
              <a:off x="3936" y="2160"/>
              <a:ext cx="26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D</a:t>
              </a:r>
              <a:r>
                <a:rPr lang="en-US" altLang="zh-CN" sz="2400" baseline="-25000">
                  <a:cs typeface="Times New Roman" panose="02020603050405020304" pitchFamily="18" charset="0"/>
                </a:rPr>
                <a:t>z</a:t>
              </a:r>
              <a:endParaRPr lang="en-US" altLang="zh-CN" sz="2400">
                <a:cs typeface="Times New Roman" panose="02020603050405020304" pitchFamily="18" charset="0"/>
              </a:endParaRPr>
            </a:p>
          </p:txBody>
        </p:sp>
      </p:grpSp>
      <p:sp>
        <p:nvSpPr>
          <p:cNvPr id="113" name="Text Box 55">
            <a:extLst>
              <a:ext uri="{FF2B5EF4-FFF2-40B4-BE49-F238E27FC236}">
                <a16:creationId xmlns:a16="http://schemas.microsoft.com/office/drawing/2014/main" id="{59AE2625-0DAC-454B-B37E-C24CD8A1FA18}"/>
              </a:ext>
            </a:extLst>
          </p:cNvPr>
          <p:cNvSpPr txBox="1">
            <a:spLocks noChangeArrowheads="1"/>
          </p:cNvSpPr>
          <p:nvPr/>
        </p:nvSpPr>
        <p:spPr bwMode="auto">
          <a:xfrm>
            <a:off x="1060223" y="6278563"/>
            <a:ext cx="7245350" cy="495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buFontTx/>
              <a:buNone/>
            </a:pPr>
            <a:r>
              <a:rPr lang="zh-CN" altLang="en-US" sz="2400" dirty="0">
                <a:cs typeface="Times New Roman" panose="02020603050405020304" pitchFamily="18" charset="0"/>
              </a:rPr>
              <a:t>当</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i  </a:t>
            </a:r>
            <a:r>
              <a:rPr lang="en-US" altLang="zh-CN" sz="2400" dirty="0">
                <a:solidFill>
                  <a:srgbClr val="CC0000"/>
                </a:solidFill>
                <a:cs typeface="Times New Roman" panose="02020603050405020304" pitchFamily="18" charset="0"/>
              </a:rPr>
              <a:t>≤ </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R</a:t>
            </a:r>
            <a:r>
              <a:rPr lang="zh-CN" altLang="zh-CN" sz="2400" dirty="0">
                <a:cs typeface="Times New Roman" panose="02020603050405020304" pitchFamily="18" charset="0"/>
              </a:rPr>
              <a:t>时，输出为正饱和值</a:t>
            </a:r>
            <a:r>
              <a:rPr lang="zh-CN" altLang="en-US" sz="2400" dirty="0">
                <a:cs typeface="Times New Roman" panose="02020603050405020304" pitchFamily="18" charset="0"/>
              </a:rPr>
              <a:t>，</a:t>
            </a:r>
            <a:r>
              <a:rPr lang="en-US" altLang="zh-CN" sz="2400" i="1" dirty="0" err="1">
                <a:cs typeface="Times New Roman" panose="02020603050405020304" pitchFamily="18" charset="0"/>
              </a:rPr>
              <a:t>U</a:t>
            </a:r>
            <a:r>
              <a:rPr lang="en-US" altLang="zh-CN" sz="2400" baseline="-25000" dirty="0" err="1">
                <a:cs typeface="Times New Roman" panose="02020603050405020304" pitchFamily="18" charset="0"/>
              </a:rPr>
              <a:t>o</a:t>
            </a:r>
            <a:r>
              <a:rPr lang="zh-CN" altLang="en-US" sz="2400" dirty="0">
                <a:cs typeface="Times New Roman" panose="02020603050405020304" pitchFamily="18" charset="0"/>
              </a:rPr>
              <a:t>为高电平</a:t>
            </a:r>
            <a:r>
              <a:rPr lang="en-US" altLang="zh-CN" sz="2400" i="1" dirty="0">
                <a:cs typeface="Times New Roman" panose="02020603050405020304" pitchFamily="18" charset="0"/>
              </a:rPr>
              <a:t>V</a:t>
            </a:r>
            <a:r>
              <a:rPr lang="en-US" altLang="zh-CN" sz="2400" baseline="-25000" dirty="0">
                <a:cs typeface="Times New Roman" panose="02020603050405020304" pitchFamily="18" charset="0"/>
              </a:rPr>
              <a:t>OM</a:t>
            </a:r>
            <a:r>
              <a:rPr lang="zh-CN" altLang="en-US" sz="2400" dirty="0">
                <a:cs typeface="Times New Roman" panose="02020603050405020304" pitchFamily="18" charset="0"/>
              </a:rPr>
              <a:t>。</a:t>
            </a:r>
          </a:p>
        </p:txBody>
      </p:sp>
      <p:grpSp>
        <p:nvGrpSpPr>
          <p:cNvPr id="114" name="Group 56">
            <a:extLst>
              <a:ext uri="{FF2B5EF4-FFF2-40B4-BE49-F238E27FC236}">
                <a16:creationId xmlns:a16="http://schemas.microsoft.com/office/drawing/2014/main" id="{DA03E088-9186-42A9-9FCA-90BCCE05EA41}"/>
              </a:ext>
            </a:extLst>
          </p:cNvPr>
          <p:cNvGrpSpPr>
            <a:grpSpLocks/>
          </p:cNvGrpSpPr>
          <p:nvPr/>
        </p:nvGrpSpPr>
        <p:grpSpPr bwMode="auto">
          <a:xfrm>
            <a:off x="7735207" y="4991100"/>
            <a:ext cx="1011238" cy="401638"/>
            <a:chOff x="4608" y="1992"/>
            <a:chExt cx="637" cy="253"/>
          </a:xfrm>
        </p:grpSpPr>
        <p:sp>
          <p:nvSpPr>
            <p:cNvPr id="115" name="Rectangle 57">
              <a:extLst>
                <a:ext uri="{FF2B5EF4-FFF2-40B4-BE49-F238E27FC236}">
                  <a16:creationId xmlns:a16="http://schemas.microsoft.com/office/drawing/2014/main" id="{BD042942-CFEA-4F1F-A543-FFC21645BF0D}"/>
                </a:ext>
              </a:extLst>
            </p:cNvPr>
            <p:cNvSpPr>
              <a:spLocks noChangeArrowheads="1"/>
            </p:cNvSpPr>
            <p:nvPr/>
          </p:nvSpPr>
          <p:spPr bwMode="auto">
            <a:xfrm>
              <a:off x="4823" y="1992"/>
              <a:ext cx="42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i="1" baseline="-25000">
                  <a:cs typeface="Times New Roman" panose="02020603050405020304" pitchFamily="18" charset="0"/>
                </a:rPr>
                <a:t>OL</a:t>
              </a:r>
              <a:endParaRPr lang="en-US" altLang="zh-CN" sz="2000" baseline="-25000">
                <a:cs typeface="Times New Roman" panose="02020603050405020304" pitchFamily="18" charset="0"/>
              </a:endParaRPr>
            </a:p>
          </p:txBody>
        </p:sp>
        <p:sp>
          <p:nvSpPr>
            <p:cNvPr id="116" name="Line 58">
              <a:extLst>
                <a:ext uri="{FF2B5EF4-FFF2-40B4-BE49-F238E27FC236}">
                  <a16:creationId xmlns:a16="http://schemas.microsoft.com/office/drawing/2014/main" id="{C0BC1963-29B1-41DD-A9FA-73CF88AF753D}"/>
                </a:ext>
              </a:extLst>
            </p:cNvPr>
            <p:cNvSpPr>
              <a:spLocks noChangeShapeType="1"/>
            </p:cNvSpPr>
            <p:nvPr/>
          </p:nvSpPr>
          <p:spPr bwMode="auto">
            <a:xfrm>
              <a:off x="4608" y="2208"/>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17" name="Group 59">
            <a:extLst>
              <a:ext uri="{FF2B5EF4-FFF2-40B4-BE49-F238E27FC236}">
                <a16:creationId xmlns:a16="http://schemas.microsoft.com/office/drawing/2014/main" id="{3B5D6819-297F-44F5-9FDE-DC6312DCC452}"/>
              </a:ext>
            </a:extLst>
          </p:cNvPr>
          <p:cNvGrpSpPr>
            <a:grpSpLocks/>
          </p:cNvGrpSpPr>
          <p:nvPr/>
        </p:nvGrpSpPr>
        <p:grpSpPr bwMode="auto">
          <a:xfrm>
            <a:off x="6020707" y="3602038"/>
            <a:ext cx="2595563" cy="1627187"/>
            <a:chOff x="3552" y="1231"/>
            <a:chExt cx="1635" cy="1025"/>
          </a:xfrm>
        </p:grpSpPr>
        <p:sp>
          <p:nvSpPr>
            <p:cNvPr id="118" name="Rectangle 60">
              <a:extLst>
                <a:ext uri="{FF2B5EF4-FFF2-40B4-BE49-F238E27FC236}">
                  <a16:creationId xmlns:a16="http://schemas.microsoft.com/office/drawing/2014/main" id="{1DFBF5E7-316C-4855-91F3-58592297CBB9}"/>
                </a:ext>
              </a:extLst>
            </p:cNvPr>
            <p:cNvSpPr>
              <a:spLocks noChangeArrowheads="1"/>
            </p:cNvSpPr>
            <p:nvPr/>
          </p:nvSpPr>
          <p:spPr bwMode="auto">
            <a:xfrm>
              <a:off x="4320" y="1968"/>
              <a:ext cx="30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R</a:t>
              </a:r>
            </a:p>
          </p:txBody>
        </p:sp>
        <p:grpSp>
          <p:nvGrpSpPr>
            <p:cNvPr id="119" name="Group 61">
              <a:extLst>
                <a:ext uri="{FF2B5EF4-FFF2-40B4-BE49-F238E27FC236}">
                  <a16:creationId xmlns:a16="http://schemas.microsoft.com/office/drawing/2014/main" id="{AFBB5417-7D34-44B6-BD6E-563C3CB8AFF6}"/>
                </a:ext>
              </a:extLst>
            </p:cNvPr>
            <p:cNvGrpSpPr>
              <a:grpSpLocks/>
            </p:cNvGrpSpPr>
            <p:nvPr/>
          </p:nvGrpSpPr>
          <p:grpSpPr bwMode="auto">
            <a:xfrm>
              <a:off x="3552" y="1231"/>
              <a:ext cx="1635" cy="1025"/>
              <a:chOff x="3552" y="1231"/>
              <a:chExt cx="1635" cy="1025"/>
            </a:xfrm>
          </p:grpSpPr>
          <p:grpSp>
            <p:nvGrpSpPr>
              <p:cNvPr id="120" name="Group 62">
                <a:extLst>
                  <a:ext uri="{FF2B5EF4-FFF2-40B4-BE49-F238E27FC236}">
                    <a16:creationId xmlns:a16="http://schemas.microsoft.com/office/drawing/2014/main" id="{CB095B35-8818-4DD8-9FB1-AF1D12FE9698}"/>
                  </a:ext>
                </a:extLst>
              </p:cNvPr>
              <p:cNvGrpSpPr>
                <a:grpSpLocks/>
              </p:cNvGrpSpPr>
              <p:nvPr/>
            </p:nvGrpSpPr>
            <p:grpSpPr bwMode="auto">
              <a:xfrm>
                <a:off x="3552" y="1231"/>
                <a:ext cx="1594" cy="1025"/>
                <a:chOff x="3552" y="1231"/>
                <a:chExt cx="1594" cy="1025"/>
              </a:xfrm>
            </p:grpSpPr>
            <p:grpSp>
              <p:nvGrpSpPr>
                <p:cNvPr id="122" name="Group 63">
                  <a:extLst>
                    <a:ext uri="{FF2B5EF4-FFF2-40B4-BE49-F238E27FC236}">
                      <a16:creationId xmlns:a16="http://schemas.microsoft.com/office/drawing/2014/main" id="{56448141-4ED4-4571-8693-AF6AC74D184D}"/>
                    </a:ext>
                  </a:extLst>
                </p:cNvPr>
                <p:cNvGrpSpPr>
                  <a:grpSpLocks/>
                </p:cNvGrpSpPr>
                <p:nvPr/>
              </p:nvGrpSpPr>
              <p:grpSpPr bwMode="auto">
                <a:xfrm>
                  <a:off x="3552" y="1231"/>
                  <a:ext cx="1594" cy="1025"/>
                  <a:chOff x="3552" y="1231"/>
                  <a:chExt cx="1594" cy="1025"/>
                </a:xfrm>
              </p:grpSpPr>
              <p:sp>
                <p:nvSpPr>
                  <p:cNvPr id="124" name="Line 64">
                    <a:extLst>
                      <a:ext uri="{FF2B5EF4-FFF2-40B4-BE49-F238E27FC236}">
                        <a16:creationId xmlns:a16="http://schemas.microsoft.com/office/drawing/2014/main" id="{C9A257CB-EFB6-4E8C-8E95-2E01CE8CC7CC}"/>
                      </a:ext>
                    </a:extLst>
                  </p:cNvPr>
                  <p:cNvSpPr>
                    <a:spLocks noChangeShapeType="1"/>
                  </p:cNvSpPr>
                  <p:nvPr/>
                </p:nvSpPr>
                <p:spPr bwMode="auto">
                  <a:xfrm>
                    <a:off x="3552" y="2016"/>
                    <a:ext cx="1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Text Box 65">
                    <a:extLst>
                      <a:ext uri="{FF2B5EF4-FFF2-40B4-BE49-F238E27FC236}">
                        <a16:creationId xmlns:a16="http://schemas.microsoft.com/office/drawing/2014/main" id="{1D0B802C-BA6F-46ED-8E0C-94F9FE185D99}"/>
                      </a:ext>
                    </a:extLst>
                  </p:cNvPr>
                  <p:cNvSpPr txBox="1">
                    <a:spLocks noChangeArrowheads="1"/>
                  </p:cNvSpPr>
                  <p:nvPr/>
                </p:nvSpPr>
                <p:spPr bwMode="auto">
                  <a:xfrm>
                    <a:off x="5031" y="1991"/>
                    <a:ext cx="11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cs typeface="Times New Roman" panose="02020603050405020304" pitchFamily="18" charset="0"/>
                    </a:endParaRPr>
                  </a:p>
                </p:txBody>
              </p:sp>
              <p:grpSp>
                <p:nvGrpSpPr>
                  <p:cNvPr id="126" name="Group 66">
                    <a:extLst>
                      <a:ext uri="{FF2B5EF4-FFF2-40B4-BE49-F238E27FC236}">
                        <a16:creationId xmlns:a16="http://schemas.microsoft.com/office/drawing/2014/main" id="{D2CBF831-06C9-4E19-9D13-0279AF006C2F}"/>
                      </a:ext>
                    </a:extLst>
                  </p:cNvPr>
                  <p:cNvGrpSpPr>
                    <a:grpSpLocks/>
                  </p:cNvGrpSpPr>
                  <p:nvPr/>
                </p:nvGrpSpPr>
                <p:grpSpPr bwMode="auto">
                  <a:xfrm>
                    <a:off x="3891" y="1231"/>
                    <a:ext cx="285" cy="1025"/>
                    <a:chOff x="3891" y="1231"/>
                    <a:chExt cx="285" cy="1025"/>
                  </a:xfrm>
                </p:grpSpPr>
                <p:sp>
                  <p:nvSpPr>
                    <p:cNvPr id="127" name="Line 67">
                      <a:extLst>
                        <a:ext uri="{FF2B5EF4-FFF2-40B4-BE49-F238E27FC236}">
                          <a16:creationId xmlns:a16="http://schemas.microsoft.com/office/drawing/2014/main" id="{85CDB638-B766-4B54-81ED-7BB41F13490B}"/>
                        </a:ext>
                      </a:extLst>
                    </p:cNvPr>
                    <p:cNvSpPr>
                      <a:spLocks noChangeShapeType="1"/>
                    </p:cNvSpPr>
                    <p:nvPr/>
                  </p:nvSpPr>
                  <p:spPr bwMode="auto">
                    <a:xfrm flipV="1">
                      <a:off x="4176" y="124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Text Box 68">
                      <a:extLst>
                        <a:ext uri="{FF2B5EF4-FFF2-40B4-BE49-F238E27FC236}">
                          <a16:creationId xmlns:a16="http://schemas.microsoft.com/office/drawing/2014/main" id="{499AB459-331B-444C-A8B1-D55882C0E031}"/>
                        </a:ext>
                      </a:extLst>
                    </p:cNvPr>
                    <p:cNvSpPr txBox="1">
                      <a:spLocks noChangeArrowheads="1"/>
                    </p:cNvSpPr>
                    <p:nvPr/>
                  </p:nvSpPr>
                  <p:spPr bwMode="auto">
                    <a:xfrm>
                      <a:off x="3891" y="1231"/>
                      <a:ext cx="28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o</a:t>
                      </a:r>
                      <a:endParaRPr lang="en-US" altLang="zh-CN" sz="2400">
                        <a:cs typeface="Times New Roman" panose="02020603050405020304" pitchFamily="18" charset="0"/>
                      </a:endParaRPr>
                    </a:p>
                  </p:txBody>
                </p:sp>
              </p:grpSp>
            </p:grpSp>
            <p:sp>
              <p:nvSpPr>
                <p:cNvPr id="123" name="Oval 69">
                  <a:extLst>
                    <a:ext uri="{FF2B5EF4-FFF2-40B4-BE49-F238E27FC236}">
                      <a16:creationId xmlns:a16="http://schemas.microsoft.com/office/drawing/2014/main" id="{AAB55011-C234-4C7C-9054-3077C15754C8}"/>
                    </a:ext>
                  </a:extLst>
                </p:cNvPr>
                <p:cNvSpPr>
                  <a:spLocks noChangeArrowheads="1"/>
                </p:cNvSpPr>
                <p:nvPr/>
              </p:nvSpPr>
              <p:spPr bwMode="auto">
                <a:xfrm>
                  <a:off x="4608" y="19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121" name="Rectangle 70">
                <a:extLst>
                  <a:ext uri="{FF2B5EF4-FFF2-40B4-BE49-F238E27FC236}">
                    <a16:creationId xmlns:a16="http://schemas.microsoft.com/office/drawing/2014/main" id="{F410D916-3265-4583-AFC7-DA72780FA25C}"/>
                  </a:ext>
                </a:extLst>
              </p:cNvPr>
              <p:cNvSpPr>
                <a:spLocks noChangeArrowheads="1"/>
              </p:cNvSpPr>
              <p:nvPr/>
            </p:nvSpPr>
            <p:spPr bwMode="auto">
              <a:xfrm>
                <a:off x="4925" y="1766"/>
                <a:ext cx="26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i</a:t>
                </a:r>
              </a:p>
            </p:txBody>
          </p:sp>
        </p:grpSp>
      </p:grpSp>
      <p:grpSp>
        <p:nvGrpSpPr>
          <p:cNvPr id="129" name="Group 71">
            <a:extLst>
              <a:ext uri="{FF2B5EF4-FFF2-40B4-BE49-F238E27FC236}">
                <a16:creationId xmlns:a16="http://schemas.microsoft.com/office/drawing/2014/main" id="{CD6D723E-45DE-4C9B-9A5A-933A7324C089}"/>
              </a:ext>
            </a:extLst>
          </p:cNvPr>
          <p:cNvGrpSpPr>
            <a:grpSpLocks/>
          </p:cNvGrpSpPr>
          <p:nvPr/>
        </p:nvGrpSpPr>
        <p:grpSpPr bwMode="auto">
          <a:xfrm>
            <a:off x="6233432" y="4038600"/>
            <a:ext cx="1501775" cy="1295400"/>
            <a:chOff x="3686" y="1392"/>
            <a:chExt cx="946" cy="816"/>
          </a:xfrm>
        </p:grpSpPr>
        <p:sp>
          <p:nvSpPr>
            <p:cNvPr id="130" name="Line 72">
              <a:extLst>
                <a:ext uri="{FF2B5EF4-FFF2-40B4-BE49-F238E27FC236}">
                  <a16:creationId xmlns:a16="http://schemas.microsoft.com/office/drawing/2014/main" id="{4DC03453-2BC3-4A92-9D7B-18B6C878AC8F}"/>
                </a:ext>
              </a:extLst>
            </p:cNvPr>
            <p:cNvSpPr>
              <a:spLocks noChangeShapeType="1"/>
            </p:cNvSpPr>
            <p:nvPr/>
          </p:nvSpPr>
          <p:spPr bwMode="auto">
            <a:xfrm flipV="1">
              <a:off x="4632" y="163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1" name="Group 73">
              <a:extLst>
                <a:ext uri="{FF2B5EF4-FFF2-40B4-BE49-F238E27FC236}">
                  <a16:creationId xmlns:a16="http://schemas.microsoft.com/office/drawing/2014/main" id="{4408274B-3A85-4114-B138-B290E94D02CE}"/>
                </a:ext>
              </a:extLst>
            </p:cNvPr>
            <p:cNvGrpSpPr>
              <a:grpSpLocks/>
            </p:cNvGrpSpPr>
            <p:nvPr/>
          </p:nvGrpSpPr>
          <p:grpSpPr bwMode="auto">
            <a:xfrm>
              <a:off x="3686" y="1392"/>
              <a:ext cx="934" cy="253"/>
              <a:chOff x="3686" y="1392"/>
              <a:chExt cx="934" cy="253"/>
            </a:xfrm>
          </p:grpSpPr>
          <p:sp>
            <p:nvSpPr>
              <p:cNvPr id="132" name="Rectangle 74">
                <a:extLst>
                  <a:ext uri="{FF2B5EF4-FFF2-40B4-BE49-F238E27FC236}">
                    <a16:creationId xmlns:a16="http://schemas.microsoft.com/office/drawing/2014/main" id="{9875873D-C7B7-4F7C-9CD3-1CD2D35D9791}"/>
                  </a:ext>
                </a:extLst>
              </p:cNvPr>
              <p:cNvSpPr>
                <a:spLocks noChangeArrowheads="1"/>
              </p:cNvSpPr>
              <p:nvPr/>
            </p:nvSpPr>
            <p:spPr bwMode="auto">
              <a:xfrm>
                <a:off x="3686" y="1392"/>
                <a:ext cx="3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i="1" baseline="-25000">
                    <a:cs typeface="Times New Roman" panose="02020603050405020304" pitchFamily="18" charset="0"/>
                  </a:rPr>
                  <a:t>OM</a:t>
                </a:r>
                <a:endParaRPr lang="en-US" altLang="zh-CN" sz="2000" baseline="-25000">
                  <a:cs typeface="Times New Roman" panose="02020603050405020304" pitchFamily="18" charset="0"/>
                </a:endParaRPr>
              </a:p>
            </p:txBody>
          </p:sp>
          <p:sp>
            <p:nvSpPr>
              <p:cNvPr id="133" name="Line 75">
                <a:extLst>
                  <a:ext uri="{FF2B5EF4-FFF2-40B4-BE49-F238E27FC236}">
                    <a16:creationId xmlns:a16="http://schemas.microsoft.com/office/drawing/2014/main" id="{A072E6F1-295D-4670-8F97-18B7A7FB56B9}"/>
                  </a:ext>
                </a:extLst>
              </p:cNvPr>
              <p:cNvSpPr>
                <a:spLocks noChangeShapeType="1"/>
              </p:cNvSpPr>
              <p:nvPr/>
            </p:nvSpPr>
            <p:spPr bwMode="auto">
              <a:xfrm flipH="1">
                <a:off x="3756" y="1632"/>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34" name="Group 76">
            <a:extLst>
              <a:ext uri="{FF2B5EF4-FFF2-40B4-BE49-F238E27FC236}">
                <a16:creationId xmlns:a16="http://schemas.microsoft.com/office/drawing/2014/main" id="{4520114F-FFDD-4168-B7B1-0BECA90B10AB}"/>
              </a:ext>
            </a:extLst>
          </p:cNvPr>
          <p:cNvGrpSpPr>
            <a:grpSpLocks/>
          </p:cNvGrpSpPr>
          <p:nvPr/>
        </p:nvGrpSpPr>
        <p:grpSpPr bwMode="auto">
          <a:xfrm>
            <a:off x="4706257" y="4321175"/>
            <a:ext cx="533400" cy="1295400"/>
            <a:chOff x="-336" y="2064"/>
            <a:chExt cx="336" cy="816"/>
          </a:xfrm>
        </p:grpSpPr>
        <p:sp>
          <p:nvSpPr>
            <p:cNvPr id="135" name="Rectangle 77">
              <a:extLst>
                <a:ext uri="{FF2B5EF4-FFF2-40B4-BE49-F238E27FC236}">
                  <a16:creationId xmlns:a16="http://schemas.microsoft.com/office/drawing/2014/main" id="{F7B5E625-64EA-4987-A50C-B584A20D2DCB}"/>
                </a:ext>
              </a:extLst>
            </p:cNvPr>
            <p:cNvSpPr>
              <a:spLocks noChangeArrowheads="1"/>
            </p:cNvSpPr>
            <p:nvPr/>
          </p:nvSpPr>
          <p:spPr bwMode="auto">
            <a:xfrm>
              <a:off x="-336" y="2112"/>
              <a:ext cx="336" cy="76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nvGrpSpPr>
            <p:cNvPr id="136" name="Group 78">
              <a:extLst>
                <a:ext uri="{FF2B5EF4-FFF2-40B4-BE49-F238E27FC236}">
                  <a16:creationId xmlns:a16="http://schemas.microsoft.com/office/drawing/2014/main" id="{D6343102-898E-4733-BEF7-E444DF8A6016}"/>
                </a:ext>
              </a:extLst>
            </p:cNvPr>
            <p:cNvGrpSpPr>
              <a:grpSpLocks/>
            </p:cNvGrpSpPr>
            <p:nvPr/>
          </p:nvGrpSpPr>
          <p:grpSpPr bwMode="auto">
            <a:xfrm>
              <a:off x="-288" y="2064"/>
              <a:ext cx="288" cy="672"/>
              <a:chOff x="-864" y="1788"/>
              <a:chExt cx="288" cy="948"/>
            </a:xfrm>
          </p:grpSpPr>
          <p:grpSp>
            <p:nvGrpSpPr>
              <p:cNvPr id="138" name="Group 79">
                <a:extLst>
                  <a:ext uri="{FF2B5EF4-FFF2-40B4-BE49-F238E27FC236}">
                    <a16:creationId xmlns:a16="http://schemas.microsoft.com/office/drawing/2014/main" id="{40066FD7-DA0D-40F4-9B4F-881303966A15}"/>
                  </a:ext>
                </a:extLst>
              </p:cNvPr>
              <p:cNvGrpSpPr>
                <a:grpSpLocks/>
              </p:cNvGrpSpPr>
              <p:nvPr/>
            </p:nvGrpSpPr>
            <p:grpSpPr bwMode="auto">
              <a:xfrm>
                <a:off x="-864" y="2208"/>
                <a:ext cx="288" cy="528"/>
                <a:chOff x="-864" y="2208"/>
                <a:chExt cx="288" cy="528"/>
              </a:xfrm>
            </p:grpSpPr>
            <p:sp>
              <p:nvSpPr>
                <p:cNvPr id="144" name="AutoShape 80">
                  <a:extLst>
                    <a:ext uri="{FF2B5EF4-FFF2-40B4-BE49-F238E27FC236}">
                      <a16:creationId xmlns:a16="http://schemas.microsoft.com/office/drawing/2014/main" id="{9DB4E44B-C92A-4996-AFCD-ED316702CEB1}"/>
                    </a:ext>
                  </a:extLst>
                </p:cNvPr>
                <p:cNvSpPr>
                  <a:spLocks noChangeArrowheads="1"/>
                </p:cNvSpPr>
                <p:nvPr/>
              </p:nvSpPr>
              <p:spPr bwMode="auto">
                <a:xfrm>
                  <a:off x="-864" y="23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45" name="Line 81">
                  <a:extLst>
                    <a:ext uri="{FF2B5EF4-FFF2-40B4-BE49-F238E27FC236}">
                      <a16:creationId xmlns:a16="http://schemas.microsoft.com/office/drawing/2014/main" id="{775317A4-DBC3-4AE8-90F5-1270FDCFF39E}"/>
                    </a:ext>
                  </a:extLst>
                </p:cNvPr>
                <p:cNvSpPr>
                  <a:spLocks noChangeShapeType="1"/>
                </p:cNvSpPr>
                <p:nvPr/>
              </p:nvSpPr>
              <p:spPr bwMode="auto">
                <a:xfrm>
                  <a:off x="-864" y="2352"/>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82">
                  <a:extLst>
                    <a:ext uri="{FF2B5EF4-FFF2-40B4-BE49-F238E27FC236}">
                      <a16:creationId xmlns:a16="http://schemas.microsoft.com/office/drawing/2014/main" id="{B39545FC-8A3A-4680-B0B9-856CF1706B6B}"/>
                    </a:ext>
                  </a:extLst>
                </p:cNvPr>
                <p:cNvSpPr>
                  <a:spLocks noChangeShapeType="1"/>
                </p:cNvSpPr>
                <p:nvPr/>
              </p:nvSpPr>
              <p:spPr bwMode="auto">
                <a:xfrm>
                  <a:off x="-624" y="2352"/>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83">
                  <a:extLst>
                    <a:ext uri="{FF2B5EF4-FFF2-40B4-BE49-F238E27FC236}">
                      <a16:creationId xmlns:a16="http://schemas.microsoft.com/office/drawing/2014/main" id="{423EBD78-B720-46A2-9A6D-8137C0A89142}"/>
                    </a:ext>
                  </a:extLst>
                </p:cNvPr>
                <p:cNvSpPr>
                  <a:spLocks noChangeShapeType="1"/>
                </p:cNvSpPr>
                <p:nvPr/>
              </p:nvSpPr>
              <p:spPr bwMode="auto">
                <a:xfrm>
                  <a:off x="-744" y="220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39" name="Group 84">
                <a:extLst>
                  <a:ext uri="{FF2B5EF4-FFF2-40B4-BE49-F238E27FC236}">
                    <a16:creationId xmlns:a16="http://schemas.microsoft.com/office/drawing/2014/main" id="{B7620DD5-734D-4413-A766-34EF7D6C0B13}"/>
                  </a:ext>
                </a:extLst>
              </p:cNvPr>
              <p:cNvGrpSpPr>
                <a:grpSpLocks/>
              </p:cNvGrpSpPr>
              <p:nvPr/>
            </p:nvGrpSpPr>
            <p:grpSpPr bwMode="auto">
              <a:xfrm flipV="1">
                <a:off x="-864" y="1788"/>
                <a:ext cx="288" cy="528"/>
                <a:chOff x="-864" y="2208"/>
                <a:chExt cx="288" cy="528"/>
              </a:xfrm>
            </p:grpSpPr>
            <p:sp>
              <p:nvSpPr>
                <p:cNvPr id="140" name="AutoShape 85">
                  <a:extLst>
                    <a:ext uri="{FF2B5EF4-FFF2-40B4-BE49-F238E27FC236}">
                      <a16:creationId xmlns:a16="http://schemas.microsoft.com/office/drawing/2014/main" id="{E18FE4FE-7E42-481E-ADFA-AECAF66112DC}"/>
                    </a:ext>
                  </a:extLst>
                </p:cNvPr>
                <p:cNvSpPr>
                  <a:spLocks noChangeArrowheads="1"/>
                </p:cNvSpPr>
                <p:nvPr/>
              </p:nvSpPr>
              <p:spPr bwMode="auto">
                <a:xfrm>
                  <a:off x="-864" y="23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41" name="Line 86">
                  <a:extLst>
                    <a:ext uri="{FF2B5EF4-FFF2-40B4-BE49-F238E27FC236}">
                      <a16:creationId xmlns:a16="http://schemas.microsoft.com/office/drawing/2014/main" id="{FE5023ED-E160-46DE-BEAA-59B3385499DF}"/>
                    </a:ext>
                  </a:extLst>
                </p:cNvPr>
                <p:cNvSpPr>
                  <a:spLocks noChangeShapeType="1"/>
                </p:cNvSpPr>
                <p:nvPr/>
              </p:nvSpPr>
              <p:spPr bwMode="auto">
                <a:xfrm>
                  <a:off x="-864" y="2352"/>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87">
                  <a:extLst>
                    <a:ext uri="{FF2B5EF4-FFF2-40B4-BE49-F238E27FC236}">
                      <a16:creationId xmlns:a16="http://schemas.microsoft.com/office/drawing/2014/main" id="{DAA6BFA6-113E-4464-95F4-CA96F8C1A7E7}"/>
                    </a:ext>
                  </a:extLst>
                </p:cNvPr>
                <p:cNvSpPr>
                  <a:spLocks noChangeShapeType="1"/>
                </p:cNvSpPr>
                <p:nvPr/>
              </p:nvSpPr>
              <p:spPr bwMode="auto">
                <a:xfrm>
                  <a:off x="-624" y="2352"/>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88">
                  <a:extLst>
                    <a:ext uri="{FF2B5EF4-FFF2-40B4-BE49-F238E27FC236}">
                      <a16:creationId xmlns:a16="http://schemas.microsoft.com/office/drawing/2014/main" id="{90F814CB-5B6C-4282-8B7B-6319F56135B5}"/>
                    </a:ext>
                  </a:extLst>
                </p:cNvPr>
                <p:cNvSpPr>
                  <a:spLocks noChangeShapeType="1"/>
                </p:cNvSpPr>
                <p:nvPr/>
              </p:nvSpPr>
              <p:spPr bwMode="auto">
                <a:xfrm>
                  <a:off x="-744" y="220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137" name="Line 89">
              <a:extLst>
                <a:ext uri="{FF2B5EF4-FFF2-40B4-BE49-F238E27FC236}">
                  <a16:creationId xmlns:a16="http://schemas.microsoft.com/office/drawing/2014/main" id="{DDA1CA88-34FF-4795-B2A1-D03FDE0F2736}"/>
                </a:ext>
              </a:extLst>
            </p:cNvPr>
            <p:cNvSpPr>
              <a:spLocks noChangeShapeType="1"/>
            </p:cNvSpPr>
            <p:nvPr/>
          </p:nvSpPr>
          <p:spPr bwMode="auto">
            <a:xfrm>
              <a:off x="-240" y="2736"/>
              <a:ext cx="1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8" name="AutoShape 90">
            <a:extLst>
              <a:ext uri="{FF2B5EF4-FFF2-40B4-BE49-F238E27FC236}">
                <a16:creationId xmlns:a16="http://schemas.microsoft.com/office/drawing/2014/main" id="{ADD6D596-A365-462C-8445-E7A5A9081682}"/>
              </a:ext>
            </a:extLst>
          </p:cNvPr>
          <p:cNvSpPr>
            <a:spLocks noChangeArrowheads="1"/>
          </p:cNvSpPr>
          <p:nvPr/>
        </p:nvSpPr>
        <p:spPr bwMode="auto">
          <a:xfrm>
            <a:off x="5239657" y="2611438"/>
            <a:ext cx="2895600" cy="990600"/>
          </a:xfrm>
          <a:prstGeom prst="wedgeRoundRectCallout">
            <a:avLst>
              <a:gd name="adj1" fmla="val -51871"/>
              <a:gd name="adj2" fmla="val 159707"/>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cs typeface="Times New Roman" panose="02020603050405020304" pitchFamily="18" charset="0"/>
              </a:rPr>
              <a:t>输出电压被限定在</a:t>
            </a:r>
          </a:p>
          <a:p>
            <a:pPr algn="ctr" eaLnBrk="1" hangingPunct="1">
              <a:spcBef>
                <a:spcPct val="0"/>
              </a:spcBef>
              <a:buFontTx/>
              <a:buNone/>
            </a:pPr>
            <a:r>
              <a:rPr lang="zh-CN" altLang="en-US" sz="2400">
                <a:cs typeface="Times New Roman" panose="02020603050405020304" pitchFamily="18" charset="0"/>
                <a:sym typeface="Symbol" panose="05050102010706020507" pitchFamily="18" charset="2"/>
              </a:rPr>
              <a:t>（</a:t>
            </a:r>
            <a:r>
              <a:rPr lang="en-US" altLang="zh-CN" sz="2400" i="1">
                <a:cs typeface="Times New Roman" panose="02020603050405020304" pitchFamily="18" charset="0"/>
                <a:sym typeface="Symbol" panose="05050102010706020507" pitchFamily="18" charset="2"/>
              </a:rPr>
              <a:t>U</a:t>
            </a:r>
            <a:r>
              <a:rPr lang="en-US" altLang="zh-CN" sz="2400" baseline="-25000">
                <a:cs typeface="Times New Roman" panose="02020603050405020304" pitchFamily="18" charset="0"/>
                <a:sym typeface="Symbol" panose="05050102010706020507" pitchFamily="18" charset="2"/>
              </a:rPr>
              <a:t>Z</a:t>
            </a:r>
            <a:r>
              <a:rPr lang="en-US" altLang="zh-CN" sz="2400">
                <a:cs typeface="Times New Roman" panose="02020603050405020304" pitchFamily="18" charset="0"/>
                <a:sym typeface="Symbol" panose="05050102010706020507" pitchFamily="18" charset="2"/>
              </a:rPr>
              <a:t>+</a:t>
            </a:r>
            <a:r>
              <a:rPr lang="en-US" altLang="zh-CN" sz="2400" i="1">
                <a:cs typeface="Times New Roman" panose="02020603050405020304" pitchFamily="18" charset="0"/>
                <a:sym typeface="Symbol" panose="05050102010706020507" pitchFamily="18" charset="2"/>
              </a:rPr>
              <a:t>U</a:t>
            </a:r>
            <a:r>
              <a:rPr lang="en-US" altLang="zh-CN" sz="2400" baseline="-25000">
                <a:cs typeface="Times New Roman" panose="02020603050405020304" pitchFamily="18" charset="0"/>
                <a:sym typeface="Symbol" panose="05050102010706020507" pitchFamily="18" charset="2"/>
              </a:rPr>
              <a:t>D</a:t>
            </a:r>
            <a:r>
              <a:rPr lang="en-US" altLang="zh-CN" sz="2400">
                <a:cs typeface="Times New Roman" panose="02020603050405020304" pitchFamily="18" charset="0"/>
                <a:sym typeface="Symbol" panose="05050102010706020507" pitchFamily="18" charset="2"/>
              </a:rPr>
              <a:t>)</a:t>
            </a:r>
            <a:endParaRPr lang="en-US" altLang="zh-CN" sz="240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dissolv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additive="base">
                                        <p:cTn id="20" dur="500" fill="hold"/>
                                        <p:tgtEl>
                                          <p:spTgt spid="72"/>
                                        </p:tgtEl>
                                        <p:attrNameLst>
                                          <p:attrName>ppt_x</p:attrName>
                                        </p:attrNameLst>
                                      </p:cBhvr>
                                      <p:tavLst>
                                        <p:tav tm="0">
                                          <p:val>
                                            <p:strVal val="0-#ppt_w/2"/>
                                          </p:val>
                                        </p:tav>
                                        <p:tav tm="100000">
                                          <p:val>
                                            <p:strVal val="#ppt_x"/>
                                          </p:val>
                                        </p:tav>
                                      </p:tavLst>
                                    </p:anim>
                                    <p:anim calcmode="lin" valueType="num">
                                      <p:cBhvr additive="base">
                                        <p:cTn id="21"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500" fill="hold"/>
                                        <p:tgtEl>
                                          <p:spTgt spid="81"/>
                                        </p:tgtEl>
                                        <p:attrNameLst>
                                          <p:attrName>ppt_x</p:attrName>
                                        </p:attrNameLst>
                                      </p:cBhvr>
                                      <p:tavLst>
                                        <p:tav tm="0">
                                          <p:val>
                                            <p:strVal val="0-#ppt_w/2"/>
                                          </p:val>
                                        </p:tav>
                                        <p:tav tm="100000">
                                          <p:val>
                                            <p:strVal val="#ppt_x"/>
                                          </p:val>
                                        </p:tav>
                                      </p:tavLst>
                                    </p:anim>
                                    <p:anim calcmode="lin" valueType="num">
                                      <p:cBhvr additive="base">
                                        <p:cTn id="27"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strips(downRight)">
                                      <p:cBhvr>
                                        <p:cTn id="32" dur="5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wipe(left)">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wipe(left)">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strips(upLeft)">
                                      <p:cBhvr>
                                        <p:cTn id="47" dur="500"/>
                                        <p:tgtEl>
                                          <p:spTgt spid="129"/>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nodeType="clickEffect">
                                  <p:stCondLst>
                                    <p:cond delay="0"/>
                                  </p:stCondLst>
                                  <p:childTnLst>
                                    <p:set>
                                      <p:cBhvr>
                                        <p:cTn id="51" dur="1" fill="hold">
                                          <p:stCondLst>
                                            <p:cond delay="0"/>
                                          </p:stCondLst>
                                        </p:cTn>
                                        <p:tgtEl>
                                          <p:spTgt spid="134"/>
                                        </p:tgtEl>
                                        <p:attrNameLst>
                                          <p:attrName>style.visibility</p:attrName>
                                        </p:attrNameLst>
                                      </p:cBhvr>
                                      <p:to>
                                        <p:strVal val="visible"/>
                                      </p:to>
                                    </p:set>
                                    <p:anim calcmode="lin" valueType="num">
                                      <p:cBhvr>
                                        <p:cTn id="52" dur="500" fill="hold"/>
                                        <p:tgtEl>
                                          <p:spTgt spid="134"/>
                                        </p:tgtEl>
                                        <p:attrNameLst>
                                          <p:attrName>ppt_w</p:attrName>
                                        </p:attrNameLst>
                                      </p:cBhvr>
                                      <p:tavLst>
                                        <p:tav tm="0">
                                          <p:val>
                                            <p:strVal val="4*#ppt_w"/>
                                          </p:val>
                                        </p:tav>
                                        <p:tav tm="100000">
                                          <p:val>
                                            <p:strVal val="#ppt_w"/>
                                          </p:val>
                                        </p:tav>
                                      </p:tavLst>
                                    </p:anim>
                                    <p:anim calcmode="lin" valueType="num">
                                      <p:cBhvr>
                                        <p:cTn id="53" dur="500" fill="hold"/>
                                        <p:tgtEl>
                                          <p:spTgt spid="134"/>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48"/>
                                        </p:tgtEl>
                                        <p:attrNameLst>
                                          <p:attrName>style.visibility</p:attrName>
                                        </p:attrNameLst>
                                      </p:cBhvr>
                                      <p:to>
                                        <p:strVal val="visible"/>
                                      </p:to>
                                    </p:set>
                                    <p:anim calcmode="lin" valueType="num">
                                      <p:cBhvr additive="base">
                                        <p:cTn id="58" dur="500" fill="hold"/>
                                        <p:tgtEl>
                                          <p:spTgt spid="148"/>
                                        </p:tgtEl>
                                        <p:attrNameLst>
                                          <p:attrName>ppt_x</p:attrName>
                                        </p:attrNameLst>
                                      </p:cBhvr>
                                      <p:tavLst>
                                        <p:tav tm="0">
                                          <p:val>
                                            <p:strVal val="1+#ppt_w/2"/>
                                          </p:val>
                                        </p:tav>
                                        <p:tav tm="100000">
                                          <p:val>
                                            <p:strVal val="#ppt_x"/>
                                          </p:val>
                                        </p:tav>
                                      </p:tavLst>
                                    </p:anim>
                                    <p:anim calcmode="lin" valueType="num">
                                      <p:cBhvr additive="base">
                                        <p:cTn id="59"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3"/>
                                        </p:tgtEl>
                                        <p:attrNameLst>
                                          <p:attrName>style.visibility</p:attrName>
                                        </p:attrNameLst>
                                      </p:cBhvr>
                                      <p:to>
                                        <p:strVal val="visible"/>
                                      </p:to>
                                    </p:set>
                                    <p:animEffect transition="in" filter="wipe(left)">
                                      <p:cBhvr>
                                        <p:cTn id="68"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13" grpId="0" autoUpdateAnimBg="0"/>
      <p:bldP spid="14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E54ED67-6B8B-43C5-938F-68F359C985AA}"/>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78850" name="Object 2">
            <a:extLst>
              <a:ext uri="{FF2B5EF4-FFF2-40B4-BE49-F238E27FC236}">
                <a16:creationId xmlns:a16="http://schemas.microsoft.com/office/drawing/2014/main" id="{3128607D-33D7-42C9-9E57-4FE8E09C01F5}"/>
              </a:ext>
            </a:extLst>
          </p:cNvPr>
          <p:cNvGraphicFramePr>
            <a:graphicFrameLocks noChangeAspect="1"/>
          </p:cNvGraphicFramePr>
          <p:nvPr>
            <p:extLst>
              <p:ext uri="{D42A27DB-BD31-4B8C-83A1-F6EECF244321}">
                <p14:modId xmlns:p14="http://schemas.microsoft.com/office/powerpoint/2010/main" val="2041198537"/>
              </p:ext>
            </p:extLst>
          </p:nvPr>
        </p:nvGraphicFramePr>
        <p:xfrm>
          <a:off x="4151313" y="1010653"/>
          <a:ext cx="4940005" cy="5245100"/>
        </p:xfrm>
        <a:graphic>
          <a:graphicData uri="http://schemas.openxmlformats.org/presentationml/2006/ole">
            <mc:AlternateContent xmlns:mc="http://schemas.openxmlformats.org/markup-compatibility/2006">
              <mc:Choice xmlns:v="urn:schemas-microsoft-com:vml" Requires="v">
                <p:oleObj spid="_x0000_s178222" name="Picture" r:id="rId3" imgW="2667000" imgH="3467100" progId="Word.Picture.8">
                  <p:embed/>
                </p:oleObj>
              </mc:Choice>
              <mc:Fallback>
                <p:oleObj name="Picture" r:id="rId3" imgW="2667000" imgH="3467100" progId="Word.Picture.8">
                  <p:embed/>
                  <p:pic>
                    <p:nvPicPr>
                      <p:cNvPr id="78850" name="Object 2">
                        <a:extLst>
                          <a:ext uri="{FF2B5EF4-FFF2-40B4-BE49-F238E27FC236}">
                            <a16:creationId xmlns:a16="http://schemas.microsoft.com/office/drawing/2014/main" id="{3128607D-33D7-42C9-9E57-4FE8E09C0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3992"/>
                      <a:stretch>
                        <a:fillRect/>
                      </a:stretch>
                    </p:blipFill>
                    <p:spPr bwMode="auto">
                      <a:xfrm>
                        <a:off x="4151313" y="1010653"/>
                        <a:ext cx="4940005" cy="5245100"/>
                      </a:xfrm>
                      <a:prstGeom prst="rect">
                        <a:avLst/>
                      </a:prstGeom>
                      <a:noFill/>
                      <a:ln>
                        <a:noFill/>
                      </a:ln>
                    </p:spPr>
                  </p:pic>
                </p:oleObj>
              </mc:Fallback>
            </mc:AlternateContent>
          </a:graphicData>
        </a:graphic>
      </p:graphicFrame>
      <p:graphicFrame>
        <p:nvGraphicFramePr>
          <p:cNvPr id="32771" name="Object 3">
            <a:extLst>
              <a:ext uri="{FF2B5EF4-FFF2-40B4-BE49-F238E27FC236}">
                <a16:creationId xmlns:a16="http://schemas.microsoft.com/office/drawing/2014/main" id="{E3E7CF3F-218A-4464-8688-4C3D7B5E4228}"/>
              </a:ext>
            </a:extLst>
          </p:cNvPr>
          <p:cNvGraphicFramePr>
            <a:graphicFrameLocks noChangeAspect="1"/>
          </p:cNvGraphicFramePr>
          <p:nvPr>
            <p:extLst>
              <p:ext uri="{D42A27DB-BD31-4B8C-83A1-F6EECF244321}">
                <p14:modId xmlns:p14="http://schemas.microsoft.com/office/powerpoint/2010/main" val="639617370"/>
              </p:ext>
            </p:extLst>
          </p:nvPr>
        </p:nvGraphicFramePr>
        <p:xfrm>
          <a:off x="207509" y="1933803"/>
          <a:ext cx="3886200" cy="2819400"/>
        </p:xfrm>
        <a:graphic>
          <a:graphicData uri="http://schemas.openxmlformats.org/presentationml/2006/ole">
            <mc:AlternateContent xmlns:mc="http://schemas.openxmlformats.org/markup-compatibility/2006">
              <mc:Choice xmlns:v="urn:schemas-microsoft-com:vml" Requires="v">
                <p:oleObj spid="_x0000_s178223" name="Picture" r:id="rId5" imgW="5181600" imgH="2082800" progId="Word.Picture.8">
                  <p:embed/>
                </p:oleObj>
              </mc:Choice>
              <mc:Fallback>
                <p:oleObj name="Picture" r:id="rId5" imgW="5181600" imgH="2082800" progId="Word.Picture.8">
                  <p:embed/>
                  <p:pic>
                    <p:nvPicPr>
                      <p:cNvPr id="32771" name="Object 3">
                        <a:extLst>
                          <a:ext uri="{FF2B5EF4-FFF2-40B4-BE49-F238E27FC236}">
                            <a16:creationId xmlns:a16="http://schemas.microsoft.com/office/drawing/2014/main" id="{E3E7CF3F-218A-4464-8688-4C3D7B5E4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57500" b="34135"/>
                      <a:stretch>
                        <a:fillRect/>
                      </a:stretch>
                    </p:blipFill>
                    <p:spPr bwMode="auto">
                      <a:xfrm>
                        <a:off x="207509" y="1933803"/>
                        <a:ext cx="3886200" cy="2819400"/>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a:extLst>
              <a:ext uri="{FF2B5EF4-FFF2-40B4-BE49-F238E27FC236}">
                <a16:creationId xmlns:a16="http://schemas.microsoft.com/office/drawing/2014/main" id="{5032101B-3752-45BA-A8DD-AA39FEE8DA9E}"/>
              </a:ext>
            </a:extLst>
          </p:cNvPr>
          <p:cNvSpPr>
            <a:spLocks noChangeArrowheads="1"/>
          </p:cNvSpPr>
          <p:nvPr/>
        </p:nvSpPr>
        <p:spPr bwMode="auto">
          <a:xfrm>
            <a:off x="52682" y="84579"/>
            <a:ext cx="8711747"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rgbClr val="0000CC"/>
                </a:solidFill>
                <a:latin typeface="+mn-ea"/>
                <a:ea typeface="+mn-ea"/>
                <a:cs typeface="Times New Roman" panose="02020603050405020304" pitchFamily="18" charset="0"/>
              </a:rPr>
              <a:t>例</a:t>
            </a:r>
            <a:r>
              <a:rPr lang="en-US" altLang="zh-CN" sz="2400" dirty="0">
                <a:solidFill>
                  <a:srgbClr val="0000CC"/>
                </a:solidFill>
                <a:latin typeface="+mn-ea"/>
                <a:ea typeface="+mn-ea"/>
                <a:cs typeface="Times New Roman" panose="02020603050405020304" pitchFamily="18" charset="0"/>
              </a:rPr>
              <a:t>: </a:t>
            </a:r>
            <a:r>
              <a:rPr lang="zh-CN" altLang="en-US" sz="2400" dirty="0">
                <a:ea typeface="+mn-ea"/>
                <a:cs typeface="Times New Roman" panose="02020603050405020304" pitchFamily="18" charset="0"/>
              </a:rPr>
              <a:t>过零比较器电路如图 </a:t>
            </a:r>
            <a:r>
              <a:rPr lang="en-US" altLang="zh-CN" sz="2400" dirty="0">
                <a:ea typeface="+mn-ea"/>
                <a:cs typeface="Times New Roman" panose="02020603050405020304" pitchFamily="18" charset="0"/>
              </a:rPr>
              <a:t>(a)</a:t>
            </a:r>
            <a:r>
              <a:rPr lang="zh-CN" altLang="en-US" sz="2400" dirty="0">
                <a:ea typeface="+mn-ea"/>
                <a:cs typeface="Times New Roman" panose="02020603050405020304" pitchFamily="18" charset="0"/>
              </a:rPr>
              <a:t>所示，当</a:t>
            </a:r>
            <a:r>
              <a:rPr lang="en-US" altLang="zh-CN" sz="2400" i="1" dirty="0">
                <a:ea typeface="+mn-ea"/>
                <a:cs typeface="Times New Roman" panose="02020603050405020304" pitchFamily="18" charset="0"/>
              </a:rPr>
              <a:t>U</a:t>
            </a:r>
            <a:r>
              <a:rPr lang="en-US" altLang="zh-CN" sz="2400" baseline="-30000" dirty="0">
                <a:ea typeface="+mn-ea"/>
                <a:cs typeface="Times New Roman" panose="02020603050405020304" pitchFamily="18" charset="0"/>
              </a:rPr>
              <a:t>i</a:t>
            </a:r>
            <a:r>
              <a:rPr lang="zh-CN" altLang="en-US" sz="2400" dirty="0">
                <a:ea typeface="+mn-ea"/>
                <a:cs typeface="Times New Roman" panose="02020603050405020304" pitchFamily="18" charset="0"/>
              </a:rPr>
              <a:t>如图 </a:t>
            </a:r>
            <a:r>
              <a:rPr lang="en-US" altLang="zh-CN" sz="2400" dirty="0">
                <a:ea typeface="+mn-ea"/>
                <a:cs typeface="Times New Roman" panose="02020603050405020304" pitchFamily="18" charset="0"/>
              </a:rPr>
              <a:t>(b)</a:t>
            </a:r>
            <a:r>
              <a:rPr lang="zh-CN" altLang="en-US" sz="2400" dirty="0">
                <a:ea typeface="+mn-ea"/>
                <a:cs typeface="Times New Roman" panose="02020603050405020304" pitchFamily="18" charset="0"/>
              </a:rPr>
              <a:t>所示时，试画出</a:t>
            </a:r>
            <a:r>
              <a:rPr lang="en-US" altLang="zh-CN" sz="2400" i="1" dirty="0" err="1">
                <a:ea typeface="+mn-ea"/>
                <a:cs typeface="Times New Roman" panose="02020603050405020304" pitchFamily="18" charset="0"/>
              </a:rPr>
              <a:t>U</a:t>
            </a:r>
            <a:r>
              <a:rPr lang="en-US" altLang="zh-CN" sz="2400" baseline="-30000" dirty="0" err="1">
                <a:ea typeface="+mn-ea"/>
                <a:cs typeface="Times New Roman" panose="02020603050405020304" pitchFamily="18" charset="0"/>
              </a:rPr>
              <a:t>o</a:t>
            </a:r>
            <a:r>
              <a:rPr lang="zh-CN" altLang="en-US" sz="2400" dirty="0">
                <a:ea typeface="+mn-ea"/>
                <a:cs typeface="Times New Roman" panose="02020603050405020304" pitchFamily="18" charset="0"/>
              </a:rPr>
              <a:t>及</a:t>
            </a:r>
            <a:r>
              <a:rPr lang="en-US" altLang="zh-CN" sz="2400" i="1" dirty="0" err="1">
                <a:ea typeface="+mn-ea"/>
                <a:cs typeface="Times New Roman" panose="02020603050405020304" pitchFamily="18" charset="0"/>
              </a:rPr>
              <a:t>U</a:t>
            </a:r>
            <a:r>
              <a:rPr lang="en-US" altLang="zh-CN" sz="2400" baseline="-30000" dirty="0" err="1">
                <a:ea typeface="+mn-ea"/>
                <a:cs typeface="Times New Roman" panose="02020603050405020304" pitchFamily="18" charset="0"/>
              </a:rPr>
              <a:t>o</a:t>
            </a:r>
            <a:r>
              <a:rPr lang="en-US" altLang="zh-CN" sz="2400" dirty="0">
                <a:ea typeface="+mn-ea"/>
                <a:cs typeface="Times New Roman" panose="02020603050405020304" pitchFamily="18" charset="0"/>
              </a:rPr>
              <a:t> '</a:t>
            </a:r>
            <a:r>
              <a:rPr lang="zh-CN" altLang="en-US" sz="2400" dirty="0">
                <a:ea typeface="+mn-ea"/>
                <a:cs typeface="Times New Roman" panose="02020603050405020304" pitchFamily="18" charset="0"/>
              </a:rPr>
              <a:t>的波形。 </a:t>
            </a:r>
          </a:p>
        </p:txBody>
      </p:sp>
      <p:sp>
        <p:nvSpPr>
          <p:cNvPr id="32773" name="Text Box 6">
            <a:extLst>
              <a:ext uri="{FF2B5EF4-FFF2-40B4-BE49-F238E27FC236}">
                <a16:creationId xmlns:a16="http://schemas.microsoft.com/office/drawing/2014/main" id="{B22A2322-A5BA-453A-911D-62C7CE7E54AD}"/>
              </a:ext>
            </a:extLst>
          </p:cNvPr>
          <p:cNvSpPr txBox="1">
            <a:spLocks noChangeArrowheads="1"/>
          </p:cNvSpPr>
          <p:nvPr/>
        </p:nvSpPr>
        <p:spPr bwMode="auto">
          <a:xfrm>
            <a:off x="783771" y="4850040"/>
            <a:ext cx="2339975" cy="463550"/>
          </a:xfrm>
          <a:prstGeom prst="rect">
            <a:avLst/>
          </a:prstGeom>
          <a:solidFill>
            <a:srgbClr val="CC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latin typeface="Arial" panose="020B0604020202020204" pitchFamily="34" charset="0"/>
              </a:rPr>
              <a:t>图</a:t>
            </a:r>
            <a:r>
              <a:rPr lang="en-US" altLang="zh-CN" sz="2400">
                <a:latin typeface="Arial" panose="020B0604020202020204" pitchFamily="34" charset="0"/>
              </a:rPr>
              <a:t>(a)   </a:t>
            </a:r>
            <a:r>
              <a:rPr lang="zh-CN" altLang="en-US" sz="2400">
                <a:latin typeface="Arial" panose="020B0604020202020204" pitchFamily="34" charset="0"/>
              </a:rPr>
              <a:t>电路</a:t>
            </a:r>
          </a:p>
        </p:txBody>
      </p:sp>
      <p:sp>
        <p:nvSpPr>
          <p:cNvPr id="78855" name="Text Box 7">
            <a:extLst>
              <a:ext uri="{FF2B5EF4-FFF2-40B4-BE49-F238E27FC236}">
                <a16:creationId xmlns:a16="http://schemas.microsoft.com/office/drawing/2014/main" id="{D2672BBC-EBB7-487B-9D91-183B88174D63}"/>
              </a:ext>
            </a:extLst>
          </p:cNvPr>
          <p:cNvSpPr txBox="1">
            <a:spLocks noChangeArrowheads="1"/>
          </p:cNvSpPr>
          <p:nvPr/>
        </p:nvSpPr>
        <p:spPr bwMode="auto">
          <a:xfrm>
            <a:off x="4425009" y="5911397"/>
            <a:ext cx="4392612" cy="463550"/>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a:solidFill>
                  <a:srgbClr val="CC0000"/>
                </a:solidFill>
                <a:latin typeface="Arial" panose="020B0604020202020204" pitchFamily="34" charset="0"/>
              </a:rPr>
              <a:t>图</a:t>
            </a:r>
            <a:r>
              <a:rPr lang="en-US" altLang="zh-CN" sz="2400" dirty="0">
                <a:solidFill>
                  <a:srgbClr val="CC0000"/>
                </a:solidFill>
                <a:latin typeface="Arial" panose="020B0604020202020204" pitchFamily="34" charset="0"/>
              </a:rPr>
              <a:t>(b)   </a:t>
            </a:r>
            <a:r>
              <a:rPr lang="zh-CN" altLang="en-US" sz="2400" dirty="0">
                <a:solidFill>
                  <a:srgbClr val="CC0000"/>
                </a:solidFill>
                <a:latin typeface="Arial" panose="020B0604020202020204" pitchFamily="34" charset="0"/>
              </a:rPr>
              <a:t>波形图电路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5"/>
                                        </p:tgtEl>
                                        <p:attrNameLst>
                                          <p:attrName>style.visibility</p:attrName>
                                        </p:attrNameLst>
                                      </p:cBhvr>
                                      <p:to>
                                        <p:strVal val="visible"/>
                                      </p:to>
                                    </p:set>
                                    <p:animEffect transition="in" filter="wipe(left)">
                                      <p:cBhvr>
                                        <p:cTn id="10"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D5B8C1E7-85D9-481A-AA95-67F9E52F4D3E}"/>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0723" name="Text Box 4">
            <a:extLst>
              <a:ext uri="{FF2B5EF4-FFF2-40B4-BE49-F238E27FC236}">
                <a16:creationId xmlns:a16="http://schemas.microsoft.com/office/drawing/2014/main" id="{55E9335A-44E7-4953-A575-7B34E93FB846}"/>
              </a:ext>
            </a:extLst>
          </p:cNvPr>
          <p:cNvSpPr txBox="1">
            <a:spLocks noChangeArrowheads="1"/>
          </p:cNvSpPr>
          <p:nvPr/>
        </p:nvSpPr>
        <p:spPr bwMode="auto">
          <a:xfrm>
            <a:off x="397275" y="772525"/>
            <a:ext cx="8492726" cy="294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20000"/>
              </a:lnSpc>
              <a:spcBef>
                <a:spcPts val="300"/>
              </a:spcBef>
              <a:spcAft>
                <a:spcPts val="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比较器的特点：</a:t>
            </a:r>
            <a:endParaRPr lang="en-US" altLang="zh-CN" sz="2400" dirty="0">
              <a:solidFill>
                <a:srgbClr val="0000CC"/>
              </a:solidFill>
              <a:latin typeface="+mn-ea"/>
              <a:ea typeface="+mn-ea"/>
              <a:cs typeface="Times New Roman" panose="02020603050405020304" pitchFamily="18" charset="0"/>
            </a:endParaRPr>
          </a:p>
          <a:p>
            <a:pPr marL="384300" lvl="1" indent="0" eaLnBrk="1" hangingPunct="1">
              <a:lnSpc>
                <a:spcPct val="120000"/>
              </a:lnSpc>
              <a:spcBef>
                <a:spcPts val="300"/>
              </a:spcBef>
              <a:spcAft>
                <a:spcPts val="0"/>
              </a:spcAft>
              <a:buNone/>
            </a:pPr>
            <a:r>
              <a:rPr lang="en-US" altLang="zh-CN" sz="2400" b="0" dirty="0">
                <a:solidFill>
                  <a:srgbClr val="CC0000"/>
                </a:solidFill>
                <a:latin typeface="+mn-ea"/>
                <a:ea typeface="+mn-ea"/>
                <a:sym typeface="Symbol" panose="05050102010706020507" pitchFamily="18" charset="2"/>
              </a:rPr>
              <a:t>1. </a:t>
            </a:r>
            <a:r>
              <a:rPr lang="zh-CN" altLang="en-US" sz="2400" b="0" dirty="0">
                <a:solidFill>
                  <a:schemeClr val="tx2"/>
                </a:solidFill>
                <a:latin typeface="+mn-ea"/>
                <a:ea typeface="+mn-ea"/>
              </a:rPr>
              <a:t>工作在</a:t>
            </a:r>
            <a:r>
              <a:rPr lang="zh-CN" altLang="en-US" sz="2400" dirty="0">
                <a:solidFill>
                  <a:srgbClr val="CC0000"/>
                </a:solidFill>
                <a:latin typeface="+mn-ea"/>
                <a:ea typeface="+mn-ea"/>
              </a:rPr>
              <a:t>开环</a:t>
            </a:r>
            <a:r>
              <a:rPr lang="zh-CN" altLang="en-US" sz="2400" b="0" dirty="0">
                <a:solidFill>
                  <a:schemeClr val="tx2"/>
                </a:solidFill>
                <a:latin typeface="+mn-ea"/>
                <a:ea typeface="+mn-ea"/>
              </a:rPr>
              <a:t>或</a:t>
            </a:r>
            <a:r>
              <a:rPr lang="zh-CN" altLang="en-US" sz="2400" dirty="0">
                <a:solidFill>
                  <a:srgbClr val="CC0000"/>
                </a:solidFill>
                <a:latin typeface="+mn-ea"/>
                <a:ea typeface="+mn-ea"/>
              </a:rPr>
              <a:t>正反馈</a:t>
            </a:r>
            <a:r>
              <a:rPr lang="zh-CN" altLang="en-US" sz="2400" b="0" dirty="0">
                <a:solidFill>
                  <a:schemeClr val="tx2"/>
                </a:solidFill>
                <a:latin typeface="+mn-ea"/>
                <a:ea typeface="+mn-ea"/>
              </a:rPr>
              <a:t>状态。</a:t>
            </a:r>
            <a:endParaRPr lang="en-US" altLang="zh-CN" sz="2400" b="0" dirty="0">
              <a:solidFill>
                <a:schemeClr val="tx2"/>
              </a:solidFill>
              <a:latin typeface="+mn-ea"/>
              <a:ea typeface="+mn-ea"/>
            </a:endParaRPr>
          </a:p>
          <a:p>
            <a:pPr marL="384300" lvl="1" indent="0" eaLnBrk="1" hangingPunct="1">
              <a:lnSpc>
                <a:spcPct val="120000"/>
              </a:lnSpc>
              <a:spcBef>
                <a:spcPts val="300"/>
              </a:spcBef>
              <a:spcAft>
                <a:spcPts val="0"/>
              </a:spcAft>
              <a:buNone/>
            </a:pPr>
            <a:r>
              <a:rPr lang="en-US" altLang="zh-CN" sz="2400" b="0" dirty="0">
                <a:solidFill>
                  <a:srgbClr val="CC0000"/>
                </a:solidFill>
                <a:latin typeface="+mn-ea"/>
                <a:ea typeface="+mn-ea"/>
                <a:sym typeface="Symbol" panose="05050102010706020507" pitchFamily="18" charset="2"/>
              </a:rPr>
              <a:t>2. </a:t>
            </a:r>
            <a:r>
              <a:rPr lang="zh-CN" altLang="en-US" sz="2400" dirty="0">
                <a:solidFill>
                  <a:srgbClr val="CC0000"/>
                </a:solidFill>
                <a:latin typeface="+mn-ea"/>
                <a:ea typeface="+mn-ea"/>
              </a:rPr>
              <a:t>开关特性</a:t>
            </a:r>
            <a:r>
              <a:rPr lang="zh-CN" altLang="en-US" sz="2400" b="0" dirty="0">
                <a:solidFill>
                  <a:schemeClr val="tx2"/>
                </a:solidFill>
                <a:latin typeface="+mn-ea"/>
                <a:ea typeface="+mn-ea"/>
              </a:rPr>
              <a:t>，因开环增益很大，</a:t>
            </a:r>
            <a:r>
              <a:rPr lang="zh-CN" altLang="en-US" sz="2400" b="0" dirty="0">
                <a:latin typeface="+mn-ea"/>
                <a:ea typeface="+mn-ea"/>
              </a:rPr>
              <a:t>比较器的输出只有</a:t>
            </a:r>
            <a:r>
              <a:rPr lang="zh-CN" altLang="en-US" sz="2400" dirty="0">
                <a:latin typeface="+mn-ea"/>
                <a:ea typeface="+mn-ea"/>
              </a:rPr>
              <a:t>高电平</a:t>
            </a:r>
            <a:r>
              <a:rPr lang="zh-CN" altLang="en-US" sz="2400" b="0" dirty="0">
                <a:latin typeface="+mn-ea"/>
                <a:ea typeface="+mn-ea"/>
              </a:rPr>
              <a:t>和</a:t>
            </a:r>
            <a:r>
              <a:rPr lang="zh-CN" altLang="en-US" sz="2400" dirty="0">
                <a:latin typeface="+mn-ea"/>
                <a:ea typeface="+mn-ea"/>
              </a:rPr>
              <a:t>低电平</a:t>
            </a:r>
            <a:r>
              <a:rPr lang="zh-CN" altLang="en-US" sz="2400" b="0" dirty="0">
                <a:latin typeface="+mn-ea"/>
                <a:ea typeface="+mn-ea"/>
              </a:rPr>
              <a:t>两个稳定状态。</a:t>
            </a:r>
            <a:endParaRPr lang="en-US" altLang="zh-CN" sz="2400" b="0" dirty="0">
              <a:latin typeface="+mn-ea"/>
              <a:ea typeface="+mn-ea"/>
            </a:endParaRPr>
          </a:p>
          <a:p>
            <a:pPr indent="-358650" eaLnBrk="1" hangingPunct="1">
              <a:lnSpc>
                <a:spcPct val="120000"/>
              </a:lnSpc>
              <a:spcBef>
                <a:spcPts val="300"/>
              </a:spcBef>
              <a:spcAft>
                <a:spcPts val="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比较器的应用 </a:t>
            </a:r>
            <a:r>
              <a:rPr lang="zh-CN" altLang="en-US" sz="2400" b="0" dirty="0">
                <a:solidFill>
                  <a:schemeClr val="tx2"/>
                </a:solidFill>
                <a:latin typeface="+mn-ea"/>
                <a:ea typeface="+mn-ea"/>
              </a:rPr>
              <a:t>比较器主要用来对输入波形进行</a:t>
            </a:r>
            <a:r>
              <a:rPr lang="zh-CN" altLang="en-US" sz="2400" dirty="0">
                <a:solidFill>
                  <a:srgbClr val="FF0000"/>
                </a:solidFill>
                <a:latin typeface="+mn-ea"/>
                <a:ea typeface="+mn-ea"/>
              </a:rPr>
              <a:t>整形</a:t>
            </a:r>
            <a:r>
              <a:rPr lang="zh-CN" altLang="en-US" sz="2400" b="0" dirty="0">
                <a:solidFill>
                  <a:schemeClr val="tx2"/>
                </a:solidFill>
                <a:latin typeface="+mn-ea"/>
                <a:ea typeface="+mn-ea"/>
              </a:rPr>
              <a:t>，可以将不规则的输入波形整形为方波输出。</a:t>
            </a:r>
          </a:p>
        </p:txBody>
      </p:sp>
      <p:sp>
        <p:nvSpPr>
          <p:cNvPr id="65" name="矩形 64">
            <a:extLst>
              <a:ext uri="{FF2B5EF4-FFF2-40B4-BE49-F238E27FC236}">
                <a16:creationId xmlns:a16="http://schemas.microsoft.com/office/drawing/2014/main" id="{7FEFC612-3BC7-454E-B1E8-E65E69F2FECA}"/>
              </a:ext>
            </a:extLst>
          </p:cNvPr>
          <p:cNvSpPr/>
          <p:nvPr/>
        </p:nvSpPr>
        <p:spPr>
          <a:xfrm>
            <a:off x="260249" y="109292"/>
            <a:ext cx="6184094"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比较器的特点及应用</a:t>
            </a:r>
            <a:endParaRPr kumimoji="1" lang="zh-CN" altLang="en-US" sz="3200" dirty="0">
              <a:solidFill>
                <a:srgbClr val="0000CC"/>
              </a:solidFill>
              <a:latin typeface="+mn-lt"/>
              <a:ea typeface="+mn-ea"/>
              <a:cs typeface="+mn-ea"/>
              <a:sym typeface="+mn-lt"/>
            </a:endParaRPr>
          </a:p>
        </p:txBody>
      </p:sp>
      <p:graphicFrame>
        <p:nvGraphicFramePr>
          <p:cNvPr id="90" name="Object 4">
            <a:extLst>
              <a:ext uri="{FF2B5EF4-FFF2-40B4-BE49-F238E27FC236}">
                <a16:creationId xmlns:a16="http://schemas.microsoft.com/office/drawing/2014/main" id="{EF368AA7-25CC-49E1-94F1-1BAA8927A134}"/>
              </a:ext>
            </a:extLst>
          </p:cNvPr>
          <p:cNvGraphicFramePr>
            <a:graphicFrameLocks noChangeAspect="1"/>
          </p:cNvGraphicFramePr>
          <p:nvPr>
            <p:extLst>
              <p:ext uri="{D42A27DB-BD31-4B8C-83A1-F6EECF244321}">
                <p14:modId xmlns:p14="http://schemas.microsoft.com/office/powerpoint/2010/main" val="1842165011"/>
              </p:ext>
            </p:extLst>
          </p:nvPr>
        </p:nvGraphicFramePr>
        <p:xfrm>
          <a:off x="1113972" y="3715511"/>
          <a:ext cx="7315200" cy="2369964"/>
        </p:xfrm>
        <a:graphic>
          <a:graphicData uri="http://schemas.openxmlformats.org/presentationml/2006/ole">
            <mc:AlternateContent xmlns:mc="http://schemas.openxmlformats.org/markup-compatibility/2006">
              <mc:Choice xmlns:v="urn:schemas-microsoft-com:vml" Requires="v">
                <p:oleObj spid="_x0000_s197638" name="位图图像" r:id="rId3" imgW="4629796" imgH="2305372" progId="Paint.Picture">
                  <p:embed/>
                </p:oleObj>
              </mc:Choice>
              <mc:Fallback>
                <p:oleObj name="位图图像" r:id="rId3" imgW="4629796" imgH="2305372" progId="Paint.Picture">
                  <p:embed/>
                  <p:pic>
                    <p:nvPicPr>
                      <p:cNvPr id="33796" name="Object 4">
                        <a:extLst>
                          <a:ext uri="{FF2B5EF4-FFF2-40B4-BE49-F238E27FC236}">
                            <a16:creationId xmlns:a16="http://schemas.microsoft.com/office/drawing/2014/main" id="{DB76F86E-DBEC-4DF6-85CC-D51A1DD24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972" y="3715511"/>
                        <a:ext cx="7315200" cy="2369964"/>
                      </a:xfrm>
                      <a:prstGeom prst="rect">
                        <a:avLst/>
                      </a:prstGeom>
                      <a:noFill/>
                      <a:ln>
                        <a:noFill/>
                      </a:ln>
                    </p:spPr>
                  </p:pic>
                </p:oleObj>
              </mc:Fallback>
            </mc:AlternateContent>
          </a:graphicData>
        </a:graphic>
      </p:graphicFrame>
      <p:sp>
        <p:nvSpPr>
          <p:cNvPr id="91" name="Text Box 5">
            <a:extLst>
              <a:ext uri="{FF2B5EF4-FFF2-40B4-BE49-F238E27FC236}">
                <a16:creationId xmlns:a16="http://schemas.microsoft.com/office/drawing/2014/main" id="{D06ACB62-AEAA-434C-885F-5D2D74AD86D8}"/>
              </a:ext>
            </a:extLst>
          </p:cNvPr>
          <p:cNvSpPr txBox="1">
            <a:spLocks noChangeArrowheads="1"/>
          </p:cNvSpPr>
          <p:nvPr/>
        </p:nvSpPr>
        <p:spPr bwMode="auto">
          <a:xfrm>
            <a:off x="1204686" y="6114050"/>
            <a:ext cx="2971800" cy="461963"/>
          </a:xfrm>
          <a:prstGeom prst="rect">
            <a:avLst/>
          </a:prstGeom>
          <a:solidFill>
            <a:srgbClr val="FFFF99"/>
          </a:solidFill>
          <a:ln w="19050">
            <a:solidFill>
              <a:srgbClr val="0000CC"/>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chemeClr val="tx2"/>
                </a:solidFill>
                <a:latin typeface="Arial" panose="020B0604020202020204" pitchFamily="34" charset="0"/>
              </a:rPr>
              <a:t>正弦波变换为矩形波</a:t>
            </a:r>
            <a:endParaRPr lang="zh-CN" altLang="en-US" sz="2400" dirty="0">
              <a:latin typeface="Arial" panose="020B0604020202020204" pitchFamily="34" charset="0"/>
            </a:endParaRPr>
          </a:p>
        </p:txBody>
      </p:sp>
      <p:sp>
        <p:nvSpPr>
          <p:cNvPr id="149" name="Rectangle 7">
            <a:extLst>
              <a:ext uri="{FF2B5EF4-FFF2-40B4-BE49-F238E27FC236}">
                <a16:creationId xmlns:a16="http://schemas.microsoft.com/office/drawing/2014/main" id="{2BFD3CC2-3225-463F-8326-E9E674BB4633}"/>
              </a:ext>
            </a:extLst>
          </p:cNvPr>
          <p:cNvSpPr>
            <a:spLocks noChangeArrowheads="1"/>
          </p:cNvSpPr>
          <p:nvPr/>
        </p:nvSpPr>
        <p:spPr bwMode="auto">
          <a:xfrm>
            <a:off x="5087711" y="6085475"/>
            <a:ext cx="3584575" cy="463550"/>
          </a:xfrm>
          <a:prstGeom prst="rect">
            <a:avLst/>
          </a:prstGeom>
          <a:solidFill>
            <a:srgbClr val="FFFF99"/>
          </a:solidFill>
          <a:ln w="19050">
            <a:solidFill>
              <a:srgbClr val="0000CC"/>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chemeClr val="tx2"/>
                </a:solidFill>
                <a:latin typeface="Arial" panose="020B0604020202020204" pitchFamily="34" charset="0"/>
              </a:rPr>
              <a:t>有干扰正弦波变换为方波</a:t>
            </a:r>
          </a:p>
        </p:txBody>
      </p:sp>
    </p:spTree>
    <p:extLst>
      <p:ext uri="{BB962C8B-B14F-4D97-AF65-F5344CB8AC3E}">
        <p14:creationId xmlns:p14="http://schemas.microsoft.com/office/powerpoint/2010/main" val="42411668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anim calcmode="lin" valueType="num">
                                      <p:cBhvr additive="base">
                                        <p:cTn id="29" dur="500" fill="hold"/>
                                        <p:tgtEl>
                                          <p:spTgt spid="91"/>
                                        </p:tgtEl>
                                        <p:attrNameLst>
                                          <p:attrName>ppt_x</p:attrName>
                                        </p:attrNameLst>
                                      </p:cBhvr>
                                      <p:tavLst>
                                        <p:tav tm="0">
                                          <p:val>
                                            <p:strVal val="#ppt_x"/>
                                          </p:val>
                                        </p:tav>
                                        <p:tav tm="100000">
                                          <p:val>
                                            <p:strVal val="#ppt_x"/>
                                          </p:val>
                                        </p:tav>
                                      </p:tavLst>
                                    </p:anim>
                                    <p:anim calcmode="lin" valueType="num">
                                      <p:cBhvr additive="base">
                                        <p:cTn id="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in" filter="slide(fromBottom)">
                                      <p:cBhvr>
                                        <p:cTn id="3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4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7698945" cy="133953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1. </a:t>
            </a:r>
            <a:r>
              <a:rPr lang="zh-CN" altLang="en-US" sz="3200" dirty="0">
                <a:solidFill>
                  <a:srgbClr val="0000FF"/>
                </a:solidFill>
                <a:latin typeface="+mn-ea"/>
                <a:ea typeface="+mn-ea"/>
                <a:cs typeface="+mn-ea"/>
              </a:rPr>
              <a:t>集成</a:t>
            </a:r>
            <a:r>
              <a:rPr lang="en-US" altLang="zh-CN" sz="3200" dirty="0">
                <a:solidFill>
                  <a:srgbClr val="0000FF"/>
                </a:solidFill>
                <a:latin typeface="+mn-ea"/>
                <a:ea typeface="+mn-ea"/>
                <a:cs typeface="+mn-ea"/>
              </a:rPr>
              <a:t>555</a:t>
            </a:r>
            <a:r>
              <a:rPr lang="zh-CN" altLang="en-US" sz="3200" dirty="0">
                <a:solidFill>
                  <a:srgbClr val="0000FF"/>
                </a:solidFill>
                <a:latin typeface="+mn-ea"/>
                <a:ea typeface="+mn-ea"/>
                <a:cs typeface="+mn-ea"/>
              </a:rPr>
              <a:t>定时器及应用</a:t>
            </a:r>
            <a:endParaRPr lang="zh-CN" altLang="en-US" sz="3200" dirty="0">
              <a:solidFill>
                <a:srgbClr val="0000FF"/>
              </a:solidFill>
              <a:latin typeface="+mn-ea"/>
              <a:ea typeface="+mn-ea"/>
              <a:cs typeface="+mn-ea"/>
              <a:sym typeface="+mn-lt"/>
            </a:endParaRPr>
          </a:p>
          <a:p>
            <a:pPr marL="457200" indent="-457200" fontAlgn="auto">
              <a:lnSpc>
                <a:spcPct val="120000"/>
              </a:lnSpc>
              <a:spcBef>
                <a:spcPts val="600"/>
              </a:spcBef>
              <a:spcAft>
                <a:spcPts val="300"/>
              </a:spcAft>
              <a:buFont typeface="Wingdings" panose="05000000000000000000" pitchFamily="2" charset="2"/>
              <a:buChar char="l"/>
            </a:pP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dirty="0">
                <a:solidFill>
                  <a:srgbClr val="0000CC"/>
                </a:solidFill>
                <a:latin typeface="+mn-ea"/>
              </a:rPr>
              <a:t>脉冲的概念</a:t>
            </a:r>
            <a:endParaRPr lang="en-US" altLang="zh-CN" sz="2800" dirty="0">
              <a:solidFill>
                <a:srgbClr val="0000CC"/>
              </a:solidFill>
              <a:latin typeface="+mn-ea"/>
            </a:endParaRPr>
          </a:p>
          <a:p>
            <a:pPr eaLnBrk="1" hangingPunct="1">
              <a:lnSpc>
                <a:spcPct val="120000"/>
              </a:lnSpc>
              <a:spcBef>
                <a:spcPts val="300"/>
              </a:spcBef>
              <a:spcAft>
                <a:spcPts val="100"/>
              </a:spcAft>
              <a:buClr>
                <a:srgbClr val="000099"/>
              </a:buClr>
            </a:pPr>
            <a:r>
              <a:rPr lang="zh-CN" altLang="en-US" sz="2400" b="0" dirty="0">
                <a:latin typeface="+mn-ea"/>
              </a:rPr>
              <a:t>脉冲是</a:t>
            </a:r>
            <a:r>
              <a:rPr lang="zh-CN" altLang="en-US" sz="2400" dirty="0">
                <a:solidFill>
                  <a:srgbClr val="800000"/>
                </a:solidFill>
                <a:latin typeface="+mn-ea"/>
              </a:rPr>
              <a:t>脉动</a:t>
            </a:r>
            <a:r>
              <a:rPr lang="zh-CN" altLang="en-US" sz="2400" b="0" dirty="0">
                <a:latin typeface="+mn-ea"/>
              </a:rPr>
              <a:t>和</a:t>
            </a:r>
            <a:r>
              <a:rPr lang="zh-CN" altLang="en-US" sz="2400" dirty="0">
                <a:solidFill>
                  <a:srgbClr val="800000"/>
                </a:solidFill>
                <a:latin typeface="+mn-ea"/>
              </a:rPr>
              <a:t>短促</a:t>
            </a:r>
            <a:r>
              <a:rPr lang="zh-CN" altLang="en-US" sz="2400" b="0" dirty="0">
                <a:latin typeface="+mn-ea"/>
              </a:rPr>
              <a:t>的意思，凡是具有不连续波形的信号均可称为</a:t>
            </a:r>
            <a:r>
              <a:rPr lang="zh-CN" altLang="en-US" sz="2400" dirty="0">
                <a:solidFill>
                  <a:srgbClr val="800000"/>
                </a:solidFill>
                <a:latin typeface="+mn-ea"/>
              </a:rPr>
              <a:t>脉冲信号</a:t>
            </a:r>
            <a:r>
              <a:rPr lang="zh-CN" altLang="en-US" sz="2400" b="0" dirty="0">
                <a:latin typeface="+mn-ea"/>
              </a:rPr>
              <a:t>。广义讲，各种非正弦信号都是</a:t>
            </a:r>
            <a:r>
              <a:rPr lang="zh-CN" altLang="en-US" sz="2400" dirty="0">
                <a:solidFill>
                  <a:srgbClr val="800000"/>
                </a:solidFill>
                <a:latin typeface="+mn-ea"/>
              </a:rPr>
              <a:t>脉冲信号</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b="0" dirty="0">
                <a:latin typeface="+mn-ea"/>
              </a:rPr>
              <a:t>按脉冲波形的形式分成</a:t>
            </a:r>
            <a:r>
              <a:rPr lang="zh-CN" altLang="en-US" sz="2400" dirty="0">
                <a:solidFill>
                  <a:srgbClr val="800000"/>
                </a:solidFill>
                <a:latin typeface="+mn-ea"/>
              </a:rPr>
              <a:t>矩形波、梯形波、阶梯波、锯齿波</a:t>
            </a:r>
            <a:r>
              <a:rPr lang="zh-CN" altLang="en-US" sz="2400" b="0" dirty="0">
                <a:latin typeface="+mn-ea"/>
              </a:rPr>
              <a:t>等。</a:t>
            </a:r>
          </a:p>
        </p:txBody>
      </p:sp>
      <p:sp>
        <p:nvSpPr>
          <p:cNvPr id="59" name="Rectangle 3"/>
          <p:cNvSpPr>
            <a:spLocks noGrp="1" noChangeArrowheads="1"/>
          </p:cNvSpPr>
          <p:nvPr>
            <p:ph type="body" idx="1"/>
          </p:nvPr>
        </p:nvSpPr>
        <p:spPr>
          <a:xfrm>
            <a:off x="330587" y="2673412"/>
            <a:ext cx="8599244" cy="1108867"/>
          </a:xfrm>
        </p:spPr>
        <p:txBody>
          <a:bodyPr/>
          <a:lstStyle/>
          <a:p>
            <a:pPr eaLnBrk="1" hangingPunct="1">
              <a:lnSpc>
                <a:spcPct val="120000"/>
              </a:lnSpc>
              <a:buClr>
                <a:srgbClr val="000099"/>
              </a:buClr>
              <a:buFont typeface="Arial" panose="020B0604020202020204" pitchFamily="34" charset="0"/>
              <a:buChar char="•"/>
            </a:pPr>
            <a:r>
              <a:rPr lang="zh-CN" altLang="en-US" sz="2400" b="1" kern="1200" dirty="0">
                <a:solidFill>
                  <a:srgbClr val="800000"/>
                </a:solidFill>
                <a:latin typeface="+mn-ea"/>
              </a:rPr>
              <a:t>矩形脉冲波常作为时钟信号</a:t>
            </a:r>
            <a:r>
              <a:rPr lang="zh-CN" altLang="en-US" sz="2400" kern="1200" dirty="0">
                <a:latin typeface="+mn-ea"/>
              </a:rPr>
              <a:t>。波形好坏直接关系到电路能否正常工作。为了定量描述矩形脉冲波，常采用如图所示参数。 </a:t>
            </a:r>
          </a:p>
        </p:txBody>
      </p:sp>
      <p:grpSp>
        <p:nvGrpSpPr>
          <p:cNvPr id="2" name="组合 1"/>
          <p:cNvGrpSpPr/>
          <p:nvPr/>
        </p:nvGrpSpPr>
        <p:grpSpPr>
          <a:xfrm>
            <a:off x="582401" y="3560597"/>
            <a:ext cx="6122671" cy="3236594"/>
            <a:chOff x="614997" y="3472180"/>
            <a:chExt cx="6122671" cy="3236594"/>
          </a:xfrm>
        </p:grpSpPr>
        <p:sp>
          <p:nvSpPr>
            <p:cNvPr id="111" name="Text Box 5"/>
            <p:cNvSpPr txBox="1">
              <a:spLocks noChangeArrowheads="1"/>
            </p:cNvSpPr>
            <p:nvPr/>
          </p:nvSpPr>
          <p:spPr bwMode="auto">
            <a:xfrm>
              <a:off x="2062797" y="3700780"/>
              <a:ext cx="771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t>t</a:t>
              </a:r>
              <a:r>
                <a:rPr lang="en-US" altLang="zh-CN" sz="2400" i="0" baseline="-25000"/>
                <a:t>r</a:t>
              </a:r>
              <a:endParaRPr lang="en-US" altLang="zh-CN" sz="2400" i="0"/>
            </a:p>
          </p:txBody>
        </p:sp>
        <p:sp>
          <p:nvSpPr>
            <p:cNvPr id="112" name="Text Box 6"/>
            <p:cNvSpPr txBox="1">
              <a:spLocks noChangeArrowheads="1"/>
            </p:cNvSpPr>
            <p:nvPr/>
          </p:nvSpPr>
          <p:spPr bwMode="auto">
            <a:xfrm>
              <a:off x="3510597" y="3472180"/>
              <a:ext cx="8080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t>t</a:t>
              </a:r>
              <a:r>
                <a:rPr lang="en-US" altLang="zh-CN" sz="2400" i="0" baseline="-25000"/>
                <a:t>f</a:t>
              </a:r>
              <a:endParaRPr lang="en-US" altLang="zh-CN" sz="2400" i="0"/>
            </a:p>
          </p:txBody>
        </p:sp>
        <p:sp>
          <p:nvSpPr>
            <p:cNvPr id="113" name="Line 7"/>
            <p:cNvSpPr>
              <a:spLocks noChangeShapeType="1"/>
            </p:cNvSpPr>
            <p:nvPr/>
          </p:nvSpPr>
          <p:spPr bwMode="auto">
            <a:xfrm>
              <a:off x="1119506" y="5361941"/>
              <a:ext cx="8810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4" name="Line 8"/>
            <p:cNvSpPr>
              <a:spLocks noChangeShapeType="1"/>
            </p:cNvSpPr>
            <p:nvPr/>
          </p:nvSpPr>
          <p:spPr bwMode="auto">
            <a:xfrm flipV="1">
              <a:off x="2146618" y="4445953"/>
              <a:ext cx="220663" cy="6667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5" name="Line 9"/>
            <p:cNvSpPr>
              <a:spLocks noChangeShapeType="1"/>
            </p:cNvSpPr>
            <p:nvPr/>
          </p:nvSpPr>
          <p:spPr bwMode="auto">
            <a:xfrm>
              <a:off x="2587943" y="4279266"/>
              <a:ext cx="99218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6" name="Line 10"/>
            <p:cNvSpPr>
              <a:spLocks noChangeShapeType="1"/>
            </p:cNvSpPr>
            <p:nvPr/>
          </p:nvSpPr>
          <p:spPr bwMode="auto">
            <a:xfrm>
              <a:off x="3580131" y="4279266"/>
              <a:ext cx="219075" cy="889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7" name="Line 11"/>
            <p:cNvSpPr>
              <a:spLocks noChangeShapeType="1"/>
            </p:cNvSpPr>
            <p:nvPr/>
          </p:nvSpPr>
          <p:spPr bwMode="auto">
            <a:xfrm>
              <a:off x="4019868" y="5344478"/>
              <a:ext cx="1285875" cy="0"/>
            </a:xfrm>
            <a:prstGeom prst="line">
              <a:avLst/>
            </a:prstGeom>
            <a:noFill/>
            <a:ln w="28575">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8" name="Line 12"/>
            <p:cNvSpPr>
              <a:spLocks noChangeShapeType="1"/>
            </p:cNvSpPr>
            <p:nvPr/>
          </p:nvSpPr>
          <p:spPr bwMode="auto">
            <a:xfrm flipV="1">
              <a:off x="5442268" y="4528503"/>
              <a:ext cx="184150" cy="6953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9" name="Line 13"/>
            <p:cNvSpPr>
              <a:spLocks noChangeShapeType="1"/>
            </p:cNvSpPr>
            <p:nvPr/>
          </p:nvSpPr>
          <p:spPr bwMode="auto">
            <a:xfrm>
              <a:off x="5893118" y="4279266"/>
              <a:ext cx="84455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Arc 14"/>
            <p:cNvSpPr>
              <a:spLocks/>
            </p:cNvSpPr>
            <p:nvPr/>
          </p:nvSpPr>
          <p:spPr bwMode="auto">
            <a:xfrm flipV="1">
              <a:off x="1927543" y="5112703"/>
              <a:ext cx="219075"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2000"/>
            </a:p>
          </p:txBody>
        </p:sp>
        <p:sp>
          <p:nvSpPr>
            <p:cNvPr id="121" name="Arc 15"/>
            <p:cNvSpPr>
              <a:spLocks/>
            </p:cNvSpPr>
            <p:nvPr/>
          </p:nvSpPr>
          <p:spPr bwMode="auto">
            <a:xfrm rot="10800000" flipV="1">
              <a:off x="2367281" y="4280853"/>
              <a:ext cx="220663"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22" name="Arc 16"/>
            <p:cNvSpPr>
              <a:spLocks/>
            </p:cNvSpPr>
            <p:nvPr/>
          </p:nvSpPr>
          <p:spPr bwMode="auto">
            <a:xfrm rot="16200000" flipH="1">
              <a:off x="3827781" y="5139691"/>
              <a:ext cx="165100" cy="2206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sz="2000"/>
            </a:p>
          </p:txBody>
        </p:sp>
        <p:sp>
          <p:nvSpPr>
            <p:cNvPr id="123" name="Arc 17"/>
            <p:cNvSpPr>
              <a:spLocks/>
            </p:cNvSpPr>
            <p:nvPr/>
          </p:nvSpPr>
          <p:spPr bwMode="auto">
            <a:xfrm flipV="1">
              <a:off x="5232718" y="5112703"/>
              <a:ext cx="219075"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2000"/>
            </a:p>
          </p:txBody>
        </p:sp>
        <p:sp>
          <p:nvSpPr>
            <p:cNvPr id="124" name="Arc 18"/>
            <p:cNvSpPr>
              <a:spLocks/>
            </p:cNvSpPr>
            <p:nvPr/>
          </p:nvSpPr>
          <p:spPr bwMode="auto">
            <a:xfrm rot="10800000" flipV="1">
              <a:off x="5635943" y="4279266"/>
              <a:ext cx="257175" cy="2778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25" name="Line 19"/>
            <p:cNvSpPr>
              <a:spLocks noChangeShapeType="1"/>
            </p:cNvSpPr>
            <p:nvPr/>
          </p:nvSpPr>
          <p:spPr bwMode="auto">
            <a:xfrm>
              <a:off x="1670368" y="5250816"/>
              <a:ext cx="2606675"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6" name="Line 20"/>
            <p:cNvSpPr>
              <a:spLocks noChangeShapeType="1"/>
            </p:cNvSpPr>
            <p:nvPr/>
          </p:nvSpPr>
          <p:spPr bwMode="auto">
            <a:xfrm>
              <a:off x="1633856" y="4390391"/>
              <a:ext cx="2349500"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7" name="Line 21"/>
            <p:cNvSpPr>
              <a:spLocks noChangeShapeType="1"/>
            </p:cNvSpPr>
            <p:nvPr/>
          </p:nvSpPr>
          <p:spPr bwMode="auto">
            <a:xfrm>
              <a:off x="1633856" y="4834891"/>
              <a:ext cx="2422525"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8" name="Line 22"/>
            <p:cNvSpPr>
              <a:spLocks noChangeShapeType="1"/>
            </p:cNvSpPr>
            <p:nvPr/>
          </p:nvSpPr>
          <p:spPr bwMode="auto">
            <a:xfrm flipV="1">
              <a:off x="2110106" y="3972878"/>
              <a:ext cx="0" cy="127793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3"/>
            <p:cNvSpPr>
              <a:spLocks noChangeShapeType="1"/>
            </p:cNvSpPr>
            <p:nvPr/>
          </p:nvSpPr>
          <p:spPr bwMode="auto">
            <a:xfrm flipV="1">
              <a:off x="2440306" y="3945891"/>
              <a:ext cx="0" cy="4445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24"/>
            <p:cNvSpPr>
              <a:spLocks noChangeShapeType="1"/>
            </p:cNvSpPr>
            <p:nvPr/>
          </p:nvSpPr>
          <p:spPr bwMode="auto">
            <a:xfrm flipH="1">
              <a:off x="1670368" y="4057016"/>
              <a:ext cx="439738"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25"/>
            <p:cNvSpPr>
              <a:spLocks noChangeShapeType="1"/>
            </p:cNvSpPr>
            <p:nvPr/>
          </p:nvSpPr>
          <p:spPr bwMode="auto">
            <a:xfrm>
              <a:off x="2440306" y="4057016"/>
              <a:ext cx="404813"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32" name="Text Box 26"/>
            <p:cNvSpPr txBox="1">
              <a:spLocks noChangeArrowheads="1"/>
            </p:cNvSpPr>
            <p:nvPr/>
          </p:nvSpPr>
          <p:spPr bwMode="auto">
            <a:xfrm>
              <a:off x="614997" y="4864418"/>
              <a:ext cx="13716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0.1V</a:t>
              </a:r>
              <a:r>
                <a:rPr lang="en-US" altLang="zh-CN" sz="2000" i="0" baseline="-25000"/>
                <a:t>m</a:t>
              </a:r>
              <a:endParaRPr lang="en-US" altLang="zh-CN" sz="2000" i="0"/>
            </a:p>
          </p:txBody>
        </p:sp>
        <p:sp>
          <p:nvSpPr>
            <p:cNvPr id="133" name="Text Box 27"/>
            <p:cNvSpPr txBox="1">
              <a:spLocks noChangeArrowheads="1"/>
            </p:cNvSpPr>
            <p:nvPr/>
          </p:nvSpPr>
          <p:spPr bwMode="auto">
            <a:xfrm>
              <a:off x="614997" y="4481830"/>
              <a:ext cx="1219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0.5V</a:t>
              </a:r>
              <a:r>
                <a:rPr lang="en-US" altLang="zh-CN" sz="2000" i="0" baseline="-25000"/>
                <a:t>m</a:t>
              </a:r>
              <a:endParaRPr lang="en-US" altLang="zh-CN" sz="2000" i="0"/>
            </a:p>
          </p:txBody>
        </p:sp>
        <p:sp>
          <p:nvSpPr>
            <p:cNvPr id="134" name="Text Box 28"/>
            <p:cNvSpPr txBox="1">
              <a:spLocks noChangeArrowheads="1"/>
            </p:cNvSpPr>
            <p:nvPr/>
          </p:nvSpPr>
          <p:spPr bwMode="auto">
            <a:xfrm>
              <a:off x="614997" y="4100830"/>
              <a:ext cx="1143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0.9V</a:t>
              </a:r>
              <a:r>
                <a:rPr lang="en-US" altLang="zh-CN" sz="2000" i="0" baseline="-25000"/>
                <a:t>m</a:t>
              </a:r>
              <a:endParaRPr lang="en-US" altLang="zh-CN" sz="2000" i="0"/>
            </a:p>
          </p:txBody>
        </p:sp>
        <p:sp>
          <p:nvSpPr>
            <p:cNvPr id="135" name="Line 29"/>
            <p:cNvSpPr>
              <a:spLocks noChangeShapeType="1"/>
            </p:cNvSpPr>
            <p:nvPr/>
          </p:nvSpPr>
          <p:spPr bwMode="auto">
            <a:xfrm>
              <a:off x="2257743" y="4834891"/>
              <a:ext cx="0" cy="887413"/>
            </a:xfrm>
            <a:prstGeom prst="line">
              <a:avLst/>
            </a:prstGeom>
            <a:noFill/>
            <a:ln w="28575">
              <a:solidFill>
                <a:srgbClr val="9A75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36" name="Line 30"/>
            <p:cNvSpPr>
              <a:spLocks noChangeShapeType="1"/>
            </p:cNvSpPr>
            <p:nvPr/>
          </p:nvSpPr>
          <p:spPr bwMode="auto">
            <a:xfrm>
              <a:off x="3689668" y="4834891"/>
              <a:ext cx="0" cy="860425"/>
            </a:xfrm>
            <a:prstGeom prst="line">
              <a:avLst/>
            </a:prstGeom>
            <a:noFill/>
            <a:ln w="28575">
              <a:solidFill>
                <a:srgbClr val="9A75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37" name="Line 31"/>
            <p:cNvSpPr>
              <a:spLocks noChangeShapeType="1"/>
            </p:cNvSpPr>
            <p:nvPr/>
          </p:nvSpPr>
          <p:spPr bwMode="auto">
            <a:xfrm>
              <a:off x="2257743" y="5584191"/>
              <a:ext cx="439738" cy="0"/>
            </a:xfrm>
            <a:prstGeom prst="line">
              <a:avLst/>
            </a:prstGeom>
            <a:noFill/>
            <a:ln w="28575">
              <a:solidFill>
                <a:srgbClr val="9A75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38" name="Line 32"/>
            <p:cNvSpPr>
              <a:spLocks noChangeShapeType="1"/>
            </p:cNvSpPr>
            <p:nvPr/>
          </p:nvSpPr>
          <p:spPr bwMode="auto">
            <a:xfrm flipH="1">
              <a:off x="3211831" y="5584191"/>
              <a:ext cx="477838" cy="0"/>
            </a:xfrm>
            <a:prstGeom prst="line">
              <a:avLst/>
            </a:prstGeom>
            <a:noFill/>
            <a:ln w="28575">
              <a:solidFill>
                <a:srgbClr val="9A75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39" name="Text Box 33"/>
            <p:cNvSpPr txBox="1">
              <a:spLocks noChangeArrowheads="1"/>
            </p:cNvSpPr>
            <p:nvPr/>
          </p:nvSpPr>
          <p:spPr bwMode="auto">
            <a:xfrm>
              <a:off x="2672397" y="5300980"/>
              <a:ext cx="88106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T</a:t>
              </a:r>
              <a:r>
                <a:rPr lang="en-US" altLang="zh-CN" sz="2000" i="0" baseline="-25000"/>
                <a:t>W</a:t>
              </a:r>
              <a:endParaRPr lang="en-US" altLang="zh-CN" sz="2000" i="0"/>
            </a:p>
          </p:txBody>
        </p:sp>
        <p:sp>
          <p:nvSpPr>
            <p:cNvPr id="140" name="Line 34"/>
            <p:cNvSpPr>
              <a:spLocks noChangeShapeType="1"/>
            </p:cNvSpPr>
            <p:nvPr/>
          </p:nvSpPr>
          <p:spPr bwMode="auto">
            <a:xfrm flipV="1">
              <a:off x="3616643" y="3890328"/>
              <a:ext cx="0" cy="500063"/>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35"/>
            <p:cNvSpPr>
              <a:spLocks noChangeShapeType="1"/>
            </p:cNvSpPr>
            <p:nvPr/>
          </p:nvSpPr>
          <p:spPr bwMode="auto">
            <a:xfrm flipV="1">
              <a:off x="3837306" y="3890328"/>
              <a:ext cx="0" cy="13604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36"/>
            <p:cNvSpPr>
              <a:spLocks noChangeShapeType="1"/>
            </p:cNvSpPr>
            <p:nvPr/>
          </p:nvSpPr>
          <p:spPr bwMode="auto">
            <a:xfrm flipH="1">
              <a:off x="3175318" y="4057016"/>
              <a:ext cx="441325"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37"/>
            <p:cNvSpPr>
              <a:spLocks noChangeShapeType="1"/>
            </p:cNvSpPr>
            <p:nvPr/>
          </p:nvSpPr>
          <p:spPr bwMode="auto">
            <a:xfrm>
              <a:off x="3837306" y="4057016"/>
              <a:ext cx="439738"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38"/>
            <p:cNvSpPr>
              <a:spLocks noChangeShapeType="1"/>
            </p:cNvSpPr>
            <p:nvPr/>
          </p:nvSpPr>
          <p:spPr bwMode="auto">
            <a:xfrm>
              <a:off x="3837306" y="4279266"/>
              <a:ext cx="1101725" cy="0"/>
            </a:xfrm>
            <a:prstGeom prst="line">
              <a:avLst/>
            </a:prstGeom>
            <a:noFill/>
            <a:ln w="28575">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5" name="Line 39"/>
            <p:cNvSpPr>
              <a:spLocks noChangeShapeType="1"/>
            </p:cNvSpPr>
            <p:nvPr/>
          </p:nvSpPr>
          <p:spPr bwMode="auto">
            <a:xfrm>
              <a:off x="4570731" y="4279266"/>
              <a:ext cx="0" cy="388938"/>
            </a:xfrm>
            <a:prstGeom prst="line">
              <a:avLst/>
            </a:prstGeom>
            <a:noFill/>
            <a:ln w="28575">
              <a:solidFill>
                <a:srgbClr val="2A54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46" name="Line 40"/>
            <p:cNvSpPr>
              <a:spLocks noChangeShapeType="1"/>
            </p:cNvSpPr>
            <p:nvPr/>
          </p:nvSpPr>
          <p:spPr bwMode="auto">
            <a:xfrm flipV="1">
              <a:off x="4570731" y="4973003"/>
              <a:ext cx="0" cy="388938"/>
            </a:xfrm>
            <a:prstGeom prst="line">
              <a:avLst/>
            </a:prstGeom>
            <a:noFill/>
            <a:ln w="28575">
              <a:solidFill>
                <a:srgbClr val="2A54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47" name="Text Box 41"/>
            <p:cNvSpPr txBox="1">
              <a:spLocks noChangeArrowheads="1"/>
            </p:cNvSpPr>
            <p:nvPr/>
          </p:nvSpPr>
          <p:spPr bwMode="auto">
            <a:xfrm>
              <a:off x="4272597" y="4538980"/>
              <a:ext cx="60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V</a:t>
              </a:r>
              <a:r>
                <a:rPr lang="en-US" altLang="zh-CN" sz="2000" i="0" baseline="-25000"/>
                <a:t>m</a:t>
              </a:r>
              <a:endParaRPr lang="en-US" altLang="zh-CN" sz="2000" i="0"/>
            </a:p>
          </p:txBody>
        </p:sp>
        <p:sp>
          <p:nvSpPr>
            <p:cNvPr id="148" name="Line 42"/>
            <p:cNvSpPr>
              <a:spLocks noChangeShapeType="1"/>
            </p:cNvSpPr>
            <p:nvPr/>
          </p:nvSpPr>
          <p:spPr bwMode="auto">
            <a:xfrm>
              <a:off x="1964056" y="5361941"/>
              <a:ext cx="0" cy="10001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9" name="Line 43"/>
            <p:cNvSpPr>
              <a:spLocks noChangeShapeType="1"/>
            </p:cNvSpPr>
            <p:nvPr/>
          </p:nvSpPr>
          <p:spPr bwMode="auto">
            <a:xfrm>
              <a:off x="5305743" y="5333366"/>
              <a:ext cx="0" cy="10842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50" name="Line 44"/>
            <p:cNvSpPr>
              <a:spLocks noChangeShapeType="1"/>
            </p:cNvSpPr>
            <p:nvPr/>
          </p:nvSpPr>
          <p:spPr bwMode="auto">
            <a:xfrm>
              <a:off x="2000568" y="6195378"/>
              <a:ext cx="1285875"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51" name="Line 45"/>
            <p:cNvSpPr>
              <a:spLocks noChangeShapeType="1"/>
            </p:cNvSpPr>
            <p:nvPr/>
          </p:nvSpPr>
          <p:spPr bwMode="auto">
            <a:xfrm flipH="1">
              <a:off x="3837306" y="6195378"/>
              <a:ext cx="1468438"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52" name="Text Box 46"/>
            <p:cNvSpPr txBox="1">
              <a:spLocks noChangeArrowheads="1"/>
            </p:cNvSpPr>
            <p:nvPr/>
          </p:nvSpPr>
          <p:spPr bwMode="auto">
            <a:xfrm>
              <a:off x="3315335" y="5910580"/>
              <a:ext cx="8810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T</a:t>
              </a:r>
            </a:p>
          </p:txBody>
        </p:sp>
        <p:sp>
          <p:nvSpPr>
            <p:cNvPr id="153" name="Text Box 47"/>
            <p:cNvSpPr txBox="1">
              <a:spLocks noChangeArrowheads="1"/>
            </p:cNvSpPr>
            <p:nvPr/>
          </p:nvSpPr>
          <p:spPr bwMode="auto">
            <a:xfrm>
              <a:off x="2238559" y="6316027"/>
              <a:ext cx="2681288" cy="39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FontTx/>
                <a:buNone/>
              </a:pPr>
              <a:r>
                <a:rPr lang="zh-CN" altLang="en-US" sz="2000" i="0" dirty="0">
                  <a:latin typeface="+mn-ea"/>
                  <a:ea typeface="+mn-ea"/>
                </a:rPr>
                <a:t>脉冲波形参数</a:t>
              </a:r>
            </a:p>
          </p:txBody>
        </p:sp>
      </p:grpSp>
      <p:sp>
        <p:nvSpPr>
          <p:cNvPr id="154" name="Rectangle 57"/>
          <p:cNvSpPr>
            <a:spLocks noChangeArrowheads="1"/>
          </p:cNvSpPr>
          <p:nvPr/>
        </p:nvSpPr>
        <p:spPr bwMode="auto">
          <a:xfrm>
            <a:off x="7057469" y="3856961"/>
            <a:ext cx="1504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000099"/>
                </a:solidFill>
                <a:latin typeface="+mn-ea"/>
                <a:ea typeface="+mn-ea"/>
              </a:rPr>
              <a:t>脉冲宽度</a:t>
            </a:r>
            <a:r>
              <a:rPr lang="en-US" altLang="zh-CN" sz="2000" i="0" dirty="0">
                <a:solidFill>
                  <a:srgbClr val="000099"/>
                </a:solidFill>
                <a:latin typeface="+mn-ea"/>
                <a:ea typeface="+mn-ea"/>
              </a:rPr>
              <a:t>T</a:t>
            </a:r>
            <a:r>
              <a:rPr lang="en-US" altLang="zh-CN" sz="2000" i="0" baseline="-25000" dirty="0">
                <a:solidFill>
                  <a:srgbClr val="000099"/>
                </a:solidFill>
                <a:latin typeface="+mn-ea"/>
                <a:ea typeface="+mn-ea"/>
              </a:rPr>
              <a:t>w</a:t>
            </a:r>
          </a:p>
        </p:txBody>
      </p:sp>
      <p:sp>
        <p:nvSpPr>
          <p:cNvPr id="155" name="Rectangle 58"/>
          <p:cNvSpPr>
            <a:spLocks noChangeArrowheads="1"/>
          </p:cNvSpPr>
          <p:nvPr/>
        </p:nvSpPr>
        <p:spPr bwMode="auto">
          <a:xfrm>
            <a:off x="7007903" y="4689627"/>
            <a:ext cx="1836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800000"/>
                </a:solidFill>
                <a:latin typeface="+mn-ea"/>
                <a:ea typeface="+mn-ea"/>
              </a:rPr>
              <a:t>上升时间</a:t>
            </a:r>
            <a:r>
              <a:rPr lang="en-US" altLang="zh-CN" sz="2000" i="0" dirty="0" err="1">
                <a:solidFill>
                  <a:srgbClr val="800000"/>
                </a:solidFill>
                <a:latin typeface="+mn-ea"/>
                <a:ea typeface="+mn-ea"/>
              </a:rPr>
              <a:t>t</a:t>
            </a:r>
            <a:r>
              <a:rPr lang="en-US" altLang="zh-CN" sz="2000" i="0" baseline="-25000" dirty="0" err="1">
                <a:solidFill>
                  <a:srgbClr val="800000"/>
                </a:solidFill>
                <a:latin typeface="+mn-ea"/>
                <a:ea typeface="+mn-ea"/>
              </a:rPr>
              <a:t>r</a:t>
            </a:r>
            <a:endParaRPr lang="en-US" altLang="zh-CN" sz="2000" i="0" baseline="-25000" dirty="0">
              <a:solidFill>
                <a:srgbClr val="800000"/>
              </a:solidFill>
              <a:latin typeface="+mn-ea"/>
              <a:ea typeface="+mn-ea"/>
            </a:endParaRPr>
          </a:p>
        </p:txBody>
      </p:sp>
      <p:sp>
        <p:nvSpPr>
          <p:cNvPr id="156" name="Rectangle 59"/>
          <p:cNvSpPr>
            <a:spLocks noChangeArrowheads="1"/>
          </p:cNvSpPr>
          <p:nvPr/>
        </p:nvSpPr>
        <p:spPr bwMode="auto">
          <a:xfrm>
            <a:off x="7044415" y="5127777"/>
            <a:ext cx="13853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a:solidFill>
                  <a:srgbClr val="800000"/>
                </a:solidFill>
                <a:latin typeface="+mn-ea"/>
                <a:ea typeface="+mn-ea"/>
              </a:rPr>
              <a:t>下降时间</a:t>
            </a:r>
            <a:r>
              <a:rPr lang="en-US" altLang="zh-CN" sz="2000" i="0">
                <a:solidFill>
                  <a:srgbClr val="800000"/>
                </a:solidFill>
                <a:latin typeface="+mn-ea"/>
                <a:ea typeface="+mn-ea"/>
              </a:rPr>
              <a:t>t</a:t>
            </a:r>
            <a:r>
              <a:rPr lang="en-US" altLang="zh-CN" sz="2000" i="0" baseline="-25000">
                <a:solidFill>
                  <a:srgbClr val="800000"/>
                </a:solidFill>
                <a:latin typeface="+mn-ea"/>
                <a:ea typeface="+mn-ea"/>
              </a:rPr>
              <a:t>f</a:t>
            </a:r>
          </a:p>
        </p:txBody>
      </p:sp>
      <p:sp>
        <p:nvSpPr>
          <p:cNvPr id="157" name="Rectangle 60"/>
          <p:cNvSpPr>
            <a:spLocks noChangeArrowheads="1"/>
          </p:cNvSpPr>
          <p:nvPr/>
        </p:nvSpPr>
        <p:spPr bwMode="auto">
          <a:xfrm>
            <a:off x="7068547" y="5551413"/>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826300"/>
                </a:solidFill>
                <a:latin typeface="+mn-ea"/>
                <a:ea typeface="+mn-ea"/>
              </a:rPr>
              <a:t>占空比</a:t>
            </a:r>
            <a:r>
              <a:rPr lang="en-US" altLang="zh-CN" sz="2000" i="0" dirty="0">
                <a:solidFill>
                  <a:srgbClr val="826300"/>
                </a:solidFill>
                <a:latin typeface="+mn-ea"/>
                <a:ea typeface="+mn-ea"/>
              </a:rPr>
              <a:t>q</a:t>
            </a:r>
          </a:p>
        </p:txBody>
      </p:sp>
      <p:sp>
        <p:nvSpPr>
          <p:cNvPr id="158" name="Rectangle 67"/>
          <p:cNvSpPr>
            <a:spLocks noChangeArrowheads="1"/>
          </p:cNvSpPr>
          <p:nvPr/>
        </p:nvSpPr>
        <p:spPr bwMode="auto">
          <a:xfrm>
            <a:off x="7090534" y="5973445"/>
            <a:ext cx="1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0099"/>
                </a:solidFill>
                <a:latin typeface="+mn-ea"/>
                <a:ea typeface="+mn-ea"/>
              </a:rPr>
              <a:t>脉冲周期</a:t>
            </a:r>
            <a:r>
              <a:rPr kumimoji="1" lang="en-US" altLang="zh-CN" sz="2000" i="0" dirty="0">
                <a:solidFill>
                  <a:srgbClr val="000099"/>
                </a:solidFill>
                <a:latin typeface="+mn-ea"/>
                <a:ea typeface="+mn-ea"/>
              </a:rPr>
              <a:t>T</a:t>
            </a:r>
          </a:p>
        </p:txBody>
      </p:sp>
      <p:sp>
        <p:nvSpPr>
          <p:cNvPr id="159" name="Rectangle 68"/>
          <p:cNvSpPr>
            <a:spLocks noChangeArrowheads="1"/>
          </p:cNvSpPr>
          <p:nvPr/>
        </p:nvSpPr>
        <p:spPr bwMode="auto">
          <a:xfrm>
            <a:off x="7094539" y="6397081"/>
            <a:ext cx="131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0099"/>
                </a:solidFill>
                <a:latin typeface="+mn-ea"/>
                <a:ea typeface="+mn-ea"/>
              </a:rPr>
              <a:t>脉冲频率</a:t>
            </a:r>
            <a:r>
              <a:rPr kumimoji="1" lang="en-US" altLang="zh-CN" sz="2000" i="0" dirty="0">
                <a:solidFill>
                  <a:srgbClr val="000099"/>
                </a:solidFill>
                <a:latin typeface="+mn-ea"/>
                <a:ea typeface="+mn-ea"/>
              </a:rPr>
              <a:t>f</a:t>
            </a:r>
          </a:p>
        </p:txBody>
      </p:sp>
      <p:sp>
        <p:nvSpPr>
          <p:cNvPr id="160" name="Rectangle 69"/>
          <p:cNvSpPr>
            <a:spLocks noChangeArrowheads="1"/>
          </p:cNvSpPr>
          <p:nvPr/>
        </p:nvSpPr>
        <p:spPr bwMode="auto">
          <a:xfrm>
            <a:off x="7058210" y="4285577"/>
            <a:ext cx="1551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3300"/>
                </a:solidFill>
                <a:latin typeface="+mn-ea"/>
                <a:ea typeface="+mn-ea"/>
              </a:rPr>
              <a:t>脉冲幅度</a:t>
            </a:r>
            <a:r>
              <a:rPr kumimoji="1" lang="en-US" altLang="zh-CN" sz="2000" i="0" dirty="0" err="1">
                <a:solidFill>
                  <a:srgbClr val="003300"/>
                </a:solidFill>
                <a:latin typeface="+mn-ea"/>
                <a:ea typeface="+mn-ea"/>
              </a:rPr>
              <a:t>V</a:t>
            </a:r>
            <a:r>
              <a:rPr kumimoji="1" lang="en-US" altLang="zh-CN" sz="2000" i="0" baseline="-25000" dirty="0" err="1">
                <a:solidFill>
                  <a:srgbClr val="003300"/>
                </a:solidFill>
                <a:latin typeface="+mn-ea"/>
                <a:ea typeface="+mn-ea"/>
              </a:rPr>
              <a:t>m</a:t>
            </a:r>
            <a:endParaRPr kumimoji="1" lang="en-US" altLang="zh-CN" sz="2000" i="0" baseline="-25000" dirty="0">
              <a:solidFill>
                <a:srgbClr val="003300"/>
              </a:solidFill>
              <a:latin typeface="+mn-ea"/>
              <a:ea typeface="+mn-ea"/>
            </a:endParaRPr>
          </a:p>
        </p:txBody>
      </p:sp>
    </p:spTree>
    <p:extLst>
      <p:ext uri="{BB962C8B-B14F-4D97-AF65-F5344CB8AC3E}">
        <p14:creationId xmlns:p14="http://schemas.microsoft.com/office/powerpoint/2010/main" val="3105862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wipe(down)">
                                      <p:cBhvr>
                                        <p:cTn id="30" dur="500"/>
                                        <p:tgtEl>
                                          <p:spTgt spid="1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wipe(down)">
                                      <p:cBhvr>
                                        <p:cTn id="35" dur="500"/>
                                        <p:tgtEl>
                                          <p:spTgt spid="1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wipe(down)">
                                      <p:cBhvr>
                                        <p:cTn id="40" dur="500"/>
                                        <p:tgtEl>
                                          <p:spTgt spid="1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wipe(down)">
                                      <p:cBhvr>
                                        <p:cTn id="45" dur="500"/>
                                        <p:tgtEl>
                                          <p:spTgt spid="15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wipe(down)">
                                      <p:cBhvr>
                                        <p:cTn id="50" dur="500"/>
                                        <p:tgtEl>
                                          <p:spTgt spid="15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wipe(down)">
                                      <p:cBhvr>
                                        <p:cTn id="55" dur="500"/>
                                        <p:tgtEl>
                                          <p:spTgt spid="1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59"/>
                                        </p:tgtEl>
                                        <p:attrNameLst>
                                          <p:attrName>style.visibility</p:attrName>
                                        </p:attrNameLst>
                                      </p:cBhvr>
                                      <p:to>
                                        <p:strVal val="visible"/>
                                      </p:to>
                                    </p:set>
                                    <p:animEffect transition="in" filter="wipe(down)">
                                      <p:cBhvr>
                                        <p:cTn id="6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9" grpId="0" build="p"/>
      <p:bldP spid="154" grpId="0"/>
      <p:bldP spid="155" grpId="0"/>
      <p:bldP spid="156" grpId="0"/>
      <p:bldP spid="157" grpId="0"/>
      <p:bldP spid="158" grpId="0"/>
      <p:bldP spid="159" grpId="0"/>
      <p:bldP spid="1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8326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1. </a:t>
            </a:r>
            <a:r>
              <a:rPr lang="zh-CN" altLang="en-US" sz="3200" dirty="0">
                <a:solidFill>
                  <a:srgbClr val="0000FF"/>
                </a:solidFill>
                <a:latin typeface="+mn-ea"/>
                <a:ea typeface="+mn-ea"/>
                <a:cs typeface="+mn-ea"/>
              </a:rPr>
              <a:t>集成</a:t>
            </a:r>
            <a:r>
              <a:rPr lang="en-US" altLang="zh-CN" sz="3200" dirty="0">
                <a:solidFill>
                  <a:srgbClr val="0000FF"/>
                </a:solidFill>
                <a:latin typeface="+mn-ea"/>
                <a:ea typeface="+mn-ea"/>
                <a:cs typeface="+mn-ea"/>
              </a:rPr>
              <a:t>555</a:t>
            </a:r>
            <a:r>
              <a:rPr lang="zh-CN" altLang="en-US" sz="3200" dirty="0">
                <a:solidFill>
                  <a:srgbClr val="0000FF"/>
                </a:solidFill>
                <a:latin typeface="+mn-ea"/>
                <a:ea typeface="+mn-ea"/>
                <a:cs typeface="+mn-ea"/>
              </a:rPr>
              <a:t>定时器及应用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827366"/>
            <a:ext cx="8593199" cy="13639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en-US" altLang="zh-CN" sz="2400" dirty="0">
                <a:latin typeface="+mn-ea"/>
              </a:rPr>
              <a:t>555</a:t>
            </a:r>
            <a:r>
              <a:rPr kumimoji="1" lang="zh-CN" altLang="en-US" sz="2400" b="0" dirty="0">
                <a:latin typeface="+mn-ea"/>
              </a:rPr>
              <a:t>电路是美国</a:t>
            </a:r>
            <a:r>
              <a:rPr kumimoji="1" lang="en-US" altLang="zh-CN" sz="2400" dirty="0" err="1">
                <a:latin typeface="+mn-ea"/>
              </a:rPr>
              <a:t>Signetics</a:t>
            </a:r>
            <a:r>
              <a:rPr kumimoji="1" lang="zh-CN" altLang="en-US" sz="2400" b="0" dirty="0">
                <a:latin typeface="+mn-ea"/>
              </a:rPr>
              <a:t>公司</a:t>
            </a:r>
            <a:r>
              <a:rPr kumimoji="1" lang="en-US" altLang="zh-CN" sz="2400" b="0" dirty="0">
                <a:latin typeface="+mn-ea"/>
              </a:rPr>
              <a:t>1972</a:t>
            </a:r>
            <a:r>
              <a:rPr kumimoji="1" lang="zh-CN" altLang="en-US" sz="2400" b="0" dirty="0">
                <a:latin typeface="+mn-ea"/>
              </a:rPr>
              <a:t>年研制的用于取代机械式定时器的中规模集成电路，因输入端设计有三个</a:t>
            </a:r>
            <a:r>
              <a:rPr kumimoji="1" lang="en-US" altLang="zh-CN" sz="2400" dirty="0">
                <a:latin typeface="+mn-ea"/>
              </a:rPr>
              <a:t>5kΩ</a:t>
            </a:r>
            <a:r>
              <a:rPr kumimoji="1" lang="zh-CN" altLang="en-US" sz="2400" b="0" dirty="0">
                <a:latin typeface="+mn-ea"/>
              </a:rPr>
              <a:t>电阻而得名。 </a:t>
            </a:r>
          </a:p>
          <a:p>
            <a:pPr lvl="1" eaLnBrk="1" hangingPunct="1">
              <a:lnSpc>
                <a:spcPct val="120000"/>
              </a:lnSpc>
              <a:spcBef>
                <a:spcPts val="300"/>
              </a:spcBef>
              <a:spcAft>
                <a:spcPts val="100"/>
              </a:spcAft>
            </a:pPr>
            <a:endParaRPr lang="zh-CN" altLang="en-US" sz="2200" b="0" dirty="0">
              <a:latin typeface="+mn-ea"/>
            </a:endParaRPr>
          </a:p>
        </p:txBody>
      </p:sp>
      <p:sp>
        <p:nvSpPr>
          <p:cNvPr id="5" name="Text Box 6"/>
          <p:cNvSpPr txBox="1">
            <a:spLocks noChangeArrowheads="1"/>
          </p:cNvSpPr>
          <p:nvPr/>
        </p:nvSpPr>
        <p:spPr bwMode="auto">
          <a:xfrm>
            <a:off x="305195" y="2201471"/>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r>
              <a:rPr kumimoji="1" lang="en-US" altLang="zh-CN" sz="2400">
                <a:solidFill>
                  <a:srgbClr val="000000"/>
                </a:solidFill>
                <a:latin typeface="+mn-ea"/>
                <a:ea typeface="+mn-ea"/>
              </a:rPr>
              <a:t>555</a:t>
            </a:r>
            <a:r>
              <a:rPr kumimoji="1" lang="zh-CN" altLang="en-US" sz="2400">
                <a:solidFill>
                  <a:srgbClr val="000000"/>
                </a:solidFill>
                <a:latin typeface="+mn-ea"/>
                <a:ea typeface="+mn-ea"/>
              </a:rPr>
              <a:t>定时器 </a:t>
            </a:r>
          </a:p>
        </p:txBody>
      </p:sp>
      <p:sp>
        <p:nvSpPr>
          <p:cNvPr id="6" name="Text Box 7"/>
          <p:cNvSpPr txBox="1">
            <a:spLocks noChangeArrowheads="1"/>
          </p:cNvSpPr>
          <p:nvPr/>
        </p:nvSpPr>
        <p:spPr bwMode="auto">
          <a:xfrm>
            <a:off x="2745426" y="200304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dirty="0">
                <a:solidFill>
                  <a:srgbClr val="000000"/>
                </a:solidFill>
                <a:latin typeface="+mn-ea"/>
                <a:ea typeface="+mn-ea"/>
              </a:rPr>
              <a:t>双极型</a:t>
            </a:r>
            <a:r>
              <a:rPr kumimoji="1" lang="en-US" altLang="zh-CN" sz="2400" b="0" dirty="0">
                <a:solidFill>
                  <a:srgbClr val="000000"/>
                </a:solidFill>
                <a:latin typeface="+mn-ea"/>
                <a:ea typeface="+mn-ea"/>
              </a:rPr>
              <a:t>:  	</a:t>
            </a:r>
            <a:r>
              <a:rPr kumimoji="1" lang="zh-CN" altLang="en-US" sz="2400" b="0" dirty="0">
                <a:solidFill>
                  <a:srgbClr val="000000"/>
                </a:solidFill>
                <a:latin typeface="+mn-ea"/>
                <a:ea typeface="+mn-ea"/>
              </a:rPr>
              <a:t>驱动能力较强</a:t>
            </a:r>
          </a:p>
        </p:txBody>
      </p:sp>
      <p:sp>
        <p:nvSpPr>
          <p:cNvPr id="9" name="Text Box 8"/>
          <p:cNvSpPr txBox="1">
            <a:spLocks noChangeArrowheads="1"/>
          </p:cNvSpPr>
          <p:nvPr/>
        </p:nvSpPr>
        <p:spPr bwMode="auto">
          <a:xfrm>
            <a:off x="2729628" y="2428904"/>
            <a:ext cx="5715000" cy="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300"/>
              </a:spcBef>
              <a:buFontTx/>
              <a:buNone/>
            </a:pPr>
            <a:r>
              <a:rPr kumimoji="1" lang="en-US" altLang="zh-CN" sz="2400" dirty="0">
                <a:solidFill>
                  <a:srgbClr val="000000"/>
                </a:solidFill>
                <a:latin typeface="+mn-ea"/>
                <a:ea typeface="+mn-ea"/>
              </a:rPr>
              <a:t>CMOS</a:t>
            </a:r>
            <a:r>
              <a:rPr kumimoji="1" lang="en-US" altLang="zh-CN" sz="2400" b="0" dirty="0">
                <a:solidFill>
                  <a:srgbClr val="000000"/>
                </a:solidFill>
                <a:latin typeface="+mn-ea"/>
                <a:ea typeface="+mn-ea"/>
              </a:rPr>
              <a:t>:    	</a:t>
            </a:r>
            <a:r>
              <a:rPr kumimoji="1" lang="zh-CN" altLang="en-US" sz="2400" b="0" dirty="0">
                <a:solidFill>
                  <a:srgbClr val="000000"/>
                </a:solidFill>
                <a:latin typeface="+mn-ea"/>
                <a:ea typeface="+mn-ea"/>
              </a:rPr>
              <a:t>功耗低，最低工作电压小，</a:t>
            </a:r>
          </a:p>
          <a:p>
            <a:pPr eaLnBrk="1" hangingPunct="1">
              <a:spcBef>
                <a:spcPts val="300"/>
              </a:spcBef>
              <a:buFontTx/>
              <a:buNone/>
            </a:pPr>
            <a:r>
              <a:rPr kumimoji="1" lang="zh-CN" altLang="en-US" sz="2400" b="0" dirty="0">
                <a:solidFill>
                  <a:srgbClr val="000000"/>
                </a:solidFill>
                <a:latin typeface="+mn-ea"/>
                <a:ea typeface="+mn-ea"/>
              </a:rPr>
              <a:t>		输入电阻高 </a:t>
            </a:r>
          </a:p>
        </p:txBody>
      </p:sp>
      <p:sp>
        <p:nvSpPr>
          <p:cNvPr id="10" name="AutoShape 9"/>
          <p:cNvSpPr>
            <a:spLocks/>
          </p:cNvSpPr>
          <p:nvPr/>
        </p:nvSpPr>
        <p:spPr bwMode="auto">
          <a:xfrm>
            <a:off x="2501028" y="2158695"/>
            <a:ext cx="76200" cy="609600"/>
          </a:xfrm>
          <a:prstGeom prst="leftBrace">
            <a:avLst>
              <a:gd name="adj1" fmla="val 66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0">
              <a:latin typeface="+mn-ea"/>
              <a:ea typeface="+mn-ea"/>
            </a:endParaRPr>
          </a:p>
        </p:txBody>
      </p:sp>
      <p:sp>
        <p:nvSpPr>
          <p:cNvPr id="11" name="Text Box 10"/>
          <p:cNvSpPr txBox="1">
            <a:spLocks noChangeArrowheads="1"/>
          </p:cNvSpPr>
          <p:nvPr/>
        </p:nvSpPr>
        <p:spPr bwMode="auto">
          <a:xfrm>
            <a:off x="215521" y="3324890"/>
            <a:ext cx="853096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120000"/>
              </a:lnSpc>
              <a:spcBef>
                <a:spcPts val="0"/>
              </a:spcBef>
            </a:pPr>
            <a:r>
              <a:rPr kumimoji="1" lang="zh-CN" altLang="en-US" sz="2400" b="0" dirty="0">
                <a:solidFill>
                  <a:srgbClr val="000000"/>
                </a:solidFill>
                <a:latin typeface="+mn-ea"/>
                <a:ea typeface="+mn-ea"/>
              </a:rPr>
              <a:t>流行的产品有</a:t>
            </a:r>
            <a:r>
              <a:rPr kumimoji="1" lang="zh-CN" altLang="en-US" sz="2400" dirty="0">
                <a:solidFill>
                  <a:srgbClr val="000000"/>
                </a:solidFill>
                <a:latin typeface="+mn-ea"/>
                <a:ea typeface="+mn-ea"/>
              </a:rPr>
              <a:t>双极型</a:t>
            </a:r>
            <a:r>
              <a:rPr kumimoji="1" lang="zh-CN" altLang="en-US" sz="2400" b="0" dirty="0">
                <a:solidFill>
                  <a:srgbClr val="000000"/>
                </a:solidFill>
                <a:latin typeface="+mn-ea"/>
                <a:ea typeface="+mn-ea"/>
              </a:rPr>
              <a:t>和</a:t>
            </a:r>
            <a:r>
              <a:rPr kumimoji="1" lang="en-US" altLang="zh-CN" sz="2400" dirty="0">
                <a:solidFill>
                  <a:srgbClr val="000000"/>
                </a:solidFill>
                <a:latin typeface="+mn-ea"/>
                <a:ea typeface="+mn-ea"/>
              </a:rPr>
              <a:t>CMOS</a:t>
            </a:r>
            <a:r>
              <a:rPr kumimoji="1" lang="zh-CN" altLang="en-US" sz="2400" dirty="0">
                <a:solidFill>
                  <a:srgbClr val="000000"/>
                </a:solidFill>
                <a:latin typeface="+mn-ea"/>
                <a:ea typeface="+mn-ea"/>
              </a:rPr>
              <a:t>型</a:t>
            </a:r>
            <a:r>
              <a:rPr kumimoji="1" lang="zh-CN" altLang="en-US" sz="2400" b="0" dirty="0">
                <a:solidFill>
                  <a:srgbClr val="000000"/>
                </a:solidFill>
                <a:latin typeface="+mn-ea"/>
                <a:ea typeface="+mn-ea"/>
              </a:rPr>
              <a:t>两类电路。它们的功能、外引线排列完全相同。</a:t>
            </a:r>
          </a:p>
        </p:txBody>
      </p:sp>
      <p:pic>
        <p:nvPicPr>
          <p:cNvPr id="13" name="Picture 9" descr="55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284" y="4816226"/>
            <a:ext cx="2005402" cy="17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0"/>
          <p:cNvSpPr txBox="1">
            <a:spLocks noChangeArrowheads="1"/>
          </p:cNvSpPr>
          <p:nvPr/>
        </p:nvSpPr>
        <p:spPr bwMode="auto">
          <a:xfrm>
            <a:off x="6263326" y="4816226"/>
            <a:ext cx="2545394" cy="190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ts val="300"/>
              </a:spcBef>
              <a:buFontTx/>
              <a:buNone/>
            </a:pPr>
            <a:r>
              <a:rPr lang="en-US" altLang="zh-CN" sz="2200" i="0" dirty="0">
                <a:solidFill>
                  <a:srgbClr val="003300"/>
                </a:solidFill>
                <a:ea typeface="+mn-ea"/>
                <a:cs typeface="Times New Roman" panose="02020603050405020304" pitchFamily="18" charset="0"/>
              </a:rPr>
              <a:t>CMOS</a:t>
            </a:r>
            <a:r>
              <a:rPr lang="zh-CN" altLang="en-US" sz="2200" i="0" dirty="0">
                <a:solidFill>
                  <a:srgbClr val="003300"/>
                </a:solidFill>
                <a:ea typeface="+mn-ea"/>
                <a:cs typeface="Times New Roman" panose="02020603050405020304" pitchFamily="18" charset="0"/>
              </a:rPr>
              <a:t>型</a:t>
            </a:r>
            <a:r>
              <a:rPr lang="en-US" altLang="zh-CN" sz="2200" i="0" dirty="0">
                <a:solidFill>
                  <a:srgbClr val="003300"/>
                </a:solidFill>
                <a:ea typeface="+mn-ea"/>
                <a:cs typeface="Times New Roman" panose="02020603050405020304" pitchFamily="18" charset="0"/>
              </a:rPr>
              <a:t>7555</a:t>
            </a:r>
            <a:endParaRPr lang="zh-CN" altLang="en-US" sz="2200" i="0" dirty="0">
              <a:solidFill>
                <a:srgbClr val="7030A0"/>
              </a:solidFill>
              <a:cs typeface="Times New Roman" panose="02020603050405020304" pitchFamily="18" charset="0"/>
            </a:endParaRPr>
          </a:p>
          <a:p>
            <a:pPr eaLnBrk="1" hangingPunct="1">
              <a:lnSpc>
                <a:spcPct val="100000"/>
              </a:lnSpc>
              <a:spcBef>
                <a:spcPts val="300"/>
              </a:spcBef>
              <a:buFontTx/>
              <a:buNone/>
            </a:pPr>
            <a:r>
              <a:rPr lang="zh-CN" altLang="en-US" sz="2200" i="0" dirty="0">
                <a:solidFill>
                  <a:srgbClr val="7030A0"/>
                </a:solidFill>
                <a:cs typeface="Times New Roman" panose="02020603050405020304" pitchFamily="18" charset="0"/>
              </a:rPr>
              <a:t>电源电压范围</a:t>
            </a:r>
            <a:r>
              <a:rPr lang="zh-CN" altLang="en-US" sz="2200" dirty="0">
                <a:solidFill>
                  <a:srgbClr val="7030A0"/>
                </a:solidFill>
                <a:cs typeface="Times New Roman" panose="02020603050405020304" pitchFamily="18" charset="0"/>
              </a:rPr>
              <a:t>：</a:t>
            </a:r>
            <a:endParaRPr lang="en-US" altLang="zh-CN" sz="2200" dirty="0">
              <a:solidFill>
                <a:srgbClr val="7030A0"/>
              </a:solidFill>
              <a:cs typeface="Times New Roman" panose="02020603050405020304" pitchFamily="18" charset="0"/>
            </a:endParaRPr>
          </a:p>
          <a:p>
            <a:pPr eaLnBrk="1" hangingPunct="1">
              <a:lnSpc>
                <a:spcPct val="100000"/>
              </a:lnSpc>
              <a:spcBef>
                <a:spcPts val="300"/>
              </a:spcBef>
              <a:buFontTx/>
              <a:buNone/>
            </a:pPr>
            <a:r>
              <a:rPr lang="en-US" altLang="zh-CN" sz="2200" i="0" dirty="0">
                <a:solidFill>
                  <a:srgbClr val="7030A0"/>
                </a:solidFill>
                <a:cs typeface="Times New Roman" panose="02020603050405020304" pitchFamily="18" charset="0"/>
              </a:rPr>
              <a:t>3V</a:t>
            </a:r>
            <a:r>
              <a:rPr kumimoji="1" lang="en-US" altLang="zh-CN" sz="2200" dirty="0">
                <a:solidFill>
                  <a:srgbClr val="7030A0"/>
                </a:solidFill>
                <a:cs typeface="Times New Roman" panose="02020603050405020304" pitchFamily="18" charset="0"/>
              </a:rPr>
              <a:t> ~ </a:t>
            </a:r>
            <a:r>
              <a:rPr lang="en-US" altLang="zh-CN" sz="2200" i="0" dirty="0">
                <a:solidFill>
                  <a:srgbClr val="7030A0"/>
                </a:solidFill>
                <a:cs typeface="Times New Roman" panose="02020603050405020304" pitchFamily="18" charset="0"/>
              </a:rPr>
              <a:t>18V</a:t>
            </a:r>
            <a:endParaRPr lang="zh-CN" altLang="en-US" sz="2200" i="0" dirty="0">
              <a:solidFill>
                <a:srgbClr val="7030A0"/>
              </a:solidFill>
              <a:cs typeface="Times New Roman" panose="02020603050405020304" pitchFamily="18" charset="0"/>
            </a:endParaRPr>
          </a:p>
          <a:p>
            <a:pPr eaLnBrk="1" hangingPunct="1">
              <a:lnSpc>
                <a:spcPct val="100000"/>
              </a:lnSpc>
              <a:spcBef>
                <a:spcPts val="300"/>
              </a:spcBef>
              <a:buFontTx/>
              <a:buNone/>
            </a:pPr>
            <a:r>
              <a:rPr lang="zh-CN" altLang="en-US" sz="2200" i="0" dirty="0">
                <a:solidFill>
                  <a:srgbClr val="7030A0"/>
                </a:solidFill>
                <a:cs typeface="Times New Roman" panose="02020603050405020304" pitchFamily="18" charset="0"/>
              </a:rPr>
              <a:t>最大负载电流：</a:t>
            </a:r>
            <a:r>
              <a:rPr lang="en-US" altLang="zh-CN" sz="2200" i="0" dirty="0">
                <a:solidFill>
                  <a:srgbClr val="7030A0"/>
                </a:solidFill>
                <a:cs typeface="Times New Roman" panose="02020603050405020304" pitchFamily="18" charset="0"/>
              </a:rPr>
              <a:t>4mA</a:t>
            </a:r>
            <a:r>
              <a:rPr lang="zh-CN" altLang="en-US" sz="2200" i="0" dirty="0">
                <a:solidFill>
                  <a:srgbClr val="7030A0"/>
                </a:solidFill>
                <a:cs typeface="Times New Roman" panose="02020603050405020304" pitchFamily="18" charset="0"/>
              </a:rPr>
              <a:t>以下</a:t>
            </a:r>
          </a:p>
        </p:txBody>
      </p:sp>
      <p:sp>
        <p:nvSpPr>
          <p:cNvPr id="15" name="Rectangle 12"/>
          <p:cNvSpPr>
            <a:spLocks noChangeArrowheads="1"/>
          </p:cNvSpPr>
          <p:nvPr/>
        </p:nvSpPr>
        <p:spPr bwMode="auto">
          <a:xfrm>
            <a:off x="3418526" y="4816226"/>
            <a:ext cx="2844800" cy="190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ts val="300"/>
              </a:spcBef>
              <a:buFontTx/>
              <a:buNone/>
            </a:pPr>
            <a:r>
              <a:rPr lang="zh-CN" altLang="en-US" sz="2200" i="0" dirty="0">
                <a:solidFill>
                  <a:srgbClr val="003300"/>
                </a:solidFill>
                <a:latin typeface="+mn-ea"/>
                <a:ea typeface="+mn-ea"/>
              </a:rPr>
              <a:t>双极型</a:t>
            </a:r>
            <a:r>
              <a:rPr lang="en-US" altLang="zh-CN" sz="2200" i="0" dirty="0">
                <a:solidFill>
                  <a:srgbClr val="003300"/>
                </a:solidFill>
                <a:latin typeface="+mn-ea"/>
                <a:ea typeface="+mn-ea"/>
              </a:rPr>
              <a:t>555</a:t>
            </a:r>
          </a:p>
          <a:p>
            <a:pPr eaLnBrk="1" hangingPunct="1">
              <a:lnSpc>
                <a:spcPct val="100000"/>
              </a:lnSpc>
              <a:spcBef>
                <a:spcPts val="300"/>
              </a:spcBef>
              <a:buFontTx/>
              <a:buNone/>
            </a:pPr>
            <a:r>
              <a:rPr kumimoji="1" lang="zh-CN" altLang="en-US" sz="2200" i="0" dirty="0">
                <a:solidFill>
                  <a:srgbClr val="7030A0"/>
                </a:solidFill>
              </a:rPr>
              <a:t>电源电压范围：</a:t>
            </a:r>
            <a:endParaRPr kumimoji="1" lang="en-US" altLang="zh-CN" sz="2200" i="0" dirty="0">
              <a:solidFill>
                <a:srgbClr val="7030A0"/>
              </a:solidFill>
            </a:endParaRPr>
          </a:p>
          <a:p>
            <a:pPr eaLnBrk="1" hangingPunct="1">
              <a:lnSpc>
                <a:spcPct val="100000"/>
              </a:lnSpc>
              <a:spcBef>
                <a:spcPts val="300"/>
              </a:spcBef>
              <a:buFontTx/>
              <a:buNone/>
            </a:pPr>
            <a:r>
              <a:rPr kumimoji="1" lang="en-US" altLang="zh-CN" sz="2200" i="0" dirty="0">
                <a:solidFill>
                  <a:srgbClr val="7030A0"/>
                </a:solidFill>
              </a:rPr>
              <a:t>4.5V ~ 16V</a:t>
            </a:r>
            <a:endParaRPr kumimoji="1" lang="en-US" altLang="zh-CN" sz="2200" b="0" i="0" dirty="0">
              <a:solidFill>
                <a:srgbClr val="7030A0"/>
              </a:solidFill>
            </a:endParaRPr>
          </a:p>
          <a:p>
            <a:pPr eaLnBrk="1" hangingPunct="1">
              <a:lnSpc>
                <a:spcPct val="100000"/>
              </a:lnSpc>
              <a:spcBef>
                <a:spcPts val="300"/>
              </a:spcBef>
              <a:buFontTx/>
              <a:buNone/>
            </a:pPr>
            <a:r>
              <a:rPr kumimoji="1" lang="zh-CN" altLang="en-US" sz="2200" i="0" dirty="0">
                <a:solidFill>
                  <a:srgbClr val="7030A0"/>
                </a:solidFill>
              </a:rPr>
              <a:t>最大负载电流</a:t>
            </a:r>
            <a:r>
              <a:rPr kumimoji="1" lang="en-US" altLang="zh-CN" sz="2200" i="0" dirty="0">
                <a:solidFill>
                  <a:srgbClr val="7030A0"/>
                </a:solidFill>
              </a:rPr>
              <a:t>：200mA</a:t>
            </a:r>
          </a:p>
        </p:txBody>
      </p:sp>
    </p:spTree>
    <p:extLst>
      <p:ext uri="{BB962C8B-B14F-4D97-AF65-F5344CB8AC3E}">
        <p14:creationId xmlns:p14="http://schemas.microsoft.com/office/powerpoint/2010/main" val="35563291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utoUpdateAnimBg="0"/>
      <p:bldP spid="6" grpId="0" autoUpdateAnimBg="0"/>
      <p:bldP spid="9" grpId="0" autoUpdateAnimBg="0"/>
      <p:bldP spid="10" grpId="0" animBg="1"/>
      <p:bldP spid="11" grpId="0" autoUpdateAnimBg="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sym typeface="+mn-lt"/>
              </a:rPr>
              <a:t>电路组成</a:t>
            </a:r>
          </a:p>
        </p:txBody>
      </p:sp>
      <p:grpSp>
        <p:nvGrpSpPr>
          <p:cNvPr id="5" name="Group 2"/>
          <p:cNvGrpSpPr>
            <a:grpSpLocks/>
          </p:cNvGrpSpPr>
          <p:nvPr/>
        </p:nvGrpSpPr>
        <p:grpSpPr bwMode="auto">
          <a:xfrm>
            <a:off x="1600200" y="2471153"/>
            <a:ext cx="7073900" cy="3505200"/>
            <a:chOff x="720" y="1640"/>
            <a:chExt cx="4456" cy="2208"/>
          </a:xfrm>
        </p:grpSpPr>
        <p:grpSp>
          <p:nvGrpSpPr>
            <p:cNvPr id="6" name="Group 3"/>
            <p:cNvGrpSpPr>
              <a:grpSpLocks/>
            </p:cNvGrpSpPr>
            <p:nvPr/>
          </p:nvGrpSpPr>
          <p:grpSpPr bwMode="auto">
            <a:xfrm>
              <a:off x="720" y="1640"/>
              <a:ext cx="4404" cy="2208"/>
              <a:chOff x="720" y="1640"/>
              <a:chExt cx="4404" cy="2208"/>
            </a:xfrm>
          </p:grpSpPr>
          <p:pic>
            <p:nvPicPr>
              <p:cNvPr id="10" name="Picture 4" descr="x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 y="1872"/>
                <a:ext cx="900"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7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 name="Text Box 6"/>
            <p:cNvSpPr txBox="1">
              <a:spLocks noChangeArrowheads="1"/>
            </p:cNvSpPr>
            <p:nvPr/>
          </p:nvSpPr>
          <p:spPr bwMode="auto">
            <a:xfrm>
              <a:off x="4456" y="259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latin typeface="Times New Roman" panose="02020603050405020304" pitchFamily="18" charset="0"/>
                </a:rPr>
                <a:t>7555</a:t>
              </a:r>
            </a:p>
          </p:txBody>
        </p:sp>
      </p:grpSp>
      <p:grpSp>
        <p:nvGrpSpPr>
          <p:cNvPr id="12" name="Group 7"/>
          <p:cNvGrpSpPr>
            <a:grpSpLocks/>
          </p:cNvGrpSpPr>
          <p:nvPr/>
        </p:nvGrpSpPr>
        <p:grpSpPr bwMode="auto">
          <a:xfrm>
            <a:off x="1905000" y="5582653"/>
            <a:ext cx="152400" cy="685800"/>
            <a:chOff x="912" y="3696"/>
            <a:chExt cx="96" cy="336"/>
          </a:xfrm>
        </p:grpSpPr>
        <p:sp>
          <p:nvSpPr>
            <p:cNvPr id="13"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 name="AutoShape 10"/>
          <p:cNvSpPr>
            <a:spLocks noChangeArrowheads="1"/>
          </p:cNvSpPr>
          <p:nvPr/>
        </p:nvSpPr>
        <p:spPr bwMode="auto">
          <a:xfrm>
            <a:off x="2209800" y="6039853"/>
            <a:ext cx="2057400" cy="488950"/>
          </a:xfrm>
          <a:prstGeom prst="wedgeRoundRectCallout">
            <a:avLst>
              <a:gd name="adj1" fmla="val -99847"/>
              <a:gd name="adj2" fmla="val -479870"/>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0000"/>
                </a:solidFill>
                <a:latin typeface="Times New Roman" panose="02020603050405020304" pitchFamily="18" charset="0"/>
              </a:rPr>
              <a:t>控制电压端</a:t>
            </a:r>
          </a:p>
        </p:txBody>
      </p:sp>
      <p:grpSp>
        <p:nvGrpSpPr>
          <p:cNvPr id="16" name="Group 11"/>
          <p:cNvGrpSpPr>
            <a:grpSpLocks/>
          </p:cNvGrpSpPr>
          <p:nvPr/>
        </p:nvGrpSpPr>
        <p:grpSpPr bwMode="auto">
          <a:xfrm>
            <a:off x="952500" y="4858753"/>
            <a:ext cx="1574800" cy="244475"/>
            <a:chOff x="312" y="3120"/>
            <a:chExt cx="992" cy="154"/>
          </a:xfrm>
        </p:grpSpPr>
        <p:sp>
          <p:nvSpPr>
            <p:cNvPr id="17" name="Text Box 12"/>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18" name="Line 13"/>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4"/>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0" name="AutoShape 17"/>
          <p:cNvSpPr>
            <a:spLocks noChangeArrowheads="1"/>
          </p:cNvSpPr>
          <p:nvPr/>
        </p:nvSpPr>
        <p:spPr bwMode="auto">
          <a:xfrm>
            <a:off x="2514600" y="6116053"/>
            <a:ext cx="1981200" cy="488950"/>
          </a:xfrm>
          <a:prstGeom prst="wedgeRoundRectCallout">
            <a:avLst>
              <a:gd name="adj1" fmla="val -111699"/>
              <a:gd name="adj2" fmla="val -27175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低电平触发 </a:t>
            </a:r>
          </a:p>
        </p:txBody>
      </p:sp>
      <p:sp>
        <p:nvSpPr>
          <p:cNvPr id="21" name="AutoShape 18"/>
          <p:cNvSpPr>
            <a:spLocks noChangeArrowheads="1"/>
          </p:cNvSpPr>
          <p:nvPr/>
        </p:nvSpPr>
        <p:spPr bwMode="auto">
          <a:xfrm>
            <a:off x="3505200" y="1620253"/>
            <a:ext cx="1905000" cy="488950"/>
          </a:xfrm>
          <a:prstGeom prst="wedgeRoundRectCallout">
            <a:avLst>
              <a:gd name="adj1" fmla="val -165500"/>
              <a:gd name="adj2" fmla="val 324028"/>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高电平触发 </a:t>
            </a:r>
          </a:p>
        </p:txBody>
      </p:sp>
      <p:sp>
        <p:nvSpPr>
          <p:cNvPr id="22" name="AutoShape 19"/>
          <p:cNvSpPr>
            <a:spLocks noChangeArrowheads="1"/>
          </p:cNvSpPr>
          <p:nvPr/>
        </p:nvSpPr>
        <p:spPr bwMode="auto">
          <a:xfrm>
            <a:off x="4114800" y="1086853"/>
            <a:ext cx="1295400" cy="488950"/>
          </a:xfrm>
          <a:prstGeom prst="wedgeRoundRectCallout">
            <a:avLst>
              <a:gd name="adj1" fmla="val -96324"/>
              <a:gd name="adj2" fmla="val 92856"/>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复位端 </a:t>
            </a:r>
          </a:p>
        </p:txBody>
      </p:sp>
      <p:sp>
        <p:nvSpPr>
          <p:cNvPr id="23" name="AutoShape 20"/>
          <p:cNvSpPr>
            <a:spLocks noChangeArrowheads="1"/>
          </p:cNvSpPr>
          <p:nvPr/>
        </p:nvSpPr>
        <p:spPr bwMode="auto">
          <a:xfrm>
            <a:off x="3581400" y="1620253"/>
            <a:ext cx="1524000" cy="488950"/>
          </a:xfrm>
          <a:prstGeom prst="wedgeRoundRectCallout">
            <a:avLst>
              <a:gd name="adj1" fmla="val 150208"/>
              <a:gd name="adj2" fmla="val 333116"/>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输出端 </a:t>
            </a:r>
          </a:p>
        </p:txBody>
      </p:sp>
      <p:sp>
        <p:nvSpPr>
          <p:cNvPr id="24" name="AutoShape 21"/>
          <p:cNvSpPr>
            <a:spLocks noChangeArrowheads="1"/>
          </p:cNvSpPr>
          <p:nvPr/>
        </p:nvSpPr>
        <p:spPr bwMode="auto">
          <a:xfrm>
            <a:off x="3962400" y="6236703"/>
            <a:ext cx="1447800" cy="488950"/>
          </a:xfrm>
          <a:prstGeom prst="wedgeRoundRectCallout">
            <a:avLst>
              <a:gd name="adj1" fmla="val 126537"/>
              <a:gd name="adj2" fmla="val -430519"/>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放电端 </a:t>
            </a:r>
          </a:p>
        </p:txBody>
      </p:sp>
      <p:sp>
        <p:nvSpPr>
          <p:cNvPr id="25" name="Text Box 22"/>
          <p:cNvSpPr txBox="1">
            <a:spLocks noChangeArrowheads="1"/>
          </p:cNvSpPr>
          <p:nvPr/>
        </p:nvSpPr>
        <p:spPr bwMode="auto">
          <a:xfrm>
            <a:off x="7391400" y="5277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6" name="AutoShape 23"/>
          <p:cNvSpPr>
            <a:spLocks noChangeArrowheads="1"/>
          </p:cNvSpPr>
          <p:nvPr/>
        </p:nvSpPr>
        <p:spPr bwMode="auto">
          <a:xfrm>
            <a:off x="2438400" y="6236703"/>
            <a:ext cx="838200" cy="488950"/>
          </a:xfrm>
          <a:prstGeom prst="wedgeRoundRectCallout">
            <a:avLst>
              <a:gd name="adj1" fmla="val -89773"/>
              <a:gd name="adj2" fmla="val -40907"/>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地 </a:t>
            </a:r>
          </a:p>
        </p:txBody>
      </p:sp>
      <p:sp>
        <p:nvSpPr>
          <p:cNvPr id="27" name="Text Box 24"/>
          <p:cNvSpPr txBox="1">
            <a:spLocks noChangeArrowheads="1"/>
          </p:cNvSpPr>
          <p:nvPr/>
        </p:nvSpPr>
        <p:spPr bwMode="auto">
          <a:xfrm>
            <a:off x="7366000" y="2826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8" name="Text Box 25"/>
          <p:cNvSpPr txBox="1">
            <a:spLocks noChangeArrowheads="1"/>
          </p:cNvSpPr>
          <p:nvPr/>
        </p:nvSpPr>
        <p:spPr bwMode="auto">
          <a:xfrm>
            <a:off x="7683500" y="5277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9" name="Text Box 26"/>
          <p:cNvSpPr txBox="1">
            <a:spLocks noChangeArrowheads="1"/>
          </p:cNvSpPr>
          <p:nvPr/>
        </p:nvSpPr>
        <p:spPr bwMode="auto">
          <a:xfrm>
            <a:off x="8001000" y="5290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sp>
        <p:nvSpPr>
          <p:cNvPr id="30" name="Text Box 27"/>
          <p:cNvSpPr txBox="1">
            <a:spLocks noChangeArrowheads="1"/>
          </p:cNvSpPr>
          <p:nvPr/>
        </p:nvSpPr>
        <p:spPr bwMode="auto">
          <a:xfrm>
            <a:off x="8293100" y="5290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sp>
        <p:nvSpPr>
          <p:cNvPr id="31" name="Text Box 28"/>
          <p:cNvSpPr txBox="1">
            <a:spLocks noChangeArrowheads="1"/>
          </p:cNvSpPr>
          <p:nvPr/>
        </p:nvSpPr>
        <p:spPr bwMode="auto">
          <a:xfrm>
            <a:off x="7658100" y="28394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sp>
        <p:nvSpPr>
          <p:cNvPr id="32" name="Text Box 29"/>
          <p:cNvSpPr txBox="1">
            <a:spLocks noChangeArrowheads="1"/>
          </p:cNvSpPr>
          <p:nvPr/>
        </p:nvSpPr>
        <p:spPr bwMode="auto">
          <a:xfrm>
            <a:off x="7962900" y="2826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sp>
        <p:nvSpPr>
          <p:cNvPr id="33" name="Text Box 30"/>
          <p:cNvSpPr txBox="1">
            <a:spLocks noChangeArrowheads="1"/>
          </p:cNvSpPr>
          <p:nvPr/>
        </p:nvSpPr>
        <p:spPr bwMode="auto">
          <a:xfrm>
            <a:off x="8280400" y="283627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sp>
        <p:nvSpPr>
          <p:cNvPr id="34" name="AutoShape 31"/>
          <p:cNvSpPr>
            <a:spLocks noChangeArrowheads="1"/>
          </p:cNvSpPr>
          <p:nvPr/>
        </p:nvSpPr>
        <p:spPr bwMode="auto">
          <a:xfrm>
            <a:off x="2590800" y="1010653"/>
            <a:ext cx="990600" cy="488950"/>
          </a:xfrm>
          <a:prstGeom prst="wedgeRoundRectCallout">
            <a:avLst>
              <a:gd name="adj1" fmla="val -86218"/>
              <a:gd name="adj2" fmla="val 105843"/>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电源 </a:t>
            </a:r>
          </a:p>
        </p:txBody>
      </p:sp>
      <p:sp>
        <p:nvSpPr>
          <p:cNvPr id="35" name="Text Box 32"/>
          <p:cNvSpPr txBox="1">
            <a:spLocks noChangeArrowheads="1"/>
          </p:cNvSpPr>
          <p:nvPr/>
        </p:nvSpPr>
        <p:spPr bwMode="auto">
          <a:xfrm>
            <a:off x="1790700" y="59509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36" name="Text Box 33"/>
          <p:cNvSpPr txBox="1">
            <a:spLocks noChangeArrowheads="1"/>
          </p:cNvSpPr>
          <p:nvPr/>
        </p:nvSpPr>
        <p:spPr bwMode="auto">
          <a:xfrm>
            <a:off x="1778000" y="21663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37" name="Text Box 34"/>
          <p:cNvSpPr txBox="1">
            <a:spLocks noChangeArrowheads="1"/>
          </p:cNvSpPr>
          <p:nvPr/>
        </p:nvSpPr>
        <p:spPr bwMode="auto">
          <a:xfrm>
            <a:off x="1752600" y="1696453"/>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38" name="Text Box 35"/>
          <p:cNvSpPr txBox="1">
            <a:spLocks noChangeArrowheads="1"/>
          </p:cNvSpPr>
          <p:nvPr/>
        </p:nvSpPr>
        <p:spPr bwMode="auto">
          <a:xfrm>
            <a:off x="3200400" y="21536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39" name="Group 36"/>
          <p:cNvGrpSpPr>
            <a:grpSpLocks/>
          </p:cNvGrpSpPr>
          <p:nvPr/>
        </p:nvGrpSpPr>
        <p:grpSpPr bwMode="auto">
          <a:xfrm>
            <a:off x="3352800" y="1734553"/>
            <a:ext cx="228600" cy="1257300"/>
            <a:chOff x="1824" y="1176"/>
            <a:chExt cx="144" cy="792"/>
          </a:xfrm>
        </p:grpSpPr>
        <p:sp>
          <p:nvSpPr>
            <p:cNvPr id="40" name="Text Box 37"/>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41" name="Line 38"/>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Line 39"/>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43" name="Text Box 40"/>
          <p:cNvSpPr txBox="1">
            <a:spLocks noChangeArrowheads="1"/>
          </p:cNvSpPr>
          <p:nvPr/>
        </p:nvSpPr>
        <p:spPr bwMode="auto">
          <a:xfrm>
            <a:off x="1409700" y="4985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44" name="Text Box 41"/>
          <p:cNvSpPr txBox="1">
            <a:spLocks noChangeArrowheads="1"/>
          </p:cNvSpPr>
          <p:nvPr/>
        </p:nvSpPr>
        <p:spPr bwMode="auto">
          <a:xfrm>
            <a:off x="1435100" y="3893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45" name="Group 42"/>
          <p:cNvGrpSpPr>
            <a:grpSpLocks/>
          </p:cNvGrpSpPr>
          <p:nvPr/>
        </p:nvGrpSpPr>
        <p:grpSpPr bwMode="auto">
          <a:xfrm>
            <a:off x="939800" y="3804653"/>
            <a:ext cx="1574800" cy="244475"/>
            <a:chOff x="304" y="2424"/>
            <a:chExt cx="992" cy="154"/>
          </a:xfrm>
        </p:grpSpPr>
        <p:sp>
          <p:nvSpPr>
            <p:cNvPr id="46" name="Text Box 43"/>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47" name="Line 44"/>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48" name="Text Box 45"/>
          <p:cNvSpPr txBox="1">
            <a:spLocks noChangeArrowheads="1"/>
          </p:cNvSpPr>
          <p:nvPr/>
        </p:nvSpPr>
        <p:spPr bwMode="auto">
          <a:xfrm>
            <a:off x="1435100" y="3372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49" name="Group 46"/>
          <p:cNvGrpSpPr>
            <a:grpSpLocks/>
          </p:cNvGrpSpPr>
          <p:nvPr/>
        </p:nvGrpSpPr>
        <p:grpSpPr bwMode="auto">
          <a:xfrm>
            <a:off x="965200" y="3537953"/>
            <a:ext cx="1574800" cy="244475"/>
            <a:chOff x="320" y="2312"/>
            <a:chExt cx="992" cy="154"/>
          </a:xfrm>
        </p:grpSpPr>
        <p:sp>
          <p:nvSpPr>
            <p:cNvPr id="50" name="Text Box 47"/>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51" name="Line 48"/>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2" name="Text Box 49"/>
          <p:cNvSpPr txBox="1">
            <a:spLocks noChangeArrowheads="1"/>
          </p:cNvSpPr>
          <p:nvPr/>
        </p:nvSpPr>
        <p:spPr bwMode="auto">
          <a:xfrm>
            <a:off x="6299200" y="3372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53" name="Group 50"/>
          <p:cNvGrpSpPr>
            <a:grpSpLocks/>
          </p:cNvGrpSpPr>
          <p:nvPr/>
        </p:nvGrpSpPr>
        <p:grpSpPr bwMode="auto">
          <a:xfrm>
            <a:off x="5257800" y="3537953"/>
            <a:ext cx="1803400" cy="244475"/>
            <a:chOff x="3024" y="2312"/>
            <a:chExt cx="1136" cy="154"/>
          </a:xfrm>
        </p:grpSpPr>
        <p:sp>
          <p:nvSpPr>
            <p:cNvPr id="54" name="Text Box 51"/>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55" name="Line 52"/>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6" name="Text Box 53"/>
          <p:cNvSpPr txBox="1">
            <a:spLocks noChangeArrowheads="1"/>
          </p:cNvSpPr>
          <p:nvPr/>
        </p:nvSpPr>
        <p:spPr bwMode="auto">
          <a:xfrm>
            <a:off x="6299200" y="3969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57" name="Group 54"/>
          <p:cNvGrpSpPr>
            <a:grpSpLocks/>
          </p:cNvGrpSpPr>
          <p:nvPr/>
        </p:nvGrpSpPr>
        <p:grpSpPr bwMode="auto">
          <a:xfrm>
            <a:off x="5727700" y="4122153"/>
            <a:ext cx="1104900" cy="246063"/>
            <a:chOff x="3072" y="2704"/>
            <a:chExt cx="936" cy="140"/>
          </a:xfrm>
        </p:grpSpPr>
        <p:sp>
          <p:nvSpPr>
            <p:cNvPr id="58" name="Text Box 55"/>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59" name="Line 56"/>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60" name="Group 57"/>
          <p:cNvGrpSpPr>
            <a:grpSpLocks/>
          </p:cNvGrpSpPr>
          <p:nvPr/>
        </p:nvGrpSpPr>
        <p:grpSpPr bwMode="auto">
          <a:xfrm>
            <a:off x="3159125" y="3296653"/>
            <a:ext cx="1719263" cy="1625600"/>
            <a:chOff x="1702" y="2160"/>
            <a:chExt cx="1083" cy="1024"/>
          </a:xfrm>
        </p:grpSpPr>
        <p:sp>
          <p:nvSpPr>
            <p:cNvPr id="61" name="Line 58"/>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2" name="Text Box 59"/>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63" name="Line 60"/>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4" name="Rectangle 61"/>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65" name="Oval 62"/>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Line 63"/>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7" name="Text Box 64"/>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68" name="Text Box 65"/>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69" name="Line 66"/>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0" name="Line 67"/>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1" name="Line 68"/>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2" name="Line 69"/>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3" name="Line 70"/>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4" name="Line 71"/>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5" name="Line 72"/>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6" name="Rectangle 73"/>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77" name="Oval 74"/>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 name="Line 75"/>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 name="Text Box 76"/>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80" name="Line 77"/>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1" name="Line 78"/>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2" name="Line 79"/>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83" name="AutoShape 80"/>
          <p:cNvSpPr>
            <a:spLocks/>
          </p:cNvSpPr>
          <p:nvPr/>
        </p:nvSpPr>
        <p:spPr bwMode="auto">
          <a:xfrm>
            <a:off x="457200" y="1010653"/>
            <a:ext cx="2667000" cy="463846"/>
          </a:xfrm>
          <a:prstGeom prst="borderCallout2">
            <a:avLst>
              <a:gd name="adj1" fmla="val 23227"/>
              <a:gd name="adj2" fmla="val 102856"/>
              <a:gd name="adj3" fmla="val 23227"/>
              <a:gd name="adj4" fmla="val 107736"/>
              <a:gd name="adj5" fmla="val 316773"/>
              <a:gd name="adj6" fmla="val 112796"/>
            </a:avLst>
          </a:prstGeom>
          <a:solidFill>
            <a:srgbClr val="FFCC00"/>
          </a:solidFill>
          <a:ln w="34925">
            <a:solidFill>
              <a:schemeClr val="accent2"/>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000099"/>
                </a:solidFill>
                <a:latin typeface="宋体" panose="02010600030101010101" pitchFamily="2" charset="-122"/>
              </a:rPr>
              <a:t>基本</a:t>
            </a:r>
            <a:r>
              <a:rPr kumimoji="1" lang="en-US" altLang="zh-CN" sz="2400" b="1" dirty="0">
                <a:solidFill>
                  <a:srgbClr val="FF0000"/>
                </a:solidFill>
                <a:latin typeface="Times New Roman" panose="02020603050405020304" pitchFamily="18" charset="0"/>
                <a:cs typeface="Times New Roman" panose="02020603050405020304" pitchFamily="18" charset="0"/>
              </a:rPr>
              <a:t>SR</a:t>
            </a:r>
            <a:r>
              <a:rPr kumimoji="1" lang="zh-CN" altLang="en-US" sz="2400" b="1" dirty="0">
                <a:solidFill>
                  <a:srgbClr val="000099"/>
                </a:solidFill>
                <a:latin typeface="宋体" panose="02010600030101010101" pitchFamily="2" charset="-122"/>
              </a:rPr>
              <a:t>锁存器</a:t>
            </a:r>
            <a:r>
              <a:rPr kumimoji="1" lang="zh-CN" altLang="en-US" sz="2400" b="1" dirty="0">
                <a:solidFill>
                  <a:srgbClr val="000099"/>
                </a:solidFill>
                <a:latin typeface="Times New Roman" panose="02020603050405020304" pitchFamily="18" charset="0"/>
              </a:rPr>
              <a:t> </a:t>
            </a:r>
          </a:p>
        </p:txBody>
      </p:sp>
      <p:sp>
        <p:nvSpPr>
          <p:cNvPr id="84" name="AutoShape 81"/>
          <p:cNvSpPr>
            <a:spLocks/>
          </p:cNvSpPr>
          <p:nvPr/>
        </p:nvSpPr>
        <p:spPr bwMode="auto">
          <a:xfrm>
            <a:off x="6324600" y="5735053"/>
            <a:ext cx="2057400" cy="857250"/>
          </a:xfrm>
          <a:prstGeom prst="borderCallout2">
            <a:avLst>
              <a:gd name="adj1" fmla="val 13333"/>
              <a:gd name="adj2" fmla="val -3704"/>
              <a:gd name="adj3" fmla="val 13333"/>
              <a:gd name="adj4" fmla="val -75463"/>
              <a:gd name="adj5" fmla="val -56111"/>
              <a:gd name="adj6" fmla="val -150153"/>
            </a:avLst>
          </a:prstGeom>
          <a:solidFill>
            <a:srgbClr val="FFCC00"/>
          </a:solidFill>
          <a:ln w="34925">
            <a:solidFill>
              <a:srgbClr val="FF6600"/>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solidFill>
                  <a:srgbClr val="000099"/>
                </a:solidFill>
                <a:latin typeface="Times New Roman" panose="02020603050405020304" pitchFamily="18" charset="0"/>
              </a:rPr>
              <a:t>C</a:t>
            </a:r>
            <a:r>
              <a:rPr kumimoji="1" lang="en-US" altLang="zh-CN" sz="2400" b="1" baseline="-25000">
                <a:solidFill>
                  <a:srgbClr val="000099"/>
                </a:solidFill>
                <a:latin typeface="Times New Roman" panose="02020603050405020304" pitchFamily="18" charset="0"/>
              </a:rPr>
              <a:t>1</a:t>
            </a:r>
            <a:r>
              <a:rPr kumimoji="1" lang="zh-CN" altLang="en-US" sz="2400" b="1" i="1">
                <a:solidFill>
                  <a:srgbClr val="000099"/>
                </a:solidFill>
                <a:latin typeface="Times New Roman" panose="02020603050405020304" pitchFamily="18" charset="0"/>
              </a:rPr>
              <a:t>、</a:t>
            </a:r>
            <a:r>
              <a:rPr kumimoji="1" lang="en-US" altLang="zh-CN" sz="2400" b="1" i="1">
                <a:solidFill>
                  <a:srgbClr val="000099"/>
                </a:solidFill>
                <a:latin typeface="Times New Roman" panose="02020603050405020304" pitchFamily="18" charset="0"/>
              </a:rPr>
              <a:t>C</a:t>
            </a:r>
            <a:r>
              <a:rPr kumimoji="1" lang="en-US" altLang="zh-CN" sz="2400" b="1" baseline="-25000">
                <a:solidFill>
                  <a:srgbClr val="000099"/>
                </a:solidFill>
                <a:latin typeface="Times New Roman" panose="02020603050405020304" pitchFamily="18" charset="0"/>
              </a:rPr>
              <a:t>2</a:t>
            </a:r>
            <a:r>
              <a:rPr kumimoji="1" lang="zh-CN" altLang="en-US" sz="2400" b="1">
                <a:solidFill>
                  <a:srgbClr val="000099"/>
                </a:solidFill>
                <a:latin typeface="Times New Roman" panose="02020603050405020304" pitchFamily="18" charset="0"/>
              </a:rPr>
              <a:t>是两个电压比较器 </a:t>
            </a:r>
          </a:p>
        </p:txBody>
      </p:sp>
      <p:sp>
        <p:nvSpPr>
          <p:cNvPr id="85" name="Line 82"/>
          <p:cNvSpPr>
            <a:spLocks noChangeShapeType="1"/>
          </p:cNvSpPr>
          <p:nvPr/>
        </p:nvSpPr>
        <p:spPr bwMode="auto">
          <a:xfrm>
            <a:off x="1981200" y="2077453"/>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86" name="Group 83"/>
          <p:cNvGrpSpPr>
            <a:grpSpLocks/>
          </p:cNvGrpSpPr>
          <p:nvPr/>
        </p:nvGrpSpPr>
        <p:grpSpPr bwMode="auto">
          <a:xfrm rot="5400000">
            <a:off x="266700" y="4020553"/>
            <a:ext cx="3276600" cy="533400"/>
            <a:chOff x="3696" y="3696"/>
            <a:chExt cx="680" cy="608"/>
          </a:xfrm>
        </p:grpSpPr>
        <p:sp>
          <p:nvSpPr>
            <p:cNvPr id="87" name="Line 84"/>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8" name="Line 85"/>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9" name="Line 86"/>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0" name="Line 87"/>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1" name="Line 88"/>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 name="Line 89"/>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 name="Line 90"/>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4" name="Line 91"/>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5" name="Line 92"/>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 name="Line 93"/>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7" name="Line 94"/>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8" name="Line 95"/>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9" name="Line 96"/>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0" name="Line 97"/>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1" name="Line 98"/>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 name="Line 99"/>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3" name="AutoShape 100"/>
          <p:cNvSpPr>
            <a:spLocks/>
          </p:cNvSpPr>
          <p:nvPr/>
        </p:nvSpPr>
        <p:spPr bwMode="auto">
          <a:xfrm>
            <a:off x="6705600" y="1391653"/>
            <a:ext cx="1905000" cy="1222375"/>
          </a:xfrm>
          <a:prstGeom prst="borderCallout2">
            <a:avLst>
              <a:gd name="adj1" fmla="val 9352"/>
              <a:gd name="adj2" fmla="val -4000"/>
              <a:gd name="adj3" fmla="val 9352"/>
              <a:gd name="adj4" fmla="val -120583"/>
              <a:gd name="adj5" fmla="val 113634"/>
              <a:gd name="adj6" fmla="val -241417"/>
            </a:avLst>
          </a:prstGeom>
          <a:solidFill>
            <a:srgbClr val="FFCC00"/>
          </a:solidFill>
          <a:ln w="34925">
            <a:solidFill>
              <a:srgbClr val="FF6600"/>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dirty="0">
                <a:solidFill>
                  <a:srgbClr val="000099"/>
                </a:solidFill>
                <a:latin typeface="Times New Roman" panose="02020603050405020304" pitchFamily="18" charset="0"/>
              </a:rPr>
              <a:t>分压器</a:t>
            </a:r>
            <a:r>
              <a:rPr kumimoji="1" lang="en-US" altLang="zh-CN" sz="2400" b="1" dirty="0">
                <a:solidFill>
                  <a:srgbClr val="000099"/>
                </a:solidFill>
                <a:latin typeface="Times New Roman" panose="02020603050405020304" pitchFamily="18" charset="0"/>
              </a:rPr>
              <a:t>:</a:t>
            </a:r>
            <a:r>
              <a:rPr kumimoji="1" lang="zh-CN" altLang="en-US" sz="2400" b="1" dirty="0">
                <a:solidFill>
                  <a:srgbClr val="000099"/>
                </a:solidFill>
                <a:latin typeface="Times New Roman" panose="02020603050405020304" pitchFamily="18" charset="0"/>
              </a:rPr>
              <a:t>由三个等值电阻</a:t>
            </a:r>
            <a:r>
              <a:rPr kumimoji="1" lang="en-US" altLang="zh-CN" sz="2400" dirty="0">
                <a:solidFill>
                  <a:srgbClr val="FF0000"/>
                </a:solidFill>
                <a:latin typeface="Times New Roman" panose="02020603050405020304" pitchFamily="18" charset="0"/>
                <a:cs typeface="Times New Roman" panose="02020603050405020304" pitchFamily="18" charset="0"/>
              </a:rPr>
              <a:t>R</a:t>
            </a:r>
            <a:r>
              <a:rPr kumimoji="1" lang="zh-CN" altLang="en-US" sz="2400" b="1" dirty="0">
                <a:solidFill>
                  <a:srgbClr val="000099"/>
                </a:solidFill>
                <a:latin typeface="Times New Roman" panose="02020603050405020304" pitchFamily="18" charset="0"/>
              </a:rPr>
              <a:t>串联而成 </a:t>
            </a:r>
          </a:p>
        </p:txBody>
      </p:sp>
      <p:grpSp>
        <p:nvGrpSpPr>
          <p:cNvPr id="104" name="Group 101"/>
          <p:cNvGrpSpPr>
            <a:grpSpLocks/>
          </p:cNvGrpSpPr>
          <p:nvPr/>
        </p:nvGrpSpPr>
        <p:grpSpPr bwMode="auto">
          <a:xfrm>
            <a:off x="2781300" y="2687053"/>
            <a:ext cx="936625" cy="850900"/>
            <a:chOff x="1464" y="1776"/>
            <a:chExt cx="590" cy="536"/>
          </a:xfrm>
        </p:grpSpPr>
        <p:sp>
          <p:nvSpPr>
            <p:cNvPr id="105" name="Text Box 102"/>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106" name="Oval 103"/>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7" name="Rectangle 104"/>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8" name="Text Box 105"/>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9" name="Line 106"/>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10" name="Group 107"/>
          <p:cNvGrpSpPr>
            <a:grpSpLocks/>
          </p:cNvGrpSpPr>
          <p:nvPr/>
        </p:nvGrpSpPr>
        <p:grpSpPr bwMode="auto">
          <a:xfrm>
            <a:off x="1993900" y="3017253"/>
            <a:ext cx="4343400" cy="2768600"/>
            <a:chOff x="968" y="1984"/>
            <a:chExt cx="2736" cy="1744"/>
          </a:xfrm>
        </p:grpSpPr>
        <p:grpSp>
          <p:nvGrpSpPr>
            <p:cNvPr id="111" name="Group 108"/>
            <p:cNvGrpSpPr>
              <a:grpSpLocks/>
            </p:cNvGrpSpPr>
            <p:nvPr/>
          </p:nvGrpSpPr>
          <p:grpSpPr bwMode="auto">
            <a:xfrm>
              <a:off x="968" y="2160"/>
              <a:ext cx="2575" cy="1568"/>
              <a:chOff x="968" y="2160"/>
              <a:chExt cx="2575" cy="1568"/>
            </a:xfrm>
          </p:grpSpPr>
          <p:sp>
            <p:nvSpPr>
              <p:cNvPr id="115" name="Line 109"/>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6" name="Line 110"/>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7" name="Rectangle 111"/>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18" name="Oval 112"/>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9" name="Text Box 113"/>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20" name="Rectangle 114"/>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21" name="Oval 115"/>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 name="Text Box 116"/>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23" name="Line 117"/>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4" name="Line 118"/>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5" name="Line 119"/>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6" name="Line 120"/>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7" name="Line 121"/>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8" name="Line 122"/>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9" name="Line 123"/>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0" name="Line 124"/>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1" name="Line 125"/>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2" name="Line 126"/>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3" name="Line 127"/>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12" name="Group 128"/>
            <p:cNvGrpSpPr>
              <a:grpSpLocks/>
            </p:cNvGrpSpPr>
            <p:nvPr/>
          </p:nvGrpSpPr>
          <p:grpSpPr bwMode="auto">
            <a:xfrm>
              <a:off x="3216" y="1984"/>
              <a:ext cx="488" cy="1112"/>
              <a:chOff x="3216" y="1984"/>
              <a:chExt cx="488" cy="1112"/>
            </a:xfrm>
          </p:grpSpPr>
          <p:sp>
            <p:nvSpPr>
              <p:cNvPr id="113" name="Text Box 129"/>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114" name="Text Box 130"/>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134" name="Group 131"/>
          <p:cNvGrpSpPr>
            <a:grpSpLocks/>
          </p:cNvGrpSpPr>
          <p:nvPr/>
        </p:nvGrpSpPr>
        <p:grpSpPr bwMode="auto">
          <a:xfrm rot="5400000">
            <a:off x="4152900" y="3258553"/>
            <a:ext cx="2286000" cy="1600200"/>
            <a:chOff x="3696" y="3696"/>
            <a:chExt cx="680" cy="608"/>
          </a:xfrm>
        </p:grpSpPr>
        <p:sp>
          <p:nvSpPr>
            <p:cNvPr id="135" name="Line 132"/>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6" name="Line 133"/>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7" name="Line 134"/>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8" name="Line 135"/>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9" name="Line 136"/>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0" name="Line 137"/>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1" name="Line 138"/>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2" name="Line 139"/>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 name="Line 140"/>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4" name="Line 141"/>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5" name="Line 142"/>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6" name="Line 143"/>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7" name="Line 144"/>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8" name="Line 145"/>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9" name="Line 146"/>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0" name="Line 147"/>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1" name="AutoShape 148"/>
          <p:cNvSpPr>
            <a:spLocks/>
          </p:cNvSpPr>
          <p:nvPr/>
        </p:nvSpPr>
        <p:spPr bwMode="auto">
          <a:xfrm>
            <a:off x="6019800" y="5096878"/>
            <a:ext cx="2819400" cy="685800"/>
          </a:xfrm>
          <a:prstGeom prst="borderCallout3">
            <a:avLst>
              <a:gd name="adj1" fmla="val 16667"/>
              <a:gd name="adj2" fmla="val 102704"/>
              <a:gd name="adj3" fmla="val 16667"/>
              <a:gd name="adj4" fmla="val 104954"/>
              <a:gd name="adj5" fmla="val -70370"/>
              <a:gd name="adj6" fmla="val 104954"/>
              <a:gd name="adj7" fmla="val -118519"/>
              <a:gd name="adj8" fmla="val 449"/>
            </a:avLst>
          </a:prstGeom>
          <a:solidFill>
            <a:srgbClr val="FFCC00"/>
          </a:solidFill>
          <a:ln w="34925">
            <a:solidFill>
              <a:srgbClr val="800080"/>
            </a:solidFill>
            <a:miter lim="800000"/>
            <a:headEnd/>
            <a:tailEnd type="triangle" w="med" len="me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驱动器和放电开关</a:t>
            </a:r>
            <a:r>
              <a:rPr kumimoji="1" lang="zh-CN" altLang="en-US" sz="2400" b="1" dirty="0">
                <a:solidFill>
                  <a:srgbClr val="0000FF"/>
                </a:solidFill>
                <a:latin typeface="+mj-ea"/>
                <a:ea typeface="+mj-ea"/>
              </a:rPr>
              <a:t>（</a:t>
            </a:r>
            <a:r>
              <a:rPr kumimoji="1" lang="en-US" altLang="zh-CN" sz="2400" b="1" dirty="0">
                <a:solidFill>
                  <a:srgbClr val="0000FF"/>
                </a:solidFill>
                <a:latin typeface="+mj-ea"/>
                <a:ea typeface="+mj-ea"/>
              </a:rPr>
              <a:t>TTL</a:t>
            </a:r>
            <a:r>
              <a:rPr kumimoji="1" lang="zh-CN" altLang="en-US" sz="2400" b="1" dirty="0">
                <a:solidFill>
                  <a:srgbClr val="0000FF"/>
                </a:solidFill>
                <a:latin typeface="+mj-ea"/>
                <a:ea typeface="+mj-ea"/>
              </a:rPr>
              <a:t>型为三极管）</a:t>
            </a:r>
          </a:p>
        </p:txBody>
      </p:sp>
      <p:grpSp>
        <p:nvGrpSpPr>
          <p:cNvPr id="152" name="Group 149"/>
          <p:cNvGrpSpPr>
            <a:grpSpLocks/>
          </p:cNvGrpSpPr>
          <p:nvPr/>
        </p:nvGrpSpPr>
        <p:grpSpPr bwMode="auto">
          <a:xfrm>
            <a:off x="1651000" y="3322053"/>
            <a:ext cx="1765300" cy="1828800"/>
            <a:chOff x="752" y="2176"/>
            <a:chExt cx="1112" cy="1152"/>
          </a:xfrm>
        </p:grpSpPr>
        <p:sp>
          <p:nvSpPr>
            <p:cNvPr id="153" name="Line 150"/>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 name="Line 151"/>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5" name="Rectangle 152"/>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 name="Line 153"/>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7" name="AutoShape 154"/>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58" name="Oval 155"/>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 name="Oval 156"/>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0" name="Line 157"/>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1" name="Line 158"/>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2" name="Line 159"/>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 name="Line 160"/>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 name="Line 161"/>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5" name="Rectangle 162"/>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6" name="Line 163"/>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7" name="AutoShape 164"/>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68" name="Oval 165"/>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 name="Oval 166"/>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 name="Line 167"/>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1" name="Line 168"/>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2" name="Line 169"/>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3" name="Text Box 170"/>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174" name="Text Box 171"/>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nvGrpSpPr>
          <p:cNvPr id="175" name="Group 172"/>
          <p:cNvGrpSpPr>
            <a:grpSpLocks/>
          </p:cNvGrpSpPr>
          <p:nvPr/>
        </p:nvGrpSpPr>
        <p:grpSpPr bwMode="auto">
          <a:xfrm rot="5400000">
            <a:off x="1562100" y="3639553"/>
            <a:ext cx="2286000" cy="1143000"/>
            <a:chOff x="3696" y="3696"/>
            <a:chExt cx="680" cy="608"/>
          </a:xfrm>
        </p:grpSpPr>
        <p:sp>
          <p:nvSpPr>
            <p:cNvPr id="176" name="Line 173"/>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7" name="Line 174"/>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8" name="Line 175"/>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9" name="Line 176"/>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0" name="Line 177"/>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1" name="Line 178"/>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2" name="Line 179"/>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3" name="Line 180"/>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4" name="Line 181"/>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5" name="Line 182"/>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6" name="Line 183"/>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7" name="Line 184"/>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8" name="Line 185"/>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9" name="Line 186"/>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0" name="Line 187"/>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1" name="Line 188"/>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92" name="Group 189"/>
          <p:cNvGrpSpPr>
            <a:grpSpLocks/>
          </p:cNvGrpSpPr>
          <p:nvPr/>
        </p:nvGrpSpPr>
        <p:grpSpPr bwMode="auto">
          <a:xfrm>
            <a:off x="1562100" y="2775953"/>
            <a:ext cx="533400" cy="2832100"/>
            <a:chOff x="696" y="1832"/>
            <a:chExt cx="336" cy="1784"/>
          </a:xfrm>
        </p:grpSpPr>
        <p:grpSp>
          <p:nvGrpSpPr>
            <p:cNvPr id="193" name="Group 190"/>
            <p:cNvGrpSpPr>
              <a:grpSpLocks/>
            </p:cNvGrpSpPr>
            <p:nvPr/>
          </p:nvGrpSpPr>
          <p:grpSpPr bwMode="auto">
            <a:xfrm>
              <a:off x="696" y="1832"/>
              <a:ext cx="336" cy="1784"/>
              <a:chOff x="696" y="1832"/>
              <a:chExt cx="336" cy="1784"/>
            </a:xfrm>
          </p:grpSpPr>
          <p:sp>
            <p:nvSpPr>
              <p:cNvPr id="195" name="AutoShape 191"/>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6" name="Line 192"/>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7" name="AutoShape 193"/>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8" name="Line 194"/>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9" name="Text Box 195"/>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00" name="AutoShape 196"/>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1" name="Text Box 197"/>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02" name="Text Box 198"/>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sp>
          <p:nvSpPr>
            <p:cNvPr id="194" name="Oval 199"/>
            <p:cNvSpPr>
              <a:spLocks noChangeArrowheads="1"/>
            </p:cNvSpPr>
            <p:nvPr/>
          </p:nvSpPr>
          <p:spPr bwMode="auto">
            <a:xfrm>
              <a:off x="9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42040723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checkerboard(across)">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checkerboard(across)">
                                      <p:cBhvr>
                                        <p:cTn id="16" dur="500"/>
                                        <p:tgtEl>
                                          <p:spTgt spid="3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
                                        </p:tgtEl>
                                        <p:attrNameLst>
                                          <p:attrName>style.visibility</p:attrName>
                                        </p:attrNameLst>
                                      </p:cBhvr>
                                      <p:to>
                                        <p:strVal val="visible"/>
                                      </p:to>
                                    </p:set>
                                  </p:childTnLst>
                                </p:cTn>
                              </p:par>
                            </p:childTnLst>
                          </p:cTn>
                        </p:par>
                        <p:par>
                          <p:cTn id="20" fill="hold">
                            <p:stCondLst>
                              <p:cond delay="1000"/>
                            </p:stCondLst>
                            <p:childTnLst>
                              <p:par>
                                <p:cTn id="21" presetID="18" presetClass="entr" presetSubtype="9"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strips(upLeft)">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7"/>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5"/>
                                        </p:tgtEl>
                                        <p:attrNameLst>
                                          <p:attrName>style.visibility</p:attrName>
                                        </p:attrNameLst>
                                      </p:cBhvr>
                                      <p:to>
                                        <p:strVal val="visible"/>
                                      </p:to>
                                    </p:set>
                                  </p:childTnLst>
                                </p:cTn>
                              </p:par>
                            </p:childTnLst>
                          </p:cTn>
                        </p:par>
                        <p:par>
                          <p:cTn id="36" fill="hold">
                            <p:stCondLst>
                              <p:cond delay="1000"/>
                            </p:stCondLst>
                            <p:childTnLst>
                              <p:par>
                                <p:cTn id="37" presetID="5" presetClass="entr" presetSubtype="1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checkerboard(across)">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downLeft)">
                                      <p:cBhvr>
                                        <p:cTn id="44"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ppt_x</p:attrName>
                                        </p:attrNameLst>
                                      </p:cBhvr>
                                      <p:tavLst>
                                        <p:tav tm="0">
                                          <p:val>
                                            <p:strVal val="#ppt_x"/>
                                          </p:val>
                                        </p:tav>
                                        <p:tav tm="100000">
                                          <p:val>
                                            <p:strVal val="#ppt_x"/>
                                          </p:val>
                                        </p:tav>
                                      </p:tavLst>
                                    </p:anim>
                                    <p:anim calcmode="lin" valueType="num">
                                      <p:cBhvr>
                                        <p:cTn id="55" dur="500" fill="hold"/>
                                        <p:tgtEl>
                                          <p:spTgt spid="39"/>
                                        </p:tgtEl>
                                        <p:attrNameLst>
                                          <p:attrName>ppt_y</p:attrName>
                                        </p:attrNameLst>
                                      </p:cBhvr>
                                      <p:tavLst>
                                        <p:tav tm="0">
                                          <p:val>
                                            <p:strVal val="#ppt_y-#ppt_h/2"/>
                                          </p:val>
                                        </p:tav>
                                        <p:tav tm="100000">
                                          <p:val>
                                            <p:strVal val="#ppt_y"/>
                                          </p:val>
                                        </p:tav>
                                      </p:tavLst>
                                    </p:anim>
                                    <p:anim calcmode="lin" valueType="num">
                                      <p:cBhvr>
                                        <p:cTn id="56" dur="500" fill="hold"/>
                                        <p:tgtEl>
                                          <p:spTgt spid="39"/>
                                        </p:tgtEl>
                                        <p:attrNameLst>
                                          <p:attrName>ppt_w</p:attrName>
                                        </p:attrNameLst>
                                      </p:cBhvr>
                                      <p:tavLst>
                                        <p:tav tm="0">
                                          <p:val>
                                            <p:strVal val="#ppt_w"/>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5" presetClass="entr" presetSubtype="1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heckerboard(across)">
                                      <p:cBhvr>
                                        <p:cTn id="61" dur="500"/>
                                        <p:tgtEl>
                                          <p:spTgt spid="38"/>
                                        </p:tgtEl>
                                      </p:cBhvr>
                                    </p:animEffect>
                                  </p:childTnLst>
                                </p:cTn>
                              </p:par>
                            </p:childTnLst>
                          </p:cTn>
                        </p:par>
                        <p:par>
                          <p:cTn id="62" fill="hold">
                            <p:stCondLst>
                              <p:cond delay="1000"/>
                            </p:stCondLst>
                            <p:childTnLst>
                              <p:par>
                                <p:cTn id="63" presetID="18" presetClass="entr" presetSubtype="12"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strips(downLeft)">
                                      <p:cBhvr>
                                        <p:cTn id="65"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checkerboard(across)">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ppt_x</p:attrName>
                                        </p:attrNameLst>
                                      </p:cBhvr>
                                      <p:tavLst>
                                        <p:tav tm="0">
                                          <p:val>
                                            <p:strVal val="#ppt_x-#ppt_w/2"/>
                                          </p:val>
                                        </p:tav>
                                        <p:tav tm="100000">
                                          <p:val>
                                            <p:strVal val="#ppt_x"/>
                                          </p:val>
                                        </p:tav>
                                      </p:tavLst>
                                    </p:anim>
                                    <p:anim calcmode="lin" valueType="num">
                                      <p:cBhvr>
                                        <p:cTn id="76" dur="500" fill="hold"/>
                                        <p:tgtEl>
                                          <p:spTgt spid="16"/>
                                        </p:tgtEl>
                                        <p:attrNameLst>
                                          <p:attrName>ppt_y</p:attrName>
                                        </p:attrNameLst>
                                      </p:cBhvr>
                                      <p:tavLst>
                                        <p:tav tm="0">
                                          <p:val>
                                            <p:strVal val="#ppt_y"/>
                                          </p:val>
                                        </p:tav>
                                        <p:tav tm="100000">
                                          <p:val>
                                            <p:strVal val="#ppt_y"/>
                                          </p:val>
                                        </p:tav>
                                      </p:tavLst>
                                    </p:anim>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strVal val="#ppt_h"/>
                                          </p:val>
                                        </p:tav>
                                        <p:tav tm="100000">
                                          <p:val>
                                            <p:strVal val="#ppt_h"/>
                                          </p:val>
                                        </p:tav>
                                      </p:tavLst>
                                    </p:anim>
                                  </p:childTnLst>
                                </p:cTn>
                              </p:par>
                            </p:childTnLst>
                          </p:cTn>
                        </p:par>
                        <p:par>
                          <p:cTn id="79" fill="hold">
                            <p:stCondLst>
                              <p:cond delay="500"/>
                            </p:stCondLst>
                            <p:childTnLst>
                              <p:par>
                                <p:cTn id="80" presetID="5" presetClass="entr" presetSubtype="1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checkerboard(across)">
                                      <p:cBhvr>
                                        <p:cTn id="82" dur="500"/>
                                        <p:tgtEl>
                                          <p:spTgt spid="43"/>
                                        </p:tgtEl>
                                      </p:cBhvr>
                                    </p:animEffect>
                                  </p:childTnLst>
                                </p:cTn>
                              </p:par>
                            </p:childTnLst>
                          </p:cTn>
                        </p:par>
                        <p:par>
                          <p:cTn id="83" fill="hold">
                            <p:stCondLst>
                              <p:cond delay="1000"/>
                            </p:stCondLst>
                            <p:childTnLst>
                              <p:par>
                                <p:cTn id="84" presetID="18" presetClass="entr" presetSubtype="9"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strips(upLeft)">
                                      <p:cBhvr>
                                        <p:cTn id="8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checkerboard(across)">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500" fill="hold"/>
                                        <p:tgtEl>
                                          <p:spTgt spid="45"/>
                                        </p:tgtEl>
                                        <p:attrNameLst>
                                          <p:attrName>ppt_x</p:attrName>
                                        </p:attrNameLst>
                                      </p:cBhvr>
                                      <p:tavLst>
                                        <p:tav tm="0">
                                          <p:val>
                                            <p:strVal val="#ppt_x-#ppt_w/2"/>
                                          </p:val>
                                        </p:tav>
                                        <p:tav tm="100000">
                                          <p:val>
                                            <p:strVal val="#ppt_x"/>
                                          </p:val>
                                        </p:tav>
                                      </p:tavLst>
                                    </p:anim>
                                    <p:anim calcmode="lin" valueType="num">
                                      <p:cBhvr>
                                        <p:cTn id="97" dur="500" fill="hold"/>
                                        <p:tgtEl>
                                          <p:spTgt spid="45"/>
                                        </p:tgtEl>
                                        <p:attrNameLst>
                                          <p:attrName>ppt_y</p:attrName>
                                        </p:attrNameLst>
                                      </p:cBhvr>
                                      <p:tavLst>
                                        <p:tav tm="0">
                                          <p:val>
                                            <p:strVal val="#ppt_y"/>
                                          </p:val>
                                        </p:tav>
                                        <p:tav tm="100000">
                                          <p:val>
                                            <p:strVal val="#ppt_y"/>
                                          </p:val>
                                        </p:tav>
                                      </p:tavLst>
                                    </p:anim>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strVal val="#ppt_h"/>
                                          </p:val>
                                        </p:tav>
                                        <p:tav tm="100000">
                                          <p:val>
                                            <p:strVal val="#ppt_h"/>
                                          </p:val>
                                        </p:tav>
                                      </p:tavLst>
                                    </p:anim>
                                  </p:childTnLst>
                                </p:cTn>
                              </p:par>
                            </p:childTnLst>
                          </p:cTn>
                        </p:par>
                        <p:par>
                          <p:cTn id="100" fill="hold">
                            <p:stCondLst>
                              <p:cond delay="500"/>
                            </p:stCondLst>
                            <p:childTnLst>
                              <p:par>
                                <p:cTn id="101" presetID="5" presetClass="entr" presetSubtype="10" fill="hold" grpId="0"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checkerboard(across)">
                                      <p:cBhvr>
                                        <p:cTn id="103" dur="500"/>
                                        <p:tgtEl>
                                          <p:spTgt spid="44"/>
                                        </p:tgtEl>
                                      </p:cBhvr>
                                    </p:animEffect>
                                  </p:childTnLst>
                                </p:cTn>
                              </p:par>
                            </p:childTnLst>
                          </p:cTn>
                        </p:par>
                        <p:par>
                          <p:cTn id="104" fill="hold">
                            <p:stCondLst>
                              <p:cond delay="1000"/>
                            </p:stCondLst>
                            <p:childTnLst>
                              <p:par>
                                <p:cTn id="105" presetID="18" presetClass="entr" presetSubtype="9" fill="hold" grpId="0"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strips(upLeft)">
                                      <p:cBhvr>
                                        <p:cTn id="10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checkerboard(across)">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p:cTn id="117" dur="500" fill="hold"/>
                                        <p:tgtEl>
                                          <p:spTgt spid="49"/>
                                        </p:tgtEl>
                                        <p:attrNameLst>
                                          <p:attrName>ppt_x</p:attrName>
                                        </p:attrNameLst>
                                      </p:cBhvr>
                                      <p:tavLst>
                                        <p:tav tm="0">
                                          <p:val>
                                            <p:strVal val="#ppt_x-#ppt_w/2"/>
                                          </p:val>
                                        </p:tav>
                                        <p:tav tm="100000">
                                          <p:val>
                                            <p:strVal val="#ppt_x"/>
                                          </p:val>
                                        </p:tav>
                                      </p:tavLst>
                                    </p:anim>
                                    <p:anim calcmode="lin" valueType="num">
                                      <p:cBhvr>
                                        <p:cTn id="118" dur="500" fill="hold"/>
                                        <p:tgtEl>
                                          <p:spTgt spid="49"/>
                                        </p:tgtEl>
                                        <p:attrNameLst>
                                          <p:attrName>ppt_y</p:attrName>
                                        </p:attrNameLst>
                                      </p:cBhvr>
                                      <p:tavLst>
                                        <p:tav tm="0">
                                          <p:val>
                                            <p:strVal val="#ppt_y"/>
                                          </p:val>
                                        </p:tav>
                                        <p:tav tm="100000">
                                          <p:val>
                                            <p:strVal val="#ppt_y"/>
                                          </p:val>
                                        </p:tav>
                                      </p:tavLst>
                                    </p:anim>
                                    <p:anim calcmode="lin" valueType="num">
                                      <p:cBhvr>
                                        <p:cTn id="119" dur="500" fill="hold"/>
                                        <p:tgtEl>
                                          <p:spTgt spid="49"/>
                                        </p:tgtEl>
                                        <p:attrNameLst>
                                          <p:attrName>ppt_w</p:attrName>
                                        </p:attrNameLst>
                                      </p:cBhvr>
                                      <p:tavLst>
                                        <p:tav tm="0">
                                          <p:val>
                                            <p:fltVal val="0"/>
                                          </p:val>
                                        </p:tav>
                                        <p:tav tm="100000">
                                          <p:val>
                                            <p:strVal val="#ppt_w"/>
                                          </p:val>
                                        </p:tav>
                                      </p:tavLst>
                                    </p:anim>
                                    <p:anim calcmode="lin" valueType="num">
                                      <p:cBhvr>
                                        <p:cTn id="120" dur="500" fill="hold"/>
                                        <p:tgtEl>
                                          <p:spTgt spid="49"/>
                                        </p:tgtEl>
                                        <p:attrNameLst>
                                          <p:attrName>ppt_h</p:attrName>
                                        </p:attrNameLst>
                                      </p:cBhvr>
                                      <p:tavLst>
                                        <p:tav tm="0">
                                          <p:val>
                                            <p:strVal val="#ppt_h"/>
                                          </p:val>
                                        </p:tav>
                                        <p:tav tm="100000">
                                          <p:val>
                                            <p:strVal val="#ppt_h"/>
                                          </p:val>
                                        </p:tav>
                                      </p:tavLst>
                                    </p:anim>
                                  </p:childTnLst>
                                </p:cTn>
                              </p:par>
                            </p:childTnLst>
                          </p:cTn>
                        </p:par>
                        <p:par>
                          <p:cTn id="121" fill="hold">
                            <p:stCondLst>
                              <p:cond delay="500"/>
                            </p:stCondLst>
                            <p:childTnLst>
                              <p:par>
                                <p:cTn id="122" presetID="5" presetClass="entr" presetSubtype="10" fill="hold" grpId="0" nodeType="after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checkerboard(across)">
                                      <p:cBhvr>
                                        <p:cTn id="124" dur="500"/>
                                        <p:tgtEl>
                                          <p:spTgt spid="48"/>
                                        </p:tgtEl>
                                      </p:cBhvr>
                                    </p:animEffect>
                                  </p:childTnLst>
                                </p:cTn>
                              </p:par>
                            </p:childTnLst>
                          </p:cTn>
                        </p:par>
                        <p:par>
                          <p:cTn id="125" fill="hold">
                            <p:stCondLst>
                              <p:cond delay="1000"/>
                            </p:stCondLst>
                            <p:childTnLst>
                              <p:par>
                                <p:cTn id="126" presetID="18" presetClass="entr" presetSubtype="12" fill="hold" grpId="0" nodeType="after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strips(downLeft)">
                                      <p:cBhvr>
                                        <p:cTn id="12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29" fill="hold">
                      <p:stCondLst>
                        <p:cond delay="indefinite"/>
                      </p:stCondLst>
                      <p:childTnLst>
                        <p:par>
                          <p:cTn id="130" fill="hold">
                            <p:stCondLst>
                              <p:cond delay="0"/>
                            </p:stCondLst>
                            <p:childTnLst>
                              <p:par>
                                <p:cTn id="131" presetID="5" presetClass="entr" presetSubtype="10"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checkerboard(across)">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7" presetClass="entr" presetSubtype="2"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anim calcmode="lin" valueType="num">
                                      <p:cBhvr>
                                        <p:cTn id="138" dur="500" fill="hold"/>
                                        <p:tgtEl>
                                          <p:spTgt spid="53"/>
                                        </p:tgtEl>
                                        <p:attrNameLst>
                                          <p:attrName>ppt_x</p:attrName>
                                        </p:attrNameLst>
                                      </p:cBhvr>
                                      <p:tavLst>
                                        <p:tav tm="0">
                                          <p:val>
                                            <p:strVal val="#ppt_x+#ppt_w/2"/>
                                          </p:val>
                                        </p:tav>
                                        <p:tav tm="100000">
                                          <p:val>
                                            <p:strVal val="#ppt_x"/>
                                          </p:val>
                                        </p:tav>
                                      </p:tavLst>
                                    </p:anim>
                                    <p:anim calcmode="lin" valueType="num">
                                      <p:cBhvr>
                                        <p:cTn id="139" dur="500" fill="hold"/>
                                        <p:tgtEl>
                                          <p:spTgt spid="53"/>
                                        </p:tgtEl>
                                        <p:attrNameLst>
                                          <p:attrName>ppt_y</p:attrName>
                                        </p:attrNameLst>
                                      </p:cBhvr>
                                      <p:tavLst>
                                        <p:tav tm="0">
                                          <p:val>
                                            <p:strVal val="#ppt_y"/>
                                          </p:val>
                                        </p:tav>
                                        <p:tav tm="100000">
                                          <p:val>
                                            <p:strVal val="#ppt_y"/>
                                          </p:val>
                                        </p:tav>
                                      </p:tavLst>
                                    </p:anim>
                                    <p:anim calcmode="lin" valueType="num">
                                      <p:cBhvr>
                                        <p:cTn id="140" dur="500" fill="hold"/>
                                        <p:tgtEl>
                                          <p:spTgt spid="53"/>
                                        </p:tgtEl>
                                        <p:attrNameLst>
                                          <p:attrName>ppt_w</p:attrName>
                                        </p:attrNameLst>
                                      </p:cBhvr>
                                      <p:tavLst>
                                        <p:tav tm="0">
                                          <p:val>
                                            <p:fltVal val="0"/>
                                          </p:val>
                                        </p:tav>
                                        <p:tav tm="100000">
                                          <p:val>
                                            <p:strVal val="#ppt_w"/>
                                          </p:val>
                                        </p:tav>
                                      </p:tavLst>
                                    </p:anim>
                                    <p:anim calcmode="lin" valueType="num">
                                      <p:cBhvr>
                                        <p:cTn id="141" dur="500" fill="hold"/>
                                        <p:tgtEl>
                                          <p:spTgt spid="53"/>
                                        </p:tgtEl>
                                        <p:attrNameLst>
                                          <p:attrName>ppt_h</p:attrName>
                                        </p:attrNameLst>
                                      </p:cBhvr>
                                      <p:tavLst>
                                        <p:tav tm="0">
                                          <p:val>
                                            <p:strVal val="#ppt_h"/>
                                          </p:val>
                                        </p:tav>
                                        <p:tav tm="100000">
                                          <p:val>
                                            <p:strVal val="#ppt_h"/>
                                          </p:val>
                                        </p:tav>
                                      </p:tavLst>
                                    </p:anim>
                                  </p:childTnLst>
                                </p:cTn>
                              </p:par>
                            </p:childTnLst>
                          </p:cTn>
                        </p:par>
                        <p:par>
                          <p:cTn id="142" fill="hold">
                            <p:stCondLst>
                              <p:cond delay="500"/>
                            </p:stCondLst>
                            <p:childTnLst>
                              <p:par>
                                <p:cTn id="143" presetID="5" presetClass="entr" presetSubtype="10"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checkerboard(across)">
                                      <p:cBhvr>
                                        <p:cTn id="145" dur="500"/>
                                        <p:tgtEl>
                                          <p:spTgt spid="52"/>
                                        </p:tgtEl>
                                      </p:cBhvr>
                                    </p:animEffect>
                                  </p:childTnLst>
                                </p:cTn>
                              </p:par>
                            </p:childTnLst>
                          </p:cTn>
                        </p:par>
                        <p:par>
                          <p:cTn id="146" fill="hold">
                            <p:stCondLst>
                              <p:cond delay="1000"/>
                            </p:stCondLst>
                            <p:childTnLst>
                              <p:par>
                                <p:cTn id="147" presetID="18" presetClass="entr" presetSubtype="6" fill="hold" grpId="0" nodeType="afterEffect">
                                  <p:stCondLst>
                                    <p:cond delay="0"/>
                                  </p:stCondLst>
                                  <p:childTnLst>
                                    <p:set>
                                      <p:cBhvr>
                                        <p:cTn id="148" dur="1" fill="hold">
                                          <p:stCondLst>
                                            <p:cond delay="0"/>
                                          </p:stCondLst>
                                        </p:cTn>
                                        <p:tgtEl>
                                          <p:spTgt spid="23"/>
                                        </p:tgtEl>
                                        <p:attrNameLst>
                                          <p:attrName>style.visibility</p:attrName>
                                        </p:attrNameLst>
                                      </p:cBhvr>
                                      <p:to>
                                        <p:strVal val="visible"/>
                                      </p:to>
                                    </p:set>
                                    <p:animEffect transition="in" filter="strips(downRight)">
                                      <p:cBhvr>
                                        <p:cTn id="14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50" fill="hold">
                      <p:stCondLst>
                        <p:cond delay="indefinite"/>
                      </p:stCondLst>
                      <p:childTnLst>
                        <p:par>
                          <p:cTn id="151" fill="hold">
                            <p:stCondLst>
                              <p:cond delay="0"/>
                            </p:stCondLst>
                            <p:childTnLst>
                              <p:par>
                                <p:cTn id="152" presetID="5" presetClass="entr" presetSubtype="1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checkerboard(across)">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17" presetClass="entr" presetSubtype="2" fill="hold" nodeType="clickEffect">
                                  <p:stCondLst>
                                    <p:cond delay="0"/>
                                  </p:stCondLst>
                                  <p:childTnLst>
                                    <p:set>
                                      <p:cBhvr>
                                        <p:cTn id="158" dur="1" fill="hold">
                                          <p:stCondLst>
                                            <p:cond delay="0"/>
                                          </p:stCondLst>
                                        </p:cTn>
                                        <p:tgtEl>
                                          <p:spTgt spid="57"/>
                                        </p:tgtEl>
                                        <p:attrNameLst>
                                          <p:attrName>style.visibility</p:attrName>
                                        </p:attrNameLst>
                                      </p:cBhvr>
                                      <p:to>
                                        <p:strVal val="visible"/>
                                      </p:to>
                                    </p:set>
                                    <p:anim calcmode="lin" valueType="num">
                                      <p:cBhvr>
                                        <p:cTn id="159" dur="500" fill="hold"/>
                                        <p:tgtEl>
                                          <p:spTgt spid="57"/>
                                        </p:tgtEl>
                                        <p:attrNameLst>
                                          <p:attrName>ppt_x</p:attrName>
                                        </p:attrNameLst>
                                      </p:cBhvr>
                                      <p:tavLst>
                                        <p:tav tm="0">
                                          <p:val>
                                            <p:strVal val="#ppt_x+#ppt_w/2"/>
                                          </p:val>
                                        </p:tav>
                                        <p:tav tm="100000">
                                          <p:val>
                                            <p:strVal val="#ppt_x"/>
                                          </p:val>
                                        </p:tav>
                                      </p:tavLst>
                                    </p:anim>
                                    <p:anim calcmode="lin" valueType="num">
                                      <p:cBhvr>
                                        <p:cTn id="160" dur="500" fill="hold"/>
                                        <p:tgtEl>
                                          <p:spTgt spid="57"/>
                                        </p:tgtEl>
                                        <p:attrNameLst>
                                          <p:attrName>ppt_y</p:attrName>
                                        </p:attrNameLst>
                                      </p:cBhvr>
                                      <p:tavLst>
                                        <p:tav tm="0">
                                          <p:val>
                                            <p:strVal val="#ppt_y"/>
                                          </p:val>
                                        </p:tav>
                                        <p:tav tm="100000">
                                          <p:val>
                                            <p:strVal val="#ppt_y"/>
                                          </p:val>
                                        </p:tav>
                                      </p:tavLst>
                                    </p:anim>
                                    <p:anim calcmode="lin" valueType="num">
                                      <p:cBhvr>
                                        <p:cTn id="161" dur="500" fill="hold"/>
                                        <p:tgtEl>
                                          <p:spTgt spid="57"/>
                                        </p:tgtEl>
                                        <p:attrNameLst>
                                          <p:attrName>ppt_w</p:attrName>
                                        </p:attrNameLst>
                                      </p:cBhvr>
                                      <p:tavLst>
                                        <p:tav tm="0">
                                          <p:val>
                                            <p:fltVal val="0"/>
                                          </p:val>
                                        </p:tav>
                                        <p:tav tm="100000">
                                          <p:val>
                                            <p:strVal val="#ppt_w"/>
                                          </p:val>
                                        </p:tav>
                                      </p:tavLst>
                                    </p:anim>
                                    <p:anim calcmode="lin" valueType="num">
                                      <p:cBhvr>
                                        <p:cTn id="162" dur="500" fill="hold"/>
                                        <p:tgtEl>
                                          <p:spTgt spid="57"/>
                                        </p:tgtEl>
                                        <p:attrNameLst>
                                          <p:attrName>ppt_h</p:attrName>
                                        </p:attrNameLst>
                                      </p:cBhvr>
                                      <p:tavLst>
                                        <p:tav tm="0">
                                          <p:val>
                                            <p:strVal val="#ppt_h"/>
                                          </p:val>
                                        </p:tav>
                                        <p:tav tm="100000">
                                          <p:val>
                                            <p:strVal val="#ppt_h"/>
                                          </p:val>
                                        </p:tav>
                                      </p:tavLst>
                                    </p:anim>
                                  </p:childTnLst>
                                </p:cTn>
                              </p:par>
                            </p:childTnLst>
                          </p:cTn>
                        </p:par>
                        <p:par>
                          <p:cTn id="163" fill="hold">
                            <p:stCondLst>
                              <p:cond delay="500"/>
                            </p:stCondLst>
                            <p:childTnLst>
                              <p:par>
                                <p:cTn id="164" presetID="5" presetClass="entr" presetSubtype="10" fill="hold" grpId="0" nodeType="after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checkerboard(across)">
                                      <p:cBhvr>
                                        <p:cTn id="166" dur="500"/>
                                        <p:tgtEl>
                                          <p:spTgt spid="56"/>
                                        </p:tgtEl>
                                      </p:cBhvr>
                                    </p:animEffect>
                                  </p:childTnLst>
                                </p:cTn>
                              </p:par>
                            </p:childTnLst>
                          </p:cTn>
                        </p:par>
                        <p:par>
                          <p:cTn id="167" fill="hold">
                            <p:stCondLst>
                              <p:cond delay="1000"/>
                            </p:stCondLst>
                            <p:childTnLst>
                              <p:par>
                                <p:cTn id="168" presetID="18" presetClass="entr" presetSubtype="3" fill="hold" grpId="0" nodeType="afterEffect">
                                  <p:stCondLst>
                                    <p:cond delay="0"/>
                                  </p:stCondLst>
                                  <p:childTnLst>
                                    <p:set>
                                      <p:cBhvr>
                                        <p:cTn id="169" dur="1" fill="hold">
                                          <p:stCondLst>
                                            <p:cond delay="0"/>
                                          </p:stCondLst>
                                        </p:cTn>
                                        <p:tgtEl>
                                          <p:spTgt spid="24"/>
                                        </p:tgtEl>
                                        <p:attrNameLst>
                                          <p:attrName>style.visibility</p:attrName>
                                        </p:attrNameLst>
                                      </p:cBhvr>
                                      <p:to>
                                        <p:strVal val="visible"/>
                                      </p:to>
                                    </p:set>
                                    <p:animEffect transition="in" filter="strips(upRight)">
                                      <p:cBhvr>
                                        <p:cTn id="17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499"/>
                                          </p:stCondLst>
                                        </p:cTn>
                                        <p:tgtEl>
                                          <p:spTgt spid="10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8" presetClass="entr" presetSubtype="6" fill="hold" grpId="0" nodeType="clickEffect">
                                  <p:stCondLst>
                                    <p:cond delay="0"/>
                                  </p:stCondLst>
                                  <p:childTnLst>
                                    <p:set>
                                      <p:cBhvr>
                                        <p:cTn id="182" dur="1" fill="hold">
                                          <p:stCondLst>
                                            <p:cond delay="0"/>
                                          </p:stCondLst>
                                        </p:cTn>
                                        <p:tgtEl>
                                          <p:spTgt spid="83"/>
                                        </p:tgtEl>
                                        <p:attrNameLst>
                                          <p:attrName>style.visibility</p:attrName>
                                        </p:attrNameLst>
                                      </p:cBhvr>
                                      <p:to>
                                        <p:strVal val="visible"/>
                                      </p:to>
                                    </p:set>
                                    <p:animEffect transition="in" filter="strips(downRight)">
                                      <p:cBhvr>
                                        <p:cTn id="183"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499"/>
                                          </p:stCondLst>
                                        </p:cTn>
                                        <p:tgtEl>
                                          <p:spTgt spid="15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blinds(horizontal)">
                                      <p:cBhvr>
                                        <p:cTn id="192"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193" presetID="22" presetClass="entr" presetSubtype="4" fill="hold" nodeType="withEffect">
                                  <p:stCondLst>
                                    <p:cond delay="0"/>
                                  </p:stCondLst>
                                  <p:childTnLst>
                                    <p:set>
                                      <p:cBhvr>
                                        <p:cTn id="194" dur="1" fill="hold">
                                          <p:stCondLst>
                                            <p:cond delay="0"/>
                                          </p:stCondLst>
                                        </p:cTn>
                                        <p:tgtEl>
                                          <p:spTgt spid="175"/>
                                        </p:tgtEl>
                                        <p:attrNameLst>
                                          <p:attrName>style.visibility</p:attrName>
                                        </p:attrNameLst>
                                      </p:cBhvr>
                                      <p:to>
                                        <p:strVal val="visible"/>
                                      </p:to>
                                    </p:set>
                                    <p:animEffect transition="in" filter="wipe(down)">
                                      <p:cBhvr>
                                        <p:cTn id="195" dur="500"/>
                                        <p:tgtEl>
                                          <p:spTgt spid="175"/>
                                        </p:tgtEl>
                                      </p:cBhvr>
                                    </p:animEffec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499"/>
                                          </p:stCondLst>
                                        </p:cTn>
                                        <p:tgtEl>
                                          <p:spTgt spid="192"/>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8" presetClass="entr" presetSubtype="12" fill="hold" grpId="0" nodeType="clickEffect">
                                  <p:stCondLst>
                                    <p:cond delay="0"/>
                                  </p:stCondLst>
                                  <p:childTnLst>
                                    <p:set>
                                      <p:cBhvr>
                                        <p:cTn id="203" dur="1" fill="hold">
                                          <p:stCondLst>
                                            <p:cond delay="0"/>
                                          </p:stCondLst>
                                        </p:cTn>
                                        <p:tgtEl>
                                          <p:spTgt spid="103"/>
                                        </p:tgtEl>
                                        <p:attrNameLst>
                                          <p:attrName>style.visibility</p:attrName>
                                        </p:attrNameLst>
                                      </p:cBhvr>
                                      <p:to>
                                        <p:strVal val="visible"/>
                                      </p:to>
                                    </p:set>
                                    <p:animEffect transition="in" filter="strips(downLeft)">
                                      <p:cBhvr>
                                        <p:cTn id="204" dur="500"/>
                                        <p:tgtEl>
                                          <p:spTgt spid="103"/>
                                        </p:tgtEl>
                                      </p:cBhvr>
                                    </p:animEffect>
                                  </p:childTnLst>
                                </p:cTn>
                              </p:par>
                            </p:childTnLst>
                          </p:cTn>
                        </p:par>
                        <p:par>
                          <p:cTn id="205" fill="hold">
                            <p:stCondLst>
                              <p:cond delay="500"/>
                            </p:stCondLst>
                            <p:childTnLst>
                              <p:par>
                                <p:cTn id="206" presetID="22" presetClass="entr" presetSubtype="1" fill="hold" nodeType="afterEffect">
                                  <p:stCondLst>
                                    <p:cond delay="0"/>
                                  </p:stCondLst>
                                  <p:childTnLst>
                                    <p:set>
                                      <p:cBhvr>
                                        <p:cTn id="207" dur="1" fill="hold">
                                          <p:stCondLst>
                                            <p:cond delay="0"/>
                                          </p:stCondLst>
                                        </p:cTn>
                                        <p:tgtEl>
                                          <p:spTgt spid="86"/>
                                        </p:tgtEl>
                                        <p:attrNameLst>
                                          <p:attrName>style.visibility</p:attrName>
                                        </p:attrNameLst>
                                      </p:cBhvr>
                                      <p:to>
                                        <p:strVal val="visible"/>
                                      </p:to>
                                    </p:set>
                                    <p:animEffect transition="in" filter="wipe(up)">
                                      <p:cBhvr>
                                        <p:cTn id="208"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499"/>
                                          </p:stCondLst>
                                        </p:cTn>
                                        <p:tgtEl>
                                          <p:spTgt spid="11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7" presetClass="entr" presetSubtype="4" fill="hold" grpId="0" nodeType="clickEffect">
                                  <p:stCondLst>
                                    <p:cond delay="0"/>
                                  </p:stCondLst>
                                  <p:childTnLst>
                                    <p:set>
                                      <p:cBhvr>
                                        <p:cTn id="216" dur="1" fill="hold">
                                          <p:stCondLst>
                                            <p:cond delay="0"/>
                                          </p:stCondLst>
                                        </p:cTn>
                                        <p:tgtEl>
                                          <p:spTgt spid="151"/>
                                        </p:tgtEl>
                                        <p:attrNameLst>
                                          <p:attrName>style.visibility</p:attrName>
                                        </p:attrNameLst>
                                      </p:cBhvr>
                                      <p:to>
                                        <p:strVal val="visible"/>
                                      </p:to>
                                    </p:set>
                                    <p:anim calcmode="lin" valueType="num">
                                      <p:cBhvr>
                                        <p:cTn id="217" dur="500" fill="hold"/>
                                        <p:tgtEl>
                                          <p:spTgt spid="151"/>
                                        </p:tgtEl>
                                        <p:attrNameLst>
                                          <p:attrName>ppt_x</p:attrName>
                                        </p:attrNameLst>
                                      </p:cBhvr>
                                      <p:tavLst>
                                        <p:tav tm="0">
                                          <p:val>
                                            <p:strVal val="#ppt_x"/>
                                          </p:val>
                                        </p:tav>
                                        <p:tav tm="100000">
                                          <p:val>
                                            <p:strVal val="#ppt_x"/>
                                          </p:val>
                                        </p:tav>
                                      </p:tavLst>
                                    </p:anim>
                                    <p:anim calcmode="lin" valueType="num">
                                      <p:cBhvr>
                                        <p:cTn id="218" dur="500" fill="hold"/>
                                        <p:tgtEl>
                                          <p:spTgt spid="151"/>
                                        </p:tgtEl>
                                        <p:attrNameLst>
                                          <p:attrName>ppt_y</p:attrName>
                                        </p:attrNameLst>
                                      </p:cBhvr>
                                      <p:tavLst>
                                        <p:tav tm="0">
                                          <p:val>
                                            <p:strVal val="#ppt_y+#ppt_h/2"/>
                                          </p:val>
                                        </p:tav>
                                        <p:tav tm="100000">
                                          <p:val>
                                            <p:strVal val="#ppt_y"/>
                                          </p:val>
                                        </p:tav>
                                      </p:tavLst>
                                    </p:anim>
                                    <p:anim calcmode="lin" valueType="num">
                                      <p:cBhvr>
                                        <p:cTn id="219" dur="500" fill="hold"/>
                                        <p:tgtEl>
                                          <p:spTgt spid="151"/>
                                        </p:tgtEl>
                                        <p:attrNameLst>
                                          <p:attrName>ppt_w</p:attrName>
                                        </p:attrNameLst>
                                      </p:cBhvr>
                                      <p:tavLst>
                                        <p:tav tm="0">
                                          <p:val>
                                            <p:strVal val="#ppt_w"/>
                                          </p:val>
                                        </p:tav>
                                        <p:tav tm="100000">
                                          <p:val>
                                            <p:strVal val="#ppt_w"/>
                                          </p:val>
                                        </p:tav>
                                      </p:tavLst>
                                    </p:anim>
                                    <p:anim calcmode="lin" valueType="num">
                                      <p:cBhvr>
                                        <p:cTn id="220" dur="500" fill="hold"/>
                                        <p:tgtEl>
                                          <p:spTgt spid="151"/>
                                        </p:tgtEl>
                                        <p:attrNameLst>
                                          <p:attrName>ppt_h</p:attrName>
                                        </p:attrNameLst>
                                      </p:cBhvr>
                                      <p:tavLst>
                                        <p:tav tm="0">
                                          <p:val>
                                            <p:fltVal val="0"/>
                                          </p:val>
                                        </p:tav>
                                        <p:tav tm="100000">
                                          <p:val>
                                            <p:strVal val="#ppt_h"/>
                                          </p:val>
                                        </p:tav>
                                      </p:tavLst>
                                    </p:anim>
                                  </p:childTnLst>
                                </p:cTn>
                              </p:par>
                            </p:childTnLst>
                          </p:cTn>
                        </p:par>
                        <p:par>
                          <p:cTn id="221" fill="hold">
                            <p:stCondLst>
                              <p:cond delay="500"/>
                            </p:stCondLst>
                            <p:childTnLst>
                              <p:par>
                                <p:cTn id="222" presetID="22" presetClass="entr" presetSubtype="4" fill="hold" nodeType="afterEffect">
                                  <p:stCondLst>
                                    <p:cond delay="0"/>
                                  </p:stCondLst>
                                  <p:childTnLst>
                                    <p:set>
                                      <p:cBhvr>
                                        <p:cTn id="223" dur="1" fill="hold">
                                          <p:stCondLst>
                                            <p:cond delay="0"/>
                                          </p:stCondLst>
                                        </p:cTn>
                                        <p:tgtEl>
                                          <p:spTgt spid="134"/>
                                        </p:tgtEl>
                                        <p:attrNameLst>
                                          <p:attrName>style.visibility</p:attrName>
                                        </p:attrNameLst>
                                      </p:cBhvr>
                                      <p:to>
                                        <p:strVal val="visible"/>
                                      </p:to>
                                    </p:set>
                                    <p:animEffect transition="in" filter="wipe(down)">
                                      <p:cBhvr>
                                        <p:cTn id="224"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utoUpdateAnimBg="0"/>
      <p:bldP spid="26" grpId="0" animBg="1"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nimBg="1" autoUpdateAnimBg="0"/>
      <p:bldP spid="35" grpId="0" autoUpdateAnimBg="0"/>
      <p:bldP spid="36" grpId="0" autoUpdateAnimBg="0"/>
      <p:bldP spid="37" grpId="0" autoUpdateAnimBg="0"/>
      <p:bldP spid="38" grpId="0" autoUpdateAnimBg="0"/>
      <p:bldP spid="43" grpId="0" autoUpdateAnimBg="0"/>
      <p:bldP spid="44" grpId="0" autoUpdateAnimBg="0"/>
      <p:bldP spid="48" grpId="0" autoUpdateAnimBg="0"/>
      <p:bldP spid="52" grpId="0" autoUpdateAnimBg="0"/>
      <p:bldP spid="56" grpId="0" autoUpdateAnimBg="0"/>
      <p:bldP spid="83" grpId="0" animBg="1" autoUpdateAnimBg="0"/>
      <p:bldP spid="84" grpId="0" animBg="1"/>
      <p:bldP spid="85" grpId="0" animBg="1"/>
      <p:bldP spid="103" grpId="0" animBg="1" autoUpdateAnimBg="0"/>
      <p:bldP spid="15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C100C266-104C-4688-8A14-B9F8FEBD45DF}"/>
              </a:ext>
            </a:extLst>
          </p:cNvPr>
          <p:cNvSpPr txBox="1">
            <a:spLocks noChangeArrowheads="1"/>
          </p:cNvSpPr>
          <p:nvPr/>
        </p:nvSpPr>
        <p:spPr bwMode="auto">
          <a:xfrm>
            <a:off x="2863922" y="1069115"/>
            <a:ext cx="3168650" cy="641350"/>
          </a:xfrm>
          <a:prstGeom prst="rect">
            <a:avLst/>
          </a:prstGeom>
          <a:solidFill>
            <a:srgbClr val="FFCC66"/>
          </a:solidFill>
          <a:ln>
            <a:noFill/>
          </a:ln>
          <a:effectLst/>
          <a:extLst>
            <a:ext uri="{91240B29-F687-4F45-9708-019B960494DF}">
              <a14:hiddenLine xmlns:a14="http://schemas.microsoft.com/office/drawing/2010/main" w="9525" algn="ctr">
                <a:solidFill>
                  <a:srgbClr val="00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600">
                <a:solidFill>
                  <a:schemeClr val="accent2"/>
                </a:solidFill>
                <a:latin typeface="+mn-lt"/>
                <a:ea typeface="+mn-ea"/>
                <a:cs typeface="+mn-ea"/>
                <a:sym typeface="+mn-lt"/>
              </a:rPr>
              <a:t>主要内容</a:t>
            </a:r>
          </a:p>
        </p:txBody>
      </p:sp>
      <p:sp>
        <p:nvSpPr>
          <p:cNvPr id="12291" name="AutoShape 6">
            <a:extLst>
              <a:ext uri="{FF2B5EF4-FFF2-40B4-BE49-F238E27FC236}">
                <a16:creationId xmlns:a16="http://schemas.microsoft.com/office/drawing/2014/main" id="{916CE1AA-6073-423B-B3FD-4F660D8B6596}"/>
              </a:ext>
            </a:extLst>
          </p:cNvPr>
          <p:cNvSpPr>
            <a:spLocks noChangeArrowheads="1"/>
          </p:cNvSpPr>
          <p:nvPr/>
        </p:nvSpPr>
        <p:spPr bwMode="auto">
          <a:xfrm>
            <a:off x="1159961" y="2517971"/>
            <a:ext cx="7069637" cy="2404062"/>
          </a:xfrm>
          <a:prstGeom prst="roundRect">
            <a:avLst>
              <a:gd name="adj" fmla="val 16667"/>
            </a:avLst>
          </a:prstGeom>
          <a:noFill/>
          <a:ln w="38100"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195263" indent="-195263">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20000"/>
              </a:lnSpc>
              <a:spcBef>
                <a:spcPts val="600"/>
              </a:spcBef>
              <a:spcAft>
                <a:spcPts val="600"/>
              </a:spcAft>
            </a:pPr>
            <a:r>
              <a:rPr kumimoji="1" lang="en-US" altLang="zh-CN" sz="3200" dirty="0">
                <a:latin typeface="+mn-lt"/>
                <a:ea typeface="+mn-ea"/>
                <a:cs typeface="+mn-ea"/>
              </a:rPr>
              <a:t>0. </a:t>
            </a:r>
            <a:r>
              <a:rPr kumimoji="1" lang="zh-CN" altLang="en-US" sz="3200" dirty="0">
                <a:latin typeface="+mn-lt"/>
                <a:ea typeface="+mn-ea"/>
                <a:cs typeface="+mn-ea"/>
              </a:rPr>
              <a:t>运算放大器原理及应用（补充知识）</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1. </a:t>
            </a:r>
            <a:r>
              <a:rPr kumimoji="1" lang="zh-CN" altLang="en-US" sz="3200" dirty="0">
                <a:latin typeface="+mn-lt"/>
                <a:ea typeface="+mn-ea"/>
                <a:cs typeface="+mn-ea"/>
              </a:rPr>
              <a:t>集成</a:t>
            </a:r>
            <a:r>
              <a:rPr kumimoji="1" lang="en-US" altLang="zh-CN" sz="3200" dirty="0">
                <a:latin typeface="+mn-lt"/>
                <a:ea typeface="+mn-ea"/>
                <a:cs typeface="+mn-ea"/>
              </a:rPr>
              <a:t>555</a:t>
            </a:r>
            <a:r>
              <a:rPr kumimoji="1" lang="zh-CN" altLang="en-US" sz="3200" dirty="0">
                <a:latin typeface="+mn-lt"/>
                <a:ea typeface="+mn-ea"/>
                <a:cs typeface="+mn-ea"/>
              </a:rPr>
              <a:t>定时器及其应用</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2.</a:t>
            </a:r>
            <a:r>
              <a:rPr kumimoji="1" lang="en-US" altLang="zh-CN" sz="3200" dirty="0">
                <a:cs typeface="+mn-ea"/>
              </a:rPr>
              <a:t> </a:t>
            </a:r>
            <a:r>
              <a:rPr kumimoji="1" lang="zh-CN" altLang="en-US" sz="3200" dirty="0">
                <a:latin typeface="+mn-lt"/>
                <a:ea typeface="+mn-ea"/>
                <a:cs typeface="+mn-ea"/>
              </a:rPr>
              <a:t>门电路构成的矩形波发生器与整形</a:t>
            </a:r>
            <a:endParaRPr kumimoji="1" lang="zh-CN" altLang="en-US" sz="3200" dirty="0">
              <a:latin typeface="+mn-lt"/>
              <a:ea typeface="+mn-ea"/>
              <a:cs typeface="+mn-ea"/>
              <a:sym typeface="+mn-lt"/>
            </a:endParaRPr>
          </a:p>
        </p:txBody>
      </p:sp>
    </p:spTree>
    <p:extLst>
      <p:ext uri="{BB962C8B-B14F-4D97-AF65-F5344CB8AC3E}">
        <p14:creationId xmlns:p14="http://schemas.microsoft.com/office/powerpoint/2010/main" val="3507341205"/>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sym typeface="+mn-lt"/>
              </a:rPr>
              <a:t>工作原理</a:t>
            </a:r>
          </a:p>
        </p:txBody>
      </p:sp>
      <p:grpSp>
        <p:nvGrpSpPr>
          <p:cNvPr id="203" name="Group 2"/>
          <p:cNvGrpSpPr>
            <a:grpSpLocks/>
          </p:cNvGrpSpPr>
          <p:nvPr/>
        </p:nvGrpSpPr>
        <p:grpSpPr bwMode="auto">
          <a:xfrm>
            <a:off x="2908300" y="1221764"/>
            <a:ext cx="6248400" cy="4876800"/>
            <a:chOff x="1824" y="1056"/>
            <a:chExt cx="3936" cy="3072"/>
          </a:xfrm>
        </p:grpSpPr>
        <p:grpSp>
          <p:nvGrpSpPr>
            <p:cNvPr id="204" name="Group 3"/>
            <p:cNvGrpSpPr>
              <a:grpSpLocks/>
            </p:cNvGrpSpPr>
            <p:nvPr/>
          </p:nvGrpSpPr>
          <p:grpSpPr bwMode="auto">
            <a:xfrm>
              <a:off x="1824" y="1056"/>
              <a:ext cx="3936" cy="3072"/>
              <a:chOff x="1824" y="1056"/>
              <a:chExt cx="3936" cy="3072"/>
            </a:xfrm>
          </p:grpSpPr>
          <p:sp>
            <p:nvSpPr>
              <p:cNvPr id="206" name="Rectangle 4"/>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07" name="Group 5"/>
              <p:cNvGrpSpPr>
                <a:grpSpLocks/>
              </p:cNvGrpSpPr>
              <p:nvPr/>
            </p:nvGrpSpPr>
            <p:grpSpPr bwMode="auto">
              <a:xfrm>
                <a:off x="1904" y="1152"/>
                <a:ext cx="3856" cy="2880"/>
                <a:chOff x="1904" y="1152"/>
                <a:chExt cx="3856" cy="2880"/>
              </a:xfrm>
            </p:grpSpPr>
            <p:grpSp>
              <p:nvGrpSpPr>
                <p:cNvPr id="208" name="Group 6"/>
                <p:cNvGrpSpPr>
                  <a:grpSpLocks/>
                </p:cNvGrpSpPr>
                <p:nvPr/>
              </p:nvGrpSpPr>
              <p:grpSpPr bwMode="auto">
                <a:xfrm>
                  <a:off x="2512" y="3600"/>
                  <a:ext cx="96" cy="432"/>
                  <a:chOff x="912" y="3696"/>
                  <a:chExt cx="96" cy="336"/>
                </a:xfrm>
              </p:grpSpPr>
              <p:sp>
                <p:nvSpPr>
                  <p:cNvPr id="325" name="Line 7"/>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6" name="Line 8"/>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09" name="Group 9"/>
                <p:cNvGrpSpPr>
                  <a:grpSpLocks/>
                </p:cNvGrpSpPr>
                <p:nvPr/>
              </p:nvGrpSpPr>
              <p:grpSpPr bwMode="auto">
                <a:xfrm>
                  <a:off x="1912" y="3144"/>
                  <a:ext cx="992" cy="154"/>
                  <a:chOff x="312" y="3120"/>
                  <a:chExt cx="992" cy="154"/>
                </a:xfrm>
              </p:grpSpPr>
              <p:sp>
                <p:nvSpPr>
                  <p:cNvPr id="322" name="Text Box 10"/>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323" name="Line 11"/>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4" name="Line 12"/>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0" name="Rectangle 13"/>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1" name="Text Box 14"/>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12" name="Text Box 15"/>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13" name="Text Box 16"/>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14" name="Text Box 17"/>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15" name="Group 18"/>
                <p:cNvGrpSpPr>
                  <a:grpSpLocks/>
                </p:cNvGrpSpPr>
                <p:nvPr/>
              </p:nvGrpSpPr>
              <p:grpSpPr bwMode="auto">
                <a:xfrm>
                  <a:off x="3424" y="1176"/>
                  <a:ext cx="144" cy="792"/>
                  <a:chOff x="1824" y="1176"/>
                  <a:chExt cx="144" cy="792"/>
                </a:xfrm>
              </p:grpSpPr>
              <p:sp>
                <p:nvSpPr>
                  <p:cNvPr id="319" name="Text Box 19"/>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320" name="Line 20"/>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1" name="Line 21"/>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6" name="Text Box 22"/>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17" name="Text Box 23"/>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18" name="Group 24"/>
                <p:cNvGrpSpPr>
                  <a:grpSpLocks/>
                </p:cNvGrpSpPr>
                <p:nvPr/>
              </p:nvGrpSpPr>
              <p:grpSpPr bwMode="auto">
                <a:xfrm>
                  <a:off x="1904" y="2480"/>
                  <a:ext cx="992" cy="154"/>
                  <a:chOff x="304" y="2424"/>
                  <a:chExt cx="992" cy="154"/>
                </a:xfrm>
              </p:grpSpPr>
              <p:sp>
                <p:nvSpPr>
                  <p:cNvPr id="317" name="Text Box 25"/>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318" name="Line 26"/>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9" name="Text Box 27"/>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20" name="Group 28"/>
                <p:cNvGrpSpPr>
                  <a:grpSpLocks/>
                </p:cNvGrpSpPr>
                <p:nvPr/>
              </p:nvGrpSpPr>
              <p:grpSpPr bwMode="auto">
                <a:xfrm>
                  <a:off x="1920" y="2312"/>
                  <a:ext cx="992" cy="154"/>
                  <a:chOff x="320" y="2312"/>
                  <a:chExt cx="992" cy="154"/>
                </a:xfrm>
              </p:grpSpPr>
              <p:sp>
                <p:nvSpPr>
                  <p:cNvPr id="315" name="Text Box 29"/>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316" name="Line 30"/>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1" name="Text Box 31"/>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222" name="Group 32"/>
                <p:cNvGrpSpPr>
                  <a:grpSpLocks/>
                </p:cNvGrpSpPr>
                <p:nvPr/>
              </p:nvGrpSpPr>
              <p:grpSpPr bwMode="auto">
                <a:xfrm>
                  <a:off x="4624" y="2312"/>
                  <a:ext cx="1136" cy="154"/>
                  <a:chOff x="3024" y="2312"/>
                  <a:chExt cx="1136" cy="154"/>
                </a:xfrm>
              </p:grpSpPr>
              <p:sp>
                <p:nvSpPr>
                  <p:cNvPr id="313" name="Text Box 33"/>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314" name="Line 34"/>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3" name="Text Box 35"/>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224" name="Group 36"/>
                <p:cNvGrpSpPr>
                  <a:grpSpLocks/>
                </p:cNvGrpSpPr>
                <p:nvPr/>
              </p:nvGrpSpPr>
              <p:grpSpPr bwMode="auto">
                <a:xfrm>
                  <a:off x="4920" y="2680"/>
                  <a:ext cx="696" cy="155"/>
                  <a:chOff x="3072" y="2704"/>
                  <a:chExt cx="936" cy="140"/>
                </a:xfrm>
              </p:grpSpPr>
              <p:sp>
                <p:nvSpPr>
                  <p:cNvPr id="311" name="Text Box 37"/>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312" name="Line 38"/>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 name="Group 39"/>
                <p:cNvGrpSpPr>
                  <a:grpSpLocks/>
                </p:cNvGrpSpPr>
                <p:nvPr/>
              </p:nvGrpSpPr>
              <p:grpSpPr bwMode="auto">
                <a:xfrm>
                  <a:off x="3302" y="2160"/>
                  <a:ext cx="1083" cy="1024"/>
                  <a:chOff x="1702" y="2160"/>
                  <a:chExt cx="1083" cy="1024"/>
                </a:xfrm>
              </p:grpSpPr>
              <p:sp>
                <p:nvSpPr>
                  <p:cNvPr id="289" name="Line 40"/>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0" name="Text Box 41"/>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91" name="Line 42"/>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2" name="Rectangle 43"/>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93" name="Oval 44"/>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4" name="Line 45"/>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5" name="Text Box 46"/>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96" name="Text Box 47"/>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97" name="Line 48"/>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8" name="Line 49"/>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9" name="Line 50"/>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0" name="Line 51"/>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1" name="Line 52"/>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2" name="Line 53"/>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3" name="Line 54"/>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4" name="Rectangle 55"/>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305" name="Oval 56"/>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6" name="Line 57"/>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 name="Text Box 58"/>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308" name="Line 59"/>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9" name="Line 60"/>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0" name="Line 61"/>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6" name="Line 62"/>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27" name="Group 63"/>
                <p:cNvGrpSpPr>
                  <a:grpSpLocks/>
                </p:cNvGrpSpPr>
                <p:nvPr/>
              </p:nvGrpSpPr>
              <p:grpSpPr bwMode="auto">
                <a:xfrm>
                  <a:off x="2296" y="1832"/>
                  <a:ext cx="336" cy="1784"/>
                  <a:chOff x="696" y="1832"/>
                  <a:chExt cx="336" cy="1784"/>
                </a:xfrm>
              </p:grpSpPr>
              <p:sp>
                <p:nvSpPr>
                  <p:cNvPr id="281" name="AutoShape 64"/>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2" name="Line 65"/>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3" name="AutoShape 66"/>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4" name="Line 67"/>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5" name="Text Box 68"/>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86" name="AutoShape 69"/>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 name="Text Box 70"/>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88" name="Text Box 71"/>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28" name="Group 72"/>
                <p:cNvGrpSpPr>
                  <a:grpSpLocks/>
                </p:cNvGrpSpPr>
                <p:nvPr/>
              </p:nvGrpSpPr>
              <p:grpSpPr bwMode="auto">
                <a:xfrm>
                  <a:off x="3064" y="1776"/>
                  <a:ext cx="590" cy="536"/>
                  <a:chOff x="1464" y="1776"/>
                  <a:chExt cx="590" cy="536"/>
                </a:xfrm>
              </p:grpSpPr>
              <p:sp>
                <p:nvSpPr>
                  <p:cNvPr id="276" name="Text Box 73"/>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77" name="Oval 74"/>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8" name="Rectangle 75"/>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79" name="Text Box 76"/>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80" name="Line 77"/>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9" name="Group 78"/>
                <p:cNvGrpSpPr>
                  <a:grpSpLocks/>
                </p:cNvGrpSpPr>
                <p:nvPr/>
              </p:nvGrpSpPr>
              <p:grpSpPr bwMode="auto">
                <a:xfrm>
                  <a:off x="2568" y="1984"/>
                  <a:ext cx="2736" cy="1744"/>
                  <a:chOff x="968" y="1984"/>
                  <a:chExt cx="2736" cy="1744"/>
                </a:xfrm>
              </p:grpSpPr>
              <p:grpSp>
                <p:nvGrpSpPr>
                  <p:cNvPr id="253" name="Group 79"/>
                  <p:cNvGrpSpPr>
                    <a:grpSpLocks/>
                  </p:cNvGrpSpPr>
                  <p:nvPr/>
                </p:nvGrpSpPr>
                <p:grpSpPr bwMode="auto">
                  <a:xfrm>
                    <a:off x="968" y="2160"/>
                    <a:ext cx="2575" cy="1568"/>
                    <a:chOff x="968" y="2160"/>
                    <a:chExt cx="2575" cy="1568"/>
                  </a:xfrm>
                </p:grpSpPr>
                <p:sp>
                  <p:nvSpPr>
                    <p:cNvPr id="257" name="Line 80"/>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8" name="Line 81"/>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9" name="Rectangle 82"/>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60" name="Oval 83"/>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1" name="Text Box 84"/>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62" name="Rectangle 85"/>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63" name="Oval 86"/>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4" name="Text Box 87"/>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65" name="Line 88"/>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6" name="Line 89"/>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7" name="Line 90"/>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8" name="Line 91"/>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9" name="Line 92"/>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0" name="Line 93"/>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1" name="Line 94"/>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2" name="Line 95"/>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3" name="Line 96"/>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4" name="Line 97"/>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5" name="Line 98"/>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54" name="Group 99"/>
                  <p:cNvGrpSpPr>
                    <a:grpSpLocks/>
                  </p:cNvGrpSpPr>
                  <p:nvPr/>
                </p:nvGrpSpPr>
                <p:grpSpPr bwMode="auto">
                  <a:xfrm>
                    <a:off x="3216" y="1984"/>
                    <a:ext cx="488" cy="1112"/>
                    <a:chOff x="3216" y="1984"/>
                    <a:chExt cx="488" cy="1112"/>
                  </a:xfrm>
                </p:grpSpPr>
                <p:sp>
                  <p:nvSpPr>
                    <p:cNvPr id="255" name="Text Box 100"/>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56" name="Text Box 101"/>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30" name="Group 102"/>
                <p:cNvGrpSpPr>
                  <a:grpSpLocks/>
                </p:cNvGrpSpPr>
                <p:nvPr/>
              </p:nvGrpSpPr>
              <p:grpSpPr bwMode="auto">
                <a:xfrm>
                  <a:off x="2352" y="2176"/>
                  <a:ext cx="1112" cy="1152"/>
                  <a:chOff x="752" y="2176"/>
                  <a:chExt cx="1112" cy="1152"/>
                </a:xfrm>
              </p:grpSpPr>
              <p:sp>
                <p:nvSpPr>
                  <p:cNvPr id="231" name="Line 103"/>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2" name="Line 104"/>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3" name="Rectangle 105"/>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4" name="Line 106"/>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5" name="AutoShape 107"/>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 name="Oval 108"/>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 name="Oval 109"/>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8" name="Line 110"/>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9" name="Line 111"/>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0" name="Line 112"/>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1" name="Line 113"/>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2" name="Line 114"/>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3" name="Rectangle 115"/>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4" name="Line 116"/>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5" name="AutoShape 117"/>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46" name="Oval 118"/>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7" name="Oval 119"/>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8" name="Line 120"/>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9" name="Line 121"/>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0" name="Line 122"/>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1" name="Text Box 123"/>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52" name="Text Box 124"/>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05" name="Oval 125"/>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328" name="Text Box 132"/>
              <p:cNvSpPr txBox="1">
                <a:spLocks noChangeArrowheads="1"/>
              </p:cNvSpPr>
              <p:nvPr/>
            </p:nvSpPr>
            <p:spPr bwMode="auto">
              <a:xfrm>
                <a:off x="12700" y="1145564"/>
                <a:ext cx="3657600" cy="116557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b="1" i="1" dirty="0" smtClean="0">
                            <a:solidFill>
                              <a:srgbClr val="000000"/>
                            </a:solidFill>
                            <a:latin typeface="Cambria Math" panose="02040503050406030204" pitchFamily="18" charset="0"/>
                            <a:cs typeface="Times New Roman" panose="02020603050405020304" pitchFamily="18" charset="0"/>
                          </a:rPr>
                        </m:ctrlPr>
                      </m:accPr>
                      <m:e>
                        <m:r>
                          <a:rPr kumimoji="1" lang="en-US" altLang="zh-CN" sz="2400" b="1" i="1" dirty="0" smtClean="0">
                            <a:solidFill>
                              <a:srgbClr val="000000"/>
                            </a:solidFill>
                            <a:latin typeface="Cambria Math" panose="02040503050406030204" pitchFamily="18" charset="0"/>
                            <a:cs typeface="Times New Roman" panose="02020603050405020304" pitchFamily="18" charset="0"/>
                          </a:rPr>
                          <m:t>𝑹</m:t>
                        </m:r>
                      </m:e>
                    </m:acc>
                    <m:r>
                      <a:rPr kumimoji="1" lang="zh-CN" altLang="en-US" sz="2400" b="1" i="1" dirty="0" smtClean="0">
                        <a:solidFill>
                          <a:srgbClr val="000000"/>
                        </a:solidFill>
                        <a:latin typeface="Cambria Math" panose="02040503050406030204" pitchFamily="18" charset="0"/>
                        <a:cs typeface="Times New Roman" panose="02020603050405020304" pitchFamily="18" charset="0"/>
                      </a:rPr>
                      <m:t>＝</m:t>
                    </m:r>
                    <m:r>
                      <a:rPr kumimoji="1" lang="en-US" altLang="zh-CN" sz="2400" b="1" i="1" dirty="0">
                        <a:solidFill>
                          <a:srgbClr val="000000"/>
                        </a:solidFill>
                        <a:latin typeface="Cambria Math" panose="02040503050406030204" pitchFamily="18" charset="0"/>
                        <a:cs typeface="Times New Roman" panose="02020603050405020304" pitchFamily="18" charset="0"/>
                      </a:rPr>
                      <m:t>𝑳</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反相器</a:t>
                </a:r>
                <a:r>
                  <a:rPr kumimoji="1" lang="en-US" altLang="zh-CN" sz="2400" b="1" dirty="0">
                    <a:solidFill>
                      <a:schemeClr val="accent2"/>
                    </a:solidFill>
                    <a:latin typeface="Times New Roman" panose="02020603050405020304" pitchFamily="18" charset="0"/>
                    <a:cs typeface="Times New Roman" panose="02020603050405020304" pitchFamily="18" charset="0"/>
                  </a:rPr>
                  <a:t>G</a:t>
                </a:r>
                <a:r>
                  <a:rPr kumimoji="1" lang="en-US" altLang="zh-CN" sz="2400" b="1" baseline="-25000" dirty="0">
                    <a:solidFill>
                      <a:schemeClr val="accent2"/>
                    </a:solidFill>
                    <a:latin typeface="Times New Roman" panose="02020603050405020304" pitchFamily="18" charset="0"/>
                    <a:cs typeface="Times New Roman" panose="02020603050405020304" pitchFamily="18" charset="0"/>
                  </a:rPr>
                  <a:t>1</a:t>
                </a:r>
                <a:r>
                  <a:rPr kumimoji="1" lang="zh-CN" altLang="en-US" sz="2400" b="1" dirty="0">
                    <a:solidFill>
                      <a:srgbClr val="000000"/>
                    </a:solidFill>
                    <a:latin typeface="Times New Roman" panose="02020603050405020304" pitchFamily="18" charset="0"/>
                    <a:cs typeface="Times New Roman" panose="02020603050405020304" pitchFamily="18" charset="0"/>
                  </a:rPr>
                  <a:t>输出高电平，</a:t>
                </a:r>
              </a:p>
            </p:txBody>
          </p:sp>
        </mc:Choice>
        <mc:Fallback xmlns="">
          <p:sp>
            <p:nvSpPr>
              <p:cNvPr id="328" name="Text Box 132"/>
              <p:cNvSpPr txBox="1">
                <a:spLocks noRot="1" noChangeAspect="1" noMove="1" noResize="1" noEditPoints="1" noAdjustHandles="1" noChangeArrowheads="1" noChangeShapeType="1" noTextEdit="1"/>
              </p:cNvSpPr>
              <p:nvPr/>
            </p:nvSpPr>
            <p:spPr bwMode="auto">
              <a:xfrm>
                <a:off x="12700" y="1145564"/>
                <a:ext cx="3657600" cy="1165577"/>
              </a:xfrm>
              <a:prstGeom prst="rect">
                <a:avLst/>
              </a:prstGeom>
              <a:blipFill rotWithShape="0">
                <a:blip r:embed="rId2"/>
                <a:stretch>
                  <a:fillRect l="-2667" t="-3141" b="-78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30" name="Line 134"/>
          <p:cNvSpPr>
            <a:spLocks noChangeShapeType="1"/>
          </p:cNvSpPr>
          <p:nvPr/>
        </p:nvSpPr>
        <p:spPr bwMode="auto">
          <a:xfrm flipH="1">
            <a:off x="5499100" y="1678964"/>
            <a:ext cx="0" cy="60960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1" name="Line 135"/>
          <p:cNvSpPr>
            <a:spLocks noChangeShapeType="1"/>
          </p:cNvSpPr>
          <p:nvPr/>
        </p:nvSpPr>
        <p:spPr bwMode="auto">
          <a:xfrm>
            <a:off x="5499100" y="2974364"/>
            <a:ext cx="0" cy="22860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2" name="Line 136"/>
          <p:cNvSpPr>
            <a:spLocks noChangeShapeType="1"/>
          </p:cNvSpPr>
          <p:nvPr/>
        </p:nvSpPr>
        <p:spPr bwMode="auto">
          <a:xfrm flipV="1">
            <a:off x="4140200" y="5514364"/>
            <a:ext cx="40386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3" name="Line 137"/>
          <p:cNvSpPr>
            <a:spLocks noChangeShapeType="1"/>
          </p:cNvSpPr>
          <p:nvPr/>
        </p:nvSpPr>
        <p:spPr bwMode="auto">
          <a:xfrm flipV="1">
            <a:off x="8153400" y="4142764"/>
            <a:ext cx="0" cy="13716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4" name="Line 138"/>
          <p:cNvSpPr>
            <a:spLocks noChangeShapeType="1"/>
          </p:cNvSpPr>
          <p:nvPr/>
        </p:nvSpPr>
        <p:spPr bwMode="auto">
          <a:xfrm>
            <a:off x="8153400" y="4130064"/>
            <a:ext cx="403225"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5" name="Text Box 139"/>
          <p:cNvSpPr txBox="1">
            <a:spLocks noChangeArrowheads="1"/>
          </p:cNvSpPr>
          <p:nvPr/>
        </p:nvSpPr>
        <p:spPr bwMode="auto">
          <a:xfrm>
            <a:off x="5727700" y="1450364"/>
            <a:ext cx="3810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36" name="Text Box 140"/>
          <p:cNvSpPr txBox="1">
            <a:spLocks noChangeArrowheads="1"/>
          </p:cNvSpPr>
          <p:nvPr/>
        </p:nvSpPr>
        <p:spPr bwMode="auto">
          <a:xfrm>
            <a:off x="5880100" y="2593364"/>
            <a:ext cx="3810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CC3300"/>
                </a:solidFill>
                <a:latin typeface="Times New Roman" panose="02020603050405020304" pitchFamily="18" charset="0"/>
              </a:rPr>
              <a:t>1</a:t>
            </a:r>
          </a:p>
        </p:txBody>
      </p:sp>
      <p:sp>
        <p:nvSpPr>
          <p:cNvPr id="337" name="Text Box 141"/>
          <p:cNvSpPr txBox="1">
            <a:spLocks noChangeArrowheads="1"/>
          </p:cNvSpPr>
          <p:nvPr/>
        </p:nvSpPr>
        <p:spPr bwMode="auto">
          <a:xfrm>
            <a:off x="7327900" y="2834664"/>
            <a:ext cx="2286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38" name="Text Box 142"/>
          <p:cNvSpPr txBox="1">
            <a:spLocks noChangeArrowheads="1"/>
          </p:cNvSpPr>
          <p:nvPr/>
        </p:nvSpPr>
        <p:spPr bwMode="auto">
          <a:xfrm>
            <a:off x="3683000" y="45285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mc:AlternateContent xmlns:mc="http://schemas.openxmlformats.org/markup-compatibility/2006" xmlns:a14="http://schemas.microsoft.com/office/drawing/2010/main">
        <mc:Choice Requires="a14">
          <p:sp>
            <p:nvSpPr>
              <p:cNvPr id="339" name="Rectangle 143"/>
              <p:cNvSpPr>
                <a:spLocks noChangeArrowheads="1"/>
              </p:cNvSpPr>
              <p:nvPr/>
            </p:nvSpPr>
            <p:spPr bwMode="auto">
              <a:xfrm>
                <a:off x="12700" y="2352064"/>
                <a:ext cx="3670300" cy="833178"/>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所以</a:t>
                </a:r>
                <a:r>
                  <a:rPr kumimoji="1" lang="en-US" altLang="zh-CN" sz="2400" b="1" i="1" dirty="0">
                    <a:solidFill>
                      <a:srgbClr val="000000"/>
                    </a:solidFill>
                    <a:latin typeface="Times New Roman" panose="02020603050405020304" pitchFamily="18" charset="0"/>
                    <a:cs typeface="Times New Roman" panose="02020603050405020304" pitchFamily="18" charset="0"/>
                  </a:rPr>
                  <a:t>Q</a:t>
                </a:r>
                <a:r>
                  <a:rPr kumimoji="1" lang="zh-CN" altLang="en-US" sz="2400" b="1" dirty="0">
                    <a:solidFill>
                      <a:srgbClr val="000000"/>
                    </a:solidFill>
                    <a:latin typeface="Times New Roman" panose="02020603050405020304" pitchFamily="18" charset="0"/>
                    <a:cs typeface="Times New Roman" panose="02020603050405020304" pitchFamily="18" charset="0"/>
                  </a:rPr>
                  <a:t>为低电平，</a:t>
                </a:r>
              </a:p>
              <a:p>
                <a:pPr eaLnBrk="1" hangingPunct="1">
                  <a:spcBef>
                    <a:spcPct val="0"/>
                  </a:spcBef>
                  <a:buFontTx/>
                  <a:buNone/>
                </a:pPr>
                <a14:m>
                  <m:oMath xmlns:m="http://schemas.openxmlformats.org/officeDocument/2006/math">
                    <m:r>
                      <a:rPr kumimoji="1" lang="en-US" altLang="zh-CN" sz="2400" b="1" i="1" dirty="0" smtClean="0">
                        <a:solidFill>
                          <a:srgbClr val="990033"/>
                        </a:solidFill>
                        <a:latin typeface="Cambria Math" panose="02040503050406030204" pitchFamily="18" charset="0"/>
                        <a:cs typeface="Times New Roman" panose="02020603050405020304" pitchFamily="18" charset="0"/>
                      </a:rPr>
                      <m:t>𝑶𝑼𝑻</m:t>
                    </m:r>
                    <m:r>
                      <a:rPr kumimoji="1" lang="en-US" altLang="zh-CN" sz="2400" b="1" i="1" dirty="0" smtClean="0">
                        <a:solidFill>
                          <a:srgbClr val="990033"/>
                        </a:solidFill>
                        <a:latin typeface="Cambria Math" panose="02040503050406030204" pitchFamily="18" charset="0"/>
                        <a:cs typeface="Times New Roman" panose="02020603050405020304" pitchFamily="18" charset="0"/>
                      </a:rPr>
                      <m:t>=</m:t>
                    </m:r>
                    <m:r>
                      <a:rPr kumimoji="1" lang="en-US" altLang="zh-CN" sz="2400" b="1" i="1" dirty="0" smtClean="0">
                        <a:solidFill>
                          <a:srgbClr val="990033"/>
                        </a:solidFill>
                        <a:latin typeface="Cambria Math" panose="02040503050406030204" pitchFamily="18" charset="0"/>
                        <a:cs typeface="Times New Roman" panose="02020603050405020304" pitchFamily="18" charset="0"/>
                      </a:rPr>
                      <m:t>𝑳</m:t>
                    </m:r>
                  </m:oMath>
                </a14:m>
                <a:r>
                  <a:rPr kumimoji="1" lang="zh-CN" altLang="en-US" sz="2400" b="1" dirty="0">
                    <a:solidFill>
                      <a:srgbClr val="000000"/>
                    </a:solidFill>
                    <a:latin typeface="Times New Roman" panose="02020603050405020304" pitchFamily="18" charset="0"/>
                  </a:rPr>
                  <a:t>。</a:t>
                </a:r>
              </a:p>
            </p:txBody>
          </p:sp>
        </mc:Choice>
        <mc:Fallback xmlns="">
          <p:sp>
            <p:nvSpPr>
              <p:cNvPr id="339" name="Rectangle 143"/>
              <p:cNvSpPr>
                <a:spLocks noRot="1" noChangeAspect="1" noMove="1" noResize="1" noEditPoints="1" noAdjustHandles="1" noChangeArrowheads="1" noChangeShapeType="1" noTextEdit="1"/>
              </p:cNvSpPr>
              <p:nvPr/>
            </p:nvSpPr>
            <p:spPr bwMode="auto">
              <a:xfrm>
                <a:off x="12700" y="2352064"/>
                <a:ext cx="3670300" cy="833178"/>
              </a:xfrm>
              <a:prstGeom prst="rect">
                <a:avLst/>
              </a:prstGeom>
              <a:blipFill rotWithShape="0">
                <a:blip r:embed="rId3"/>
                <a:stretch>
                  <a:fillRect l="-2658" t="-8029" b="-131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40" name="Rectangle 144"/>
          <p:cNvSpPr>
            <a:spLocks noChangeArrowheads="1"/>
          </p:cNvSpPr>
          <p:nvPr/>
        </p:nvSpPr>
        <p:spPr bwMode="auto">
          <a:xfrm>
            <a:off x="25400" y="3139464"/>
            <a:ext cx="2970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000000"/>
                </a:solidFill>
                <a:latin typeface="Times New Roman" panose="02020603050405020304" pitchFamily="18" charset="0"/>
              </a:rPr>
              <a:t>使</a:t>
            </a:r>
            <a:r>
              <a:rPr kumimoji="1" lang="en-US" altLang="zh-CN" sz="2400" b="1">
                <a:solidFill>
                  <a:schemeClr val="accent2"/>
                </a:solidFill>
                <a:latin typeface="Times New Roman" panose="02020603050405020304" pitchFamily="18" charset="0"/>
              </a:rPr>
              <a:t>G</a:t>
            </a:r>
            <a:r>
              <a:rPr kumimoji="1" lang="en-US" altLang="zh-CN" sz="2400" b="1" baseline="-25000">
                <a:solidFill>
                  <a:schemeClr val="accent2"/>
                </a:solidFill>
                <a:latin typeface="Times New Roman" panose="02020603050405020304" pitchFamily="18" charset="0"/>
              </a:rPr>
              <a:t>2</a:t>
            </a:r>
            <a:r>
              <a:rPr kumimoji="1" lang="zh-CN" altLang="en-US" sz="2400" b="1">
                <a:solidFill>
                  <a:srgbClr val="000000"/>
                </a:solidFill>
                <a:latin typeface="Times New Roman" panose="02020603050405020304" pitchFamily="18" charset="0"/>
              </a:rPr>
              <a:t>输入为高电平，</a:t>
            </a:r>
          </a:p>
          <a:p>
            <a:pPr eaLnBrk="1" hangingPunct="1">
              <a:spcBef>
                <a:spcPct val="0"/>
              </a:spcBef>
              <a:buFontTx/>
              <a:buNone/>
            </a:pPr>
            <a:r>
              <a:rPr kumimoji="1" lang="en-US" altLang="zh-CN" sz="2400" b="1">
                <a:solidFill>
                  <a:srgbClr val="000000"/>
                </a:solidFill>
                <a:latin typeface="Times New Roman" panose="02020603050405020304" pitchFamily="18" charset="0"/>
                <a:cs typeface="Times New Roman" panose="02020603050405020304" pitchFamily="18" charset="0"/>
              </a:rPr>
              <a:t>T</a:t>
            </a:r>
            <a:r>
              <a:rPr kumimoji="1" lang="zh-CN" altLang="en-US" sz="2400" b="1">
                <a:solidFill>
                  <a:srgbClr val="000000"/>
                </a:solidFill>
                <a:latin typeface="Times New Roman" panose="02020603050405020304" pitchFamily="18" charset="0"/>
                <a:cs typeface="Times New Roman" panose="02020603050405020304" pitchFamily="18" charset="0"/>
              </a:rPr>
              <a:t>管导通。</a:t>
            </a:r>
          </a:p>
        </p:txBody>
      </p:sp>
      <p:grpSp>
        <p:nvGrpSpPr>
          <p:cNvPr id="341" name="Group 145"/>
          <p:cNvGrpSpPr>
            <a:grpSpLocks/>
          </p:cNvGrpSpPr>
          <p:nvPr/>
        </p:nvGrpSpPr>
        <p:grpSpPr bwMode="auto">
          <a:xfrm>
            <a:off x="0" y="4041164"/>
            <a:ext cx="2670175" cy="1758950"/>
            <a:chOff x="-8" y="2832"/>
            <a:chExt cx="1682" cy="1108"/>
          </a:xfrm>
        </p:grpSpPr>
        <p:sp>
          <p:nvSpPr>
            <p:cNvPr id="342" name="Rectangle 146"/>
            <p:cNvSpPr>
              <a:spLocks noChangeArrowheads="1"/>
            </p:cNvSpPr>
            <p:nvPr/>
          </p:nvSpPr>
          <p:spPr bwMode="auto">
            <a:xfrm>
              <a:off x="-8" y="3648"/>
              <a:ext cx="147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rPr>
                <a:t>此时</a:t>
              </a:r>
              <a:r>
                <a:rPr kumimoji="1" lang="zh-CN" altLang="en-US" sz="2400" b="1" dirty="0">
                  <a:solidFill>
                    <a:srgbClr val="000000"/>
                  </a:solidFill>
                  <a:latin typeface="Times New Roman" panose="02020603050405020304" pitchFamily="18" charset="0"/>
                  <a:cs typeface="Times New Roman" panose="02020603050405020304" pitchFamily="18" charset="0"/>
                </a:rPr>
                <a:t>称为</a:t>
              </a:r>
              <a:r>
                <a:rPr kumimoji="1" lang="zh-CN" altLang="en-US" sz="2400" dirty="0">
                  <a:solidFill>
                    <a:srgbClr val="800000"/>
                  </a:solidFill>
                  <a:latin typeface="Cambria Math" panose="02040503050406030204" pitchFamily="18" charset="0"/>
                  <a:ea typeface="+mn-ea"/>
                  <a:cs typeface="Times New Roman" panose="02020603050405020304" pitchFamily="18" charset="0"/>
                </a:rPr>
                <a:t>复位</a:t>
              </a:r>
              <a:r>
                <a:rPr kumimoji="1" lang="zh-CN" altLang="en-US" sz="2400" b="1" dirty="0">
                  <a:solidFill>
                    <a:srgbClr val="000000"/>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43" name="Rectangle 147"/>
                <p:cNvSpPr>
                  <a:spLocks noChangeArrowheads="1"/>
                </p:cNvSpPr>
                <p:nvPr/>
              </p:nvSpPr>
              <p:spPr bwMode="auto">
                <a:xfrm>
                  <a:off x="0" y="2832"/>
                  <a:ext cx="1674" cy="75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        假设</a:t>
                  </a:r>
                  <a:r>
                    <a:rPr kumimoji="1" lang="en-US" altLang="zh-CN" sz="2400" b="1" i="1" dirty="0">
                      <a:solidFill>
                        <a:srgbClr val="000000"/>
                      </a:solidFill>
                      <a:latin typeface="Times New Roman" panose="02020603050405020304" pitchFamily="18" charset="0"/>
                      <a:cs typeface="Times New Roman" panose="02020603050405020304" pitchFamily="18" charset="0"/>
                    </a:rPr>
                    <a:t>D</a:t>
                  </a:r>
                  <a:r>
                    <a:rPr kumimoji="1" lang="zh-CN" altLang="en-US" sz="2400" b="1" dirty="0">
                      <a:solidFill>
                        <a:srgbClr val="000000"/>
                      </a:solidFill>
                      <a:latin typeface="Times New Roman" panose="02020603050405020304" pitchFamily="18" charset="0"/>
                      <a:cs typeface="Times New Roman" panose="02020603050405020304" pitchFamily="18" charset="0"/>
                    </a:rPr>
                    <a:t>端通过</a:t>
                  </a:r>
                </a:p>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电阻接到正电源，</a:t>
                  </a:r>
                </a:p>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则</a:t>
                  </a:r>
                  <a14:m>
                    <m:oMath xmlns:m="http://schemas.openxmlformats.org/officeDocument/2006/math">
                      <m:r>
                        <a:rPr kumimoji="1" lang="en-US" altLang="zh-CN" sz="2400" b="1" i="1" dirty="0" smtClean="0">
                          <a:solidFill>
                            <a:srgbClr val="800000"/>
                          </a:solidFill>
                          <a:latin typeface="Cambria Math" panose="02040503050406030204" pitchFamily="18" charset="0"/>
                          <a:ea typeface="+mn-ea"/>
                          <a:cs typeface="Times New Roman" panose="02020603050405020304" pitchFamily="18" charset="0"/>
                        </a:rPr>
                        <m:t>𝑫</m:t>
                      </m:r>
                    </m:oMath>
                  </a14:m>
                  <a:r>
                    <a:rPr kumimoji="1" lang="zh-CN" altLang="en-US" sz="2400" b="1" dirty="0">
                      <a:solidFill>
                        <a:srgbClr val="800000"/>
                      </a:solidFill>
                      <a:latin typeface="+mn-ea"/>
                      <a:ea typeface="+mn-ea"/>
                      <a:cs typeface="Times New Roman" panose="02020603050405020304" pitchFamily="18" charset="0"/>
                    </a:rPr>
                    <a:t>端为低电平</a:t>
                  </a:r>
                  <a:r>
                    <a:rPr kumimoji="1" lang="zh-CN" altLang="en-US" sz="2400" b="1" dirty="0">
                      <a:solidFill>
                        <a:srgbClr val="000000"/>
                      </a:solidFill>
                      <a:latin typeface="Times New Roman" panose="02020603050405020304" pitchFamily="18" charset="0"/>
                      <a:cs typeface="Times New Roman" panose="02020603050405020304" pitchFamily="18" charset="0"/>
                    </a:rPr>
                    <a:t>。</a:t>
                  </a:r>
                </a:p>
              </p:txBody>
            </p:sp>
          </mc:Choice>
          <mc:Fallback xmlns="">
            <p:sp>
              <p:nvSpPr>
                <p:cNvPr id="343" name="Rectangle 147"/>
                <p:cNvSpPr>
                  <a:spLocks noRot="1" noChangeAspect="1" noMove="1" noResize="1" noEditPoints="1" noAdjustHandles="1" noChangeArrowheads="1" noChangeShapeType="1" noTextEdit="1"/>
                </p:cNvSpPr>
                <p:nvPr/>
              </p:nvSpPr>
              <p:spPr bwMode="auto">
                <a:xfrm>
                  <a:off x="0" y="2832"/>
                  <a:ext cx="1674" cy="757"/>
                </a:xfrm>
                <a:prstGeom prst="rect">
                  <a:avLst/>
                </a:prstGeom>
                <a:blipFill rotWithShape="0">
                  <a:blip r:embed="rId4"/>
                  <a:stretch>
                    <a:fillRect l="-3670" t="-5584" r="-3211" b="-111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grpSp>
      <p:sp>
        <p:nvSpPr>
          <p:cNvPr id="344" name="Line 151"/>
          <p:cNvSpPr>
            <a:spLocks noChangeShapeType="1"/>
          </p:cNvSpPr>
          <p:nvPr/>
        </p:nvSpPr>
        <p:spPr bwMode="auto">
          <a:xfrm>
            <a:off x="6337300" y="3355364"/>
            <a:ext cx="381000" cy="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5" name="Line 152"/>
          <p:cNvSpPr>
            <a:spLocks noChangeShapeType="1"/>
          </p:cNvSpPr>
          <p:nvPr/>
        </p:nvSpPr>
        <p:spPr bwMode="auto">
          <a:xfrm flipV="1">
            <a:off x="4156075" y="5511189"/>
            <a:ext cx="1588" cy="26670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6" name="Line 153"/>
          <p:cNvSpPr>
            <a:spLocks noChangeShapeType="1"/>
          </p:cNvSpPr>
          <p:nvPr/>
        </p:nvSpPr>
        <p:spPr bwMode="auto">
          <a:xfrm>
            <a:off x="5486400" y="3202964"/>
            <a:ext cx="3048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7" name="Text Box 154"/>
          <p:cNvSpPr txBox="1">
            <a:spLocks noChangeArrowheads="1"/>
          </p:cNvSpPr>
          <p:nvPr/>
        </p:nvSpPr>
        <p:spPr bwMode="auto">
          <a:xfrm>
            <a:off x="6362700" y="28854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48" name="Line 155"/>
          <p:cNvSpPr>
            <a:spLocks noChangeShapeType="1"/>
          </p:cNvSpPr>
          <p:nvPr/>
        </p:nvSpPr>
        <p:spPr bwMode="auto">
          <a:xfrm>
            <a:off x="7315200" y="3342664"/>
            <a:ext cx="3048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9" name="Line 156"/>
          <p:cNvSpPr>
            <a:spLocks noChangeShapeType="1"/>
          </p:cNvSpPr>
          <p:nvPr/>
        </p:nvSpPr>
        <p:spPr bwMode="auto">
          <a:xfrm>
            <a:off x="8204200" y="3342664"/>
            <a:ext cx="381000" cy="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0" name="Text Box 157"/>
          <p:cNvSpPr txBox="1">
            <a:spLocks noChangeArrowheads="1"/>
          </p:cNvSpPr>
          <p:nvPr/>
        </p:nvSpPr>
        <p:spPr bwMode="auto">
          <a:xfrm>
            <a:off x="8394700" y="26695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51" name="Line 158"/>
          <p:cNvSpPr>
            <a:spLocks noChangeShapeType="1"/>
          </p:cNvSpPr>
          <p:nvPr/>
        </p:nvSpPr>
        <p:spPr bwMode="auto">
          <a:xfrm flipH="1">
            <a:off x="7366000" y="3355364"/>
            <a:ext cx="0" cy="114300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2" name="Line 159"/>
          <p:cNvSpPr>
            <a:spLocks noChangeShapeType="1"/>
          </p:cNvSpPr>
          <p:nvPr/>
        </p:nvSpPr>
        <p:spPr bwMode="auto">
          <a:xfrm>
            <a:off x="7327900" y="4498364"/>
            <a:ext cx="2159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3" name="Text Box 160"/>
          <p:cNvSpPr txBox="1">
            <a:spLocks noChangeArrowheads="1"/>
          </p:cNvSpPr>
          <p:nvPr/>
        </p:nvSpPr>
        <p:spPr bwMode="auto">
          <a:xfrm>
            <a:off x="8547100" y="40411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Tree>
    <p:extLst>
      <p:ext uri="{BB962C8B-B14F-4D97-AF65-F5344CB8AC3E}">
        <p14:creationId xmlns:p14="http://schemas.microsoft.com/office/powerpoint/2010/main" val="42318339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335"/>
                                        </p:tgtEl>
                                        <p:attrNameLst>
                                          <p:attrName>style.visibility</p:attrName>
                                        </p:attrNameLst>
                                      </p:cBhvr>
                                      <p:to>
                                        <p:strVal val="visible"/>
                                      </p:to>
                                    </p:set>
                                    <p:animEffect transition="in" filter="checkerboard(across)">
                                      <p:cBhvr>
                                        <p:cTn id="10" dur="500"/>
                                        <p:tgtEl>
                                          <p:spTgt spid="335"/>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anim calcmode="lin" valueType="num">
                                      <p:cBhvr>
                                        <p:cTn id="15" dur="500" fill="hold"/>
                                        <p:tgtEl>
                                          <p:spTgt spid="330"/>
                                        </p:tgtEl>
                                        <p:attrNameLst>
                                          <p:attrName>ppt_x</p:attrName>
                                        </p:attrNameLst>
                                      </p:cBhvr>
                                      <p:tavLst>
                                        <p:tav tm="0">
                                          <p:val>
                                            <p:strVal val="#ppt_x"/>
                                          </p:val>
                                        </p:tav>
                                        <p:tav tm="100000">
                                          <p:val>
                                            <p:strVal val="#ppt_x"/>
                                          </p:val>
                                        </p:tav>
                                      </p:tavLst>
                                    </p:anim>
                                    <p:anim calcmode="lin" valueType="num">
                                      <p:cBhvr>
                                        <p:cTn id="16" dur="500" fill="hold"/>
                                        <p:tgtEl>
                                          <p:spTgt spid="330"/>
                                        </p:tgtEl>
                                        <p:attrNameLst>
                                          <p:attrName>ppt_y</p:attrName>
                                        </p:attrNameLst>
                                      </p:cBhvr>
                                      <p:tavLst>
                                        <p:tav tm="0">
                                          <p:val>
                                            <p:strVal val="#ppt_y-#ppt_h/2"/>
                                          </p:val>
                                        </p:tav>
                                        <p:tav tm="100000">
                                          <p:val>
                                            <p:strVal val="#ppt_y"/>
                                          </p:val>
                                        </p:tav>
                                      </p:tavLst>
                                    </p:anim>
                                    <p:anim calcmode="lin" valueType="num">
                                      <p:cBhvr>
                                        <p:cTn id="17" dur="500" fill="hold"/>
                                        <p:tgtEl>
                                          <p:spTgt spid="330"/>
                                        </p:tgtEl>
                                        <p:attrNameLst>
                                          <p:attrName>ppt_w</p:attrName>
                                        </p:attrNameLst>
                                      </p:cBhvr>
                                      <p:tavLst>
                                        <p:tav tm="0">
                                          <p:val>
                                            <p:strVal val="#ppt_w"/>
                                          </p:val>
                                        </p:tav>
                                        <p:tav tm="100000">
                                          <p:val>
                                            <p:strVal val="#ppt_w"/>
                                          </p:val>
                                        </p:tav>
                                      </p:tavLst>
                                    </p:anim>
                                    <p:anim calcmode="lin" valueType="num">
                                      <p:cBhvr>
                                        <p:cTn id="18" dur="500" fill="hold"/>
                                        <p:tgtEl>
                                          <p:spTgt spid="33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331"/>
                                        </p:tgtEl>
                                        <p:attrNameLst>
                                          <p:attrName>style.visibility</p:attrName>
                                        </p:attrNameLst>
                                      </p:cBhvr>
                                      <p:to>
                                        <p:strVal val="visible"/>
                                      </p:to>
                                    </p:set>
                                    <p:anim calcmode="lin" valueType="num">
                                      <p:cBhvr>
                                        <p:cTn id="22" dur="500" fill="hold"/>
                                        <p:tgtEl>
                                          <p:spTgt spid="331"/>
                                        </p:tgtEl>
                                        <p:attrNameLst>
                                          <p:attrName>ppt_x</p:attrName>
                                        </p:attrNameLst>
                                      </p:cBhvr>
                                      <p:tavLst>
                                        <p:tav tm="0">
                                          <p:val>
                                            <p:strVal val="#ppt_x"/>
                                          </p:val>
                                        </p:tav>
                                        <p:tav tm="100000">
                                          <p:val>
                                            <p:strVal val="#ppt_x"/>
                                          </p:val>
                                        </p:tav>
                                      </p:tavLst>
                                    </p:anim>
                                    <p:anim calcmode="lin" valueType="num">
                                      <p:cBhvr>
                                        <p:cTn id="23" dur="500" fill="hold"/>
                                        <p:tgtEl>
                                          <p:spTgt spid="331"/>
                                        </p:tgtEl>
                                        <p:attrNameLst>
                                          <p:attrName>ppt_y</p:attrName>
                                        </p:attrNameLst>
                                      </p:cBhvr>
                                      <p:tavLst>
                                        <p:tav tm="0">
                                          <p:val>
                                            <p:strVal val="#ppt_y-#ppt_h/2"/>
                                          </p:val>
                                        </p:tav>
                                        <p:tav tm="100000">
                                          <p:val>
                                            <p:strVal val="#ppt_y"/>
                                          </p:val>
                                        </p:tav>
                                      </p:tavLst>
                                    </p:anim>
                                    <p:anim calcmode="lin" valueType="num">
                                      <p:cBhvr>
                                        <p:cTn id="24" dur="500" fill="hold"/>
                                        <p:tgtEl>
                                          <p:spTgt spid="331"/>
                                        </p:tgtEl>
                                        <p:attrNameLst>
                                          <p:attrName>ppt_w</p:attrName>
                                        </p:attrNameLst>
                                      </p:cBhvr>
                                      <p:tavLst>
                                        <p:tav tm="0">
                                          <p:val>
                                            <p:strVal val="#ppt_w"/>
                                          </p:val>
                                        </p:tav>
                                        <p:tav tm="100000">
                                          <p:val>
                                            <p:strVal val="#ppt_w"/>
                                          </p:val>
                                        </p:tav>
                                      </p:tavLst>
                                    </p:anim>
                                    <p:anim calcmode="lin" valueType="num">
                                      <p:cBhvr>
                                        <p:cTn id="25" dur="500" fill="hold"/>
                                        <p:tgtEl>
                                          <p:spTgt spid="331"/>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346"/>
                                        </p:tgtEl>
                                        <p:attrNameLst>
                                          <p:attrName>style.visibility</p:attrName>
                                        </p:attrNameLst>
                                      </p:cBhvr>
                                      <p:to>
                                        <p:strVal val="visible"/>
                                      </p:to>
                                    </p:set>
                                    <p:anim calcmode="lin" valueType="num">
                                      <p:cBhvr>
                                        <p:cTn id="29" dur="500" fill="hold"/>
                                        <p:tgtEl>
                                          <p:spTgt spid="346"/>
                                        </p:tgtEl>
                                        <p:attrNameLst>
                                          <p:attrName>ppt_x</p:attrName>
                                        </p:attrNameLst>
                                      </p:cBhvr>
                                      <p:tavLst>
                                        <p:tav tm="0">
                                          <p:val>
                                            <p:strVal val="#ppt_x-#ppt_w/2"/>
                                          </p:val>
                                        </p:tav>
                                        <p:tav tm="100000">
                                          <p:val>
                                            <p:strVal val="#ppt_x"/>
                                          </p:val>
                                        </p:tav>
                                      </p:tavLst>
                                    </p:anim>
                                    <p:anim calcmode="lin" valueType="num">
                                      <p:cBhvr>
                                        <p:cTn id="30" dur="500" fill="hold"/>
                                        <p:tgtEl>
                                          <p:spTgt spid="346"/>
                                        </p:tgtEl>
                                        <p:attrNameLst>
                                          <p:attrName>ppt_y</p:attrName>
                                        </p:attrNameLst>
                                      </p:cBhvr>
                                      <p:tavLst>
                                        <p:tav tm="0">
                                          <p:val>
                                            <p:strVal val="#ppt_y"/>
                                          </p:val>
                                        </p:tav>
                                        <p:tav tm="100000">
                                          <p:val>
                                            <p:strVal val="#ppt_y"/>
                                          </p:val>
                                        </p:tav>
                                      </p:tavLst>
                                    </p:anim>
                                    <p:anim calcmode="lin" valueType="num">
                                      <p:cBhvr>
                                        <p:cTn id="31" dur="500" fill="hold"/>
                                        <p:tgtEl>
                                          <p:spTgt spid="346"/>
                                        </p:tgtEl>
                                        <p:attrNameLst>
                                          <p:attrName>ppt_w</p:attrName>
                                        </p:attrNameLst>
                                      </p:cBhvr>
                                      <p:tavLst>
                                        <p:tav tm="0">
                                          <p:val>
                                            <p:fltVal val="0"/>
                                          </p:val>
                                        </p:tav>
                                        <p:tav tm="100000">
                                          <p:val>
                                            <p:strVal val="#ppt_w"/>
                                          </p:val>
                                        </p:tav>
                                      </p:tavLst>
                                    </p:anim>
                                    <p:anim calcmode="lin" valueType="num">
                                      <p:cBhvr>
                                        <p:cTn id="32" dur="500" fill="hold"/>
                                        <p:tgtEl>
                                          <p:spTgt spid="346"/>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336"/>
                                        </p:tgtEl>
                                        <p:attrNameLst>
                                          <p:attrName>style.visibility</p:attrName>
                                        </p:attrNameLst>
                                      </p:cBhvr>
                                      <p:to>
                                        <p:strVal val="visible"/>
                                      </p:to>
                                    </p:set>
                                    <p:animEffect transition="in" filter="checkerboard(across)">
                                      <p:cBhvr>
                                        <p:cTn id="36" dur="500"/>
                                        <p:tgtEl>
                                          <p:spTgt spid="336"/>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344"/>
                                        </p:tgtEl>
                                        <p:attrNameLst>
                                          <p:attrName>style.visibility</p:attrName>
                                        </p:attrNameLst>
                                      </p:cBhvr>
                                      <p:to>
                                        <p:strVal val="visible"/>
                                      </p:to>
                                    </p:set>
                                    <p:anim calcmode="lin" valueType="num">
                                      <p:cBhvr>
                                        <p:cTn id="41" dur="500" fill="hold"/>
                                        <p:tgtEl>
                                          <p:spTgt spid="344"/>
                                        </p:tgtEl>
                                        <p:attrNameLst>
                                          <p:attrName>ppt_x</p:attrName>
                                        </p:attrNameLst>
                                      </p:cBhvr>
                                      <p:tavLst>
                                        <p:tav tm="0">
                                          <p:val>
                                            <p:strVal val="#ppt_x-#ppt_w/2"/>
                                          </p:val>
                                        </p:tav>
                                        <p:tav tm="100000">
                                          <p:val>
                                            <p:strVal val="#ppt_x"/>
                                          </p:val>
                                        </p:tav>
                                      </p:tavLst>
                                    </p:anim>
                                    <p:anim calcmode="lin" valueType="num">
                                      <p:cBhvr>
                                        <p:cTn id="42" dur="500" fill="hold"/>
                                        <p:tgtEl>
                                          <p:spTgt spid="344"/>
                                        </p:tgtEl>
                                        <p:attrNameLst>
                                          <p:attrName>ppt_y</p:attrName>
                                        </p:attrNameLst>
                                      </p:cBhvr>
                                      <p:tavLst>
                                        <p:tav tm="0">
                                          <p:val>
                                            <p:strVal val="#ppt_y"/>
                                          </p:val>
                                        </p:tav>
                                        <p:tav tm="100000">
                                          <p:val>
                                            <p:strVal val="#ppt_y"/>
                                          </p:val>
                                        </p:tav>
                                      </p:tavLst>
                                    </p:anim>
                                    <p:anim calcmode="lin" valueType="num">
                                      <p:cBhvr>
                                        <p:cTn id="43" dur="500" fill="hold"/>
                                        <p:tgtEl>
                                          <p:spTgt spid="344"/>
                                        </p:tgtEl>
                                        <p:attrNameLst>
                                          <p:attrName>ppt_w</p:attrName>
                                        </p:attrNameLst>
                                      </p:cBhvr>
                                      <p:tavLst>
                                        <p:tav tm="0">
                                          <p:val>
                                            <p:fltVal val="0"/>
                                          </p:val>
                                        </p:tav>
                                        <p:tav tm="100000">
                                          <p:val>
                                            <p:strVal val="#ppt_w"/>
                                          </p:val>
                                        </p:tav>
                                      </p:tavLst>
                                    </p:anim>
                                    <p:anim calcmode="lin" valueType="num">
                                      <p:cBhvr>
                                        <p:cTn id="44" dur="500" fill="hold"/>
                                        <p:tgtEl>
                                          <p:spTgt spid="344"/>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39"/>
                                        </p:tgtEl>
                                        <p:attrNameLst>
                                          <p:attrName>style.visibility</p:attrName>
                                        </p:attrNameLst>
                                      </p:cBhvr>
                                      <p:to>
                                        <p:strVal val="visible"/>
                                      </p:to>
                                    </p:set>
                                  </p:childTnLst>
                                </p:cTn>
                              </p:par>
                            </p:childTnLst>
                          </p:cTn>
                        </p:par>
                        <p:par>
                          <p:cTn id="49" fill="hold">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347"/>
                                        </p:tgtEl>
                                        <p:attrNameLst>
                                          <p:attrName>style.visibility</p:attrName>
                                        </p:attrNameLst>
                                      </p:cBhvr>
                                      <p:to>
                                        <p:strVal val="visible"/>
                                      </p:to>
                                    </p:set>
                                    <p:animEffect transition="in" filter="checkerboard(across)">
                                      <p:cBhvr>
                                        <p:cTn id="52" dur="500"/>
                                        <p:tgtEl>
                                          <p:spTgt spid="347"/>
                                        </p:tgtEl>
                                      </p:cBhvr>
                                    </p:animEffect>
                                  </p:childTnLst>
                                </p:cTn>
                              </p:par>
                            </p:childTnLst>
                          </p:cTn>
                        </p:par>
                        <p:par>
                          <p:cTn id="53" fill="hold">
                            <p:stCondLst>
                              <p:cond delay="1000"/>
                            </p:stCondLst>
                            <p:childTnLst>
                              <p:par>
                                <p:cTn id="54" presetID="17" presetClass="entr" presetSubtype="8" fill="hold" grpId="0" nodeType="afterEffect">
                                  <p:stCondLst>
                                    <p:cond delay="0"/>
                                  </p:stCondLst>
                                  <p:childTnLst>
                                    <p:set>
                                      <p:cBhvr>
                                        <p:cTn id="55" dur="1" fill="hold">
                                          <p:stCondLst>
                                            <p:cond delay="0"/>
                                          </p:stCondLst>
                                        </p:cTn>
                                        <p:tgtEl>
                                          <p:spTgt spid="348"/>
                                        </p:tgtEl>
                                        <p:attrNameLst>
                                          <p:attrName>style.visibility</p:attrName>
                                        </p:attrNameLst>
                                      </p:cBhvr>
                                      <p:to>
                                        <p:strVal val="visible"/>
                                      </p:to>
                                    </p:set>
                                    <p:anim calcmode="lin" valueType="num">
                                      <p:cBhvr>
                                        <p:cTn id="56" dur="500" fill="hold"/>
                                        <p:tgtEl>
                                          <p:spTgt spid="348"/>
                                        </p:tgtEl>
                                        <p:attrNameLst>
                                          <p:attrName>ppt_x</p:attrName>
                                        </p:attrNameLst>
                                      </p:cBhvr>
                                      <p:tavLst>
                                        <p:tav tm="0">
                                          <p:val>
                                            <p:strVal val="#ppt_x-#ppt_w/2"/>
                                          </p:val>
                                        </p:tav>
                                        <p:tav tm="100000">
                                          <p:val>
                                            <p:strVal val="#ppt_x"/>
                                          </p:val>
                                        </p:tav>
                                      </p:tavLst>
                                    </p:anim>
                                    <p:anim calcmode="lin" valueType="num">
                                      <p:cBhvr>
                                        <p:cTn id="57" dur="500" fill="hold"/>
                                        <p:tgtEl>
                                          <p:spTgt spid="348"/>
                                        </p:tgtEl>
                                        <p:attrNameLst>
                                          <p:attrName>ppt_y</p:attrName>
                                        </p:attrNameLst>
                                      </p:cBhvr>
                                      <p:tavLst>
                                        <p:tav tm="0">
                                          <p:val>
                                            <p:strVal val="#ppt_y"/>
                                          </p:val>
                                        </p:tav>
                                        <p:tav tm="100000">
                                          <p:val>
                                            <p:strVal val="#ppt_y"/>
                                          </p:val>
                                        </p:tav>
                                      </p:tavLst>
                                    </p:anim>
                                    <p:anim calcmode="lin" valueType="num">
                                      <p:cBhvr>
                                        <p:cTn id="58" dur="500" fill="hold"/>
                                        <p:tgtEl>
                                          <p:spTgt spid="348"/>
                                        </p:tgtEl>
                                        <p:attrNameLst>
                                          <p:attrName>ppt_w</p:attrName>
                                        </p:attrNameLst>
                                      </p:cBhvr>
                                      <p:tavLst>
                                        <p:tav tm="0">
                                          <p:val>
                                            <p:fltVal val="0"/>
                                          </p:val>
                                        </p:tav>
                                        <p:tav tm="100000">
                                          <p:val>
                                            <p:strVal val="#ppt_w"/>
                                          </p:val>
                                        </p:tav>
                                      </p:tavLst>
                                    </p:anim>
                                    <p:anim calcmode="lin" valueType="num">
                                      <p:cBhvr>
                                        <p:cTn id="59" dur="500" fill="hold"/>
                                        <p:tgtEl>
                                          <p:spTgt spid="348"/>
                                        </p:tgtEl>
                                        <p:attrNameLst>
                                          <p:attrName>ppt_h</p:attrName>
                                        </p:attrNameLst>
                                      </p:cBhvr>
                                      <p:tavLst>
                                        <p:tav tm="0">
                                          <p:val>
                                            <p:strVal val="#ppt_h"/>
                                          </p:val>
                                        </p:tav>
                                        <p:tav tm="100000">
                                          <p:val>
                                            <p:strVal val="#ppt_h"/>
                                          </p:val>
                                        </p:tav>
                                      </p:tavLst>
                                    </p:anim>
                                  </p:childTnLst>
                                </p:cTn>
                              </p:par>
                            </p:childTnLst>
                          </p:cTn>
                        </p:par>
                        <p:par>
                          <p:cTn id="60" fill="hold">
                            <p:stCondLst>
                              <p:cond delay="1500"/>
                            </p:stCondLst>
                            <p:childTnLst>
                              <p:par>
                                <p:cTn id="61" presetID="5" presetClass="entr" presetSubtype="10" fill="hold" grpId="0" nodeType="afterEffect">
                                  <p:stCondLst>
                                    <p:cond delay="0"/>
                                  </p:stCondLst>
                                  <p:childTnLst>
                                    <p:set>
                                      <p:cBhvr>
                                        <p:cTn id="62" dur="1" fill="hold">
                                          <p:stCondLst>
                                            <p:cond delay="0"/>
                                          </p:stCondLst>
                                        </p:cTn>
                                        <p:tgtEl>
                                          <p:spTgt spid="337"/>
                                        </p:tgtEl>
                                        <p:attrNameLst>
                                          <p:attrName>style.visibility</p:attrName>
                                        </p:attrNameLst>
                                      </p:cBhvr>
                                      <p:to>
                                        <p:strVal val="visible"/>
                                      </p:to>
                                    </p:set>
                                    <p:animEffect transition="in" filter="checkerboard(across)">
                                      <p:cBhvr>
                                        <p:cTn id="63" dur="500"/>
                                        <p:tgtEl>
                                          <p:spTgt spid="33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34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7" presetClass="entr" presetSubtype="1" fill="hold" grpId="0" nodeType="clickEffect">
                                  <p:stCondLst>
                                    <p:cond delay="0"/>
                                  </p:stCondLst>
                                  <p:childTnLst>
                                    <p:set>
                                      <p:cBhvr>
                                        <p:cTn id="71" dur="1" fill="hold">
                                          <p:stCondLst>
                                            <p:cond delay="0"/>
                                          </p:stCondLst>
                                        </p:cTn>
                                        <p:tgtEl>
                                          <p:spTgt spid="351"/>
                                        </p:tgtEl>
                                        <p:attrNameLst>
                                          <p:attrName>style.visibility</p:attrName>
                                        </p:attrNameLst>
                                      </p:cBhvr>
                                      <p:to>
                                        <p:strVal val="visible"/>
                                      </p:to>
                                    </p:set>
                                    <p:anim calcmode="lin" valueType="num">
                                      <p:cBhvr>
                                        <p:cTn id="72" dur="500" fill="hold"/>
                                        <p:tgtEl>
                                          <p:spTgt spid="351"/>
                                        </p:tgtEl>
                                        <p:attrNameLst>
                                          <p:attrName>ppt_x</p:attrName>
                                        </p:attrNameLst>
                                      </p:cBhvr>
                                      <p:tavLst>
                                        <p:tav tm="0">
                                          <p:val>
                                            <p:strVal val="#ppt_x"/>
                                          </p:val>
                                        </p:tav>
                                        <p:tav tm="100000">
                                          <p:val>
                                            <p:strVal val="#ppt_x"/>
                                          </p:val>
                                        </p:tav>
                                      </p:tavLst>
                                    </p:anim>
                                    <p:anim calcmode="lin" valueType="num">
                                      <p:cBhvr>
                                        <p:cTn id="73" dur="500" fill="hold"/>
                                        <p:tgtEl>
                                          <p:spTgt spid="351"/>
                                        </p:tgtEl>
                                        <p:attrNameLst>
                                          <p:attrName>ppt_y</p:attrName>
                                        </p:attrNameLst>
                                      </p:cBhvr>
                                      <p:tavLst>
                                        <p:tav tm="0">
                                          <p:val>
                                            <p:strVal val="#ppt_y-#ppt_h/2"/>
                                          </p:val>
                                        </p:tav>
                                        <p:tav tm="100000">
                                          <p:val>
                                            <p:strVal val="#ppt_y"/>
                                          </p:val>
                                        </p:tav>
                                      </p:tavLst>
                                    </p:anim>
                                    <p:anim calcmode="lin" valueType="num">
                                      <p:cBhvr>
                                        <p:cTn id="74" dur="500" fill="hold"/>
                                        <p:tgtEl>
                                          <p:spTgt spid="351"/>
                                        </p:tgtEl>
                                        <p:attrNameLst>
                                          <p:attrName>ppt_w</p:attrName>
                                        </p:attrNameLst>
                                      </p:cBhvr>
                                      <p:tavLst>
                                        <p:tav tm="0">
                                          <p:val>
                                            <p:strVal val="#ppt_w"/>
                                          </p:val>
                                        </p:tav>
                                        <p:tav tm="100000">
                                          <p:val>
                                            <p:strVal val="#ppt_w"/>
                                          </p:val>
                                        </p:tav>
                                      </p:tavLst>
                                    </p:anim>
                                    <p:anim calcmode="lin" valueType="num">
                                      <p:cBhvr>
                                        <p:cTn id="75" dur="500" fill="hold"/>
                                        <p:tgtEl>
                                          <p:spTgt spid="351"/>
                                        </p:tgtEl>
                                        <p:attrNameLst>
                                          <p:attrName>ppt_h</p:attrName>
                                        </p:attrNameLst>
                                      </p:cBhvr>
                                      <p:tavLst>
                                        <p:tav tm="0">
                                          <p:val>
                                            <p:fltVal val="0"/>
                                          </p:val>
                                        </p:tav>
                                        <p:tav tm="100000">
                                          <p:val>
                                            <p:strVal val="#ppt_h"/>
                                          </p:val>
                                        </p:tav>
                                      </p:tavLst>
                                    </p:anim>
                                  </p:childTnLst>
                                </p:cTn>
                              </p:par>
                            </p:childTnLst>
                          </p:cTn>
                        </p:par>
                        <p:par>
                          <p:cTn id="76" fill="hold">
                            <p:stCondLst>
                              <p:cond delay="500"/>
                            </p:stCondLst>
                            <p:childTnLst>
                              <p:par>
                                <p:cTn id="77" presetID="17" presetClass="entr" presetSubtype="8" fill="hold" grpId="0" nodeType="afterEffect">
                                  <p:stCondLst>
                                    <p:cond delay="0"/>
                                  </p:stCondLst>
                                  <p:childTnLst>
                                    <p:set>
                                      <p:cBhvr>
                                        <p:cTn id="78" dur="1" fill="hold">
                                          <p:stCondLst>
                                            <p:cond delay="0"/>
                                          </p:stCondLst>
                                        </p:cTn>
                                        <p:tgtEl>
                                          <p:spTgt spid="352"/>
                                        </p:tgtEl>
                                        <p:attrNameLst>
                                          <p:attrName>style.visibility</p:attrName>
                                        </p:attrNameLst>
                                      </p:cBhvr>
                                      <p:to>
                                        <p:strVal val="visible"/>
                                      </p:to>
                                    </p:set>
                                    <p:anim calcmode="lin" valueType="num">
                                      <p:cBhvr>
                                        <p:cTn id="79" dur="500" fill="hold"/>
                                        <p:tgtEl>
                                          <p:spTgt spid="352"/>
                                        </p:tgtEl>
                                        <p:attrNameLst>
                                          <p:attrName>ppt_x</p:attrName>
                                        </p:attrNameLst>
                                      </p:cBhvr>
                                      <p:tavLst>
                                        <p:tav tm="0">
                                          <p:val>
                                            <p:strVal val="#ppt_x-#ppt_w/2"/>
                                          </p:val>
                                        </p:tav>
                                        <p:tav tm="100000">
                                          <p:val>
                                            <p:strVal val="#ppt_x"/>
                                          </p:val>
                                        </p:tav>
                                      </p:tavLst>
                                    </p:anim>
                                    <p:anim calcmode="lin" valueType="num">
                                      <p:cBhvr>
                                        <p:cTn id="80" dur="500" fill="hold"/>
                                        <p:tgtEl>
                                          <p:spTgt spid="352"/>
                                        </p:tgtEl>
                                        <p:attrNameLst>
                                          <p:attrName>ppt_y</p:attrName>
                                        </p:attrNameLst>
                                      </p:cBhvr>
                                      <p:tavLst>
                                        <p:tav tm="0">
                                          <p:val>
                                            <p:strVal val="#ppt_y"/>
                                          </p:val>
                                        </p:tav>
                                        <p:tav tm="100000">
                                          <p:val>
                                            <p:strVal val="#ppt_y"/>
                                          </p:val>
                                        </p:tav>
                                      </p:tavLst>
                                    </p:anim>
                                    <p:anim calcmode="lin" valueType="num">
                                      <p:cBhvr>
                                        <p:cTn id="81" dur="500" fill="hold"/>
                                        <p:tgtEl>
                                          <p:spTgt spid="352"/>
                                        </p:tgtEl>
                                        <p:attrNameLst>
                                          <p:attrName>ppt_w</p:attrName>
                                        </p:attrNameLst>
                                      </p:cBhvr>
                                      <p:tavLst>
                                        <p:tav tm="0">
                                          <p:val>
                                            <p:fltVal val="0"/>
                                          </p:val>
                                        </p:tav>
                                        <p:tav tm="100000">
                                          <p:val>
                                            <p:strVal val="#ppt_w"/>
                                          </p:val>
                                        </p:tav>
                                      </p:tavLst>
                                    </p:anim>
                                    <p:anim calcmode="lin" valueType="num">
                                      <p:cBhvr>
                                        <p:cTn id="82" dur="500" fill="hold"/>
                                        <p:tgtEl>
                                          <p:spTgt spid="352"/>
                                        </p:tgtEl>
                                        <p:attrNameLst>
                                          <p:attrName>ppt_h</p:attrName>
                                        </p:attrNameLst>
                                      </p:cBhvr>
                                      <p:tavLst>
                                        <p:tav tm="0">
                                          <p:val>
                                            <p:strVal val="#ppt_h"/>
                                          </p:val>
                                        </p:tav>
                                        <p:tav tm="100000">
                                          <p:val>
                                            <p:strVal val="#ppt_h"/>
                                          </p:val>
                                        </p:tav>
                                      </p:tavLst>
                                    </p:anim>
                                  </p:childTnLst>
                                </p:cTn>
                              </p:par>
                            </p:childTnLst>
                          </p:cTn>
                        </p:par>
                        <p:par>
                          <p:cTn id="83" fill="hold">
                            <p:stCondLst>
                              <p:cond delay="1000"/>
                            </p:stCondLst>
                            <p:childTnLst>
                              <p:par>
                                <p:cTn id="84" presetID="17" presetClass="entr" presetSubtype="4" fill="hold" grpId="0" nodeType="afterEffect">
                                  <p:stCondLst>
                                    <p:cond delay="0"/>
                                  </p:stCondLst>
                                  <p:childTnLst>
                                    <p:set>
                                      <p:cBhvr>
                                        <p:cTn id="85" dur="1" fill="hold">
                                          <p:stCondLst>
                                            <p:cond delay="0"/>
                                          </p:stCondLst>
                                        </p:cTn>
                                        <p:tgtEl>
                                          <p:spTgt spid="345"/>
                                        </p:tgtEl>
                                        <p:attrNameLst>
                                          <p:attrName>style.visibility</p:attrName>
                                        </p:attrNameLst>
                                      </p:cBhvr>
                                      <p:to>
                                        <p:strVal val="visible"/>
                                      </p:to>
                                    </p:set>
                                    <p:anim calcmode="lin" valueType="num">
                                      <p:cBhvr>
                                        <p:cTn id="86" dur="500" fill="hold"/>
                                        <p:tgtEl>
                                          <p:spTgt spid="345"/>
                                        </p:tgtEl>
                                        <p:attrNameLst>
                                          <p:attrName>ppt_x</p:attrName>
                                        </p:attrNameLst>
                                      </p:cBhvr>
                                      <p:tavLst>
                                        <p:tav tm="0">
                                          <p:val>
                                            <p:strVal val="#ppt_x"/>
                                          </p:val>
                                        </p:tav>
                                        <p:tav tm="100000">
                                          <p:val>
                                            <p:strVal val="#ppt_x"/>
                                          </p:val>
                                        </p:tav>
                                      </p:tavLst>
                                    </p:anim>
                                    <p:anim calcmode="lin" valueType="num">
                                      <p:cBhvr>
                                        <p:cTn id="87" dur="500" fill="hold"/>
                                        <p:tgtEl>
                                          <p:spTgt spid="345"/>
                                        </p:tgtEl>
                                        <p:attrNameLst>
                                          <p:attrName>ppt_y</p:attrName>
                                        </p:attrNameLst>
                                      </p:cBhvr>
                                      <p:tavLst>
                                        <p:tav tm="0">
                                          <p:val>
                                            <p:strVal val="#ppt_y+#ppt_h/2"/>
                                          </p:val>
                                        </p:tav>
                                        <p:tav tm="100000">
                                          <p:val>
                                            <p:strVal val="#ppt_y"/>
                                          </p:val>
                                        </p:tav>
                                      </p:tavLst>
                                    </p:anim>
                                    <p:anim calcmode="lin" valueType="num">
                                      <p:cBhvr>
                                        <p:cTn id="88" dur="500" fill="hold"/>
                                        <p:tgtEl>
                                          <p:spTgt spid="345"/>
                                        </p:tgtEl>
                                        <p:attrNameLst>
                                          <p:attrName>ppt_w</p:attrName>
                                        </p:attrNameLst>
                                      </p:cBhvr>
                                      <p:tavLst>
                                        <p:tav tm="0">
                                          <p:val>
                                            <p:strVal val="#ppt_w"/>
                                          </p:val>
                                        </p:tav>
                                        <p:tav tm="100000">
                                          <p:val>
                                            <p:strVal val="#ppt_w"/>
                                          </p:val>
                                        </p:tav>
                                      </p:tavLst>
                                    </p:anim>
                                    <p:anim calcmode="lin" valueType="num">
                                      <p:cBhvr>
                                        <p:cTn id="89" dur="500" fill="hold"/>
                                        <p:tgtEl>
                                          <p:spTgt spid="345"/>
                                        </p:tgtEl>
                                        <p:attrNameLst>
                                          <p:attrName>ppt_h</p:attrName>
                                        </p:attrNameLst>
                                      </p:cBhvr>
                                      <p:tavLst>
                                        <p:tav tm="0">
                                          <p:val>
                                            <p:fltVal val="0"/>
                                          </p:val>
                                        </p:tav>
                                        <p:tav tm="100000">
                                          <p:val>
                                            <p:strVal val="#ppt_h"/>
                                          </p:val>
                                        </p:tav>
                                      </p:tavLst>
                                    </p:anim>
                                  </p:childTnLst>
                                </p:cTn>
                              </p:par>
                            </p:childTnLst>
                          </p:cTn>
                        </p:par>
                        <p:par>
                          <p:cTn id="90" fill="hold">
                            <p:stCondLst>
                              <p:cond delay="1500"/>
                            </p:stCondLst>
                            <p:childTnLst>
                              <p:par>
                                <p:cTn id="91" presetID="17" presetClass="entr" presetSubtype="8" fill="hold" grpId="0" nodeType="afterEffect">
                                  <p:stCondLst>
                                    <p:cond delay="0"/>
                                  </p:stCondLst>
                                  <p:childTnLst>
                                    <p:set>
                                      <p:cBhvr>
                                        <p:cTn id="92" dur="1" fill="hold">
                                          <p:stCondLst>
                                            <p:cond delay="0"/>
                                          </p:stCondLst>
                                        </p:cTn>
                                        <p:tgtEl>
                                          <p:spTgt spid="332"/>
                                        </p:tgtEl>
                                        <p:attrNameLst>
                                          <p:attrName>style.visibility</p:attrName>
                                        </p:attrNameLst>
                                      </p:cBhvr>
                                      <p:to>
                                        <p:strVal val="visible"/>
                                      </p:to>
                                    </p:set>
                                    <p:anim calcmode="lin" valueType="num">
                                      <p:cBhvr>
                                        <p:cTn id="93" dur="500" fill="hold"/>
                                        <p:tgtEl>
                                          <p:spTgt spid="332"/>
                                        </p:tgtEl>
                                        <p:attrNameLst>
                                          <p:attrName>ppt_x</p:attrName>
                                        </p:attrNameLst>
                                      </p:cBhvr>
                                      <p:tavLst>
                                        <p:tav tm="0">
                                          <p:val>
                                            <p:strVal val="#ppt_x-#ppt_w/2"/>
                                          </p:val>
                                        </p:tav>
                                        <p:tav tm="100000">
                                          <p:val>
                                            <p:strVal val="#ppt_x"/>
                                          </p:val>
                                        </p:tav>
                                      </p:tavLst>
                                    </p:anim>
                                    <p:anim calcmode="lin" valueType="num">
                                      <p:cBhvr>
                                        <p:cTn id="94" dur="500" fill="hold"/>
                                        <p:tgtEl>
                                          <p:spTgt spid="332"/>
                                        </p:tgtEl>
                                        <p:attrNameLst>
                                          <p:attrName>ppt_y</p:attrName>
                                        </p:attrNameLst>
                                      </p:cBhvr>
                                      <p:tavLst>
                                        <p:tav tm="0">
                                          <p:val>
                                            <p:strVal val="#ppt_y"/>
                                          </p:val>
                                        </p:tav>
                                        <p:tav tm="100000">
                                          <p:val>
                                            <p:strVal val="#ppt_y"/>
                                          </p:val>
                                        </p:tav>
                                      </p:tavLst>
                                    </p:anim>
                                    <p:anim calcmode="lin" valueType="num">
                                      <p:cBhvr>
                                        <p:cTn id="95" dur="500" fill="hold"/>
                                        <p:tgtEl>
                                          <p:spTgt spid="332"/>
                                        </p:tgtEl>
                                        <p:attrNameLst>
                                          <p:attrName>ppt_w</p:attrName>
                                        </p:attrNameLst>
                                      </p:cBhvr>
                                      <p:tavLst>
                                        <p:tav tm="0">
                                          <p:val>
                                            <p:fltVal val="0"/>
                                          </p:val>
                                        </p:tav>
                                        <p:tav tm="100000">
                                          <p:val>
                                            <p:strVal val="#ppt_w"/>
                                          </p:val>
                                        </p:tav>
                                      </p:tavLst>
                                    </p:anim>
                                    <p:anim calcmode="lin" valueType="num">
                                      <p:cBhvr>
                                        <p:cTn id="96" dur="500" fill="hold"/>
                                        <p:tgtEl>
                                          <p:spTgt spid="332"/>
                                        </p:tgtEl>
                                        <p:attrNameLst>
                                          <p:attrName>ppt_h</p:attrName>
                                        </p:attrNameLst>
                                      </p:cBhvr>
                                      <p:tavLst>
                                        <p:tav tm="0">
                                          <p:val>
                                            <p:strVal val="#ppt_h"/>
                                          </p:val>
                                        </p:tav>
                                        <p:tav tm="100000">
                                          <p:val>
                                            <p:strVal val="#ppt_h"/>
                                          </p:val>
                                        </p:tav>
                                      </p:tavLst>
                                    </p:anim>
                                  </p:childTnLst>
                                </p:cTn>
                              </p:par>
                            </p:childTnLst>
                          </p:cTn>
                        </p:par>
                        <p:par>
                          <p:cTn id="97" fill="hold">
                            <p:stCondLst>
                              <p:cond delay="2000"/>
                            </p:stCondLst>
                            <p:childTnLst>
                              <p:par>
                                <p:cTn id="98" presetID="17" presetClass="entr" presetSubtype="4" fill="hold" grpId="0" nodeType="afterEffect">
                                  <p:stCondLst>
                                    <p:cond delay="0"/>
                                  </p:stCondLst>
                                  <p:childTnLst>
                                    <p:set>
                                      <p:cBhvr>
                                        <p:cTn id="99" dur="1" fill="hold">
                                          <p:stCondLst>
                                            <p:cond delay="0"/>
                                          </p:stCondLst>
                                        </p:cTn>
                                        <p:tgtEl>
                                          <p:spTgt spid="333"/>
                                        </p:tgtEl>
                                        <p:attrNameLst>
                                          <p:attrName>style.visibility</p:attrName>
                                        </p:attrNameLst>
                                      </p:cBhvr>
                                      <p:to>
                                        <p:strVal val="visible"/>
                                      </p:to>
                                    </p:set>
                                    <p:anim calcmode="lin" valueType="num">
                                      <p:cBhvr>
                                        <p:cTn id="100" dur="500" fill="hold"/>
                                        <p:tgtEl>
                                          <p:spTgt spid="333"/>
                                        </p:tgtEl>
                                        <p:attrNameLst>
                                          <p:attrName>ppt_x</p:attrName>
                                        </p:attrNameLst>
                                      </p:cBhvr>
                                      <p:tavLst>
                                        <p:tav tm="0">
                                          <p:val>
                                            <p:strVal val="#ppt_x"/>
                                          </p:val>
                                        </p:tav>
                                        <p:tav tm="100000">
                                          <p:val>
                                            <p:strVal val="#ppt_x"/>
                                          </p:val>
                                        </p:tav>
                                      </p:tavLst>
                                    </p:anim>
                                    <p:anim calcmode="lin" valueType="num">
                                      <p:cBhvr>
                                        <p:cTn id="101" dur="500" fill="hold"/>
                                        <p:tgtEl>
                                          <p:spTgt spid="333"/>
                                        </p:tgtEl>
                                        <p:attrNameLst>
                                          <p:attrName>ppt_y</p:attrName>
                                        </p:attrNameLst>
                                      </p:cBhvr>
                                      <p:tavLst>
                                        <p:tav tm="0">
                                          <p:val>
                                            <p:strVal val="#ppt_y+#ppt_h/2"/>
                                          </p:val>
                                        </p:tav>
                                        <p:tav tm="100000">
                                          <p:val>
                                            <p:strVal val="#ppt_y"/>
                                          </p:val>
                                        </p:tav>
                                      </p:tavLst>
                                    </p:anim>
                                    <p:anim calcmode="lin" valueType="num">
                                      <p:cBhvr>
                                        <p:cTn id="102" dur="500" fill="hold"/>
                                        <p:tgtEl>
                                          <p:spTgt spid="333"/>
                                        </p:tgtEl>
                                        <p:attrNameLst>
                                          <p:attrName>ppt_w</p:attrName>
                                        </p:attrNameLst>
                                      </p:cBhvr>
                                      <p:tavLst>
                                        <p:tav tm="0">
                                          <p:val>
                                            <p:strVal val="#ppt_w"/>
                                          </p:val>
                                        </p:tav>
                                        <p:tav tm="100000">
                                          <p:val>
                                            <p:strVal val="#ppt_w"/>
                                          </p:val>
                                        </p:tav>
                                      </p:tavLst>
                                    </p:anim>
                                    <p:anim calcmode="lin" valueType="num">
                                      <p:cBhvr>
                                        <p:cTn id="103" dur="500" fill="hold"/>
                                        <p:tgtEl>
                                          <p:spTgt spid="333"/>
                                        </p:tgtEl>
                                        <p:attrNameLst>
                                          <p:attrName>ppt_h</p:attrName>
                                        </p:attrNameLst>
                                      </p:cBhvr>
                                      <p:tavLst>
                                        <p:tav tm="0">
                                          <p:val>
                                            <p:fltVal val="0"/>
                                          </p:val>
                                        </p:tav>
                                        <p:tav tm="100000">
                                          <p:val>
                                            <p:strVal val="#ppt_h"/>
                                          </p:val>
                                        </p:tav>
                                      </p:tavLst>
                                    </p:anim>
                                  </p:childTnLst>
                                </p:cTn>
                              </p:par>
                            </p:childTnLst>
                          </p:cTn>
                        </p:par>
                        <p:par>
                          <p:cTn id="104" fill="hold">
                            <p:stCondLst>
                              <p:cond delay="2500"/>
                            </p:stCondLst>
                            <p:childTnLst>
                              <p:par>
                                <p:cTn id="105" presetID="17" presetClass="entr" presetSubtype="8" fill="hold" grpId="0" nodeType="afterEffect">
                                  <p:stCondLst>
                                    <p:cond delay="0"/>
                                  </p:stCondLst>
                                  <p:childTnLst>
                                    <p:set>
                                      <p:cBhvr>
                                        <p:cTn id="106" dur="1" fill="hold">
                                          <p:stCondLst>
                                            <p:cond delay="0"/>
                                          </p:stCondLst>
                                        </p:cTn>
                                        <p:tgtEl>
                                          <p:spTgt spid="334"/>
                                        </p:tgtEl>
                                        <p:attrNameLst>
                                          <p:attrName>style.visibility</p:attrName>
                                        </p:attrNameLst>
                                      </p:cBhvr>
                                      <p:to>
                                        <p:strVal val="visible"/>
                                      </p:to>
                                    </p:set>
                                    <p:anim calcmode="lin" valueType="num">
                                      <p:cBhvr>
                                        <p:cTn id="107" dur="500" fill="hold"/>
                                        <p:tgtEl>
                                          <p:spTgt spid="334"/>
                                        </p:tgtEl>
                                        <p:attrNameLst>
                                          <p:attrName>ppt_x</p:attrName>
                                        </p:attrNameLst>
                                      </p:cBhvr>
                                      <p:tavLst>
                                        <p:tav tm="0">
                                          <p:val>
                                            <p:strVal val="#ppt_x-#ppt_w/2"/>
                                          </p:val>
                                        </p:tav>
                                        <p:tav tm="100000">
                                          <p:val>
                                            <p:strVal val="#ppt_x"/>
                                          </p:val>
                                        </p:tav>
                                      </p:tavLst>
                                    </p:anim>
                                    <p:anim calcmode="lin" valueType="num">
                                      <p:cBhvr>
                                        <p:cTn id="108" dur="500" fill="hold"/>
                                        <p:tgtEl>
                                          <p:spTgt spid="334"/>
                                        </p:tgtEl>
                                        <p:attrNameLst>
                                          <p:attrName>ppt_y</p:attrName>
                                        </p:attrNameLst>
                                      </p:cBhvr>
                                      <p:tavLst>
                                        <p:tav tm="0">
                                          <p:val>
                                            <p:strVal val="#ppt_y"/>
                                          </p:val>
                                        </p:tav>
                                        <p:tav tm="100000">
                                          <p:val>
                                            <p:strVal val="#ppt_y"/>
                                          </p:val>
                                        </p:tav>
                                      </p:tavLst>
                                    </p:anim>
                                    <p:anim calcmode="lin" valueType="num">
                                      <p:cBhvr>
                                        <p:cTn id="109" dur="500" fill="hold"/>
                                        <p:tgtEl>
                                          <p:spTgt spid="334"/>
                                        </p:tgtEl>
                                        <p:attrNameLst>
                                          <p:attrName>ppt_w</p:attrName>
                                        </p:attrNameLst>
                                      </p:cBhvr>
                                      <p:tavLst>
                                        <p:tav tm="0">
                                          <p:val>
                                            <p:fltVal val="0"/>
                                          </p:val>
                                        </p:tav>
                                        <p:tav tm="100000">
                                          <p:val>
                                            <p:strVal val="#ppt_w"/>
                                          </p:val>
                                        </p:tav>
                                      </p:tavLst>
                                    </p:anim>
                                    <p:anim calcmode="lin" valueType="num">
                                      <p:cBhvr>
                                        <p:cTn id="110" dur="500" fill="hold"/>
                                        <p:tgtEl>
                                          <p:spTgt spid="334"/>
                                        </p:tgtEl>
                                        <p:attrNameLst>
                                          <p:attrName>ppt_h</p:attrName>
                                        </p:attrNameLst>
                                      </p:cBhvr>
                                      <p:tavLst>
                                        <p:tav tm="0">
                                          <p:val>
                                            <p:strVal val="#ppt_h"/>
                                          </p:val>
                                        </p:tav>
                                        <p:tav tm="100000">
                                          <p:val>
                                            <p:strVal val="#ppt_h"/>
                                          </p:val>
                                        </p:tav>
                                      </p:tavLst>
                                    </p:anim>
                                  </p:childTnLst>
                                </p:cTn>
                              </p:par>
                            </p:childTnLst>
                          </p:cTn>
                        </p:par>
                        <p:par>
                          <p:cTn id="111" fill="hold">
                            <p:stCondLst>
                              <p:cond delay="3000"/>
                            </p:stCondLst>
                            <p:childTnLst>
                              <p:par>
                                <p:cTn id="112" presetID="5" presetClass="entr" presetSubtype="10" fill="hold" grpId="0" nodeType="afterEffect">
                                  <p:stCondLst>
                                    <p:cond delay="0"/>
                                  </p:stCondLst>
                                  <p:childTnLst>
                                    <p:set>
                                      <p:cBhvr>
                                        <p:cTn id="113" dur="1" fill="hold">
                                          <p:stCondLst>
                                            <p:cond delay="0"/>
                                          </p:stCondLst>
                                        </p:cTn>
                                        <p:tgtEl>
                                          <p:spTgt spid="353"/>
                                        </p:tgtEl>
                                        <p:attrNameLst>
                                          <p:attrName>style.visibility</p:attrName>
                                        </p:attrNameLst>
                                      </p:cBhvr>
                                      <p:to>
                                        <p:strVal val="visible"/>
                                      </p:to>
                                    </p:set>
                                    <p:animEffect transition="in" filter="checkerboard(across)">
                                      <p:cBhvr>
                                        <p:cTn id="114" dur="500"/>
                                        <p:tgtEl>
                                          <p:spTgt spid="353"/>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349"/>
                                        </p:tgtEl>
                                        <p:attrNameLst>
                                          <p:attrName>style.visibility</p:attrName>
                                        </p:attrNameLst>
                                      </p:cBhvr>
                                      <p:to>
                                        <p:strVal val="visible"/>
                                      </p:to>
                                    </p:set>
                                    <p:anim calcmode="lin" valueType="num">
                                      <p:cBhvr>
                                        <p:cTn id="119" dur="500" fill="hold"/>
                                        <p:tgtEl>
                                          <p:spTgt spid="349"/>
                                        </p:tgtEl>
                                        <p:attrNameLst>
                                          <p:attrName>ppt_x</p:attrName>
                                        </p:attrNameLst>
                                      </p:cBhvr>
                                      <p:tavLst>
                                        <p:tav tm="0">
                                          <p:val>
                                            <p:strVal val="#ppt_x-#ppt_w/2"/>
                                          </p:val>
                                        </p:tav>
                                        <p:tav tm="100000">
                                          <p:val>
                                            <p:strVal val="#ppt_x"/>
                                          </p:val>
                                        </p:tav>
                                      </p:tavLst>
                                    </p:anim>
                                    <p:anim calcmode="lin" valueType="num">
                                      <p:cBhvr>
                                        <p:cTn id="120" dur="500" fill="hold"/>
                                        <p:tgtEl>
                                          <p:spTgt spid="349"/>
                                        </p:tgtEl>
                                        <p:attrNameLst>
                                          <p:attrName>ppt_y</p:attrName>
                                        </p:attrNameLst>
                                      </p:cBhvr>
                                      <p:tavLst>
                                        <p:tav tm="0">
                                          <p:val>
                                            <p:strVal val="#ppt_y"/>
                                          </p:val>
                                        </p:tav>
                                        <p:tav tm="100000">
                                          <p:val>
                                            <p:strVal val="#ppt_y"/>
                                          </p:val>
                                        </p:tav>
                                      </p:tavLst>
                                    </p:anim>
                                    <p:anim calcmode="lin" valueType="num">
                                      <p:cBhvr>
                                        <p:cTn id="121" dur="500" fill="hold"/>
                                        <p:tgtEl>
                                          <p:spTgt spid="349"/>
                                        </p:tgtEl>
                                        <p:attrNameLst>
                                          <p:attrName>ppt_w</p:attrName>
                                        </p:attrNameLst>
                                      </p:cBhvr>
                                      <p:tavLst>
                                        <p:tav tm="0">
                                          <p:val>
                                            <p:fltVal val="0"/>
                                          </p:val>
                                        </p:tav>
                                        <p:tav tm="100000">
                                          <p:val>
                                            <p:strVal val="#ppt_w"/>
                                          </p:val>
                                        </p:tav>
                                      </p:tavLst>
                                    </p:anim>
                                    <p:anim calcmode="lin" valueType="num">
                                      <p:cBhvr>
                                        <p:cTn id="122" dur="500" fill="hold"/>
                                        <p:tgtEl>
                                          <p:spTgt spid="349"/>
                                        </p:tgtEl>
                                        <p:attrNameLst>
                                          <p:attrName>ppt_h</p:attrName>
                                        </p:attrNameLst>
                                      </p:cBhvr>
                                      <p:tavLst>
                                        <p:tav tm="0">
                                          <p:val>
                                            <p:strVal val="#ppt_h"/>
                                          </p:val>
                                        </p:tav>
                                        <p:tav tm="100000">
                                          <p:val>
                                            <p:strVal val="#ppt_h"/>
                                          </p:val>
                                        </p:tav>
                                      </p:tavLst>
                                    </p:anim>
                                  </p:childTnLst>
                                </p:cTn>
                              </p:par>
                            </p:childTnLst>
                          </p:cTn>
                        </p:par>
                        <p:par>
                          <p:cTn id="123" fill="hold">
                            <p:stCondLst>
                              <p:cond delay="500"/>
                            </p:stCondLst>
                            <p:childTnLst>
                              <p:par>
                                <p:cTn id="124" presetID="5" presetClass="entr" presetSubtype="10" fill="hold" grpId="0" nodeType="afterEffect">
                                  <p:stCondLst>
                                    <p:cond delay="0"/>
                                  </p:stCondLst>
                                  <p:childTnLst>
                                    <p:set>
                                      <p:cBhvr>
                                        <p:cTn id="125" dur="1" fill="hold">
                                          <p:stCondLst>
                                            <p:cond delay="0"/>
                                          </p:stCondLst>
                                        </p:cTn>
                                        <p:tgtEl>
                                          <p:spTgt spid="350"/>
                                        </p:tgtEl>
                                        <p:attrNameLst>
                                          <p:attrName>style.visibility</p:attrName>
                                        </p:attrNameLst>
                                      </p:cBhvr>
                                      <p:to>
                                        <p:strVal val="visible"/>
                                      </p:to>
                                    </p:set>
                                    <p:animEffect transition="in" filter="checkerboard(across)">
                                      <p:cBhvr>
                                        <p:cTn id="126" dur="500"/>
                                        <p:tgtEl>
                                          <p:spTgt spid="350"/>
                                        </p:tgtEl>
                                      </p:cBhvr>
                                    </p:animEffect>
                                  </p:childTnLst>
                                </p:cTn>
                              </p:par>
                            </p:childTnLst>
                          </p:cTn>
                        </p:par>
                        <p:par>
                          <p:cTn id="127" fill="hold">
                            <p:stCondLst>
                              <p:cond delay="1000"/>
                            </p:stCondLst>
                            <p:childTnLst>
                              <p:par>
                                <p:cTn id="128" presetID="5" presetClass="entr" presetSubtype="10" fill="hold" grpId="0" nodeType="afterEffect">
                                  <p:stCondLst>
                                    <p:cond delay="0"/>
                                  </p:stCondLst>
                                  <p:childTnLst>
                                    <p:set>
                                      <p:cBhvr>
                                        <p:cTn id="129" dur="1" fill="hold">
                                          <p:stCondLst>
                                            <p:cond delay="0"/>
                                          </p:stCondLst>
                                        </p:cTn>
                                        <p:tgtEl>
                                          <p:spTgt spid="338"/>
                                        </p:tgtEl>
                                        <p:attrNameLst>
                                          <p:attrName>style.visibility</p:attrName>
                                        </p:attrNameLst>
                                      </p:cBhvr>
                                      <p:to>
                                        <p:strVal val="visible"/>
                                      </p:to>
                                    </p:set>
                                    <p:animEffect transition="in" filter="checkerboard(across)">
                                      <p:cBhvr>
                                        <p:cTn id="130" dur="500"/>
                                        <p:tgtEl>
                                          <p:spTgt spid="33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499"/>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1" grpId="0" animBg="1"/>
      <p:bldP spid="332" grpId="0" animBg="1"/>
      <p:bldP spid="333" grpId="0" animBg="1"/>
      <p:bldP spid="334" grpId="0" animBg="1"/>
      <p:bldP spid="335" grpId="0" animBg="1" autoUpdateAnimBg="0"/>
      <p:bldP spid="336" grpId="0" animBg="1" autoUpdateAnimBg="0"/>
      <p:bldP spid="337" grpId="0" animBg="1" autoUpdateAnimBg="0"/>
      <p:bldP spid="338" grpId="0" autoUpdateAnimBg="0"/>
      <p:bldP spid="339" grpId="0" autoUpdateAnimBg="0"/>
      <p:bldP spid="340" grpId="0" autoUpdateAnimBg="0"/>
      <p:bldP spid="344" grpId="0" animBg="1"/>
      <p:bldP spid="345" grpId="0" animBg="1"/>
      <p:bldP spid="346" grpId="0" animBg="1"/>
      <p:bldP spid="347" grpId="0" animBg="1" autoUpdateAnimBg="0"/>
      <p:bldP spid="348" grpId="0" animBg="1"/>
      <p:bldP spid="349" grpId="0" animBg="1"/>
      <p:bldP spid="350" grpId="0" animBg="1" autoUpdateAnimBg="0"/>
      <p:bldP spid="351" grpId="0" animBg="1"/>
      <p:bldP spid="352" grpId="0" animBg="1"/>
      <p:bldP spid="35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2734628" y="1466533"/>
            <a:ext cx="6248400" cy="4876800"/>
            <a:chOff x="1824" y="1056"/>
            <a:chExt cx="3936" cy="3072"/>
          </a:xfrm>
        </p:grpSpPr>
        <p:grpSp>
          <p:nvGrpSpPr>
            <p:cNvPr id="9256" name="Group 3"/>
            <p:cNvGrpSpPr>
              <a:grpSpLocks/>
            </p:cNvGrpSpPr>
            <p:nvPr/>
          </p:nvGrpSpPr>
          <p:grpSpPr bwMode="auto">
            <a:xfrm>
              <a:off x="1824" y="1056"/>
              <a:ext cx="3936" cy="3072"/>
              <a:chOff x="1824" y="1056"/>
              <a:chExt cx="3936" cy="3072"/>
            </a:xfrm>
          </p:grpSpPr>
          <p:sp>
            <p:nvSpPr>
              <p:cNvPr id="9258" name="Rectangle 4"/>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259" name="Group 5"/>
              <p:cNvGrpSpPr>
                <a:grpSpLocks/>
              </p:cNvGrpSpPr>
              <p:nvPr/>
            </p:nvGrpSpPr>
            <p:grpSpPr bwMode="auto">
              <a:xfrm>
                <a:off x="1904" y="1152"/>
                <a:ext cx="3856" cy="2880"/>
                <a:chOff x="1904" y="1152"/>
                <a:chExt cx="3856" cy="2880"/>
              </a:xfrm>
            </p:grpSpPr>
            <p:grpSp>
              <p:nvGrpSpPr>
                <p:cNvPr id="9260" name="Group 6"/>
                <p:cNvGrpSpPr>
                  <a:grpSpLocks/>
                </p:cNvGrpSpPr>
                <p:nvPr/>
              </p:nvGrpSpPr>
              <p:grpSpPr bwMode="auto">
                <a:xfrm>
                  <a:off x="2512" y="3600"/>
                  <a:ext cx="96" cy="432"/>
                  <a:chOff x="912" y="3696"/>
                  <a:chExt cx="96" cy="336"/>
                </a:xfrm>
              </p:grpSpPr>
              <p:sp>
                <p:nvSpPr>
                  <p:cNvPr id="9377" name="Line 7"/>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8" name="Line 8"/>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61" name="Group 9"/>
                <p:cNvGrpSpPr>
                  <a:grpSpLocks/>
                </p:cNvGrpSpPr>
                <p:nvPr/>
              </p:nvGrpSpPr>
              <p:grpSpPr bwMode="auto">
                <a:xfrm>
                  <a:off x="1912" y="3144"/>
                  <a:ext cx="992" cy="154"/>
                  <a:chOff x="312" y="3120"/>
                  <a:chExt cx="992" cy="154"/>
                </a:xfrm>
              </p:grpSpPr>
              <p:sp>
                <p:nvSpPr>
                  <p:cNvPr id="9374" name="Text Box 10"/>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9375" name="Line 11"/>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6" name="Line 12"/>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62" name="Rectangle 13"/>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63" name="Text Box 14"/>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9264" name="Text Box 15"/>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9265" name="Text Box 16"/>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9266" name="Text Box 17"/>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9267" name="Group 18"/>
                <p:cNvGrpSpPr>
                  <a:grpSpLocks/>
                </p:cNvGrpSpPr>
                <p:nvPr/>
              </p:nvGrpSpPr>
              <p:grpSpPr bwMode="auto">
                <a:xfrm>
                  <a:off x="3424" y="1176"/>
                  <a:ext cx="144" cy="792"/>
                  <a:chOff x="1824" y="1176"/>
                  <a:chExt cx="144" cy="792"/>
                </a:xfrm>
              </p:grpSpPr>
              <p:sp>
                <p:nvSpPr>
                  <p:cNvPr id="9371" name="Text Box 19"/>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9372" name="Line 20"/>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3" name="Line 21"/>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68" name="Text Box 22"/>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9269" name="Text Box 23"/>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9270" name="Group 24"/>
                <p:cNvGrpSpPr>
                  <a:grpSpLocks/>
                </p:cNvGrpSpPr>
                <p:nvPr/>
              </p:nvGrpSpPr>
              <p:grpSpPr bwMode="auto">
                <a:xfrm>
                  <a:off x="1904" y="2480"/>
                  <a:ext cx="992" cy="154"/>
                  <a:chOff x="304" y="2424"/>
                  <a:chExt cx="992" cy="154"/>
                </a:xfrm>
              </p:grpSpPr>
              <p:sp>
                <p:nvSpPr>
                  <p:cNvPr id="9369" name="Text Box 25"/>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9370" name="Line 26"/>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1" name="Text Box 27"/>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9272" name="Group 28"/>
                <p:cNvGrpSpPr>
                  <a:grpSpLocks/>
                </p:cNvGrpSpPr>
                <p:nvPr/>
              </p:nvGrpSpPr>
              <p:grpSpPr bwMode="auto">
                <a:xfrm>
                  <a:off x="1920" y="2312"/>
                  <a:ext cx="992" cy="154"/>
                  <a:chOff x="320" y="2312"/>
                  <a:chExt cx="992" cy="154"/>
                </a:xfrm>
              </p:grpSpPr>
              <p:sp>
                <p:nvSpPr>
                  <p:cNvPr id="9367" name="Text Box 29"/>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9368" name="Line 30"/>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3" name="Text Box 31"/>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9274" name="Group 32"/>
                <p:cNvGrpSpPr>
                  <a:grpSpLocks/>
                </p:cNvGrpSpPr>
                <p:nvPr/>
              </p:nvGrpSpPr>
              <p:grpSpPr bwMode="auto">
                <a:xfrm>
                  <a:off x="4624" y="2312"/>
                  <a:ext cx="1136" cy="154"/>
                  <a:chOff x="3024" y="2312"/>
                  <a:chExt cx="1136" cy="154"/>
                </a:xfrm>
              </p:grpSpPr>
              <p:sp>
                <p:nvSpPr>
                  <p:cNvPr id="9365" name="Text Box 33"/>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9366" name="Line 34"/>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5" name="Text Box 35"/>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9276" name="Group 36"/>
                <p:cNvGrpSpPr>
                  <a:grpSpLocks/>
                </p:cNvGrpSpPr>
                <p:nvPr/>
              </p:nvGrpSpPr>
              <p:grpSpPr bwMode="auto">
                <a:xfrm>
                  <a:off x="4920" y="2680"/>
                  <a:ext cx="696" cy="155"/>
                  <a:chOff x="3072" y="2704"/>
                  <a:chExt cx="936" cy="140"/>
                </a:xfrm>
              </p:grpSpPr>
              <p:sp>
                <p:nvSpPr>
                  <p:cNvPr id="9363" name="Text Box 37"/>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9364" name="Line 38"/>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77" name="Group 39"/>
                <p:cNvGrpSpPr>
                  <a:grpSpLocks/>
                </p:cNvGrpSpPr>
                <p:nvPr/>
              </p:nvGrpSpPr>
              <p:grpSpPr bwMode="auto">
                <a:xfrm>
                  <a:off x="3302" y="2160"/>
                  <a:ext cx="1083" cy="1024"/>
                  <a:chOff x="1702" y="2160"/>
                  <a:chExt cx="1083" cy="1024"/>
                </a:xfrm>
              </p:grpSpPr>
              <p:sp>
                <p:nvSpPr>
                  <p:cNvPr id="9341" name="Line 40"/>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2" name="Text Box 41"/>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9343" name="Line 42"/>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4" name="Rectangle 43"/>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45" name="Oval 44"/>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46" name="Line 45"/>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7" name="Text Box 46"/>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9348" name="Text Box 47"/>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9349" name="Line 48"/>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0" name="Line 49"/>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1" name="Line 50"/>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2" name="Line 51"/>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3" name="Line 52"/>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4" name="Line 53"/>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5" name="Line 54"/>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6" name="Rectangle 55"/>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57" name="Oval 56"/>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58" name="Line 57"/>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9" name="Text Box 58"/>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9360" name="Line 59"/>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61" name="Line 60"/>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62" name="Line 61"/>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8" name="Line 62"/>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9279" name="Group 63"/>
                <p:cNvGrpSpPr>
                  <a:grpSpLocks/>
                </p:cNvGrpSpPr>
                <p:nvPr/>
              </p:nvGrpSpPr>
              <p:grpSpPr bwMode="auto">
                <a:xfrm>
                  <a:off x="2296" y="1832"/>
                  <a:ext cx="336" cy="1784"/>
                  <a:chOff x="696" y="1832"/>
                  <a:chExt cx="336" cy="1784"/>
                </a:xfrm>
              </p:grpSpPr>
              <p:sp>
                <p:nvSpPr>
                  <p:cNvPr id="9333" name="AutoShape 64"/>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4" name="Line 65"/>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35" name="AutoShape 66"/>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6" name="Line 67"/>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37" name="Text Box 68"/>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9338" name="AutoShape 69"/>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9" name="Text Box 70"/>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9340" name="Text Box 71"/>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9280" name="Group 72"/>
                <p:cNvGrpSpPr>
                  <a:grpSpLocks/>
                </p:cNvGrpSpPr>
                <p:nvPr/>
              </p:nvGrpSpPr>
              <p:grpSpPr bwMode="auto">
                <a:xfrm>
                  <a:off x="3064" y="1776"/>
                  <a:ext cx="590" cy="536"/>
                  <a:chOff x="1464" y="1776"/>
                  <a:chExt cx="590" cy="536"/>
                </a:xfrm>
              </p:grpSpPr>
              <p:sp>
                <p:nvSpPr>
                  <p:cNvPr id="9328" name="Text Box 73"/>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9329" name="Oval 74"/>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0" name="Rectangle 75"/>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31" name="Text Box 76"/>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32" name="Line 77"/>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81" name="Group 78"/>
                <p:cNvGrpSpPr>
                  <a:grpSpLocks/>
                </p:cNvGrpSpPr>
                <p:nvPr/>
              </p:nvGrpSpPr>
              <p:grpSpPr bwMode="auto">
                <a:xfrm>
                  <a:off x="2568" y="1984"/>
                  <a:ext cx="2736" cy="1744"/>
                  <a:chOff x="968" y="1984"/>
                  <a:chExt cx="2736" cy="1744"/>
                </a:xfrm>
              </p:grpSpPr>
              <p:grpSp>
                <p:nvGrpSpPr>
                  <p:cNvPr id="9305" name="Group 79"/>
                  <p:cNvGrpSpPr>
                    <a:grpSpLocks/>
                  </p:cNvGrpSpPr>
                  <p:nvPr/>
                </p:nvGrpSpPr>
                <p:grpSpPr bwMode="auto">
                  <a:xfrm>
                    <a:off x="968" y="2160"/>
                    <a:ext cx="2575" cy="1568"/>
                    <a:chOff x="968" y="2160"/>
                    <a:chExt cx="2575" cy="1568"/>
                  </a:xfrm>
                </p:grpSpPr>
                <p:sp>
                  <p:nvSpPr>
                    <p:cNvPr id="9309" name="Line 80"/>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0" name="Line 81"/>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1" name="Rectangle 82"/>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12" name="Oval 83"/>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3" name="Text Box 84"/>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14" name="Rectangle 85"/>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15" name="Oval 86"/>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6" name="Text Box 87"/>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17" name="Line 88"/>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8" name="Line 89"/>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9" name="Line 90"/>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0" name="Line 91"/>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1" name="Line 92"/>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2" name="Line 93"/>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3" name="Line 94"/>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4" name="Line 95"/>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5" name="Line 96"/>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6" name="Line 97"/>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7" name="Line 98"/>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306" name="Group 99"/>
                  <p:cNvGrpSpPr>
                    <a:grpSpLocks/>
                  </p:cNvGrpSpPr>
                  <p:nvPr/>
                </p:nvGrpSpPr>
                <p:grpSpPr bwMode="auto">
                  <a:xfrm>
                    <a:off x="3216" y="1984"/>
                    <a:ext cx="488" cy="1112"/>
                    <a:chOff x="3216" y="1984"/>
                    <a:chExt cx="488" cy="1112"/>
                  </a:xfrm>
                </p:grpSpPr>
                <p:sp>
                  <p:nvSpPr>
                    <p:cNvPr id="9307" name="Text Box 100"/>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9308" name="Text Box 101"/>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9282" name="Group 102"/>
                <p:cNvGrpSpPr>
                  <a:grpSpLocks/>
                </p:cNvGrpSpPr>
                <p:nvPr/>
              </p:nvGrpSpPr>
              <p:grpSpPr bwMode="auto">
                <a:xfrm>
                  <a:off x="2352" y="2176"/>
                  <a:ext cx="1112" cy="1152"/>
                  <a:chOff x="752" y="2176"/>
                  <a:chExt cx="1112" cy="1152"/>
                </a:xfrm>
              </p:grpSpPr>
              <p:sp>
                <p:nvSpPr>
                  <p:cNvPr id="9283" name="Line 103"/>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4" name="Line 104"/>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5" name="Rectangle 105"/>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86" name="Line 106"/>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7" name="AutoShape 107"/>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9288" name="Oval 108"/>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89" name="Oval 109"/>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0" name="Line 110"/>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1" name="Line 111"/>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2" name="Line 112"/>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3" name="Line 113"/>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4" name="Line 114"/>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5" name="Rectangle 115"/>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6" name="Line 116"/>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7" name="AutoShape 117"/>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9298" name="Oval 118"/>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9" name="Oval 119"/>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00" name="Line 120"/>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1" name="Line 121"/>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2" name="Line 122"/>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3" name="Text Box 123"/>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9304" name="Text Box 124"/>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9257" name="Oval 125"/>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9254" name="Text Box 131"/>
              <p:cNvSpPr txBox="1">
                <a:spLocks noChangeArrowheads="1"/>
              </p:cNvSpPr>
              <p:nvPr/>
            </p:nvSpPr>
            <p:spPr bwMode="auto">
              <a:xfrm>
                <a:off x="295435" y="1417771"/>
                <a:ext cx="2159000" cy="537712"/>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i="1" dirty="0">
                            <a:solidFill>
                              <a:srgbClr val="000000"/>
                            </a:solidFill>
                            <a:latin typeface="Cambria Math" panose="02040503050406030204" pitchFamily="18" charset="0"/>
                            <a:cs typeface="Times New Roman" panose="02020603050405020304" pitchFamily="18" charset="0"/>
                          </a:rPr>
                        </m:ctrlPr>
                      </m:accPr>
                      <m:e>
                        <m:r>
                          <a:rPr kumimoji="1" lang="en-US" altLang="zh-CN" sz="2400" i="1" dirty="0">
                            <a:solidFill>
                              <a:srgbClr val="000000"/>
                            </a:solidFill>
                            <a:latin typeface="Cambria Math" panose="02040503050406030204" pitchFamily="18" charset="0"/>
                            <a:cs typeface="Times New Roman" panose="02020603050405020304" pitchFamily="18" charset="0"/>
                          </a:rPr>
                          <m:t>𝑹</m:t>
                        </m:r>
                      </m:e>
                    </m:acc>
                    <m:r>
                      <a:rPr kumimoji="1" lang="zh-CN" altLang="en-US" sz="2400" i="1" dirty="0">
                        <a:solidFill>
                          <a:srgbClr val="000000"/>
                        </a:solidFill>
                        <a:latin typeface="Cambria Math" panose="02040503050406030204" pitchFamily="18" charset="0"/>
                        <a:cs typeface="Times New Roman" panose="02020603050405020304" pitchFamily="18" charset="0"/>
                      </a:rPr>
                      <m:t>＝</m:t>
                    </m:r>
                    <m:r>
                      <a:rPr kumimoji="1" lang="en-US" altLang="zh-CN" sz="2400" b="1" i="1" dirty="0" smtClean="0">
                        <a:solidFill>
                          <a:srgbClr val="000000"/>
                        </a:solidFill>
                        <a:latin typeface="Cambria Math" panose="02040503050406030204" pitchFamily="18" charset="0"/>
                        <a:cs typeface="Times New Roman" panose="02020603050405020304" pitchFamily="18" charset="0"/>
                      </a:rPr>
                      <m:t>𝑯</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p:txBody>
          </p:sp>
        </mc:Choice>
        <mc:Fallback xmlns="">
          <p:sp>
            <p:nvSpPr>
              <p:cNvPr id="9254" name="Text Box 131"/>
              <p:cNvSpPr txBox="1">
                <a:spLocks noRot="1" noChangeAspect="1" noMove="1" noResize="1" noEditPoints="1" noAdjustHandles="1" noChangeArrowheads="1" noChangeShapeType="1" noTextEdit="1"/>
              </p:cNvSpPr>
              <p:nvPr/>
            </p:nvSpPr>
            <p:spPr bwMode="auto">
              <a:xfrm>
                <a:off x="295435" y="1417771"/>
                <a:ext cx="2159000" cy="537712"/>
              </a:xfrm>
              <a:prstGeom prst="rect">
                <a:avLst/>
              </a:prstGeom>
              <a:blipFill rotWithShape="0">
                <a:blip r:embed="rId3"/>
                <a:stretch>
                  <a:fillRect l="-4225" t="-6818" r="-1408"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1877" name="Text Box 133"/>
          <p:cNvSpPr txBox="1">
            <a:spLocks noChangeArrowheads="1"/>
          </p:cNvSpPr>
          <p:nvPr/>
        </p:nvSpPr>
        <p:spPr bwMode="auto">
          <a:xfrm>
            <a:off x="112872" y="1780858"/>
            <a:ext cx="3733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a:latin typeface="Times New Roman" panose="02020603050405020304" pitchFamily="18" charset="0"/>
              </a:rPr>
              <a:t>1.</a:t>
            </a:r>
            <a:r>
              <a:rPr kumimoji="1" lang="en-US" altLang="zh-CN" sz="2400" b="1" i="1">
                <a:latin typeface="Times New Roman" panose="02020603050405020304" pitchFamily="18" charset="0"/>
              </a:rPr>
              <a:t>  TH</a:t>
            </a:r>
            <a:r>
              <a:rPr kumimoji="1" lang="en-US" altLang="zh-CN" sz="2400" b="1">
                <a:latin typeface="Times New Roman" panose="02020603050405020304" pitchFamily="18" charset="0"/>
              </a:rPr>
              <a:t>&gt;2</a:t>
            </a:r>
            <a:r>
              <a:rPr kumimoji="1" lang="en-US" altLang="zh-CN" sz="2400" b="1" i="1">
                <a:latin typeface="Times New Roman" panose="02020603050405020304" pitchFamily="18" charset="0"/>
              </a:rPr>
              <a:t>U</a:t>
            </a:r>
            <a:r>
              <a:rPr kumimoji="1" lang="en-US" altLang="zh-CN" sz="2400" b="1" baseline="-30000">
                <a:latin typeface="Times New Roman" panose="02020603050405020304" pitchFamily="18" charset="0"/>
              </a:rPr>
              <a:t>DD</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a:t>
            </a:r>
          </a:p>
        </p:txBody>
      </p:sp>
      <p:sp>
        <p:nvSpPr>
          <p:cNvPr id="31878" name="Line 134"/>
          <p:cNvSpPr>
            <a:spLocks noChangeShapeType="1"/>
          </p:cNvSpPr>
          <p:nvPr/>
        </p:nvSpPr>
        <p:spPr bwMode="auto">
          <a:xfrm>
            <a:off x="4944428" y="3612833"/>
            <a:ext cx="6858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0" name="Group 135"/>
          <p:cNvGrpSpPr>
            <a:grpSpLocks/>
          </p:cNvGrpSpPr>
          <p:nvPr/>
        </p:nvGrpSpPr>
        <p:grpSpPr bwMode="auto">
          <a:xfrm>
            <a:off x="143828" y="4057333"/>
            <a:ext cx="2514600" cy="2392362"/>
            <a:chOff x="192" y="2688"/>
            <a:chExt cx="1584" cy="1507"/>
          </a:xfrm>
        </p:grpSpPr>
        <p:sp>
          <p:nvSpPr>
            <p:cNvPr id="9251" name="Text Box 136"/>
            <p:cNvSpPr txBox="1">
              <a:spLocks noChangeArrowheads="1"/>
            </p:cNvSpPr>
            <p:nvPr/>
          </p:nvSpPr>
          <p:spPr bwMode="auto">
            <a:xfrm>
              <a:off x="192" y="2688"/>
              <a:ext cx="1584" cy="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400" b="1">
                  <a:latin typeface="Times New Roman" panose="02020603050405020304" pitchFamily="18" charset="0"/>
                </a:rPr>
                <a:t>       电路的输出</a:t>
              </a:r>
            </a:p>
            <a:p>
              <a:pPr eaLnBrk="1" hangingPunct="1">
                <a:lnSpc>
                  <a:spcPct val="120000"/>
                </a:lnSpc>
                <a:spcBef>
                  <a:spcPct val="50000"/>
                </a:spcBef>
                <a:buFontTx/>
                <a:buNone/>
              </a:pPr>
              <a:r>
                <a:rPr kumimoji="1" lang="zh-CN" altLang="en-US" sz="2400" b="1">
                  <a:latin typeface="Times New Roman" panose="02020603050405020304" pitchFamily="18" charset="0"/>
                </a:rPr>
                <a:t>状态与    无关，</a:t>
              </a:r>
            </a:p>
            <a:p>
              <a:pPr eaLnBrk="1" hangingPunct="1">
                <a:lnSpc>
                  <a:spcPct val="120000"/>
                </a:lnSpc>
                <a:spcBef>
                  <a:spcPct val="50000"/>
                </a:spcBef>
                <a:buFontTx/>
                <a:buNone/>
              </a:pPr>
              <a:r>
                <a:rPr kumimoji="1" lang="zh-CN" altLang="en-US" sz="2400" b="1">
                  <a:latin typeface="Times New Roman" panose="02020603050405020304" pitchFamily="18" charset="0"/>
                </a:rPr>
                <a:t>所以     为任意</a:t>
              </a:r>
            </a:p>
            <a:p>
              <a:pPr eaLnBrk="1" hangingPunct="1">
                <a:lnSpc>
                  <a:spcPct val="120000"/>
                </a:lnSpc>
                <a:spcBef>
                  <a:spcPct val="50000"/>
                </a:spcBef>
                <a:buFontTx/>
                <a:buNone/>
              </a:pPr>
              <a:r>
                <a:rPr kumimoji="1" lang="zh-CN" altLang="en-US" sz="2400" b="1">
                  <a:latin typeface="Times New Roman" panose="02020603050405020304" pitchFamily="18" charset="0"/>
                </a:rPr>
                <a:t>输入</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 </a:t>
              </a:r>
            </a:p>
          </p:txBody>
        </p:sp>
        <p:graphicFrame>
          <p:nvGraphicFramePr>
            <p:cNvPr id="9252" name="Object 137"/>
            <p:cNvGraphicFramePr>
              <a:graphicFrameLocks noChangeAspect="1"/>
            </p:cNvGraphicFramePr>
            <p:nvPr/>
          </p:nvGraphicFramePr>
          <p:xfrm>
            <a:off x="624" y="3504"/>
            <a:ext cx="288" cy="259"/>
          </p:xfrm>
          <a:graphic>
            <a:graphicData uri="http://schemas.openxmlformats.org/presentationml/2006/ole">
              <mc:AlternateContent xmlns:mc="http://schemas.openxmlformats.org/markup-compatibility/2006">
                <mc:Choice xmlns:v="urn:schemas-microsoft-com:vml" Requires="v">
                  <p:oleObj spid="_x0000_s91325" name="公式" r:id="rId4" imgW="241195" imgH="203112" progId="Equation.3">
                    <p:embed/>
                  </p:oleObj>
                </mc:Choice>
                <mc:Fallback>
                  <p:oleObj name="公式" r:id="rId4" imgW="241195"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504"/>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53" name="Object 138"/>
            <p:cNvGraphicFramePr>
              <a:graphicFrameLocks noChangeAspect="1"/>
            </p:cNvGraphicFramePr>
            <p:nvPr/>
          </p:nvGraphicFramePr>
          <p:xfrm>
            <a:off x="832" y="3112"/>
            <a:ext cx="189" cy="299"/>
          </p:xfrm>
          <a:graphic>
            <a:graphicData uri="http://schemas.openxmlformats.org/presentationml/2006/ole">
              <mc:AlternateContent xmlns:mc="http://schemas.openxmlformats.org/markup-compatibility/2006">
                <mc:Choice xmlns:v="urn:schemas-microsoft-com:vml" Requires="v">
                  <p:oleObj spid="_x0000_s91326" name="公式" r:id="rId6" imgW="164957" imgH="241091" progId="Equation.3">
                    <p:embed/>
                  </p:oleObj>
                </mc:Choice>
                <mc:Fallback>
                  <p:oleObj name="公式" r:id="rId6" imgW="164957" imgH="2410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 y="3112"/>
                          <a:ext cx="18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883" name="Line 139"/>
          <p:cNvSpPr>
            <a:spLocks noChangeShapeType="1"/>
          </p:cNvSpPr>
          <p:nvPr/>
        </p:nvSpPr>
        <p:spPr bwMode="auto">
          <a:xfrm>
            <a:off x="5325428" y="1923733"/>
            <a:ext cx="0" cy="60960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884" name="Line 140"/>
          <p:cNvSpPr>
            <a:spLocks noChangeShapeType="1"/>
          </p:cNvSpPr>
          <p:nvPr/>
        </p:nvSpPr>
        <p:spPr bwMode="auto">
          <a:xfrm>
            <a:off x="5325428" y="3219133"/>
            <a:ext cx="0" cy="228600"/>
          </a:xfrm>
          <a:prstGeom prst="line">
            <a:avLst/>
          </a:prstGeom>
          <a:noFill/>
          <a:ln w="57150">
            <a:solidFill>
              <a:schemeClr val="accent5">
                <a:lumMod val="75000"/>
              </a:schemeClr>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885" name="Line 141"/>
          <p:cNvSpPr>
            <a:spLocks noChangeShapeType="1"/>
          </p:cNvSpPr>
          <p:nvPr/>
        </p:nvSpPr>
        <p:spPr bwMode="auto">
          <a:xfrm flipV="1">
            <a:off x="5325428" y="3447733"/>
            <a:ext cx="304800" cy="0"/>
          </a:xfrm>
          <a:prstGeom prst="line">
            <a:avLst/>
          </a:prstGeom>
          <a:noFill/>
          <a:ln w="57150">
            <a:solidFill>
              <a:schemeClr val="accent5">
                <a:lumMod val="75000"/>
              </a:schemeClr>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1" name="Group 142"/>
          <p:cNvGrpSpPr>
            <a:grpSpLocks/>
          </p:cNvGrpSpPr>
          <p:nvPr/>
        </p:nvGrpSpPr>
        <p:grpSpPr bwMode="auto">
          <a:xfrm>
            <a:off x="2810828" y="4260533"/>
            <a:ext cx="3898900" cy="863600"/>
            <a:chOff x="1872" y="2816"/>
            <a:chExt cx="2456" cy="544"/>
          </a:xfrm>
        </p:grpSpPr>
        <p:sp>
          <p:nvSpPr>
            <p:cNvPr id="9249" name="Oval 143"/>
            <p:cNvSpPr>
              <a:spLocks noChangeArrowheads="1"/>
            </p:cNvSpPr>
            <p:nvPr/>
          </p:nvSpPr>
          <p:spPr bwMode="auto">
            <a:xfrm>
              <a:off x="1872" y="3072"/>
              <a:ext cx="272" cy="288"/>
            </a:xfrm>
            <a:prstGeom prst="ellipse">
              <a:avLst/>
            </a:prstGeom>
            <a:solidFill>
              <a:srgbClr val="CCFFCC">
                <a:alpha val="50195"/>
              </a:srgbClr>
            </a:solidFill>
            <a:ln>
              <a:noFill/>
            </a:ln>
            <a:extLst>
              <a:ext uri="{91240B29-F687-4F45-9708-019B960494DF}">
                <a14:hiddenLine xmlns:a14="http://schemas.microsoft.com/office/drawing/2010/main" w="38100">
                  <a:solidFill>
                    <a:srgbClr val="000000"/>
                  </a:solidFill>
                  <a:round/>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50" name="Oval 144"/>
            <p:cNvSpPr>
              <a:spLocks noChangeArrowheads="1"/>
            </p:cNvSpPr>
            <p:nvPr/>
          </p:nvSpPr>
          <p:spPr bwMode="auto">
            <a:xfrm>
              <a:off x="4056" y="2816"/>
              <a:ext cx="272" cy="288"/>
            </a:xfrm>
            <a:prstGeom prst="ellipse">
              <a:avLst/>
            </a:prstGeom>
            <a:solidFill>
              <a:srgbClr val="CCFFCC">
                <a:alpha val="50195"/>
              </a:srgbClr>
            </a:solidFill>
            <a:ln>
              <a:noFill/>
            </a:ln>
            <a:extLst>
              <a:ext uri="{91240B29-F687-4F45-9708-019B960494DF}">
                <a14:hiddenLine xmlns:a14="http://schemas.microsoft.com/office/drawing/2010/main" w="38100">
                  <a:solidFill>
                    <a:srgbClr val="000000"/>
                  </a:solidFill>
                  <a:round/>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1889" name="Text Box 145"/>
          <p:cNvSpPr txBox="1">
            <a:spLocks noChangeArrowheads="1"/>
          </p:cNvSpPr>
          <p:nvPr/>
        </p:nvSpPr>
        <p:spPr bwMode="auto">
          <a:xfrm>
            <a:off x="5477828" y="19237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0" name="Text Box 146"/>
          <p:cNvSpPr txBox="1">
            <a:spLocks noChangeArrowheads="1"/>
          </p:cNvSpPr>
          <p:nvPr/>
        </p:nvSpPr>
        <p:spPr bwMode="auto">
          <a:xfrm>
            <a:off x="6087428" y="2838133"/>
            <a:ext cx="3429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1891" name="Text Box 147"/>
          <p:cNvSpPr txBox="1">
            <a:spLocks noChangeArrowheads="1"/>
          </p:cNvSpPr>
          <p:nvPr/>
        </p:nvSpPr>
        <p:spPr bwMode="auto">
          <a:xfrm>
            <a:off x="5020628" y="3752533"/>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2" name="Rectangle 148"/>
          <p:cNvSpPr>
            <a:spLocks noChangeArrowheads="1"/>
          </p:cNvSpPr>
          <p:nvPr/>
        </p:nvSpPr>
        <p:spPr bwMode="auto">
          <a:xfrm>
            <a:off x="143035" y="2517758"/>
            <a:ext cx="2187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则</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p>
          <a:p>
            <a:pPr eaLnBrk="1" hangingPunct="1">
              <a:spcBef>
                <a:spcPct val="0"/>
              </a:spcBef>
              <a:buFontTx/>
              <a:buNone/>
            </a:pP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p>
          <a:p>
            <a:pPr eaLnBrk="1" hangingPunct="1">
              <a:spcBef>
                <a:spcPct val="0"/>
              </a:spcBef>
              <a:buFontTx/>
              <a:buNone/>
            </a:pP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OUT=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p>
        </p:txBody>
      </p:sp>
      <p:sp>
        <p:nvSpPr>
          <p:cNvPr id="31893" name="Rectangle 149"/>
          <p:cNvSpPr>
            <a:spLocks noChangeArrowheads="1"/>
          </p:cNvSpPr>
          <p:nvPr/>
        </p:nvSpPr>
        <p:spPr bwMode="auto">
          <a:xfrm>
            <a:off x="460535" y="3686158"/>
            <a:ext cx="130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导通。</a:t>
            </a:r>
          </a:p>
        </p:txBody>
      </p:sp>
      <p:sp>
        <p:nvSpPr>
          <p:cNvPr id="31894" name="Text Box 150"/>
          <p:cNvSpPr txBox="1">
            <a:spLocks noChangeArrowheads="1"/>
          </p:cNvSpPr>
          <p:nvPr/>
        </p:nvSpPr>
        <p:spPr bwMode="auto">
          <a:xfrm>
            <a:off x="8525828" y="30667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1895" name="Text Box 151"/>
          <p:cNvSpPr txBox="1">
            <a:spLocks noChangeArrowheads="1"/>
          </p:cNvSpPr>
          <p:nvPr/>
        </p:nvSpPr>
        <p:spPr bwMode="auto">
          <a:xfrm>
            <a:off x="7078028" y="29143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7" name="AutoShape 153"/>
          <p:cNvSpPr>
            <a:spLocks noChangeArrowheads="1"/>
          </p:cNvSpPr>
          <p:nvPr/>
        </p:nvSpPr>
        <p:spPr bwMode="auto">
          <a:xfrm>
            <a:off x="7001828" y="1466533"/>
            <a:ext cx="1676400" cy="533400"/>
          </a:xfrm>
          <a:prstGeom prst="wedgeRoundRectCallout">
            <a:avLst>
              <a:gd name="adj1" fmla="val -149051"/>
              <a:gd name="adj2" fmla="val 300000"/>
              <a:gd name="adj3" fmla="val 16667"/>
            </a:avLst>
          </a:prstGeom>
          <a:solidFill>
            <a:schemeClr val="accent5">
              <a:lumMod val="90000"/>
            </a:schemeClr>
          </a:solidFill>
          <a:ln>
            <a:noFill/>
          </a:ln>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C00000"/>
                </a:solidFill>
                <a:latin typeface="+mn-ea"/>
                <a:ea typeface="+mn-ea"/>
              </a:rPr>
              <a:t>清零失效</a:t>
            </a:r>
          </a:p>
        </p:txBody>
      </p:sp>
      <p:sp>
        <p:nvSpPr>
          <p:cNvPr id="31898" name="Text Box 154"/>
          <p:cNvSpPr txBox="1">
            <a:spLocks noChangeArrowheads="1"/>
          </p:cNvSpPr>
          <p:nvPr/>
        </p:nvSpPr>
        <p:spPr bwMode="auto">
          <a:xfrm>
            <a:off x="8475028" y="42859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grpSp>
        <p:nvGrpSpPr>
          <p:cNvPr id="22" name="Group 155"/>
          <p:cNvGrpSpPr>
            <a:grpSpLocks/>
          </p:cNvGrpSpPr>
          <p:nvPr/>
        </p:nvGrpSpPr>
        <p:grpSpPr bwMode="auto">
          <a:xfrm>
            <a:off x="211297" y="1879583"/>
            <a:ext cx="2409825" cy="4800600"/>
            <a:chOff x="144" y="960"/>
            <a:chExt cx="1518" cy="3264"/>
          </a:xfrm>
        </p:grpSpPr>
        <p:sp>
          <p:nvSpPr>
            <p:cNvPr id="9243" name="Rectangle 156" descr="蓝色砂纸"/>
            <p:cNvSpPr>
              <a:spLocks noChangeArrowheads="1"/>
            </p:cNvSpPr>
            <p:nvPr/>
          </p:nvSpPr>
          <p:spPr bwMode="auto">
            <a:xfrm>
              <a:off x="144" y="960"/>
              <a:ext cx="1488" cy="3264"/>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244" name="Group 157"/>
            <p:cNvGrpSpPr>
              <a:grpSpLocks/>
            </p:cNvGrpSpPr>
            <p:nvPr/>
          </p:nvGrpSpPr>
          <p:grpSpPr bwMode="auto">
            <a:xfrm>
              <a:off x="296" y="1110"/>
              <a:ext cx="1366" cy="729"/>
              <a:chOff x="344" y="1736"/>
              <a:chExt cx="1366" cy="729"/>
            </a:xfrm>
          </p:grpSpPr>
          <p:sp>
            <p:nvSpPr>
              <p:cNvPr id="9245" name="Text Box 158"/>
              <p:cNvSpPr txBox="1">
                <a:spLocks noChangeArrowheads="1"/>
              </p:cNvSpPr>
              <p:nvPr/>
            </p:nvSpPr>
            <p:spPr bwMode="auto">
              <a:xfrm>
                <a:off x="344" y="1736"/>
                <a:ext cx="136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TH </a:t>
                </a:r>
                <a:r>
                  <a:rPr kumimoji="1" lang="en-US" altLang="zh-CN" sz="2400" b="1" dirty="0">
                    <a:latin typeface="Times New Roman" panose="02020603050405020304" pitchFamily="18" charset="0"/>
                  </a:rPr>
                  <a:t>&lt;2</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a:t>
                </a:r>
              </a:p>
            </p:txBody>
          </p:sp>
          <p:grpSp>
            <p:nvGrpSpPr>
              <p:cNvPr id="9246" name="Group 159"/>
              <p:cNvGrpSpPr>
                <a:grpSpLocks/>
              </p:cNvGrpSpPr>
              <p:nvPr/>
            </p:nvGrpSpPr>
            <p:grpSpPr bwMode="auto">
              <a:xfrm>
                <a:off x="405" y="2146"/>
                <a:ext cx="1258" cy="319"/>
                <a:chOff x="501" y="2554"/>
                <a:chExt cx="1258" cy="319"/>
              </a:xfrm>
            </p:grpSpPr>
            <p:graphicFrame>
              <p:nvGraphicFramePr>
                <p:cNvPr id="9247" name="Object 160"/>
                <p:cNvGraphicFramePr>
                  <a:graphicFrameLocks noChangeAspect="1"/>
                </p:cNvGraphicFramePr>
                <p:nvPr>
                  <p:extLst>
                    <p:ext uri="{D42A27DB-BD31-4B8C-83A1-F6EECF244321}">
                      <p14:modId xmlns:p14="http://schemas.microsoft.com/office/powerpoint/2010/main" val="927333282"/>
                    </p:ext>
                  </p:extLst>
                </p:nvPr>
              </p:nvGraphicFramePr>
              <p:xfrm>
                <a:off x="501" y="2554"/>
                <a:ext cx="336" cy="283"/>
              </p:xfrm>
              <a:graphic>
                <a:graphicData uri="http://schemas.openxmlformats.org/presentationml/2006/ole">
                  <mc:AlternateContent xmlns:mc="http://schemas.openxmlformats.org/markup-compatibility/2006">
                    <mc:Choice xmlns:v="urn:schemas-microsoft-com:vml" Requires="v">
                      <p:oleObj spid="_x0000_s91327" name="公式" r:id="rId9" imgW="241195" imgH="203112" progId="Equation.3">
                        <p:embed/>
                      </p:oleObj>
                    </mc:Choice>
                    <mc:Fallback>
                      <p:oleObj name="公式" r:id="rId9" imgW="241195"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 y="2554"/>
                              <a:ext cx="33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Rectangle 161"/>
                <p:cNvSpPr>
                  <a:spLocks noChangeArrowheads="1"/>
                </p:cNvSpPr>
                <p:nvPr/>
              </p:nvSpPr>
              <p:spPr bwMode="auto">
                <a:xfrm>
                  <a:off x="882" y="2562"/>
                  <a:ext cx="87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rPr>
                    <a:t>&gt;</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a:t>
                  </a:r>
                </a:p>
              </p:txBody>
            </p:sp>
          </p:grpSp>
        </p:grpSp>
      </p:grpSp>
      <p:sp>
        <p:nvSpPr>
          <p:cNvPr id="31906" name="Text Box 162"/>
          <p:cNvSpPr txBox="1">
            <a:spLocks noChangeArrowheads="1"/>
          </p:cNvSpPr>
          <p:nvPr/>
        </p:nvSpPr>
        <p:spPr bwMode="auto">
          <a:xfrm>
            <a:off x="5020628" y="37525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0</a:t>
            </a:r>
          </a:p>
        </p:txBody>
      </p:sp>
      <p:sp>
        <p:nvSpPr>
          <p:cNvPr id="31907" name="Text Box 163"/>
          <p:cNvSpPr txBox="1">
            <a:spLocks noChangeArrowheads="1"/>
          </p:cNvSpPr>
          <p:nvPr/>
        </p:nvSpPr>
        <p:spPr bwMode="auto">
          <a:xfrm>
            <a:off x="5020628" y="47431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0</a:t>
            </a:r>
          </a:p>
        </p:txBody>
      </p:sp>
      <p:sp>
        <p:nvSpPr>
          <p:cNvPr id="31908" name="Rectangle 164"/>
          <p:cNvSpPr>
            <a:spLocks noChangeArrowheads="1"/>
          </p:cNvSpPr>
          <p:nvPr/>
        </p:nvSpPr>
        <p:spPr bwMode="auto">
          <a:xfrm>
            <a:off x="524507" y="4209732"/>
            <a:ext cx="2038035" cy="93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b="1" dirty="0">
                <a:latin typeface="Times New Roman" panose="02020603050405020304" pitchFamily="18" charset="0"/>
              </a:rPr>
              <a:t>触发器保持</a:t>
            </a:r>
          </a:p>
          <a:p>
            <a:pPr eaLnBrk="1" hangingPunct="1">
              <a:lnSpc>
                <a:spcPct val="120000"/>
              </a:lnSpc>
              <a:spcBef>
                <a:spcPct val="0"/>
              </a:spcBef>
              <a:buFontTx/>
              <a:buNone/>
            </a:pPr>
            <a:r>
              <a:rPr kumimoji="1" lang="zh-CN" altLang="en-US" sz="2400" b="1" dirty="0">
                <a:latin typeface="Times New Roman" panose="02020603050405020304" pitchFamily="18" charset="0"/>
              </a:rPr>
              <a:t>原状态不变。</a:t>
            </a:r>
          </a:p>
        </p:txBody>
      </p:sp>
      <p:grpSp>
        <p:nvGrpSpPr>
          <p:cNvPr id="25" name="Group 165"/>
          <p:cNvGrpSpPr>
            <a:grpSpLocks/>
          </p:cNvGrpSpPr>
          <p:nvPr/>
        </p:nvGrpSpPr>
        <p:grpSpPr bwMode="auto">
          <a:xfrm>
            <a:off x="143828" y="3219133"/>
            <a:ext cx="2924175" cy="914400"/>
            <a:chOff x="192" y="2160"/>
            <a:chExt cx="1842" cy="576"/>
          </a:xfrm>
        </p:grpSpPr>
        <p:sp>
          <p:nvSpPr>
            <p:cNvPr id="9241" name="Rectangle 166"/>
            <p:cNvSpPr>
              <a:spLocks noChangeArrowheads="1"/>
            </p:cNvSpPr>
            <p:nvPr/>
          </p:nvSpPr>
          <p:spPr bwMode="auto">
            <a:xfrm>
              <a:off x="192" y="2160"/>
              <a:ext cx="1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i="1">
                  <a:latin typeface="Times New Roman" panose="02020603050405020304" pitchFamily="18" charset="0"/>
                </a:rPr>
                <a:t>     </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 	</a:t>
              </a:r>
            </a:p>
          </p:txBody>
        </p:sp>
        <p:sp>
          <p:nvSpPr>
            <p:cNvPr id="9242" name="Rectangle 167"/>
            <p:cNvSpPr>
              <a:spLocks noChangeArrowheads="1"/>
            </p:cNvSpPr>
            <p:nvPr/>
          </p:nvSpPr>
          <p:spPr bwMode="auto">
            <a:xfrm>
              <a:off x="192" y="2448"/>
              <a:ext cx="1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i="1">
                  <a:latin typeface="Times New Roman" panose="02020603050405020304" pitchFamily="18" charset="0"/>
                </a:rPr>
                <a:t>     </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2</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 	</a:t>
              </a:r>
            </a:p>
          </p:txBody>
        </p:sp>
      </p:grpSp>
    </p:spTree>
    <p:extLst>
      <p:ext uri="{BB962C8B-B14F-4D97-AF65-F5344CB8AC3E}">
        <p14:creationId xmlns:p14="http://schemas.microsoft.com/office/powerpoint/2010/main" val="40056427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1889"/>
                                        </p:tgtEl>
                                        <p:attrNameLst>
                                          <p:attrName>style.visibility</p:attrName>
                                        </p:attrNameLst>
                                      </p:cBhvr>
                                      <p:to>
                                        <p:strVal val="visible"/>
                                      </p:to>
                                    </p:set>
                                    <p:animEffect transition="in" filter="checkerboard(across)">
                                      <p:cBhvr>
                                        <p:cTn id="7" dur="500"/>
                                        <p:tgtEl>
                                          <p:spTgt spid="31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31883"/>
                                        </p:tgtEl>
                                        <p:attrNameLst>
                                          <p:attrName>style.visibility</p:attrName>
                                        </p:attrNameLst>
                                      </p:cBhvr>
                                      <p:to>
                                        <p:strVal val="visible"/>
                                      </p:to>
                                    </p:set>
                                    <p:anim calcmode="lin" valueType="num">
                                      <p:cBhvr>
                                        <p:cTn id="12" dur="500" fill="hold"/>
                                        <p:tgtEl>
                                          <p:spTgt spid="31883"/>
                                        </p:tgtEl>
                                        <p:attrNameLst>
                                          <p:attrName>ppt_x</p:attrName>
                                        </p:attrNameLst>
                                      </p:cBhvr>
                                      <p:tavLst>
                                        <p:tav tm="0">
                                          <p:val>
                                            <p:strVal val="#ppt_x"/>
                                          </p:val>
                                        </p:tav>
                                        <p:tav tm="100000">
                                          <p:val>
                                            <p:strVal val="#ppt_x"/>
                                          </p:val>
                                        </p:tav>
                                      </p:tavLst>
                                    </p:anim>
                                    <p:anim calcmode="lin" valueType="num">
                                      <p:cBhvr>
                                        <p:cTn id="13" dur="500" fill="hold"/>
                                        <p:tgtEl>
                                          <p:spTgt spid="31883"/>
                                        </p:tgtEl>
                                        <p:attrNameLst>
                                          <p:attrName>ppt_y</p:attrName>
                                        </p:attrNameLst>
                                      </p:cBhvr>
                                      <p:tavLst>
                                        <p:tav tm="0">
                                          <p:val>
                                            <p:strVal val="#ppt_y-#ppt_h/2"/>
                                          </p:val>
                                        </p:tav>
                                        <p:tav tm="100000">
                                          <p:val>
                                            <p:strVal val="#ppt_y"/>
                                          </p:val>
                                        </p:tav>
                                      </p:tavLst>
                                    </p:anim>
                                    <p:anim calcmode="lin" valueType="num">
                                      <p:cBhvr>
                                        <p:cTn id="14" dur="500" fill="hold"/>
                                        <p:tgtEl>
                                          <p:spTgt spid="31883"/>
                                        </p:tgtEl>
                                        <p:attrNameLst>
                                          <p:attrName>ppt_w</p:attrName>
                                        </p:attrNameLst>
                                      </p:cBhvr>
                                      <p:tavLst>
                                        <p:tav tm="0">
                                          <p:val>
                                            <p:strVal val="#ppt_w"/>
                                          </p:val>
                                        </p:tav>
                                        <p:tav tm="100000">
                                          <p:val>
                                            <p:strVal val="#ppt_w"/>
                                          </p:val>
                                        </p:tav>
                                      </p:tavLst>
                                    </p:anim>
                                    <p:anim calcmode="lin" valueType="num">
                                      <p:cBhvr>
                                        <p:cTn id="15" dur="500" fill="hold"/>
                                        <p:tgtEl>
                                          <p:spTgt spid="31883"/>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17" presetClass="entr" presetSubtype="1" fill="hold" grpId="0" nodeType="afterEffect">
                                  <p:stCondLst>
                                    <p:cond delay="0"/>
                                  </p:stCondLst>
                                  <p:childTnLst>
                                    <p:set>
                                      <p:cBhvr>
                                        <p:cTn id="18" dur="1" fill="hold">
                                          <p:stCondLst>
                                            <p:cond delay="0"/>
                                          </p:stCondLst>
                                        </p:cTn>
                                        <p:tgtEl>
                                          <p:spTgt spid="31884"/>
                                        </p:tgtEl>
                                        <p:attrNameLst>
                                          <p:attrName>style.visibility</p:attrName>
                                        </p:attrNameLst>
                                      </p:cBhvr>
                                      <p:to>
                                        <p:strVal val="visible"/>
                                      </p:to>
                                    </p:set>
                                    <p:anim calcmode="lin" valueType="num">
                                      <p:cBhvr>
                                        <p:cTn id="19" dur="500" fill="hold"/>
                                        <p:tgtEl>
                                          <p:spTgt spid="31884"/>
                                        </p:tgtEl>
                                        <p:attrNameLst>
                                          <p:attrName>ppt_x</p:attrName>
                                        </p:attrNameLst>
                                      </p:cBhvr>
                                      <p:tavLst>
                                        <p:tav tm="0">
                                          <p:val>
                                            <p:strVal val="#ppt_x"/>
                                          </p:val>
                                        </p:tav>
                                        <p:tav tm="100000">
                                          <p:val>
                                            <p:strVal val="#ppt_x"/>
                                          </p:val>
                                        </p:tav>
                                      </p:tavLst>
                                    </p:anim>
                                    <p:anim calcmode="lin" valueType="num">
                                      <p:cBhvr>
                                        <p:cTn id="20" dur="500" fill="hold"/>
                                        <p:tgtEl>
                                          <p:spTgt spid="31884"/>
                                        </p:tgtEl>
                                        <p:attrNameLst>
                                          <p:attrName>ppt_y</p:attrName>
                                        </p:attrNameLst>
                                      </p:cBhvr>
                                      <p:tavLst>
                                        <p:tav tm="0">
                                          <p:val>
                                            <p:strVal val="#ppt_y-#ppt_h/2"/>
                                          </p:val>
                                        </p:tav>
                                        <p:tav tm="100000">
                                          <p:val>
                                            <p:strVal val="#ppt_y"/>
                                          </p:val>
                                        </p:tav>
                                      </p:tavLst>
                                    </p:anim>
                                    <p:anim calcmode="lin" valueType="num">
                                      <p:cBhvr>
                                        <p:cTn id="21" dur="500" fill="hold"/>
                                        <p:tgtEl>
                                          <p:spTgt spid="31884"/>
                                        </p:tgtEl>
                                        <p:attrNameLst>
                                          <p:attrName>ppt_w</p:attrName>
                                        </p:attrNameLst>
                                      </p:cBhvr>
                                      <p:tavLst>
                                        <p:tav tm="0">
                                          <p:val>
                                            <p:strVal val="#ppt_w"/>
                                          </p:val>
                                        </p:tav>
                                        <p:tav tm="100000">
                                          <p:val>
                                            <p:strVal val="#ppt_w"/>
                                          </p:val>
                                        </p:tav>
                                      </p:tavLst>
                                    </p:anim>
                                    <p:anim calcmode="lin" valueType="num">
                                      <p:cBhvr>
                                        <p:cTn id="22" dur="500" fill="hold"/>
                                        <p:tgtEl>
                                          <p:spTgt spid="31884"/>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000"/>
                            </p:stCondLst>
                            <p:childTnLst>
                              <p:par>
                                <p:cTn id="24" presetID="17" presetClass="entr" presetSubtype="8" fill="hold" grpId="0" nodeType="afterEffect">
                                  <p:stCondLst>
                                    <p:cond delay="0"/>
                                  </p:stCondLst>
                                  <p:childTnLst>
                                    <p:set>
                                      <p:cBhvr>
                                        <p:cTn id="25" dur="1" fill="hold">
                                          <p:stCondLst>
                                            <p:cond delay="0"/>
                                          </p:stCondLst>
                                        </p:cTn>
                                        <p:tgtEl>
                                          <p:spTgt spid="31885"/>
                                        </p:tgtEl>
                                        <p:attrNameLst>
                                          <p:attrName>style.visibility</p:attrName>
                                        </p:attrNameLst>
                                      </p:cBhvr>
                                      <p:to>
                                        <p:strVal val="visible"/>
                                      </p:to>
                                    </p:set>
                                    <p:anim calcmode="lin" valueType="num">
                                      <p:cBhvr>
                                        <p:cTn id="26" dur="500" fill="hold"/>
                                        <p:tgtEl>
                                          <p:spTgt spid="31885"/>
                                        </p:tgtEl>
                                        <p:attrNameLst>
                                          <p:attrName>ppt_x</p:attrName>
                                        </p:attrNameLst>
                                      </p:cBhvr>
                                      <p:tavLst>
                                        <p:tav tm="0">
                                          <p:val>
                                            <p:strVal val="#ppt_x-#ppt_w/2"/>
                                          </p:val>
                                        </p:tav>
                                        <p:tav tm="100000">
                                          <p:val>
                                            <p:strVal val="#ppt_x"/>
                                          </p:val>
                                        </p:tav>
                                      </p:tavLst>
                                    </p:anim>
                                    <p:anim calcmode="lin" valueType="num">
                                      <p:cBhvr>
                                        <p:cTn id="27" dur="500" fill="hold"/>
                                        <p:tgtEl>
                                          <p:spTgt spid="31885"/>
                                        </p:tgtEl>
                                        <p:attrNameLst>
                                          <p:attrName>ppt_y</p:attrName>
                                        </p:attrNameLst>
                                      </p:cBhvr>
                                      <p:tavLst>
                                        <p:tav tm="0">
                                          <p:val>
                                            <p:strVal val="#ppt_y"/>
                                          </p:val>
                                        </p:tav>
                                        <p:tav tm="100000">
                                          <p:val>
                                            <p:strVal val="#ppt_y"/>
                                          </p:val>
                                        </p:tav>
                                      </p:tavLst>
                                    </p:anim>
                                    <p:anim calcmode="lin" valueType="num">
                                      <p:cBhvr>
                                        <p:cTn id="28" dur="500" fill="hold"/>
                                        <p:tgtEl>
                                          <p:spTgt spid="31885"/>
                                        </p:tgtEl>
                                        <p:attrNameLst>
                                          <p:attrName>ppt_w</p:attrName>
                                        </p:attrNameLst>
                                      </p:cBhvr>
                                      <p:tavLst>
                                        <p:tav tm="0">
                                          <p:val>
                                            <p:fltVal val="0"/>
                                          </p:val>
                                        </p:tav>
                                        <p:tav tm="100000">
                                          <p:val>
                                            <p:strVal val="#ppt_w"/>
                                          </p:val>
                                        </p:tav>
                                      </p:tavLst>
                                    </p:anim>
                                    <p:anim calcmode="lin" valueType="num">
                                      <p:cBhvr>
                                        <p:cTn id="29" dur="500" fill="hold"/>
                                        <p:tgtEl>
                                          <p:spTgt spid="31885"/>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1897"/>
                                        </p:tgtEl>
                                        <p:attrNameLst>
                                          <p:attrName>style.visibility</p:attrName>
                                        </p:attrNameLst>
                                      </p:cBhvr>
                                      <p:to>
                                        <p:strVal val="visible"/>
                                      </p:to>
                                    </p:set>
                                    <p:animEffect transition="in" filter="strips(downLeft)">
                                      <p:cBhvr>
                                        <p:cTn id="34" dur="500"/>
                                        <p:tgtEl>
                                          <p:spTgt spid="31897"/>
                                        </p:tgtEl>
                                      </p:cBhvr>
                                    </p:animEffect>
                                  </p:childTnLst>
                                  <p:subTnLst>
                                    <p:set>
                                      <p:cBhvr override="childStyle">
                                        <p:cTn dur="1" fill="hold" display="0" masterRel="nextClick" afterEffect="1"/>
                                        <p:tgtEl>
                                          <p:spTgt spid="318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1877"/>
                                        </p:tgtEl>
                                        <p:attrNameLst>
                                          <p:attrName>style.visibility</p:attrName>
                                        </p:attrNameLst>
                                      </p:cBhvr>
                                      <p:to>
                                        <p:strVal val="visible"/>
                                      </p:to>
                                    </p:set>
                                    <p:anim calcmode="lin" valueType="num">
                                      <p:cBhvr additive="base">
                                        <p:cTn id="39" dur="500" fill="hold"/>
                                        <p:tgtEl>
                                          <p:spTgt spid="31877"/>
                                        </p:tgtEl>
                                        <p:attrNameLst>
                                          <p:attrName>ppt_x</p:attrName>
                                        </p:attrNameLst>
                                      </p:cBhvr>
                                      <p:tavLst>
                                        <p:tav tm="0">
                                          <p:val>
                                            <p:strVal val="0-#ppt_w/2"/>
                                          </p:val>
                                        </p:tav>
                                        <p:tav tm="100000">
                                          <p:val>
                                            <p:strVal val="#ppt_x"/>
                                          </p:val>
                                        </p:tav>
                                      </p:tavLst>
                                    </p:anim>
                                    <p:anim calcmode="lin" valueType="num">
                                      <p:cBhvr additive="base">
                                        <p:cTn id="40" dur="500" fill="hold"/>
                                        <p:tgtEl>
                                          <p:spTgt spid="3187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31878"/>
                                        </p:tgtEl>
                                        <p:attrNameLst>
                                          <p:attrName>style.visibility</p:attrName>
                                        </p:attrNameLst>
                                      </p:cBhvr>
                                      <p:to>
                                        <p:strVal val="visible"/>
                                      </p:to>
                                    </p:set>
                                    <p:anim calcmode="lin" valueType="num">
                                      <p:cBhvr>
                                        <p:cTn id="45" dur="500" fill="hold"/>
                                        <p:tgtEl>
                                          <p:spTgt spid="31878"/>
                                        </p:tgtEl>
                                        <p:attrNameLst>
                                          <p:attrName>ppt_x</p:attrName>
                                        </p:attrNameLst>
                                      </p:cBhvr>
                                      <p:tavLst>
                                        <p:tav tm="0">
                                          <p:val>
                                            <p:strVal val="#ppt_x-#ppt_w/2"/>
                                          </p:val>
                                        </p:tav>
                                        <p:tav tm="100000">
                                          <p:val>
                                            <p:strVal val="#ppt_x"/>
                                          </p:val>
                                        </p:tav>
                                      </p:tavLst>
                                    </p:anim>
                                    <p:anim calcmode="lin" valueType="num">
                                      <p:cBhvr>
                                        <p:cTn id="46" dur="500" fill="hold"/>
                                        <p:tgtEl>
                                          <p:spTgt spid="31878"/>
                                        </p:tgtEl>
                                        <p:attrNameLst>
                                          <p:attrName>ppt_y</p:attrName>
                                        </p:attrNameLst>
                                      </p:cBhvr>
                                      <p:tavLst>
                                        <p:tav tm="0">
                                          <p:val>
                                            <p:strVal val="#ppt_y"/>
                                          </p:val>
                                        </p:tav>
                                        <p:tav tm="100000">
                                          <p:val>
                                            <p:strVal val="#ppt_y"/>
                                          </p:val>
                                        </p:tav>
                                      </p:tavLst>
                                    </p:anim>
                                    <p:anim calcmode="lin" valueType="num">
                                      <p:cBhvr>
                                        <p:cTn id="47" dur="500" fill="hold"/>
                                        <p:tgtEl>
                                          <p:spTgt spid="31878"/>
                                        </p:tgtEl>
                                        <p:attrNameLst>
                                          <p:attrName>ppt_w</p:attrName>
                                        </p:attrNameLst>
                                      </p:cBhvr>
                                      <p:tavLst>
                                        <p:tav tm="0">
                                          <p:val>
                                            <p:fltVal val="0"/>
                                          </p:val>
                                        </p:tav>
                                        <p:tav tm="100000">
                                          <p:val>
                                            <p:strVal val="#ppt_w"/>
                                          </p:val>
                                        </p:tav>
                                      </p:tavLst>
                                    </p:anim>
                                    <p:anim calcmode="lin" valueType="num">
                                      <p:cBhvr>
                                        <p:cTn id="48" dur="500" fill="hold"/>
                                        <p:tgtEl>
                                          <p:spTgt spid="31878"/>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1891"/>
                                        </p:tgtEl>
                                        <p:attrNameLst>
                                          <p:attrName>style.visibility</p:attrName>
                                        </p:attrNameLst>
                                      </p:cBhvr>
                                      <p:to>
                                        <p:strVal val="visible"/>
                                      </p:to>
                                    </p:set>
                                    <p:animEffect transition="in" filter="checkerboard(across)">
                                      <p:cBhvr>
                                        <p:cTn id="53" dur="500"/>
                                        <p:tgtEl>
                                          <p:spTgt spid="31891"/>
                                        </p:tgtEl>
                                      </p:cBhvr>
                                    </p:animEffect>
                                  </p:childTnLst>
                                </p:cTn>
                              </p:par>
                            </p:childTnLst>
                          </p:cTn>
                        </p:par>
                        <p:par>
                          <p:cTn id="54" fill="hold" nodeType="afterGroup">
                            <p:stCondLst>
                              <p:cond delay="500"/>
                            </p:stCondLst>
                            <p:childTnLst>
                              <p:par>
                                <p:cTn id="55" presetID="5" presetClass="entr" presetSubtype="10" fill="hold" grpId="0" nodeType="afterEffect">
                                  <p:stCondLst>
                                    <p:cond delay="0"/>
                                  </p:stCondLst>
                                  <p:childTnLst>
                                    <p:set>
                                      <p:cBhvr>
                                        <p:cTn id="56" dur="1" fill="hold">
                                          <p:stCondLst>
                                            <p:cond delay="0"/>
                                          </p:stCondLst>
                                        </p:cTn>
                                        <p:tgtEl>
                                          <p:spTgt spid="31890"/>
                                        </p:tgtEl>
                                        <p:attrNameLst>
                                          <p:attrName>style.visibility</p:attrName>
                                        </p:attrNameLst>
                                      </p:cBhvr>
                                      <p:to>
                                        <p:strVal val="visible"/>
                                      </p:to>
                                    </p:set>
                                    <p:animEffect transition="in" filter="checkerboard(across)">
                                      <p:cBhvr>
                                        <p:cTn id="57" dur="500"/>
                                        <p:tgtEl>
                                          <p:spTgt spid="31890"/>
                                        </p:tgtEl>
                                      </p:cBhvr>
                                    </p:animEffect>
                                  </p:childTnLst>
                                </p:cTn>
                              </p:par>
                            </p:childTnLst>
                          </p:cTn>
                        </p:par>
                        <p:par>
                          <p:cTn id="58" fill="hold" nodeType="afterGroup">
                            <p:stCondLst>
                              <p:cond delay="1000"/>
                            </p:stCondLst>
                            <p:childTnLst>
                              <p:par>
                                <p:cTn id="59" presetID="5" presetClass="entr" presetSubtype="10" fill="hold" grpId="0" nodeType="afterEffect">
                                  <p:stCondLst>
                                    <p:cond delay="0"/>
                                  </p:stCondLst>
                                  <p:childTnLst>
                                    <p:set>
                                      <p:cBhvr>
                                        <p:cTn id="60" dur="1" fill="hold">
                                          <p:stCondLst>
                                            <p:cond delay="0"/>
                                          </p:stCondLst>
                                        </p:cTn>
                                        <p:tgtEl>
                                          <p:spTgt spid="31895"/>
                                        </p:tgtEl>
                                        <p:attrNameLst>
                                          <p:attrName>style.visibility</p:attrName>
                                        </p:attrNameLst>
                                      </p:cBhvr>
                                      <p:to>
                                        <p:strVal val="visible"/>
                                      </p:to>
                                    </p:set>
                                    <p:animEffect transition="in" filter="checkerboard(across)">
                                      <p:cBhvr>
                                        <p:cTn id="61" dur="500"/>
                                        <p:tgtEl>
                                          <p:spTgt spid="31895"/>
                                        </p:tgtEl>
                                      </p:cBhvr>
                                    </p:animEffect>
                                  </p:childTnLst>
                                </p:cTn>
                              </p:par>
                            </p:childTnLst>
                          </p:cTn>
                        </p:par>
                        <p:par>
                          <p:cTn id="62" fill="hold" nodeType="afterGroup">
                            <p:stCondLst>
                              <p:cond delay="1500"/>
                            </p:stCondLst>
                            <p:childTnLst>
                              <p:par>
                                <p:cTn id="63" presetID="5" presetClass="entr" presetSubtype="10" fill="hold" grpId="0" nodeType="afterEffect">
                                  <p:stCondLst>
                                    <p:cond delay="0"/>
                                  </p:stCondLst>
                                  <p:childTnLst>
                                    <p:set>
                                      <p:cBhvr>
                                        <p:cTn id="64" dur="1" fill="hold">
                                          <p:stCondLst>
                                            <p:cond delay="0"/>
                                          </p:stCondLst>
                                        </p:cTn>
                                        <p:tgtEl>
                                          <p:spTgt spid="31894"/>
                                        </p:tgtEl>
                                        <p:attrNameLst>
                                          <p:attrName>style.visibility</p:attrName>
                                        </p:attrNameLst>
                                      </p:cBhvr>
                                      <p:to>
                                        <p:strVal val="visible"/>
                                      </p:to>
                                    </p:set>
                                    <p:animEffect transition="in" filter="checkerboard(across)">
                                      <p:cBhvr>
                                        <p:cTn id="65" dur="500"/>
                                        <p:tgtEl>
                                          <p:spTgt spid="318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1892"/>
                                        </p:tgtEl>
                                        <p:attrNameLst>
                                          <p:attrName>style.visibility</p:attrName>
                                        </p:attrNameLst>
                                      </p:cBhvr>
                                      <p:to>
                                        <p:strVal val="visible"/>
                                      </p:to>
                                    </p:set>
                                    <p:anim calcmode="lin" valueType="num">
                                      <p:cBhvr additive="base">
                                        <p:cTn id="70" dur="500" fill="hold"/>
                                        <p:tgtEl>
                                          <p:spTgt spid="31892"/>
                                        </p:tgtEl>
                                        <p:attrNameLst>
                                          <p:attrName>ppt_x</p:attrName>
                                        </p:attrNameLst>
                                      </p:cBhvr>
                                      <p:tavLst>
                                        <p:tav tm="0">
                                          <p:val>
                                            <p:strVal val="0-#ppt_w/2"/>
                                          </p:val>
                                        </p:tav>
                                        <p:tav tm="100000">
                                          <p:val>
                                            <p:strVal val="#ppt_x"/>
                                          </p:val>
                                        </p:tav>
                                      </p:tavLst>
                                    </p:anim>
                                    <p:anim calcmode="lin" valueType="num">
                                      <p:cBhvr additive="base">
                                        <p:cTn id="71" dur="500" fill="hold"/>
                                        <p:tgtEl>
                                          <p:spTgt spid="3189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1893"/>
                                        </p:tgtEl>
                                        <p:attrNameLst>
                                          <p:attrName>style.visibility</p:attrName>
                                        </p:attrNameLst>
                                      </p:cBhvr>
                                      <p:to>
                                        <p:strVal val="visible"/>
                                      </p:to>
                                    </p:set>
                                  </p:childTnLst>
                                </p:cTn>
                              </p:par>
                            </p:childTnLst>
                          </p:cTn>
                        </p:par>
                        <p:par>
                          <p:cTn id="76" fill="hold" nodeType="afterGroup">
                            <p:stCondLst>
                              <p:cond delay="500"/>
                            </p:stCondLst>
                            <p:childTnLst>
                              <p:par>
                                <p:cTn id="77" presetID="5" presetClass="entr" presetSubtype="10" fill="hold" grpId="0" nodeType="afterEffect">
                                  <p:stCondLst>
                                    <p:cond delay="0"/>
                                  </p:stCondLst>
                                  <p:childTnLst>
                                    <p:set>
                                      <p:cBhvr>
                                        <p:cTn id="78" dur="1" fill="hold">
                                          <p:stCondLst>
                                            <p:cond delay="0"/>
                                          </p:stCondLst>
                                        </p:cTn>
                                        <p:tgtEl>
                                          <p:spTgt spid="31898"/>
                                        </p:tgtEl>
                                        <p:attrNameLst>
                                          <p:attrName>style.visibility</p:attrName>
                                        </p:attrNameLst>
                                      </p:cBhvr>
                                      <p:to>
                                        <p:strVal val="visible"/>
                                      </p:to>
                                    </p:set>
                                    <p:animEffect transition="in" filter="checkerboard(across)">
                                      <p:cBhvr>
                                        <p:cTn id="79" dur="500"/>
                                        <p:tgtEl>
                                          <p:spTgt spid="3189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2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2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31906"/>
                                        </p:tgtEl>
                                        <p:attrNameLst>
                                          <p:attrName>style.visibility</p:attrName>
                                        </p:attrNameLst>
                                      </p:cBhvr>
                                      <p:to>
                                        <p:strVal val="visible"/>
                                      </p:to>
                                    </p:set>
                                    <p:animEffect transition="in" filter="checkerboard(across)">
                                      <p:cBhvr>
                                        <p:cTn id="97" dur="500"/>
                                        <p:tgtEl>
                                          <p:spTgt spid="3190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31907"/>
                                        </p:tgtEl>
                                        <p:attrNameLst>
                                          <p:attrName>style.visibility</p:attrName>
                                        </p:attrNameLst>
                                      </p:cBhvr>
                                      <p:to>
                                        <p:strVal val="visible"/>
                                      </p:to>
                                    </p:set>
                                    <p:animEffect transition="in" filter="checkerboard(across)">
                                      <p:cBhvr>
                                        <p:cTn id="102" dur="500"/>
                                        <p:tgtEl>
                                          <p:spTgt spid="319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2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77" grpId="0" autoUpdateAnimBg="0"/>
      <p:bldP spid="31878" grpId="0" animBg="1"/>
      <p:bldP spid="31883" grpId="0" animBg="1"/>
      <p:bldP spid="31884" grpId="0" animBg="1"/>
      <p:bldP spid="31885" grpId="0" animBg="1"/>
      <p:bldP spid="31889" grpId="0" animBg="1" autoUpdateAnimBg="0"/>
      <p:bldP spid="31890" grpId="0" animBg="1" autoUpdateAnimBg="0"/>
      <p:bldP spid="31891" grpId="0" animBg="1" autoUpdateAnimBg="0"/>
      <p:bldP spid="31892" grpId="0" autoUpdateAnimBg="0"/>
      <p:bldP spid="31893" grpId="0" autoUpdateAnimBg="0"/>
      <p:bldP spid="31894" grpId="0" animBg="1" autoUpdateAnimBg="0"/>
      <p:bldP spid="31895" grpId="0" animBg="1" autoUpdateAnimBg="0"/>
      <p:bldP spid="31897" grpId="0" animBg="1" autoUpdateAnimBg="0"/>
      <p:bldP spid="31898" grpId="0" animBg="1" autoUpdateAnimBg="0"/>
      <p:bldP spid="31906" grpId="0" animBg="1" autoUpdateAnimBg="0"/>
      <p:bldP spid="31907" grpId="0" animBg="1" autoUpdateAnimBg="0"/>
      <p:bldP spid="319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9378" y="1229360"/>
            <a:ext cx="8955088" cy="5016500"/>
            <a:chOff x="119" y="968"/>
            <a:chExt cx="5641" cy="3160"/>
          </a:xfrm>
        </p:grpSpPr>
        <p:grpSp>
          <p:nvGrpSpPr>
            <p:cNvPr id="10256" name="Group 3"/>
            <p:cNvGrpSpPr>
              <a:grpSpLocks/>
            </p:cNvGrpSpPr>
            <p:nvPr/>
          </p:nvGrpSpPr>
          <p:grpSpPr bwMode="auto">
            <a:xfrm>
              <a:off x="1824" y="1056"/>
              <a:ext cx="3936" cy="3072"/>
              <a:chOff x="1824" y="1056"/>
              <a:chExt cx="3936" cy="3072"/>
            </a:xfrm>
          </p:grpSpPr>
          <p:grpSp>
            <p:nvGrpSpPr>
              <p:cNvPr id="10265" name="Group 4"/>
              <p:cNvGrpSpPr>
                <a:grpSpLocks/>
              </p:cNvGrpSpPr>
              <p:nvPr/>
            </p:nvGrpSpPr>
            <p:grpSpPr bwMode="auto">
              <a:xfrm>
                <a:off x="1824" y="1056"/>
                <a:ext cx="3936" cy="3072"/>
                <a:chOff x="1824" y="1056"/>
                <a:chExt cx="3936" cy="3072"/>
              </a:xfrm>
            </p:grpSpPr>
            <p:sp>
              <p:nvSpPr>
                <p:cNvPr id="10267"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0268" name="Group 6"/>
                <p:cNvGrpSpPr>
                  <a:grpSpLocks/>
                </p:cNvGrpSpPr>
                <p:nvPr/>
              </p:nvGrpSpPr>
              <p:grpSpPr bwMode="auto">
                <a:xfrm>
                  <a:off x="1904" y="1152"/>
                  <a:ext cx="3856" cy="2880"/>
                  <a:chOff x="1904" y="1152"/>
                  <a:chExt cx="3856" cy="2880"/>
                </a:xfrm>
              </p:grpSpPr>
              <p:grpSp>
                <p:nvGrpSpPr>
                  <p:cNvPr id="10269" name="Group 7"/>
                  <p:cNvGrpSpPr>
                    <a:grpSpLocks/>
                  </p:cNvGrpSpPr>
                  <p:nvPr/>
                </p:nvGrpSpPr>
                <p:grpSpPr bwMode="auto">
                  <a:xfrm>
                    <a:off x="2512" y="3600"/>
                    <a:ext cx="96" cy="432"/>
                    <a:chOff x="912" y="3696"/>
                    <a:chExt cx="96" cy="336"/>
                  </a:xfrm>
                </p:grpSpPr>
                <p:sp>
                  <p:nvSpPr>
                    <p:cNvPr id="10386"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7"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70" name="Group 10"/>
                  <p:cNvGrpSpPr>
                    <a:grpSpLocks/>
                  </p:cNvGrpSpPr>
                  <p:nvPr/>
                </p:nvGrpSpPr>
                <p:grpSpPr bwMode="auto">
                  <a:xfrm>
                    <a:off x="1912" y="3144"/>
                    <a:ext cx="992" cy="154"/>
                    <a:chOff x="312" y="3120"/>
                    <a:chExt cx="992" cy="154"/>
                  </a:xfrm>
                </p:grpSpPr>
                <p:sp>
                  <p:nvSpPr>
                    <p:cNvPr id="10383"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10384"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5"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71"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72"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10273"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10274"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10275"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10276" name="Group 19"/>
                  <p:cNvGrpSpPr>
                    <a:grpSpLocks/>
                  </p:cNvGrpSpPr>
                  <p:nvPr/>
                </p:nvGrpSpPr>
                <p:grpSpPr bwMode="auto">
                  <a:xfrm>
                    <a:off x="3424" y="1176"/>
                    <a:ext cx="144" cy="792"/>
                    <a:chOff x="1824" y="1176"/>
                    <a:chExt cx="144" cy="792"/>
                  </a:xfrm>
                </p:grpSpPr>
                <p:sp>
                  <p:nvSpPr>
                    <p:cNvPr id="10380"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10381"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2"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77"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10278"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10279" name="Group 25"/>
                  <p:cNvGrpSpPr>
                    <a:grpSpLocks/>
                  </p:cNvGrpSpPr>
                  <p:nvPr/>
                </p:nvGrpSpPr>
                <p:grpSpPr bwMode="auto">
                  <a:xfrm>
                    <a:off x="1904" y="2480"/>
                    <a:ext cx="992" cy="154"/>
                    <a:chOff x="304" y="2424"/>
                    <a:chExt cx="992" cy="154"/>
                  </a:xfrm>
                </p:grpSpPr>
                <p:sp>
                  <p:nvSpPr>
                    <p:cNvPr id="10378"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10379"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0"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10281" name="Group 29"/>
                  <p:cNvGrpSpPr>
                    <a:grpSpLocks/>
                  </p:cNvGrpSpPr>
                  <p:nvPr/>
                </p:nvGrpSpPr>
                <p:grpSpPr bwMode="auto">
                  <a:xfrm>
                    <a:off x="1920" y="2312"/>
                    <a:ext cx="992" cy="154"/>
                    <a:chOff x="320" y="2312"/>
                    <a:chExt cx="992" cy="154"/>
                  </a:xfrm>
                </p:grpSpPr>
                <p:sp>
                  <p:nvSpPr>
                    <p:cNvPr id="10376"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10377"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2"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10283" name="Group 33"/>
                  <p:cNvGrpSpPr>
                    <a:grpSpLocks/>
                  </p:cNvGrpSpPr>
                  <p:nvPr/>
                </p:nvGrpSpPr>
                <p:grpSpPr bwMode="auto">
                  <a:xfrm>
                    <a:off x="4624" y="2312"/>
                    <a:ext cx="1136" cy="154"/>
                    <a:chOff x="3024" y="2312"/>
                    <a:chExt cx="1136" cy="154"/>
                  </a:xfrm>
                </p:grpSpPr>
                <p:sp>
                  <p:nvSpPr>
                    <p:cNvPr id="10374"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10375"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4"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10285" name="Group 37"/>
                  <p:cNvGrpSpPr>
                    <a:grpSpLocks/>
                  </p:cNvGrpSpPr>
                  <p:nvPr/>
                </p:nvGrpSpPr>
                <p:grpSpPr bwMode="auto">
                  <a:xfrm>
                    <a:off x="4920" y="2680"/>
                    <a:ext cx="696" cy="155"/>
                    <a:chOff x="3072" y="2704"/>
                    <a:chExt cx="936" cy="140"/>
                  </a:xfrm>
                </p:grpSpPr>
                <p:sp>
                  <p:nvSpPr>
                    <p:cNvPr id="10372"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10373"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86" name="Group 40"/>
                  <p:cNvGrpSpPr>
                    <a:grpSpLocks/>
                  </p:cNvGrpSpPr>
                  <p:nvPr/>
                </p:nvGrpSpPr>
                <p:grpSpPr bwMode="auto">
                  <a:xfrm>
                    <a:off x="3302" y="2160"/>
                    <a:ext cx="1083" cy="1024"/>
                    <a:chOff x="1702" y="2160"/>
                    <a:chExt cx="1083" cy="1024"/>
                  </a:xfrm>
                </p:grpSpPr>
                <p:sp>
                  <p:nvSpPr>
                    <p:cNvPr id="10350"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1"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10352"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3"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54"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55"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6"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10357"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10358"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9"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0"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1"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2"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3"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4"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5"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66"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67"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8"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10369"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70"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71"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7"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0288" name="Group 64"/>
                  <p:cNvGrpSpPr>
                    <a:grpSpLocks/>
                  </p:cNvGrpSpPr>
                  <p:nvPr/>
                </p:nvGrpSpPr>
                <p:grpSpPr bwMode="auto">
                  <a:xfrm>
                    <a:off x="2296" y="1832"/>
                    <a:ext cx="336" cy="1784"/>
                    <a:chOff x="696" y="1832"/>
                    <a:chExt cx="336" cy="1784"/>
                  </a:xfrm>
                </p:grpSpPr>
                <p:sp>
                  <p:nvSpPr>
                    <p:cNvPr id="10342"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3"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44"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5"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46"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10347"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8"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10349"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10289" name="Group 73"/>
                  <p:cNvGrpSpPr>
                    <a:grpSpLocks/>
                  </p:cNvGrpSpPr>
                  <p:nvPr/>
                </p:nvGrpSpPr>
                <p:grpSpPr bwMode="auto">
                  <a:xfrm>
                    <a:off x="3064" y="1776"/>
                    <a:ext cx="590" cy="536"/>
                    <a:chOff x="1464" y="1776"/>
                    <a:chExt cx="590" cy="536"/>
                  </a:xfrm>
                </p:grpSpPr>
                <p:sp>
                  <p:nvSpPr>
                    <p:cNvPr id="10337"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10338"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39"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40"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41"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90" name="Group 79"/>
                  <p:cNvGrpSpPr>
                    <a:grpSpLocks/>
                  </p:cNvGrpSpPr>
                  <p:nvPr/>
                </p:nvGrpSpPr>
                <p:grpSpPr bwMode="auto">
                  <a:xfrm>
                    <a:off x="2568" y="1984"/>
                    <a:ext cx="2736" cy="1744"/>
                    <a:chOff x="968" y="1984"/>
                    <a:chExt cx="2736" cy="1744"/>
                  </a:xfrm>
                </p:grpSpPr>
                <p:grpSp>
                  <p:nvGrpSpPr>
                    <p:cNvPr id="10314" name="Group 80"/>
                    <p:cNvGrpSpPr>
                      <a:grpSpLocks/>
                    </p:cNvGrpSpPr>
                    <p:nvPr/>
                  </p:nvGrpSpPr>
                  <p:grpSpPr bwMode="auto">
                    <a:xfrm>
                      <a:off x="968" y="2160"/>
                      <a:ext cx="2575" cy="1568"/>
                      <a:chOff x="968" y="2160"/>
                      <a:chExt cx="2575" cy="1568"/>
                    </a:xfrm>
                  </p:grpSpPr>
                  <p:sp>
                    <p:nvSpPr>
                      <p:cNvPr id="10318"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9"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0"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21"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22"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23"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24"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25"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26"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7"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8"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9"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0"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1"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2"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3"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4"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5"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6"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315" name="Group 100"/>
                    <p:cNvGrpSpPr>
                      <a:grpSpLocks/>
                    </p:cNvGrpSpPr>
                    <p:nvPr/>
                  </p:nvGrpSpPr>
                  <p:grpSpPr bwMode="auto">
                    <a:xfrm>
                      <a:off x="3216" y="1984"/>
                      <a:ext cx="488" cy="1112"/>
                      <a:chOff x="3216" y="1984"/>
                      <a:chExt cx="488" cy="1112"/>
                    </a:xfrm>
                  </p:grpSpPr>
                  <p:sp>
                    <p:nvSpPr>
                      <p:cNvPr id="10316"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10317"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10291" name="Group 103"/>
                  <p:cNvGrpSpPr>
                    <a:grpSpLocks/>
                  </p:cNvGrpSpPr>
                  <p:nvPr/>
                </p:nvGrpSpPr>
                <p:grpSpPr bwMode="auto">
                  <a:xfrm>
                    <a:off x="2352" y="2176"/>
                    <a:ext cx="1112" cy="1152"/>
                    <a:chOff x="752" y="2176"/>
                    <a:chExt cx="1112" cy="1152"/>
                  </a:xfrm>
                </p:grpSpPr>
                <p:sp>
                  <p:nvSpPr>
                    <p:cNvPr id="10292"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3"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4"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5"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6"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0297"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8"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9"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0"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1"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2"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3"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4"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5"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6"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0307"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8"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9"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0"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1"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2"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10313"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10266"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10263" name="Text Box 128"/>
                <p:cNvSpPr txBox="1">
                  <a:spLocks noChangeArrowheads="1"/>
                </p:cNvSpPr>
                <p:nvPr/>
              </p:nvSpPr>
              <p:spPr bwMode="auto">
                <a:xfrm>
                  <a:off x="119" y="968"/>
                  <a:ext cx="2304" cy="339"/>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i="1" dirty="0">
                              <a:solidFill>
                                <a:srgbClr val="000000"/>
                              </a:solidFill>
                              <a:latin typeface="Cambria Math" panose="02040503050406030204" pitchFamily="18" charset="0"/>
                              <a:cs typeface="Times New Roman" panose="02020603050405020304" pitchFamily="18" charset="0"/>
                            </a:rPr>
                          </m:ctrlPr>
                        </m:accPr>
                        <m:e>
                          <m:r>
                            <a:rPr kumimoji="1" lang="en-US" altLang="zh-CN" sz="2400" i="1" dirty="0">
                              <a:solidFill>
                                <a:srgbClr val="000000"/>
                              </a:solidFill>
                              <a:latin typeface="Cambria Math" panose="02040503050406030204" pitchFamily="18" charset="0"/>
                              <a:cs typeface="Times New Roman" panose="02020603050405020304" pitchFamily="18" charset="0"/>
                            </a:rPr>
                            <m:t>𝑹</m:t>
                          </m:r>
                        </m:e>
                      </m:acc>
                      <m:r>
                        <a:rPr kumimoji="1" lang="zh-CN" altLang="en-US" sz="2400" i="1" dirty="0">
                          <a:solidFill>
                            <a:srgbClr val="000000"/>
                          </a:solidFill>
                          <a:latin typeface="Cambria Math" panose="02040503050406030204" pitchFamily="18" charset="0"/>
                          <a:cs typeface="Times New Roman" panose="02020603050405020304" pitchFamily="18" charset="0"/>
                        </a:rPr>
                        <m:t>＝</m:t>
                      </m:r>
                      <m:r>
                        <a:rPr kumimoji="1" lang="en-US" altLang="zh-CN" sz="2400" i="1" dirty="0">
                          <a:solidFill>
                            <a:srgbClr val="000000"/>
                          </a:solidFill>
                          <a:latin typeface="Cambria Math" panose="02040503050406030204" pitchFamily="18" charset="0"/>
                          <a:cs typeface="Times New Roman" panose="02020603050405020304" pitchFamily="18" charset="0"/>
                        </a:rPr>
                        <m:t>𝑯</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p:txBody>
            </p:sp>
          </mc:Choice>
          <mc:Fallback xmlns="">
            <p:sp>
              <p:nvSpPr>
                <p:cNvPr id="10263" name="Text Box 128"/>
                <p:cNvSpPr txBox="1">
                  <a:spLocks noRot="1" noChangeAspect="1" noMove="1" noResize="1" noEditPoints="1" noAdjustHandles="1" noChangeArrowheads="1" noChangeShapeType="1" noTextEdit="1"/>
                </p:cNvSpPr>
                <p:nvPr/>
              </p:nvSpPr>
              <p:spPr bwMode="auto">
                <a:xfrm>
                  <a:off x="119" y="968"/>
                  <a:ext cx="2304" cy="339"/>
                </a:xfrm>
                <a:prstGeom prst="rect">
                  <a:avLst/>
                </a:prstGeom>
                <a:blipFill rotWithShape="0">
                  <a:blip r:embed="rId3"/>
                  <a:stretch>
                    <a:fillRect l="-2500" t="-6818"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10258" name="Line 130"/>
            <p:cNvSpPr>
              <a:spLocks noChangeShapeType="1"/>
            </p:cNvSpPr>
            <p:nvPr/>
          </p:nvSpPr>
          <p:spPr bwMode="auto">
            <a:xfrm>
              <a:off x="3456" y="1344"/>
              <a:ext cx="0" cy="384"/>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59" name="Line 131"/>
            <p:cNvSpPr>
              <a:spLocks noChangeShapeType="1"/>
            </p:cNvSpPr>
            <p:nvPr/>
          </p:nvSpPr>
          <p:spPr bwMode="auto">
            <a:xfrm>
              <a:off x="3456" y="2160"/>
              <a:ext cx="0" cy="144"/>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60" name="Line 132"/>
            <p:cNvSpPr>
              <a:spLocks noChangeShapeType="1"/>
            </p:cNvSpPr>
            <p:nvPr/>
          </p:nvSpPr>
          <p:spPr bwMode="auto">
            <a:xfrm flipV="1">
              <a:off x="3456" y="2304"/>
              <a:ext cx="192" cy="0"/>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61" name="Text Box 133"/>
            <p:cNvSpPr txBox="1">
              <a:spLocks noChangeArrowheads="1"/>
            </p:cNvSpPr>
            <p:nvPr/>
          </p:nvSpPr>
          <p:spPr bwMode="auto">
            <a:xfrm>
              <a:off x="3552" y="1344"/>
              <a:ext cx="192" cy="250"/>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262" name="AutoShape 134"/>
            <p:cNvSpPr>
              <a:spLocks noChangeArrowheads="1"/>
            </p:cNvSpPr>
            <p:nvPr/>
          </p:nvSpPr>
          <p:spPr bwMode="auto">
            <a:xfrm>
              <a:off x="4512" y="1056"/>
              <a:ext cx="1056" cy="336"/>
            </a:xfrm>
            <a:prstGeom prst="wedgeRoundRectCallout">
              <a:avLst>
                <a:gd name="adj1" fmla="val -149051"/>
                <a:gd name="adj2" fmla="val 300000"/>
                <a:gd name="adj3" fmla="val 16667"/>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accent2"/>
                  </a:solidFill>
                  <a:latin typeface="Times New Roman" panose="02020603050405020304" pitchFamily="18" charset="0"/>
                </a:rPr>
                <a:t>清零失效</a:t>
              </a:r>
            </a:p>
          </p:txBody>
        </p:sp>
      </p:grpSp>
      <p:sp>
        <p:nvSpPr>
          <p:cNvPr id="32907" name="Text Box 139"/>
          <p:cNvSpPr txBox="1">
            <a:spLocks noChangeArrowheads="1"/>
          </p:cNvSpPr>
          <p:nvPr/>
        </p:nvSpPr>
        <p:spPr bwMode="auto">
          <a:xfrm>
            <a:off x="113349" y="3567571"/>
            <a:ext cx="2559367" cy="11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Q=</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T</a:t>
            </a:r>
            <a:r>
              <a:rPr kumimoji="1" lang="zh-CN" altLang="en-US" sz="2400" b="1" dirty="0">
                <a:latin typeface="宋体" panose="02010600030101010101" pitchFamily="2" charset="-122"/>
              </a:rPr>
              <a:t>管截止，</a:t>
            </a:r>
          </a:p>
          <a:p>
            <a:pPr eaLnBrk="1" hangingPunct="1">
              <a:lnSpc>
                <a:spcPct val="120000"/>
              </a:lnSpc>
              <a:spcBef>
                <a:spcPct val="50000"/>
              </a:spcBef>
              <a:buFontTx/>
              <a:buNone/>
            </a:pPr>
            <a:r>
              <a:rPr kumimoji="1" lang="en-US" altLang="zh-CN" sz="2400" b="1" i="1" dirty="0">
                <a:latin typeface="Times New Roman" panose="02020603050405020304" pitchFamily="18" charset="0"/>
              </a:rPr>
              <a:t>OUT=</a:t>
            </a:r>
            <a:r>
              <a:rPr kumimoji="1" lang="en-US" altLang="zh-CN" sz="2400" b="1" dirty="0">
                <a:latin typeface="Times New Roman" panose="02020603050405020304" pitchFamily="18" charset="0"/>
              </a:rPr>
              <a:t>1</a:t>
            </a:r>
            <a:r>
              <a:rPr kumimoji="1" lang="zh-CN" altLang="en-US" sz="2400" b="1" i="1" dirty="0">
                <a:latin typeface="宋体" panose="02010600030101010101" pitchFamily="2" charset="-122"/>
              </a:rPr>
              <a:t>。</a:t>
            </a:r>
          </a:p>
        </p:txBody>
      </p:sp>
      <p:sp>
        <p:nvSpPr>
          <p:cNvPr id="32908" name="Rectangle 140"/>
          <p:cNvSpPr>
            <a:spLocks noChangeArrowheads="1"/>
          </p:cNvSpPr>
          <p:nvPr/>
        </p:nvSpPr>
        <p:spPr bwMode="auto">
          <a:xfrm>
            <a:off x="113667" y="2834234"/>
            <a:ext cx="1117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C</a:t>
            </a:r>
            <a:r>
              <a:rPr kumimoji="1" lang="en-US" altLang="zh-CN" sz="2400" b="1" baseline="-30000" dirty="0">
                <a:latin typeface="Times New Roman" panose="02020603050405020304" pitchFamily="18" charset="0"/>
              </a:rPr>
              <a:t>1</a:t>
            </a:r>
            <a:r>
              <a:rPr kumimoji="1" lang="en-US" altLang="zh-CN" sz="2400" b="1" i="1" dirty="0">
                <a:latin typeface="Times New Roman" panose="02020603050405020304" pitchFamily="18" charset="0"/>
              </a:rPr>
              <a:t>=</a:t>
            </a:r>
            <a:r>
              <a:rPr kumimoji="1" lang="en-US" altLang="zh-CN" sz="2400" b="1" dirty="0">
                <a:latin typeface="Times New Roman" panose="02020603050405020304" pitchFamily="18" charset="0"/>
              </a:rPr>
              <a:t>0</a:t>
            </a:r>
            <a:r>
              <a:rPr kumimoji="1" lang="zh-CN" altLang="en-US" sz="2400" b="1" dirty="0">
                <a:latin typeface="宋体" panose="02010600030101010101" pitchFamily="2" charset="-122"/>
              </a:rPr>
              <a:t>；</a:t>
            </a:r>
          </a:p>
        </p:txBody>
      </p:sp>
      <p:grpSp>
        <p:nvGrpSpPr>
          <p:cNvPr id="21" name="Group 141"/>
          <p:cNvGrpSpPr>
            <a:grpSpLocks/>
          </p:cNvGrpSpPr>
          <p:nvPr/>
        </p:nvGrpSpPr>
        <p:grpSpPr bwMode="auto">
          <a:xfrm>
            <a:off x="88265" y="1727835"/>
            <a:ext cx="3429000" cy="1101725"/>
            <a:chOff x="320" y="1752"/>
            <a:chExt cx="2160" cy="694"/>
          </a:xfrm>
        </p:grpSpPr>
        <p:sp>
          <p:nvSpPr>
            <p:cNvPr id="10253" name="Text Box 142"/>
            <p:cNvSpPr txBox="1">
              <a:spLocks noChangeArrowheads="1"/>
            </p:cNvSpPr>
            <p:nvPr/>
          </p:nvSpPr>
          <p:spPr bwMode="auto">
            <a:xfrm>
              <a:off x="320" y="1752"/>
              <a:ext cx="21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TH</a:t>
              </a:r>
              <a:r>
                <a:rPr kumimoji="1" lang="en-US" altLang="zh-CN" sz="2400" b="1" dirty="0">
                  <a:latin typeface="Times New Roman" panose="02020603050405020304" pitchFamily="18" charset="0"/>
                </a:rPr>
                <a:t>&lt;2</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宋体" panose="02010600030101010101" pitchFamily="2" charset="-122"/>
                </a:rPr>
                <a:t>，</a:t>
              </a:r>
              <a:endParaRPr kumimoji="1" lang="zh-CN" altLang="en-US" sz="2400" b="1" dirty="0">
                <a:latin typeface="Times New Roman" panose="02020603050405020304" pitchFamily="18" charset="0"/>
              </a:endParaRPr>
            </a:p>
          </p:txBody>
        </p:sp>
        <p:graphicFrame>
          <p:nvGraphicFramePr>
            <p:cNvPr id="10254" name="Object 143"/>
            <p:cNvGraphicFramePr>
              <a:graphicFrameLocks noChangeAspect="1"/>
            </p:cNvGraphicFramePr>
            <p:nvPr>
              <p:extLst>
                <p:ext uri="{D42A27DB-BD31-4B8C-83A1-F6EECF244321}">
                  <p14:modId xmlns:p14="http://schemas.microsoft.com/office/powerpoint/2010/main" val="26235751"/>
                </p:ext>
              </p:extLst>
            </p:nvPr>
          </p:nvGraphicFramePr>
          <p:xfrm>
            <a:off x="381" y="2142"/>
            <a:ext cx="290" cy="245"/>
          </p:xfrm>
          <a:graphic>
            <a:graphicData uri="http://schemas.openxmlformats.org/presentationml/2006/ole">
              <mc:AlternateContent xmlns:mc="http://schemas.openxmlformats.org/markup-compatibility/2006">
                <mc:Choice xmlns:v="urn:schemas-microsoft-com:vml" Requires="v">
                  <p:oleObj spid="_x0000_s92225" name="公式" r:id="rId4" imgW="241195" imgH="203112" progId="Equation.3">
                    <p:embed/>
                  </p:oleObj>
                </mc:Choice>
                <mc:Fallback>
                  <p:oleObj name="公式" r:id="rId4" imgW="241195"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 y="2142"/>
                          <a:ext cx="29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5" name="Rectangle 144"/>
            <p:cNvSpPr>
              <a:spLocks noChangeArrowheads="1"/>
            </p:cNvSpPr>
            <p:nvPr/>
          </p:nvSpPr>
          <p:spPr bwMode="auto">
            <a:xfrm>
              <a:off x="629" y="2158"/>
              <a:ext cx="8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rPr>
                <a:t>&lt;</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宋体" panose="02010600030101010101" pitchFamily="2" charset="-122"/>
                </a:rPr>
                <a:t>，</a:t>
              </a:r>
            </a:p>
          </p:txBody>
        </p:sp>
      </p:grpSp>
      <p:sp>
        <p:nvSpPr>
          <p:cNvPr id="32913" name="Rectangle 145"/>
          <p:cNvSpPr>
            <a:spLocks noChangeArrowheads="1"/>
          </p:cNvSpPr>
          <p:nvPr/>
        </p:nvSpPr>
        <p:spPr bwMode="auto">
          <a:xfrm>
            <a:off x="1042354" y="288163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dirty="0">
                <a:latin typeface="Times New Roman" panose="02020603050405020304" pitchFamily="18" charset="0"/>
              </a:rPr>
              <a:t>C</a:t>
            </a:r>
            <a:r>
              <a:rPr kumimoji="1" lang="en-US" altLang="zh-CN" sz="2400" b="1" baseline="-30000" dirty="0">
                <a:latin typeface="Times New Roman" panose="02020603050405020304" pitchFamily="18" charset="0"/>
              </a:rPr>
              <a:t>2</a:t>
            </a:r>
            <a:r>
              <a:rPr kumimoji="1" lang="en-US" altLang="zh-CN" sz="2400" b="1" i="1" dirty="0">
                <a:latin typeface="Times New Roman" panose="02020603050405020304" pitchFamily="18" charset="0"/>
              </a:rPr>
              <a:t>=</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p>
        </p:txBody>
      </p:sp>
      <p:sp>
        <p:nvSpPr>
          <p:cNvPr id="32914" name="Rectangle 146"/>
          <p:cNvSpPr>
            <a:spLocks noChangeArrowheads="1"/>
          </p:cNvSpPr>
          <p:nvPr/>
        </p:nvSpPr>
        <p:spPr bwMode="auto">
          <a:xfrm>
            <a:off x="108902" y="4750435"/>
            <a:ext cx="2449513" cy="113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400" b="1" i="1" dirty="0">
                <a:latin typeface="Times New Roman" panose="02020603050405020304" pitchFamily="18" charset="0"/>
              </a:rPr>
              <a:t>OUT=</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称为电路</a:t>
            </a:r>
            <a:r>
              <a:rPr kumimoji="1" lang="zh-CN" altLang="en-US" sz="2400" b="1" dirty="0">
                <a:solidFill>
                  <a:srgbClr val="800000"/>
                </a:solidFill>
                <a:latin typeface="+mn-ea"/>
                <a:ea typeface="+mn-ea"/>
              </a:rPr>
              <a:t>置位</a:t>
            </a:r>
            <a:r>
              <a:rPr kumimoji="1" lang="zh-CN" altLang="en-US" sz="2400" b="1" dirty="0">
                <a:latin typeface="宋体" panose="02010600030101010101" pitchFamily="2" charset="-122"/>
              </a:rPr>
              <a:t>或</a:t>
            </a:r>
            <a:r>
              <a:rPr kumimoji="1" lang="zh-CN" altLang="en-US" sz="2400" dirty="0">
                <a:solidFill>
                  <a:srgbClr val="800000"/>
                </a:solidFill>
                <a:latin typeface="+mn-ea"/>
                <a:ea typeface="+mn-ea"/>
              </a:rPr>
              <a:t>置“</a:t>
            </a:r>
            <a:r>
              <a:rPr kumimoji="1" lang="en-US" altLang="zh-CN" sz="2400" dirty="0">
                <a:solidFill>
                  <a:srgbClr val="800000"/>
                </a:solidFill>
                <a:latin typeface="+mn-ea"/>
                <a:ea typeface="+mn-ea"/>
              </a:rPr>
              <a:t>1”</a:t>
            </a:r>
          </a:p>
        </p:txBody>
      </p:sp>
      <p:sp>
        <p:nvSpPr>
          <p:cNvPr id="32916" name="Text Box 148"/>
          <p:cNvSpPr txBox="1">
            <a:spLocks noChangeArrowheads="1"/>
          </p:cNvSpPr>
          <p:nvPr/>
        </p:nvSpPr>
        <p:spPr bwMode="auto">
          <a:xfrm>
            <a:off x="5020628" y="33407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2917" name="Text Box 149"/>
          <p:cNvSpPr txBox="1">
            <a:spLocks noChangeArrowheads="1"/>
          </p:cNvSpPr>
          <p:nvPr/>
        </p:nvSpPr>
        <p:spPr bwMode="auto">
          <a:xfrm>
            <a:off x="5020628" y="4407535"/>
            <a:ext cx="2921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
        <p:nvSpPr>
          <p:cNvPr id="32918" name="Text Box 150"/>
          <p:cNvSpPr txBox="1">
            <a:spLocks noChangeArrowheads="1"/>
          </p:cNvSpPr>
          <p:nvPr/>
        </p:nvSpPr>
        <p:spPr bwMode="auto">
          <a:xfrm>
            <a:off x="6163628" y="25787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
        <p:nvSpPr>
          <p:cNvPr id="32919" name="Text Box 151"/>
          <p:cNvSpPr txBox="1">
            <a:spLocks noChangeArrowheads="1"/>
          </p:cNvSpPr>
          <p:nvPr/>
        </p:nvSpPr>
        <p:spPr bwMode="auto">
          <a:xfrm>
            <a:off x="7001828" y="2654935"/>
            <a:ext cx="3810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2920" name="Text Box 152"/>
          <p:cNvSpPr txBox="1">
            <a:spLocks noChangeArrowheads="1"/>
          </p:cNvSpPr>
          <p:nvPr/>
        </p:nvSpPr>
        <p:spPr bwMode="auto">
          <a:xfrm>
            <a:off x="8373428" y="26549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Tree>
    <p:extLst>
      <p:ext uri="{BB962C8B-B14F-4D97-AF65-F5344CB8AC3E}">
        <p14:creationId xmlns:p14="http://schemas.microsoft.com/office/powerpoint/2010/main" val="11294122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2916"/>
                                        </p:tgtEl>
                                        <p:attrNameLst>
                                          <p:attrName>style.visibility</p:attrName>
                                        </p:attrNameLst>
                                      </p:cBhvr>
                                      <p:to>
                                        <p:strVal val="visible"/>
                                      </p:to>
                                    </p:set>
                                    <p:animEffect transition="in" filter="checkerboard(across)">
                                      <p:cBhvr>
                                        <p:cTn id="11" dur="500"/>
                                        <p:tgtEl>
                                          <p:spTgt spid="32916"/>
                                        </p:tgtEl>
                                      </p:cBhvr>
                                    </p:animEffect>
                                  </p:childTnLst>
                                </p:cTn>
                              </p:par>
                            </p:childTnLst>
                          </p:cTn>
                        </p:par>
                        <p:par>
                          <p:cTn id="12" fill="hold" nodeType="afterGroup">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32917"/>
                                        </p:tgtEl>
                                        <p:attrNameLst>
                                          <p:attrName>style.visibility</p:attrName>
                                        </p:attrNameLst>
                                      </p:cBhvr>
                                      <p:to>
                                        <p:strVal val="visible"/>
                                      </p:to>
                                    </p:set>
                                    <p:animEffect transition="in" filter="checkerboard(across)">
                                      <p:cBhvr>
                                        <p:cTn id="15" dur="500"/>
                                        <p:tgtEl>
                                          <p:spTgt spid="32917"/>
                                        </p:tgtEl>
                                      </p:cBhvr>
                                    </p:animEffect>
                                  </p:childTnLst>
                                </p:cTn>
                              </p:par>
                            </p:childTnLst>
                          </p:cTn>
                        </p:par>
                        <p:par>
                          <p:cTn id="16" fill="hold" nodeType="afterGroup">
                            <p:stCondLst>
                              <p:cond delay="1000"/>
                            </p:stCondLst>
                            <p:childTnLst>
                              <p:par>
                                <p:cTn id="17" presetID="17" presetClass="entr" presetSubtype="10" fill="hold" grpId="0" nodeType="afterEffect">
                                  <p:stCondLst>
                                    <p:cond delay="0"/>
                                  </p:stCondLst>
                                  <p:childTnLst>
                                    <p:set>
                                      <p:cBhvr>
                                        <p:cTn id="18" dur="1" fill="hold">
                                          <p:stCondLst>
                                            <p:cond delay="0"/>
                                          </p:stCondLst>
                                        </p:cTn>
                                        <p:tgtEl>
                                          <p:spTgt spid="32908"/>
                                        </p:tgtEl>
                                        <p:attrNameLst>
                                          <p:attrName>style.visibility</p:attrName>
                                        </p:attrNameLst>
                                      </p:cBhvr>
                                      <p:to>
                                        <p:strVal val="visible"/>
                                      </p:to>
                                    </p:set>
                                    <p:anim calcmode="lin" valueType="num">
                                      <p:cBhvr>
                                        <p:cTn id="19" dur="500" fill="hold"/>
                                        <p:tgtEl>
                                          <p:spTgt spid="32908"/>
                                        </p:tgtEl>
                                        <p:attrNameLst>
                                          <p:attrName>ppt_w</p:attrName>
                                        </p:attrNameLst>
                                      </p:cBhvr>
                                      <p:tavLst>
                                        <p:tav tm="0">
                                          <p:val>
                                            <p:fltVal val="0"/>
                                          </p:val>
                                        </p:tav>
                                        <p:tav tm="100000">
                                          <p:val>
                                            <p:strVal val="#ppt_w"/>
                                          </p:val>
                                        </p:tav>
                                      </p:tavLst>
                                    </p:anim>
                                    <p:anim calcmode="lin" valueType="num">
                                      <p:cBhvr>
                                        <p:cTn id="20" dur="500" fill="hold"/>
                                        <p:tgtEl>
                                          <p:spTgt spid="32908"/>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500"/>
                            </p:stCondLst>
                            <p:childTnLst>
                              <p:par>
                                <p:cTn id="22" presetID="17" presetClass="entr" presetSubtype="10" fill="hold" grpId="0" nodeType="afterEffect">
                                  <p:stCondLst>
                                    <p:cond delay="0"/>
                                  </p:stCondLst>
                                  <p:childTnLst>
                                    <p:set>
                                      <p:cBhvr>
                                        <p:cTn id="23" dur="1" fill="hold">
                                          <p:stCondLst>
                                            <p:cond delay="0"/>
                                          </p:stCondLst>
                                        </p:cTn>
                                        <p:tgtEl>
                                          <p:spTgt spid="32913"/>
                                        </p:tgtEl>
                                        <p:attrNameLst>
                                          <p:attrName>style.visibility</p:attrName>
                                        </p:attrNameLst>
                                      </p:cBhvr>
                                      <p:to>
                                        <p:strVal val="visible"/>
                                      </p:to>
                                    </p:set>
                                    <p:anim calcmode="lin" valueType="num">
                                      <p:cBhvr>
                                        <p:cTn id="24" dur="500" fill="hold"/>
                                        <p:tgtEl>
                                          <p:spTgt spid="32913"/>
                                        </p:tgtEl>
                                        <p:attrNameLst>
                                          <p:attrName>ppt_w</p:attrName>
                                        </p:attrNameLst>
                                      </p:cBhvr>
                                      <p:tavLst>
                                        <p:tav tm="0">
                                          <p:val>
                                            <p:fltVal val="0"/>
                                          </p:val>
                                        </p:tav>
                                        <p:tav tm="100000">
                                          <p:val>
                                            <p:strVal val="#ppt_w"/>
                                          </p:val>
                                        </p:tav>
                                      </p:tavLst>
                                    </p:anim>
                                    <p:anim calcmode="lin" valueType="num">
                                      <p:cBhvr>
                                        <p:cTn id="25" dur="500" fill="hold"/>
                                        <p:tgtEl>
                                          <p:spTgt spid="32913"/>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290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2918"/>
                                        </p:tgtEl>
                                        <p:attrNameLst>
                                          <p:attrName>style.visibility</p:attrName>
                                        </p:attrNameLst>
                                      </p:cBhvr>
                                      <p:to>
                                        <p:strVal val="visible"/>
                                      </p:to>
                                    </p:set>
                                    <p:animEffect transition="in" filter="checkerboard(across)">
                                      <p:cBhvr>
                                        <p:cTn id="34" dur="500"/>
                                        <p:tgtEl>
                                          <p:spTgt spid="32918"/>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2919"/>
                                        </p:tgtEl>
                                        <p:attrNameLst>
                                          <p:attrName>style.visibility</p:attrName>
                                        </p:attrNameLst>
                                      </p:cBhvr>
                                      <p:to>
                                        <p:strVal val="visible"/>
                                      </p:to>
                                    </p:set>
                                    <p:animEffect transition="in" filter="checkerboard(across)">
                                      <p:cBhvr>
                                        <p:cTn id="38" dur="500"/>
                                        <p:tgtEl>
                                          <p:spTgt spid="32919"/>
                                        </p:tgtEl>
                                      </p:cBhvr>
                                    </p:animEffect>
                                  </p:childTnLst>
                                </p:cTn>
                              </p:par>
                            </p:childTnLst>
                          </p:cTn>
                        </p:par>
                        <p:par>
                          <p:cTn id="39" fill="hold" nodeType="afterGroup">
                            <p:stCondLst>
                              <p:cond delay="1000"/>
                            </p:stCondLst>
                            <p:childTnLst>
                              <p:par>
                                <p:cTn id="40" presetID="5" presetClass="entr" presetSubtype="10" fill="hold" grpId="0" nodeType="afterEffect">
                                  <p:stCondLst>
                                    <p:cond delay="0"/>
                                  </p:stCondLst>
                                  <p:childTnLst>
                                    <p:set>
                                      <p:cBhvr>
                                        <p:cTn id="41" dur="1" fill="hold">
                                          <p:stCondLst>
                                            <p:cond delay="0"/>
                                          </p:stCondLst>
                                        </p:cTn>
                                        <p:tgtEl>
                                          <p:spTgt spid="32920"/>
                                        </p:tgtEl>
                                        <p:attrNameLst>
                                          <p:attrName>style.visibility</p:attrName>
                                        </p:attrNameLst>
                                      </p:cBhvr>
                                      <p:to>
                                        <p:strVal val="visible"/>
                                      </p:to>
                                    </p:set>
                                    <p:animEffect transition="in" filter="checkerboard(across)">
                                      <p:cBhvr>
                                        <p:cTn id="42" dur="500"/>
                                        <p:tgtEl>
                                          <p:spTgt spid="329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2914"/>
                                        </p:tgtEl>
                                        <p:attrNameLst>
                                          <p:attrName>style.visibility</p:attrName>
                                        </p:attrNameLst>
                                      </p:cBhvr>
                                      <p:to>
                                        <p:strVal val="visible"/>
                                      </p:to>
                                    </p:set>
                                    <p:anim calcmode="lin" valueType="num">
                                      <p:cBhvr additive="base">
                                        <p:cTn id="47" dur="500" fill="hold"/>
                                        <p:tgtEl>
                                          <p:spTgt spid="32914"/>
                                        </p:tgtEl>
                                        <p:attrNameLst>
                                          <p:attrName>ppt_x</p:attrName>
                                        </p:attrNameLst>
                                      </p:cBhvr>
                                      <p:tavLst>
                                        <p:tav tm="0">
                                          <p:val>
                                            <p:strVal val="0-#ppt_w/2"/>
                                          </p:val>
                                        </p:tav>
                                        <p:tav tm="100000">
                                          <p:val>
                                            <p:strVal val="#ppt_x"/>
                                          </p:val>
                                        </p:tav>
                                      </p:tavLst>
                                    </p:anim>
                                    <p:anim calcmode="lin" valueType="num">
                                      <p:cBhvr additive="base">
                                        <p:cTn id="48" dur="500" fill="hold"/>
                                        <p:tgtEl>
                                          <p:spTgt spid="32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07" grpId="0" autoUpdateAnimBg="0"/>
      <p:bldP spid="32908" grpId="0" autoUpdateAnimBg="0"/>
      <p:bldP spid="32913" grpId="0" autoUpdateAnimBg="0"/>
      <p:bldP spid="32914" grpId="0" autoUpdateAnimBg="0"/>
      <p:bldP spid="32916" grpId="0" animBg="1" autoUpdateAnimBg="0"/>
      <p:bldP spid="32917" grpId="0" animBg="1" autoUpdateAnimBg="0"/>
      <p:bldP spid="32918" grpId="0" animBg="1" autoUpdateAnimBg="0"/>
      <p:bldP spid="32919" grpId="0" animBg="1" autoUpdateAnimBg="0"/>
      <p:bldP spid="329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0" y="0"/>
            <a:ext cx="9144000"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571500" y="1010653"/>
            <a:ext cx="8001000" cy="2998788"/>
            <a:chOff x="477456" y="670830"/>
            <a:chExt cx="8001000" cy="2998788"/>
          </a:xfrm>
        </p:grpSpPr>
        <p:sp>
          <p:nvSpPr>
            <p:cNvPr id="11266" name="Text Box 3"/>
            <p:cNvSpPr txBox="1">
              <a:spLocks noChangeArrowheads="1"/>
            </p:cNvSpPr>
            <p:nvPr/>
          </p:nvSpPr>
          <p:spPr bwMode="auto">
            <a:xfrm>
              <a:off x="3296856" y="670830"/>
              <a:ext cx="19812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dirty="0">
                  <a:solidFill>
                    <a:srgbClr val="FF0000"/>
                  </a:solidFill>
                  <a:latin typeface="Times New Roman" panose="02020603050405020304" pitchFamily="18" charset="0"/>
                </a:rPr>
                <a:t>7</a:t>
              </a:r>
              <a:r>
                <a:rPr kumimoji="1" lang="en-US" altLang="zh-CN" sz="2800" b="1" dirty="0">
                  <a:latin typeface="Times New Roman" panose="02020603050405020304" pitchFamily="18" charset="0"/>
                </a:rPr>
                <a:t>555</a:t>
              </a:r>
              <a:r>
                <a:rPr kumimoji="1" lang="zh-CN" altLang="en-US" sz="2800" b="1" dirty="0">
                  <a:latin typeface="Times New Roman" panose="02020603050405020304" pitchFamily="18" charset="0"/>
                </a:rPr>
                <a:t>功能表</a:t>
              </a:r>
            </a:p>
          </p:txBody>
        </p:sp>
        <p:sp>
          <p:nvSpPr>
            <p:cNvPr id="11267" name="Line 4"/>
            <p:cNvSpPr>
              <a:spLocks noChangeShapeType="1"/>
            </p:cNvSpPr>
            <p:nvPr/>
          </p:nvSpPr>
          <p:spPr bwMode="auto">
            <a:xfrm>
              <a:off x="477456" y="1232805"/>
              <a:ext cx="7924800" cy="0"/>
            </a:xfrm>
            <a:prstGeom prst="line">
              <a:avLst/>
            </a:prstGeom>
            <a:noFill/>
            <a:ln w="381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68" name="Line 5"/>
            <p:cNvSpPr>
              <a:spLocks noChangeShapeType="1"/>
            </p:cNvSpPr>
            <p:nvPr/>
          </p:nvSpPr>
          <p:spPr bwMode="auto">
            <a:xfrm>
              <a:off x="477456" y="1680480"/>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69" name="Line 6"/>
            <p:cNvSpPr>
              <a:spLocks noChangeShapeType="1"/>
            </p:cNvSpPr>
            <p:nvPr/>
          </p:nvSpPr>
          <p:spPr bwMode="auto">
            <a:xfrm>
              <a:off x="477456" y="2158318"/>
              <a:ext cx="79248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0" name="Line 7"/>
            <p:cNvSpPr>
              <a:spLocks noChangeShapeType="1"/>
            </p:cNvSpPr>
            <p:nvPr/>
          </p:nvSpPr>
          <p:spPr bwMode="auto">
            <a:xfrm>
              <a:off x="477456" y="2674255"/>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1" name="Line 8"/>
            <p:cNvSpPr>
              <a:spLocks noChangeShapeType="1"/>
            </p:cNvSpPr>
            <p:nvPr/>
          </p:nvSpPr>
          <p:spPr bwMode="auto">
            <a:xfrm>
              <a:off x="477456" y="3198130"/>
              <a:ext cx="79502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2" name="Line 9"/>
            <p:cNvSpPr>
              <a:spLocks noChangeShapeType="1"/>
            </p:cNvSpPr>
            <p:nvPr/>
          </p:nvSpPr>
          <p:spPr bwMode="auto">
            <a:xfrm>
              <a:off x="477456" y="3669618"/>
              <a:ext cx="8001000" cy="0"/>
            </a:xfrm>
            <a:prstGeom prst="line">
              <a:avLst/>
            </a:prstGeom>
            <a:noFill/>
            <a:ln w="381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3" name="Line 10"/>
            <p:cNvSpPr>
              <a:spLocks noChangeShapeType="1"/>
            </p:cNvSpPr>
            <p:nvPr/>
          </p:nvSpPr>
          <p:spPr bwMode="auto">
            <a:xfrm>
              <a:off x="18871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4" name="Line 11"/>
            <p:cNvSpPr>
              <a:spLocks noChangeShapeType="1"/>
            </p:cNvSpPr>
            <p:nvPr/>
          </p:nvSpPr>
          <p:spPr bwMode="auto">
            <a:xfrm>
              <a:off x="31952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5" name="Line 12"/>
            <p:cNvSpPr>
              <a:spLocks noChangeShapeType="1"/>
            </p:cNvSpPr>
            <p:nvPr/>
          </p:nvSpPr>
          <p:spPr bwMode="auto">
            <a:xfrm>
              <a:off x="45033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6" name="Line 13"/>
            <p:cNvSpPr>
              <a:spLocks noChangeShapeType="1"/>
            </p:cNvSpPr>
            <p:nvPr/>
          </p:nvSpPr>
          <p:spPr bwMode="auto">
            <a:xfrm>
              <a:off x="58114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7" name="Line 14"/>
            <p:cNvSpPr>
              <a:spLocks noChangeShapeType="1"/>
            </p:cNvSpPr>
            <p:nvPr/>
          </p:nvSpPr>
          <p:spPr bwMode="auto">
            <a:xfrm>
              <a:off x="71957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graphicFrame>
          <p:nvGraphicFramePr>
            <p:cNvPr id="11278" name="Object 15"/>
            <p:cNvGraphicFramePr>
              <a:graphicFrameLocks noChangeAspect="1"/>
            </p:cNvGraphicFramePr>
            <p:nvPr>
              <p:extLst>
                <p:ext uri="{D42A27DB-BD31-4B8C-83A1-F6EECF244321}">
                  <p14:modId xmlns:p14="http://schemas.microsoft.com/office/powerpoint/2010/main" val="2917654333"/>
                </p:ext>
              </p:extLst>
            </p:nvPr>
          </p:nvGraphicFramePr>
          <p:xfrm>
            <a:off x="2139569" y="1278843"/>
            <a:ext cx="463550" cy="357187"/>
          </p:xfrm>
          <a:graphic>
            <a:graphicData uri="http://schemas.openxmlformats.org/presentationml/2006/ole">
              <mc:AlternateContent xmlns:mc="http://schemas.openxmlformats.org/markup-compatibility/2006">
                <mc:Choice xmlns:v="urn:schemas-microsoft-com:vml" Requires="v">
                  <p:oleObj spid="_x0000_s93314" name="Equation" r:id="rId3" imgW="241195" imgH="203112" progId="Equation.3">
                    <p:embed/>
                  </p:oleObj>
                </mc:Choice>
                <mc:Fallback>
                  <p:oleObj name="Equation" r:id="rId3" imgW="24119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569" y="1278843"/>
                          <a:ext cx="46355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1279" name="Rectangle 16"/>
            <p:cNvSpPr>
              <a:spLocks noChangeArrowheads="1"/>
            </p:cNvSpPr>
            <p:nvPr/>
          </p:nvSpPr>
          <p:spPr bwMode="auto">
            <a:xfrm>
              <a:off x="1955419" y="3214005"/>
              <a:ext cx="9592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a:t>
              </a:r>
              <a:r>
                <a:rPr kumimoji="1" lang="en-US" altLang="zh-CN" sz="2000" b="1" i="1">
                  <a:solidFill>
                    <a:srgbClr val="800000"/>
                  </a:solidFill>
                  <a:latin typeface="Times New Roman" panose="02020603050405020304" pitchFamily="18" charset="0"/>
                </a:rPr>
                <a:t>U</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endParaRPr kumimoji="1" lang="en-US" altLang="zh-CN" sz="2000" b="1">
                <a:solidFill>
                  <a:srgbClr val="800000"/>
                </a:solidFill>
                <a:latin typeface="宋体" panose="02010600030101010101" pitchFamily="2" charset="-122"/>
              </a:endParaRPr>
            </a:p>
          </p:txBody>
        </p:sp>
        <p:sp>
          <p:nvSpPr>
            <p:cNvPr id="11280" name="Rectangle 17"/>
            <p:cNvSpPr>
              <a:spLocks noChangeArrowheads="1"/>
            </p:cNvSpPr>
            <p:nvPr/>
          </p:nvSpPr>
          <p:spPr bwMode="auto">
            <a:xfrm>
              <a:off x="823531" y="1286780"/>
              <a:ext cx="82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TH</a:t>
              </a:r>
              <a:r>
                <a:rPr kumimoji="1" lang="en-US" altLang="zh-CN" sz="2000" b="1">
                  <a:latin typeface="Times New Roman" panose="02020603050405020304" pitchFamily="18" charset="0"/>
                </a:rPr>
                <a:t>(6)</a:t>
              </a:r>
            </a:p>
          </p:txBody>
        </p:sp>
        <p:sp>
          <p:nvSpPr>
            <p:cNvPr id="11281" name="Rectangle 18"/>
            <p:cNvSpPr>
              <a:spLocks noChangeArrowheads="1"/>
            </p:cNvSpPr>
            <p:nvPr/>
          </p:nvSpPr>
          <p:spPr bwMode="auto">
            <a:xfrm>
              <a:off x="3439731" y="128678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(4)</a:t>
              </a:r>
            </a:p>
          </p:txBody>
        </p:sp>
        <p:sp>
          <p:nvSpPr>
            <p:cNvPr id="11282" name="Rectangle 19"/>
            <p:cNvSpPr>
              <a:spLocks noChangeArrowheads="1"/>
            </p:cNvSpPr>
            <p:nvPr/>
          </p:nvSpPr>
          <p:spPr bwMode="auto">
            <a:xfrm>
              <a:off x="2452306" y="1299480"/>
              <a:ext cx="476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(2)</a:t>
              </a:r>
            </a:p>
          </p:txBody>
        </p:sp>
        <p:sp>
          <p:nvSpPr>
            <p:cNvPr id="11283" name="Rectangle 20"/>
            <p:cNvSpPr>
              <a:spLocks noChangeArrowheads="1"/>
            </p:cNvSpPr>
            <p:nvPr/>
          </p:nvSpPr>
          <p:spPr bwMode="auto">
            <a:xfrm>
              <a:off x="4568444" y="1277255"/>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OUT</a:t>
              </a:r>
              <a:r>
                <a:rPr kumimoji="1" lang="en-US" altLang="zh-CN" sz="2000" b="1">
                  <a:latin typeface="Times New Roman" panose="02020603050405020304" pitchFamily="18" charset="0"/>
                </a:rPr>
                <a:t>(3)</a:t>
              </a:r>
            </a:p>
          </p:txBody>
        </p:sp>
        <p:sp>
          <p:nvSpPr>
            <p:cNvPr id="11284" name="Rectangle 21"/>
            <p:cNvSpPr>
              <a:spLocks noChangeArrowheads="1"/>
            </p:cNvSpPr>
            <p:nvPr/>
          </p:nvSpPr>
          <p:spPr bwMode="auto">
            <a:xfrm>
              <a:off x="6094031" y="132488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T</a:t>
              </a:r>
              <a:r>
                <a:rPr kumimoji="1" lang="zh-CN" altLang="en-US" sz="2000" b="1">
                  <a:latin typeface="宋体" panose="02010600030101010101" pitchFamily="2" charset="-122"/>
                </a:rPr>
                <a:t>管</a:t>
              </a:r>
            </a:p>
          </p:txBody>
        </p:sp>
        <p:sp>
          <p:nvSpPr>
            <p:cNvPr id="11285" name="Rectangle 22"/>
            <p:cNvSpPr>
              <a:spLocks noChangeArrowheads="1"/>
            </p:cNvSpPr>
            <p:nvPr/>
          </p:nvSpPr>
          <p:spPr bwMode="auto">
            <a:xfrm>
              <a:off x="7402131" y="1286780"/>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D</a:t>
              </a:r>
              <a:r>
                <a:rPr kumimoji="1" lang="en-US" altLang="zh-CN" sz="2000" b="1">
                  <a:latin typeface="Times New Roman" panose="02020603050405020304" pitchFamily="18" charset="0"/>
                </a:rPr>
                <a:t>(7)</a:t>
              </a:r>
            </a:p>
          </p:txBody>
        </p:sp>
        <p:sp>
          <p:nvSpPr>
            <p:cNvPr id="11286" name="Rectangle 23"/>
            <p:cNvSpPr>
              <a:spLocks noChangeArrowheads="1"/>
            </p:cNvSpPr>
            <p:nvPr/>
          </p:nvSpPr>
          <p:spPr bwMode="auto">
            <a:xfrm>
              <a:off x="594931" y="22361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&gt;2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7" name="Rectangle 24"/>
            <p:cNvSpPr>
              <a:spLocks noChangeArrowheads="1"/>
            </p:cNvSpPr>
            <p:nvPr/>
          </p:nvSpPr>
          <p:spPr bwMode="auto">
            <a:xfrm>
              <a:off x="606044" y="27187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8" name="Rectangle 25"/>
            <p:cNvSpPr>
              <a:spLocks noChangeArrowheads="1"/>
            </p:cNvSpPr>
            <p:nvPr/>
          </p:nvSpPr>
          <p:spPr bwMode="auto">
            <a:xfrm>
              <a:off x="631444" y="32140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9" name="Rectangle 26"/>
            <p:cNvSpPr>
              <a:spLocks noChangeArrowheads="1"/>
            </p:cNvSpPr>
            <p:nvPr/>
          </p:nvSpPr>
          <p:spPr bwMode="auto">
            <a:xfrm>
              <a:off x="1995106" y="2721880"/>
              <a:ext cx="9592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&gt;</a:t>
              </a:r>
              <a:r>
                <a:rPr kumimoji="1" lang="en-US" altLang="zh-CN" sz="2000" b="1" i="1">
                  <a:solidFill>
                    <a:srgbClr val="800000"/>
                  </a:solidFill>
                  <a:latin typeface="Times New Roman" panose="02020603050405020304" pitchFamily="18" charset="0"/>
                </a:rPr>
                <a:t>U</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90" name="Rectangle 27"/>
            <p:cNvSpPr>
              <a:spLocks noChangeArrowheads="1"/>
            </p:cNvSpPr>
            <p:nvPr/>
          </p:nvSpPr>
          <p:spPr bwMode="auto">
            <a:xfrm>
              <a:off x="3646106" y="22742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1" name="Rectangle 28"/>
            <p:cNvSpPr>
              <a:spLocks noChangeArrowheads="1"/>
            </p:cNvSpPr>
            <p:nvPr/>
          </p:nvSpPr>
          <p:spPr bwMode="auto">
            <a:xfrm>
              <a:off x="3631819" y="2764743"/>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2" name="Rectangle 29"/>
            <p:cNvSpPr>
              <a:spLocks noChangeArrowheads="1"/>
            </p:cNvSpPr>
            <p:nvPr/>
          </p:nvSpPr>
          <p:spPr bwMode="auto">
            <a:xfrm>
              <a:off x="36318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3" name="Rectangle 30"/>
            <p:cNvSpPr>
              <a:spLocks noChangeArrowheads="1"/>
            </p:cNvSpPr>
            <p:nvPr/>
          </p:nvSpPr>
          <p:spPr bwMode="auto">
            <a:xfrm>
              <a:off x="49399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4" name="Rectangle 31"/>
            <p:cNvSpPr>
              <a:spLocks noChangeArrowheads="1"/>
            </p:cNvSpPr>
            <p:nvPr/>
          </p:nvSpPr>
          <p:spPr bwMode="auto">
            <a:xfrm>
              <a:off x="76323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5" name="Rectangle 32"/>
            <p:cNvSpPr>
              <a:spLocks noChangeArrowheads="1"/>
            </p:cNvSpPr>
            <p:nvPr/>
          </p:nvSpPr>
          <p:spPr bwMode="auto">
            <a:xfrm>
              <a:off x="6094031" y="3215593"/>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截止</a:t>
              </a:r>
            </a:p>
          </p:txBody>
        </p:sp>
        <p:sp>
          <p:nvSpPr>
            <p:cNvPr id="11296" name="Rectangle 33"/>
            <p:cNvSpPr>
              <a:spLocks noChangeArrowheads="1"/>
            </p:cNvSpPr>
            <p:nvPr/>
          </p:nvSpPr>
          <p:spPr bwMode="auto">
            <a:xfrm>
              <a:off x="6094031" y="17058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导通</a:t>
              </a:r>
            </a:p>
          </p:txBody>
        </p:sp>
        <p:sp>
          <p:nvSpPr>
            <p:cNvPr id="11297" name="Rectangle 34"/>
            <p:cNvSpPr>
              <a:spLocks noChangeArrowheads="1"/>
            </p:cNvSpPr>
            <p:nvPr/>
          </p:nvSpPr>
          <p:spPr bwMode="auto">
            <a:xfrm>
              <a:off x="6121019" y="2266268"/>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导通</a:t>
              </a:r>
            </a:p>
          </p:txBody>
        </p:sp>
        <p:sp>
          <p:nvSpPr>
            <p:cNvPr id="11298" name="Rectangle 35"/>
            <p:cNvSpPr>
              <a:spLocks noChangeArrowheads="1"/>
            </p:cNvSpPr>
            <p:nvPr/>
          </p:nvSpPr>
          <p:spPr bwMode="auto">
            <a:xfrm>
              <a:off x="4773231" y="27472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299" name="Rectangle 36"/>
            <p:cNvSpPr>
              <a:spLocks noChangeArrowheads="1"/>
            </p:cNvSpPr>
            <p:nvPr/>
          </p:nvSpPr>
          <p:spPr bwMode="auto">
            <a:xfrm>
              <a:off x="6094031" y="27472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300" name="Rectangle 37"/>
            <p:cNvSpPr>
              <a:spLocks noChangeArrowheads="1"/>
            </p:cNvSpPr>
            <p:nvPr/>
          </p:nvSpPr>
          <p:spPr bwMode="auto">
            <a:xfrm>
              <a:off x="7427531" y="2736168"/>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301" name="Rectangle 38"/>
            <p:cNvSpPr>
              <a:spLocks noChangeArrowheads="1"/>
            </p:cNvSpPr>
            <p:nvPr/>
          </p:nvSpPr>
          <p:spPr bwMode="auto">
            <a:xfrm>
              <a:off x="3636581" y="1718580"/>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2" name="Rectangle 39"/>
            <p:cNvSpPr>
              <a:spLocks noChangeArrowheads="1"/>
            </p:cNvSpPr>
            <p:nvPr/>
          </p:nvSpPr>
          <p:spPr bwMode="auto">
            <a:xfrm>
              <a:off x="4939919" y="17296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3" name="Rectangle 40"/>
            <p:cNvSpPr>
              <a:spLocks noChangeArrowheads="1"/>
            </p:cNvSpPr>
            <p:nvPr/>
          </p:nvSpPr>
          <p:spPr bwMode="auto">
            <a:xfrm>
              <a:off x="4954206" y="22757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4" name="Rectangle 41"/>
            <p:cNvSpPr>
              <a:spLocks noChangeArrowheads="1"/>
            </p:cNvSpPr>
            <p:nvPr/>
          </p:nvSpPr>
          <p:spPr bwMode="auto">
            <a:xfrm>
              <a:off x="7632319" y="17296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5" name="Rectangle 42"/>
            <p:cNvSpPr>
              <a:spLocks noChangeArrowheads="1"/>
            </p:cNvSpPr>
            <p:nvPr/>
          </p:nvSpPr>
          <p:spPr bwMode="auto">
            <a:xfrm>
              <a:off x="7646606" y="2204355"/>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6" name="Rectangle 43"/>
            <p:cNvSpPr>
              <a:spLocks noChangeArrowheads="1"/>
            </p:cNvSpPr>
            <p:nvPr/>
          </p:nvSpPr>
          <p:spPr bwMode="auto">
            <a:xfrm>
              <a:off x="1036256" y="1656668"/>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1307" name="Rectangle 44"/>
            <p:cNvSpPr>
              <a:spLocks noChangeArrowheads="1"/>
            </p:cNvSpPr>
            <p:nvPr/>
          </p:nvSpPr>
          <p:spPr bwMode="auto">
            <a:xfrm>
              <a:off x="2247519" y="1666193"/>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1308" name="Rectangle 45"/>
            <p:cNvSpPr>
              <a:spLocks noChangeArrowheads="1"/>
            </p:cNvSpPr>
            <p:nvPr/>
          </p:nvSpPr>
          <p:spPr bwMode="auto">
            <a:xfrm>
              <a:off x="2261806" y="2158318"/>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graphicFrame>
          <p:nvGraphicFramePr>
            <p:cNvPr id="11310" name="Object 47"/>
            <p:cNvGraphicFramePr>
              <a:graphicFrameLocks noChangeAspect="1"/>
            </p:cNvGraphicFramePr>
            <p:nvPr>
              <p:extLst>
                <p:ext uri="{D42A27DB-BD31-4B8C-83A1-F6EECF244321}">
                  <p14:modId xmlns:p14="http://schemas.microsoft.com/office/powerpoint/2010/main" val="817355341"/>
                </p:ext>
              </p:extLst>
            </p:nvPr>
          </p:nvGraphicFramePr>
          <p:xfrm>
            <a:off x="3373056" y="1280430"/>
            <a:ext cx="285750" cy="352425"/>
          </p:xfrm>
          <a:graphic>
            <a:graphicData uri="http://schemas.openxmlformats.org/presentationml/2006/ole">
              <mc:AlternateContent xmlns:mc="http://schemas.openxmlformats.org/markup-compatibility/2006">
                <mc:Choice xmlns:v="urn:schemas-microsoft-com:vml" Requires="v">
                  <p:oleObj spid="_x0000_s93315" r:id="rId5" imgW="164957" imgH="203024" progId="Equation.3">
                    <p:embed/>
                  </p:oleObj>
                </mc:Choice>
                <mc:Fallback>
                  <p:oleObj r:id="rId5" imgW="164957"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056" y="1280430"/>
                          <a:ext cx="2857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grpSp>
      <p:sp>
        <p:nvSpPr>
          <p:cNvPr id="47" name="矩形 46"/>
          <p:cNvSpPr/>
          <p:nvPr/>
        </p:nvSpPr>
        <p:spPr>
          <a:xfrm>
            <a:off x="142419" y="37643"/>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endParaRPr lang="zh-CN" altLang="en-US" sz="3200" dirty="0">
              <a:solidFill>
                <a:srgbClr val="0000FF"/>
              </a:solidFill>
              <a:latin typeface="+mn-ea"/>
              <a:ea typeface="+mn-ea"/>
              <a:cs typeface="+mn-ea"/>
              <a:sym typeface="+mn-lt"/>
            </a:endParaRPr>
          </a:p>
        </p:txBody>
      </p:sp>
      <p:sp>
        <p:nvSpPr>
          <p:cNvPr id="2" name="矩形 1"/>
          <p:cNvSpPr/>
          <p:nvPr/>
        </p:nvSpPr>
        <p:spPr>
          <a:xfrm>
            <a:off x="800322" y="4688115"/>
            <a:ext cx="7719168" cy="941155"/>
          </a:xfrm>
          <a:prstGeom prst="rect">
            <a:avLst/>
          </a:prstGeom>
        </p:spPr>
        <p:txBody>
          <a:bodyPr wrap="square">
            <a:spAutoFit/>
          </a:bodyPr>
          <a:lstStyle/>
          <a:p>
            <a:pPr eaLnBrk="1" hangingPunct="1">
              <a:lnSpc>
                <a:spcPct val="120000"/>
              </a:lnSpc>
              <a:spcBef>
                <a:spcPts val="300"/>
              </a:spcBef>
              <a:spcAft>
                <a:spcPts val="600"/>
              </a:spcAft>
              <a:buClr>
                <a:srgbClr val="000099"/>
              </a:buClr>
            </a:pPr>
            <a:r>
              <a:rPr kumimoji="1" lang="en-US" altLang="zh-CN" b="0" dirty="0">
                <a:solidFill>
                  <a:srgbClr val="000000"/>
                </a:solidFill>
                <a:latin typeface="+mn-ea"/>
                <a:ea typeface="+mn-ea"/>
              </a:rPr>
              <a:t>7555</a:t>
            </a:r>
            <a:r>
              <a:rPr kumimoji="1" lang="zh-CN" altLang="en-US" b="0" dirty="0">
                <a:solidFill>
                  <a:srgbClr val="000000"/>
                </a:solidFill>
                <a:latin typeface="+mn-ea"/>
                <a:ea typeface="+mn-ea"/>
              </a:rPr>
              <a:t>或</a:t>
            </a:r>
            <a:r>
              <a:rPr kumimoji="1" lang="en-US" altLang="zh-CN" b="0" dirty="0">
                <a:solidFill>
                  <a:srgbClr val="000000"/>
                </a:solidFill>
                <a:latin typeface="+mn-ea"/>
                <a:ea typeface="+mn-ea"/>
              </a:rPr>
              <a:t>555</a:t>
            </a:r>
            <a:r>
              <a:rPr kumimoji="1" lang="zh-CN" altLang="en-US" b="0" dirty="0">
                <a:solidFill>
                  <a:srgbClr val="000000"/>
                </a:solidFill>
                <a:latin typeface="+mn-ea"/>
                <a:ea typeface="+mn-ea"/>
              </a:rPr>
              <a:t>定时器外接适当的电阻、电容能方便地构成</a:t>
            </a:r>
            <a:r>
              <a:rPr kumimoji="1" lang="zh-CN" altLang="en-US" dirty="0">
                <a:solidFill>
                  <a:srgbClr val="800000"/>
                </a:solidFill>
                <a:latin typeface="+mn-ea"/>
                <a:ea typeface="+mn-ea"/>
              </a:rPr>
              <a:t>多谐振荡器、单稳态触发器</a:t>
            </a:r>
            <a:r>
              <a:rPr kumimoji="1" lang="zh-CN" altLang="en-US" b="0" dirty="0">
                <a:solidFill>
                  <a:srgbClr val="000000"/>
                </a:solidFill>
                <a:latin typeface="+mn-ea"/>
                <a:ea typeface="+mn-ea"/>
              </a:rPr>
              <a:t>和</a:t>
            </a:r>
            <a:r>
              <a:rPr kumimoji="1" lang="zh-CN" altLang="en-US" dirty="0">
                <a:solidFill>
                  <a:srgbClr val="800000"/>
                </a:solidFill>
                <a:latin typeface="+mn-ea"/>
                <a:ea typeface="+mn-ea"/>
              </a:rPr>
              <a:t>施密特触发器</a:t>
            </a:r>
            <a:r>
              <a:rPr kumimoji="1" lang="zh-CN" altLang="en-US" b="0" dirty="0">
                <a:solidFill>
                  <a:srgbClr val="000000"/>
                </a:solidFill>
                <a:latin typeface="+mn-ea"/>
                <a:ea typeface="+mn-ea"/>
              </a:rPr>
              <a:t>等。</a:t>
            </a:r>
            <a:endParaRPr lang="en-US" altLang="zh-CN" dirty="0">
              <a:solidFill>
                <a:srgbClr val="800000"/>
              </a:solidFill>
              <a:latin typeface="+mn-ea"/>
              <a:ea typeface="+mn-ea"/>
            </a:endParaRPr>
          </a:p>
        </p:txBody>
      </p:sp>
    </p:spTree>
    <p:extLst>
      <p:ext uri="{BB962C8B-B14F-4D97-AF65-F5344CB8AC3E}">
        <p14:creationId xmlns:p14="http://schemas.microsoft.com/office/powerpoint/2010/main" val="1114743460"/>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59346" y="686920"/>
            <a:ext cx="8776936" cy="507763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600"/>
              </a:spcAft>
              <a:buClr>
                <a:srgbClr val="000099"/>
              </a:buClr>
            </a:pPr>
            <a:r>
              <a:rPr lang="zh-CN" altLang="en-US" sz="2400" b="0" dirty="0">
                <a:latin typeface="+mn-ea"/>
              </a:rPr>
              <a:t>施密特触发电路是一种具有</a:t>
            </a:r>
            <a:r>
              <a:rPr lang="zh-CN" altLang="en-US" sz="2400" dirty="0">
                <a:latin typeface="+mn-ea"/>
              </a:rPr>
              <a:t>回差特性</a:t>
            </a:r>
            <a:r>
              <a:rPr lang="zh-CN" altLang="en-US" sz="2400" b="0" dirty="0">
                <a:latin typeface="+mn-ea"/>
              </a:rPr>
              <a:t>的脉冲波形变换电路，有</a:t>
            </a:r>
            <a:r>
              <a:rPr lang="zh-CN" altLang="en-US" sz="2400" dirty="0">
                <a:latin typeface="+mn-ea"/>
              </a:rPr>
              <a:t>两个稳定输出状态</a:t>
            </a:r>
            <a:r>
              <a:rPr lang="zh-CN" altLang="en-US" sz="2400" b="0" dirty="0">
                <a:latin typeface="+mn-ea"/>
              </a:rPr>
              <a:t>，属电位触发。当输入触发信号电平达到</a:t>
            </a:r>
            <a:r>
              <a:rPr lang="zh-CN" altLang="en-US" sz="2400" dirty="0">
                <a:latin typeface="+mn-ea"/>
              </a:rPr>
              <a:t>阈值电压</a:t>
            </a:r>
            <a:r>
              <a:rPr lang="zh-CN" altLang="en-US" sz="2400" b="0" dirty="0">
                <a:latin typeface="+mn-ea"/>
              </a:rPr>
              <a:t>时（所加电位信号不得撤去），</a:t>
            </a:r>
            <a:r>
              <a:rPr lang="zh-CN" altLang="en-US" sz="2400" dirty="0">
                <a:latin typeface="+mn-ea"/>
              </a:rPr>
              <a:t>输出电平会发生突变</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600"/>
              </a:spcAft>
              <a:buClr>
                <a:srgbClr val="000099"/>
              </a:buClr>
            </a:pPr>
            <a:r>
              <a:rPr lang="zh-CN" altLang="en-US" sz="2400" b="0" dirty="0">
                <a:latin typeface="+mn-ea"/>
              </a:rPr>
              <a:t>施密特触发电路特点：</a:t>
            </a:r>
            <a:endParaRPr lang="en-US" altLang="zh-CN" sz="2400" b="0" dirty="0">
              <a:latin typeface="+mn-ea"/>
            </a:endParaRPr>
          </a:p>
          <a:p>
            <a:pPr marL="457200" lvl="1" indent="0" eaLnBrk="1" hangingPunct="1">
              <a:lnSpc>
                <a:spcPct val="120000"/>
              </a:lnSpc>
              <a:spcBef>
                <a:spcPts val="300"/>
              </a:spcBef>
              <a:spcAft>
                <a:spcPts val="600"/>
              </a:spcAft>
              <a:buClr>
                <a:srgbClr val="000099"/>
              </a:buClr>
              <a:buNone/>
            </a:pPr>
            <a:r>
              <a:rPr lang="en-US" altLang="zh-CN" sz="2400" dirty="0">
                <a:solidFill>
                  <a:srgbClr val="800000"/>
                </a:solidFill>
              </a:rPr>
              <a:t>1. </a:t>
            </a:r>
            <a:r>
              <a:rPr lang="zh-CN" altLang="en-US" sz="2400" dirty="0">
                <a:solidFill>
                  <a:srgbClr val="800000"/>
                </a:solidFill>
              </a:rPr>
              <a:t>输人信号从低电平上升的过程中电路状态转换时对应的输入电平，与输入信号从髙电平下降过程中对应的输入转换电平不同。</a:t>
            </a:r>
            <a:endParaRPr lang="en-US" altLang="zh-CN" sz="2400" dirty="0">
              <a:solidFill>
                <a:srgbClr val="800000"/>
              </a:solidFill>
            </a:endParaRPr>
          </a:p>
          <a:p>
            <a:pPr marL="457200" lvl="1" indent="0" eaLnBrk="1" hangingPunct="1">
              <a:lnSpc>
                <a:spcPct val="120000"/>
              </a:lnSpc>
              <a:spcBef>
                <a:spcPts val="300"/>
              </a:spcBef>
              <a:spcAft>
                <a:spcPts val="600"/>
              </a:spcAft>
              <a:buClr>
                <a:srgbClr val="000099"/>
              </a:buClr>
              <a:buNone/>
            </a:pPr>
            <a:r>
              <a:rPr lang="en-US" altLang="zh-CN" sz="2400" dirty="0">
                <a:solidFill>
                  <a:srgbClr val="003300"/>
                </a:solidFill>
              </a:rPr>
              <a:t>2. </a:t>
            </a:r>
            <a:r>
              <a:rPr lang="zh-CN" altLang="en-US" sz="2400" dirty="0">
                <a:solidFill>
                  <a:srgbClr val="003300"/>
                </a:solidFill>
              </a:rPr>
              <a:t>在电路状态转换时，通过电路内部的正反馈过程使输出电压波形的边沿变得很陡。</a:t>
            </a:r>
            <a:endParaRPr lang="en-US" altLang="zh-CN" sz="2400" dirty="0">
              <a:solidFill>
                <a:srgbClr val="003300"/>
              </a:solidFill>
            </a:endParaRPr>
          </a:p>
          <a:p>
            <a:pPr marL="457200" lvl="1" indent="0" eaLnBrk="1" hangingPunct="1">
              <a:lnSpc>
                <a:spcPct val="120000"/>
              </a:lnSpc>
              <a:spcBef>
                <a:spcPts val="300"/>
              </a:spcBef>
              <a:spcAft>
                <a:spcPts val="600"/>
              </a:spcAft>
              <a:buClr>
                <a:srgbClr val="000099"/>
              </a:buClr>
              <a:buNone/>
            </a:pPr>
            <a:r>
              <a:rPr lang="zh-CN" altLang="en-US" sz="2400" b="0" dirty="0"/>
              <a:t>利用这两特点不仅能将边沿变化缓慢的信号波形整形为边沿陡峭的矩形波，而且可以将叠加在矩形脉冲髙、低电平上的噪声有效地清除。</a:t>
            </a:r>
            <a:endParaRPr lang="zh-CN" altLang="en-US" sz="2400" b="0" dirty="0">
              <a:latin typeface="+mn-ea"/>
            </a:endParaRPr>
          </a:p>
        </p:txBody>
      </p:sp>
    </p:spTree>
    <p:extLst>
      <p:ext uri="{BB962C8B-B14F-4D97-AF65-F5344CB8AC3E}">
        <p14:creationId xmlns:p14="http://schemas.microsoft.com/office/powerpoint/2010/main" val="31617331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80" name="Rectangle 112"/>
          <p:cNvSpPr>
            <a:spLocks noChangeArrowheads="1"/>
          </p:cNvSpPr>
          <p:nvPr/>
        </p:nvSpPr>
        <p:spPr bwMode="auto">
          <a:xfrm>
            <a:off x="262755" y="903218"/>
            <a:ext cx="8535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5000"/>
              </a:lnSpc>
              <a:spcBef>
                <a:spcPct val="30000"/>
              </a:spcBef>
              <a:buFontTx/>
              <a:buNone/>
            </a:pPr>
            <a:r>
              <a:rPr lang="en-US" altLang="zh-CN" sz="2400" b="0" dirty="0">
                <a:solidFill>
                  <a:srgbClr val="000066"/>
                </a:solidFill>
                <a:latin typeface="+mn-ea"/>
                <a:ea typeface="+mn-ea"/>
                <a:cs typeface="楷体_GB2312"/>
              </a:rPr>
              <a:t> ① </a:t>
            </a:r>
            <a:r>
              <a:rPr lang="zh-CN" altLang="en-US" sz="2400" b="0" dirty="0">
                <a:solidFill>
                  <a:srgbClr val="000066"/>
                </a:solidFill>
                <a:latin typeface="+mn-ea"/>
                <a:ea typeface="+mn-ea"/>
                <a:cs typeface="楷体_GB2312"/>
              </a:rPr>
              <a:t>施密特触发器属于</a:t>
            </a:r>
            <a:r>
              <a:rPr lang="zh-CN" altLang="en-US" sz="2400" b="0" dirty="0">
                <a:solidFill>
                  <a:srgbClr val="FF0000"/>
                </a:solidFill>
                <a:latin typeface="+mn-ea"/>
                <a:ea typeface="+mn-ea"/>
                <a:cs typeface="楷体_GB2312"/>
              </a:rPr>
              <a:t>电平</a:t>
            </a:r>
            <a:r>
              <a:rPr lang="zh-CN" altLang="en-US" sz="2400" b="0" dirty="0">
                <a:solidFill>
                  <a:srgbClr val="000066"/>
                </a:solidFill>
                <a:latin typeface="+mn-ea"/>
                <a:ea typeface="+mn-ea"/>
                <a:cs typeface="楷体_GB2312"/>
              </a:rPr>
              <a:t>触发器件，当输入信号达到某一定电压值时，输出电压会发生突变。</a:t>
            </a:r>
          </a:p>
        </p:txBody>
      </p:sp>
      <p:sp>
        <p:nvSpPr>
          <p:cNvPr id="365681" name="Rectangle 113"/>
          <p:cNvSpPr>
            <a:spLocks noChangeArrowheads="1"/>
          </p:cNvSpPr>
          <p:nvPr/>
        </p:nvSpPr>
        <p:spPr bwMode="auto">
          <a:xfrm>
            <a:off x="332219" y="1971685"/>
            <a:ext cx="8729277"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5000"/>
              </a:lnSpc>
              <a:spcBef>
                <a:spcPct val="30000"/>
              </a:spcBef>
              <a:buNone/>
            </a:pPr>
            <a:r>
              <a:rPr lang="en-US" altLang="zh-CN" sz="2400" b="0" dirty="0">
                <a:solidFill>
                  <a:srgbClr val="000066"/>
                </a:solidFill>
                <a:latin typeface="+mn-ea"/>
                <a:ea typeface="+mn-ea"/>
                <a:cs typeface="楷体_GB2312"/>
              </a:rPr>
              <a:t> ② </a:t>
            </a:r>
            <a:r>
              <a:rPr lang="zh-CN" altLang="en-US" sz="2400" b="0" dirty="0">
                <a:solidFill>
                  <a:srgbClr val="000066"/>
                </a:solidFill>
                <a:latin typeface="+mn-ea"/>
                <a:ea typeface="+mn-ea"/>
                <a:cs typeface="楷体_GB2312"/>
              </a:rPr>
              <a:t>电路有两个阈值电压。 输入信号增加和减少时，电路的阈值电压分别是</a:t>
            </a:r>
            <a:r>
              <a:rPr lang="zh-CN" altLang="en-US" sz="2400" b="0" dirty="0">
                <a:solidFill>
                  <a:srgbClr val="FF0000"/>
                </a:solidFill>
                <a:latin typeface="+mn-ea"/>
                <a:ea typeface="+mn-ea"/>
                <a:cs typeface="楷体_GB2312"/>
              </a:rPr>
              <a:t>正向阈值电压</a:t>
            </a:r>
            <a:r>
              <a:rPr lang="zh-CN" altLang="en-US" sz="2400" b="0" dirty="0">
                <a:solidFill>
                  <a:srgbClr val="000066"/>
                </a:solidFill>
                <a:latin typeface="+mn-ea"/>
                <a:ea typeface="+mn-ea"/>
                <a:cs typeface="楷体_GB2312"/>
              </a:rPr>
              <a:t>（</a:t>
            </a:r>
            <a:r>
              <a:rPr lang="en-US" altLang="zh-CN" sz="2400" b="0" dirty="0">
                <a:solidFill>
                  <a:srgbClr val="000066"/>
                </a:solidFill>
                <a:latin typeface="+mn-ea"/>
                <a:ea typeface="+mn-ea"/>
                <a:cs typeface="楷体_GB2312"/>
              </a:rPr>
              <a:t>V</a:t>
            </a:r>
            <a:r>
              <a:rPr lang="en-US" altLang="zh-CN" sz="2400" b="0" baseline="-25000" dirty="0">
                <a:solidFill>
                  <a:srgbClr val="000066"/>
                </a:solidFill>
                <a:latin typeface="+mn-ea"/>
                <a:ea typeface="+mn-ea"/>
                <a:cs typeface="楷体_GB2312"/>
              </a:rPr>
              <a:t>T+</a:t>
            </a:r>
            <a:r>
              <a:rPr lang="zh-CN" altLang="en-US" sz="2400" b="0" dirty="0">
                <a:solidFill>
                  <a:srgbClr val="000066"/>
                </a:solidFill>
                <a:latin typeface="+mn-ea"/>
                <a:ea typeface="+mn-ea"/>
                <a:cs typeface="楷体_GB2312"/>
              </a:rPr>
              <a:t>）和</a:t>
            </a:r>
            <a:r>
              <a:rPr lang="zh-CN" altLang="en-US" sz="2400" b="0" dirty="0">
                <a:solidFill>
                  <a:srgbClr val="FF0000"/>
                </a:solidFill>
                <a:latin typeface="+mn-ea"/>
                <a:ea typeface="+mn-ea"/>
                <a:cs typeface="楷体_GB2312"/>
              </a:rPr>
              <a:t>负阈值电压</a:t>
            </a:r>
            <a:r>
              <a:rPr lang="zh-CN" altLang="en-US" sz="2400" b="0" dirty="0">
                <a:solidFill>
                  <a:srgbClr val="000066"/>
                </a:solidFill>
                <a:latin typeface="+mn-ea"/>
                <a:ea typeface="+mn-ea"/>
                <a:cs typeface="楷体_GB2312"/>
              </a:rPr>
              <a:t>（</a:t>
            </a:r>
            <a:r>
              <a:rPr lang="en-US" altLang="zh-CN" sz="2400" b="0" dirty="0">
                <a:solidFill>
                  <a:srgbClr val="000066"/>
                </a:solidFill>
                <a:latin typeface="+mn-ea"/>
                <a:ea typeface="+mn-ea"/>
                <a:cs typeface="楷体_GB2312"/>
              </a:rPr>
              <a:t>V</a:t>
            </a:r>
            <a:r>
              <a:rPr lang="en-US" altLang="zh-CN" sz="2400" b="0" baseline="-25000" dirty="0">
                <a:solidFill>
                  <a:srgbClr val="000066"/>
                </a:solidFill>
                <a:latin typeface="+mn-ea"/>
                <a:ea typeface="+mn-ea"/>
                <a:cs typeface="楷体_GB2312"/>
              </a:rPr>
              <a:t>T-</a:t>
            </a:r>
            <a:r>
              <a:rPr lang="zh-CN" altLang="en-US" sz="2400" b="0" dirty="0">
                <a:solidFill>
                  <a:srgbClr val="000066"/>
                </a:solidFill>
                <a:latin typeface="+mn-ea"/>
                <a:ea typeface="+mn-ea"/>
                <a:cs typeface="楷体_GB2312"/>
              </a:rPr>
              <a:t>） ，</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和</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不等称作</a:t>
            </a:r>
            <a:r>
              <a:rPr kumimoji="1" lang="zh-CN" altLang="en-US" sz="2400" dirty="0">
                <a:solidFill>
                  <a:srgbClr val="800000"/>
                </a:solidFill>
                <a:latin typeface="+mn-ea"/>
                <a:ea typeface="+mn-ea"/>
              </a:rPr>
              <a:t>回差</a:t>
            </a:r>
            <a:r>
              <a:rPr kumimoji="1" lang="zh-CN" altLang="en-US" sz="2400" b="0" dirty="0">
                <a:solidFill>
                  <a:srgbClr val="002060"/>
                </a:solidFill>
                <a:latin typeface="+mn-ea"/>
                <a:ea typeface="+mn-ea"/>
              </a:rPr>
              <a:t>。回差电压△</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使其抗干扰能力较强。</a:t>
            </a:r>
          </a:p>
        </p:txBody>
      </p:sp>
      <p:sp>
        <p:nvSpPr>
          <p:cNvPr id="365682" name="Rectangle 114"/>
          <p:cNvSpPr>
            <a:spLocks noChangeArrowheads="1"/>
          </p:cNvSpPr>
          <p:nvPr/>
        </p:nvSpPr>
        <p:spPr bwMode="auto">
          <a:xfrm>
            <a:off x="1056504" y="6279246"/>
            <a:ext cx="3738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200" b="1">
                <a:solidFill>
                  <a:srgbClr val="FF0000"/>
                </a:solidFill>
                <a:latin typeface="楷体_GB2312"/>
                <a:ea typeface="楷体_GB2312"/>
                <a:cs typeface="楷体_GB2312"/>
              </a:rPr>
              <a:t>同相</a:t>
            </a:r>
            <a:r>
              <a:rPr lang="zh-CN" altLang="en-US" sz="2200" b="1">
                <a:solidFill>
                  <a:srgbClr val="000066"/>
                </a:solidFill>
                <a:latin typeface="楷体_GB2312"/>
                <a:ea typeface="楷体_GB2312"/>
                <a:cs typeface="楷体_GB2312"/>
              </a:rPr>
              <a:t>输出施密特触发器</a:t>
            </a:r>
          </a:p>
        </p:txBody>
      </p:sp>
      <p:sp>
        <p:nvSpPr>
          <p:cNvPr id="365683" name="Rectangle 115"/>
          <p:cNvSpPr>
            <a:spLocks noChangeArrowheads="1"/>
          </p:cNvSpPr>
          <p:nvPr/>
        </p:nvSpPr>
        <p:spPr bwMode="auto">
          <a:xfrm>
            <a:off x="5282429" y="6274483"/>
            <a:ext cx="35163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200" b="1">
                <a:solidFill>
                  <a:srgbClr val="FF0000"/>
                </a:solidFill>
                <a:latin typeface="楷体_GB2312"/>
                <a:ea typeface="楷体_GB2312"/>
                <a:cs typeface="楷体_GB2312"/>
              </a:rPr>
              <a:t>反相</a:t>
            </a:r>
            <a:r>
              <a:rPr lang="zh-CN" altLang="en-US" sz="2200" b="1">
                <a:solidFill>
                  <a:srgbClr val="000066"/>
                </a:solidFill>
                <a:latin typeface="楷体_GB2312"/>
                <a:ea typeface="楷体_GB2312"/>
                <a:cs typeface="楷体_GB2312"/>
              </a:rPr>
              <a:t>输出施密特触发器</a:t>
            </a:r>
          </a:p>
        </p:txBody>
      </p:sp>
      <p:graphicFrame>
        <p:nvGraphicFramePr>
          <p:cNvPr id="365684" name="Object 8"/>
          <p:cNvGraphicFramePr>
            <a:graphicFrameLocks noChangeAspect="1"/>
          </p:cNvGraphicFramePr>
          <p:nvPr/>
        </p:nvGraphicFramePr>
        <p:xfrm>
          <a:off x="7027092" y="4677458"/>
          <a:ext cx="1584325" cy="792163"/>
        </p:xfrm>
        <a:graphic>
          <a:graphicData uri="http://schemas.openxmlformats.org/presentationml/2006/ole">
            <mc:AlternateContent xmlns:mc="http://schemas.openxmlformats.org/markup-compatibility/2006">
              <mc:Choice xmlns:v="urn:schemas-microsoft-com:vml" Requires="v">
                <p:oleObj spid="_x0000_s198658" name="图片" r:id="rId4" imgW="1336664" imgH="668332" progId="Word.Picture.8">
                  <p:embed/>
                </p:oleObj>
              </mc:Choice>
              <mc:Fallback>
                <p:oleObj name="图片" r:id="rId4" imgW="1336664" imgH="668332" progId="Word.Picture.8">
                  <p:embed/>
                  <p:pic>
                    <p:nvPicPr>
                      <p:cNvPr id="36568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7092" y="4677458"/>
                        <a:ext cx="15843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685" name="Object 9"/>
          <p:cNvGraphicFramePr>
            <a:graphicFrameLocks noChangeAspect="1"/>
          </p:cNvGraphicFramePr>
          <p:nvPr/>
        </p:nvGraphicFramePr>
        <p:xfrm>
          <a:off x="3139304" y="4748896"/>
          <a:ext cx="1584325" cy="792162"/>
        </p:xfrm>
        <a:graphic>
          <a:graphicData uri="http://schemas.openxmlformats.org/presentationml/2006/ole">
            <mc:AlternateContent xmlns:mc="http://schemas.openxmlformats.org/markup-compatibility/2006">
              <mc:Choice xmlns:v="urn:schemas-microsoft-com:vml" Requires="v">
                <p:oleObj spid="_x0000_s198659" name="图片" r:id="rId6" imgW="1336664" imgH="668332" progId="Word.Picture.8">
                  <p:embed/>
                </p:oleObj>
              </mc:Choice>
              <mc:Fallback>
                <p:oleObj name="图片" r:id="rId6" imgW="1336664" imgH="668332" progId="Word.Picture.8">
                  <p:embed/>
                  <p:pic>
                    <p:nvPicPr>
                      <p:cNvPr id="3656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9304" y="4748896"/>
                        <a:ext cx="15843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686" name="Object 10"/>
          <p:cNvGraphicFramePr>
            <a:graphicFrameLocks noChangeAspect="1"/>
          </p:cNvGraphicFramePr>
          <p:nvPr/>
        </p:nvGraphicFramePr>
        <p:xfrm>
          <a:off x="4685529" y="3902758"/>
          <a:ext cx="2628900" cy="2233613"/>
        </p:xfrm>
        <a:graphic>
          <a:graphicData uri="http://schemas.openxmlformats.org/presentationml/2006/ole">
            <mc:AlternateContent xmlns:mc="http://schemas.openxmlformats.org/markup-compatibility/2006">
              <mc:Choice xmlns:v="urn:schemas-microsoft-com:vml" Requires="v">
                <p:oleObj spid="_x0000_s198660" name="图片" r:id="rId8" imgW="1505712" imgH="1286256" progId="Word.Picture.8">
                  <p:embed/>
                </p:oleObj>
              </mc:Choice>
              <mc:Fallback>
                <p:oleObj name="图片" r:id="rId8" imgW="1505712" imgH="1286256" progId="Word.Picture.8">
                  <p:embed/>
                  <p:pic>
                    <p:nvPicPr>
                      <p:cNvPr id="36568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29" y="3902758"/>
                        <a:ext cx="26289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9"/>
          <p:cNvGrpSpPr>
            <a:grpSpLocks/>
          </p:cNvGrpSpPr>
          <p:nvPr/>
        </p:nvGrpSpPr>
        <p:grpSpPr bwMode="auto">
          <a:xfrm>
            <a:off x="618354" y="3885296"/>
            <a:ext cx="3092450" cy="2286000"/>
            <a:chOff x="294" y="2205"/>
            <a:chExt cx="1948" cy="1440"/>
          </a:xfrm>
        </p:grpSpPr>
        <p:sp>
          <p:nvSpPr>
            <p:cNvPr id="14348" name="AutoShape 120"/>
            <p:cNvSpPr>
              <a:spLocks noChangeAspect="1" noChangeArrowheads="1" noTextEdit="1"/>
            </p:cNvSpPr>
            <p:nvPr/>
          </p:nvSpPr>
          <p:spPr bwMode="auto">
            <a:xfrm>
              <a:off x="294" y="2205"/>
              <a:ext cx="1948"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9" name="Rectangle 121"/>
            <p:cNvSpPr>
              <a:spLocks noChangeArrowheads="1"/>
            </p:cNvSpPr>
            <p:nvPr/>
          </p:nvSpPr>
          <p:spPr bwMode="auto">
            <a:xfrm>
              <a:off x="326" y="2236"/>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50" name="Freeform 122"/>
            <p:cNvSpPr>
              <a:spLocks/>
            </p:cNvSpPr>
            <p:nvPr/>
          </p:nvSpPr>
          <p:spPr bwMode="auto">
            <a:xfrm>
              <a:off x="736" y="2263"/>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Freeform 123"/>
            <p:cNvSpPr>
              <a:spLocks/>
            </p:cNvSpPr>
            <p:nvPr/>
          </p:nvSpPr>
          <p:spPr bwMode="auto">
            <a:xfrm>
              <a:off x="736" y="2263"/>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2" name="Line 124"/>
            <p:cNvSpPr>
              <a:spLocks noChangeShapeType="1"/>
            </p:cNvSpPr>
            <p:nvPr/>
          </p:nvSpPr>
          <p:spPr bwMode="auto">
            <a:xfrm>
              <a:off x="755" y="2328"/>
              <a:ext cx="1" cy="10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Freeform 125"/>
            <p:cNvSpPr>
              <a:spLocks/>
            </p:cNvSpPr>
            <p:nvPr/>
          </p:nvSpPr>
          <p:spPr bwMode="auto">
            <a:xfrm>
              <a:off x="1923" y="3394"/>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4" name="Freeform 126"/>
            <p:cNvSpPr>
              <a:spLocks/>
            </p:cNvSpPr>
            <p:nvPr/>
          </p:nvSpPr>
          <p:spPr bwMode="auto">
            <a:xfrm>
              <a:off x="1923" y="3394"/>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5" name="Line 127"/>
            <p:cNvSpPr>
              <a:spLocks noChangeShapeType="1"/>
            </p:cNvSpPr>
            <p:nvPr/>
          </p:nvSpPr>
          <p:spPr bwMode="auto">
            <a:xfrm>
              <a:off x="1566" y="3363"/>
              <a:ext cx="1" cy="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128"/>
            <p:cNvSpPr>
              <a:spLocks noChangeShapeType="1"/>
            </p:cNvSpPr>
            <p:nvPr/>
          </p:nvSpPr>
          <p:spPr bwMode="auto">
            <a:xfrm>
              <a:off x="755" y="3417"/>
              <a:ext cx="12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Freeform 129"/>
            <p:cNvSpPr>
              <a:spLocks/>
            </p:cNvSpPr>
            <p:nvPr/>
          </p:nvSpPr>
          <p:spPr bwMode="auto">
            <a:xfrm>
              <a:off x="1032" y="2670"/>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Freeform 130"/>
            <p:cNvSpPr>
              <a:spLocks/>
            </p:cNvSpPr>
            <p:nvPr/>
          </p:nvSpPr>
          <p:spPr bwMode="auto">
            <a:xfrm>
              <a:off x="1032" y="2670"/>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9" name="Line 131"/>
            <p:cNvSpPr>
              <a:spLocks noChangeShapeType="1"/>
            </p:cNvSpPr>
            <p:nvPr/>
          </p:nvSpPr>
          <p:spPr bwMode="auto">
            <a:xfrm>
              <a:off x="936" y="2690"/>
              <a:ext cx="69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32"/>
            <p:cNvSpPr>
              <a:spLocks noChangeShapeType="1"/>
            </p:cNvSpPr>
            <p:nvPr/>
          </p:nvSpPr>
          <p:spPr bwMode="auto">
            <a:xfrm>
              <a:off x="1351" y="2682"/>
              <a:ext cx="1" cy="62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33"/>
            <p:cNvSpPr>
              <a:spLocks noChangeShapeType="1"/>
            </p:cNvSpPr>
            <p:nvPr/>
          </p:nvSpPr>
          <p:spPr bwMode="auto">
            <a:xfrm>
              <a:off x="947" y="2690"/>
              <a:ext cx="1" cy="62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Freeform 134"/>
            <p:cNvSpPr>
              <a:spLocks/>
            </p:cNvSpPr>
            <p:nvPr/>
          </p:nvSpPr>
          <p:spPr bwMode="auto">
            <a:xfrm>
              <a:off x="1059" y="3286"/>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Freeform 135"/>
            <p:cNvSpPr>
              <a:spLocks/>
            </p:cNvSpPr>
            <p:nvPr/>
          </p:nvSpPr>
          <p:spPr bwMode="auto">
            <a:xfrm>
              <a:off x="1059" y="3286"/>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4" name="Line 136"/>
            <p:cNvSpPr>
              <a:spLocks noChangeShapeType="1"/>
            </p:cNvSpPr>
            <p:nvPr/>
          </p:nvSpPr>
          <p:spPr bwMode="auto">
            <a:xfrm>
              <a:off x="755" y="3309"/>
              <a:ext cx="60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Freeform 137"/>
            <p:cNvSpPr>
              <a:spLocks/>
            </p:cNvSpPr>
            <p:nvPr/>
          </p:nvSpPr>
          <p:spPr bwMode="auto">
            <a:xfrm>
              <a:off x="1324" y="2886"/>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6" name="Freeform 138"/>
            <p:cNvSpPr>
              <a:spLocks/>
            </p:cNvSpPr>
            <p:nvPr/>
          </p:nvSpPr>
          <p:spPr bwMode="auto">
            <a:xfrm>
              <a:off x="1324" y="2886"/>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7" name="Freeform 139"/>
            <p:cNvSpPr>
              <a:spLocks/>
            </p:cNvSpPr>
            <p:nvPr/>
          </p:nvSpPr>
          <p:spPr bwMode="auto">
            <a:xfrm>
              <a:off x="920" y="2886"/>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8" name="Freeform 140"/>
            <p:cNvSpPr>
              <a:spLocks/>
            </p:cNvSpPr>
            <p:nvPr/>
          </p:nvSpPr>
          <p:spPr bwMode="auto">
            <a:xfrm>
              <a:off x="920" y="2886"/>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9" name="Rectangle 141"/>
            <p:cNvSpPr>
              <a:spLocks noChangeArrowheads="1"/>
            </p:cNvSpPr>
            <p:nvPr/>
          </p:nvSpPr>
          <p:spPr bwMode="auto">
            <a:xfrm>
              <a:off x="724" y="3390"/>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O</a:t>
              </a:r>
              <a:endParaRPr lang="en-US" altLang="zh-CN" sz="1800" b="1"/>
            </a:p>
          </p:txBody>
        </p:sp>
        <p:sp>
          <p:nvSpPr>
            <p:cNvPr id="14370" name="Line 142"/>
            <p:cNvSpPr>
              <a:spLocks noChangeShapeType="1"/>
            </p:cNvSpPr>
            <p:nvPr/>
          </p:nvSpPr>
          <p:spPr bwMode="auto">
            <a:xfrm>
              <a:off x="1111" y="3376"/>
              <a:ext cx="1" cy="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71" name="Group 143"/>
            <p:cNvGrpSpPr>
              <a:grpSpLocks/>
            </p:cNvGrpSpPr>
            <p:nvPr/>
          </p:nvGrpSpPr>
          <p:grpSpPr bwMode="auto">
            <a:xfrm>
              <a:off x="1247" y="3430"/>
              <a:ext cx="259" cy="215"/>
              <a:chOff x="2562" y="3838"/>
              <a:chExt cx="259" cy="215"/>
            </a:xfrm>
          </p:grpSpPr>
          <p:sp>
            <p:nvSpPr>
              <p:cNvPr id="14393" name="Rectangle 144"/>
              <p:cNvSpPr>
                <a:spLocks noChangeArrowheads="1"/>
              </p:cNvSpPr>
              <p:nvPr/>
            </p:nvSpPr>
            <p:spPr bwMode="auto">
              <a:xfrm>
                <a:off x="2562" y="3838"/>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94" name="Rectangle 145"/>
              <p:cNvSpPr>
                <a:spLocks noChangeArrowheads="1"/>
              </p:cNvSpPr>
              <p:nvPr/>
            </p:nvSpPr>
            <p:spPr bwMode="auto">
              <a:xfrm>
                <a:off x="2658" y="3919"/>
                <a:ext cx="1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T+</a:t>
                </a:r>
                <a:endParaRPr lang="en-US" altLang="zh-CN" sz="1800" b="1"/>
              </a:p>
            </p:txBody>
          </p:sp>
          <p:sp>
            <p:nvSpPr>
              <p:cNvPr id="14395" name="Rectangle 146"/>
              <p:cNvSpPr>
                <a:spLocks noChangeArrowheads="1"/>
              </p:cNvSpPr>
              <p:nvPr/>
            </p:nvSpPr>
            <p:spPr bwMode="auto">
              <a:xfrm>
                <a:off x="2793" y="391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grpSp>
        <p:sp>
          <p:nvSpPr>
            <p:cNvPr id="14372" name="Rectangle 147"/>
            <p:cNvSpPr>
              <a:spLocks noChangeArrowheads="1"/>
            </p:cNvSpPr>
            <p:nvPr/>
          </p:nvSpPr>
          <p:spPr bwMode="auto">
            <a:xfrm>
              <a:off x="566" y="2230"/>
              <a:ext cx="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Bookman Old Style" panose="02050604050505020204" pitchFamily="18" charset="0"/>
                </a:rPr>
                <a:t>v</a:t>
              </a:r>
              <a:endParaRPr lang="en-US" altLang="zh-CN" sz="1800" b="1"/>
            </a:p>
          </p:txBody>
        </p:sp>
        <p:sp>
          <p:nvSpPr>
            <p:cNvPr id="14373" name="Rectangle 148"/>
            <p:cNvSpPr>
              <a:spLocks noChangeArrowheads="1"/>
            </p:cNvSpPr>
            <p:nvPr/>
          </p:nvSpPr>
          <p:spPr bwMode="auto">
            <a:xfrm>
              <a:off x="659" y="2336"/>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a:t>
              </a:r>
              <a:endParaRPr lang="en-US" altLang="zh-CN" sz="1800" b="1"/>
            </a:p>
          </p:txBody>
        </p:sp>
        <p:sp>
          <p:nvSpPr>
            <p:cNvPr id="14374" name="Rectangle 149"/>
            <p:cNvSpPr>
              <a:spLocks noChangeArrowheads="1"/>
            </p:cNvSpPr>
            <p:nvPr/>
          </p:nvSpPr>
          <p:spPr bwMode="auto">
            <a:xfrm>
              <a:off x="764" y="2255"/>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75" name="Rectangle 150"/>
            <p:cNvSpPr>
              <a:spLocks noChangeArrowheads="1"/>
            </p:cNvSpPr>
            <p:nvPr/>
          </p:nvSpPr>
          <p:spPr bwMode="auto">
            <a:xfrm>
              <a:off x="476" y="2539"/>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76" name="Rectangle 151"/>
            <p:cNvSpPr>
              <a:spLocks noChangeArrowheads="1"/>
            </p:cNvSpPr>
            <p:nvPr/>
          </p:nvSpPr>
          <p:spPr bwMode="auto">
            <a:xfrm>
              <a:off x="572" y="2620"/>
              <a:ext cx="1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OH</a:t>
              </a:r>
              <a:endParaRPr lang="en-US" altLang="zh-CN" sz="1800" b="1"/>
            </a:p>
          </p:txBody>
        </p:sp>
        <p:sp>
          <p:nvSpPr>
            <p:cNvPr id="14377" name="Rectangle 152"/>
            <p:cNvSpPr>
              <a:spLocks noChangeArrowheads="1"/>
            </p:cNvSpPr>
            <p:nvPr/>
          </p:nvSpPr>
          <p:spPr bwMode="auto">
            <a:xfrm>
              <a:off x="764" y="2539"/>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78" name="Rectangle 153"/>
            <p:cNvSpPr>
              <a:spLocks noChangeArrowheads="1"/>
            </p:cNvSpPr>
            <p:nvPr/>
          </p:nvSpPr>
          <p:spPr bwMode="auto">
            <a:xfrm>
              <a:off x="762" y="288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 </a:t>
              </a:r>
              <a:endParaRPr lang="en-US" altLang="zh-CN" sz="1800" b="1"/>
            </a:p>
          </p:txBody>
        </p:sp>
        <p:sp>
          <p:nvSpPr>
            <p:cNvPr id="14379" name="Rectangle 154"/>
            <p:cNvSpPr>
              <a:spLocks noChangeArrowheads="1"/>
            </p:cNvSpPr>
            <p:nvPr/>
          </p:nvSpPr>
          <p:spPr bwMode="auto">
            <a:xfrm>
              <a:off x="491" y="3128"/>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80" name="Rectangle 155"/>
            <p:cNvSpPr>
              <a:spLocks noChangeArrowheads="1"/>
            </p:cNvSpPr>
            <p:nvPr/>
          </p:nvSpPr>
          <p:spPr bwMode="auto">
            <a:xfrm>
              <a:off x="585" y="3209"/>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OL</a:t>
              </a:r>
              <a:endParaRPr lang="en-US" altLang="zh-CN" sz="1800" b="1"/>
            </a:p>
          </p:txBody>
        </p:sp>
        <p:sp>
          <p:nvSpPr>
            <p:cNvPr id="14381" name="Rectangle 156"/>
            <p:cNvSpPr>
              <a:spLocks noChangeArrowheads="1"/>
            </p:cNvSpPr>
            <p:nvPr/>
          </p:nvSpPr>
          <p:spPr bwMode="auto">
            <a:xfrm>
              <a:off x="746" y="320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sp>
          <p:nvSpPr>
            <p:cNvPr id="14382" name="Freeform 157"/>
            <p:cNvSpPr>
              <a:spLocks noEditPoints="1"/>
            </p:cNvSpPr>
            <p:nvPr/>
          </p:nvSpPr>
          <p:spPr bwMode="auto">
            <a:xfrm>
              <a:off x="747" y="2686"/>
              <a:ext cx="212" cy="11"/>
            </a:xfrm>
            <a:custGeom>
              <a:avLst/>
              <a:gdLst>
                <a:gd name="T0" fmla="*/ 8 w 212"/>
                <a:gd name="T1" fmla="*/ 0 h 11"/>
                <a:gd name="T2" fmla="*/ 43 w 212"/>
                <a:gd name="T3" fmla="*/ 0 h 11"/>
                <a:gd name="T4" fmla="*/ 46 w 212"/>
                <a:gd name="T5" fmla="*/ 0 h 11"/>
                <a:gd name="T6" fmla="*/ 46 w 212"/>
                <a:gd name="T7" fmla="*/ 0 h 11"/>
                <a:gd name="T8" fmla="*/ 46 w 212"/>
                <a:gd name="T9" fmla="*/ 4 h 11"/>
                <a:gd name="T10" fmla="*/ 46 w 212"/>
                <a:gd name="T11" fmla="*/ 4 h 11"/>
                <a:gd name="T12" fmla="*/ 46 w 212"/>
                <a:gd name="T13" fmla="*/ 8 h 11"/>
                <a:gd name="T14" fmla="*/ 46 w 212"/>
                <a:gd name="T15" fmla="*/ 11 h 11"/>
                <a:gd name="T16" fmla="*/ 46 w 212"/>
                <a:gd name="T17" fmla="*/ 11 h 11"/>
                <a:gd name="T18" fmla="*/ 43 w 212"/>
                <a:gd name="T19" fmla="*/ 11 h 11"/>
                <a:gd name="T20" fmla="*/ 8 w 212"/>
                <a:gd name="T21" fmla="*/ 11 h 11"/>
                <a:gd name="T22" fmla="*/ 4 w 212"/>
                <a:gd name="T23" fmla="*/ 11 h 11"/>
                <a:gd name="T24" fmla="*/ 0 w 212"/>
                <a:gd name="T25" fmla="*/ 11 h 11"/>
                <a:gd name="T26" fmla="*/ 0 w 212"/>
                <a:gd name="T27" fmla="*/ 8 h 11"/>
                <a:gd name="T28" fmla="*/ 0 w 212"/>
                <a:gd name="T29" fmla="*/ 4 h 11"/>
                <a:gd name="T30" fmla="*/ 0 w 212"/>
                <a:gd name="T31" fmla="*/ 4 h 11"/>
                <a:gd name="T32" fmla="*/ 0 w 212"/>
                <a:gd name="T33" fmla="*/ 0 h 11"/>
                <a:gd name="T34" fmla="*/ 4 w 212"/>
                <a:gd name="T35" fmla="*/ 0 h 11"/>
                <a:gd name="T36" fmla="*/ 8 w 212"/>
                <a:gd name="T37" fmla="*/ 0 h 11"/>
                <a:gd name="T38" fmla="*/ 8 w 212"/>
                <a:gd name="T39" fmla="*/ 0 h 11"/>
                <a:gd name="T40" fmla="*/ 89 w 212"/>
                <a:gd name="T41" fmla="*/ 0 h 11"/>
                <a:gd name="T42" fmla="*/ 127 w 212"/>
                <a:gd name="T43" fmla="*/ 0 h 11"/>
                <a:gd name="T44" fmla="*/ 127 w 212"/>
                <a:gd name="T45" fmla="*/ 0 h 11"/>
                <a:gd name="T46" fmla="*/ 131 w 212"/>
                <a:gd name="T47" fmla="*/ 0 h 11"/>
                <a:gd name="T48" fmla="*/ 131 w 212"/>
                <a:gd name="T49" fmla="*/ 4 h 11"/>
                <a:gd name="T50" fmla="*/ 131 w 212"/>
                <a:gd name="T51" fmla="*/ 4 h 11"/>
                <a:gd name="T52" fmla="*/ 131 w 212"/>
                <a:gd name="T53" fmla="*/ 8 h 11"/>
                <a:gd name="T54" fmla="*/ 131 w 212"/>
                <a:gd name="T55" fmla="*/ 11 h 11"/>
                <a:gd name="T56" fmla="*/ 127 w 212"/>
                <a:gd name="T57" fmla="*/ 11 h 11"/>
                <a:gd name="T58" fmla="*/ 127 w 212"/>
                <a:gd name="T59" fmla="*/ 11 h 11"/>
                <a:gd name="T60" fmla="*/ 89 w 212"/>
                <a:gd name="T61" fmla="*/ 11 h 11"/>
                <a:gd name="T62" fmla="*/ 89 w 212"/>
                <a:gd name="T63" fmla="*/ 11 h 11"/>
                <a:gd name="T64" fmla="*/ 85 w 212"/>
                <a:gd name="T65" fmla="*/ 11 h 11"/>
                <a:gd name="T66" fmla="*/ 85 w 212"/>
                <a:gd name="T67" fmla="*/ 8 h 11"/>
                <a:gd name="T68" fmla="*/ 85 w 212"/>
                <a:gd name="T69" fmla="*/ 4 h 11"/>
                <a:gd name="T70" fmla="*/ 85 w 212"/>
                <a:gd name="T71" fmla="*/ 4 h 11"/>
                <a:gd name="T72" fmla="*/ 85 w 212"/>
                <a:gd name="T73" fmla="*/ 0 h 11"/>
                <a:gd name="T74" fmla="*/ 89 w 212"/>
                <a:gd name="T75" fmla="*/ 0 h 11"/>
                <a:gd name="T76" fmla="*/ 89 w 212"/>
                <a:gd name="T77" fmla="*/ 0 h 11"/>
                <a:gd name="T78" fmla="*/ 89 w 212"/>
                <a:gd name="T79" fmla="*/ 0 h 11"/>
                <a:gd name="T80" fmla="*/ 173 w 212"/>
                <a:gd name="T81" fmla="*/ 0 h 11"/>
                <a:gd name="T82" fmla="*/ 204 w 212"/>
                <a:gd name="T83" fmla="*/ 0 h 11"/>
                <a:gd name="T84" fmla="*/ 208 w 212"/>
                <a:gd name="T85" fmla="*/ 0 h 11"/>
                <a:gd name="T86" fmla="*/ 208 w 212"/>
                <a:gd name="T87" fmla="*/ 0 h 11"/>
                <a:gd name="T88" fmla="*/ 212 w 212"/>
                <a:gd name="T89" fmla="*/ 4 h 11"/>
                <a:gd name="T90" fmla="*/ 208 w 212"/>
                <a:gd name="T91" fmla="*/ 11 h 11"/>
                <a:gd name="T92" fmla="*/ 208 w 212"/>
                <a:gd name="T93" fmla="*/ 11 h 11"/>
                <a:gd name="T94" fmla="*/ 204 w 212"/>
                <a:gd name="T95" fmla="*/ 11 h 11"/>
                <a:gd name="T96" fmla="*/ 173 w 212"/>
                <a:gd name="T97" fmla="*/ 11 h 11"/>
                <a:gd name="T98" fmla="*/ 173 w 212"/>
                <a:gd name="T99" fmla="*/ 11 h 11"/>
                <a:gd name="T100" fmla="*/ 169 w 212"/>
                <a:gd name="T101" fmla="*/ 11 h 11"/>
                <a:gd name="T102" fmla="*/ 169 w 212"/>
                <a:gd name="T103" fmla="*/ 8 h 11"/>
                <a:gd name="T104" fmla="*/ 169 w 212"/>
                <a:gd name="T105" fmla="*/ 4 h 11"/>
                <a:gd name="T106" fmla="*/ 169 w 212"/>
                <a:gd name="T107" fmla="*/ 4 h 11"/>
                <a:gd name="T108" fmla="*/ 169 w 212"/>
                <a:gd name="T109" fmla="*/ 0 h 11"/>
                <a:gd name="T110" fmla="*/ 173 w 212"/>
                <a:gd name="T111" fmla="*/ 0 h 11"/>
                <a:gd name="T112" fmla="*/ 173 w 212"/>
                <a:gd name="T113" fmla="*/ 0 h 11"/>
                <a:gd name="T114" fmla="*/ 173 w 212"/>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2"/>
                <a:gd name="T175" fmla="*/ 0 h 11"/>
                <a:gd name="T176" fmla="*/ 212 w 212"/>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2" h="11">
                  <a:moveTo>
                    <a:pt x="8" y="0"/>
                  </a:moveTo>
                  <a:lnTo>
                    <a:pt x="43" y="0"/>
                  </a:lnTo>
                  <a:lnTo>
                    <a:pt x="46" y="0"/>
                  </a:lnTo>
                  <a:lnTo>
                    <a:pt x="46" y="4"/>
                  </a:lnTo>
                  <a:lnTo>
                    <a:pt x="46" y="8"/>
                  </a:lnTo>
                  <a:lnTo>
                    <a:pt x="46" y="11"/>
                  </a:lnTo>
                  <a:lnTo>
                    <a:pt x="43" y="11"/>
                  </a:lnTo>
                  <a:lnTo>
                    <a:pt x="8" y="11"/>
                  </a:lnTo>
                  <a:lnTo>
                    <a:pt x="4" y="11"/>
                  </a:lnTo>
                  <a:lnTo>
                    <a:pt x="0" y="11"/>
                  </a:lnTo>
                  <a:lnTo>
                    <a:pt x="0" y="8"/>
                  </a:lnTo>
                  <a:lnTo>
                    <a:pt x="0" y="4"/>
                  </a:lnTo>
                  <a:lnTo>
                    <a:pt x="0" y="0"/>
                  </a:lnTo>
                  <a:lnTo>
                    <a:pt x="4" y="0"/>
                  </a:lnTo>
                  <a:lnTo>
                    <a:pt x="8" y="0"/>
                  </a:lnTo>
                  <a:close/>
                  <a:moveTo>
                    <a:pt x="89" y="0"/>
                  </a:moveTo>
                  <a:lnTo>
                    <a:pt x="127" y="0"/>
                  </a:lnTo>
                  <a:lnTo>
                    <a:pt x="131" y="0"/>
                  </a:lnTo>
                  <a:lnTo>
                    <a:pt x="131" y="4"/>
                  </a:lnTo>
                  <a:lnTo>
                    <a:pt x="131" y="8"/>
                  </a:lnTo>
                  <a:lnTo>
                    <a:pt x="131" y="11"/>
                  </a:lnTo>
                  <a:lnTo>
                    <a:pt x="127" y="11"/>
                  </a:lnTo>
                  <a:lnTo>
                    <a:pt x="89" y="11"/>
                  </a:lnTo>
                  <a:lnTo>
                    <a:pt x="85" y="11"/>
                  </a:lnTo>
                  <a:lnTo>
                    <a:pt x="85" y="8"/>
                  </a:lnTo>
                  <a:lnTo>
                    <a:pt x="85" y="4"/>
                  </a:lnTo>
                  <a:lnTo>
                    <a:pt x="85" y="0"/>
                  </a:lnTo>
                  <a:lnTo>
                    <a:pt x="89" y="0"/>
                  </a:lnTo>
                  <a:close/>
                  <a:moveTo>
                    <a:pt x="173" y="0"/>
                  </a:moveTo>
                  <a:lnTo>
                    <a:pt x="204" y="0"/>
                  </a:lnTo>
                  <a:lnTo>
                    <a:pt x="208" y="0"/>
                  </a:lnTo>
                  <a:lnTo>
                    <a:pt x="212" y="4"/>
                  </a:lnTo>
                  <a:lnTo>
                    <a:pt x="208" y="11"/>
                  </a:lnTo>
                  <a:lnTo>
                    <a:pt x="204" y="11"/>
                  </a:lnTo>
                  <a:lnTo>
                    <a:pt x="173" y="11"/>
                  </a:lnTo>
                  <a:lnTo>
                    <a:pt x="169" y="11"/>
                  </a:lnTo>
                  <a:lnTo>
                    <a:pt x="169" y="8"/>
                  </a:lnTo>
                  <a:lnTo>
                    <a:pt x="169" y="4"/>
                  </a:lnTo>
                  <a:lnTo>
                    <a:pt x="169" y="0"/>
                  </a:lnTo>
                  <a:lnTo>
                    <a:pt x="173" y="0"/>
                  </a:lnTo>
                  <a:close/>
                </a:path>
              </a:pathLst>
            </a:custGeom>
            <a:solidFill>
              <a:srgbClr val="000000"/>
            </a:solidFill>
            <a:ln w="6350">
              <a:solidFill>
                <a:srgbClr val="000000"/>
              </a:solidFill>
              <a:round/>
              <a:headEnd/>
              <a:tailEnd/>
            </a:ln>
          </p:spPr>
          <p:txBody>
            <a:bodyPr/>
            <a:lstStyle/>
            <a:p>
              <a:endParaRPr lang="zh-CN" altLang="en-US"/>
            </a:p>
          </p:txBody>
        </p:sp>
        <p:sp>
          <p:nvSpPr>
            <p:cNvPr id="14383" name="Freeform 158"/>
            <p:cNvSpPr>
              <a:spLocks noEditPoints="1"/>
            </p:cNvSpPr>
            <p:nvPr/>
          </p:nvSpPr>
          <p:spPr bwMode="auto">
            <a:xfrm>
              <a:off x="932" y="3097"/>
              <a:ext cx="11" cy="301"/>
            </a:xfrm>
            <a:custGeom>
              <a:avLst/>
              <a:gdLst>
                <a:gd name="T0" fmla="*/ 11 w 11"/>
                <a:gd name="T1" fmla="*/ 39 h 301"/>
                <a:gd name="T2" fmla="*/ 7 w 11"/>
                <a:gd name="T3" fmla="*/ 47 h 301"/>
                <a:gd name="T4" fmla="*/ 0 w 11"/>
                <a:gd name="T5" fmla="*/ 47 h 301"/>
                <a:gd name="T6" fmla="*/ 0 w 11"/>
                <a:gd name="T7" fmla="*/ 4 h 301"/>
                <a:gd name="T8" fmla="*/ 4 w 11"/>
                <a:gd name="T9" fmla="*/ 0 h 301"/>
                <a:gd name="T10" fmla="*/ 7 w 11"/>
                <a:gd name="T11" fmla="*/ 0 h 301"/>
                <a:gd name="T12" fmla="*/ 11 w 11"/>
                <a:gd name="T13" fmla="*/ 0 h 301"/>
                <a:gd name="T14" fmla="*/ 11 w 11"/>
                <a:gd name="T15" fmla="*/ 4 h 301"/>
                <a:gd name="T16" fmla="*/ 11 w 11"/>
                <a:gd name="T17" fmla="*/ 124 h 301"/>
                <a:gd name="T18" fmla="*/ 7 w 11"/>
                <a:gd name="T19" fmla="*/ 127 h 301"/>
                <a:gd name="T20" fmla="*/ 0 w 11"/>
                <a:gd name="T21" fmla="*/ 127 h 301"/>
                <a:gd name="T22" fmla="*/ 0 w 11"/>
                <a:gd name="T23" fmla="*/ 89 h 301"/>
                <a:gd name="T24" fmla="*/ 4 w 11"/>
                <a:gd name="T25" fmla="*/ 85 h 301"/>
                <a:gd name="T26" fmla="*/ 7 w 11"/>
                <a:gd name="T27" fmla="*/ 85 h 301"/>
                <a:gd name="T28" fmla="*/ 11 w 11"/>
                <a:gd name="T29" fmla="*/ 85 h 301"/>
                <a:gd name="T30" fmla="*/ 11 w 11"/>
                <a:gd name="T31" fmla="*/ 89 h 301"/>
                <a:gd name="T32" fmla="*/ 11 w 11"/>
                <a:gd name="T33" fmla="*/ 208 h 301"/>
                <a:gd name="T34" fmla="*/ 7 w 11"/>
                <a:gd name="T35" fmla="*/ 212 h 301"/>
                <a:gd name="T36" fmla="*/ 0 w 11"/>
                <a:gd name="T37" fmla="*/ 212 h 301"/>
                <a:gd name="T38" fmla="*/ 0 w 11"/>
                <a:gd name="T39" fmla="*/ 174 h 301"/>
                <a:gd name="T40" fmla="*/ 4 w 11"/>
                <a:gd name="T41" fmla="*/ 166 h 301"/>
                <a:gd name="T42" fmla="*/ 7 w 11"/>
                <a:gd name="T43" fmla="*/ 166 h 301"/>
                <a:gd name="T44" fmla="*/ 11 w 11"/>
                <a:gd name="T45" fmla="*/ 170 h 301"/>
                <a:gd name="T46" fmla="*/ 11 w 11"/>
                <a:gd name="T47" fmla="*/ 174 h 301"/>
                <a:gd name="T48" fmla="*/ 11 w 11"/>
                <a:gd name="T49" fmla="*/ 293 h 301"/>
                <a:gd name="T50" fmla="*/ 7 w 11"/>
                <a:gd name="T51" fmla="*/ 297 h 301"/>
                <a:gd name="T52" fmla="*/ 0 w 11"/>
                <a:gd name="T53" fmla="*/ 297 h 301"/>
                <a:gd name="T54" fmla="*/ 0 w 11"/>
                <a:gd name="T55" fmla="*/ 258 h 301"/>
                <a:gd name="T56" fmla="*/ 4 w 11"/>
                <a:gd name="T57" fmla="*/ 250 h 301"/>
                <a:gd name="T58" fmla="*/ 7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7" y="47"/>
                  </a:lnTo>
                  <a:lnTo>
                    <a:pt x="4" y="47"/>
                  </a:lnTo>
                  <a:lnTo>
                    <a:pt x="0" y="47"/>
                  </a:lnTo>
                  <a:lnTo>
                    <a:pt x="0" y="39"/>
                  </a:lnTo>
                  <a:lnTo>
                    <a:pt x="0" y="4"/>
                  </a:lnTo>
                  <a:lnTo>
                    <a:pt x="0" y="0"/>
                  </a:lnTo>
                  <a:lnTo>
                    <a:pt x="4" y="0"/>
                  </a:lnTo>
                  <a:lnTo>
                    <a:pt x="7" y="0"/>
                  </a:lnTo>
                  <a:lnTo>
                    <a:pt x="11" y="0"/>
                  </a:lnTo>
                  <a:lnTo>
                    <a:pt x="11" y="4"/>
                  </a:lnTo>
                  <a:close/>
                  <a:moveTo>
                    <a:pt x="11" y="89"/>
                  </a:moveTo>
                  <a:lnTo>
                    <a:pt x="11" y="124"/>
                  </a:lnTo>
                  <a:lnTo>
                    <a:pt x="11" y="127"/>
                  </a:lnTo>
                  <a:lnTo>
                    <a:pt x="7" y="127"/>
                  </a:lnTo>
                  <a:lnTo>
                    <a:pt x="4" y="131"/>
                  </a:lnTo>
                  <a:lnTo>
                    <a:pt x="0" y="127"/>
                  </a:lnTo>
                  <a:lnTo>
                    <a:pt x="0" y="124"/>
                  </a:lnTo>
                  <a:lnTo>
                    <a:pt x="0" y="89"/>
                  </a:lnTo>
                  <a:lnTo>
                    <a:pt x="0" y="85"/>
                  </a:lnTo>
                  <a:lnTo>
                    <a:pt x="4" y="85"/>
                  </a:lnTo>
                  <a:lnTo>
                    <a:pt x="4" y="81"/>
                  </a:lnTo>
                  <a:lnTo>
                    <a:pt x="7" y="85"/>
                  </a:lnTo>
                  <a:lnTo>
                    <a:pt x="11" y="85"/>
                  </a:lnTo>
                  <a:lnTo>
                    <a:pt x="11" y="89"/>
                  </a:lnTo>
                  <a:close/>
                  <a:moveTo>
                    <a:pt x="11" y="174"/>
                  </a:moveTo>
                  <a:lnTo>
                    <a:pt x="11" y="208"/>
                  </a:lnTo>
                  <a:lnTo>
                    <a:pt x="11" y="212"/>
                  </a:lnTo>
                  <a:lnTo>
                    <a:pt x="7" y="212"/>
                  </a:lnTo>
                  <a:lnTo>
                    <a:pt x="4" y="216"/>
                  </a:lnTo>
                  <a:lnTo>
                    <a:pt x="0" y="212"/>
                  </a:lnTo>
                  <a:lnTo>
                    <a:pt x="0" y="208"/>
                  </a:lnTo>
                  <a:lnTo>
                    <a:pt x="0" y="174"/>
                  </a:lnTo>
                  <a:lnTo>
                    <a:pt x="0" y="170"/>
                  </a:lnTo>
                  <a:lnTo>
                    <a:pt x="4" y="166"/>
                  </a:lnTo>
                  <a:lnTo>
                    <a:pt x="7" y="166"/>
                  </a:lnTo>
                  <a:lnTo>
                    <a:pt x="7" y="170"/>
                  </a:lnTo>
                  <a:lnTo>
                    <a:pt x="11" y="170"/>
                  </a:lnTo>
                  <a:lnTo>
                    <a:pt x="11" y="174"/>
                  </a:lnTo>
                  <a:close/>
                  <a:moveTo>
                    <a:pt x="11" y="258"/>
                  </a:moveTo>
                  <a:lnTo>
                    <a:pt x="11" y="293"/>
                  </a:lnTo>
                  <a:lnTo>
                    <a:pt x="11" y="297"/>
                  </a:lnTo>
                  <a:lnTo>
                    <a:pt x="7" y="297"/>
                  </a:lnTo>
                  <a:lnTo>
                    <a:pt x="4" y="301"/>
                  </a:lnTo>
                  <a:lnTo>
                    <a:pt x="0" y="297"/>
                  </a:lnTo>
                  <a:lnTo>
                    <a:pt x="0" y="293"/>
                  </a:lnTo>
                  <a:lnTo>
                    <a:pt x="0" y="258"/>
                  </a:lnTo>
                  <a:lnTo>
                    <a:pt x="0" y="254"/>
                  </a:lnTo>
                  <a:lnTo>
                    <a:pt x="4" y="250"/>
                  </a:lnTo>
                  <a:lnTo>
                    <a:pt x="7" y="250"/>
                  </a:lnTo>
                  <a:lnTo>
                    <a:pt x="7" y="254"/>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sp>
          <p:nvSpPr>
            <p:cNvPr id="14384" name="Freeform 159"/>
            <p:cNvSpPr>
              <a:spLocks noEditPoints="1"/>
            </p:cNvSpPr>
            <p:nvPr/>
          </p:nvSpPr>
          <p:spPr bwMode="auto">
            <a:xfrm>
              <a:off x="1343" y="3097"/>
              <a:ext cx="11" cy="301"/>
            </a:xfrm>
            <a:custGeom>
              <a:avLst/>
              <a:gdLst>
                <a:gd name="T0" fmla="*/ 11 w 11"/>
                <a:gd name="T1" fmla="*/ 39 h 301"/>
                <a:gd name="T2" fmla="*/ 11 w 11"/>
                <a:gd name="T3" fmla="*/ 47 h 301"/>
                <a:gd name="T4" fmla="*/ 4 w 11"/>
                <a:gd name="T5" fmla="*/ 47 h 301"/>
                <a:gd name="T6" fmla="*/ 0 w 11"/>
                <a:gd name="T7" fmla="*/ 4 h 301"/>
                <a:gd name="T8" fmla="*/ 4 w 11"/>
                <a:gd name="T9" fmla="*/ 0 h 301"/>
                <a:gd name="T10" fmla="*/ 8 w 11"/>
                <a:gd name="T11" fmla="*/ 0 h 301"/>
                <a:gd name="T12" fmla="*/ 11 w 11"/>
                <a:gd name="T13" fmla="*/ 0 h 301"/>
                <a:gd name="T14" fmla="*/ 11 w 11"/>
                <a:gd name="T15" fmla="*/ 4 h 301"/>
                <a:gd name="T16" fmla="*/ 11 w 11"/>
                <a:gd name="T17" fmla="*/ 124 h 301"/>
                <a:gd name="T18" fmla="*/ 11 w 11"/>
                <a:gd name="T19" fmla="*/ 127 h 301"/>
                <a:gd name="T20" fmla="*/ 4 w 11"/>
                <a:gd name="T21" fmla="*/ 127 h 301"/>
                <a:gd name="T22" fmla="*/ 0 w 11"/>
                <a:gd name="T23" fmla="*/ 89 h 301"/>
                <a:gd name="T24" fmla="*/ 4 w 11"/>
                <a:gd name="T25" fmla="*/ 85 h 301"/>
                <a:gd name="T26" fmla="*/ 8 w 11"/>
                <a:gd name="T27" fmla="*/ 85 h 301"/>
                <a:gd name="T28" fmla="*/ 11 w 11"/>
                <a:gd name="T29" fmla="*/ 85 h 301"/>
                <a:gd name="T30" fmla="*/ 11 w 11"/>
                <a:gd name="T31" fmla="*/ 89 h 301"/>
                <a:gd name="T32" fmla="*/ 11 w 11"/>
                <a:gd name="T33" fmla="*/ 208 h 301"/>
                <a:gd name="T34" fmla="*/ 11 w 11"/>
                <a:gd name="T35" fmla="*/ 212 h 301"/>
                <a:gd name="T36" fmla="*/ 4 w 11"/>
                <a:gd name="T37" fmla="*/ 212 h 301"/>
                <a:gd name="T38" fmla="*/ 0 w 11"/>
                <a:gd name="T39" fmla="*/ 174 h 301"/>
                <a:gd name="T40" fmla="*/ 4 w 11"/>
                <a:gd name="T41" fmla="*/ 166 h 301"/>
                <a:gd name="T42" fmla="*/ 8 w 11"/>
                <a:gd name="T43" fmla="*/ 166 h 301"/>
                <a:gd name="T44" fmla="*/ 11 w 11"/>
                <a:gd name="T45" fmla="*/ 170 h 301"/>
                <a:gd name="T46" fmla="*/ 11 w 11"/>
                <a:gd name="T47" fmla="*/ 174 h 301"/>
                <a:gd name="T48" fmla="*/ 11 w 11"/>
                <a:gd name="T49" fmla="*/ 293 h 301"/>
                <a:gd name="T50" fmla="*/ 11 w 11"/>
                <a:gd name="T51" fmla="*/ 297 h 301"/>
                <a:gd name="T52" fmla="*/ 4 w 11"/>
                <a:gd name="T53" fmla="*/ 297 h 301"/>
                <a:gd name="T54" fmla="*/ 0 w 11"/>
                <a:gd name="T55" fmla="*/ 258 h 301"/>
                <a:gd name="T56" fmla="*/ 4 w 11"/>
                <a:gd name="T57" fmla="*/ 250 h 301"/>
                <a:gd name="T58" fmla="*/ 8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11" y="47"/>
                  </a:lnTo>
                  <a:lnTo>
                    <a:pt x="8" y="47"/>
                  </a:lnTo>
                  <a:lnTo>
                    <a:pt x="4" y="47"/>
                  </a:lnTo>
                  <a:lnTo>
                    <a:pt x="0" y="39"/>
                  </a:lnTo>
                  <a:lnTo>
                    <a:pt x="0" y="4"/>
                  </a:lnTo>
                  <a:lnTo>
                    <a:pt x="4" y="0"/>
                  </a:lnTo>
                  <a:lnTo>
                    <a:pt x="8" y="0"/>
                  </a:lnTo>
                  <a:lnTo>
                    <a:pt x="11" y="0"/>
                  </a:lnTo>
                  <a:lnTo>
                    <a:pt x="11" y="4"/>
                  </a:lnTo>
                  <a:close/>
                  <a:moveTo>
                    <a:pt x="11" y="89"/>
                  </a:moveTo>
                  <a:lnTo>
                    <a:pt x="11" y="124"/>
                  </a:lnTo>
                  <a:lnTo>
                    <a:pt x="11" y="127"/>
                  </a:lnTo>
                  <a:lnTo>
                    <a:pt x="8" y="131"/>
                  </a:lnTo>
                  <a:lnTo>
                    <a:pt x="4" y="127"/>
                  </a:lnTo>
                  <a:lnTo>
                    <a:pt x="0" y="124"/>
                  </a:lnTo>
                  <a:lnTo>
                    <a:pt x="0" y="89"/>
                  </a:lnTo>
                  <a:lnTo>
                    <a:pt x="4" y="85"/>
                  </a:lnTo>
                  <a:lnTo>
                    <a:pt x="8" y="81"/>
                  </a:lnTo>
                  <a:lnTo>
                    <a:pt x="8" y="85"/>
                  </a:lnTo>
                  <a:lnTo>
                    <a:pt x="11" y="85"/>
                  </a:lnTo>
                  <a:lnTo>
                    <a:pt x="11" y="89"/>
                  </a:lnTo>
                  <a:close/>
                  <a:moveTo>
                    <a:pt x="11" y="174"/>
                  </a:moveTo>
                  <a:lnTo>
                    <a:pt x="11" y="208"/>
                  </a:lnTo>
                  <a:lnTo>
                    <a:pt x="11" y="212"/>
                  </a:lnTo>
                  <a:lnTo>
                    <a:pt x="8" y="216"/>
                  </a:lnTo>
                  <a:lnTo>
                    <a:pt x="4" y="212"/>
                  </a:lnTo>
                  <a:lnTo>
                    <a:pt x="0" y="208"/>
                  </a:lnTo>
                  <a:lnTo>
                    <a:pt x="0" y="174"/>
                  </a:lnTo>
                  <a:lnTo>
                    <a:pt x="4" y="170"/>
                  </a:lnTo>
                  <a:lnTo>
                    <a:pt x="4" y="166"/>
                  </a:lnTo>
                  <a:lnTo>
                    <a:pt x="8" y="166"/>
                  </a:lnTo>
                  <a:lnTo>
                    <a:pt x="11" y="170"/>
                  </a:lnTo>
                  <a:lnTo>
                    <a:pt x="11" y="174"/>
                  </a:lnTo>
                  <a:close/>
                  <a:moveTo>
                    <a:pt x="11" y="258"/>
                  </a:moveTo>
                  <a:lnTo>
                    <a:pt x="11" y="293"/>
                  </a:lnTo>
                  <a:lnTo>
                    <a:pt x="11" y="297"/>
                  </a:lnTo>
                  <a:lnTo>
                    <a:pt x="8" y="301"/>
                  </a:lnTo>
                  <a:lnTo>
                    <a:pt x="4" y="297"/>
                  </a:lnTo>
                  <a:lnTo>
                    <a:pt x="0" y="293"/>
                  </a:lnTo>
                  <a:lnTo>
                    <a:pt x="0" y="258"/>
                  </a:lnTo>
                  <a:lnTo>
                    <a:pt x="4" y="254"/>
                  </a:lnTo>
                  <a:lnTo>
                    <a:pt x="4" y="250"/>
                  </a:lnTo>
                  <a:lnTo>
                    <a:pt x="8" y="250"/>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grpSp>
          <p:nvGrpSpPr>
            <p:cNvPr id="14385" name="Group 160"/>
            <p:cNvGrpSpPr>
              <a:grpSpLocks/>
            </p:cNvGrpSpPr>
            <p:nvPr/>
          </p:nvGrpSpPr>
          <p:grpSpPr bwMode="auto">
            <a:xfrm>
              <a:off x="884" y="3430"/>
              <a:ext cx="245" cy="215"/>
              <a:chOff x="1298" y="3405"/>
              <a:chExt cx="245" cy="215"/>
            </a:xfrm>
          </p:grpSpPr>
          <p:sp>
            <p:nvSpPr>
              <p:cNvPr id="14389" name="Rectangle 161"/>
              <p:cNvSpPr>
                <a:spLocks noChangeArrowheads="1"/>
              </p:cNvSpPr>
              <p:nvPr/>
            </p:nvSpPr>
            <p:spPr bwMode="auto">
              <a:xfrm>
                <a:off x="1298" y="3405"/>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90" name="Rectangle 162"/>
              <p:cNvSpPr>
                <a:spLocks noChangeArrowheads="1"/>
              </p:cNvSpPr>
              <p:nvPr/>
            </p:nvSpPr>
            <p:spPr bwMode="auto">
              <a:xfrm>
                <a:off x="1394" y="3486"/>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T</a:t>
                </a:r>
                <a:endParaRPr lang="en-US" altLang="zh-CN" sz="1800" b="1"/>
              </a:p>
            </p:txBody>
          </p:sp>
          <p:sp>
            <p:nvSpPr>
              <p:cNvPr id="14391" name="Rectangle 163"/>
              <p:cNvSpPr>
                <a:spLocks noChangeArrowheads="1"/>
              </p:cNvSpPr>
              <p:nvPr/>
            </p:nvSpPr>
            <p:spPr bwMode="auto">
              <a:xfrm>
                <a:off x="1471" y="349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b="1">
                    <a:solidFill>
                      <a:srgbClr val="000000"/>
                    </a:solidFill>
                    <a:latin typeface="宋体" panose="02010600030101010101" pitchFamily="2" charset="-122"/>
                  </a:rPr>
                  <a:t>-</a:t>
                </a:r>
                <a:endParaRPr lang="en-US" altLang="zh-CN" sz="1800" b="1"/>
              </a:p>
            </p:txBody>
          </p:sp>
          <p:sp>
            <p:nvSpPr>
              <p:cNvPr id="14392" name="Rectangle 164"/>
              <p:cNvSpPr>
                <a:spLocks noChangeArrowheads="1"/>
              </p:cNvSpPr>
              <p:nvPr/>
            </p:nvSpPr>
            <p:spPr bwMode="auto">
              <a:xfrm>
                <a:off x="1515" y="348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grpSp>
        <p:grpSp>
          <p:nvGrpSpPr>
            <p:cNvPr id="14386" name="Group 165"/>
            <p:cNvGrpSpPr>
              <a:grpSpLocks/>
            </p:cNvGrpSpPr>
            <p:nvPr/>
          </p:nvGrpSpPr>
          <p:grpSpPr bwMode="auto">
            <a:xfrm>
              <a:off x="2064" y="3339"/>
              <a:ext cx="175" cy="227"/>
              <a:chOff x="2161" y="3294"/>
              <a:chExt cx="175" cy="227"/>
            </a:xfrm>
          </p:grpSpPr>
          <p:sp>
            <p:nvSpPr>
              <p:cNvPr id="14387" name="Rectangle 166"/>
              <p:cNvSpPr>
                <a:spLocks noChangeArrowheads="1"/>
              </p:cNvSpPr>
              <p:nvPr/>
            </p:nvSpPr>
            <p:spPr bwMode="auto">
              <a:xfrm>
                <a:off x="2161" y="3294"/>
                <a:ext cx="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Bookman Old Style" panose="02050604050505020204" pitchFamily="18" charset="0"/>
                  </a:rPr>
                  <a:t>v</a:t>
                </a:r>
                <a:endParaRPr lang="en-US" altLang="zh-CN" sz="1800" b="1"/>
              </a:p>
            </p:txBody>
          </p:sp>
          <p:sp>
            <p:nvSpPr>
              <p:cNvPr id="14388" name="Rectangle 167"/>
              <p:cNvSpPr>
                <a:spLocks noChangeArrowheads="1"/>
              </p:cNvSpPr>
              <p:nvPr/>
            </p:nvSpPr>
            <p:spPr bwMode="auto">
              <a:xfrm>
                <a:off x="2292" y="3387"/>
                <a:ext cx="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I</a:t>
                </a:r>
                <a:endParaRPr lang="en-US" altLang="zh-CN" sz="1800" b="1"/>
              </a:p>
            </p:txBody>
          </p:sp>
        </p:grpSp>
      </p:grpSp>
      <p:sp>
        <p:nvSpPr>
          <p:cNvPr id="14347" name="Rectangle 168"/>
          <p:cNvSpPr>
            <a:spLocks noChangeArrowheads="1"/>
          </p:cNvSpPr>
          <p:nvPr/>
        </p:nvSpPr>
        <p:spPr bwMode="auto">
          <a:xfrm>
            <a:off x="3482204" y="6083983"/>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 </a:t>
            </a:r>
            <a:endParaRPr lang="en-US" altLang="zh-CN" sz="1800" b="1"/>
          </a:p>
        </p:txBody>
      </p:sp>
      <p:sp>
        <p:nvSpPr>
          <p:cNvPr id="60" name="矩形 59"/>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1" name="矩形 60"/>
          <p:cNvSpPr/>
          <p:nvPr/>
        </p:nvSpPr>
        <p:spPr>
          <a:xfrm>
            <a:off x="160559" y="186285"/>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施密特触发电路电压传输特性</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3461234675"/>
      </p:ext>
    </p:extLst>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5680"/>
                                        </p:tgtEl>
                                        <p:attrNameLst>
                                          <p:attrName>style.visibility</p:attrName>
                                        </p:attrNameLst>
                                      </p:cBhvr>
                                      <p:to>
                                        <p:strVal val="visible"/>
                                      </p:to>
                                    </p:set>
                                    <p:animEffect transition="in" filter="strips(downRight)">
                                      <p:cBhvr>
                                        <p:cTn id="7" dur="500"/>
                                        <p:tgtEl>
                                          <p:spTgt spid="365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5681"/>
                                        </p:tgtEl>
                                        <p:attrNameLst>
                                          <p:attrName>style.visibility</p:attrName>
                                        </p:attrNameLst>
                                      </p:cBhvr>
                                      <p:to>
                                        <p:strVal val="visible"/>
                                      </p:to>
                                    </p:set>
                                    <p:animEffect transition="in" filter="strips(downRight)">
                                      <p:cBhvr>
                                        <p:cTn id="12" dur="500"/>
                                        <p:tgtEl>
                                          <p:spTgt spid="365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5682"/>
                                        </p:tgtEl>
                                        <p:attrNameLst>
                                          <p:attrName>style.visibility</p:attrName>
                                        </p:attrNameLst>
                                      </p:cBhvr>
                                      <p:to>
                                        <p:strVal val="visible"/>
                                      </p:to>
                                    </p:set>
                                    <p:animEffect transition="in" filter="strips(downRight)">
                                      <p:cBhvr>
                                        <p:cTn id="22" dur="500"/>
                                        <p:tgtEl>
                                          <p:spTgt spid="3656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65685"/>
                                        </p:tgtEl>
                                        <p:attrNameLst>
                                          <p:attrName>style.visibility</p:attrName>
                                        </p:attrNameLst>
                                      </p:cBhvr>
                                      <p:to>
                                        <p:strVal val="visible"/>
                                      </p:to>
                                    </p:set>
                                    <p:animEffect transition="in" filter="box(in)">
                                      <p:cBhvr>
                                        <p:cTn id="27" dur="500"/>
                                        <p:tgtEl>
                                          <p:spTgt spid="3656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5686"/>
                                        </p:tgtEl>
                                        <p:attrNameLst>
                                          <p:attrName>style.visibility</p:attrName>
                                        </p:attrNameLst>
                                      </p:cBhvr>
                                      <p:to>
                                        <p:strVal val="visible"/>
                                      </p:to>
                                    </p:set>
                                    <p:animEffect transition="in" filter="wipe(left)">
                                      <p:cBhvr>
                                        <p:cTn id="32" dur="500"/>
                                        <p:tgtEl>
                                          <p:spTgt spid="365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5683"/>
                                        </p:tgtEl>
                                        <p:attrNameLst>
                                          <p:attrName>style.visibility</p:attrName>
                                        </p:attrNameLst>
                                      </p:cBhvr>
                                      <p:to>
                                        <p:strVal val="visible"/>
                                      </p:to>
                                    </p:set>
                                    <p:animEffect transition="in" filter="strips(downRight)">
                                      <p:cBhvr>
                                        <p:cTn id="37" dur="500"/>
                                        <p:tgtEl>
                                          <p:spTgt spid="3656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65684"/>
                                        </p:tgtEl>
                                        <p:attrNameLst>
                                          <p:attrName>style.visibility</p:attrName>
                                        </p:attrNameLst>
                                      </p:cBhvr>
                                      <p:to>
                                        <p:strVal val="visible"/>
                                      </p:to>
                                    </p:set>
                                    <p:animEffect transition="in" filter="box(in)">
                                      <p:cBhvr>
                                        <p:cTn id="42" dur="500"/>
                                        <p:tgtEl>
                                          <p:spTgt spid="36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80" grpId="0" autoUpdateAnimBg="0"/>
      <p:bldP spid="365681" grpId="0" autoUpdateAnimBg="0"/>
      <p:bldP spid="365682" grpId="0" autoUpdateAnimBg="0"/>
      <p:bldP spid="36568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0026" y="1520624"/>
            <a:ext cx="3632200" cy="4552950"/>
            <a:chOff x="3016" y="936"/>
            <a:chExt cx="2288" cy="2868"/>
          </a:xfrm>
        </p:grpSpPr>
        <p:sp>
          <p:nvSpPr>
            <p:cNvPr id="15401" name="Line 3"/>
            <p:cNvSpPr>
              <a:spLocks noChangeShapeType="1"/>
            </p:cNvSpPr>
            <p:nvPr/>
          </p:nvSpPr>
          <p:spPr bwMode="auto">
            <a:xfrm>
              <a:off x="3784" y="1488"/>
              <a:ext cx="0" cy="1776"/>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2" name="Line 4"/>
            <p:cNvSpPr>
              <a:spLocks noChangeShapeType="1"/>
            </p:cNvSpPr>
            <p:nvPr/>
          </p:nvSpPr>
          <p:spPr bwMode="auto">
            <a:xfrm>
              <a:off x="4336" y="1944"/>
              <a:ext cx="0" cy="1392"/>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5403" name="Group 5"/>
            <p:cNvGrpSpPr>
              <a:grpSpLocks/>
            </p:cNvGrpSpPr>
            <p:nvPr/>
          </p:nvGrpSpPr>
          <p:grpSpPr bwMode="auto">
            <a:xfrm>
              <a:off x="3016" y="936"/>
              <a:ext cx="2288" cy="2868"/>
              <a:chOff x="672" y="936"/>
              <a:chExt cx="2288" cy="2868"/>
            </a:xfrm>
          </p:grpSpPr>
          <p:sp>
            <p:nvSpPr>
              <p:cNvPr id="15408" name="Line 6"/>
              <p:cNvSpPr>
                <a:spLocks noChangeShapeType="1"/>
              </p:cNvSpPr>
              <p:nvPr/>
            </p:nvSpPr>
            <p:spPr bwMode="auto">
              <a:xfrm>
                <a:off x="1056" y="1464"/>
                <a:ext cx="6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9" name="Line 7"/>
              <p:cNvSpPr>
                <a:spLocks noChangeShapeType="1"/>
              </p:cNvSpPr>
              <p:nvPr/>
            </p:nvSpPr>
            <p:spPr bwMode="auto">
              <a:xfrm flipV="1">
                <a:off x="1056" y="1152"/>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0" name="Line 8"/>
              <p:cNvSpPr>
                <a:spLocks noChangeShapeType="1"/>
              </p:cNvSpPr>
              <p:nvPr/>
            </p:nvSpPr>
            <p:spPr bwMode="auto">
              <a:xfrm rot="5400000" flipV="1">
                <a:off x="1792" y="1456"/>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1" name="Text Box 9"/>
              <p:cNvSpPr txBox="1">
                <a:spLocks noChangeArrowheads="1"/>
              </p:cNvSpPr>
              <p:nvPr/>
            </p:nvSpPr>
            <p:spPr bwMode="auto">
              <a:xfrm>
                <a:off x="672" y="132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412" name="Text Box 10"/>
              <p:cNvSpPr txBox="1">
                <a:spLocks noChangeArrowheads="1"/>
              </p:cNvSpPr>
              <p:nvPr/>
            </p:nvSpPr>
            <p:spPr bwMode="auto">
              <a:xfrm>
                <a:off x="672" y="182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413" name="Text Box 11"/>
              <p:cNvSpPr txBox="1">
                <a:spLocks noChangeArrowheads="1"/>
              </p:cNvSpPr>
              <p:nvPr/>
            </p:nvSpPr>
            <p:spPr bwMode="auto">
              <a:xfrm>
                <a:off x="864"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414" name="Text Box 12"/>
              <p:cNvSpPr txBox="1">
                <a:spLocks noChangeArrowheads="1"/>
              </p:cNvSpPr>
              <p:nvPr/>
            </p:nvSpPr>
            <p:spPr bwMode="auto">
              <a:xfrm>
                <a:off x="928" y="93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15415" name="Text Box 13"/>
              <p:cNvSpPr txBox="1">
                <a:spLocks noChangeArrowheads="1"/>
              </p:cNvSpPr>
              <p:nvPr/>
            </p:nvSpPr>
            <p:spPr bwMode="auto">
              <a:xfrm>
                <a:off x="2528" y="208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416" name="Line 14"/>
              <p:cNvSpPr>
                <a:spLocks noChangeShapeType="1"/>
              </p:cNvSpPr>
              <p:nvPr/>
            </p:nvSpPr>
            <p:spPr bwMode="auto">
              <a:xfrm flipV="1">
                <a:off x="1056" y="256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7" name="Line 15"/>
              <p:cNvSpPr>
                <a:spLocks noChangeShapeType="1"/>
              </p:cNvSpPr>
              <p:nvPr/>
            </p:nvSpPr>
            <p:spPr bwMode="auto">
              <a:xfrm rot="5400000" flipV="1">
                <a:off x="1792" y="2872"/>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8" name="Text Box 16"/>
              <p:cNvSpPr txBox="1">
                <a:spLocks noChangeArrowheads="1"/>
              </p:cNvSpPr>
              <p:nvPr/>
            </p:nvSpPr>
            <p:spPr bwMode="auto">
              <a:xfrm>
                <a:off x="672" y="274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15419" name="Text Box 17"/>
              <p:cNvSpPr txBox="1">
                <a:spLocks noChangeArrowheads="1"/>
              </p:cNvSpPr>
              <p:nvPr/>
            </p:nvSpPr>
            <p:spPr bwMode="auto">
              <a:xfrm>
                <a:off x="672" y="324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15420" name="Text Box 18"/>
              <p:cNvSpPr txBox="1">
                <a:spLocks noChangeArrowheads="1"/>
              </p:cNvSpPr>
              <p:nvPr/>
            </p:nvSpPr>
            <p:spPr bwMode="auto">
              <a:xfrm>
                <a:off x="888" y="35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421" name="Text Box 19"/>
              <p:cNvSpPr txBox="1">
                <a:spLocks noChangeArrowheads="1"/>
              </p:cNvSpPr>
              <p:nvPr/>
            </p:nvSpPr>
            <p:spPr bwMode="auto">
              <a:xfrm>
                <a:off x="944" y="23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15422" name="Text Box 20"/>
              <p:cNvSpPr txBox="1">
                <a:spLocks noChangeArrowheads="1"/>
              </p:cNvSpPr>
              <p:nvPr/>
            </p:nvSpPr>
            <p:spPr bwMode="auto">
              <a:xfrm>
                <a:off x="2528" y="349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423" name="Line 21"/>
              <p:cNvSpPr>
                <a:spLocks noChangeShapeType="1"/>
              </p:cNvSpPr>
              <p:nvPr/>
            </p:nvSpPr>
            <p:spPr bwMode="auto">
              <a:xfrm>
                <a:off x="1056" y="3360"/>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24" name="Line 22"/>
              <p:cNvSpPr>
                <a:spLocks noChangeShapeType="1"/>
              </p:cNvSpPr>
              <p:nvPr/>
            </p:nvSpPr>
            <p:spPr bwMode="auto">
              <a:xfrm>
                <a:off x="1056" y="1944"/>
                <a:ext cx="110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404" name="Line 23"/>
            <p:cNvSpPr>
              <a:spLocks noChangeShapeType="1"/>
            </p:cNvSpPr>
            <p:nvPr/>
          </p:nvSpPr>
          <p:spPr bwMode="auto">
            <a:xfrm flipV="1">
              <a:off x="3400" y="1464"/>
              <a:ext cx="384" cy="72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5" name="Line 24"/>
            <p:cNvSpPr>
              <a:spLocks noChangeShapeType="1"/>
            </p:cNvSpPr>
            <p:nvPr/>
          </p:nvSpPr>
          <p:spPr bwMode="auto">
            <a:xfrm flipV="1">
              <a:off x="3792" y="1200"/>
              <a:ext cx="136" cy="26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6" name="Line 25"/>
            <p:cNvSpPr>
              <a:spLocks noChangeShapeType="1"/>
            </p:cNvSpPr>
            <p:nvPr/>
          </p:nvSpPr>
          <p:spPr bwMode="auto">
            <a:xfrm>
              <a:off x="3928" y="1200"/>
              <a:ext cx="432" cy="76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7" name="Line 26"/>
            <p:cNvSpPr>
              <a:spLocks noChangeShapeType="1"/>
            </p:cNvSpPr>
            <p:nvPr/>
          </p:nvSpPr>
          <p:spPr bwMode="auto">
            <a:xfrm>
              <a:off x="4360" y="1968"/>
              <a:ext cx="144" cy="24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37919" name="Text Box 31"/>
          <p:cNvSpPr txBox="1">
            <a:spLocks noChangeArrowheads="1"/>
          </p:cNvSpPr>
          <p:nvPr/>
        </p:nvSpPr>
        <p:spPr bwMode="auto">
          <a:xfrm>
            <a:off x="704126" y="1101524"/>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宋体" panose="02010600030101010101" pitchFamily="2" charset="-122"/>
              </a:rPr>
              <a:t>施密特触发器的输入输出波形图</a:t>
            </a:r>
          </a:p>
        </p:txBody>
      </p:sp>
      <p:sp>
        <p:nvSpPr>
          <p:cNvPr id="37920" name="Line 32"/>
          <p:cNvSpPr>
            <a:spLocks noChangeShapeType="1"/>
          </p:cNvSpPr>
          <p:nvPr/>
        </p:nvSpPr>
        <p:spPr bwMode="auto">
          <a:xfrm>
            <a:off x="2228126" y="2396924"/>
            <a:ext cx="0" cy="2819400"/>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21" name="Line 33"/>
          <p:cNvSpPr>
            <a:spLocks noChangeShapeType="1"/>
          </p:cNvSpPr>
          <p:nvPr/>
        </p:nvSpPr>
        <p:spPr bwMode="auto">
          <a:xfrm>
            <a:off x="3104426" y="3120824"/>
            <a:ext cx="0" cy="2209800"/>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22" name="Line 34"/>
          <p:cNvSpPr>
            <a:spLocks noChangeShapeType="1"/>
          </p:cNvSpPr>
          <p:nvPr/>
        </p:nvSpPr>
        <p:spPr bwMode="auto">
          <a:xfrm>
            <a:off x="2228126" y="5368724"/>
            <a:ext cx="914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4" name="Group 35"/>
          <p:cNvGrpSpPr>
            <a:grpSpLocks/>
          </p:cNvGrpSpPr>
          <p:nvPr/>
        </p:nvGrpSpPr>
        <p:grpSpPr bwMode="auto">
          <a:xfrm>
            <a:off x="1542326" y="6206924"/>
            <a:ext cx="6121400" cy="401638"/>
            <a:chOff x="944" y="3168"/>
            <a:chExt cx="3856" cy="253"/>
          </a:xfrm>
        </p:grpSpPr>
        <p:sp>
          <p:nvSpPr>
            <p:cNvPr id="15399" name="Text Box 36"/>
            <p:cNvSpPr txBox="1">
              <a:spLocks noChangeArrowheads="1"/>
            </p:cNvSpPr>
            <p:nvPr/>
          </p:nvSpPr>
          <p:spPr bwMode="auto">
            <a:xfrm>
              <a:off x="944" y="3168"/>
              <a:ext cx="14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a:latin typeface="Times New Roman" panose="02020603050405020304" pitchFamily="18" charset="0"/>
                </a:rPr>
                <a:t>反相传输</a:t>
              </a:r>
            </a:p>
          </p:txBody>
        </p:sp>
        <p:sp>
          <p:nvSpPr>
            <p:cNvPr id="15400" name="Text Box 37"/>
            <p:cNvSpPr txBox="1">
              <a:spLocks noChangeArrowheads="1"/>
            </p:cNvSpPr>
            <p:nvPr/>
          </p:nvSpPr>
          <p:spPr bwMode="auto">
            <a:xfrm>
              <a:off x="3312" y="3168"/>
              <a:ext cx="14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dirty="0">
                  <a:latin typeface="Times New Roman" panose="02020603050405020304" pitchFamily="18" charset="0"/>
                </a:rPr>
                <a:t>同相传输</a:t>
              </a:r>
            </a:p>
          </p:txBody>
        </p:sp>
      </p:grpSp>
      <p:grpSp>
        <p:nvGrpSpPr>
          <p:cNvPr id="5" name="Group 38"/>
          <p:cNvGrpSpPr>
            <a:grpSpLocks/>
          </p:cNvGrpSpPr>
          <p:nvPr/>
        </p:nvGrpSpPr>
        <p:grpSpPr bwMode="auto">
          <a:xfrm>
            <a:off x="1008926" y="1520624"/>
            <a:ext cx="3632200" cy="4552950"/>
            <a:chOff x="672" y="936"/>
            <a:chExt cx="2288" cy="2868"/>
          </a:xfrm>
        </p:grpSpPr>
        <p:sp>
          <p:nvSpPr>
            <p:cNvPr id="15382" name="Line 39"/>
            <p:cNvSpPr>
              <a:spLocks noChangeShapeType="1"/>
            </p:cNvSpPr>
            <p:nvPr/>
          </p:nvSpPr>
          <p:spPr bwMode="auto">
            <a:xfrm>
              <a:off x="1056" y="1464"/>
              <a:ext cx="6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3" name="Line 40"/>
            <p:cNvSpPr>
              <a:spLocks noChangeShapeType="1"/>
            </p:cNvSpPr>
            <p:nvPr/>
          </p:nvSpPr>
          <p:spPr bwMode="auto">
            <a:xfrm flipV="1">
              <a:off x="1056" y="1152"/>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4" name="Line 41"/>
            <p:cNvSpPr>
              <a:spLocks noChangeShapeType="1"/>
            </p:cNvSpPr>
            <p:nvPr/>
          </p:nvSpPr>
          <p:spPr bwMode="auto">
            <a:xfrm rot="5400000" flipV="1">
              <a:off x="1792" y="1456"/>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5" name="Text Box 42"/>
            <p:cNvSpPr txBox="1">
              <a:spLocks noChangeArrowheads="1"/>
            </p:cNvSpPr>
            <p:nvPr/>
          </p:nvSpPr>
          <p:spPr bwMode="auto">
            <a:xfrm>
              <a:off x="672" y="132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386" name="Text Box 43"/>
            <p:cNvSpPr txBox="1">
              <a:spLocks noChangeArrowheads="1"/>
            </p:cNvSpPr>
            <p:nvPr/>
          </p:nvSpPr>
          <p:spPr bwMode="auto">
            <a:xfrm>
              <a:off x="672" y="182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387" name="Text Box 44"/>
            <p:cNvSpPr txBox="1">
              <a:spLocks noChangeArrowheads="1"/>
            </p:cNvSpPr>
            <p:nvPr/>
          </p:nvSpPr>
          <p:spPr bwMode="auto">
            <a:xfrm>
              <a:off x="864"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388" name="Text Box 45"/>
            <p:cNvSpPr txBox="1">
              <a:spLocks noChangeArrowheads="1"/>
            </p:cNvSpPr>
            <p:nvPr/>
          </p:nvSpPr>
          <p:spPr bwMode="auto">
            <a:xfrm>
              <a:off x="928" y="93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15389" name="Text Box 46"/>
            <p:cNvSpPr txBox="1">
              <a:spLocks noChangeArrowheads="1"/>
            </p:cNvSpPr>
            <p:nvPr/>
          </p:nvSpPr>
          <p:spPr bwMode="auto">
            <a:xfrm>
              <a:off x="2528" y="208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390" name="Line 47"/>
            <p:cNvSpPr>
              <a:spLocks noChangeShapeType="1"/>
            </p:cNvSpPr>
            <p:nvPr/>
          </p:nvSpPr>
          <p:spPr bwMode="auto">
            <a:xfrm flipV="1">
              <a:off x="1056" y="256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1" name="Line 48"/>
            <p:cNvSpPr>
              <a:spLocks noChangeShapeType="1"/>
            </p:cNvSpPr>
            <p:nvPr/>
          </p:nvSpPr>
          <p:spPr bwMode="auto">
            <a:xfrm rot="5400000" flipV="1">
              <a:off x="1792" y="2872"/>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2" name="Text Box 49"/>
            <p:cNvSpPr txBox="1">
              <a:spLocks noChangeArrowheads="1"/>
            </p:cNvSpPr>
            <p:nvPr/>
          </p:nvSpPr>
          <p:spPr bwMode="auto">
            <a:xfrm>
              <a:off x="672" y="274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15393" name="Text Box 50"/>
            <p:cNvSpPr txBox="1">
              <a:spLocks noChangeArrowheads="1"/>
            </p:cNvSpPr>
            <p:nvPr/>
          </p:nvSpPr>
          <p:spPr bwMode="auto">
            <a:xfrm>
              <a:off x="672" y="324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15394" name="Text Box 51"/>
            <p:cNvSpPr txBox="1">
              <a:spLocks noChangeArrowheads="1"/>
            </p:cNvSpPr>
            <p:nvPr/>
          </p:nvSpPr>
          <p:spPr bwMode="auto">
            <a:xfrm>
              <a:off x="888" y="35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395" name="Text Box 52"/>
            <p:cNvSpPr txBox="1">
              <a:spLocks noChangeArrowheads="1"/>
            </p:cNvSpPr>
            <p:nvPr/>
          </p:nvSpPr>
          <p:spPr bwMode="auto">
            <a:xfrm>
              <a:off x="944" y="23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15396" name="Text Box 53"/>
            <p:cNvSpPr txBox="1">
              <a:spLocks noChangeArrowheads="1"/>
            </p:cNvSpPr>
            <p:nvPr/>
          </p:nvSpPr>
          <p:spPr bwMode="auto">
            <a:xfrm>
              <a:off x="2528" y="349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397" name="Line 54"/>
            <p:cNvSpPr>
              <a:spLocks noChangeShapeType="1"/>
            </p:cNvSpPr>
            <p:nvPr/>
          </p:nvSpPr>
          <p:spPr bwMode="auto">
            <a:xfrm>
              <a:off x="1056" y="3360"/>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8" name="Line 55"/>
            <p:cNvSpPr>
              <a:spLocks noChangeShapeType="1"/>
            </p:cNvSpPr>
            <p:nvPr/>
          </p:nvSpPr>
          <p:spPr bwMode="auto">
            <a:xfrm>
              <a:off x="1056" y="1944"/>
              <a:ext cx="110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37944" name="Line 56"/>
          <p:cNvSpPr>
            <a:spLocks noChangeShapeType="1"/>
          </p:cNvSpPr>
          <p:nvPr/>
        </p:nvSpPr>
        <p:spPr bwMode="auto">
          <a:xfrm flipV="1">
            <a:off x="1618526" y="2358824"/>
            <a:ext cx="609600" cy="1143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5" name="Line 57"/>
          <p:cNvSpPr>
            <a:spLocks noChangeShapeType="1"/>
          </p:cNvSpPr>
          <p:nvPr/>
        </p:nvSpPr>
        <p:spPr bwMode="auto">
          <a:xfrm>
            <a:off x="2228126" y="45559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6" name="Line 58"/>
          <p:cNvSpPr>
            <a:spLocks noChangeShapeType="1"/>
          </p:cNvSpPr>
          <p:nvPr/>
        </p:nvSpPr>
        <p:spPr bwMode="auto">
          <a:xfrm>
            <a:off x="1618526" y="4555924"/>
            <a:ext cx="60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7" name="Line 59"/>
          <p:cNvSpPr>
            <a:spLocks noChangeShapeType="1"/>
          </p:cNvSpPr>
          <p:nvPr/>
        </p:nvSpPr>
        <p:spPr bwMode="auto">
          <a:xfrm flipV="1">
            <a:off x="2240826" y="1939724"/>
            <a:ext cx="215900" cy="4191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8" name="Line 60"/>
          <p:cNvSpPr>
            <a:spLocks noChangeShapeType="1"/>
          </p:cNvSpPr>
          <p:nvPr/>
        </p:nvSpPr>
        <p:spPr bwMode="auto">
          <a:xfrm>
            <a:off x="2456726" y="1939724"/>
            <a:ext cx="685800" cy="1219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9" name="Line 61"/>
          <p:cNvSpPr>
            <a:spLocks noChangeShapeType="1"/>
          </p:cNvSpPr>
          <p:nvPr/>
        </p:nvSpPr>
        <p:spPr bwMode="auto">
          <a:xfrm flipV="1">
            <a:off x="3104426" y="45305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0" name="Line 62"/>
          <p:cNvSpPr>
            <a:spLocks noChangeShapeType="1"/>
          </p:cNvSpPr>
          <p:nvPr/>
        </p:nvSpPr>
        <p:spPr bwMode="auto">
          <a:xfrm>
            <a:off x="3142526" y="3158924"/>
            <a:ext cx="22860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1" name="Line 63"/>
          <p:cNvSpPr>
            <a:spLocks noChangeShapeType="1"/>
          </p:cNvSpPr>
          <p:nvPr/>
        </p:nvSpPr>
        <p:spPr bwMode="auto">
          <a:xfrm>
            <a:off x="3104426" y="4543224"/>
            <a:ext cx="304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2" name="Line 64"/>
          <p:cNvSpPr>
            <a:spLocks noChangeShapeType="1"/>
          </p:cNvSpPr>
          <p:nvPr/>
        </p:nvSpPr>
        <p:spPr bwMode="auto">
          <a:xfrm>
            <a:off x="5936526" y="4581324"/>
            <a:ext cx="914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3" name="Line 65"/>
          <p:cNvSpPr>
            <a:spLocks noChangeShapeType="1"/>
          </p:cNvSpPr>
          <p:nvPr/>
        </p:nvSpPr>
        <p:spPr bwMode="auto">
          <a:xfrm flipV="1">
            <a:off x="5949226" y="45559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4" name="Line 66"/>
          <p:cNvSpPr>
            <a:spLocks noChangeShapeType="1"/>
          </p:cNvSpPr>
          <p:nvPr/>
        </p:nvSpPr>
        <p:spPr bwMode="auto">
          <a:xfrm>
            <a:off x="5352326" y="5368724"/>
            <a:ext cx="60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5" name="Line 67"/>
          <p:cNvSpPr>
            <a:spLocks noChangeShapeType="1"/>
          </p:cNvSpPr>
          <p:nvPr/>
        </p:nvSpPr>
        <p:spPr bwMode="auto">
          <a:xfrm>
            <a:off x="6825526" y="45432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6" name="Line 68"/>
          <p:cNvSpPr>
            <a:spLocks noChangeShapeType="1"/>
          </p:cNvSpPr>
          <p:nvPr/>
        </p:nvSpPr>
        <p:spPr bwMode="auto">
          <a:xfrm>
            <a:off x="6838226" y="5356024"/>
            <a:ext cx="304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5" name="矩形 64"/>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6" name="矩形 65"/>
          <p:cNvSpPr/>
          <p:nvPr/>
        </p:nvSpPr>
        <p:spPr>
          <a:xfrm>
            <a:off x="160559" y="186285"/>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40388536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 calcmode="lin" valueType="num">
                                      <p:cBhvr additive="base">
                                        <p:cTn id="7" dur="500" fill="hold"/>
                                        <p:tgtEl>
                                          <p:spTgt spid="37919"/>
                                        </p:tgtEl>
                                        <p:attrNameLst>
                                          <p:attrName>ppt_x</p:attrName>
                                        </p:attrNameLst>
                                      </p:cBhvr>
                                      <p:tavLst>
                                        <p:tav tm="0">
                                          <p:val>
                                            <p:strVal val="0-#ppt_w/2"/>
                                          </p:val>
                                        </p:tav>
                                        <p:tav tm="100000">
                                          <p:val>
                                            <p:strVal val="#ppt_x"/>
                                          </p:val>
                                        </p:tav>
                                      </p:tavLst>
                                    </p:anim>
                                    <p:anim calcmode="lin" valueType="num">
                                      <p:cBhvr additive="base">
                                        <p:cTn id="8" dur="500" fill="hold"/>
                                        <p:tgtEl>
                                          <p:spTgt spid="379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37944"/>
                                        </p:tgtEl>
                                        <p:attrNameLst>
                                          <p:attrName>style.visibility</p:attrName>
                                        </p:attrNameLst>
                                      </p:cBhvr>
                                      <p:to>
                                        <p:strVal val="visible"/>
                                      </p:to>
                                    </p:set>
                                    <p:animEffect transition="in" filter="strips(upRight)">
                                      <p:cBhvr>
                                        <p:cTn id="21" dur="500"/>
                                        <p:tgtEl>
                                          <p:spTgt spid="379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37946"/>
                                        </p:tgtEl>
                                        <p:attrNameLst>
                                          <p:attrName>style.visibility</p:attrName>
                                        </p:attrNameLst>
                                      </p:cBhvr>
                                      <p:to>
                                        <p:strVal val="visible"/>
                                      </p:to>
                                    </p:set>
                                    <p:anim calcmode="lin" valueType="num">
                                      <p:cBhvr>
                                        <p:cTn id="26" dur="500" fill="hold"/>
                                        <p:tgtEl>
                                          <p:spTgt spid="37946"/>
                                        </p:tgtEl>
                                        <p:attrNameLst>
                                          <p:attrName>ppt_x</p:attrName>
                                        </p:attrNameLst>
                                      </p:cBhvr>
                                      <p:tavLst>
                                        <p:tav tm="0">
                                          <p:val>
                                            <p:strVal val="#ppt_x-#ppt_w/2"/>
                                          </p:val>
                                        </p:tav>
                                        <p:tav tm="100000">
                                          <p:val>
                                            <p:strVal val="#ppt_x"/>
                                          </p:val>
                                        </p:tav>
                                      </p:tavLst>
                                    </p:anim>
                                    <p:anim calcmode="lin" valueType="num">
                                      <p:cBhvr>
                                        <p:cTn id="27" dur="500" fill="hold"/>
                                        <p:tgtEl>
                                          <p:spTgt spid="37946"/>
                                        </p:tgtEl>
                                        <p:attrNameLst>
                                          <p:attrName>ppt_y</p:attrName>
                                        </p:attrNameLst>
                                      </p:cBhvr>
                                      <p:tavLst>
                                        <p:tav tm="0">
                                          <p:val>
                                            <p:strVal val="#ppt_y"/>
                                          </p:val>
                                        </p:tav>
                                        <p:tav tm="100000">
                                          <p:val>
                                            <p:strVal val="#ppt_y"/>
                                          </p:val>
                                        </p:tav>
                                      </p:tavLst>
                                    </p:anim>
                                    <p:anim calcmode="lin" valueType="num">
                                      <p:cBhvr>
                                        <p:cTn id="28" dur="500" fill="hold"/>
                                        <p:tgtEl>
                                          <p:spTgt spid="37946"/>
                                        </p:tgtEl>
                                        <p:attrNameLst>
                                          <p:attrName>ppt_w</p:attrName>
                                        </p:attrNameLst>
                                      </p:cBhvr>
                                      <p:tavLst>
                                        <p:tav tm="0">
                                          <p:val>
                                            <p:fltVal val="0"/>
                                          </p:val>
                                        </p:tav>
                                        <p:tav tm="100000">
                                          <p:val>
                                            <p:strVal val="#ppt_w"/>
                                          </p:val>
                                        </p:tav>
                                      </p:tavLst>
                                    </p:anim>
                                    <p:anim calcmode="lin" valueType="num">
                                      <p:cBhvr>
                                        <p:cTn id="29" dur="500" fill="hold"/>
                                        <p:tgtEl>
                                          <p:spTgt spid="37946"/>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500"/>
                            </p:stCondLst>
                            <p:childTnLst>
                              <p:par>
                                <p:cTn id="31" presetID="17" presetClass="entr" presetSubtype="1" fill="hold" grpId="0" nodeType="afterEffect">
                                  <p:stCondLst>
                                    <p:cond delay="0"/>
                                  </p:stCondLst>
                                  <p:childTnLst>
                                    <p:set>
                                      <p:cBhvr>
                                        <p:cTn id="32" dur="1" fill="hold">
                                          <p:stCondLst>
                                            <p:cond delay="0"/>
                                          </p:stCondLst>
                                        </p:cTn>
                                        <p:tgtEl>
                                          <p:spTgt spid="37920"/>
                                        </p:tgtEl>
                                        <p:attrNameLst>
                                          <p:attrName>style.visibility</p:attrName>
                                        </p:attrNameLst>
                                      </p:cBhvr>
                                      <p:to>
                                        <p:strVal val="visible"/>
                                      </p:to>
                                    </p:set>
                                    <p:anim calcmode="lin" valueType="num">
                                      <p:cBhvr>
                                        <p:cTn id="33" dur="500" fill="hold"/>
                                        <p:tgtEl>
                                          <p:spTgt spid="37920"/>
                                        </p:tgtEl>
                                        <p:attrNameLst>
                                          <p:attrName>ppt_x</p:attrName>
                                        </p:attrNameLst>
                                      </p:cBhvr>
                                      <p:tavLst>
                                        <p:tav tm="0">
                                          <p:val>
                                            <p:strVal val="#ppt_x"/>
                                          </p:val>
                                        </p:tav>
                                        <p:tav tm="100000">
                                          <p:val>
                                            <p:strVal val="#ppt_x"/>
                                          </p:val>
                                        </p:tav>
                                      </p:tavLst>
                                    </p:anim>
                                    <p:anim calcmode="lin" valueType="num">
                                      <p:cBhvr>
                                        <p:cTn id="34" dur="500" fill="hold"/>
                                        <p:tgtEl>
                                          <p:spTgt spid="37920"/>
                                        </p:tgtEl>
                                        <p:attrNameLst>
                                          <p:attrName>ppt_y</p:attrName>
                                        </p:attrNameLst>
                                      </p:cBhvr>
                                      <p:tavLst>
                                        <p:tav tm="0">
                                          <p:val>
                                            <p:strVal val="#ppt_y-#ppt_h/2"/>
                                          </p:val>
                                        </p:tav>
                                        <p:tav tm="100000">
                                          <p:val>
                                            <p:strVal val="#ppt_y"/>
                                          </p:val>
                                        </p:tav>
                                      </p:tavLst>
                                    </p:anim>
                                    <p:anim calcmode="lin" valueType="num">
                                      <p:cBhvr>
                                        <p:cTn id="35" dur="500" fill="hold"/>
                                        <p:tgtEl>
                                          <p:spTgt spid="37920"/>
                                        </p:tgtEl>
                                        <p:attrNameLst>
                                          <p:attrName>ppt_w</p:attrName>
                                        </p:attrNameLst>
                                      </p:cBhvr>
                                      <p:tavLst>
                                        <p:tav tm="0">
                                          <p:val>
                                            <p:strVal val="#ppt_w"/>
                                          </p:val>
                                        </p:tav>
                                        <p:tav tm="100000">
                                          <p:val>
                                            <p:strVal val="#ppt_w"/>
                                          </p:val>
                                        </p:tav>
                                      </p:tavLst>
                                    </p:anim>
                                    <p:anim calcmode="lin" valueType="num">
                                      <p:cBhvr>
                                        <p:cTn id="36" dur="500" fill="hold"/>
                                        <p:tgtEl>
                                          <p:spTgt spid="3792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
                            </p:stCondLst>
                            <p:childTnLst>
                              <p:par>
                                <p:cTn id="38" presetID="17" presetClass="entr" presetSubtype="1" fill="hold" grpId="0" nodeType="afterEffect">
                                  <p:stCondLst>
                                    <p:cond delay="0"/>
                                  </p:stCondLst>
                                  <p:childTnLst>
                                    <p:set>
                                      <p:cBhvr>
                                        <p:cTn id="39" dur="1" fill="hold">
                                          <p:stCondLst>
                                            <p:cond delay="0"/>
                                          </p:stCondLst>
                                        </p:cTn>
                                        <p:tgtEl>
                                          <p:spTgt spid="37945"/>
                                        </p:tgtEl>
                                        <p:attrNameLst>
                                          <p:attrName>style.visibility</p:attrName>
                                        </p:attrNameLst>
                                      </p:cBhvr>
                                      <p:to>
                                        <p:strVal val="visible"/>
                                      </p:to>
                                    </p:set>
                                    <p:anim calcmode="lin" valueType="num">
                                      <p:cBhvr>
                                        <p:cTn id="40" dur="500" fill="hold"/>
                                        <p:tgtEl>
                                          <p:spTgt spid="37945"/>
                                        </p:tgtEl>
                                        <p:attrNameLst>
                                          <p:attrName>ppt_x</p:attrName>
                                        </p:attrNameLst>
                                      </p:cBhvr>
                                      <p:tavLst>
                                        <p:tav tm="0">
                                          <p:val>
                                            <p:strVal val="#ppt_x"/>
                                          </p:val>
                                        </p:tav>
                                        <p:tav tm="100000">
                                          <p:val>
                                            <p:strVal val="#ppt_x"/>
                                          </p:val>
                                        </p:tav>
                                      </p:tavLst>
                                    </p:anim>
                                    <p:anim calcmode="lin" valueType="num">
                                      <p:cBhvr>
                                        <p:cTn id="41" dur="500" fill="hold"/>
                                        <p:tgtEl>
                                          <p:spTgt spid="37945"/>
                                        </p:tgtEl>
                                        <p:attrNameLst>
                                          <p:attrName>ppt_y</p:attrName>
                                        </p:attrNameLst>
                                      </p:cBhvr>
                                      <p:tavLst>
                                        <p:tav tm="0">
                                          <p:val>
                                            <p:strVal val="#ppt_y-#ppt_h/2"/>
                                          </p:val>
                                        </p:tav>
                                        <p:tav tm="100000">
                                          <p:val>
                                            <p:strVal val="#ppt_y"/>
                                          </p:val>
                                        </p:tav>
                                      </p:tavLst>
                                    </p:anim>
                                    <p:anim calcmode="lin" valueType="num">
                                      <p:cBhvr>
                                        <p:cTn id="42" dur="500" fill="hold"/>
                                        <p:tgtEl>
                                          <p:spTgt spid="37945"/>
                                        </p:tgtEl>
                                        <p:attrNameLst>
                                          <p:attrName>ppt_w</p:attrName>
                                        </p:attrNameLst>
                                      </p:cBhvr>
                                      <p:tavLst>
                                        <p:tav tm="0">
                                          <p:val>
                                            <p:strVal val="#ppt_w"/>
                                          </p:val>
                                        </p:tav>
                                        <p:tav tm="100000">
                                          <p:val>
                                            <p:strVal val="#ppt_w"/>
                                          </p:val>
                                        </p:tav>
                                      </p:tavLst>
                                    </p:anim>
                                    <p:anim calcmode="lin" valueType="num">
                                      <p:cBhvr>
                                        <p:cTn id="43" dur="500" fill="hold"/>
                                        <p:tgtEl>
                                          <p:spTgt spid="37945"/>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500"/>
                            </p:stCondLst>
                            <p:childTnLst>
                              <p:par>
                                <p:cTn id="45" presetID="17" presetClass="entr" presetSubtype="8" fill="hold" grpId="0" nodeType="afterEffect">
                                  <p:stCondLst>
                                    <p:cond delay="0"/>
                                  </p:stCondLst>
                                  <p:childTnLst>
                                    <p:set>
                                      <p:cBhvr>
                                        <p:cTn id="46" dur="1" fill="hold">
                                          <p:stCondLst>
                                            <p:cond delay="0"/>
                                          </p:stCondLst>
                                        </p:cTn>
                                        <p:tgtEl>
                                          <p:spTgt spid="37922"/>
                                        </p:tgtEl>
                                        <p:attrNameLst>
                                          <p:attrName>style.visibility</p:attrName>
                                        </p:attrNameLst>
                                      </p:cBhvr>
                                      <p:to>
                                        <p:strVal val="visible"/>
                                      </p:to>
                                    </p:set>
                                    <p:anim calcmode="lin" valueType="num">
                                      <p:cBhvr>
                                        <p:cTn id="47" dur="500" fill="hold"/>
                                        <p:tgtEl>
                                          <p:spTgt spid="37922"/>
                                        </p:tgtEl>
                                        <p:attrNameLst>
                                          <p:attrName>ppt_x</p:attrName>
                                        </p:attrNameLst>
                                      </p:cBhvr>
                                      <p:tavLst>
                                        <p:tav tm="0">
                                          <p:val>
                                            <p:strVal val="#ppt_x-#ppt_w/2"/>
                                          </p:val>
                                        </p:tav>
                                        <p:tav tm="100000">
                                          <p:val>
                                            <p:strVal val="#ppt_x"/>
                                          </p:val>
                                        </p:tav>
                                      </p:tavLst>
                                    </p:anim>
                                    <p:anim calcmode="lin" valueType="num">
                                      <p:cBhvr>
                                        <p:cTn id="48" dur="500" fill="hold"/>
                                        <p:tgtEl>
                                          <p:spTgt spid="37922"/>
                                        </p:tgtEl>
                                        <p:attrNameLst>
                                          <p:attrName>ppt_y</p:attrName>
                                        </p:attrNameLst>
                                      </p:cBhvr>
                                      <p:tavLst>
                                        <p:tav tm="0">
                                          <p:val>
                                            <p:strVal val="#ppt_y"/>
                                          </p:val>
                                        </p:tav>
                                        <p:tav tm="100000">
                                          <p:val>
                                            <p:strVal val="#ppt_y"/>
                                          </p:val>
                                        </p:tav>
                                      </p:tavLst>
                                    </p:anim>
                                    <p:anim calcmode="lin" valueType="num">
                                      <p:cBhvr>
                                        <p:cTn id="49" dur="500" fill="hold"/>
                                        <p:tgtEl>
                                          <p:spTgt spid="37922"/>
                                        </p:tgtEl>
                                        <p:attrNameLst>
                                          <p:attrName>ppt_w</p:attrName>
                                        </p:attrNameLst>
                                      </p:cBhvr>
                                      <p:tavLst>
                                        <p:tav tm="0">
                                          <p:val>
                                            <p:fltVal val="0"/>
                                          </p:val>
                                        </p:tav>
                                        <p:tav tm="100000">
                                          <p:val>
                                            <p:strVal val="#ppt_w"/>
                                          </p:val>
                                        </p:tav>
                                      </p:tavLst>
                                    </p:anim>
                                    <p:anim calcmode="lin" valueType="num">
                                      <p:cBhvr>
                                        <p:cTn id="50" dur="500" fill="hold"/>
                                        <p:tgtEl>
                                          <p:spTgt spid="3792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37947"/>
                                        </p:tgtEl>
                                        <p:attrNameLst>
                                          <p:attrName>style.visibility</p:attrName>
                                        </p:attrNameLst>
                                      </p:cBhvr>
                                      <p:to>
                                        <p:strVal val="visible"/>
                                      </p:to>
                                    </p:set>
                                    <p:animEffect transition="in" filter="strips(upRight)">
                                      <p:cBhvr>
                                        <p:cTn id="55" dur="500"/>
                                        <p:tgtEl>
                                          <p:spTgt spid="37947"/>
                                        </p:tgtEl>
                                      </p:cBhvr>
                                    </p:animEffect>
                                  </p:childTnLst>
                                </p:cTn>
                              </p:par>
                            </p:childTnLst>
                          </p:cTn>
                        </p:par>
                        <p:par>
                          <p:cTn id="56" fill="hold" nodeType="afterGroup">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37948"/>
                                        </p:tgtEl>
                                        <p:attrNameLst>
                                          <p:attrName>style.visibility</p:attrName>
                                        </p:attrNameLst>
                                      </p:cBhvr>
                                      <p:to>
                                        <p:strVal val="visible"/>
                                      </p:to>
                                    </p:set>
                                    <p:animEffect transition="in" filter="strips(downRight)">
                                      <p:cBhvr>
                                        <p:cTn id="59" dur="500"/>
                                        <p:tgtEl>
                                          <p:spTgt spid="379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 fill="hold" grpId="0" nodeType="clickEffect">
                                  <p:stCondLst>
                                    <p:cond delay="0"/>
                                  </p:stCondLst>
                                  <p:childTnLst>
                                    <p:set>
                                      <p:cBhvr>
                                        <p:cTn id="63" dur="1" fill="hold">
                                          <p:stCondLst>
                                            <p:cond delay="0"/>
                                          </p:stCondLst>
                                        </p:cTn>
                                        <p:tgtEl>
                                          <p:spTgt spid="37921"/>
                                        </p:tgtEl>
                                        <p:attrNameLst>
                                          <p:attrName>style.visibility</p:attrName>
                                        </p:attrNameLst>
                                      </p:cBhvr>
                                      <p:to>
                                        <p:strVal val="visible"/>
                                      </p:to>
                                    </p:set>
                                    <p:anim calcmode="lin" valueType="num">
                                      <p:cBhvr>
                                        <p:cTn id="64" dur="500" fill="hold"/>
                                        <p:tgtEl>
                                          <p:spTgt spid="37921"/>
                                        </p:tgtEl>
                                        <p:attrNameLst>
                                          <p:attrName>ppt_x</p:attrName>
                                        </p:attrNameLst>
                                      </p:cBhvr>
                                      <p:tavLst>
                                        <p:tav tm="0">
                                          <p:val>
                                            <p:strVal val="#ppt_x"/>
                                          </p:val>
                                        </p:tav>
                                        <p:tav tm="100000">
                                          <p:val>
                                            <p:strVal val="#ppt_x"/>
                                          </p:val>
                                        </p:tav>
                                      </p:tavLst>
                                    </p:anim>
                                    <p:anim calcmode="lin" valueType="num">
                                      <p:cBhvr>
                                        <p:cTn id="65" dur="500" fill="hold"/>
                                        <p:tgtEl>
                                          <p:spTgt spid="37921"/>
                                        </p:tgtEl>
                                        <p:attrNameLst>
                                          <p:attrName>ppt_y</p:attrName>
                                        </p:attrNameLst>
                                      </p:cBhvr>
                                      <p:tavLst>
                                        <p:tav tm="0">
                                          <p:val>
                                            <p:strVal val="#ppt_y-#ppt_h/2"/>
                                          </p:val>
                                        </p:tav>
                                        <p:tav tm="100000">
                                          <p:val>
                                            <p:strVal val="#ppt_y"/>
                                          </p:val>
                                        </p:tav>
                                      </p:tavLst>
                                    </p:anim>
                                    <p:anim calcmode="lin" valueType="num">
                                      <p:cBhvr>
                                        <p:cTn id="66" dur="500" fill="hold"/>
                                        <p:tgtEl>
                                          <p:spTgt spid="37921"/>
                                        </p:tgtEl>
                                        <p:attrNameLst>
                                          <p:attrName>ppt_w</p:attrName>
                                        </p:attrNameLst>
                                      </p:cBhvr>
                                      <p:tavLst>
                                        <p:tav tm="0">
                                          <p:val>
                                            <p:strVal val="#ppt_w"/>
                                          </p:val>
                                        </p:tav>
                                        <p:tav tm="100000">
                                          <p:val>
                                            <p:strVal val="#ppt_w"/>
                                          </p:val>
                                        </p:tav>
                                      </p:tavLst>
                                    </p:anim>
                                    <p:anim calcmode="lin" valueType="num">
                                      <p:cBhvr>
                                        <p:cTn id="67" dur="500" fill="hold"/>
                                        <p:tgtEl>
                                          <p:spTgt spid="37921"/>
                                        </p:tgtEl>
                                        <p:attrNameLst>
                                          <p:attrName>ppt_h</p:attrName>
                                        </p:attrNameLst>
                                      </p:cBhvr>
                                      <p:tavLst>
                                        <p:tav tm="0">
                                          <p:val>
                                            <p:fltVal val="0"/>
                                          </p:val>
                                        </p:tav>
                                        <p:tav tm="100000">
                                          <p:val>
                                            <p:strVal val="#ppt_h"/>
                                          </p:val>
                                        </p:tav>
                                      </p:tavLst>
                                    </p:anim>
                                  </p:childTnLst>
                                </p:cTn>
                              </p:par>
                            </p:childTnLst>
                          </p:cTn>
                        </p:par>
                        <p:par>
                          <p:cTn id="68" fill="hold" nodeType="afterGroup">
                            <p:stCondLst>
                              <p:cond delay="500"/>
                            </p:stCondLst>
                            <p:childTnLst>
                              <p:par>
                                <p:cTn id="69" presetID="17" presetClass="entr" presetSubtype="4" fill="hold" grpId="0" nodeType="afterEffect">
                                  <p:stCondLst>
                                    <p:cond delay="0"/>
                                  </p:stCondLst>
                                  <p:childTnLst>
                                    <p:set>
                                      <p:cBhvr>
                                        <p:cTn id="70" dur="1" fill="hold">
                                          <p:stCondLst>
                                            <p:cond delay="0"/>
                                          </p:stCondLst>
                                        </p:cTn>
                                        <p:tgtEl>
                                          <p:spTgt spid="37949"/>
                                        </p:tgtEl>
                                        <p:attrNameLst>
                                          <p:attrName>style.visibility</p:attrName>
                                        </p:attrNameLst>
                                      </p:cBhvr>
                                      <p:to>
                                        <p:strVal val="visible"/>
                                      </p:to>
                                    </p:set>
                                    <p:anim calcmode="lin" valueType="num">
                                      <p:cBhvr>
                                        <p:cTn id="71" dur="500" fill="hold"/>
                                        <p:tgtEl>
                                          <p:spTgt spid="37949"/>
                                        </p:tgtEl>
                                        <p:attrNameLst>
                                          <p:attrName>ppt_x</p:attrName>
                                        </p:attrNameLst>
                                      </p:cBhvr>
                                      <p:tavLst>
                                        <p:tav tm="0">
                                          <p:val>
                                            <p:strVal val="#ppt_x"/>
                                          </p:val>
                                        </p:tav>
                                        <p:tav tm="100000">
                                          <p:val>
                                            <p:strVal val="#ppt_x"/>
                                          </p:val>
                                        </p:tav>
                                      </p:tavLst>
                                    </p:anim>
                                    <p:anim calcmode="lin" valueType="num">
                                      <p:cBhvr>
                                        <p:cTn id="72" dur="500" fill="hold"/>
                                        <p:tgtEl>
                                          <p:spTgt spid="37949"/>
                                        </p:tgtEl>
                                        <p:attrNameLst>
                                          <p:attrName>ppt_y</p:attrName>
                                        </p:attrNameLst>
                                      </p:cBhvr>
                                      <p:tavLst>
                                        <p:tav tm="0">
                                          <p:val>
                                            <p:strVal val="#ppt_y+#ppt_h/2"/>
                                          </p:val>
                                        </p:tav>
                                        <p:tav tm="100000">
                                          <p:val>
                                            <p:strVal val="#ppt_y"/>
                                          </p:val>
                                        </p:tav>
                                      </p:tavLst>
                                    </p:anim>
                                    <p:anim calcmode="lin" valueType="num">
                                      <p:cBhvr>
                                        <p:cTn id="73" dur="500" fill="hold"/>
                                        <p:tgtEl>
                                          <p:spTgt spid="37949"/>
                                        </p:tgtEl>
                                        <p:attrNameLst>
                                          <p:attrName>ppt_w</p:attrName>
                                        </p:attrNameLst>
                                      </p:cBhvr>
                                      <p:tavLst>
                                        <p:tav tm="0">
                                          <p:val>
                                            <p:strVal val="#ppt_w"/>
                                          </p:val>
                                        </p:tav>
                                        <p:tav tm="100000">
                                          <p:val>
                                            <p:strVal val="#ppt_w"/>
                                          </p:val>
                                        </p:tav>
                                      </p:tavLst>
                                    </p:anim>
                                    <p:anim calcmode="lin" valueType="num">
                                      <p:cBhvr>
                                        <p:cTn id="74" dur="500" fill="hold"/>
                                        <p:tgtEl>
                                          <p:spTgt spid="37949"/>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37950"/>
                                        </p:tgtEl>
                                        <p:attrNameLst>
                                          <p:attrName>style.visibility</p:attrName>
                                        </p:attrNameLst>
                                      </p:cBhvr>
                                      <p:to>
                                        <p:strVal val="visible"/>
                                      </p:to>
                                    </p:set>
                                    <p:animEffect transition="in" filter="strips(downRight)">
                                      <p:cBhvr>
                                        <p:cTn id="79" dur="500"/>
                                        <p:tgtEl>
                                          <p:spTgt spid="37950"/>
                                        </p:tgtEl>
                                      </p:cBhvr>
                                    </p:animEffect>
                                  </p:childTnLst>
                                </p:cTn>
                              </p:par>
                            </p:childTnLst>
                          </p:cTn>
                        </p:par>
                        <p:par>
                          <p:cTn id="80" fill="hold" nodeType="afterGroup">
                            <p:stCondLst>
                              <p:cond delay="500"/>
                            </p:stCondLst>
                            <p:childTnLst>
                              <p:par>
                                <p:cTn id="81" presetID="17" presetClass="entr" presetSubtype="8" fill="hold" grpId="0" nodeType="afterEffect">
                                  <p:stCondLst>
                                    <p:cond delay="0"/>
                                  </p:stCondLst>
                                  <p:childTnLst>
                                    <p:set>
                                      <p:cBhvr>
                                        <p:cTn id="82" dur="1" fill="hold">
                                          <p:stCondLst>
                                            <p:cond delay="0"/>
                                          </p:stCondLst>
                                        </p:cTn>
                                        <p:tgtEl>
                                          <p:spTgt spid="37951"/>
                                        </p:tgtEl>
                                        <p:attrNameLst>
                                          <p:attrName>style.visibility</p:attrName>
                                        </p:attrNameLst>
                                      </p:cBhvr>
                                      <p:to>
                                        <p:strVal val="visible"/>
                                      </p:to>
                                    </p:set>
                                    <p:anim calcmode="lin" valueType="num">
                                      <p:cBhvr>
                                        <p:cTn id="83" dur="500" fill="hold"/>
                                        <p:tgtEl>
                                          <p:spTgt spid="37951"/>
                                        </p:tgtEl>
                                        <p:attrNameLst>
                                          <p:attrName>ppt_x</p:attrName>
                                        </p:attrNameLst>
                                      </p:cBhvr>
                                      <p:tavLst>
                                        <p:tav tm="0">
                                          <p:val>
                                            <p:strVal val="#ppt_x-#ppt_w/2"/>
                                          </p:val>
                                        </p:tav>
                                        <p:tav tm="100000">
                                          <p:val>
                                            <p:strVal val="#ppt_x"/>
                                          </p:val>
                                        </p:tav>
                                      </p:tavLst>
                                    </p:anim>
                                    <p:anim calcmode="lin" valueType="num">
                                      <p:cBhvr>
                                        <p:cTn id="84" dur="500" fill="hold"/>
                                        <p:tgtEl>
                                          <p:spTgt spid="37951"/>
                                        </p:tgtEl>
                                        <p:attrNameLst>
                                          <p:attrName>ppt_y</p:attrName>
                                        </p:attrNameLst>
                                      </p:cBhvr>
                                      <p:tavLst>
                                        <p:tav tm="0">
                                          <p:val>
                                            <p:strVal val="#ppt_y"/>
                                          </p:val>
                                        </p:tav>
                                        <p:tav tm="100000">
                                          <p:val>
                                            <p:strVal val="#ppt_y"/>
                                          </p:val>
                                        </p:tav>
                                      </p:tavLst>
                                    </p:anim>
                                    <p:anim calcmode="lin" valueType="num">
                                      <p:cBhvr>
                                        <p:cTn id="85" dur="500" fill="hold"/>
                                        <p:tgtEl>
                                          <p:spTgt spid="37951"/>
                                        </p:tgtEl>
                                        <p:attrNameLst>
                                          <p:attrName>ppt_w</p:attrName>
                                        </p:attrNameLst>
                                      </p:cBhvr>
                                      <p:tavLst>
                                        <p:tav tm="0">
                                          <p:val>
                                            <p:fltVal val="0"/>
                                          </p:val>
                                        </p:tav>
                                        <p:tav tm="100000">
                                          <p:val>
                                            <p:strVal val="#ppt_w"/>
                                          </p:val>
                                        </p:tav>
                                      </p:tavLst>
                                    </p:anim>
                                    <p:anim calcmode="lin" valueType="num">
                                      <p:cBhvr>
                                        <p:cTn id="86" dur="500" fill="hold"/>
                                        <p:tgtEl>
                                          <p:spTgt spid="37951"/>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37954"/>
                                        </p:tgtEl>
                                        <p:attrNameLst>
                                          <p:attrName>style.visibility</p:attrName>
                                        </p:attrNameLst>
                                      </p:cBhvr>
                                      <p:to>
                                        <p:strVal val="visible"/>
                                      </p:to>
                                    </p:set>
                                    <p:anim calcmode="lin" valueType="num">
                                      <p:cBhvr>
                                        <p:cTn id="95" dur="500" fill="hold"/>
                                        <p:tgtEl>
                                          <p:spTgt spid="37954"/>
                                        </p:tgtEl>
                                        <p:attrNameLst>
                                          <p:attrName>ppt_x</p:attrName>
                                        </p:attrNameLst>
                                      </p:cBhvr>
                                      <p:tavLst>
                                        <p:tav tm="0">
                                          <p:val>
                                            <p:strVal val="#ppt_x-#ppt_w/2"/>
                                          </p:val>
                                        </p:tav>
                                        <p:tav tm="100000">
                                          <p:val>
                                            <p:strVal val="#ppt_x"/>
                                          </p:val>
                                        </p:tav>
                                      </p:tavLst>
                                    </p:anim>
                                    <p:anim calcmode="lin" valueType="num">
                                      <p:cBhvr>
                                        <p:cTn id="96" dur="500" fill="hold"/>
                                        <p:tgtEl>
                                          <p:spTgt spid="37954"/>
                                        </p:tgtEl>
                                        <p:attrNameLst>
                                          <p:attrName>ppt_y</p:attrName>
                                        </p:attrNameLst>
                                      </p:cBhvr>
                                      <p:tavLst>
                                        <p:tav tm="0">
                                          <p:val>
                                            <p:strVal val="#ppt_y"/>
                                          </p:val>
                                        </p:tav>
                                        <p:tav tm="100000">
                                          <p:val>
                                            <p:strVal val="#ppt_y"/>
                                          </p:val>
                                        </p:tav>
                                      </p:tavLst>
                                    </p:anim>
                                    <p:anim calcmode="lin" valueType="num">
                                      <p:cBhvr>
                                        <p:cTn id="97" dur="500" fill="hold"/>
                                        <p:tgtEl>
                                          <p:spTgt spid="37954"/>
                                        </p:tgtEl>
                                        <p:attrNameLst>
                                          <p:attrName>ppt_w</p:attrName>
                                        </p:attrNameLst>
                                      </p:cBhvr>
                                      <p:tavLst>
                                        <p:tav tm="0">
                                          <p:val>
                                            <p:fltVal val="0"/>
                                          </p:val>
                                        </p:tav>
                                        <p:tav tm="100000">
                                          <p:val>
                                            <p:strVal val="#ppt_w"/>
                                          </p:val>
                                        </p:tav>
                                      </p:tavLst>
                                    </p:anim>
                                    <p:anim calcmode="lin" valueType="num">
                                      <p:cBhvr>
                                        <p:cTn id="98" dur="500" fill="hold"/>
                                        <p:tgtEl>
                                          <p:spTgt spid="37954"/>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500"/>
                            </p:stCondLst>
                            <p:childTnLst>
                              <p:par>
                                <p:cTn id="100" presetID="17" presetClass="entr" presetSubtype="4" fill="hold" grpId="0" nodeType="afterEffect">
                                  <p:stCondLst>
                                    <p:cond delay="0"/>
                                  </p:stCondLst>
                                  <p:childTnLst>
                                    <p:set>
                                      <p:cBhvr>
                                        <p:cTn id="101" dur="1" fill="hold">
                                          <p:stCondLst>
                                            <p:cond delay="0"/>
                                          </p:stCondLst>
                                        </p:cTn>
                                        <p:tgtEl>
                                          <p:spTgt spid="37953"/>
                                        </p:tgtEl>
                                        <p:attrNameLst>
                                          <p:attrName>style.visibility</p:attrName>
                                        </p:attrNameLst>
                                      </p:cBhvr>
                                      <p:to>
                                        <p:strVal val="visible"/>
                                      </p:to>
                                    </p:set>
                                    <p:anim calcmode="lin" valueType="num">
                                      <p:cBhvr>
                                        <p:cTn id="102" dur="500" fill="hold"/>
                                        <p:tgtEl>
                                          <p:spTgt spid="37953"/>
                                        </p:tgtEl>
                                        <p:attrNameLst>
                                          <p:attrName>ppt_x</p:attrName>
                                        </p:attrNameLst>
                                      </p:cBhvr>
                                      <p:tavLst>
                                        <p:tav tm="0">
                                          <p:val>
                                            <p:strVal val="#ppt_x"/>
                                          </p:val>
                                        </p:tav>
                                        <p:tav tm="100000">
                                          <p:val>
                                            <p:strVal val="#ppt_x"/>
                                          </p:val>
                                        </p:tav>
                                      </p:tavLst>
                                    </p:anim>
                                    <p:anim calcmode="lin" valueType="num">
                                      <p:cBhvr>
                                        <p:cTn id="103" dur="500" fill="hold"/>
                                        <p:tgtEl>
                                          <p:spTgt spid="37953"/>
                                        </p:tgtEl>
                                        <p:attrNameLst>
                                          <p:attrName>ppt_y</p:attrName>
                                        </p:attrNameLst>
                                      </p:cBhvr>
                                      <p:tavLst>
                                        <p:tav tm="0">
                                          <p:val>
                                            <p:strVal val="#ppt_y+#ppt_h/2"/>
                                          </p:val>
                                        </p:tav>
                                        <p:tav tm="100000">
                                          <p:val>
                                            <p:strVal val="#ppt_y"/>
                                          </p:val>
                                        </p:tav>
                                      </p:tavLst>
                                    </p:anim>
                                    <p:anim calcmode="lin" valueType="num">
                                      <p:cBhvr>
                                        <p:cTn id="104" dur="500" fill="hold"/>
                                        <p:tgtEl>
                                          <p:spTgt spid="37953"/>
                                        </p:tgtEl>
                                        <p:attrNameLst>
                                          <p:attrName>ppt_w</p:attrName>
                                        </p:attrNameLst>
                                      </p:cBhvr>
                                      <p:tavLst>
                                        <p:tav tm="0">
                                          <p:val>
                                            <p:strVal val="#ppt_w"/>
                                          </p:val>
                                        </p:tav>
                                        <p:tav tm="100000">
                                          <p:val>
                                            <p:strVal val="#ppt_w"/>
                                          </p:val>
                                        </p:tav>
                                      </p:tavLst>
                                    </p:anim>
                                    <p:anim calcmode="lin" valueType="num">
                                      <p:cBhvr>
                                        <p:cTn id="105" dur="500" fill="hold"/>
                                        <p:tgtEl>
                                          <p:spTgt spid="37953"/>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1000"/>
                            </p:stCondLst>
                            <p:childTnLst>
                              <p:par>
                                <p:cTn id="107" presetID="17" presetClass="entr" presetSubtype="8" fill="hold" grpId="0" nodeType="afterEffect">
                                  <p:stCondLst>
                                    <p:cond delay="0"/>
                                  </p:stCondLst>
                                  <p:childTnLst>
                                    <p:set>
                                      <p:cBhvr>
                                        <p:cTn id="108" dur="1" fill="hold">
                                          <p:stCondLst>
                                            <p:cond delay="0"/>
                                          </p:stCondLst>
                                        </p:cTn>
                                        <p:tgtEl>
                                          <p:spTgt spid="37952"/>
                                        </p:tgtEl>
                                        <p:attrNameLst>
                                          <p:attrName>style.visibility</p:attrName>
                                        </p:attrNameLst>
                                      </p:cBhvr>
                                      <p:to>
                                        <p:strVal val="visible"/>
                                      </p:to>
                                    </p:set>
                                    <p:anim calcmode="lin" valueType="num">
                                      <p:cBhvr>
                                        <p:cTn id="109" dur="500" fill="hold"/>
                                        <p:tgtEl>
                                          <p:spTgt spid="37952"/>
                                        </p:tgtEl>
                                        <p:attrNameLst>
                                          <p:attrName>ppt_x</p:attrName>
                                        </p:attrNameLst>
                                      </p:cBhvr>
                                      <p:tavLst>
                                        <p:tav tm="0">
                                          <p:val>
                                            <p:strVal val="#ppt_x-#ppt_w/2"/>
                                          </p:val>
                                        </p:tav>
                                        <p:tav tm="100000">
                                          <p:val>
                                            <p:strVal val="#ppt_x"/>
                                          </p:val>
                                        </p:tav>
                                      </p:tavLst>
                                    </p:anim>
                                    <p:anim calcmode="lin" valueType="num">
                                      <p:cBhvr>
                                        <p:cTn id="110" dur="500" fill="hold"/>
                                        <p:tgtEl>
                                          <p:spTgt spid="37952"/>
                                        </p:tgtEl>
                                        <p:attrNameLst>
                                          <p:attrName>ppt_y</p:attrName>
                                        </p:attrNameLst>
                                      </p:cBhvr>
                                      <p:tavLst>
                                        <p:tav tm="0">
                                          <p:val>
                                            <p:strVal val="#ppt_y"/>
                                          </p:val>
                                        </p:tav>
                                        <p:tav tm="100000">
                                          <p:val>
                                            <p:strVal val="#ppt_y"/>
                                          </p:val>
                                        </p:tav>
                                      </p:tavLst>
                                    </p:anim>
                                    <p:anim calcmode="lin" valueType="num">
                                      <p:cBhvr>
                                        <p:cTn id="111" dur="500" fill="hold"/>
                                        <p:tgtEl>
                                          <p:spTgt spid="37952"/>
                                        </p:tgtEl>
                                        <p:attrNameLst>
                                          <p:attrName>ppt_w</p:attrName>
                                        </p:attrNameLst>
                                      </p:cBhvr>
                                      <p:tavLst>
                                        <p:tav tm="0">
                                          <p:val>
                                            <p:fltVal val="0"/>
                                          </p:val>
                                        </p:tav>
                                        <p:tav tm="100000">
                                          <p:val>
                                            <p:strVal val="#ppt_w"/>
                                          </p:val>
                                        </p:tav>
                                      </p:tavLst>
                                    </p:anim>
                                    <p:anim calcmode="lin" valueType="num">
                                      <p:cBhvr>
                                        <p:cTn id="112" dur="500" fill="hold"/>
                                        <p:tgtEl>
                                          <p:spTgt spid="37952"/>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1500"/>
                            </p:stCondLst>
                            <p:childTnLst>
                              <p:par>
                                <p:cTn id="114" presetID="17" presetClass="entr" presetSubtype="1" fill="hold" grpId="0" nodeType="afterEffect">
                                  <p:stCondLst>
                                    <p:cond delay="0"/>
                                  </p:stCondLst>
                                  <p:childTnLst>
                                    <p:set>
                                      <p:cBhvr>
                                        <p:cTn id="115" dur="1" fill="hold">
                                          <p:stCondLst>
                                            <p:cond delay="0"/>
                                          </p:stCondLst>
                                        </p:cTn>
                                        <p:tgtEl>
                                          <p:spTgt spid="37955"/>
                                        </p:tgtEl>
                                        <p:attrNameLst>
                                          <p:attrName>style.visibility</p:attrName>
                                        </p:attrNameLst>
                                      </p:cBhvr>
                                      <p:to>
                                        <p:strVal val="visible"/>
                                      </p:to>
                                    </p:set>
                                    <p:anim calcmode="lin" valueType="num">
                                      <p:cBhvr>
                                        <p:cTn id="116" dur="500" fill="hold"/>
                                        <p:tgtEl>
                                          <p:spTgt spid="37955"/>
                                        </p:tgtEl>
                                        <p:attrNameLst>
                                          <p:attrName>ppt_x</p:attrName>
                                        </p:attrNameLst>
                                      </p:cBhvr>
                                      <p:tavLst>
                                        <p:tav tm="0">
                                          <p:val>
                                            <p:strVal val="#ppt_x"/>
                                          </p:val>
                                        </p:tav>
                                        <p:tav tm="100000">
                                          <p:val>
                                            <p:strVal val="#ppt_x"/>
                                          </p:val>
                                        </p:tav>
                                      </p:tavLst>
                                    </p:anim>
                                    <p:anim calcmode="lin" valueType="num">
                                      <p:cBhvr>
                                        <p:cTn id="117" dur="500" fill="hold"/>
                                        <p:tgtEl>
                                          <p:spTgt spid="37955"/>
                                        </p:tgtEl>
                                        <p:attrNameLst>
                                          <p:attrName>ppt_y</p:attrName>
                                        </p:attrNameLst>
                                      </p:cBhvr>
                                      <p:tavLst>
                                        <p:tav tm="0">
                                          <p:val>
                                            <p:strVal val="#ppt_y-#ppt_h/2"/>
                                          </p:val>
                                        </p:tav>
                                        <p:tav tm="100000">
                                          <p:val>
                                            <p:strVal val="#ppt_y"/>
                                          </p:val>
                                        </p:tav>
                                      </p:tavLst>
                                    </p:anim>
                                    <p:anim calcmode="lin" valueType="num">
                                      <p:cBhvr>
                                        <p:cTn id="118" dur="500" fill="hold"/>
                                        <p:tgtEl>
                                          <p:spTgt spid="37955"/>
                                        </p:tgtEl>
                                        <p:attrNameLst>
                                          <p:attrName>ppt_w</p:attrName>
                                        </p:attrNameLst>
                                      </p:cBhvr>
                                      <p:tavLst>
                                        <p:tav tm="0">
                                          <p:val>
                                            <p:strVal val="#ppt_w"/>
                                          </p:val>
                                        </p:tav>
                                        <p:tav tm="100000">
                                          <p:val>
                                            <p:strVal val="#ppt_w"/>
                                          </p:val>
                                        </p:tav>
                                      </p:tavLst>
                                    </p:anim>
                                    <p:anim calcmode="lin" valueType="num">
                                      <p:cBhvr>
                                        <p:cTn id="119" dur="500" fill="hold"/>
                                        <p:tgtEl>
                                          <p:spTgt spid="37955"/>
                                        </p:tgtEl>
                                        <p:attrNameLst>
                                          <p:attrName>ppt_h</p:attrName>
                                        </p:attrNameLst>
                                      </p:cBhvr>
                                      <p:tavLst>
                                        <p:tav tm="0">
                                          <p:val>
                                            <p:fltVal val="0"/>
                                          </p:val>
                                        </p:tav>
                                        <p:tav tm="100000">
                                          <p:val>
                                            <p:strVal val="#ppt_h"/>
                                          </p:val>
                                        </p:tav>
                                      </p:tavLst>
                                    </p:anim>
                                  </p:childTnLst>
                                </p:cTn>
                              </p:par>
                            </p:childTnLst>
                          </p:cTn>
                        </p:par>
                        <p:par>
                          <p:cTn id="120" fill="hold" nodeType="afterGroup">
                            <p:stCondLst>
                              <p:cond delay="2000"/>
                            </p:stCondLst>
                            <p:childTnLst>
                              <p:par>
                                <p:cTn id="121" presetID="17" presetClass="entr" presetSubtype="8" fill="hold" grpId="0" nodeType="afterEffect">
                                  <p:stCondLst>
                                    <p:cond delay="0"/>
                                  </p:stCondLst>
                                  <p:childTnLst>
                                    <p:set>
                                      <p:cBhvr>
                                        <p:cTn id="122" dur="1" fill="hold">
                                          <p:stCondLst>
                                            <p:cond delay="0"/>
                                          </p:stCondLst>
                                        </p:cTn>
                                        <p:tgtEl>
                                          <p:spTgt spid="37956"/>
                                        </p:tgtEl>
                                        <p:attrNameLst>
                                          <p:attrName>style.visibility</p:attrName>
                                        </p:attrNameLst>
                                      </p:cBhvr>
                                      <p:to>
                                        <p:strVal val="visible"/>
                                      </p:to>
                                    </p:set>
                                    <p:anim calcmode="lin" valueType="num">
                                      <p:cBhvr>
                                        <p:cTn id="123" dur="500" fill="hold"/>
                                        <p:tgtEl>
                                          <p:spTgt spid="37956"/>
                                        </p:tgtEl>
                                        <p:attrNameLst>
                                          <p:attrName>ppt_x</p:attrName>
                                        </p:attrNameLst>
                                      </p:cBhvr>
                                      <p:tavLst>
                                        <p:tav tm="0">
                                          <p:val>
                                            <p:strVal val="#ppt_x-#ppt_w/2"/>
                                          </p:val>
                                        </p:tav>
                                        <p:tav tm="100000">
                                          <p:val>
                                            <p:strVal val="#ppt_x"/>
                                          </p:val>
                                        </p:tav>
                                      </p:tavLst>
                                    </p:anim>
                                    <p:anim calcmode="lin" valueType="num">
                                      <p:cBhvr>
                                        <p:cTn id="124" dur="500" fill="hold"/>
                                        <p:tgtEl>
                                          <p:spTgt spid="37956"/>
                                        </p:tgtEl>
                                        <p:attrNameLst>
                                          <p:attrName>ppt_y</p:attrName>
                                        </p:attrNameLst>
                                      </p:cBhvr>
                                      <p:tavLst>
                                        <p:tav tm="0">
                                          <p:val>
                                            <p:strVal val="#ppt_y"/>
                                          </p:val>
                                        </p:tav>
                                        <p:tav tm="100000">
                                          <p:val>
                                            <p:strVal val="#ppt_y"/>
                                          </p:val>
                                        </p:tav>
                                      </p:tavLst>
                                    </p:anim>
                                    <p:anim calcmode="lin" valueType="num">
                                      <p:cBhvr>
                                        <p:cTn id="125" dur="500" fill="hold"/>
                                        <p:tgtEl>
                                          <p:spTgt spid="37956"/>
                                        </p:tgtEl>
                                        <p:attrNameLst>
                                          <p:attrName>ppt_w</p:attrName>
                                        </p:attrNameLst>
                                      </p:cBhvr>
                                      <p:tavLst>
                                        <p:tav tm="0">
                                          <p:val>
                                            <p:fltVal val="0"/>
                                          </p:val>
                                        </p:tav>
                                        <p:tav tm="100000">
                                          <p:val>
                                            <p:strVal val="#ppt_w"/>
                                          </p:val>
                                        </p:tav>
                                      </p:tavLst>
                                    </p:anim>
                                    <p:anim calcmode="lin" valueType="num">
                                      <p:cBhvr>
                                        <p:cTn id="126" dur="500" fill="hold"/>
                                        <p:tgtEl>
                                          <p:spTgt spid="379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nimBg="1"/>
      <p:bldP spid="37921" grpId="0" animBg="1"/>
      <p:bldP spid="37922" grpId="0" animBg="1"/>
      <p:bldP spid="37944" grpId="0" animBg="1"/>
      <p:bldP spid="37945" grpId="0" animBg="1"/>
      <p:bldP spid="37946" grpId="0" animBg="1"/>
      <p:bldP spid="37947" grpId="0" animBg="1"/>
      <p:bldP spid="37948" grpId="0" animBg="1"/>
      <p:bldP spid="37949" grpId="0" animBg="1"/>
      <p:bldP spid="37950" grpId="0" animBg="1"/>
      <p:bldP spid="37951" grpId="0" animBg="1"/>
      <p:bldP spid="37952" grpId="0" animBg="1"/>
      <p:bldP spid="37953" grpId="0" animBg="1"/>
      <p:bldP spid="37954" grpId="0" animBg="1"/>
      <p:bldP spid="37955" grpId="0" animBg="1"/>
      <p:bldP spid="379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9459" name="Object 7"/>
          <p:cNvGraphicFramePr>
            <a:graphicFrameLocks noGrp="1" noChangeAspect="1"/>
          </p:cNvGraphicFramePr>
          <p:nvPr>
            <p:ph sz="half" idx="1"/>
          </p:nvPr>
        </p:nvGraphicFramePr>
        <p:xfrm>
          <a:off x="682593" y="785252"/>
          <a:ext cx="3454140" cy="2582395"/>
        </p:xfrm>
        <a:graphic>
          <a:graphicData uri="http://schemas.openxmlformats.org/presentationml/2006/ole">
            <mc:AlternateContent xmlns:mc="http://schemas.openxmlformats.org/markup-compatibility/2006">
              <mc:Choice xmlns:v="urn:schemas-microsoft-com:vml" Requires="v">
                <p:oleObj spid="_x0000_s199682" name="图片" r:id="rId3" imgW="1848612" imgH="1382268" progId="Word.Picture.8">
                  <p:embed/>
                </p:oleObj>
              </mc:Choice>
              <mc:Fallback>
                <p:oleObj name="图片" r:id="rId3" imgW="1848612" imgH="1382268" progId="Word.Picture.8">
                  <p:embed/>
                  <p:pic>
                    <p:nvPicPr>
                      <p:cNvPr id="1945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93" y="785252"/>
                        <a:ext cx="3454140" cy="2582395"/>
                      </a:xfrm>
                      <a:prstGeom prst="rect">
                        <a:avLst/>
                      </a:prstGeom>
                      <a:noFill/>
                      <a:ln w="9525">
                        <a:solidFill>
                          <a:srgbClr val="0000CC"/>
                        </a:solidFill>
                        <a:miter lim="800000"/>
                        <a:headEnd/>
                        <a:tailEnd/>
                      </a:ln>
                    </p:spPr>
                  </p:pic>
                </p:oleObj>
              </mc:Fallback>
            </mc:AlternateContent>
          </a:graphicData>
        </a:graphic>
      </p:graphicFrame>
      <p:sp>
        <p:nvSpPr>
          <p:cNvPr id="19460" name="Rectangle 6"/>
          <p:cNvSpPr>
            <a:spLocks noChangeArrowheads="1"/>
          </p:cNvSpPr>
          <p:nvPr/>
        </p:nvSpPr>
        <p:spPr bwMode="auto">
          <a:xfrm>
            <a:off x="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1" name="Object 9"/>
          <p:cNvGraphicFramePr>
            <a:graphicFrameLocks noGrp="1" noChangeAspect="1"/>
          </p:cNvGraphicFramePr>
          <p:nvPr>
            <p:ph sz="half" idx="2"/>
          </p:nvPr>
        </p:nvGraphicFramePr>
        <p:xfrm>
          <a:off x="4530749" y="610120"/>
          <a:ext cx="3479452" cy="2932660"/>
        </p:xfrm>
        <a:graphic>
          <a:graphicData uri="http://schemas.openxmlformats.org/presentationml/2006/ole">
            <mc:AlternateContent xmlns:mc="http://schemas.openxmlformats.org/markup-compatibility/2006">
              <mc:Choice xmlns:v="urn:schemas-microsoft-com:vml" Requires="v">
                <p:oleObj spid="_x0000_s199683" name="图片" r:id="rId5" imgW="2567003" imgH="2159928" progId="Word.Picture.8">
                  <p:embed/>
                </p:oleObj>
              </mc:Choice>
              <mc:Fallback>
                <p:oleObj name="图片" r:id="rId5" imgW="2567003" imgH="2159928" progId="Word.Picture.8">
                  <p:embed/>
                  <p:pic>
                    <p:nvPicPr>
                      <p:cNvPr id="1946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0749" y="610120"/>
                        <a:ext cx="3479452" cy="2932660"/>
                      </a:xfrm>
                      <a:prstGeom prst="rect">
                        <a:avLst/>
                      </a:prstGeom>
                      <a:noFill/>
                      <a:ln>
                        <a:noFill/>
                      </a:ln>
                    </p:spPr>
                  </p:pic>
                </p:oleObj>
              </mc:Fallback>
            </mc:AlternateContent>
          </a:graphicData>
        </a:graphic>
      </p:graphicFrame>
      <p:sp>
        <p:nvSpPr>
          <p:cNvPr id="19462" name="Text Box 11"/>
          <p:cNvSpPr txBox="1">
            <a:spLocks noChangeArrowheads="1"/>
          </p:cNvSpPr>
          <p:nvPr/>
        </p:nvSpPr>
        <p:spPr bwMode="auto">
          <a:xfrm>
            <a:off x="215106" y="3547157"/>
            <a:ext cx="8713787" cy="331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输入电压</a:t>
            </a:r>
            <a:r>
              <a:rPr lang="en-US" altLang="zh-CN" sz="2400" i="1" dirty="0" err="1">
                <a:solidFill>
                  <a:srgbClr val="800000"/>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800000"/>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由小增大但小于</a:t>
            </a:r>
            <a:r>
              <a:rPr lang="en-US" altLang="zh-CN" sz="2400" dirty="0">
                <a:solidFill>
                  <a:srgbClr val="800000"/>
                </a:solidFill>
                <a:latin typeface="Times New Roman" panose="02020603050405020304" pitchFamily="18" charset="0"/>
                <a:ea typeface="+mn-ea"/>
                <a:cs typeface="Times New Roman" panose="02020603050405020304" pitchFamily="18" charset="0"/>
              </a:rPr>
              <a:t>2</a:t>
            </a:r>
            <a:r>
              <a:rPr lang="en-US" altLang="zh-CN" sz="2400" i="1" dirty="0">
                <a:solidFill>
                  <a:srgbClr val="800000"/>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800000"/>
                </a:solidFill>
                <a:latin typeface="Times New Roman" panose="02020603050405020304" pitchFamily="18" charset="0"/>
                <a:ea typeface="+mn-ea"/>
                <a:cs typeface="Times New Roman" panose="02020603050405020304" pitchFamily="18" charset="0"/>
              </a:rPr>
              <a:t>DD</a:t>
            </a:r>
            <a:r>
              <a:rPr lang="en-US" altLang="zh-CN" sz="2400" dirty="0">
                <a:solidFill>
                  <a:srgbClr val="800000"/>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a:t>
            </a:r>
            <a:endParaRPr lang="en-US" altLang="zh-CN" sz="2400" b="0" dirty="0">
              <a:latin typeface="Times New Roman" panose="02020603050405020304" pitchFamily="18" charset="0"/>
              <a:ea typeface="+mn-ea"/>
              <a:cs typeface="Times New Roman" panose="02020603050405020304" pitchFamily="18" charset="0"/>
            </a:endParaRPr>
          </a:p>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当</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增大到</a:t>
            </a:r>
            <a:r>
              <a:rPr lang="en-US" altLang="zh-CN" sz="2400" dirty="0">
                <a:solidFill>
                  <a:srgbClr val="0000CC"/>
                </a:solidFill>
                <a:latin typeface="Times New Roman" panose="02020603050405020304" pitchFamily="18" charset="0"/>
                <a:ea typeface="+mn-ea"/>
                <a:cs typeface="Times New Roman" panose="02020603050405020304" pitchFamily="18" charset="0"/>
              </a:rPr>
              <a: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时电路状态发生翻转，</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O1</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zh-CN" altLang="en-US" sz="2400" b="0" dirty="0">
                <a:latin typeface="Times New Roman" panose="02020603050405020304" pitchFamily="18" charset="0"/>
                <a:ea typeface="+mn-ea"/>
                <a:cs typeface="Times New Roman" panose="02020603050405020304" pitchFamily="18" charset="0"/>
              </a:rPr>
              <a:t>均由</a:t>
            </a:r>
            <a:r>
              <a:rPr lang="en-US" altLang="zh-CN" sz="2400" b="0" dirty="0">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跳变为</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en-US" altLang="zh-CN" sz="2400" dirty="0">
                <a:solidFill>
                  <a:srgbClr val="0000CC"/>
                </a:solidFill>
                <a:latin typeface="Times New Roman" panose="02020603050405020304" pitchFamily="18" charset="0"/>
                <a:ea typeface="+mn-ea"/>
                <a:cs typeface="Times New Roman" panose="02020603050405020304" pitchFamily="18" charset="0"/>
              </a:rPr>
              <a:t> &gt;2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保持不变。显然</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dirty="0">
                <a:solidFill>
                  <a:srgbClr val="0000CC"/>
                </a:solidFill>
                <a:latin typeface="Times New Roman" panose="02020603050405020304" pitchFamily="18" charset="0"/>
                <a:ea typeface="+mn-ea"/>
                <a:cs typeface="Times New Roman" panose="02020603050405020304" pitchFamily="18" charset="0"/>
              </a:rPr>
              <a: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 </a:t>
            </a:r>
            <a:r>
              <a:rPr lang="en-US" altLang="zh-CN" sz="2400" b="0" i="1" dirty="0" err="1">
                <a:latin typeface="Times New Roman" panose="02020603050405020304" pitchFamily="18" charset="0"/>
                <a:ea typeface="+mn-ea"/>
                <a:cs typeface="Times New Roman" panose="02020603050405020304" pitchFamily="18" charset="0"/>
              </a:rPr>
              <a:t>v</a:t>
            </a:r>
            <a:r>
              <a:rPr lang="en-US" altLang="zh-CN" sz="2400" b="0" baseline="-25000" dirty="0" err="1">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由最大值下降到</a:t>
            </a:r>
            <a:r>
              <a:rPr lang="en-US" altLang="zh-CN" sz="2400" b="0" i="1" dirty="0">
                <a:latin typeface="Times New Roman" panose="02020603050405020304" pitchFamily="18" charset="0"/>
                <a:ea typeface="+mn-ea"/>
                <a:cs typeface="Times New Roman" panose="02020603050405020304" pitchFamily="18" charset="0"/>
              </a:rPr>
              <a:t>V</a:t>
            </a:r>
            <a:r>
              <a:rPr lang="en-US" altLang="zh-CN" sz="2400" b="0" baseline="-25000" dirty="0">
                <a:latin typeface="Times New Roman" panose="02020603050405020304" pitchFamily="18" charset="0"/>
                <a:ea typeface="+mn-ea"/>
                <a:cs typeface="Times New Roman" panose="02020603050405020304" pitchFamily="18" charset="0"/>
              </a:rPr>
              <a:t>DD</a:t>
            </a:r>
            <a:r>
              <a:rPr lang="en-US" altLang="zh-CN" sz="2400" b="0" dirty="0">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以前，电路输出一直为低电平。</a:t>
            </a:r>
            <a:endParaRPr lang="en-US" altLang="zh-CN" sz="2400" b="0" dirty="0">
              <a:latin typeface="Times New Roman" panose="02020603050405020304" pitchFamily="18" charset="0"/>
              <a:ea typeface="+mn-ea"/>
              <a:cs typeface="Times New Roman" panose="02020603050405020304" pitchFamily="18" charset="0"/>
            </a:endParaRPr>
          </a:p>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当</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下降到</a:t>
            </a:r>
            <a:r>
              <a:rPr lang="en-US" altLang="zh-CN" sz="2400"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时，电路再次翻转，输出由</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跳变为</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继续下降，</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保持不变，显然</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，回差</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 </a:t>
            </a:r>
          </a:p>
        </p:txBody>
      </p:sp>
      <p:sp>
        <p:nvSpPr>
          <p:cNvPr id="10" name="矩形 9"/>
          <p:cNvSpPr/>
          <p:nvPr/>
        </p:nvSpPr>
        <p:spPr>
          <a:xfrm>
            <a:off x="0" y="32188"/>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2435211362"/>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59346" y="633186"/>
            <a:ext cx="8776936" cy="61380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b="0" dirty="0">
                <a:latin typeface="+mn-ea"/>
              </a:rPr>
              <a:t>单稳态电路是一种用于</a:t>
            </a:r>
            <a:r>
              <a:rPr lang="zh-CN" altLang="en-US" sz="2400" dirty="0">
                <a:solidFill>
                  <a:srgbClr val="800000"/>
                </a:solidFill>
                <a:latin typeface="+mn-ea"/>
              </a:rPr>
              <a:t>整形、延时、定时</a:t>
            </a:r>
            <a:r>
              <a:rPr lang="zh-CN" altLang="en-US" sz="2400" b="0" dirty="0">
                <a:latin typeface="+mn-ea"/>
              </a:rPr>
              <a:t>的脉冲电路。</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整形</a:t>
            </a:r>
            <a:r>
              <a:rPr lang="zh-CN" altLang="en-US" sz="2400" b="0" dirty="0">
                <a:latin typeface="+mn-ea"/>
              </a:rPr>
              <a:t>：把不规则波形转换成宽度、幅度都相等的矩形脉冲。</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延时</a:t>
            </a:r>
            <a:r>
              <a:rPr lang="zh-CN" altLang="en-US" sz="2400" b="0" dirty="0">
                <a:latin typeface="+mn-ea"/>
              </a:rPr>
              <a:t>：将输入信号延迟一定时间之后输出。</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定时</a:t>
            </a:r>
            <a:r>
              <a:rPr lang="zh-CN" altLang="en-US" sz="2400" b="0" dirty="0">
                <a:latin typeface="+mn-ea"/>
              </a:rPr>
              <a:t>：产生一定宽度的方波。</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dirty="0">
                <a:latin typeface="+mn-ea"/>
              </a:rPr>
              <a:t>单稳态电路的功能</a:t>
            </a:r>
            <a:r>
              <a:rPr lang="zh-CN" altLang="en-US" sz="2400" b="0" dirty="0">
                <a:latin typeface="+mn-ea"/>
              </a:rPr>
              <a:t>：</a:t>
            </a:r>
            <a:r>
              <a:rPr lang="zh-CN" altLang="en-US" sz="2400" dirty="0">
                <a:solidFill>
                  <a:srgbClr val="003300"/>
                </a:solidFill>
                <a:latin typeface="+mn-ea"/>
              </a:rPr>
              <a:t>每触发一次，电路输出一个宽度一定、幅度一定的矩形波</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dirty="0"/>
              <a:t>单稳态电路特点：</a:t>
            </a:r>
            <a:endParaRPr lang="en-US" altLang="zh-CN" sz="2400" dirty="0"/>
          </a:p>
          <a:p>
            <a:pPr algn="just" eaLnBrk="1" hangingPunct="1">
              <a:lnSpc>
                <a:spcPct val="115000"/>
              </a:lnSpc>
              <a:buClr>
                <a:schemeClr val="accent1"/>
              </a:buClr>
              <a:buFont typeface="Wingdings" panose="05000000000000000000" pitchFamily="2" charset="2"/>
              <a:buChar char="Ø"/>
            </a:pPr>
            <a:r>
              <a:rPr lang="zh-CN" altLang="en-US" sz="2400" b="0" dirty="0"/>
              <a:t>单稳态电路有两个工作状态，加触发信号前的状态为</a:t>
            </a:r>
            <a:r>
              <a:rPr lang="zh-CN" altLang="en-US" sz="2400" dirty="0">
                <a:solidFill>
                  <a:srgbClr val="800000"/>
                </a:solidFill>
              </a:rPr>
              <a:t>稳态</a:t>
            </a:r>
            <a:r>
              <a:rPr lang="zh-CN" altLang="en-US" sz="2400" b="0" dirty="0"/>
              <a:t>，加触发信号后的状态为</a:t>
            </a:r>
            <a:r>
              <a:rPr lang="zh-CN" altLang="en-US" sz="2400" dirty="0">
                <a:solidFill>
                  <a:srgbClr val="800000"/>
                </a:solidFill>
              </a:rPr>
              <a:t>暂稳态</a:t>
            </a:r>
            <a:r>
              <a:rPr lang="zh-CN" altLang="en-US" sz="2400" b="0" dirty="0"/>
              <a:t>。</a:t>
            </a:r>
          </a:p>
          <a:p>
            <a:pPr algn="just" eaLnBrk="1" hangingPunct="1">
              <a:lnSpc>
                <a:spcPct val="115000"/>
              </a:lnSpc>
              <a:buClr>
                <a:schemeClr val="accent1"/>
              </a:buClr>
              <a:buFont typeface="Wingdings" panose="05000000000000000000" pitchFamily="2" charset="2"/>
              <a:buChar char="Ø"/>
            </a:pPr>
            <a:r>
              <a:rPr lang="zh-CN" altLang="en-US" sz="2400" b="0" dirty="0"/>
              <a:t>单稳态电路在</a:t>
            </a:r>
            <a:r>
              <a:rPr lang="zh-CN" altLang="en-US" sz="2400" dirty="0">
                <a:solidFill>
                  <a:srgbClr val="7030A0"/>
                </a:solidFill>
              </a:rPr>
              <a:t>外加触发脉冲</a:t>
            </a:r>
            <a:r>
              <a:rPr lang="zh-CN" altLang="en-US" sz="2400" b="0" dirty="0"/>
              <a:t>的作用下，可以</a:t>
            </a:r>
            <a:r>
              <a:rPr lang="zh-CN" altLang="en-US" sz="2400" dirty="0">
                <a:solidFill>
                  <a:srgbClr val="7030A0"/>
                </a:solidFill>
              </a:rPr>
              <a:t>从稳态翻转到暂稳态</a:t>
            </a:r>
            <a:r>
              <a:rPr lang="zh-CN" altLang="en-US" sz="2400" b="0" dirty="0">
                <a:solidFill>
                  <a:srgbClr val="7030A0"/>
                </a:solidFill>
              </a:rPr>
              <a:t>，</a:t>
            </a:r>
            <a:r>
              <a:rPr lang="zh-CN" altLang="en-US" sz="2400" b="0" dirty="0"/>
              <a:t>暂稳态维持一段时间后，</a:t>
            </a:r>
            <a:r>
              <a:rPr lang="zh-CN" altLang="en-US" sz="2400" dirty="0">
                <a:solidFill>
                  <a:srgbClr val="7030A0"/>
                </a:solidFill>
              </a:rPr>
              <a:t>自动返回到稳态</a:t>
            </a:r>
            <a:r>
              <a:rPr lang="zh-CN" altLang="en-US" sz="2400" b="0" dirty="0">
                <a:solidFill>
                  <a:srgbClr val="7030A0"/>
                </a:solidFill>
              </a:rPr>
              <a:t>。</a:t>
            </a:r>
          </a:p>
          <a:p>
            <a:pPr algn="just" eaLnBrk="1" hangingPunct="1">
              <a:lnSpc>
                <a:spcPct val="115000"/>
              </a:lnSpc>
              <a:buClr>
                <a:schemeClr val="accent1"/>
              </a:buClr>
              <a:buFont typeface="Wingdings" panose="05000000000000000000" pitchFamily="2" charset="2"/>
              <a:buChar char="Ø"/>
            </a:pPr>
            <a:r>
              <a:rPr lang="zh-CN" altLang="en-US" sz="2400" dirty="0">
                <a:solidFill>
                  <a:srgbClr val="7030A0"/>
                </a:solidFill>
              </a:rPr>
              <a:t>暂稳态持续的时间</a:t>
            </a:r>
            <a:r>
              <a:rPr lang="zh-CN" altLang="en-US" sz="2400" b="0" dirty="0"/>
              <a:t>就是单稳态电路的</a:t>
            </a:r>
            <a:r>
              <a:rPr lang="zh-CN" altLang="en-US" sz="2400" dirty="0">
                <a:solidFill>
                  <a:srgbClr val="7030A0"/>
                </a:solidFill>
              </a:rPr>
              <a:t>脉冲宽度</a:t>
            </a:r>
            <a:r>
              <a:rPr lang="zh-CN" altLang="en-US" sz="2400" b="0" dirty="0"/>
              <a:t>的大小。只取决于电路本身的参数，而与触发脉冲无关。</a:t>
            </a:r>
          </a:p>
          <a:p>
            <a:pPr eaLnBrk="1" hangingPunct="1">
              <a:lnSpc>
                <a:spcPct val="120000"/>
              </a:lnSpc>
              <a:spcBef>
                <a:spcPts val="300"/>
              </a:spcBef>
              <a:spcAft>
                <a:spcPts val="100"/>
              </a:spcAft>
              <a:buClr>
                <a:srgbClr val="000099"/>
              </a:buClr>
            </a:pPr>
            <a:endParaRPr lang="zh-CN" altLang="en-US" sz="2400" b="0" dirty="0">
              <a:latin typeface="+mn-ea"/>
            </a:endParaRPr>
          </a:p>
        </p:txBody>
      </p:sp>
    </p:spTree>
    <p:extLst>
      <p:ext uri="{BB962C8B-B14F-4D97-AF65-F5344CB8AC3E}">
        <p14:creationId xmlns:p14="http://schemas.microsoft.com/office/powerpoint/2010/main" val="32283937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20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2000"/>
                                        <p:tgtEl>
                                          <p:spTgt spid="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up)">
                                      <p:cBhvr>
                                        <p:cTn id="16" dur="20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up)">
                                      <p:cBhvr>
                                        <p:cTn id="21" dur="20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up)">
                                      <p:cBhvr>
                                        <p:cTn id="26" dur="20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up)">
                                      <p:cBhvr>
                                        <p:cTn id="31" dur="20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up)">
                                      <p:cBhvr>
                                        <p:cTn id="36" dur="20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up)">
                                      <p:cBhvr>
                                        <p:cTn id="41"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单稳态电路组成</a:t>
            </a:r>
            <a:endParaRPr lang="zh-CN" altLang="en-US" sz="3200" dirty="0">
              <a:solidFill>
                <a:srgbClr val="0000FF"/>
              </a:solidFill>
              <a:latin typeface="+mn-ea"/>
              <a:ea typeface="+mn-ea"/>
              <a:cs typeface="+mn-ea"/>
              <a:sym typeface="+mn-lt"/>
            </a:endParaRPr>
          </a:p>
        </p:txBody>
      </p:sp>
      <mc:AlternateContent xmlns:mc="http://schemas.openxmlformats.org/markup-compatibility/2006" xmlns:a14="http://schemas.microsoft.com/office/drawing/2010/main">
        <mc:Choice Requires="a14">
          <p:sp>
            <p:nvSpPr>
              <p:cNvPr id="5" name="Rectangle 3"/>
              <p:cNvSpPr>
                <a:spLocks noGrp="1" noChangeArrowheads="1"/>
              </p:cNvSpPr>
              <p:nvPr>
                <p:ph type="body" idx="1"/>
              </p:nvPr>
            </p:nvSpPr>
            <p:spPr>
              <a:xfrm>
                <a:off x="200467" y="3914275"/>
                <a:ext cx="8660563" cy="1176962"/>
              </a:xfrm>
              <a:noFill/>
            </p:spPr>
            <p:txBody>
              <a:bodyPr/>
              <a:lstStyle/>
              <a:p>
                <a:pPr marL="0" indent="0" algn="just" eaLnBrk="1" hangingPunct="1">
                  <a:lnSpc>
                    <a:spcPct val="130000"/>
                  </a:lnSpc>
                  <a:buClr>
                    <a:schemeClr val="accent1"/>
                  </a:buClr>
                  <a:buNone/>
                </a:pPr>
                <a:r>
                  <a:rPr lang="zh-CN" altLang="en-US" sz="2400" dirty="0">
                    <a:latin typeface="+mn-ea"/>
                  </a:rPr>
                  <a:t>    图中</a:t>
                </a:r>
                <a14:m>
                  <m:oMath xmlns:m="http://schemas.openxmlformats.org/officeDocument/2006/math">
                    <m:r>
                      <a:rPr lang="en-US" altLang="zh-CN" sz="2400" i="1" dirty="0" smtClean="0">
                        <a:solidFill>
                          <a:srgbClr val="800000"/>
                        </a:solidFill>
                        <a:latin typeface="Cambria Math" panose="02040503050406030204" pitchFamily="18" charset="0"/>
                      </a:rPr>
                      <m:t>𝑅</m:t>
                    </m:r>
                    <m:r>
                      <a:rPr lang="zh-CN" altLang="en-US" sz="2400" i="1" dirty="0" smtClean="0">
                        <a:solidFill>
                          <a:srgbClr val="800000"/>
                        </a:solidFill>
                        <a:latin typeface="Cambria Math" panose="02040503050406030204" pitchFamily="18" charset="0"/>
                      </a:rPr>
                      <m:t>、</m:t>
                    </m:r>
                    <m:r>
                      <a:rPr lang="en-US" altLang="zh-CN" sz="2400" i="1" dirty="0" smtClean="0">
                        <a:solidFill>
                          <a:srgbClr val="800000"/>
                        </a:solidFill>
                        <a:latin typeface="Cambria Math" panose="02040503050406030204" pitchFamily="18" charset="0"/>
                      </a:rPr>
                      <m:t>𝐶</m:t>
                    </m:r>
                  </m:oMath>
                </a14:m>
                <a:r>
                  <a:rPr lang="zh-CN" altLang="en-US" sz="2400" dirty="0">
                    <a:solidFill>
                      <a:srgbClr val="800000"/>
                    </a:solidFill>
                    <a:latin typeface="+mn-ea"/>
                  </a:rPr>
                  <a:t>是定时元件</a:t>
                </a:r>
                <a:r>
                  <a:rPr lang="zh-CN" altLang="en-US" sz="2400" dirty="0">
                    <a:latin typeface="+mn-ea"/>
                  </a:rPr>
                  <a:t>；单稳态电路的输入信号</a:t>
                </a:r>
                <a:r>
                  <a:rPr lang="en-US" altLang="zh-CN" sz="2400" i="1" dirty="0" err="1">
                    <a:latin typeface="+mn-ea"/>
                  </a:rPr>
                  <a:t>v</a:t>
                </a:r>
                <a:r>
                  <a:rPr lang="en-US" altLang="zh-CN" sz="2400" baseline="-30000" dirty="0" err="1">
                    <a:latin typeface="+mn-ea"/>
                  </a:rPr>
                  <a:t>I</a:t>
                </a:r>
                <a:r>
                  <a:rPr lang="zh-CN" altLang="en-US" sz="2400" dirty="0">
                    <a:latin typeface="+mn-ea"/>
                  </a:rPr>
                  <a:t>加在低触发端</a:t>
                </a:r>
                <a:r>
                  <a:rPr lang="en-US" altLang="zh-CN" sz="2400" dirty="0">
                    <a:latin typeface="+mn-ea"/>
                  </a:rPr>
                  <a:t>TL</a:t>
                </a:r>
                <a:r>
                  <a:rPr lang="zh-CN" altLang="en-US" sz="2400" dirty="0">
                    <a:latin typeface="+mn-ea"/>
                  </a:rPr>
                  <a:t>端。</a:t>
                </a:r>
              </a:p>
              <a:p>
                <a:pPr eaLnBrk="1" hangingPunct="1">
                  <a:lnSpc>
                    <a:spcPct val="130000"/>
                  </a:lnSpc>
                  <a:buClr>
                    <a:schemeClr val="accent1"/>
                  </a:buClr>
                  <a:buFont typeface="Wingdings" panose="05000000000000000000" pitchFamily="2" charset="2"/>
                  <a:buChar char="Ø"/>
                </a:pPr>
                <a:endParaRPr lang="en-US" altLang="zh-CN" sz="2800" dirty="0"/>
              </a:p>
            </p:txBody>
          </p:sp>
        </mc:Choice>
        <mc:Fallback xmlns="">
          <p:sp>
            <p:nvSpPr>
              <p:cNvPr id="5" name="Rectangle 3"/>
              <p:cNvSpPr>
                <a:spLocks noGrp="1" noRot="1" noChangeAspect="1" noMove="1" noResize="1" noEditPoints="1" noAdjustHandles="1" noChangeArrowheads="1" noChangeShapeType="1" noTextEdit="1"/>
              </p:cNvSpPr>
              <p:nvPr>
                <p:ph type="body" idx="1"/>
              </p:nvPr>
            </p:nvSpPr>
            <p:spPr>
              <a:xfrm>
                <a:off x="200467" y="3914275"/>
                <a:ext cx="8660563" cy="1176962"/>
              </a:xfrm>
              <a:blipFill rotWithShape="0">
                <a:blip r:embed="rId4"/>
                <a:stretch>
                  <a:fillRect l="-1126" r="-1056"/>
                </a:stretch>
              </a:blipFill>
            </p:spPr>
            <p:txBody>
              <a:bodyPr/>
              <a:lstStyle/>
              <a:p>
                <a:r>
                  <a:rPr lang="zh-CN" altLang="en-US">
                    <a:noFill/>
                  </a:rPr>
                  <a:t> </a:t>
                </a:r>
              </a:p>
            </p:txBody>
          </p:sp>
        </mc:Fallback>
      </mc:AlternateContent>
      <p:graphicFrame>
        <p:nvGraphicFramePr>
          <p:cNvPr id="60" name="Object 5"/>
          <p:cNvGraphicFramePr>
            <a:graphicFrameLocks noGrp="1" noChangeAspect="1"/>
          </p:cNvGraphicFramePr>
          <p:nvPr>
            <p:ph sz="half" idx="1"/>
          </p:nvPr>
        </p:nvGraphicFramePr>
        <p:xfrm>
          <a:off x="663111" y="880970"/>
          <a:ext cx="3600450" cy="2819400"/>
        </p:xfrm>
        <a:graphic>
          <a:graphicData uri="http://schemas.openxmlformats.org/presentationml/2006/ole">
            <mc:AlternateContent xmlns:mc="http://schemas.openxmlformats.org/markup-compatibility/2006">
              <mc:Choice xmlns:v="urn:schemas-microsoft-com:vml" Requires="v">
                <p:oleObj spid="_x0000_s200706" name="图片" r:id="rId5" imgW="1581912" imgH="1240536" progId="Word.Picture.8">
                  <p:embed/>
                </p:oleObj>
              </mc:Choice>
              <mc:Fallback>
                <p:oleObj name="图片" r:id="rId5" imgW="1581912" imgH="1240536" progId="Word.Picture.8">
                  <p:embed/>
                  <p:pic>
                    <p:nvPicPr>
                      <p:cNvPr id="6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111" y="880970"/>
                        <a:ext cx="3600450" cy="2819400"/>
                      </a:xfrm>
                      <a:prstGeom prst="rect">
                        <a:avLst/>
                      </a:prstGeom>
                      <a:solidFill>
                        <a:srgbClr val="FFFFFF">
                          <a:alpha val="0"/>
                        </a:srgbClr>
                      </a:solidFill>
                      <a:ln w="9525">
                        <a:solidFill>
                          <a:srgbClr val="0000CC"/>
                        </a:solidFill>
                        <a:miter lim="800000"/>
                        <a:headEnd/>
                        <a:tailEnd/>
                      </a:ln>
                    </p:spPr>
                  </p:pic>
                </p:oleObj>
              </mc:Fallback>
            </mc:AlternateContent>
          </a:graphicData>
        </a:graphic>
      </p:graphicFrame>
      <p:graphicFrame>
        <p:nvGraphicFramePr>
          <p:cNvPr id="61" name="Object 21"/>
          <p:cNvGraphicFramePr>
            <a:graphicFrameLocks noGrp="1" noChangeAspect="1"/>
          </p:cNvGraphicFramePr>
          <p:nvPr>
            <p:ph sz="half" idx="2"/>
          </p:nvPr>
        </p:nvGraphicFramePr>
        <p:xfrm>
          <a:off x="4722610" y="388557"/>
          <a:ext cx="3571875" cy="3519487"/>
        </p:xfrm>
        <a:graphic>
          <a:graphicData uri="http://schemas.openxmlformats.org/presentationml/2006/ole">
            <mc:AlternateContent xmlns:mc="http://schemas.openxmlformats.org/markup-compatibility/2006">
              <mc:Choice xmlns:v="urn:schemas-microsoft-com:vml" Requires="v">
                <p:oleObj spid="_x0000_s200707" name="图片" r:id="rId7" imgW="2381693" imgH="2342201" progId="Word.Picture.8">
                  <p:embed/>
                </p:oleObj>
              </mc:Choice>
              <mc:Fallback>
                <p:oleObj name="图片" r:id="rId7" imgW="2381693" imgH="2342201" progId="Word.Picture.8">
                  <p:embed/>
                  <p:pic>
                    <p:nvPicPr>
                      <p:cNvPr id="61"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610" y="388557"/>
                        <a:ext cx="3571875"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 name="Rectangle 37"/>
          <p:cNvSpPr>
            <a:spLocks noChangeArrowheads="1"/>
          </p:cNvSpPr>
          <p:nvPr/>
        </p:nvSpPr>
        <p:spPr bwMode="auto">
          <a:xfrm>
            <a:off x="514622" y="5566143"/>
            <a:ext cx="6678612" cy="4572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mn-ea"/>
                <a:ea typeface="+mn-ea"/>
                <a:cs typeface="Times New Roman" panose="02020603050405020304" pitchFamily="18" charset="0"/>
                <a:sym typeface="Symbol" panose="05050102010706020507" pitchFamily="18" charset="2"/>
              </a:rPr>
              <a:t>②</a:t>
            </a:r>
            <a:r>
              <a:rPr kumimoji="1" lang="zh-CN" altLang="en-US" sz="2400" b="0" dirty="0">
                <a:latin typeface="+mn-ea"/>
                <a:ea typeface="+mn-ea"/>
                <a:cs typeface="Times New Roman" panose="02020603050405020304" pitchFamily="18" charset="0"/>
                <a:sym typeface="Symbol" panose="05050102010706020507" pitchFamily="18" charset="2"/>
              </a:rPr>
              <a:t>外加触发信号，电路转换到暂态，输出为</a:t>
            </a:r>
            <a:r>
              <a:rPr kumimoji="1" lang="en-US" altLang="zh-CN" sz="2400" b="0" dirty="0">
                <a:latin typeface="+mn-ea"/>
                <a:ea typeface="+mn-ea"/>
                <a:cs typeface="Times New Roman" panose="02020603050405020304" pitchFamily="18" charset="0"/>
                <a:sym typeface="Symbol" panose="05050102010706020507" pitchFamily="18" charset="2"/>
              </a:rPr>
              <a:t>1</a:t>
            </a:r>
          </a:p>
        </p:txBody>
      </p:sp>
      <p:sp>
        <p:nvSpPr>
          <p:cNvPr id="63" name="Rectangle 38"/>
          <p:cNvSpPr>
            <a:spLocks noChangeArrowheads="1"/>
          </p:cNvSpPr>
          <p:nvPr/>
        </p:nvSpPr>
        <p:spPr bwMode="auto">
          <a:xfrm>
            <a:off x="496270" y="6107718"/>
            <a:ext cx="870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mn-ea"/>
                <a:ea typeface="+mn-ea"/>
                <a:cs typeface="Times New Roman" panose="02020603050405020304" pitchFamily="18" charset="0"/>
                <a:sym typeface="Symbol" panose="05050102010706020507" pitchFamily="18" charset="2"/>
              </a:rPr>
              <a:t>③</a:t>
            </a:r>
            <a:r>
              <a:rPr kumimoji="1" lang="zh-CN" altLang="en-US" sz="2400" b="0" dirty="0">
                <a:latin typeface="+mn-ea"/>
                <a:ea typeface="+mn-ea"/>
                <a:cs typeface="Times New Roman" panose="02020603050405020304" pitchFamily="18" charset="0"/>
                <a:sym typeface="Symbol" panose="05050102010706020507" pitchFamily="18" charset="2"/>
              </a:rPr>
              <a:t>触发信号消除后，电容充电电路自动转换到稳态输出为</a:t>
            </a:r>
            <a:r>
              <a:rPr kumimoji="1" lang="en-US" altLang="zh-CN" sz="2400" b="0" dirty="0">
                <a:latin typeface="+mn-ea"/>
                <a:ea typeface="+mn-ea"/>
                <a:cs typeface="Times New Roman" panose="02020603050405020304" pitchFamily="18" charset="0"/>
                <a:sym typeface="Symbol" panose="05050102010706020507" pitchFamily="18" charset="2"/>
              </a:rPr>
              <a:t>0</a:t>
            </a:r>
          </a:p>
        </p:txBody>
      </p:sp>
      <p:grpSp>
        <p:nvGrpSpPr>
          <p:cNvPr id="64" name="Group 39"/>
          <p:cNvGrpSpPr>
            <a:grpSpLocks/>
          </p:cNvGrpSpPr>
          <p:nvPr/>
        </p:nvGrpSpPr>
        <p:grpSpPr bwMode="auto">
          <a:xfrm>
            <a:off x="508970" y="4993293"/>
            <a:ext cx="8043863" cy="793750"/>
            <a:chOff x="359" y="-109"/>
            <a:chExt cx="5067" cy="500"/>
          </a:xfrm>
        </p:grpSpPr>
        <mc:AlternateContent xmlns:mc="http://schemas.openxmlformats.org/markup-compatibility/2006" xmlns:a14="http://schemas.microsoft.com/office/drawing/2010/main">
          <mc:Choice Requires="a14">
            <p:sp>
              <p:nvSpPr>
                <p:cNvPr id="65" name="Rectangle 40"/>
                <p:cNvSpPr>
                  <a:spLocks noChangeArrowheads="1"/>
                </p:cNvSpPr>
                <p:nvPr/>
              </p:nvSpPr>
              <p:spPr bwMode="auto">
                <a:xfrm>
                  <a:off x="359" y="-109"/>
                  <a:ext cx="5067" cy="3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①</a:t>
                  </a:r>
                  <a:r>
                    <a:rPr kumimoji="1" lang="zh-CN" altLang="en-US" sz="2400" b="0" dirty="0">
                      <a:solidFill>
                        <a:schemeClr val="tx1"/>
                      </a:solidFill>
                      <a:latin typeface="+mn-ea"/>
                      <a:ea typeface="+mn-ea"/>
                      <a:cs typeface="Times New Roman" panose="02020603050405020304" pitchFamily="18" charset="0"/>
                      <a:sym typeface="Symbol" panose="05050102010706020507" pitchFamily="18" charset="2"/>
                    </a:rPr>
                    <a:t>没有触发信号时</a:t>
                  </a: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 </a:t>
                  </a:r>
                  <a14:m>
                    <m:oMath xmlns:m="http://schemas.openxmlformats.org/officeDocument/2006/math">
                      <m:sSub>
                        <m:sSubPr>
                          <m:ctrlP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𝑣</m:t>
                          </m:r>
                        </m:e>
                        <m:sub>
                          <m:r>
                            <m:rPr>
                              <m:sty m:val="p"/>
                            </m:rPr>
                            <a:rPr kumimoji="1" lang="en-US" altLang="zh-CN" sz="2400" b="0" i="0"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I</m:t>
                          </m:r>
                        </m:sub>
                      </m:sSub>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&gt;</m:t>
                      </m:r>
                      <m:f>
                        <m:fPr>
                          <m:ctrlPr>
                            <a:rPr kumimoji="1" lang="el-GR"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3</m:t>
                          </m:r>
                        </m:den>
                      </m:f>
                      <m:sSub>
                        <m:sSubPr>
                          <m:ctrlPr>
                            <a:rPr kumimoji="1" lang="en-US" altLang="zh-CN" sz="2400" b="0" i="1">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𝑉</m:t>
                          </m:r>
                        </m:e>
                        <m:sub>
                          <m:r>
                            <m:rPr>
                              <m:sty m:val="p"/>
                            </m:rPr>
                            <a:rPr kumimoji="1" lang="en-US" altLang="zh-CN" sz="2400" b="0" i="0"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CC</m:t>
                          </m:r>
                        </m:sub>
                      </m:sSub>
                    </m:oMath>
                  </a14:m>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a:t>
                  </a:r>
                  <a:r>
                    <a:rPr kumimoji="1" lang="zh-CN" altLang="en-US" sz="2400" b="0" dirty="0">
                      <a:solidFill>
                        <a:schemeClr val="tx1"/>
                      </a:solidFill>
                      <a:latin typeface="+mn-ea"/>
                      <a:ea typeface="+mn-ea"/>
                      <a:cs typeface="Times New Roman" panose="02020603050405020304" pitchFamily="18" charset="0"/>
                      <a:sym typeface="Symbol" panose="05050102010706020507" pitchFamily="18" charset="2"/>
                    </a:rPr>
                    <a:t>电路处于稳态，输出为</a:t>
                  </a: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0</a:t>
                  </a:r>
                </a:p>
              </p:txBody>
            </p:sp>
          </mc:Choice>
          <mc:Fallback xmlns="">
            <p:sp>
              <p:nvSpPr>
                <p:cNvPr id="65" name="Rectangle 40"/>
                <p:cNvSpPr>
                  <a:spLocks noRot="1" noChangeAspect="1" noMove="1" noResize="1" noEditPoints="1" noAdjustHandles="1" noChangeArrowheads="1" noChangeShapeType="1" noTextEdit="1"/>
                </p:cNvSpPr>
                <p:nvPr/>
              </p:nvSpPr>
              <p:spPr bwMode="auto">
                <a:xfrm>
                  <a:off x="359" y="-109"/>
                  <a:ext cx="5067" cy="393"/>
                </a:xfrm>
                <a:prstGeom prst="rect">
                  <a:avLst/>
                </a:prstGeom>
                <a:blipFill rotWithShape="0">
                  <a:blip r:embed="rId9"/>
                  <a:stretch>
                    <a:fillRect l="-1136" b="-88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66" name="Group 41"/>
            <p:cNvGrpSpPr>
              <a:grpSpLocks/>
            </p:cNvGrpSpPr>
            <p:nvPr/>
          </p:nvGrpSpPr>
          <p:grpSpPr bwMode="auto">
            <a:xfrm>
              <a:off x="2433" y="-9"/>
              <a:ext cx="619" cy="400"/>
              <a:chOff x="4292" y="197"/>
              <a:chExt cx="577" cy="400"/>
            </a:xfrm>
          </p:grpSpPr>
          <p:sp>
            <p:nvSpPr>
              <p:cNvPr id="67" name="Rectangle 42"/>
              <p:cNvSpPr>
                <a:spLocks noChangeArrowheads="1"/>
              </p:cNvSpPr>
              <p:nvPr/>
            </p:nvSpPr>
            <p:spPr bwMode="auto">
              <a:xfrm>
                <a:off x="4292" y="197"/>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0">
                    <a:latin typeface="+mn-ea"/>
                    <a:ea typeface="+mn-ea"/>
                    <a:cs typeface="Times New Roman" panose="02020603050405020304" pitchFamily="18" charset="0"/>
                  </a:rPr>
                  <a:t> </a:t>
                </a:r>
                <a:endParaRPr lang="en-US" altLang="zh-CN" sz="2400" b="0">
                  <a:latin typeface="+mn-ea"/>
                  <a:ea typeface="+mn-ea"/>
                  <a:cs typeface="Times New Roman" panose="02020603050405020304" pitchFamily="18" charset="0"/>
                </a:endParaRPr>
              </a:p>
            </p:txBody>
          </p:sp>
          <p:sp>
            <p:nvSpPr>
              <p:cNvPr id="68" name="Rectangle 43"/>
              <p:cNvSpPr>
                <a:spLocks noChangeArrowheads="1"/>
              </p:cNvSpPr>
              <p:nvPr/>
            </p:nvSpPr>
            <p:spPr bwMode="auto">
              <a:xfrm>
                <a:off x="4835" y="305"/>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0">
                    <a:latin typeface="+mn-ea"/>
                    <a:ea typeface="+mn-ea"/>
                    <a:cs typeface="Times New Roman" panose="02020603050405020304" pitchFamily="18" charset="0"/>
                  </a:rPr>
                  <a:t> </a:t>
                </a:r>
                <a:endParaRPr lang="en-US" altLang="zh-CN" sz="2400" b="0">
                  <a:latin typeface="+mn-ea"/>
                  <a:ea typeface="+mn-ea"/>
                  <a:cs typeface="Times New Roman" panose="02020603050405020304" pitchFamily="18" charset="0"/>
                </a:endParaRPr>
              </a:p>
            </p:txBody>
          </p:sp>
          <p:sp>
            <p:nvSpPr>
              <p:cNvPr id="70" name="Rectangle 45"/>
              <p:cNvSpPr>
                <a:spLocks noChangeArrowheads="1"/>
              </p:cNvSpPr>
              <p:nvPr/>
            </p:nvSpPr>
            <p:spPr bwMode="auto">
              <a:xfrm>
                <a:off x="4518" y="403"/>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000" b="0" dirty="0">
                  <a:latin typeface="+mn-ea"/>
                  <a:ea typeface="+mn-ea"/>
                  <a:cs typeface="Times New Roman" panose="02020603050405020304" pitchFamily="18" charset="0"/>
                </a:endParaRPr>
              </a:p>
            </p:txBody>
          </p:sp>
          <p:sp>
            <p:nvSpPr>
              <p:cNvPr id="72" name="Rectangle 47"/>
              <p:cNvSpPr>
                <a:spLocks noChangeArrowheads="1"/>
              </p:cNvSpPr>
              <p:nvPr/>
            </p:nvSpPr>
            <p:spPr bwMode="auto">
              <a:xfrm>
                <a:off x="4670" y="201"/>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GB" altLang="zh-CN" sz="2000" b="0">
                  <a:latin typeface="+mn-ea"/>
                  <a:ea typeface="+mn-ea"/>
                  <a:cs typeface="Times New Roman" panose="02020603050405020304" pitchFamily="18" charset="0"/>
                </a:endParaRPr>
              </a:p>
            </p:txBody>
          </p:sp>
        </p:grpSp>
      </p:grpSp>
    </p:spTree>
    <p:extLst>
      <p:ext uri="{BB962C8B-B14F-4D97-AF65-F5344CB8AC3E}">
        <p14:creationId xmlns:p14="http://schemas.microsoft.com/office/powerpoint/2010/main" val="6382306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ppt_x"/>
                                          </p:val>
                                        </p:tav>
                                        <p:tav tm="100000">
                                          <p:val>
                                            <p:strVal val="#ppt_x"/>
                                          </p:val>
                                        </p:tav>
                                      </p:tavLst>
                                    </p:anim>
                                    <p:anim calcmode="lin" valueType="num">
                                      <p:cBhvr additive="base">
                                        <p:cTn id="2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up)">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0. </a:t>
            </a:r>
            <a:r>
              <a:rPr kumimoji="1" lang="zh-CN" altLang="en-US" sz="3200" dirty="0">
                <a:solidFill>
                  <a:srgbClr val="0000CC"/>
                </a:solidFill>
                <a:latin typeface="+mn-lt"/>
                <a:ea typeface="+mn-ea"/>
                <a:cs typeface="+mn-ea"/>
              </a:rPr>
              <a:t>运算放大器原理及应用（补充知识）</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dirty="0">
                <a:solidFill>
                  <a:srgbClr val="800000"/>
                </a:solidFill>
                <a:latin typeface="+mn-ea"/>
              </a:rPr>
              <a:t>运算放大器</a:t>
            </a:r>
            <a:r>
              <a:rPr lang="zh-CN" altLang="en-US" sz="2400" b="0" dirty="0">
                <a:latin typeface="+mn-ea"/>
              </a:rPr>
              <a:t>：</a:t>
            </a:r>
            <a:r>
              <a:rPr lang="zh-CN" altLang="en-US" sz="2400" b="0" dirty="0">
                <a:latin typeface="宋体" panose="02010600030101010101" pitchFamily="2" charset="-122"/>
              </a:rPr>
              <a:t>由直接耦合多级放大电路集成制造的高增益放大器。</a:t>
            </a:r>
            <a:endParaRPr lang="en-US" altLang="zh-CN" sz="2400" b="0" dirty="0">
              <a:latin typeface="宋体" panose="02010600030101010101" pitchFamily="2" charset="-122"/>
            </a:endParaRPr>
          </a:p>
          <a:p>
            <a:pPr eaLnBrk="1" hangingPunct="1">
              <a:lnSpc>
                <a:spcPct val="120000"/>
              </a:lnSpc>
              <a:spcBef>
                <a:spcPts val="300"/>
              </a:spcBef>
              <a:spcAft>
                <a:spcPts val="100"/>
              </a:spcAft>
              <a:buClr>
                <a:srgbClr val="000099"/>
              </a:buClr>
            </a:pPr>
            <a:r>
              <a:rPr lang="zh-CN" altLang="en-US" sz="2400" b="0" dirty="0">
                <a:solidFill>
                  <a:srgbClr val="000066"/>
                </a:solidFill>
                <a:latin typeface="Times New Roman" panose="02020603050405020304" pitchFamily="18" charset="0"/>
                <a:cs typeface="Times New Roman" panose="02020603050405020304" pitchFamily="18" charset="0"/>
              </a:rPr>
              <a:t>运放有两个输入端，一个称为</a:t>
            </a:r>
            <a:r>
              <a:rPr lang="zh-CN" altLang="en-US" sz="2400" dirty="0">
                <a:solidFill>
                  <a:srgbClr val="990000"/>
                </a:solidFill>
                <a:latin typeface="Times New Roman" panose="02020603050405020304" pitchFamily="18" charset="0"/>
                <a:cs typeface="Times New Roman" panose="02020603050405020304" pitchFamily="18" charset="0"/>
              </a:rPr>
              <a:t>同相输入端</a:t>
            </a:r>
            <a:r>
              <a:rPr lang="zh-CN" altLang="en-US" sz="2400" b="0" dirty="0">
                <a:solidFill>
                  <a:srgbClr val="0033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Times New Roman" panose="02020603050405020304" pitchFamily="18" charset="0"/>
                <a:cs typeface="Times New Roman" panose="02020603050405020304" pitchFamily="18" charset="0"/>
              </a:rPr>
              <a:t>即</a:t>
            </a:r>
            <a:r>
              <a:rPr lang="zh-CN" altLang="en-US" sz="2400" dirty="0">
                <a:solidFill>
                  <a:srgbClr val="000066"/>
                </a:solidFill>
                <a:latin typeface="Times New Roman" panose="02020603050405020304" pitchFamily="18" charset="0"/>
                <a:cs typeface="Times New Roman" panose="02020603050405020304" pitchFamily="18" charset="0"/>
              </a:rPr>
              <a:t>输出</a:t>
            </a:r>
            <a:r>
              <a:rPr lang="zh-CN" altLang="en-US" sz="2400" b="0" dirty="0">
                <a:solidFill>
                  <a:srgbClr val="000066"/>
                </a:solidFill>
                <a:latin typeface="Times New Roman" panose="02020603050405020304" pitchFamily="18" charset="0"/>
                <a:cs typeface="Times New Roman" panose="02020603050405020304" pitchFamily="18" charset="0"/>
              </a:rPr>
              <a:t>与该端输入信号</a:t>
            </a:r>
            <a:r>
              <a:rPr lang="zh-CN" altLang="en-US" sz="2400" dirty="0">
                <a:solidFill>
                  <a:srgbClr val="000066"/>
                </a:solidFill>
                <a:latin typeface="Times New Roman" panose="02020603050405020304" pitchFamily="18" charset="0"/>
                <a:cs typeface="Times New Roman" panose="02020603050405020304" pitchFamily="18" charset="0"/>
              </a:rPr>
              <a:t>相位相同</a:t>
            </a:r>
            <a:r>
              <a:rPr lang="zh-CN" altLang="en-US" sz="2400" b="0" dirty="0">
                <a:solidFill>
                  <a:srgbClr val="000066"/>
                </a:solidFill>
                <a:latin typeface="Times New Roman" panose="02020603050405020304" pitchFamily="18" charset="0"/>
                <a:cs typeface="Times New Roman" panose="02020603050405020304" pitchFamily="18" charset="0"/>
              </a:rPr>
              <a:t>，用符号</a:t>
            </a:r>
            <a:r>
              <a:rPr lang="en-US" altLang="zh-CN" sz="2400" dirty="0">
                <a:solidFill>
                  <a:srgbClr val="000066"/>
                </a:solidFill>
                <a:latin typeface="Times New Roman" panose="02020603050405020304" pitchFamily="18" charset="0"/>
                <a:cs typeface="Times New Roman" panose="02020603050405020304" pitchFamily="18" charset="0"/>
              </a:rPr>
              <a:t>U</a:t>
            </a:r>
            <a:r>
              <a:rPr lang="zh-CN" altLang="en-US" sz="2400" baseline="-25000" dirty="0">
                <a:solidFill>
                  <a:srgbClr val="000066"/>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b="0" dirty="0">
                <a:solidFill>
                  <a:srgbClr val="000066"/>
                </a:solidFill>
                <a:latin typeface="Times New Roman" panose="02020603050405020304" pitchFamily="18" charset="0"/>
                <a:cs typeface="Times New Roman" panose="02020603050405020304" pitchFamily="18" charset="0"/>
              </a:rPr>
              <a:t>表示；另一个称为</a:t>
            </a:r>
            <a:r>
              <a:rPr lang="zh-CN" altLang="en-US" sz="2400" dirty="0">
                <a:solidFill>
                  <a:srgbClr val="990000"/>
                </a:solidFill>
                <a:latin typeface="Times New Roman" panose="02020603050405020304" pitchFamily="18" charset="0"/>
                <a:cs typeface="Times New Roman" panose="02020603050405020304" pitchFamily="18" charset="0"/>
              </a:rPr>
              <a:t>反相输入端</a:t>
            </a:r>
            <a:r>
              <a:rPr lang="zh-CN" altLang="en-US" sz="2400" b="0" dirty="0">
                <a:solidFill>
                  <a:srgbClr val="0033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Times New Roman" panose="02020603050405020304" pitchFamily="18" charset="0"/>
                <a:cs typeface="Times New Roman" panose="02020603050405020304" pitchFamily="18" charset="0"/>
              </a:rPr>
              <a:t>即</a:t>
            </a:r>
            <a:r>
              <a:rPr lang="zh-CN" altLang="en-US" sz="2400" dirty="0">
                <a:solidFill>
                  <a:srgbClr val="000066"/>
                </a:solidFill>
                <a:latin typeface="Times New Roman" panose="02020603050405020304" pitchFamily="18" charset="0"/>
                <a:cs typeface="Times New Roman" panose="02020603050405020304" pitchFamily="18" charset="0"/>
              </a:rPr>
              <a:t>输出</a:t>
            </a:r>
            <a:r>
              <a:rPr lang="zh-CN" altLang="en-US" sz="2400" b="0" dirty="0">
                <a:solidFill>
                  <a:srgbClr val="000066"/>
                </a:solidFill>
                <a:latin typeface="Times New Roman" panose="02020603050405020304" pitchFamily="18" charset="0"/>
                <a:cs typeface="Times New Roman" panose="02020603050405020304" pitchFamily="18" charset="0"/>
              </a:rPr>
              <a:t>与该端输入信号</a:t>
            </a:r>
            <a:r>
              <a:rPr lang="zh-CN" altLang="en-US" sz="2400" dirty="0">
                <a:solidFill>
                  <a:srgbClr val="000066"/>
                </a:solidFill>
                <a:latin typeface="Times New Roman" panose="02020603050405020304" pitchFamily="18" charset="0"/>
                <a:cs typeface="Times New Roman" panose="02020603050405020304" pitchFamily="18" charset="0"/>
              </a:rPr>
              <a:t>相位相反</a:t>
            </a:r>
            <a:r>
              <a:rPr lang="zh-CN" altLang="en-US" sz="2400" b="0" dirty="0">
                <a:solidFill>
                  <a:srgbClr val="000066"/>
                </a:solidFill>
                <a:latin typeface="Times New Roman" panose="02020603050405020304" pitchFamily="18" charset="0"/>
                <a:cs typeface="Times New Roman" panose="02020603050405020304" pitchFamily="18" charset="0"/>
              </a:rPr>
              <a:t>，用符号</a:t>
            </a:r>
            <a:r>
              <a:rPr lang="en-US" altLang="zh-CN" sz="2400" dirty="0">
                <a:solidFill>
                  <a:srgbClr val="000066"/>
                </a:solidFill>
                <a:latin typeface="Times New Roman" panose="02020603050405020304" pitchFamily="18" charset="0"/>
                <a:cs typeface="Times New Roman" panose="02020603050405020304" pitchFamily="18" charset="0"/>
              </a:rPr>
              <a:t>U</a:t>
            </a:r>
            <a:r>
              <a:rPr lang="zh-CN" altLang="en-US" sz="2400" baseline="-25000" dirty="0">
                <a:solidFill>
                  <a:srgbClr val="0000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mn-ea"/>
              </a:rPr>
              <a:t>表示。</a:t>
            </a:r>
            <a:endParaRPr lang="en-US" altLang="zh-CN" sz="2400" b="0" dirty="0">
              <a:latin typeface="+mn-ea"/>
            </a:endParaRPr>
          </a:p>
        </p:txBody>
      </p:sp>
      <p:graphicFrame>
        <p:nvGraphicFramePr>
          <p:cNvPr id="65" name="Object 21">
            <a:extLst>
              <a:ext uri="{FF2B5EF4-FFF2-40B4-BE49-F238E27FC236}">
                <a16:creationId xmlns:a16="http://schemas.microsoft.com/office/drawing/2014/main" id="{0647EDCB-D968-4477-B0DC-D438D93D6665}"/>
              </a:ext>
            </a:extLst>
          </p:cNvPr>
          <p:cNvGraphicFramePr>
            <a:graphicFrameLocks noChangeAspect="1"/>
          </p:cNvGraphicFramePr>
          <p:nvPr>
            <p:extLst>
              <p:ext uri="{D42A27DB-BD31-4B8C-83A1-F6EECF244321}">
                <p14:modId xmlns:p14="http://schemas.microsoft.com/office/powerpoint/2010/main" val="542544122"/>
              </p:ext>
            </p:extLst>
          </p:nvPr>
        </p:nvGraphicFramePr>
        <p:xfrm>
          <a:off x="6826632" y="3100082"/>
          <a:ext cx="2038350" cy="1304925"/>
        </p:xfrm>
        <a:graphic>
          <a:graphicData uri="http://schemas.openxmlformats.org/presentationml/2006/ole">
            <mc:AlternateContent xmlns:mc="http://schemas.openxmlformats.org/markup-compatibility/2006">
              <mc:Choice xmlns:v="urn:schemas-microsoft-com:vml" Requires="v">
                <p:oleObj spid="_x0000_s184342" name="BMP 图象" r:id="rId3" imgW="2038095" imgH="1305107" progId="Paint.Picture">
                  <p:embed/>
                </p:oleObj>
              </mc:Choice>
              <mc:Fallback>
                <p:oleObj name="BMP 图象" r:id="rId3" imgW="2038095" imgH="1305107" progId="Paint.Picture">
                  <p:embed/>
                  <p:pic>
                    <p:nvPicPr>
                      <p:cNvPr id="65" name="Object 21">
                        <a:extLst>
                          <a:ext uri="{FF2B5EF4-FFF2-40B4-BE49-F238E27FC236}">
                            <a16:creationId xmlns:a16="http://schemas.microsoft.com/office/drawing/2014/main" id="{0647EDCB-D968-4477-B0DC-D438D93D6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632" y="3100082"/>
                        <a:ext cx="20383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Rectangle 27">
            <a:extLst>
              <a:ext uri="{FF2B5EF4-FFF2-40B4-BE49-F238E27FC236}">
                <a16:creationId xmlns:a16="http://schemas.microsoft.com/office/drawing/2014/main" id="{E4F0ECD3-78B4-41F6-A073-2A8E17AA03DD}"/>
              </a:ext>
            </a:extLst>
          </p:cNvPr>
          <p:cNvSpPr>
            <a:spLocks noChangeArrowheads="1"/>
          </p:cNvSpPr>
          <p:nvPr/>
        </p:nvSpPr>
        <p:spPr bwMode="auto">
          <a:xfrm>
            <a:off x="6985486" y="4334347"/>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运放常用符号</a:t>
            </a:r>
          </a:p>
        </p:txBody>
      </p:sp>
      <p:pic>
        <p:nvPicPr>
          <p:cNvPr id="67" name="Picture 29">
            <a:extLst>
              <a:ext uri="{FF2B5EF4-FFF2-40B4-BE49-F238E27FC236}">
                <a16:creationId xmlns:a16="http://schemas.microsoft.com/office/drawing/2014/main" id="{E822B703-657D-41A2-B13F-A8A181CC1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486" y="4998797"/>
            <a:ext cx="1746796"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8" name="Rectangle 30">
            <a:extLst>
              <a:ext uri="{FF2B5EF4-FFF2-40B4-BE49-F238E27FC236}">
                <a16:creationId xmlns:a16="http://schemas.microsoft.com/office/drawing/2014/main" id="{BDA3A359-590B-443E-8075-8181417ED267}"/>
              </a:ext>
            </a:extLst>
          </p:cNvPr>
          <p:cNvSpPr>
            <a:spLocks noChangeArrowheads="1"/>
          </p:cNvSpPr>
          <p:nvPr/>
        </p:nvSpPr>
        <p:spPr bwMode="auto">
          <a:xfrm>
            <a:off x="7061200" y="6346417"/>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运放国标符号</a:t>
            </a:r>
          </a:p>
        </p:txBody>
      </p:sp>
      <p:pic>
        <p:nvPicPr>
          <p:cNvPr id="184324" name="Picture 4">
            <a:extLst>
              <a:ext uri="{FF2B5EF4-FFF2-40B4-BE49-F238E27FC236}">
                <a16:creationId xmlns:a16="http://schemas.microsoft.com/office/drawing/2014/main" id="{E3733E31-2DBD-4D9F-978D-C7D81531DC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25" y="3798997"/>
            <a:ext cx="2038350" cy="187528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7D17A69-47D7-43ED-87DE-B0D340DDD9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017" y="3429000"/>
            <a:ext cx="3602149" cy="2509281"/>
          </a:xfrm>
          <a:prstGeom prst="rect">
            <a:avLst/>
          </a:prstGeom>
        </p:spPr>
      </p:pic>
      <p:sp>
        <p:nvSpPr>
          <p:cNvPr id="17" name="Rectangle 27">
            <a:extLst>
              <a:ext uri="{FF2B5EF4-FFF2-40B4-BE49-F238E27FC236}">
                <a16:creationId xmlns:a16="http://schemas.microsoft.com/office/drawing/2014/main" id="{9CCED334-6E59-4AE5-A0D6-508203ACFA06}"/>
              </a:ext>
            </a:extLst>
          </p:cNvPr>
          <p:cNvSpPr>
            <a:spLocks noChangeArrowheads="1"/>
          </p:cNvSpPr>
          <p:nvPr/>
        </p:nvSpPr>
        <p:spPr bwMode="auto">
          <a:xfrm>
            <a:off x="1505066" y="6044276"/>
            <a:ext cx="337173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a:t>
            </a:r>
            <a:r>
              <a:rPr lang="en-US" altLang="zh-CN" sz="2000" dirty="0">
                <a:latin typeface="微软雅黑" panose="020B0503020204020204" pitchFamily="34" charset="-122"/>
                <a:ea typeface="微软雅黑" panose="020B0503020204020204" pitchFamily="34" charset="-122"/>
              </a:rPr>
              <a:t>LM358</a:t>
            </a:r>
            <a:r>
              <a:rPr lang="zh-CN" altLang="en-US" sz="2000" dirty="0">
                <a:latin typeface="微软雅黑" panose="020B0503020204020204" pitchFamily="34" charset="-122"/>
                <a:ea typeface="微软雅黑" panose="020B0503020204020204" pitchFamily="34" charset="-122"/>
              </a:rPr>
              <a:t>管脚图和实物图</a:t>
            </a:r>
          </a:p>
        </p:txBody>
      </p:sp>
    </p:spTree>
    <p:extLst>
      <p:ext uri="{BB962C8B-B14F-4D97-AF65-F5344CB8AC3E}">
        <p14:creationId xmlns:p14="http://schemas.microsoft.com/office/powerpoint/2010/main" val="2351707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linds(horizontal)">
                                      <p:cBhvr>
                                        <p:cTn id="3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6" grpId="0"/>
      <p:bldP spid="68"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1355202" y="1112134"/>
            <a:ext cx="6248400" cy="4876800"/>
            <a:chOff x="1824" y="1056"/>
            <a:chExt cx="3936" cy="3072"/>
          </a:xfrm>
        </p:grpSpPr>
        <p:grpSp>
          <p:nvGrpSpPr>
            <p:cNvPr id="22571" name="Group 4"/>
            <p:cNvGrpSpPr>
              <a:grpSpLocks/>
            </p:cNvGrpSpPr>
            <p:nvPr/>
          </p:nvGrpSpPr>
          <p:grpSpPr bwMode="auto">
            <a:xfrm>
              <a:off x="1824" y="1056"/>
              <a:ext cx="3936" cy="3072"/>
              <a:chOff x="1824" y="1056"/>
              <a:chExt cx="3936" cy="3072"/>
            </a:xfrm>
          </p:grpSpPr>
          <p:sp>
            <p:nvSpPr>
              <p:cNvPr id="22573"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2574" name="Group 6"/>
              <p:cNvGrpSpPr>
                <a:grpSpLocks/>
              </p:cNvGrpSpPr>
              <p:nvPr/>
            </p:nvGrpSpPr>
            <p:grpSpPr bwMode="auto">
              <a:xfrm>
                <a:off x="1904" y="1152"/>
                <a:ext cx="3856" cy="2880"/>
                <a:chOff x="1904" y="1152"/>
                <a:chExt cx="3856" cy="2880"/>
              </a:xfrm>
            </p:grpSpPr>
            <p:grpSp>
              <p:nvGrpSpPr>
                <p:cNvPr id="22575" name="Group 7"/>
                <p:cNvGrpSpPr>
                  <a:grpSpLocks/>
                </p:cNvGrpSpPr>
                <p:nvPr/>
              </p:nvGrpSpPr>
              <p:grpSpPr bwMode="auto">
                <a:xfrm>
                  <a:off x="2512" y="3600"/>
                  <a:ext cx="96" cy="432"/>
                  <a:chOff x="912" y="3696"/>
                  <a:chExt cx="96" cy="336"/>
                </a:xfrm>
              </p:grpSpPr>
              <p:sp>
                <p:nvSpPr>
                  <p:cNvPr id="22692"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93"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76" name="Group 10"/>
                <p:cNvGrpSpPr>
                  <a:grpSpLocks/>
                </p:cNvGrpSpPr>
                <p:nvPr/>
              </p:nvGrpSpPr>
              <p:grpSpPr bwMode="auto">
                <a:xfrm>
                  <a:off x="1912" y="3144"/>
                  <a:ext cx="992" cy="154"/>
                  <a:chOff x="312" y="3120"/>
                  <a:chExt cx="992" cy="154"/>
                </a:xfrm>
              </p:grpSpPr>
              <p:sp>
                <p:nvSpPr>
                  <p:cNvPr id="22689"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22690"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91"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77"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78"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2579"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2580"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2581"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2582" name="Group 19"/>
                <p:cNvGrpSpPr>
                  <a:grpSpLocks/>
                </p:cNvGrpSpPr>
                <p:nvPr/>
              </p:nvGrpSpPr>
              <p:grpSpPr bwMode="auto">
                <a:xfrm>
                  <a:off x="3424" y="1176"/>
                  <a:ext cx="144" cy="792"/>
                  <a:chOff x="1824" y="1176"/>
                  <a:chExt cx="144" cy="792"/>
                </a:xfrm>
              </p:grpSpPr>
              <p:sp>
                <p:nvSpPr>
                  <p:cNvPr id="22686"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22687"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88"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3"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2584"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2585" name="Group 25"/>
                <p:cNvGrpSpPr>
                  <a:grpSpLocks/>
                </p:cNvGrpSpPr>
                <p:nvPr/>
              </p:nvGrpSpPr>
              <p:grpSpPr bwMode="auto">
                <a:xfrm>
                  <a:off x="1904" y="2480"/>
                  <a:ext cx="992" cy="154"/>
                  <a:chOff x="304" y="2424"/>
                  <a:chExt cx="992" cy="154"/>
                </a:xfrm>
              </p:grpSpPr>
              <p:sp>
                <p:nvSpPr>
                  <p:cNvPr id="22684"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22685"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6"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2587" name="Group 29"/>
                <p:cNvGrpSpPr>
                  <a:grpSpLocks/>
                </p:cNvGrpSpPr>
                <p:nvPr/>
              </p:nvGrpSpPr>
              <p:grpSpPr bwMode="auto">
                <a:xfrm>
                  <a:off x="1920" y="2312"/>
                  <a:ext cx="992" cy="154"/>
                  <a:chOff x="320" y="2312"/>
                  <a:chExt cx="992" cy="154"/>
                </a:xfrm>
              </p:grpSpPr>
              <p:sp>
                <p:nvSpPr>
                  <p:cNvPr id="22682"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22683"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8"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2589" name="Group 33"/>
                <p:cNvGrpSpPr>
                  <a:grpSpLocks/>
                </p:cNvGrpSpPr>
                <p:nvPr/>
              </p:nvGrpSpPr>
              <p:grpSpPr bwMode="auto">
                <a:xfrm>
                  <a:off x="4624" y="2312"/>
                  <a:ext cx="1136" cy="154"/>
                  <a:chOff x="3024" y="2312"/>
                  <a:chExt cx="1136" cy="154"/>
                </a:xfrm>
              </p:grpSpPr>
              <p:sp>
                <p:nvSpPr>
                  <p:cNvPr id="22680"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22681"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90"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2591" name="Group 37"/>
                <p:cNvGrpSpPr>
                  <a:grpSpLocks/>
                </p:cNvGrpSpPr>
                <p:nvPr/>
              </p:nvGrpSpPr>
              <p:grpSpPr bwMode="auto">
                <a:xfrm>
                  <a:off x="4920" y="2680"/>
                  <a:ext cx="696" cy="155"/>
                  <a:chOff x="3072" y="2704"/>
                  <a:chExt cx="936" cy="140"/>
                </a:xfrm>
              </p:grpSpPr>
              <p:sp>
                <p:nvSpPr>
                  <p:cNvPr id="22678"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22679"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92" name="Group 40"/>
                <p:cNvGrpSpPr>
                  <a:grpSpLocks/>
                </p:cNvGrpSpPr>
                <p:nvPr/>
              </p:nvGrpSpPr>
              <p:grpSpPr bwMode="auto">
                <a:xfrm>
                  <a:off x="3302" y="2160"/>
                  <a:ext cx="1083" cy="1024"/>
                  <a:chOff x="1702" y="2160"/>
                  <a:chExt cx="1083" cy="1024"/>
                </a:xfrm>
              </p:grpSpPr>
              <p:sp>
                <p:nvSpPr>
                  <p:cNvPr id="22656"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7"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2658"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9"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60"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61"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2"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2663"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2664"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5"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6"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7"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8"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9"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0"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1"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72"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73"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4"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2675"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6"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7"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93"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2594" name="Group 64"/>
                <p:cNvGrpSpPr>
                  <a:grpSpLocks/>
                </p:cNvGrpSpPr>
                <p:nvPr/>
              </p:nvGrpSpPr>
              <p:grpSpPr bwMode="auto">
                <a:xfrm>
                  <a:off x="2296" y="1832"/>
                  <a:ext cx="336" cy="1784"/>
                  <a:chOff x="696" y="1832"/>
                  <a:chExt cx="336" cy="1784"/>
                </a:xfrm>
              </p:grpSpPr>
              <p:sp>
                <p:nvSpPr>
                  <p:cNvPr id="22648"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49"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0"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51"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2"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2653"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54"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2655"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2595" name="Group 73"/>
                <p:cNvGrpSpPr>
                  <a:grpSpLocks/>
                </p:cNvGrpSpPr>
                <p:nvPr/>
              </p:nvGrpSpPr>
              <p:grpSpPr bwMode="auto">
                <a:xfrm>
                  <a:off x="3064" y="1776"/>
                  <a:ext cx="590" cy="536"/>
                  <a:chOff x="1464" y="1776"/>
                  <a:chExt cx="590" cy="536"/>
                </a:xfrm>
              </p:grpSpPr>
              <p:sp>
                <p:nvSpPr>
                  <p:cNvPr id="22643"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2644"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45"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46"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47"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96" name="Group 79"/>
                <p:cNvGrpSpPr>
                  <a:grpSpLocks/>
                </p:cNvGrpSpPr>
                <p:nvPr/>
              </p:nvGrpSpPr>
              <p:grpSpPr bwMode="auto">
                <a:xfrm>
                  <a:off x="2568" y="1984"/>
                  <a:ext cx="2736" cy="1744"/>
                  <a:chOff x="968" y="1984"/>
                  <a:chExt cx="2736" cy="1744"/>
                </a:xfrm>
              </p:grpSpPr>
              <p:grpSp>
                <p:nvGrpSpPr>
                  <p:cNvPr id="22620" name="Group 80"/>
                  <p:cNvGrpSpPr>
                    <a:grpSpLocks/>
                  </p:cNvGrpSpPr>
                  <p:nvPr/>
                </p:nvGrpSpPr>
                <p:grpSpPr bwMode="auto">
                  <a:xfrm>
                    <a:off x="968" y="2160"/>
                    <a:ext cx="2575" cy="1568"/>
                    <a:chOff x="968" y="2160"/>
                    <a:chExt cx="2575" cy="1568"/>
                  </a:xfrm>
                </p:grpSpPr>
                <p:sp>
                  <p:nvSpPr>
                    <p:cNvPr id="22624"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25"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26"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27"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28"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29"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30"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31"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32"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3"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4"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5"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6"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7"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8"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9"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0"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1"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2"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621" name="Group 100"/>
                  <p:cNvGrpSpPr>
                    <a:grpSpLocks/>
                  </p:cNvGrpSpPr>
                  <p:nvPr/>
                </p:nvGrpSpPr>
                <p:grpSpPr bwMode="auto">
                  <a:xfrm>
                    <a:off x="3216" y="1984"/>
                    <a:ext cx="488" cy="1112"/>
                    <a:chOff x="3216" y="1984"/>
                    <a:chExt cx="488" cy="1112"/>
                  </a:xfrm>
                </p:grpSpPr>
                <p:sp>
                  <p:nvSpPr>
                    <p:cNvPr id="22622"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2623"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2597" name="Group 103"/>
                <p:cNvGrpSpPr>
                  <a:grpSpLocks/>
                </p:cNvGrpSpPr>
                <p:nvPr/>
              </p:nvGrpSpPr>
              <p:grpSpPr bwMode="auto">
                <a:xfrm>
                  <a:off x="2352" y="2176"/>
                  <a:ext cx="1112" cy="1152"/>
                  <a:chOff x="752" y="2176"/>
                  <a:chExt cx="1112" cy="1152"/>
                </a:xfrm>
              </p:grpSpPr>
              <p:sp>
                <p:nvSpPr>
                  <p:cNvPr id="22598"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99"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0"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1"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2"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2603"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4"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5"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6"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7"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8"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9"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0"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1"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2"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2613"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4"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5"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6"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7"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8"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2619"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2572"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2357" name="Text Box 133"/>
          <p:cNvSpPr txBox="1">
            <a:spLocks noChangeArrowheads="1"/>
          </p:cNvSpPr>
          <p:nvPr/>
        </p:nvSpPr>
        <p:spPr bwMode="auto">
          <a:xfrm>
            <a:off x="3793602" y="5976234"/>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触发前</a:t>
            </a:r>
          </a:p>
        </p:txBody>
      </p:sp>
      <p:sp>
        <p:nvSpPr>
          <p:cNvPr id="52358" name="Line 134"/>
          <p:cNvSpPr>
            <a:spLocks noChangeShapeType="1"/>
          </p:cNvSpPr>
          <p:nvPr/>
        </p:nvSpPr>
        <p:spPr bwMode="auto">
          <a:xfrm>
            <a:off x="2726802" y="1569334"/>
            <a:ext cx="48768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59" name="Line 135"/>
          <p:cNvSpPr>
            <a:spLocks noChangeShapeType="1"/>
          </p:cNvSpPr>
          <p:nvPr/>
        </p:nvSpPr>
        <p:spPr bwMode="auto">
          <a:xfrm>
            <a:off x="7603602" y="1569334"/>
            <a:ext cx="0" cy="24384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0" name="Line 136"/>
          <p:cNvSpPr>
            <a:spLocks noChangeShapeType="1"/>
          </p:cNvSpPr>
          <p:nvPr/>
        </p:nvSpPr>
        <p:spPr bwMode="auto">
          <a:xfrm>
            <a:off x="6486002" y="4007734"/>
            <a:ext cx="0" cy="1371600"/>
          </a:xfrm>
          <a:prstGeom prst="line">
            <a:avLst/>
          </a:prstGeom>
          <a:noFill/>
          <a:ln w="44450">
            <a:solidFill>
              <a:srgbClr val="990033"/>
            </a:solidFill>
            <a:round/>
            <a:headEnd/>
            <a:tailEnd type="triangle"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1" name="Text Box 137"/>
          <p:cNvSpPr txBox="1">
            <a:spLocks noChangeArrowheads="1"/>
          </p:cNvSpPr>
          <p:nvPr/>
        </p:nvSpPr>
        <p:spPr bwMode="auto">
          <a:xfrm>
            <a:off x="3641202" y="33219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62" name="Text Box 138"/>
          <p:cNvSpPr txBox="1">
            <a:spLocks noChangeArrowheads="1"/>
          </p:cNvSpPr>
          <p:nvPr/>
        </p:nvSpPr>
        <p:spPr bwMode="auto">
          <a:xfrm>
            <a:off x="3641202" y="38553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63" name="Line 139"/>
          <p:cNvSpPr>
            <a:spLocks noChangeShapeType="1"/>
          </p:cNvSpPr>
          <p:nvPr/>
        </p:nvSpPr>
        <p:spPr bwMode="auto">
          <a:xfrm flipV="1">
            <a:off x="1964802" y="1188334"/>
            <a:ext cx="0" cy="20447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4" name="Line 140"/>
          <p:cNvSpPr>
            <a:spLocks noChangeShapeType="1"/>
          </p:cNvSpPr>
          <p:nvPr/>
        </p:nvSpPr>
        <p:spPr bwMode="auto">
          <a:xfrm>
            <a:off x="1964802" y="1188334"/>
            <a:ext cx="49530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5" name="Line 141"/>
          <p:cNvSpPr>
            <a:spLocks noChangeShapeType="1"/>
          </p:cNvSpPr>
          <p:nvPr/>
        </p:nvSpPr>
        <p:spPr bwMode="auto">
          <a:xfrm>
            <a:off x="2523602" y="1721734"/>
            <a:ext cx="2514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6" name="Oval 142"/>
          <p:cNvSpPr>
            <a:spLocks noChangeArrowheads="1"/>
          </p:cNvSpPr>
          <p:nvPr/>
        </p:nvSpPr>
        <p:spPr bwMode="auto">
          <a:xfrm>
            <a:off x="3907902" y="1670934"/>
            <a:ext cx="76200" cy="76200"/>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367" name="Line 143"/>
          <p:cNvSpPr>
            <a:spLocks noChangeShapeType="1"/>
          </p:cNvSpPr>
          <p:nvPr/>
        </p:nvSpPr>
        <p:spPr bwMode="auto">
          <a:xfrm>
            <a:off x="6765402" y="5988934"/>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0" name="Group 144"/>
          <p:cNvGrpSpPr>
            <a:grpSpLocks/>
          </p:cNvGrpSpPr>
          <p:nvPr/>
        </p:nvGrpSpPr>
        <p:grpSpPr bwMode="auto">
          <a:xfrm>
            <a:off x="4962002" y="1315334"/>
            <a:ext cx="596900" cy="482600"/>
            <a:chOff x="3184" y="1040"/>
            <a:chExt cx="376" cy="304"/>
          </a:xfrm>
        </p:grpSpPr>
        <p:sp>
          <p:nvSpPr>
            <p:cNvPr id="22569" name="AutoShape 145"/>
            <p:cNvSpPr>
              <a:spLocks noChangeArrowheads="1"/>
            </p:cNvSpPr>
            <p:nvPr/>
          </p:nvSpPr>
          <p:spPr bwMode="auto">
            <a:xfrm rot="5400000">
              <a:off x="3280" y="115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70" name="Text Box 146"/>
            <p:cNvSpPr txBox="1">
              <a:spLocks noChangeArrowheads="1"/>
            </p:cNvSpPr>
            <p:nvPr/>
          </p:nvSpPr>
          <p:spPr bwMode="auto">
            <a:xfrm>
              <a:off x="3224" y="1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grpSp>
      <p:sp>
        <p:nvSpPr>
          <p:cNvPr id="52371" name="Line 147"/>
          <p:cNvSpPr>
            <a:spLocks noChangeShapeType="1"/>
          </p:cNvSpPr>
          <p:nvPr/>
        </p:nvSpPr>
        <p:spPr bwMode="auto">
          <a:xfrm>
            <a:off x="5368402" y="1721734"/>
            <a:ext cx="154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2" name="Line 148"/>
          <p:cNvSpPr>
            <a:spLocks noChangeShapeType="1"/>
          </p:cNvSpPr>
          <p:nvPr/>
        </p:nvSpPr>
        <p:spPr bwMode="auto">
          <a:xfrm flipV="1">
            <a:off x="6917802" y="1188334"/>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3" name="Line 149"/>
          <p:cNvSpPr>
            <a:spLocks noChangeShapeType="1"/>
          </p:cNvSpPr>
          <p:nvPr/>
        </p:nvSpPr>
        <p:spPr bwMode="auto">
          <a:xfrm flipV="1">
            <a:off x="6917802" y="1721734"/>
            <a:ext cx="0" cy="2971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4" name="Line 150"/>
          <p:cNvSpPr>
            <a:spLocks noChangeShapeType="1"/>
          </p:cNvSpPr>
          <p:nvPr/>
        </p:nvSpPr>
        <p:spPr bwMode="auto">
          <a:xfrm flipV="1">
            <a:off x="6917802" y="4769734"/>
            <a:ext cx="0" cy="12192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1" name="Group 151"/>
          <p:cNvGrpSpPr>
            <a:grpSpLocks/>
          </p:cNvGrpSpPr>
          <p:nvPr/>
        </p:nvGrpSpPr>
        <p:grpSpPr bwMode="auto">
          <a:xfrm>
            <a:off x="6778102" y="3779134"/>
            <a:ext cx="825500" cy="1128713"/>
            <a:chOff x="4328" y="2592"/>
            <a:chExt cx="520" cy="711"/>
          </a:xfrm>
        </p:grpSpPr>
        <p:sp>
          <p:nvSpPr>
            <p:cNvPr id="22565" name="Text Box 152"/>
            <p:cNvSpPr txBox="1">
              <a:spLocks noChangeArrowheads="1"/>
            </p:cNvSpPr>
            <p:nvPr/>
          </p:nvSpPr>
          <p:spPr bwMode="auto">
            <a:xfrm>
              <a:off x="4512"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C</a:t>
              </a:r>
              <a:endParaRPr kumimoji="1" lang="en-US" altLang="zh-CN" sz="1800" b="1" baseline="-25000">
                <a:solidFill>
                  <a:srgbClr val="FF0000"/>
                </a:solidFill>
                <a:latin typeface="Times New Roman" panose="02020603050405020304" pitchFamily="18" charset="0"/>
              </a:endParaRPr>
            </a:p>
          </p:txBody>
        </p:sp>
        <p:sp>
          <p:nvSpPr>
            <p:cNvPr id="22566" name="Line 153"/>
            <p:cNvSpPr>
              <a:spLocks noChangeShapeType="1"/>
            </p:cNvSpPr>
            <p:nvPr/>
          </p:nvSpPr>
          <p:spPr bwMode="auto">
            <a:xfrm>
              <a:off x="4328" y="316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7" name="Line 154"/>
            <p:cNvSpPr>
              <a:spLocks noChangeShapeType="1"/>
            </p:cNvSpPr>
            <p:nvPr/>
          </p:nvSpPr>
          <p:spPr bwMode="auto">
            <a:xfrm>
              <a:off x="4328" y="322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8" name="Oval 155"/>
            <p:cNvSpPr>
              <a:spLocks noChangeArrowheads="1"/>
            </p:cNvSpPr>
            <p:nvPr/>
          </p:nvSpPr>
          <p:spPr bwMode="auto">
            <a:xfrm>
              <a:off x="4392" y="25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2" name="Group 156"/>
          <p:cNvGrpSpPr>
            <a:grpSpLocks/>
          </p:cNvGrpSpPr>
          <p:nvPr/>
        </p:nvGrpSpPr>
        <p:grpSpPr bwMode="auto">
          <a:xfrm>
            <a:off x="1101202" y="3487034"/>
            <a:ext cx="977900" cy="698500"/>
            <a:chOff x="4712" y="3120"/>
            <a:chExt cx="616" cy="440"/>
          </a:xfrm>
        </p:grpSpPr>
        <p:sp>
          <p:nvSpPr>
            <p:cNvPr id="22559" name="Line 157"/>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0" name="Line 158"/>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1" name="Text Box 159"/>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22562" name="Line 160"/>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3" name="Line 161"/>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4" name="Line 162"/>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 name="Group 163"/>
          <p:cNvGrpSpPr>
            <a:grpSpLocks/>
          </p:cNvGrpSpPr>
          <p:nvPr/>
        </p:nvGrpSpPr>
        <p:grpSpPr bwMode="auto">
          <a:xfrm>
            <a:off x="288402" y="4007734"/>
            <a:ext cx="571500" cy="457200"/>
            <a:chOff x="240" y="2736"/>
            <a:chExt cx="360" cy="288"/>
          </a:xfrm>
        </p:grpSpPr>
        <p:sp>
          <p:nvSpPr>
            <p:cNvPr id="32796" name="Text Box 164"/>
            <p:cNvSpPr txBox="1">
              <a:spLocks noChangeArrowheads="1"/>
            </p:cNvSpPr>
            <p:nvPr/>
          </p:nvSpPr>
          <p:spPr bwMode="auto">
            <a:xfrm>
              <a:off x="240" y="2736"/>
              <a:ext cx="192" cy="288"/>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990033"/>
                  </a:solidFill>
                  <a:latin typeface="Times New Roman" panose="02020603050405020304" pitchFamily="18" charset="0"/>
                </a:rPr>
                <a:t>1</a:t>
              </a:r>
            </a:p>
          </p:txBody>
        </p:sp>
        <p:sp>
          <p:nvSpPr>
            <p:cNvPr id="22558" name="Line 165"/>
            <p:cNvSpPr>
              <a:spLocks noChangeShapeType="1"/>
            </p:cNvSpPr>
            <p:nvPr/>
          </p:nvSpPr>
          <p:spPr bwMode="auto">
            <a:xfrm>
              <a:off x="456" y="2976"/>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2390" name="Text Box 166"/>
          <p:cNvSpPr txBox="1">
            <a:spLocks noChangeArrowheads="1"/>
          </p:cNvSpPr>
          <p:nvPr/>
        </p:nvSpPr>
        <p:spPr bwMode="auto">
          <a:xfrm>
            <a:off x="6994002" y="26361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91" name="Text Box 167"/>
          <p:cNvSpPr txBox="1">
            <a:spLocks noChangeArrowheads="1"/>
          </p:cNvSpPr>
          <p:nvPr/>
        </p:nvSpPr>
        <p:spPr bwMode="auto">
          <a:xfrm>
            <a:off x="5698602" y="27123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1</a:t>
            </a:r>
          </a:p>
        </p:txBody>
      </p:sp>
      <p:sp>
        <p:nvSpPr>
          <p:cNvPr id="52392" name="Text Box 168"/>
          <p:cNvSpPr txBox="1">
            <a:spLocks noChangeArrowheads="1"/>
          </p:cNvSpPr>
          <p:nvPr/>
        </p:nvSpPr>
        <p:spPr bwMode="auto">
          <a:xfrm>
            <a:off x="6994002" y="39315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93" name="AutoShape 169"/>
          <p:cNvSpPr>
            <a:spLocks noChangeArrowheads="1"/>
          </p:cNvSpPr>
          <p:nvPr/>
        </p:nvSpPr>
        <p:spPr bwMode="auto">
          <a:xfrm>
            <a:off x="7952852" y="3474334"/>
            <a:ext cx="990600" cy="533400"/>
          </a:xfrm>
          <a:prstGeom prst="wedgeRoundRectCallout">
            <a:avLst>
              <a:gd name="adj1" fmla="val -135436"/>
              <a:gd name="adj2" fmla="val 159988"/>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zh-CN" altLang="en-US" sz="2400" b="1">
                <a:latin typeface="Times New Roman" pitchFamily="18" charset="0"/>
                <a:ea typeface="宋体" charset="-122"/>
              </a:rPr>
              <a:t>放电</a:t>
            </a:r>
          </a:p>
        </p:txBody>
      </p:sp>
      <p:sp>
        <p:nvSpPr>
          <p:cNvPr id="52394" name="Line 170"/>
          <p:cNvSpPr>
            <a:spLocks noChangeShapeType="1"/>
          </p:cNvSpPr>
          <p:nvPr/>
        </p:nvSpPr>
        <p:spPr bwMode="auto">
          <a:xfrm flipH="1">
            <a:off x="6473302" y="3995034"/>
            <a:ext cx="1155700" cy="127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7" name="AutoShape 127"/>
          <p:cNvSpPr>
            <a:spLocks noChangeArrowheads="1"/>
          </p:cNvSpPr>
          <p:nvPr/>
        </p:nvSpPr>
        <p:spPr bwMode="auto">
          <a:xfrm>
            <a:off x="4631802" y="2102734"/>
            <a:ext cx="1676400" cy="533400"/>
          </a:xfrm>
          <a:prstGeom prst="wedgeRoundRectCallout">
            <a:avLst>
              <a:gd name="adj1" fmla="val -89963"/>
              <a:gd name="adj2" fmla="val 114287"/>
              <a:gd name="adj3" fmla="val 16667"/>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accent2"/>
                </a:solidFill>
                <a:latin typeface="Times New Roman" panose="02020603050405020304" pitchFamily="18" charset="0"/>
              </a:rPr>
              <a:t>清零失效</a:t>
            </a:r>
          </a:p>
        </p:txBody>
      </p:sp>
      <p:sp>
        <p:nvSpPr>
          <p:cNvPr id="166" name="矩形 165"/>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8" name="矩形 167"/>
          <p:cNvSpPr/>
          <p:nvPr/>
        </p:nvSpPr>
        <p:spPr>
          <a:xfrm>
            <a:off x="159346" y="0"/>
            <a:ext cx="4634381"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12307076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2365"/>
                                        </p:tgtEl>
                                        <p:attrNameLst>
                                          <p:attrName>style.visibility</p:attrName>
                                        </p:attrNameLst>
                                      </p:cBhvr>
                                      <p:to>
                                        <p:strVal val="visible"/>
                                      </p:to>
                                    </p:set>
                                    <p:anim calcmode="lin" valueType="num">
                                      <p:cBhvr>
                                        <p:cTn id="7" dur="500" fill="hold"/>
                                        <p:tgtEl>
                                          <p:spTgt spid="52365"/>
                                        </p:tgtEl>
                                        <p:attrNameLst>
                                          <p:attrName>ppt_x</p:attrName>
                                        </p:attrNameLst>
                                      </p:cBhvr>
                                      <p:tavLst>
                                        <p:tav tm="0">
                                          <p:val>
                                            <p:strVal val="#ppt_x-#ppt_w/2"/>
                                          </p:val>
                                        </p:tav>
                                        <p:tav tm="100000">
                                          <p:val>
                                            <p:strVal val="#ppt_x"/>
                                          </p:val>
                                        </p:tav>
                                      </p:tavLst>
                                    </p:anim>
                                    <p:anim calcmode="lin" valueType="num">
                                      <p:cBhvr>
                                        <p:cTn id="8" dur="500" fill="hold"/>
                                        <p:tgtEl>
                                          <p:spTgt spid="52365"/>
                                        </p:tgtEl>
                                        <p:attrNameLst>
                                          <p:attrName>ppt_y</p:attrName>
                                        </p:attrNameLst>
                                      </p:cBhvr>
                                      <p:tavLst>
                                        <p:tav tm="0">
                                          <p:val>
                                            <p:strVal val="#ppt_y"/>
                                          </p:val>
                                        </p:tav>
                                        <p:tav tm="100000">
                                          <p:val>
                                            <p:strVal val="#ppt_y"/>
                                          </p:val>
                                        </p:tav>
                                      </p:tavLst>
                                    </p:anim>
                                    <p:anim calcmode="lin" valueType="num">
                                      <p:cBhvr>
                                        <p:cTn id="9" dur="500" fill="hold"/>
                                        <p:tgtEl>
                                          <p:spTgt spid="52365"/>
                                        </p:tgtEl>
                                        <p:attrNameLst>
                                          <p:attrName>ppt_w</p:attrName>
                                        </p:attrNameLst>
                                      </p:cBhvr>
                                      <p:tavLst>
                                        <p:tav tm="0">
                                          <p:val>
                                            <p:fltVal val="0"/>
                                          </p:val>
                                        </p:tav>
                                        <p:tav tm="100000">
                                          <p:val>
                                            <p:strVal val="#ppt_w"/>
                                          </p:val>
                                        </p:tav>
                                      </p:tavLst>
                                    </p:anim>
                                    <p:anim calcmode="lin" valueType="num">
                                      <p:cBhvr>
                                        <p:cTn id="10" dur="500" fill="hold"/>
                                        <p:tgtEl>
                                          <p:spTgt spid="5236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523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7"/>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499"/>
                                          </p:stCondLst>
                                        </p:cTn>
                                        <p:tgtEl>
                                          <p:spTgt spid="20"/>
                                        </p:tgtEl>
                                        <p:attrNameLst>
                                          <p:attrName>style.visibility</p:attrName>
                                        </p:attrNameLst>
                                      </p:cBhvr>
                                      <p:to>
                                        <p:strVal val="visible"/>
                                      </p:to>
                                    </p:set>
                                  </p:childTnLst>
                                </p:cTn>
                              </p:par>
                            </p:childTnLst>
                          </p:cTn>
                        </p:par>
                        <p:par>
                          <p:cTn id="21" fill="hold" nodeType="afterGroup">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52371"/>
                                        </p:tgtEl>
                                        <p:attrNameLst>
                                          <p:attrName>style.visibility</p:attrName>
                                        </p:attrNameLst>
                                      </p:cBhvr>
                                      <p:to>
                                        <p:strVal val="visible"/>
                                      </p:to>
                                    </p:set>
                                    <p:anim calcmode="lin" valueType="num">
                                      <p:cBhvr>
                                        <p:cTn id="24" dur="500" fill="hold"/>
                                        <p:tgtEl>
                                          <p:spTgt spid="52371"/>
                                        </p:tgtEl>
                                        <p:attrNameLst>
                                          <p:attrName>ppt_x</p:attrName>
                                        </p:attrNameLst>
                                      </p:cBhvr>
                                      <p:tavLst>
                                        <p:tav tm="0">
                                          <p:val>
                                            <p:strVal val="#ppt_x-#ppt_w/2"/>
                                          </p:val>
                                        </p:tav>
                                        <p:tav tm="100000">
                                          <p:val>
                                            <p:strVal val="#ppt_x"/>
                                          </p:val>
                                        </p:tav>
                                      </p:tavLst>
                                    </p:anim>
                                    <p:anim calcmode="lin" valueType="num">
                                      <p:cBhvr>
                                        <p:cTn id="25" dur="500" fill="hold"/>
                                        <p:tgtEl>
                                          <p:spTgt spid="52371"/>
                                        </p:tgtEl>
                                        <p:attrNameLst>
                                          <p:attrName>ppt_y</p:attrName>
                                        </p:attrNameLst>
                                      </p:cBhvr>
                                      <p:tavLst>
                                        <p:tav tm="0">
                                          <p:val>
                                            <p:strVal val="#ppt_y"/>
                                          </p:val>
                                        </p:tav>
                                        <p:tav tm="100000">
                                          <p:val>
                                            <p:strVal val="#ppt_y"/>
                                          </p:val>
                                        </p:tav>
                                      </p:tavLst>
                                    </p:anim>
                                    <p:anim calcmode="lin" valueType="num">
                                      <p:cBhvr>
                                        <p:cTn id="26" dur="500" fill="hold"/>
                                        <p:tgtEl>
                                          <p:spTgt spid="52371"/>
                                        </p:tgtEl>
                                        <p:attrNameLst>
                                          <p:attrName>ppt_w</p:attrName>
                                        </p:attrNameLst>
                                      </p:cBhvr>
                                      <p:tavLst>
                                        <p:tav tm="0">
                                          <p:val>
                                            <p:fltVal val="0"/>
                                          </p:val>
                                        </p:tav>
                                        <p:tav tm="100000">
                                          <p:val>
                                            <p:strVal val="#ppt_w"/>
                                          </p:val>
                                        </p:tav>
                                      </p:tavLst>
                                    </p:anim>
                                    <p:anim calcmode="lin" valueType="num">
                                      <p:cBhvr>
                                        <p:cTn id="27" dur="500" fill="hold"/>
                                        <p:tgtEl>
                                          <p:spTgt spid="52371"/>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4" fill="hold" grpId="0" nodeType="afterEffect">
                                  <p:stCondLst>
                                    <p:cond delay="0"/>
                                  </p:stCondLst>
                                  <p:childTnLst>
                                    <p:set>
                                      <p:cBhvr>
                                        <p:cTn id="30" dur="1" fill="hold">
                                          <p:stCondLst>
                                            <p:cond delay="0"/>
                                          </p:stCondLst>
                                        </p:cTn>
                                        <p:tgtEl>
                                          <p:spTgt spid="52372"/>
                                        </p:tgtEl>
                                        <p:attrNameLst>
                                          <p:attrName>style.visibility</p:attrName>
                                        </p:attrNameLst>
                                      </p:cBhvr>
                                      <p:to>
                                        <p:strVal val="visible"/>
                                      </p:to>
                                    </p:set>
                                    <p:anim calcmode="lin" valueType="num">
                                      <p:cBhvr>
                                        <p:cTn id="31" dur="500" fill="hold"/>
                                        <p:tgtEl>
                                          <p:spTgt spid="52372"/>
                                        </p:tgtEl>
                                        <p:attrNameLst>
                                          <p:attrName>ppt_x</p:attrName>
                                        </p:attrNameLst>
                                      </p:cBhvr>
                                      <p:tavLst>
                                        <p:tav tm="0">
                                          <p:val>
                                            <p:strVal val="#ppt_x"/>
                                          </p:val>
                                        </p:tav>
                                        <p:tav tm="100000">
                                          <p:val>
                                            <p:strVal val="#ppt_x"/>
                                          </p:val>
                                        </p:tav>
                                      </p:tavLst>
                                    </p:anim>
                                    <p:anim calcmode="lin" valueType="num">
                                      <p:cBhvr>
                                        <p:cTn id="32" dur="500" fill="hold"/>
                                        <p:tgtEl>
                                          <p:spTgt spid="52372"/>
                                        </p:tgtEl>
                                        <p:attrNameLst>
                                          <p:attrName>ppt_y</p:attrName>
                                        </p:attrNameLst>
                                      </p:cBhvr>
                                      <p:tavLst>
                                        <p:tav tm="0">
                                          <p:val>
                                            <p:strVal val="#ppt_y+#ppt_h/2"/>
                                          </p:val>
                                        </p:tav>
                                        <p:tav tm="100000">
                                          <p:val>
                                            <p:strVal val="#ppt_y"/>
                                          </p:val>
                                        </p:tav>
                                      </p:tavLst>
                                    </p:anim>
                                    <p:anim calcmode="lin" valueType="num">
                                      <p:cBhvr>
                                        <p:cTn id="33" dur="500" fill="hold"/>
                                        <p:tgtEl>
                                          <p:spTgt spid="52372"/>
                                        </p:tgtEl>
                                        <p:attrNameLst>
                                          <p:attrName>ppt_w</p:attrName>
                                        </p:attrNameLst>
                                      </p:cBhvr>
                                      <p:tavLst>
                                        <p:tav tm="0">
                                          <p:val>
                                            <p:strVal val="#ppt_w"/>
                                          </p:val>
                                        </p:tav>
                                        <p:tav tm="100000">
                                          <p:val>
                                            <p:strVal val="#ppt_w"/>
                                          </p:val>
                                        </p:tav>
                                      </p:tavLst>
                                    </p:anim>
                                    <p:anim calcmode="lin" valueType="num">
                                      <p:cBhvr>
                                        <p:cTn id="34" dur="500" fill="hold"/>
                                        <p:tgtEl>
                                          <p:spTgt spid="52372"/>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7" presetClass="entr" presetSubtype="2" fill="hold" grpId="0" nodeType="afterEffect">
                                  <p:stCondLst>
                                    <p:cond delay="0"/>
                                  </p:stCondLst>
                                  <p:childTnLst>
                                    <p:set>
                                      <p:cBhvr>
                                        <p:cTn id="37" dur="1" fill="hold">
                                          <p:stCondLst>
                                            <p:cond delay="0"/>
                                          </p:stCondLst>
                                        </p:cTn>
                                        <p:tgtEl>
                                          <p:spTgt spid="52364"/>
                                        </p:tgtEl>
                                        <p:attrNameLst>
                                          <p:attrName>style.visibility</p:attrName>
                                        </p:attrNameLst>
                                      </p:cBhvr>
                                      <p:to>
                                        <p:strVal val="visible"/>
                                      </p:to>
                                    </p:set>
                                    <p:anim calcmode="lin" valueType="num">
                                      <p:cBhvr>
                                        <p:cTn id="38" dur="500" fill="hold"/>
                                        <p:tgtEl>
                                          <p:spTgt spid="52364"/>
                                        </p:tgtEl>
                                        <p:attrNameLst>
                                          <p:attrName>ppt_x</p:attrName>
                                        </p:attrNameLst>
                                      </p:cBhvr>
                                      <p:tavLst>
                                        <p:tav tm="0">
                                          <p:val>
                                            <p:strVal val="#ppt_x+#ppt_w/2"/>
                                          </p:val>
                                        </p:tav>
                                        <p:tav tm="100000">
                                          <p:val>
                                            <p:strVal val="#ppt_x"/>
                                          </p:val>
                                        </p:tav>
                                      </p:tavLst>
                                    </p:anim>
                                    <p:anim calcmode="lin" valueType="num">
                                      <p:cBhvr>
                                        <p:cTn id="39" dur="500" fill="hold"/>
                                        <p:tgtEl>
                                          <p:spTgt spid="52364"/>
                                        </p:tgtEl>
                                        <p:attrNameLst>
                                          <p:attrName>ppt_y</p:attrName>
                                        </p:attrNameLst>
                                      </p:cBhvr>
                                      <p:tavLst>
                                        <p:tav tm="0">
                                          <p:val>
                                            <p:strVal val="#ppt_y"/>
                                          </p:val>
                                        </p:tav>
                                        <p:tav tm="100000">
                                          <p:val>
                                            <p:strVal val="#ppt_y"/>
                                          </p:val>
                                        </p:tav>
                                      </p:tavLst>
                                    </p:anim>
                                    <p:anim calcmode="lin" valueType="num">
                                      <p:cBhvr>
                                        <p:cTn id="40" dur="500" fill="hold"/>
                                        <p:tgtEl>
                                          <p:spTgt spid="52364"/>
                                        </p:tgtEl>
                                        <p:attrNameLst>
                                          <p:attrName>ppt_w</p:attrName>
                                        </p:attrNameLst>
                                      </p:cBhvr>
                                      <p:tavLst>
                                        <p:tav tm="0">
                                          <p:val>
                                            <p:fltVal val="0"/>
                                          </p:val>
                                        </p:tav>
                                        <p:tav tm="100000">
                                          <p:val>
                                            <p:strVal val="#ppt_w"/>
                                          </p:val>
                                        </p:tav>
                                      </p:tavLst>
                                    </p:anim>
                                    <p:anim calcmode="lin" valueType="num">
                                      <p:cBhvr>
                                        <p:cTn id="41" dur="500" fill="hold"/>
                                        <p:tgtEl>
                                          <p:spTgt spid="52364"/>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52363"/>
                                        </p:tgtEl>
                                        <p:attrNameLst>
                                          <p:attrName>style.visibility</p:attrName>
                                        </p:attrNameLst>
                                      </p:cBhvr>
                                      <p:to>
                                        <p:strVal val="visible"/>
                                      </p:to>
                                    </p:set>
                                    <p:anim calcmode="lin" valueType="num">
                                      <p:cBhvr>
                                        <p:cTn id="45" dur="500" fill="hold"/>
                                        <p:tgtEl>
                                          <p:spTgt spid="52363"/>
                                        </p:tgtEl>
                                        <p:attrNameLst>
                                          <p:attrName>ppt_x</p:attrName>
                                        </p:attrNameLst>
                                      </p:cBhvr>
                                      <p:tavLst>
                                        <p:tav tm="0">
                                          <p:val>
                                            <p:strVal val="#ppt_x"/>
                                          </p:val>
                                        </p:tav>
                                        <p:tav tm="100000">
                                          <p:val>
                                            <p:strVal val="#ppt_x"/>
                                          </p:val>
                                        </p:tav>
                                      </p:tavLst>
                                    </p:anim>
                                    <p:anim calcmode="lin" valueType="num">
                                      <p:cBhvr>
                                        <p:cTn id="46" dur="500" fill="hold"/>
                                        <p:tgtEl>
                                          <p:spTgt spid="52363"/>
                                        </p:tgtEl>
                                        <p:attrNameLst>
                                          <p:attrName>ppt_y</p:attrName>
                                        </p:attrNameLst>
                                      </p:cBhvr>
                                      <p:tavLst>
                                        <p:tav tm="0">
                                          <p:val>
                                            <p:strVal val="#ppt_y-#ppt_h/2"/>
                                          </p:val>
                                        </p:tav>
                                        <p:tav tm="100000">
                                          <p:val>
                                            <p:strVal val="#ppt_y"/>
                                          </p:val>
                                        </p:tav>
                                      </p:tavLst>
                                    </p:anim>
                                    <p:anim calcmode="lin" valueType="num">
                                      <p:cBhvr>
                                        <p:cTn id="47" dur="500" fill="hold"/>
                                        <p:tgtEl>
                                          <p:spTgt spid="52363"/>
                                        </p:tgtEl>
                                        <p:attrNameLst>
                                          <p:attrName>ppt_w</p:attrName>
                                        </p:attrNameLst>
                                      </p:cBhvr>
                                      <p:tavLst>
                                        <p:tav tm="0">
                                          <p:val>
                                            <p:strVal val="#ppt_w"/>
                                          </p:val>
                                        </p:tav>
                                        <p:tav tm="100000">
                                          <p:val>
                                            <p:strVal val="#ppt_w"/>
                                          </p:val>
                                        </p:tav>
                                      </p:tavLst>
                                    </p:anim>
                                    <p:anim calcmode="lin" valueType="num">
                                      <p:cBhvr>
                                        <p:cTn id="48" dur="500" fill="hold"/>
                                        <p:tgtEl>
                                          <p:spTgt spid="52363"/>
                                        </p:tgtEl>
                                        <p:attrNameLst>
                                          <p:attrName>ppt_h</p:attrName>
                                        </p:attrNameLst>
                                      </p:cBhvr>
                                      <p:tavLst>
                                        <p:tav tm="0">
                                          <p:val>
                                            <p:fltVal val="0"/>
                                          </p:val>
                                        </p:tav>
                                        <p:tav tm="100000">
                                          <p:val>
                                            <p:strVal val="#ppt_h"/>
                                          </p:val>
                                        </p:tav>
                                      </p:tavLst>
                                    </p:anim>
                                  </p:childTnLst>
                                </p:cTn>
                              </p:par>
                            </p:childTnLst>
                          </p:cTn>
                        </p:par>
                        <p:par>
                          <p:cTn id="49" fill="hold" nodeType="afterGroup">
                            <p:stCondLst>
                              <p:cond delay="2500"/>
                            </p:stCondLst>
                            <p:childTnLst>
                              <p:par>
                                <p:cTn id="50" presetID="17" presetClass="entr" presetSubtype="1" fill="hold" grpId="0" nodeType="afterEffect">
                                  <p:stCondLst>
                                    <p:cond delay="0"/>
                                  </p:stCondLst>
                                  <p:childTnLst>
                                    <p:set>
                                      <p:cBhvr>
                                        <p:cTn id="51" dur="1" fill="hold">
                                          <p:stCondLst>
                                            <p:cond delay="0"/>
                                          </p:stCondLst>
                                        </p:cTn>
                                        <p:tgtEl>
                                          <p:spTgt spid="52373"/>
                                        </p:tgtEl>
                                        <p:attrNameLst>
                                          <p:attrName>style.visibility</p:attrName>
                                        </p:attrNameLst>
                                      </p:cBhvr>
                                      <p:to>
                                        <p:strVal val="visible"/>
                                      </p:to>
                                    </p:set>
                                    <p:anim calcmode="lin" valueType="num">
                                      <p:cBhvr>
                                        <p:cTn id="52" dur="500" fill="hold"/>
                                        <p:tgtEl>
                                          <p:spTgt spid="52373"/>
                                        </p:tgtEl>
                                        <p:attrNameLst>
                                          <p:attrName>ppt_x</p:attrName>
                                        </p:attrNameLst>
                                      </p:cBhvr>
                                      <p:tavLst>
                                        <p:tav tm="0">
                                          <p:val>
                                            <p:strVal val="#ppt_x"/>
                                          </p:val>
                                        </p:tav>
                                        <p:tav tm="100000">
                                          <p:val>
                                            <p:strVal val="#ppt_x"/>
                                          </p:val>
                                        </p:tav>
                                      </p:tavLst>
                                    </p:anim>
                                    <p:anim calcmode="lin" valueType="num">
                                      <p:cBhvr>
                                        <p:cTn id="53" dur="500" fill="hold"/>
                                        <p:tgtEl>
                                          <p:spTgt spid="52373"/>
                                        </p:tgtEl>
                                        <p:attrNameLst>
                                          <p:attrName>ppt_y</p:attrName>
                                        </p:attrNameLst>
                                      </p:cBhvr>
                                      <p:tavLst>
                                        <p:tav tm="0">
                                          <p:val>
                                            <p:strVal val="#ppt_y-#ppt_h/2"/>
                                          </p:val>
                                        </p:tav>
                                        <p:tav tm="100000">
                                          <p:val>
                                            <p:strVal val="#ppt_y"/>
                                          </p:val>
                                        </p:tav>
                                      </p:tavLst>
                                    </p:anim>
                                    <p:anim calcmode="lin" valueType="num">
                                      <p:cBhvr>
                                        <p:cTn id="54" dur="500" fill="hold"/>
                                        <p:tgtEl>
                                          <p:spTgt spid="52373"/>
                                        </p:tgtEl>
                                        <p:attrNameLst>
                                          <p:attrName>ppt_w</p:attrName>
                                        </p:attrNameLst>
                                      </p:cBhvr>
                                      <p:tavLst>
                                        <p:tav tm="0">
                                          <p:val>
                                            <p:strVal val="#ppt_w"/>
                                          </p:val>
                                        </p:tav>
                                        <p:tav tm="100000">
                                          <p:val>
                                            <p:strVal val="#ppt_w"/>
                                          </p:val>
                                        </p:tav>
                                      </p:tavLst>
                                    </p:anim>
                                    <p:anim calcmode="lin" valueType="num">
                                      <p:cBhvr>
                                        <p:cTn id="55" dur="500" fill="hold"/>
                                        <p:tgtEl>
                                          <p:spTgt spid="52373"/>
                                        </p:tgtEl>
                                        <p:attrNameLst>
                                          <p:attrName>ppt_h</p:attrName>
                                        </p:attrNameLst>
                                      </p:cBhvr>
                                      <p:tavLst>
                                        <p:tav tm="0">
                                          <p:val>
                                            <p:fltVal val="0"/>
                                          </p:val>
                                        </p:tav>
                                        <p:tav tm="100000">
                                          <p:val>
                                            <p:strVal val="#ppt_h"/>
                                          </p:val>
                                        </p:tav>
                                      </p:tavLst>
                                    </p:anim>
                                  </p:childTnLst>
                                </p:cTn>
                              </p:par>
                            </p:childTnLst>
                          </p:cTn>
                        </p:par>
                        <p:par>
                          <p:cTn id="56" fill="hold" nodeType="afterGroup">
                            <p:stCondLst>
                              <p:cond delay="3000"/>
                            </p:stCondLst>
                            <p:childTnLst>
                              <p:par>
                                <p:cTn id="57" presetID="1" presetClass="entr" presetSubtype="0" fill="hold" nodeType="afterEffect">
                                  <p:stCondLst>
                                    <p:cond delay="0"/>
                                  </p:stCondLst>
                                  <p:childTnLst>
                                    <p:set>
                                      <p:cBhvr>
                                        <p:cTn id="58" dur="1" fill="hold">
                                          <p:stCondLst>
                                            <p:cond delay="499"/>
                                          </p:stCondLst>
                                        </p:cTn>
                                        <p:tgtEl>
                                          <p:spTgt spid="21"/>
                                        </p:tgtEl>
                                        <p:attrNameLst>
                                          <p:attrName>style.visibility</p:attrName>
                                        </p:attrNameLst>
                                      </p:cBhvr>
                                      <p:to>
                                        <p:strVal val="visible"/>
                                      </p:to>
                                    </p:set>
                                  </p:childTnLst>
                                </p:cTn>
                              </p:par>
                            </p:childTnLst>
                          </p:cTn>
                        </p:par>
                        <p:par>
                          <p:cTn id="59" fill="hold" nodeType="afterGroup">
                            <p:stCondLst>
                              <p:cond delay="3500"/>
                            </p:stCondLst>
                            <p:childTnLst>
                              <p:par>
                                <p:cTn id="60" presetID="17" presetClass="entr" presetSubtype="1" fill="hold" grpId="0" nodeType="afterEffect">
                                  <p:stCondLst>
                                    <p:cond delay="0"/>
                                  </p:stCondLst>
                                  <p:childTnLst>
                                    <p:set>
                                      <p:cBhvr>
                                        <p:cTn id="61" dur="1" fill="hold">
                                          <p:stCondLst>
                                            <p:cond delay="0"/>
                                          </p:stCondLst>
                                        </p:cTn>
                                        <p:tgtEl>
                                          <p:spTgt spid="52374"/>
                                        </p:tgtEl>
                                        <p:attrNameLst>
                                          <p:attrName>style.visibility</p:attrName>
                                        </p:attrNameLst>
                                      </p:cBhvr>
                                      <p:to>
                                        <p:strVal val="visible"/>
                                      </p:to>
                                    </p:set>
                                    <p:anim calcmode="lin" valueType="num">
                                      <p:cBhvr>
                                        <p:cTn id="62" dur="500" fill="hold"/>
                                        <p:tgtEl>
                                          <p:spTgt spid="52374"/>
                                        </p:tgtEl>
                                        <p:attrNameLst>
                                          <p:attrName>ppt_x</p:attrName>
                                        </p:attrNameLst>
                                      </p:cBhvr>
                                      <p:tavLst>
                                        <p:tav tm="0">
                                          <p:val>
                                            <p:strVal val="#ppt_x"/>
                                          </p:val>
                                        </p:tav>
                                        <p:tav tm="100000">
                                          <p:val>
                                            <p:strVal val="#ppt_x"/>
                                          </p:val>
                                        </p:tav>
                                      </p:tavLst>
                                    </p:anim>
                                    <p:anim calcmode="lin" valueType="num">
                                      <p:cBhvr>
                                        <p:cTn id="63" dur="500" fill="hold"/>
                                        <p:tgtEl>
                                          <p:spTgt spid="52374"/>
                                        </p:tgtEl>
                                        <p:attrNameLst>
                                          <p:attrName>ppt_y</p:attrName>
                                        </p:attrNameLst>
                                      </p:cBhvr>
                                      <p:tavLst>
                                        <p:tav tm="0">
                                          <p:val>
                                            <p:strVal val="#ppt_y-#ppt_h/2"/>
                                          </p:val>
                                        </p:tav>
                                        <p:tav tm="100000">
                                          <p:val>
                                            <p:strVal val="#ppt_y"/>
                                          </p:val>
                                        </p:tav>
                                      </p:tavLst>
                                    </p:anim>
                                    <p:anim calcmode="lin" valueType="num">
                                      <p:cBhvr>
                                        <p:cTn id="64" dur="500" fill="hold"/>
                                        <p:tgtEl>
                                          <p:spTgt spid="52374"/>
                                        </p:tgtEl>
                                        <p:attrNameLst>
                                          <p:attrName>ppt_w</p:attrName>
                                        </p:attrNameLst>
                                      </p:cBhvr>
                                      <p:tavLst>
                                        <p:tav tm="0">
                                          <p:val>
                                            <p:strVal val="#ppt_w"/>
                                          </p:val>
                                        </p:tav>
                                        <p:tav tm="100000">
                                          <p:val>
                                            <p:strVal val="#ppt_w"/>
                                          </p:val>
                                        </p:tav>
                                      </p:tavLst>
                                    </p:anim>
                                    <p:anim calcmode="lin" valueType="num">
                                      <p:cBhvr>
                                        <p:cTn id="65" dur="500" fill="hold"/>
                                        <p:tgtEl>
                                          <p:spTgt spid="52374"/>
                                        </p:tgtEl>
                                        <p:attrNameLst>
                                          <p:attrName>ppt_h</p:attrName>
                                        </p:attrNameLst>
                                      </p:cBhvr>
                                      <p:tavLst>
                                        <p:tav tm="0">
                                          <p:val>
                                            <p:fltVal val="0"/>
                                          </p:val>
                                        </p:tav>
                                        <p:tav tm="100000">
                                          <p:val>
                                            <p:strVal val="#ppt_h"/>
                                          </p:val>
                                        </p:tav>
                                      </p:tavLst>
                                    </p:anim>
                                  </p:childTnLst>
                                </p:cTn>
                              </p:par>
                            </p:childTnLst>
                          </p:cTn>
                        </p:par>
                        <p:par>
                          <p:cTn id="66" fill="hold" nodeType="afterGroup">
                            <p:stCondLst>
                              <p:cond delay="4000"/>
                            </p:stCondLst>
                            <p:childTnLst>
                              <p:par>
                                <p:cTn id="67" presetID="1" presetClass="entr" presetSubtype="0" fill="hold" grpId="0" nodeType="afterEffect">
                                  <p:stCondLst>
                                    <p:cond delay="0"/>
                                  </p:stCondLst>
                                  <p:childTnLst>
                                    <p:set>
                                      <p:cBhvr>
                                        <p:cTn id="68" dur="1" fill="hold">
                                          <p:stCondLst>
                                            <p:cond delay="499"/>
                                          </p:stCondLst>
                                        </p:cTn>
                                        <p:tgtEl>
                                          <p:spTgt spid="5236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2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35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2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52362"/>
                                        </p:tgtEl>
                                        <p:attrNameLst>
                                          <p:attrName>style.visibility</p:attrName>
                                        </p:attrNameLst>
                                      </p:cBhvr>
                                      <p:to>
                                        <p:strVal val="visible"/>
                                      </p:to>
                                    </p:set>
                                    <p:animEffect transition="in" filter="checkerboard(across)">
                                      <p:cBhvr>
                                        <p:cTn id="85" dur="500"/>
                                        <p:tgtEl>
                                          <p:spTgt spid="5236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52361"/>
                                        </p:tgtEl>
                                        <p:attrNameLst>
                                          <p:attrName>style.visibility</p:attrName>
                                        </p:attrNameLst>
                                      </p:cBhvr>
                                      <p:to>
                                        <p:strVal val="visible"/>
                                      </p:to>
                                    </p:set>
                                    <p:animEffect transition="in" filter="checkerboard(across)">
                                      <p:cBhvr>
                                        <p:cTn id="90" dur="500"/>
                                        <p:tgtEl>
                                          <p:spTgt spid="523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52390"/>
                                        </p:tgtEl>
                                        <p:attrNameLst>
                                          <p:attrName>style.visibility</p:attrName>
                                        </p:attrNameLst>
                                      </p:cBhvr>
                                      <p:to>
                                        <p:strVal val="visible"/>
                                      </p:to>
                                    </p:set>
                                    <p:animEffect transition="in" filter="checkerboard(across)">
                                      <p:cBhvr>
                                        <p:cTn id="95" dur="500"/>
                                        <p:tgtEl>
                                          <p:spTgt spid="523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52391"/>
                                        </p:tgtEl>
                                        <p:attrNameLst>
                                          <p:attrName>style.visibility</p:attrName>
                                        </p:attrNameLst>
                                      </p:cBhvr>
                                      <p:to>
                                        <p:strVal val="visible"/>
                                      </p:to>
                                    </p:set>
                                    <p:animEffect transition="in" filter="checkerboard(across)">
                                      <p:cBhvr>
                                        <p:cTn id="100" dur="500"/>
                                        <p:tgtEl>
                                          <p:spTgt spid="5239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 presetClass="entr" presetSubtype="10" fill="hold" grpId="0" nodeType="clickEffect">
                                  <p:stCondLst>
                                    <p:cond delay="0"/>
                                  </p:stCondLst>
                                  <p:childTnLst>
                                    <p:set>
                                      <p:cBhvr>
                                        <p:cTn id="104" dur="1" fill="hold">
                                          <p:stCondLst>
                                            <p:cond delay="0"/>
                                          </p:stCondLst>
                                        </p:cTn>
                                        <p:tgtEl>
                                          <p:spTgt spid="52392"/>
                                        </p:tgtEl>
                                        <p:attrNameLst>
                                          <p:attrName>style.visibility</p:attrName>
                                        </p:attrNameLst>
                                      </p:cBhvr>
                                      <p:to>
                                        <p:strVal val="visible"/>
                                      </p:to>
                                    </p:set>
                                    <p:animEffect transition="in" filter="checkerboard(across)">
                                      <p:cBhvr>
                                        <p:cTn id="105" dur="500"/>
                                        <p:tgtEl>
                                          <p:spTgt spid="5239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8" fill="hold" grpId="0" nodeType="clickEffect">
                                  <p:stCondLst>
                                    <p:cond delay="0"/>
                                  </p:stCondLst>
                                  <p:childTnLst>
                                    <p:set>
                                      <p:cBhvr>
                                        <p:cTn id="109" dur="1" fill="hold">
                                          <p:stCondLst>
                                            <p:cond delay="0"/>
                                          </p:stCondLst>
                                        </p:cTn>
                                        <p:tgtEl>
                                          <p:spTgt spid="52358"/>
                                        </p:tgtEl>
                                        <p:attrNameLst>
                                          <p:attrName>style.visibility</p:attrName>
                                        </p:attrNameLst>
                                      </p:cBhvr>
                                      <p:to>
                                        <p:strVal val="visible"/>
                                      </p:to>
                                    </p:set>
                                    <p:anim calcmode="lin" valueType="num">
                                      <p:cBhvr>
                                        <p:cTn id="110" dur="500" fill="hold"/>
                                        <p:tgtEl>
                                          <p:spTgt spid="52358"/>
                                        </p:tgtEl>
                                        <p:attrNameLst>
                                          <p:attrName>ppt_x</p:attrName>
                                        </p:attrNameLst>
                                      </p:cBhvr>
                                      <p:tavLst>
                                        <p:tav tm="0">
                                          <p:val>
                                            <p:strVal val="#ppt_x-#ppt_w/2"/>
                                          </p:val>
                                        </p:tav>
                                        <p:tav tm="100000">
                                          <p:val>
                                            <p:strVal val="#ppt_x"/>
                                          </p:val>
                                        </p:tav>
                                      </p:tavLst>
                                    </p:anim>
                                    <p:anim calcmode="lin" valueType="num">
                                      <p:cBhvr>
                                        <p:cTn id="111" dur="500" fill="hold"/>
                                        <p:tgtEl>
                                          <p:spTgt spid="52358"/>
                                        </p:tgtEl>
                                        <p:attrNameLst>
                                          <p:attrName>ppt_y</p:attrName>
                                        </p:attrNameLst>
                                      </p:cBhvr>
                                      <p:tavLst>
                                        <p:tav tm="0">
                                          <p:val>
                                            <p:strVal val="#ppt_y"/>
                                          </p:val>
                                        </p:tav>
                                        <p:tav tm="100000">
                                          <p:val>
                                            <p:strVal val="#ppt_y"/>
                                          </p:val>
                                        </p:tav>
                                      </p:tavLst>
                                    </p:anim>
                                    <p:anim calcmode="lin" valueType="num">
                                      <p:cBhvr>
                                        <p:cTn id="112" dur="500" fill="hold"/>
                                        <p:tgtEl>
                                          <p:spTgt spid="52358"/>
                                        </p:tgtEl>
                                        <p:attrNameLst>
                                          <p:attrName>ppt_w</p:attrName>
                                        </p:attrNameLst>
                                      </p:cBhvr>
                                      <p:tavLst>
                                        <p:tav tm="0">
                                          <p:val>
                                            <p:fltVal val="0"/>
                                          </p:val>
                                        </p:tav>
                                        <p:tav tm="100000">
                                          <p:val>
                                            <p:strVal val="#ppt_w"/>
                                          </p:val>
                                        </p:tav>
                                      </p:tavLst>
                                    </p:anim>
                                    <p:anim calcmode="lin" valueType="num">
                                      <p:cBhvr>
                                        <p:cTn id="113" dur="500" fill="hold"/>
                                        <p:tgtEl>
                                          <p:spTgt spid="52358"/>
                                        </p:tgtEl>
                                        <p:attrNameLst>
                                          <p:attrName>ppt_h</p:attrName>
                                        </p:attrNameLst>
                                      </p:cBhvr>
                                      <p:tavLst>
                                        <p:tav tm="0">
                                          <p:val>
                                            <p:strVal val="#ppt_h"/>
                                          </p:val>
                                        </p:tav>
                                        <p:tav tm="100000">
                                          <p:val>
                                            <p:strVal val="#ppt_h"/>
                                          </p:val>
                                        </p:tav>
                                      </p:tavLst>
                                    </p:anim>
                                  </p:childTnLst>
                                </p:cTn>
                              </p:par>
                            </p:childTnLst>
                          </p:cTn>
                        </p:par>
                        <p:par>
                          <p:cTn id="114" fill="hold" nodeType="afterGroup">
                            <p:stCondLst>
                              <p:cond delay="500"/>
                            </p:stCondLst>
                            <p:childTnLst>
                              <p:par>
                                <p:cTn id="115" presetID="17" presetClass="entr" presetSubtype="1" fill="hold" grpId="0" nodeType="afterEffect">
                                  <p:stCondLst>
                                    <p:cond delay="0"/>
                                  </p:stCondLst>
                                  <p:childTnLst>
                                    <p:set>
                                      <p:cBhvr>
                                        <p:cTn id="116" dur="1" fill="hold">
                                          <p:stCondLst>
                                            <p:cond delay="0"/>
                                          </p:stCondLst>
                                        </p:cTn>
                                        <p:tgtEl>
                                          <p:spTgt spid="52359"/>
                                        </p:tgtEl>
                                        <p:attrNameLst>
                                          <p:attrName>style.visibility</p:attrName>
                                        </p:attrNameLst>
                                      </p:cBhvr>
                                      <p:to>
                                        <p:strVal val="visible"/>
                                      </p:to>
                                    </p:set>
                                    <p:anim calcmode="lin" valueType="num">
                                      <p:cBhvr>
                                        <p:cTn id="117" dur="500" fill="hold"/>
                                        <p:tgtEl>
                                          <p:spTgt spid="52359"/>
                                        </p:tgtEl>
                                        <p:attrNameLst>
                                          <p:attrName>ppt_x</p:attrName>
                                        </p:attrNameLst>
                                      </p:cBhvr>
                                      <p:tavLst>
                                        <p:tav tm="0">
                                          <p:val>
                                            <p:strVal val="#ppt_x"/>
                                          </p:val>
                                        </p:tav>
                                        <p:tav tm="100000">
                                          <p:val>
                                            <p:strVal val="#ppt_x"/>
                                          </p:val>
                                        </p:tav>
                                      </p:tavLst>
                                    </p:anim>
                                    <p:anim calcmode="lin" valueType="num">
                                      <p:cBhvr>
                                        <p:cTn id="118" dur="500" fill="hold"/>
                                        <p:tgtEl>
                                          <p:spTgt spid="52359"/>
                                        </p:tgtEl>
                                        <p:attrNameLst>
                                          <p:attrName>ppt_y</p:attrName>
                                        </p:attrNameLst>
                                      </p:cBhvr>
                                      <p:tavLst>
                                        <p:tav tm="0">
                                          <p:val>
                                            <p:strVal val="#ppt_y-#ppt_h/2"/>
                                          </p:val>
                                        </p:tav>
                                        <p:tav tm="100000">
                                          <p:val>
                                            <p:strVal val="#ppt_y"/>
                                          </p:val>
                                        </p:tav>
                                      </p:tavLst>
                                    </p:anim>
                                    <p:anim calcmode="lin" valueType="num">
                                      <p:cBhvr>
                                        <p:cTn id="119" dur="500" fill="hold"/>
                                        <p:tgtEl>
                                          <p:spTgt spid="52359"/>
                                        </p:tgtEl>
                                        <p:attrNameLst>
                                          <p:attrName>ppt_w</p:attrName>
                                        </p:attrNameLst>
                                      </p:cBhvr>
                                      <p:tavLst>
                                        <p:tav tm="0">
                                          <p:val>
                                            <p:strVal val="#ppt_w"/>
                                          </p:val>
                                        </p:tav>
                                        <p:tav tm="100000">
                                          <p:val>
                                            <p:strVal val="#ppt_w"/>
                                          </p:val>
                                        </p:tav>
                                      </p:tavLst>
                                    </p:anim>
                                    <p:anim calcmode="lin" valueType="num">
                                      <p:cBhvr>
                                        <p:cTn id="120" dur="500" fill="hold"/>
                                        <p:tgtEl>
                                          <p:spTgt spid="52359"/>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000"/>
                            </p:stCondLst>
                            <p:childTnLst>
                              <p:par>
                                <p:cTn id="122" presetID="17" presetClass="entr" presetSubtype="2" fill="hold" grpId="0" nodeType="afterEffect">
                                  <p:stCondLst>
                                    <p:cond delay="0"/>
                                  </p:stCondLst>
                                  <p:childTnLst>
                                    <p:set>
                                      <p:cBhvr>
                                        <p:cTn id="123" dur="1" fill="hold">
                                          <p:stCondLst>
                                            <p:cond delay="0"/>
                                          </p:stCondLst>
                                        </p:cTn>
                                        <p:tgtEl>
                                          <p:spTgt spid="52394"/>
                                        </p:tgtEl>
                                        <p:attrNameLst>
                                          <p:attrName>style.visibility</p:attrName>
                                        </p:attrNameLst>
                                      </p:cBhvr>
                                      <p:to>
                                        <p:strVal val="visible"/>
                                      </p:to>
                                    </p:set>
                                    <p:anim calcmode="lin" valueType="num">
                                      <p:cBhvr>
                                        <p:cTn id="124" dur="500" fill="hold"/>
                                        <p:tgtEl>
                                          <p:spTgt spid="52394"/>
                                        </p:tgtEl>
                                        <p:attrNameLst>
                                          <p:attrName>ppt_x</p:attrName>
                                        </p:attrNameLst>
                                      </p:cBhvr>
                                      <p:tavLst>
                                        <p:tav tm="0">
                                          <p:val>
                                            <p:strVal val="#ppt_x+#ppt_w/2"/>
                                          </p:val>
                                        </p:tav>
                                        <p:tav tm="100000">
                                          <p:val>
                                            <p:strVal val="#ppt_x"/>
                                          </p:val>
                                        </p:tav>
                                      </p:tavLst>
                                    </p:anim>
                                    <p:anim calcmode="lin" valueType="num">
                                      <p:cBhvr>
                                        <p:cTn id="125" dur="500" fill="hold"/>
                                        <p:tgtEl>
                                          <p:spTgt spid="52394"/>
                                        </p:tgtEl>
                                        <p:attrNameLst>
                                          <p:attrName>ppt_y</p:attrName>
                                        </p:attrNameLst>
                                      </p:cBhvr>
                                      <p:tavLst>
                                        <p:tav tm="0">
                                          <p:val>
                                            <p:strVal val="#ppt_y"/>
                                          </p:val>
                                        </p:tav>
                                        <p:tav tm="100000">
                                          <p:val>
                                            <p:strVal val="#ppt_y"/>
                                          </p:val>
                                        </p:tav>
                                      </p:tavLst>
                                    </p:anim>
                                    <p:anim calcmode="lin" valueType="num">
                                      <p:cBhvr>
                                        <p:cTn id="126" dur="500" fill="hold"/>
                                        <p:tgtEl>
                                          <p:spTgt spid="52394"/>
                                        </p:tgtEl>
                                        <p:attrNameLst>
                                          <p:attrName>ppt_w</p:attrName>
                                        </p:attrNameLst>
                                      </p:cBhvr>
                                      <p:tavLst>
                                        <p:tav tm="0">
                                          <p:val>
                                            <p:fltVal val="0"/>
                                          </p:val>
                                        </p:tav>
                                        <p:tav tm="100000">
                                          <p:val>
                                            <p:strVal val="#ppt_w"/>
                                          </p:val>
                                        </p:tav>
                                      </p:tavLst>
                                    </p:anim>
                                    <p:anim calcmode="lin" valueType="num">
                                      <p:cBhvr>
                                        <p:cTn id="127" dur="500" fill="hold"/>
                                        <p:tgtEl>
                                          <p:spTgt spid="52394"/>
                                        </p:tgtEl>
                                        <p:attrNameLst>
                                          <p:attrName>ppt_h</p:attrName>
                                        </p:attrNameLst>
                                      </p:cBhvr>
                                      <p:tavLst>
                                        <p:tav tm="0">
                                          <p:val>
                                            <p:strVal val="#ppt_h"/>
                                          </p:val>
                                        </p:tav>
                                        <p:tav tm="100000">
                                          <p:val>
                                            <p:strVal val="#ppt_h"/>
                                          </p:val>
                                        </p:tav>
                                      </p:tavLst>
                                    </p:anim>
                                  </p:childTnLst>
                                </p:cTn>
                              </p:par>
                            </p:childTnLst>
                          </p:cTn>
                        </p:par>
                        <p:par>
                          <p:cTn id="128" fill="hold" nodeType="afterGroup">
                            <p:stCondLst>
                              <p:cond delay="1500"/>
                            </p:stCondLst>
                            <p:childTnLst>
                              <p:par>
                                <p:cTn id="129" presetID="17" presetClass="entr" presetSubtype="1" fill="hold" grpId="0" nodeType="afterEffect">
                                  <p:stCondLst>
                                    <p:cond delay="0"/>
                                  </p:stCondLst>
                                  <p:childTnLst>
                                    <p:set>
                                      <p:cBhvr>
                                        <p:cTn id="130" dur="1" fill="hold">
                                          <p:stCondLst>
                                            <p:cond delay="0"/>
                                          </p:stCondLst>
                                        </p:cTn>
                                        <p:tgtEl>
                                          <p:spTgt spid="52360"/>
                                        </p:tgtEl>
                                        <p:attrNameLst>
                                          <p:attrName>style.visibility</p:attrName>
                                        </p:attrNameLst>
                                      </p:cBhvr>
                                      <p:to>
                                        <p:strVal val="visible"/>
                                      </p:to>
                                    </p:set>
                                    <p:anim calcmode="lin" valueType="num">
                                      <p:cBhvr>
                                        <p:cTn id="131" dur="500" fill="hold"/>
                                        <p:tgtEl>
                                          <p:spTgt spid="52360"/>
                                        </p:tgtEl>
                                        <p:attrNameLst>
                                          <p:attrName>ppt_x</p:attrName>
                                        </p:attrNameLst>
                                      </p:cBhvr>
                                      <p:tavLst>
                                        <p:tav tm="0">
                                          <p:val>
                                            <p:strVal val="#ppt_x"/>
                                          </p:val>
                                        </p:tav>
                                        <p:tav tm="100000">
                                          <p:val>
                                            <p:strVal val="#ppt_x"/>
                                          </p:val>
                                        </p:tav>
                                      </p:tavLst>
                                    </p:anim>
                                    <p:anim calcmode="lin" valueType="num">
                                      <p:cBhvr>
                                        <p:cTn id="132" dur="500" fill="hold"/>
                                        <p:tgtEl>
                                          <p:spTgt spid="52360"/>
                                        </p:tgtEl>
                                        <p:attrNameLst>
                                          <p:attrName>ppt_y</p:attrName>
                                        </p:attrNameLst>
                                      </p:cBhvr>
                                      <p:tavLst>
                                        <p:tav tm="0">
                                          <p:val>
                                            <p:strVal val="#ppt_y-#ppt_h/2"/>
                                          </p:val>
                                        </p:tav>
                                        <p:tav tm="100000">
                                          <p:val>
                                            <p:strVal val="#ppt_y"/>
                                          </p:val>
                                        </p:tav>
                                      </p:tavLst>
                                    </p:anim>
                                    <p:anim calcmode="lin" valueType="num">
                                      <p:cBhvr>
                                        <p:cTn id="133" dur="500" fill="hold"/>
                                        <p:tgtEl>
                                          <p:spTgt spid="52360"/>
                                        </p:tgtEl>
                                        <p:attrNameLst>
                                          <p:attrName>ppt_w</p:attrName>
                                        </p:attrNameLst>
                                      </p:cBhvr>
                                      <p:tavLst>
                                        <p:tav tm="0">
                                          <p:val>
                                            <p:strVal val="#ppt_w"/>
                                          </p:val>
                                        </p:tav>
                                        <p:tav tm="100000">
                                          <p:val>
                                            <p:strVal val="#ppt_w"/>
                                          </p:val>
                                        </p:tav>
                                      </p:tavLst>
                                    </p:anim>
                                    <p:anim calcmode="lin" valueType="num">
                                      <p:cBhvr>
                                        <p:cTn id="134" dur="500" fill="hold"/>
                                        <p:tgtEl>
                                          <p:spTgt spid="52360"/>
                                        </p:tgtEl>
                                        <p:attrNameLst>
                                          <p:attrName>ppt_h</p:attrName>
                                        </p:attrNameLst>
                                      </p:cBhvr>
                                      <p:tavLst>
                                        <p:tav tm="0">
                                          <p:val>
                                            <p:fltVal val="0"/>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8" presetClass="entr" presetSubtype="12" fill="hold" grpId="0" nodeType="clickEffect">
                                  <p:stCondLst>
                                    <p:cond delay="0"/>
                                  </p:stCondLst>
                                  <p:childTnLst>
                                    <p:set>
                                      <p:cBhvr>
                                        <p:cTn id="138" dur="1" fill="hold">
                                          <p:stCondLst>
                                            <p:cond delay="0"/>
                                          </p:stCondLst>
                                        </p:cTn>
                                        <p:tgtEl>
                                          <p:spTgt spid="52393"/>
                                        </p:tgtEl>
                                        <p:attrNameLst>
                                          <p:attrName>style.visibility</p:attrName>
                                        </p:attrNameLst>
                                      </p:cBhvr>
                                      <p:to>
                                        <p:strVal val="visible"/>
                                      </p:to>
                                    </p:set>
                                    <p:animEffect transition="in" filter="strips(downLeft)">
                                      <p:cBhvr>
                                        <p:cTn id="139" dur="500"/>
                                        <p:tgtEl>
                                          <p:spTgt spid="52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7" grpId="0" autoUpdateAnimBg="0"/>
      <p:bldP spid="52358" grpId="0" animBg="1"/>
      <p:bldP spid="52359" grpId="0" animBg="1"/>
      <p:bldP spid="52360" grpId="0" animBg="1"/>
      <p:bldP spid="52361" grpId="0" animBg="1" autoUpdateAnimBg="0"/>
      <p:bldP spid="52362" grpId="0" animBg="1" autoUpdateAnimBg="0"/>
      <p:bldP spid="52363" grpId="0" animBg="1"/>
      <p:bldP spid="52364" grpId="0" animBg="1"/>
      <p:bldP spid="52365" grpId="0" animBg="1"/>
      <p:bldP spid="52366" grpId="0" animBg="1"/>
      <p:bldP spid="52367" grpId="0" animBg="1"/>
      <p:bldP spid="52371" grpId="0" animBg="1"/>
      <p:bldP spid="52372" grpId="0" animBg="1"/>
      <p:bldP spid="52373" grpId="0" animBg="1"/>
      <p:bldP spid="52374" grpId="0" animBg="1"/>
      <p:bldP spid="52390" grpId="0" animBg="1" autoUpdateAnimBg="0"/>
      <p:bldP spid="52391" grpId="0" animBg="1" autoUpdateAnimBg="0"/>
      <p:bldP spid="52392" grpId="0" animBg="1" autoUpdateAnimBg="0"/>
      <p:bldP spid="52393" grpId="0" animBg="1" autoUpdateAnimBg="0"/>
      <p:bldP spid="52394" grpId="0" animBg="1"/>
      <p:bldP spid="1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矩形 221"/>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3554" name="Group 2"/>
          <p:cNvGrpSpPr>
            <a:grpSpLocks/>
          </p:cNvGrpSpPr>
          <p:nvPr/>
        </p:nvGrpSpPr>
        <p:grpSpPr bwMode="auto">
          <a:xfrm>
            <a:off x="159347" y="1366777"/>
            <a:ext cx="7315200" cy="4876800"/>
            <a:chOff x="0" y="912"/>
            <a:chExt cx="4608" cy="3072"/>
          </a:xfrm>
        </p:grpSpPr>
        <p:grpSp>
          <p:nvGrpSpPr>
            <p:cNvPr id="23618" name="Group 3"/>
            <p:cNvGrpSpPr>
              <a:grpSpLocks/>
            </p:cNvGrpSpPr>
            <p:nvPr/>
          </p:nvGrpSpPr>
          <p:grpSpPr bwMode="auto">
            <a:xfrm>
              <a:off x="672" y="912"/>
              <a:ext cx="3936" cy="3072"/>
              <a:chOff x="1824" y="1056"/>
              <a:chExt cx="3936" cy="3072"/>
            </a:xfrm>
          </p:grpSpPr>
          <p:grpSp>
            <p:nvGrpSpPr>
              <p:cNvPr id="23651" name="Group 4"/>
              <p:cNvGrpSpPr>
                <a:grpSpLocks/>
              </p:cNvGrpSpPr>
              <p:nvPr/>
            </p:nvGrpSpPr>
            <p:grpSpPr bwMode="auto">
              <a:xfrm>
                <a:off x="1824" y="1056"/>
                <a:ext cx="3936" cy="3072"/>
                <a:chOff x="1824" y="1056"/>
                <a:chExt cx="3936" cy="3072"/>
              </a:xfrm>
            </p:grpSpPr>
            <p:sp>
              <p:nvSpPr>
                <p:cNvPr id="23653"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654" name="Group 6"/>
                <p:cNvGrpSpPr>
                  <a:grpSpLocks/>
                </p:cNvGrpSpPr>
                <p:nvPr/>
              </p:nvGrpSpPr>
              <p:grpSpPr bwMode="auto">
                <a:xfrm>
                  <a:off x="1904" y="1152"/>
                  <a:ext cx="3856" cy="2880"/>
                  <a:chOff x="1904" y="1152"/>
                  <a:chExt cx="3856" cy="2880"/>
                </a:xfrm>
              </p:grpSpPr>
              <p:grpSp>
                <p:nvGrpSpPr>
                  <p:cNvPr id="23655" name="Group 7"/>
                  <p:cNvGrpSpPr>
                    <a:grpSpLocks/>
                  </p:cNvGrpSpPr>
                  <p:nvPr/>
                </p:nvGrpSpPr>
                <p:grpSpPr bwMode="auto">
                  <a:xfrm>
                    <a:off x="2512" y="3600"/>
                    <a:ext cx="96" cy="432"/>
                    <a:chOff x="912" y="3696"/>
                    <a:chExt cx="96" cy="336"/>
                  </a:xfrm>
                </p:grpSpPr>
                <p:sp>
                  <p:nvSpPr>
                    <p:cNvPr id="23772"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73"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56" name="Group 10"/>
                  <p:cNvGrpSpPr>
                    <a:grpSpLocks/>
                  </p:cNvGrpSpPr>
                  <p:nvPr/>
                </p:nvGrpSpPr>
                <p:grpSpPr bwMode="auto">
                  <a:xfrm>
                    <a:off x="1912" y="3144"/>
                    <a:ext cx="992" cy="154"/>
                    <a:chOff x="312" y="3120"/>
                    <a:chExt cx="992" cy="154"/>
                  </a:xfrm>
                </p:grpSpPr>
                <p:sp>
                  <p:nvSpPr>
                    <p:cNvPr id="23769"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23770"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71"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57"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58"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3659"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3660"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3661"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3662" name="Group 19"/>
                  <p:cNvGrpSpPr>
                    <a:grpSpLocks/>
                  </p:cNvGrpSpPr>
                  <p:nvPr/>
                </p:nvGrpSpPr>
                <p:grpSpPr bwMode="auto">
                  <a:xfrm>
                    <a:off x="3424" y="1176"/>
                    <a:ext cx="144" cy="792"/>
                    <a:chOff x="1824" y="1176"/>
                    <a:chExt cx="144" cy="792"/>
                  </a:xfrm>
                </p:grpSpPr>
                <p:sp>
                  <p:nvSpPr>
                    <p:cNvPr id="23766"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23767"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68"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3"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3664"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3665" name="Group 25"/>
                  <p:cNvGrpSpPr>
                    <a:grpSpLocks/>
                  </p:cNvGrpSpPr>
                  <p:nvPr/>
                </p:nvGrpSpPr>
                <p:grpSpPr bwMode="auto">
                  <a:xfrm>
                    <a:off x="1904" y="2480"/>
                    <a:ext cx="992" cy="154"/>
                    <a:chOff x="304" y="2424"/>
                    <a:chExt cx="992" cy="154"/>
                  </a:xfrm>
                </p:grpSpPr>
                <p:sp>
                  <p:nvSpPr>
                    <p:cNvPr id="23764"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23765"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6"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3667" name="Group 29"/>
                  <p:cNvGrpSpPr>
                    <a:grpSpLocks/>
                  </p:cNvGrpSpPr>
                  <p:nvPr/>
                </p:nvGrpSpPr>
                <p:grpSpPr bwMode="auto">
                  <a:xfrm>
                    <a:off x="1920" y="2312"/>
                    <a:ext cx="992" cy="154"/>
                    <a:chOff x="320" y="2312"/>
                    <a:chExt cx="992" cy="154"/>
                  </a:xfrm>
                </p:grpSpPr>
                <p:sp>
                  <p:nvSpPr>
                    <p:cNvPr id="23762"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23763"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8"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3669" name="Group 33"/>
                  <p:cNvGrpSpPr>
                    <a:grpSpLocks/>
                  </p:cNvGrpSpPr>
                  <p:nvPr/>
                </p:nvGrpSpPr>
                <p:grpSpPr bwMode="auto">
                  <a:xfrm>
                    <a:off x="4624" y="2312"/>
                    <a:ext cx="1136" cy="154"/>
                    <a:chOff x="3024" y="2312"/>
                    <a:chExt cx="1136" cy="154"/>
                  </a:xfrm>
                </p:grpSpPr>
                <p:sp>
                  <p:nvSpPr>
                    <p:cNvPr id="23760"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23761"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70"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3671" name="Group 37"/>
                  <p:cNvGrpSpPr>
                    <a:grpSpLocks/>
                  </p:cNvGrpSpPr>
                  <p:nvPr/>
                </p:nvGrpSpPr>
                <p:grpSpPr bwMode="auto">
                  <a:xfrm>
                    <a:off x="4920" y="2680"/>
                    <a:ext cx="696" cy="155"/>
                    <a:chOff x="3072" y="2704"/>
                    <a:chExt cx="936" cy="140"/>
                  </a:xfrm>
                </p:grpSpPr>
                <p:sp>
                  <p:nvSpPr>
                    <p:cNvPr id="23758"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23759"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72" name="Group 40"/>
                  <p:cNvGrpSpPr>
                    <a:grpSpLocks/>
                  </p:cNvGrpSpPr>
                  <p:nvPr/>
                </p:nvGrpSpPr>
                <p:grpSpPr bwMode="auto">
                  <a:xfrm>
                    <a:off x="3302" y="2160"/>
                    <a:ext cx="1083" cy="1024"/>
                    <a:chOff x="1702" y="2160"/>
                    <a:chExt cx="1083" cy="1024"/>
                  </a:xfrm>
                </p:grpSpPr>
                <p:sp>
                  <p:nvSpPr>
                    <p:cNvPr id="23736"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7"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3738"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9"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40"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41"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2"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3743"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3744"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5"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6"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7"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8"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9"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0"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1"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52"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53"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4"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3755"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6"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7"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73"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74" name="Group 64"/>
                  <p:cNvGrpSpPr>
                    <a:grpSpLocks/>
                  </p:cNvGrpSpPr>
                  <p:nvPr/>
                </p:nvGrpSpPr>
                <p:grpSpPr bwMode="auto">
                  <a:xfrm>
                    <a:off x="2296" y="1832"/>
                    <a:ext cx="336" cy="1784"/>
                    <a:chOff x="696" y="1832"/>
                    <a:chExt cx="336" cy="1784"/>
                  </a:xfrm>
                </p:grpSpPr>
                <p:sp>
                  <p:nvSpPr>
                    <p:cNvPr id="23728"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29"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0"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31"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2"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3733"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34"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3735"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3675" name="Group 73"/>
                  <p:cNvGrpSpPr>
                    <a:grpSpLocks/>
                  </p:cNvGrpSpPr>
                  <p:nvPr/>
                </p:nvGrpSpPr>
                <p:grpSpPr bwMode="auto">
                  <a:xfrm>
                    <a:off x="3064" y="1776"/>
                    <a:ext cx="590" cy="536"/>
                    <a:chOff x="1464" y="1776"/>
                    <a:chExt cx="590" cy="536"/>
                  </a:xfrm>
                </p:grpSpPr>
                <p:sp>
                  <p:nvSpPr>
                    <p:cNvPr id="23723"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3724"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25"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26"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27"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76" name="Group 79"/>
                  <p:cNvGrpSpPr>
                    <a:grpSpLocks/>
                  </p:cNvGrpSpPr>
                  <p:nvPr/>
                </p:nvGrpSpPr>
                <p:grpSpPr bwMode="auto">
                  <a:xfrm>
                    <a:off x="2568" y="1984"/>
                    <a:ext cx="2736" cy="1744"/>
                    <a:chOff x="968" y="1984"/>
                    <a:chExt cx="2736" cy="1744"/>
                  </a:xfrm>
                </p:grpSpPr>
                <p:grpSp>
                  <p:nvGrpSpPr>
                    <p:cNvPr id="23700" name="Group 80"/>
                    <p:cNvGrpSpPr>
                      <a:grpSpLocks/>
                    </p:cNvGrpSpPr>
                    <p:nvPr/>
                  </p:nvGrpSpPr>
                  <p:grpSpPr bwMode="auto">
                    <a:xfrm>
                      <a:off x="968" y="2160"/>
                      <a:ext cx="2575" cy="1568"/>
                      <a:chOff x="968" y="2160"/>
                      <a:chExt cx="2575" cy="1568"/>
                    </a:xfrm>
                  </p:grpSpPr>
                  <p:sp>
                    <p:nvSpPr>
                      <p:cNvPr id="23704"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05"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06"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07"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08"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09"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10"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11"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12"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3"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4"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5"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6"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7"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8"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9"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0"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1"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2"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701" name="Group 100"/>
                    <p:cNvGrpSpPr>
                      <a:grpSpLocks/>
                    </p:cNvGrpSpPr>
                    <p:nvPr/>
                  </p:nvGrpSpPr>
                  <p:grpSpPr bwMode="auto">
                    <a:xfrm>
                      <a:off x="3216" y="1984"/>
                      <a:ext cx="488" cy="1112"/>
                      <a:chOff x="3216" y="1984"/>
                      <a:chExt cx="488" cy="1112"/>
                    </a:xfrm>
                  </p:grpSpPr>
                  <p:sp>
                    <p:nvSpPr>
                      <p:cNvPr id="23702"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3703"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3677" name="Group 103"/>
                  <p:cNvGrpSpPr>
                    <a:grpSpLocks/>
                  </p:cNvGrpSpPr>
                  <p:nvPr/>
                </p:nvGrpSpPr>
                <p:grpSpPr bwMode="auto">
                  <a:xfrm>
                    <a:off x="2352" y="2176"/>
                    <a:ext cx="1112" cy="1152"/>
                    <a:chOff x="752" y="2176"/>
                    <a:chExt cx="1112" cy="1152"/>
                  </a:xfrm>
                </p:grpSpPr>
                <p:sp>
                  <p:nvSpPr>
                    <p:cNvPr id="23678"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79"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0"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1"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2"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83"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4"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5"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6"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7"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8"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9"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0"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1"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2"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93"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4"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5"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6"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7"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8"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3699"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3652"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3619" name="Text Box 127"/>
            <p:cNvSpPr txBox="1">
              <a:spLocks noChangeArrowheads="1"/>
            </p:cNvSpPr>
            <p:nvPr/>
          </p:nvSpPr>
          <p:spPr bwMode="auto">
            <a:xfrm>
              <a:off x="2112" y="2304"/>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20" name="Text Box 128"/>
            <p:cNvSpPr txBox="1">
              <a:spLocks noChangeArrowheads="1"/>
            </p:cNvSpPr>
            <p:nvPr/>
          </p:nvSpPr>
          <p:spPr bwMode="auto">
            <a:xfrm>
              <a:off x="2112" y="264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21" name="Line 129"/>
            <p:cNvSpPr>
              <a:spLocks noChangeShapeType="1"/>
            </p:cNvSpPr>
            <p:nvPr/>
          </p:nvSpPr>
          <p:spPr bwMode="auto">
            <a:xfrm flipV="1">
              <a:off x="1056" y="960"/>
              <a:ext cx="0" cy="12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2" name="Line 130"/>
            <p:cNvSpPr>
              <a:spLocks noChangeShapeType="1"/>
            </p:cNvSpPr>
            <p:nvPr/>
          </p:nvSpPr>
          <p:spPr bwMode="auto">
            <a:xfrm>
              <a:off x="1056" y="960"/>
              <a:ext cx="312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3" name="Line 131"/>
            <p:cNvSpPr>
              <a:spLocks noChangeShapeType="1"/>
            </p:cNvSpPr>
            <p:nvPr/>
          </p:nvSpPr>
          <p:spPr bwMode="auto">
            <a:xfrm>
              <a:off x="1408" y="1296"/>
              <a:ext cx="158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4" name="Oval 132"/>
            <p:cNvSpPr>
              <a:spLocks noChangeArrowheads="1"/>
            </p:cNvSpPr>
            <p:nvPr/>
          </p:nvSpPr>
          <p:spPr bwMode="auto">
            <a:xfrm>
              <a:off x="2280" y="126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25" name="Line 133"/>
            <p:cNvSpPr>
              <a:spLocks noChangeShapeType="1"/>
            </p:cNvSpPr>
            <p:nvPr/>
          </p:nvSpPr>
          <p:spPr bwMode="auto">
            <a:xfrm>
              <a:off x="4080" y="39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26" name="Group 134"/>
            <p:cNvGrpSpPr>
              <a:grpSpLocks/>
            </p:cNvGrpSpPr>
            <p:nvPr/>
          </p:nvGrpSpPr>
          <p:grpSpPr bwMode="auto">
            <a:xfrm>
              <a:off x="2944" y="1040"/>
              <a:ext cx="376" cy="304"/>
              <a:chOff x="3184" y="1040"/>
              <a:chExt cx="376" cy="304"/>
            </a:xfrm>
          </p:grpSpPr>
          <p:sp>
            <p:nvSpPr>
              <p:cNvPr id="23649" name="AutoShape 135"/>
              <p:cNvSpPr>
                <a:spLocks noChangeArrowheads="1"/>
              </p:cNvSpPr>
              <p:nvPr/>
            </p:nvSpPr>
            <p:spPr bwMode="auto">
              <a:xfrm rot="5400000">
                <a:off x="3280" y="115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50" name="Text Box 136"/>
              <p:cNvSpPr txBox="1">
                <a:spLocks noChangeArrowheads="1"/>
              </p:cNvSpPr>
              <p:nvPr/>
            </p:nvSpPr>
            <p:spPr bwMode="auto">
              <a:xfrm>
                <a:off x="3224" y="1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grpSp>
        <p:sp>
          <p:nvSpPr>
            <p:cNvPr id="23627" name="Line 137"/>
            <p:cNvSpPr>
              <a:spLocks noChangeShapeType="1"/>
            </p:cNvSpPr>
            <p:nvPr/>
          </p:nvSpPr>
          <p:spPr bwMode="auto">
            <a:xfrm>
              <a:off x="3200" y="1296"/>
              <a:ext cx="9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8" name="Line 138"/>
            <p:cNvSpPr>
              <a:spLocks noChangeShapeType="1"/>
            </p:cNvSpPr>
            <p:nvPr/>
          </p:nvSpPr>
          <p:spPr bwMode="auto">
            <a:xfrm flipV="1">
              <a:off x="4176" y="960"/>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9" name="Line 139"/>
            <p:cNvSpPr>
              <a:spLocks noChangeShapeType="1"/>
            </p:cNvSpPr>
            <p:nvPr/>
          </p:nvSpPr>
          <p:spPr bwMode="auto">
            <a:xfrm flipV="1">
              <a:off x="4176" y="1296"/>
              <a:ext cx="0" cy="18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30" name="Line 140"/>
            <p:cNvSpPr>
              <a:spLocks noChangeShapeType="1"/>
            </p:cNvSpPr>
            <p:nvPr/>
          </p:nvSpPr>
          <p:spPr bwMode="auto">
            <a:xfrm flipV="1">
              <a:off x="4176" y="3216"/>
              <a:ext cx="0" cy="76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31" name="Group 141"/>
            <p:cNvGrpSpPr>
              <a:grpSpLocks/>
            </p:cNvGrpSpPr>
            <p:nvPr/>
          </p:nvGrpSpPr>
          <p:grpSpPr bwMode="auto">
            <a:xfrm>
              <a:off x="4088" y="2592"/>
              <a:ext cx="520" cy="711"/>
              <a:chOff x="4328" y="2592"/>
              <a:chExt cx="520" cy="711"/>
            </a:xfrm>
          </p:grpSpPr>
          <p:sp>
            <p:nvSpPr>
              <p:cNvPr id="23645" name="Text Box 142"/>
              <p:cNvSpPr txBox="1">
                <a:spLocks noChangeArrowheads="1"/>
              </p:cNvSpPr>
              <p:nvPr/>
            </p:nvSpPr>
            <p:spPr bwMode="auto">
              <a:xfrm>
                <a:off x="4512"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C</a:t>
                </a:r>
                <a:endParaRPr kumimoji="1" lang="en-US" altLang="zh-CN" sz="1800" b="1" baseline="-25000">
                  <a:solidFill>
                    <a:srgbClr val="FF0000"/>
                  </a:solidFill>
                  <a:latin typeface="Times New Roman" panose="02020603050405020304" pitchFamily="18" charset="0"/>
                </a:endParaRPr>
              </a:p>
            </p:txBody>
          </p:sp>
          <p:sp>
            <p:nvSpPr>
              <p:cNvPr id="23646" name="Line 143"/>
              <p:cNvSpPr>
                <a:spLocks noChangeShapeType="1"/>
              </p:cNvSpPr>
              <p:nvPr/>
            </p:nvSpPr>
            <p:spPr bwMode="auto">
              <a:xfrm>
                <a:off x="4328" y="316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7" name="Line 144"/>
              <p:cNvSpPr>
                <a:spLocks noChangeShapeType="1"/>
              </p:cNvSpPr>
              <p:nvPr/>
            </p:nvSpPr>
            <p:spPr bwMode="auto">
              <a:xfrm>
                <a:off x="4328" y="322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8" name="Oval 145"/>
              <p:cNvSpPr>
                <a:spLocks noChangeArrowheads="1"/>
              </p:cNvSpPr>
              <p:nvPr/>
            </p:nvSpPr>
            <p:spPr bwMode="auto">
              <a:xfrm>
                <a:off x="4392" y="25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3632" name="Group 146"/>
            <p:cNvGrpSpPr>
              <a:grpSpLocks/>
            </p:cNvGrpSpPr>
            <p:nvPr/>
          </p:nvGrpSpPr>
          <p:grpSpPr bwMode="auto">
            <a:xfrm>
              <a:off x="512" y="2408"/>
              <a:ext cx="616" cy="440"/>
              <a:chOff x="4712" y="3120"/>
              <a:chExt cx="616" cy="440"/>
            </a:xfrm>
          </p:grpSpPr>
          <p:sp>
            <p:nvSpPr>
              <p:cNvPr id="23639" name="Line 147"/>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0" name="Line 148"/>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1" name="Text Box 149"/>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23642" name="Line 150"/>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3" name="Line 151"/>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4" name="Line 152"/>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33" name="Group 153"/>
            <p:cNvGrpSpPr>
              <a:grpSpLocks/>
            </p:cNvGrpSpPr>
            <p:nvPr/>
          </p:nvGrpSpPr>
          <p:grpSpPr bwMode="auto">
            <a:xfrm>
              <a:off x="0" y="2736"/>
              <a:ext cx="360" cy="288"/>
              <a:chOff x="240" y="2736"/>
              <a:chExt cx="360" cy="288"/>
            </a:xfrm>
          </p:grpSpPr>
          <p:sp>
            <p:nvSpPr>
              <p:cNvPr id="23637" name="Text Box 154"/>
              <p:cNvSpPr txBox="1">
                <a:spLocks noChangeArrowheads="1"/>
              </p:cNvSpPr>
              <p:nvPr/>
            </p:nvSpPr>
            <p:spPr bwMode="auto">
              <a:xfrm>
                <a:off x="240" y="2736"/>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990033"/>
                    </a:solidFill>
                    <a:latin typeface="Times New Roman" panose="02020603050405020304" pitchFamily="18" charset="0"/>
                  </a:rPr>
                  <a:t>1</a:t>
                </a:r>
              </a:p>
            </p:txBody>
          </p:sp>
          <p:sp>
            <p:nvSpPr>
              <p:cNvPr id="23638" name="Line 155"/>
              <p:cNvSpPr>
                <a:spLocks noChangeShapeType="1"/>
              </p:cNvSpPr>
              <p:nvPr/>
            </p:nvSpPr>
            <p:spPr bwMode="auto">
              <a:xfrm>
                <a:off x="456" y="2976"/>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34" name="Text Box 156"/>
            <p:cNvSpPr txBox="1">
              <a:spLocks noChangeArrowheads="1"/>
            </p:cNvSpPr>
            <p:nvPr/>
          </p:nvSpPr>
          <p:spPr bwMode="auto">
            <a:xfrm>
              <a:off x="4224" y="1872"/>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35" name="Text Box 157"/>
            <p:cNvSpPr txBox="1">
              <a:spLocks noChangeArrowheads="1"/>
            </p:cNvSpPr>
            <p:nvPr/>
          </p:nvSpPr>
          <p:spPr bwMode="auto">
            <a:xfrm>
              <a:off x="3408" y="192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23636" name="Text Box 158"/>
            <p:cNvSpPr txBox="1">
              <a:spLocks noChangeArrowheads="1"/>
            </p:cNvSpPr>
            <p:nvPr/>
          </p:nvSpPr>
          <p:spPr bwMode="auto">
            <a:xfrm>
              <a:off x="4224" y="2688"/>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grpSp>
      <p:sp>
        <p:nvSpPr>
          <p:cNvPr id="53408" name="Text Box 160"/>
          <p:cNvSpPr txBox="1">
            <a:spLocks noChangeArrowheads="1"/>
          </p:cNvSpPr>
          <p:nvPr/>
        </p:nvSpPr>
        <p:spPr bwMode="auto">
          <a:xfrm>
            <a:off x="4134447" y="6205477"/>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触发</a:t>
            </a:r>
          </a:p>
        </p:txBody>
      </p:sp>
      <p:sp>
        <p:nvSpPr>
          <p:cNvPr id="53409" name="Line 161"/>
          <p:cNvSpPr>
            <a:spLocks noChangeShapeType="1"/>
          </p:cNvSpPr>
          <p:nvPr/>
        </p:nvSpPr>
        <p:spPr bwMode="auto">
          <a:xfrm>
            <a:off x="718147" y="51005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0" name="Line 162"/>
          <p:cNvSpPr>
            <a:spLocks noChangeShapeType="1"/>
          </p:cNvSpPr>
          <p:nvPr/>
        </p:nvSpPr>
        <p:spPr bwMode="auto">
          <a:xfrm>
            <a:off x="2521547" y="1519177"/>
            <a:ext cx="4724400" cy="0"/>
          </a:xfrm>
          <a:prstGeom prst="line">
            <a:avLst/>
          </a:prstGeom>
          <a:noFill/>
          <a:ln w="444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1" name="Line 163"/>
          <p:cNvSpPr>
            <a:spLocks noChangeShapeType="1"/>
          </p:cNvSpPr>
          <p:nvPr/>
        </p:nvSpPr>
        <p:spPr bwMode="auto">
          <a:xfrm flipV="1">
            <a:off x="7245947" y="1519177"/>
            <a:ext cx="0" cy="4495800"/>
          </a:xfrm>
          <a:prstGeom prst="line">
            <a:avLst/>
          </a:prstGeom>
          <a:noFill/>
          <a:ln w="44450">
            <a:solidFill>
              <a:srgbClr val="FF330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2" name="Line 164"/>
          <p:cNvSpPr>
            <a:spLocks noChangeShapeType="1"/>
          </p:cNvSpPr>
          <p:nvPr/>
        </p:nvSpPr>
        <p:spPr bwMode="auto">
          <a:xfrm>
            <a:off x="718147" y="4643377"/>
            <a:ext cx="0" cy="457200"/>
          </a:xfrm>
          <a:prstGeom prst="line">
            <a:avLst/>
          </a:prstGeom>
          <a:noFill/>
          <a:ln w="28575">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3" name="Text Box 165"/>
          <p:cNvSpPr txBox="1">
            <a:spLocks noChangeArrowheads="1"/>
          </p:cNvSpPr>
          <p:nvPr/>
        </p:nvSpPr>
        <p:spPr bwMode="auto">
          <a:xfrm>
            <a:off x="565747" y="50624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0</a:t>
            </a:r>
          </a:p>
        </p:txBody>
      </p:sp>
      <p:sp>
        <p:nvSpPr>
          <p:cNvPr id="53414" name="Text Box 166"/>
          <p:cNvSpPr txBox="1">
            <a:spLocks noChangeArrowheads="1"/>
          </p:cNvSpPr>
          <p:nvPr/>
        </p:nvSpPr>
        <p:spPr bwMode="auto">
          <a:xfrm>
            <a:off x="7296747" y="49989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0</a:t>
            </a:r>
            <a:endParaRPr kumimoji="1" lang="en-US" altLang="zh-CN" sz="1600" b="1" baseline="-25000">
              <a:solidFill>
                <a:srgbClr val="990033"/>
              </a:solidFill>
              <a:latin typeface="Times New Roman" panose="02020603050405020304" pitchFamily="18" charset="0"/>
            </a:endParaRPr>
          </a:p>
        </p:txBody>
      </p:sp>
      <p:sp>
        <p:nvSpPr>
          <p:cNvPr id="53415" name="Text Box 167"/>
          <p:cNvSpPr txBox="1">
            <a:spLocks noChangeArrowheads="1"/>
          </p:cNvSpPr>
          <p:nvPr/>
        </p:nvSpPr>
        <p:spPr bwMode="auto">
          <a:xfrm>
            <a:off x="7322147" y="4719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rgbClr val="990033"/>
                </a:solidFill>
                <a:latin typeface="Times New Roman" panose="02020603050405020304" pitchFamily="18" charset="0"/>
              </a:rPr>
              <a:t>v</a:t>
            </a:r>
            <a:r>
              <a:rPr kumimoji="1" lang="en-US" altLang="zh-CN" sz="1600" b="1" baseline="-25000">
                <a:solidFill>
                  <a:srgbClr val="990033"/>
                </a:solidFill>
                <a:latin typeface="Times New Roman" panose="02020603050405020304" pitchFamily="18" charset="0"/>
              </a:rPr>
              <a:t>C</a:t>
            </a:r>
          </a:p>
        </p:txBody>
      </p:sp>
      <p:grpSp>
        <p:nvGrpSpPr>
          <p:cNvPr id="24" name="Group 168"/>
          <p:cNvGrpSpPr>
            <a:grpSpLocks/>
          </p:cNvGrpSpPr>
          <p:nvPr/>
        </p:nvGrpSpPr>
        <p:grpSpPr bwMode="auto">
          <a:xfrm>
            <a:off x="7552335" y="4748152"/>
            <a:ext cx="546100" cy="457200"/>
            <a:chOff x="2576" y="3696"/>
            <a:chExt cx="344" cy="288"/>
          </a:xfrm>
        </p:grpSpPr>
        <p:sp>
          <p:nvSpPr>
            <p:cNvPr id="23616" name="Line 169"/>
            <p:cNvSpPr>
              <a:spLocks noChangeShapeType="1"/>
            </p:cNvSpPr>
            <p:nvPr/>
          </p:nvSpPr>
          <p:spPr bwMode="auto">
            <a:xfrm flipV="1">
              <a:off x="2576" y="3976"/>
              <a:ext cx="16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17" name="Arc 170"/>
            <p:cNvSpPr>
              <a:spLocks/>
            </p:cNvSpPr>
            <p:nvPr/>
          </p:nvSpPr>
          <p:spPr bwMode="auto">
            <a:xfrm rot="-5400000">
              <a:off x="2680" y="3744"/>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53419" name="Line 171"/>
          <p:cNvSpPr>
            <a:spLocks noChangeShapeType="1"/>
          </p:cNvSpPr>
          <p:nvPr/>
        </p:nvSpPr>
        <p:spPr bwMode="auto">
          <a:xfrm>
            <a:off x="7398347" y="365277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0" name="Line 172"/>
          <p:cNvSpPr>
            <a:spLocks noChangeShapeType="1"/>
          </p:cNvSpPr>
          <p:nvPr/>
        </p:nvSpPr>
        <p:spPr bwMode="auto">
          <a:xfrm flipV="1">
            <a:off x="7626947" y="3271777"/>
            <a:ext cx="0" cy="38100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1" name="Line 173"/>
          <p:cNvSpPr>
            <a:spLocks noChangeShapeType="1"/>
          </p:cNvSpPr>
          <p:nvPr/>
        </p:nvSpPr>
        <p:spPr bwMode="auto">
          <a:xfrm>
            <a:off x="7626947" y="327177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2" name="Text Box 174"/>
          <p:cNvSpPr txBox="1">
            <a:spLocks noChangeArrowheads="1"/>
          </p:cNvSpPr>
          <p:nvPr/>
        </p:nvSpPr>
        <p:spPr bwMode="auto">
          <a:xfrm>
            <a:off x="7474547" y="3576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0</a:t>
            </a:r>
          </a:p>
        </p:txBody>
      </p:sp>
      <p:sp>
        <p:nvSpPr>
          <p:cNvPr id="53424" name="Text Box 176"/>
          <p:cNvSpPr txBox="1">
            <a:spLocks noChangeArrowheads="1"/>
          </p:cNvSpPr>
          <p:nvPr/>
        </p:nvSpPr>
        <p:spPr bwMode="auto">
          <a:xfrm>
            <a:off x="3512147" y="35765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53425" name="Text Box 177"/>
          <p:cNvSpPr txBox="1">
            <a:spLocks noChangeArrowheads="1"/>
          </p:cNvSpPr>
          <p:nvPr/>
        </p:nvSpPr>
        <p:spPr bwMode="auto">
          <a:xfrm>
            <a:off x="3512147" y="41099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53426" name="Text Box 178"/>
          <p:cNvSpPr txBox="1">
            <a:spLocks noChangeArrowheads="1"/>
          </p:cNvSpPr>
          <p:nvPr/>
        </p:nvSpPr>
        <p:spPr bwMode="auto">
          <a:xfrm>
            <a:off x="5569547" y="29669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53427" name="Text Box 179"/>
          <p:cNvSpPr txBox="1">
            <a:spLocks noChangeArrowheads="1"/>
          </p:cNvSpPr>
          <p:nvPr/>
        </p:nvSpPr>
        <p:spPr bwMode="auto">
          <a:xfrm>
            <a:off x="4655147" y="27383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53428" name="Text Box 180"/>
          <p:cNvSpPr txBox="1">
            <a:spLocks noChangeArrowheads="1"/>
          </p:cNvSpPr>
          <p:nvPr/>
        </p:nvSpPr>
        <p:spPr bwMode="auto">
          <a:xfrm>
            <a:off x="6864947" y="4186177"/>
            <a:ext cx="4572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400" b="1">
              <a:solidFill>
                <a:srgbClr val="000066"/>
              </a:solidFill>
              <a:latin typeface="Times New Roman" panose="02020603050405020304" pitchFamily="18" charset="0"/>
            </a:endParaRPr>
          </a:p>
        </p:txBody>
      </p:sp>
      <p:sp>
        <p:nvSpPr>
          <p:cNvPr id="53429" name="Text Box 181"/>
          <p:cNvSpPr txBox="1">
            <a:spLocks noChangeArrowheads="1"/>
          </p:cNvSpPr>
          <p:nvPr/>
        </p:nvSpPr>
        <p:spPr bwMode="auto">
          <a:xfrm>
            <a:off x="6864947" y="28907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grpSp>
        <p:nvGrpSpPr>
          <p:cNvPr id="25" name="Group 182"/>
          <p:cNvGrpSpPr>
            <a:grpSpLocks/>
          </p:cNvGrpSpPr>
          <p:nvPr/>
        </p:nvGrpSpPr>
        <p:grpSpPr bwMode="auto">
          <a:xfrm>
            <a:off x="273647" y="1506477"/>
            <a:ext cx="4457700" cy="2679700"/>
            <a:chOff x="72" y="1000"/>
            <a:chExt cx="2808" cy="1688"/>
          </a:xfrm>
        </p:grpSpPr>
        <p:grpSp>
          <p:nvGrpSpPr>
            <p:cNvPr id="23608" name="Group 183"/>
            <p:cNvGrpSpPr>
              <a:grpSpLocks/>
            </p:cNvGrpSpPr>
            <p:nvPr/>
          </p:nvGrpSpPr>
          <p:grpSpPr bwMode="auto">
            <a:xfrm>
              <a:off x="480" y="1000"/>
              <a:ext cx="2400" cy="1688"/>
              <a:chOff x="480" y="1000"/>
              <a:chExt cx="2400" cy="1688"/>
            </a:xfrm>
          </p:grpSpPr>
          <p:graphicFrame>
            <p:nvGraphicFramePr>
              <p:cNvPr id="23614" name="Object 184"/>
              <p:cNvGraphicFramePr>
                <a:graphicFrameLocks noChangeAspect="1"/>
              </p:cNvGraphicFramePr>
              <p:nvPr/>
            </p:nvGraphicFramePr>
            <p:xfrm>
              <a:off x="480" y="1000"/>
              <a:ext cx="2400" cy="1680"/>
            </p:xfrm>
            <a:graphic>
              <a:graphicData uri="http://schemas.openxmlformats.org/presentationml/2006/ole">
                <mc:AlternateContent xmlns:mc="http://schemas.openxmlformats.org/markup-compatibility/2006">
                  <mc:Choice xmlns:v="urn:schemas-microsoft-com:vml" Requires="v">
                    <p:oleObj spid="_x0000_s201730" name="位图图像" r:id="rId3" imgW="3285714" imgH="2685714" progId="Paint.Picture">
                      <p:embed/>
                    </p:oleObj>
                  </mc:Choice>
                  <mc:Fallback>
                    <p:oleObj name="位图图像" r:id="rId3" imgW="3285714" imgH="2685714" progId="Paint.Picture">
                      <p:embed/>
                      <p:pic>
                        <p:nvPicPr>
                          <p:cNvPr id="23614" name="Object 1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000"/>
                            <a:ext cx="2400" cy="168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15" name="Rectangle 185"/>
              <p:cNvSpPr>
                <a:spLocks noChangeArrowheads="1"/>
              </p:cNvSpPr>
              <p:nvPr/>
            </p:nvSpPr>
            <p:spPr bwMode="auto">
              <a:xfrm>
                <a:off x="480" y="1008"/>
                <a:ext cx="2400" cy="1680"/>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3609" name="Group 186"/>
            <p:cNvGrpSpPr>
              <a:grpSpLocks/>
            </p:cNvGrpSpPr>
            <p:nvPr/>
          </p:nvGrpSpPr>
          <p:grpSpPr bwMode="auto">
            <a:xfrm>
              <a:off x="208" y="1104"/>
              <a:ext cx="672" cy="212"/>
              <a:chOff x="192" y="3744"/>
              <a:chExt cx="672" cy="212"/>
            </a:xfrm>
          </p:grpSpPr>
          <p:sp>
            <p:nvSpPr>
              <p:cNvPr id="23612" name="Text Box 187"/>
              <p:cNvSpPr txBox="1">
                <a:spLocks noChangeArrowheads="1"/>
              </p:cNvSpPr>
              <p:nvPr/>
            </p:nvSpPr>
            <p:spPr bwMode="auto">
              <a:xfrm>
                <a:off x="192" y="374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TR</a:t>
                </a:r>
                <a:r>
                  <a:rPr kumimoji="1" lang="en-US" altLang="zh-CN" sz="1600" b="1">
                    <a:solidFill>
                      <a:schemeClr val="accent2"/>
                    </a:solidFill>
                    <a:latin typeface="Times New Roman" panose="02020603050405020304" pitchFamily="18" charset="0"/>
                  </a:rPr>
                  <a:t>)</a:t>
                </a:r>
              </a:p>
            </p:txBody>
          </p:sp>
          <p:sp>
            <p:nvSpPr>
              <p:cNvPr id="23613" name="Line 188"/>
              <p:cNvSpPr>
                <a:spLocks noChangeShapeType="1"/>
              </p:cNvSpPr>
              <p:nvPr/>
            </p:nvSpPr>
            <p:spPr bwMode="auto">
              <a:xfrm>
                <a:off x="400" y="3784"/>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10" name="Text Box 189"/>
            <p:cNvSpPr txBox="1">
              <a:spLocks noChangeArrowheads="1"/>
            </p:cNvSpPr>
            <p:nvPr/>
          </p:nvSpPr>
          <p:spPr bwMode="auto">
            <a:xfrm>
              <a:off x="240" y="1536"/>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C</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D</a:t>
              </a:r>
              <a:r>
                <a:rPr kumimoji="1" lang="en-US" altLang="zh-CN" sz="1600" b="1">
                  <a:solidFill>
                    <a:schemeClr val="accent2"/>
                  </a:solidFill>
                  <a:latin typeface="Times New Roman" panose="02020603050405020304" pitchFamily="18" charset="0"/>
                </a:rPr>
                <a:t>)</a:t>
              </a:r>
            </a:p>
          </p:txBody>
        </p:sp>
        <p:sp>
          <p:nvSpPr>
            <p:cNvPr id="23611" name="Text Box 190"/>
            <p:cNvSpPr txBox="1">
              <a:spLocks noChangeArrowheads="1"/>
            </p:cNvSpPr>
            <p:nvPr/>
          </p:nvSpPr>
          <p:spPr bwMode="auto">
            <a:xfrm>
              <a:off x="72" y="2112"/>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OUT</a:t>
              </a:r>
              <a:r>
                <a:rPr kumimoji="1" lang="en-US" altLang="zh-CN" sz="1600" b="1">
                  <a:solidFill>
                    <a:schemeClr val="accent2"/>
                  </a:solidFill>
                  <a:latin typeface="Times New Roman" panose="02020603050405020304" pitchFamily="18" charset="0"/>
                </a:rPr>
                <a:t>)</a:t>
              </a:r>
            </a:p>
          </p:txBody>
        </p:sp>
      </p:grpSp>
      <p:sp>
        <p:nvSpPr>
          <p:cNvPr id="53439" name="AutoShape 191"/>
          <p:cNvSpPr>
            <a:spLocks noChangeArrowheads="1"/>
          </p:cNvSpPr>
          <p:nvPr/>
        </p:nvSpPr>
        <p:spPr bwMode="auto">
          <a:xfrm>
            <a:off x="159347" y="4262377"/>
            <a:ext cx="838200" cy="1066800"/>
          </a:xfrm>
          <a:prstGeom prst="wedgeRectCallout">
            <a:avLst>
              <a:gd name="adj1" fmla="val 33713"/>
              <a:gd name="adj2" fmla="val -267412"/>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0" name="AutoShape 192"/>
          <p:cNvSpPr>
            <a:spLocks noChangeArrowheads="1"/>
          </p:cNvSpPr>
          <p:nvPr/>
        </p:nvSpPr>
        <p:spPr bwMode="auto">
          <a:xfrm>
            <a:off x="7322147" y="3043177"/>
            <a:ext cx="838200" cy="1066800"/>
          </a:xfrm>
          <a:prstGeom prst="wedgeRectCallout">
            <a:avLst>
              <a:gd name="adj1" fmla="val -772347"/>
              <a:gd name="adj2" fmla="val -12648"/>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1" name="AutoShape 193"/>
          <p:cNvSpPr>
            <a:spLocks noChangeArrowheads="1"/>
          </p:cNvSpPr>
          <p:nvPr/>
        </p:nvSpPr>
        <p:spPr bwMode="auto">
          <a:xfrm>
            <a:off x="7322147" y="4490977"/>
            <a:ext cx="838200" cy="1066800"/>
          </a:xfrm>
          <a:prstGeom prst="wedgeRectCallout">
            <a:avLst>
              <a:gd name="adj1" fmla="val -798106"/>
              <a:gd name="adj2" fmla="val -217412"/>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2" name="Line 194"/>
          <p:cNvSpPr>
            <a:spLocks noChangeShapeType="1"/>
          </p:cNvSpPr>
          <p:nvPr/>
        </p:nvSpPr>
        <p:spPr bwMode="auto">
          <a:xfrm>
            <a:off x="1378547" y="1569977"/>
            <a:ext cx="0" cy="2133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3" name="Freeform 195"/>
          <p:cNvSpPr>
            <a:spLocks/>
          </p:cNvSpPr>
          <p:nvPr/>
        </p:nvSpPr>
        <p:spPr bwMode="auto">
          <a:xfrm>
            <a:off x="1759547" y="2293877"/>
            <a:ext cx="914400" cy="457200"/>
          </a:xfrm>
          <a:custGeom>
            <a:avLst/>
            <a:gdLst>
              <a:gd name="T0" fmla="*/ 0 w 576"/>
              <a:gd name="T1" fmla="*/ 2147483647 h 288"/>
              <a:gd name="T2" fmla="*/ 2147483647 w 576"/>
              <a:gd name="T3" fmla="*/ 2147483647 h 288"/>
              <a:gd name="T4" fmla="*/ 2147483647 w 576"/>
              <a:gd name="T5" fmla="*/ 2147483647 h 288"/>
              <a:gd name="T6" fmla="*/ 2147483647 w 576"/>
              <a:gd name="T7" fmla="*/ 2147483647 h 288"/>
              <a:gd name="T8" fmla="*/ 2147483647 w 576"/>
              <a:gd name="T9" fmla="*/ 0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0" y="288"/>
                </a:moveTo>
                <a:cubicBezTo>
                  <a:pt x="12" y="276"/>
                  <a:pt x="24" y="264"/>
                  <a:pt x="48" y="240"/>
                </a:cubicBezTo>
                <a:cubicBezTo>
                  <a:pt x="72" y="216"/>
                  <a:pt x="96" y="176"/>
                  <a:pt x="144" y="144"/>
                </a:cubicBezTo>
                <a:cubicBezTo>
                  <a:pt x="192" y="112"/>
                  <a:pt x="264" y="72"/>
                  <a:pt x="336" y="48"/>
                </a:cubicBezTo>
                <a:cubicBezTo>
                  <a:pt x="408" y="24"/>
                  <a:pt x="536" y="8"/>
                  <a:pt x="576" y="0"/>
                </a:cubicBezTo>
              </a:path>
            </a:pathLst>
          </a:custGeom>
          <a:noFill/>
          <a:ln w="44450">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53444" name="Line 196"/>
          <p:cNvSpPr>
            <a:spLocks noChangeShapeType="1"/>
          </p:cNvSpPr>
          <p:nvPr/>
        </p:nvSpPr>
        <p:spPr bwMode="auto">
          <a:xfrm>
            <a:off x="1365847" y="3627377"/>
            <a:ext cx="3810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5" name="Line 197"/>
          <p:cNvSpPr>
            <a:spLocks noChangeShapeType="1"/>
          </p:cNvSpPr>
          <p:nvPr/>
        </p:nvSpPr>
        <p:spPr bwMode="auto">
          <a:xfrm flipV="1">
            <a:off x="1746847" y="3195577"/>
            <a:ext cx="0" cy="45720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6" name="Line 198"/>
          <p:cNvSpPr>
            <a:spLocks noChangeShapeType="1"/>
          </p:cNvSpPr>
          <p:nvPr/>
        </p:nvSpPr>
        <p:spPr bwMode="auto">
          <a:xfrm>
            <a:off x="1746847" y="3195577"/>
            <a:ext cx="6858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7" name="Line 199"/>
          <p:cNvSpPr>
            <a:spLocks noChangeShapeType="1"/>
          </p:cNvSpPr>
          <p:nvPr/>
        </p:nvSpPr>
        <p:spPr bwMode="auto">
          <a:xfrm>
            <a:off x="1429347" y="1646177"/>
            <a:ext cx="3048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8" name="Line 200"/>
          <p:cNvSpPr>
            <a:spLocks noChangeShapeType="1"/>
          </p:cNvSpPr>
          <p:nvPr/>
        </p:nvSpPr>
        <p:spPr bwMode="auto">
          <a:xfrm>
            <a:off x="1734147" y="1646177"/>
            <a:ext cx="0" cy="4572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9" name="Line 201"/>
          <p:cNvSpPr>
            <a:spLocks noChangeShapeType="1"/>
          </p:cNvSpPr>
          <p:nvPr/>
        </p:nvSpPr>
        <p:spPr bwMode="auto">
          <a:xfrm>
            <a:off x="1734147" y="20779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0" name="AutoShape 202"/>
          <p:cNvSpPr>
            <a:spLocks noChangeArrowheads="1"/>
          </p:cNvSpPr>
          <p:nvPr/>
        </p:nvSpPr>
        <p:spPr bwMode="auto">
          <a:xfrm>
            <a:off x="5569547" y="147577"/>
            <a:ext cx="3429000" cy="2362200"/>
          </a:xfrm>
          <a:prstGeom prst="wedgeRoundRectCallout">
            <a:avLst>
              <a:gd name="adj1" fmla="val -141528"/>
              <a:gd name="adj2" fmla="val 42810"/>
              <a:gd name="adj3" fmla="val 16667"/>
            </a:avLst>
          </a:prstGeom>
          <a:solidFill>
            <a:srgbClr val="FFCC66"/>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        当</a:t>
            </a:r>
            <a:r>
              <a:rPr kumimoji="1" lang="en-US" altLang="zh-CN" sz="2400" b="1" i="1">
                <a:solidFill>
                  <a:schemeClr val="accent2"/>
                </a:solidFill>
                <a:latin typeface="Times New Roman" panose="02020603050405020304" pitchFamily="18" charset="0"/>
              </a:rPr>
              <a:t>D</a:t>
            </a:r>
            <a:r>
              <a:rPr kumimoji="1" lang="zh-CN" altLang="en-US" sz="2400" b="1">
                <a:latin typeface="Times New Roman" panose="02020603050405020304" pitchFamily="18" charset="0"/>
              </a:rPr>
              <a:t>端</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C</a:t>
            </a:r>
            <a:r>
              <a:rPr kumimoji="1" lang="zh-CN" altLang="en-US" sz="2400" b="1">
                <a:latin typeface="Times New Roman" panose="02020603050405020304" pitchFamily="18" charset="0"/>
              </a:rPr>
              <a:t>电压充电到</a:t>
            </a:r>
            <a:r>
              <a:rPr kumimoji="1" lang="en-US" altLang="zh-CN" sz="2400" b="1">
                <a:latin typeface="Times New Roman" panose="02020603050405020304" pitchFamily="18" charset="0"/>
              </a:rPr>
              <a:t>2</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时，比较器</a:t>
            </a: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输出为高电平，</a:t>
            </a:r>
            <a:r>
              <a:rPr kumimoji="1" lang="en-US" altLang="zh-CN" sz="2400" b="1" i="1">
                <a:solidFill>
                  <a:schemeClr val="accent2"/>
                </a:solidFill>
                <a:latin typeface="Times New Roman" panose="02020603050405020304" pitchFamily="18" charset="0"/>
              </a:rPr>
              <a:t>Q</a:t>
            </a:r>
            <a:r>
              <a:rPr kumimoji="1" lang="zh-CN" altLang="en-US" sz="2400" b="1">
                <a:latin typeface="Times New Roman" panose="02020603050405020304" pitchFamily="18" charset="0"/>
              </a:rPr>
              <a:t>端为低电平，</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管输入为高电平，输出</a:t>
            </a:r>
            <a:r>
              <a:rPr kumimoji="1" lang="en-US" altLang="zh-CN" sz="2400" b="1" i="1">
                <a:solidFill>
                  <a:schemeClr val="accent2"/>
                </a:solidFill>
                <a:latin typeface="Times New Roman" panose="02020603050405020304" pitchFamily="18" charset="0"/>
              </a:rPr>
              <a:t>OUT</a:t>
            </a:r>
            <a:r>
              <a:rPr kumimoji="1" lang="zh-CN" altLang="en-US" sz="2400" b="1">
                <a:latin typeface="Times New Roman" panose="02020603050405020304" pitchFamily="18" charset="0"/>
              </a:rPr>
              <a:t>翻转，</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管导通。</a:t>
            </a:r>
            <a:endParaRPr kumimoji="1" lang="zh-CN" altLang="en-US" sz="2400" b="1" i="1" baseline="-25000">
              <a:latin typeface="Times New Roman" panose="02020603050405020304" pitchFamily="18" charset="0"/>
            </a:endParaRPr>
          </a:p>
        </p:txBody>
      </p:sp>
      <p:sp>
        <p:nvSpPr>
          <p:cNvPr id="53451" name="Rectangle 203" descr="蓝色砂纸"/>
          <p:cNvSpPr>
            <a:spLocks noChangeArrowheads="1"/>
          </p:cNvSpPr>
          <p:nvPr/>
        </p:nvSpPr>
        <p:spPr bwMode="auto">
          <a:xfrm>
            <a:off x="3664547" y="6319777"/>
            <a:ext cx="2362200" cy="4572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暂稳态结束</a:t>
            </a:r>
          </a:p>
        </p:txBody>
      </p:sp>
      <p:sp>
        <p:nvSpPr>
          <p:cNvPr id="53452" name="Text Box 204"/>
          <p:cNvSpPr txBox="1">
            <a:spLocks noChangeArrowheads="1"/>
          </p:cNvSpPr>
          <p:nvPr/>
        </p:nvSpPr>
        <p:spPr bwMode="auto">
          <a:xfrm>
            <a:off x="1378547" y="2204977"/>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2</a:t>
            </a:r>
            <a:r>
              <a:rPr kumimoji="1" lang="en-US" altLang="zh-CN" sz="1600" b="1" i="1">
                <a:solidFill>
                  <a:srgbClr val="990033"/>
                </a:solidFill>
                <a:latin typeface="Times New Roman" panose="02020603050405020304" pitchFamily="18" charset="0"/>
              </a:rPr>
              <a:t>U</a:t>
            </a:r>
            <a:r>
              <a:rPr kumimoji="1" lang="en-US" altLang="zh-CN" sz="1600" b="1" baseline="-25000">
                <a:solidFill>
                  <a:srgbClr val="990033"/>
                </a:solidFill>
                <a:latin typeface="Times New Roman" panose="02020603050405020304" pitchFamily="18" charset="0"/>
              </a:rPr>
              <a:t>DD</a:t>
            </a:r>
            <a:r>
              <a:rPr kumimoji="1" lang="en-US" altLang="zh-CN" sz="1600" b="1" i="1">
                <a:solidFill>
                  <a:srgbClr val="990033"/>
                </a:solidFill>
                <a:latin typeface="Times New Roman" panose="02020603050405020304" pitchFamily="18" charset="0"/>
              </a:rPr>
              <a:t>/</a:t>
            </a:r>
            <a:r>
              <a:rPr kumimoji="1" lang="en-US" altLang="zh-CN" sz="1600" b="1">
                <a:solidFill>
                  <a:srgbClr val="990033"/>
                </a:solidFill>
                <a:latin typeface="Times New Roman" panose="02020603050405020304" pitchFamily="18" charset="0"/>
              </a:rPr>
              <a:t>3</a:t>
            </a:r>
          </a:p>
        </p:txBody>
      </p:sp>
      <p:sp>
        <p:nvSpPr>
          <p:cNvPr id="53453" name="Line 205"/>
          <p:cNvSpPr>
            <a:spLocks noChangeShapeType="1"/>
          </p:cNvSpPr>
          <p:nvPr/>
        </p:nvSpPr>
        <p:spPr bwMode="auto">
          <a:xfrm>
            <a:off x="7846022" y="3265427"/>
            <a:ext cx="0" cy="3810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4" name="Line 206"/>
          <p:cNvSpPr>
            <a:spLocks noChangeShapeType="1"/>
          </p:cNvSpPr>
          <p:nvPr/>
        </p:nvSpPr>
        <p:spPr bwMode="auto">
          <a:xfrm>
            <a:off x="7846022" y="363372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5" name="Text Box 207"/>
          <p:cNvSpPr txBox="1">
            <a:spLocks noChangeArrowheads="1"/>
          </p:cNvSpPr>
          <p:nvPr/>
        </p:nvSpPr>
        <p:spPr bwMode="auto">
          <a:xfrm>
            <a:off x="7703147" y="3576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1</a:t>
            </a:r>
          </a:p>
        </p:txBody>
      </p:sp>
      <p:sp>
        <p:nvSpPr>
          <p:cNvPr id="53456" name="Text Box 208"/>
          <p:cNvSpPr txBox="1">
            <a:spLocks noChangeArrowheads="1"/>
          </p:cNvSpPr>
          <p:nvPr/>
        </p:nvSpPr>
        <p:spPr bwMode="auto">
          <a:xfrm>
            <a:off x="8122247" y="4567177"/>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2</a:t>
            </a:r>
            <a:r>
              <a:rPr kumimoji="1" lang="en-US" altLang="zh-CN" sz="1600" b="1" i="1">
                <a:solidFill>
                  <a:srgbClr val="990033"/>
                </a:solidFill>
                <a:latin typeface="Times New Roman" panose="02020603050405020304" pitchFamily="18" charset="0"/>
              </a:rPr>
              <a:t>V</a:t>
            </a:r>
            <a:r>
              <a:rPr kumimoji="1" lang="en-US" altLang="zh-CN" sz="1600" b="1" baseline="-25000">
                <a:solidFill>
                  <a:srgbClr val="990033"/>
                </a:solidFill>
                <a:latin typeface="Times New Roman" panose="02020603050405020304" pitchFamily="18" charset="0"/>
              </a:rPr>
              <a:t>DD</a:t>
            </a:r>
            <a:r>
              <a:rPr kumimoji="1" lang="en-US" altLang="zh-CN" sz="1600" b="1" i="1">
                <a:solidFill>
                  <a:srgbClr val="990033"/>
                </a:solidFill>
                <a:latin typeface="Times New Roman" panose="02020603050405020304" pitchFamily="18" charset="0"/>
              </a:rPr>
              <a:t>/</a:t>
            </a:r>
            <a:r>
              <a:rPr kumimoji="1" lang="en-US" altLang="zh-CN" sz="1600" b="1">
                <a:solidFill>
                  <a:srgbClr val="990033"/>
                </a:solidFill>
                <a:latin typeface="Times New Roman" panose="02020603050405020304" pitchFamily="18" charset="0"/>
              </a:rPr>
              <a:t>3</a:t>
            </a:r>
          </a:p>
        </p:txBody>
      </p:sp>
      <p:grpSp>
        <p:nvGrpSpPr>
          <p:cNvPr id="28" name="Group 209"/>
          <p:cNvGrpSpPr>
            <a:grpSpLocks/>
          </p:cNvGrpSpPr>
          <p:nvPr/>
        </p:nvGrpSpPr>
        <p:grpSpPr bwMode="auto">
          <a:xfrm>
            <a:off x="4655147" y="2738377"/>
            <a:ext cx="2514600" cy="685800"/>
            <a:chOff x="2832" y="1776"/>
            <a:chExt cx="1584" cy="432"/>
          </a:xfrm>
        </p:grpSpPr>
        <p:sp>
          <p:nvSpPr>
            <p:cNvPr id="23605" name="Text Box 210"/>
            <p:cNvSpPr txBox="1">
              <a:spLocks noChangeArrowheads="1"/>
            </p:cNvSpPr>
            <p:nvPr/>
          </p:nvSpPr>
          <p:spPr bwMode="auto">
            <a:xfrm>
              <a:off x="4224" y="1872"/>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06" name="Text Box 211"/>
            <p:cNvSpPr txBox="1">
              <a:spLocks noChangeArrowheads="1"/>
            </p:cNvSpPr>
            <p:nvPr/>
          </p:nvSpPr>
          <p:spPr bwMode="auto">
            <a:xfrm>
              <a:off x="3408" y="192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23607" name="Text Box 212"/>
            <p:cNvSpPr txBox="1">
              <a:spLocks noChangeArrowheads="1"/>
            </p:cNvSpPr>
            <p:nvPr/>
          </p:nvSpPr>
          <p:spPr bwMode="auto">
            <a:xfrm>
              <a:off x="2832" y="1776"/>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grpSp>
      <p:sp>
        <p:nvSpPr>
          <p:cNvPr id="53461" name="Line 213"/>
          <p:cNvSpPr>
            <a:spLocks noChangeShapeType="1"/>
          </p:cNvSpPr>
          <p:nvPr/>
        </p:nvSpPr>
        <p:spPr bwMode="auto">
          <a:xfrm flipV="1">
            <a:off x="6560147" y="4262377"/>
            <a:ext cx="0" cy="1143000"/>
          </a:xfrm>
          <a:prstGeom prst="line">
            <a:avLst/>
          </a:prstGeom>
          <a:noFill/>
          <a:ln w="44450">
            <a:solidFill>
              <a:srgbClr val="990033"/>
            </a:solidFill>
            <a:round/>
            <a:headEnd/>
            <a:tailEnd type="none"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2" name="Line 214"/>
          <p:cNvSpPr>
            <a:spLocks noChangeShapeType="1"/>
          </p:cNvSpPr>
          <p:nvPr/>
        </p:nvSpPr>
        <p:spPr bwMode="auto">
          <a:xfrm flipH="1">
            <a:off x="6344247" y="42623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3" name="Line 215"/>
          <p:cNvSpPr>
            <a:spLocks noChangeShapeType="1"/>
          </p:cNvSpPr>
          <p:nvPr/>
        </p:nvSpPr>
        <p:spPr bwMode="auto">
          <a:xfrm flipH="1">
            <a:off x="6356947" y="4262377"/>
            <a:ext cx="0" cy="121920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4" name="Line 216"/>
          <p:cNvSpPr>
            <a:spLocks noChangeShapeType="1"/>
          </p:cNvSpPr>
          <p:nvPr/>
        </p:nvSpPr>
        <p:spPr bwMode="auto">
          <a:xfrm flipV="1">
            <a:off x="1835747" y="2344677"/>
            <a:ext cx="533400" cy="127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5" name="Line 217"/>
          <p:cNvSpPr>
            <a:spLocks noChangeShapeType="1"/>
          </p:cNvSpPr>
          <p:nvPr/>
        </p:nvSpPr>
        <p:spPr bwMode="auto">
          <a:xfrm>
            <a:off x="2445347" y="2357377"/>
            <a:ext cx="0" cy="838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6" name="Line 218"/>
          <p:cNvSpPr>
            <a:spLocks noChangeShapeType="1"/>
          </p:cNvSpPr>
          <p:nvPr/>
        </p:nvSpPr>
        <p:spPr bwMode="auto">
          <a:xfrm>
            <a:off x="2445347" y="1569977"/>
            <a:ext cx="0" cy="2133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7" name="Line 219"/>
          <p:cNvSpPr>
            <a:spLocks noChangeShapeType="1"/>
          </p:cNvSpPr>
          <p:nvPr/>
        </p:nvSpPr>
        <p:spPr bwMode="auto">
          <a:xfrm>
            <a:off x="2445347" y="3195577"/>
            <a:ext cx="0" cy="45720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8" name="Line 220"/>
          <p:cNvSpPr>
            <a:spLocks noChangeShapeType="1"/>
          </p:cNvSpPr>
          <p:nvPr/>
        </p:nvSpPr>
        <p:spPr bwMode="auto">
          <a:xfrm>
            <a:off x="2445347" y="3640077"/>
            <a:ext cx="6477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9" name="AutoShape 221"/>
          <p:cNvSpPr>
            <a:spLocks noChangeArrowheads="1"/>
          </p:cNvSpPr>
          <p:nvPr/>
        </p:nvSpPr>
        <p:spPr bwMode="auto">
          <a:xfrm>
            <a:off x="4121747" y="2433577"/>
            <a:ext cx="2130425" cy="488950"/>
          </a:xfrm>
          <a:prstGeom prst="wedgeRoundRectCallout">
            <a:avLst>
              <a:gd name="adj1" fmla="val -129806"/>
              <a:gd name="adj2" fmla="val 149352"/>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暂稳态结束</a:t>
            </a:r>
          </a:p>
        </p:txBody>
      </p:sp>
      <p:sp>
        <p:nvSpPr>
          <p:cNvPr id="53470" name="AutoShape 222"/>
          <p:cNvSpPr>
            <a:spLocks noChangeArrowheads="1"/>
          </p:cNvSpPr>
          <p:nvPr/>
        </p:nvSpPr>
        <p:spPr bwMode="auto">
          <a:xfrm>
            <a:off x="2673947" y="4413190"/>
            <a:ext cx="2130425" cy="488950"/>
          </a:xfrm>
          <a:prstGeom prst="wedgeRoundRectCallout">
            <a:avLst>
              <a:gd name="adj1" fmla="val -76898"/>
              <a:gd name="adj2" fmla="val -14350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w</a:t>
            </a:r>
            <a:r>
              <a:rPr kumimoji="1" lang="en-US" altLang="zh-CN" sz="2400" b="1">
                <a:latin typeface="Times New Roman" panose="02020603050405020304" pitchFamily="18" charset="0"/>
              </a:rPr>
              <a:t>=1.1</a:t>
            </a:r>
            <a:r>
              <a:rPr kumimoji="1" lang="en-US" altLang="zh-CN" sz="2400" b="1" i="1">
                <a:solidFill>
                  <a:srgbClr val="FF3300"/>
                </a:solidFill>
                <a:latin typeface="Times New Roman" panose="02020603050405020304" pitchFamily="18" charset="0"/>
              </a:rPr>
              <a:t>RC</a:t>
            </a:r>
          </a:p>
        </p:txBody>
      </p:sp>
      <p:sp>
        <p:nvSpPr>
          <p:cNvPr id="53471" name="AutoShape 223"/>
          <p:cNvSpPr>
            <a:spLocks noChangeArrowheads="1"/>
          </p:cNvSpPr>
          <p:nvPr/>
        </p:nvSpPr>
        <p:spPr bwMode="auto">
          <a:xfrm>
            <a:off x="6102947" y="3119377"/>
            <a:ext cx="2130425" cy="488950"/>
          </a:xfrm>
          <a:prstGeom prst="wedgeRoundRectCallout">
            <a:avLst>
              <a:gd name="adj1" fmla="val -212222"/>
              <a:gd name="adj2" fmla="val 13149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re</a:t>
            </a:r>
            <a:r>
              <a:rPr kumimoji="1" lang="zh-CN" altLang="en-US" sz="2400" b="1">
                <a:latin typeface="Times New Roman" panose="02020603050405020304" pitchFamily="18" charset="0"/>
              </a:rPr>
              <a:t>恢复时间</a:t>
            </a:r>
            <a:endParaRPr kumimoji="1" lang="zh-CN" altLang="en-US" sz="2400" b="1" i="1">
              <a:solidFill>
                <a:srgbClr val="FF3300"/>
              </a:solidFill>
              <a:latin typeface="Times New Roman" panose="02020603050405020304" pitchFamily="18" charset="0"/>
            </a:endParaRPr>
          </a:p>
        </p:txBody>
      </p:sp>
      <p:sp>
        <p:nvSpPr>
          <p:cNvPr id="223" name="矩形 222"/>
          <p:cNvSpPr/>
          <p:nvPr/>
        </p:nvSpPr>
        <p:spPr>
          <a:xfrm>
            <a:off x="159347" y="0"/>
            <a:ext cx="4736504"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4877349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408"/>
                                        </p:tgtEl>
                                        <p:attrNameLst>
                                          <p:attrName>style.visibility</p:attrName>
                                        </p:attrNameLst>
                                      </p:cBhvr>
                                      <p:to>
                                        <p:strVal val="visible"/>
                                      </p:to>
                                    </p:set>
                                    <p:anim calcmode="lin" valueType="num">
                                      <p:cBhvr additive="base">
                                        <p:cTn id="7" dur="500" fill="hold"/>
                                        <p:tgtEl>
                                          <p:spTgt spid="53408"/>
                                        </p:tgtEl>
                                        <p:attrNameLst>
                                          <p:attrName>ppt_x</p:attrName>
                                        </p:attrNameLst>
                                      </p:cBhvr>
                                      <p:tavLst>
                                        <p:tav tm="0">
                                          <p:val>
                                            <p:strVal val="0-#ppt_w/2"/>
                                          </p:val>
                                        </p:tav>
                                        <p:tav tm="100000">
                                          <p:val>
                                            <p:strVal val="#ppt_x"/>
                                          </p:val>
                                        </p:tav>
                                      </p:tavLst>
                                    </p:anim>
                                    <p:anim calcmode="lin" valueType="num">
                                      <p:cBhvr additive="base">
                                        <p:cTn id="8" dur="500" fill="hold"/>
                                        <p:tgtEl>
                                          <p:spTgt spid="534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53412"/>
                                        </p:tgtEl>
                                        <p:attrNameLst>
                                          <p:attrName>style.visibility</p:attrName>
                                        </p:attrNameLst>
                                      </p:cBhvr>
                                      <p:to>
                                        <p:strVal val="visible"/>
                                      </p:to>
                                    </p:set>
                                    <p:anim calcmode="lin" valueType="num">
                                      <p:cBhvr>
                                        <p:cTn id="13" dur="500" fill="hold"/>
                                        <p:tgtEl>
                                          <p:spTgt spid="53412"/>
                                        </p:tgtEl>
                                        <p:attrNameLst>
                                          <p:attrName>ppt_x</p:attrName>
                                        </p:attrNameLst>
                                      </p:cBhvr>
                                      <p:tavLst>
                                        <p:tav tm="0">
                                          <p:val>
                                            <p:strVal val="#ppt_x"/>
                                          </p:val>
                                        </p:tav>
                                        <p:tav tm="100000">
                                          <p:val>
                                            <p:strVal val="#ppt_x"/>
                                          </p:val>
                                        </p:tav>
                                      </p:tavLst>
                                    </p:anim>
                                    <p:anim calcmode="lin" valueType="num">
                                      <p:cBhvr>
                                        <p:cTn id="14" dur="500" fill="hold"/>
                                        <p:tgtEl>
                                          <p:spTgt spid="53412"/>
                                        </p:tgtEl>
                                        <p:attrNameLst>
                                          <p:attrName>ppt_y</p:attrName>
                                        </p:attrNameLst>
                                      </p:cBhvr>
                                      <p:tavLst>
                                        <p:tav tm="0">
                                          <p:val>
                                            <p:strVal val="#ppt_y-#ppt_h/2"/>
                                          </p:val>
                                        </p:tav>
                                        <p:tav tm="100000">
                                          <p:val>
                                            <p:strVal val="#ppt_y"/>
                                          </p:val>
                                        </p:tav>
                                      </p:tavLst>
                                    </p:anim>
                                    <p:anim calcmode="lin" valueType="num">
                                      <p:cBhvr>
                                        <p:cTn id="15" dur="500" fill="hold"/>
                                        <p:tgtEl>
                                          <p:spTgt spid="53412"/>
                                        </p:tgtEl>
                                        <p:attrNameLst>
                                          <p:attrName>ppt_w</p:attrName>
                                        </p:attrNameLst>
                                      </p:cBhvr>
                                      <p:tavLst>
                                        <p:tav tm="0">
                                          <p:val>
                                            <p:strVal val="#ppt_w"/>
                                          </p:val>
                                        </p:tav>
                                        <p:tav tm="100000">
                                          <p:val>
                                            <p:strVal val="#ppt_w"/>
                                          </p:val>
                                        </p:tav>
                                      </p:tavLst>
                                    </p:anim>
                                    <p:anim calcmode="lin" valueType="num">
                                      <p:cBhvr>
                                        <p:cTn id="16" dur="500" fill="hold"/>
                                        <p:tgtEl>
                                          <p:spTgt spid="53412"/>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53409"/>
                                        </p:tgtEl>
                                        <p:attrNameLst>
                                          <p:attrName>style.visibility</p:attrName>
                                        </p:attrNameLst>
                                      </p:cBhvr>
                                      <p:to>
                                        <p:strVal val="visible"/>
                                      </p:to>
                                    </p:set>
                                    <p:anim calcmode="lin" valueType="num">
                                      <p:cBhvr>
                                        <p:cTn id="20" dur="500" fill="hold"/>
                                        <p:tgtEl>
                                          <p:spTgt spid="53409"/>
                                        </p:tgtEl>
                                        <p:attrNameLst>
                                          <p:attrName>ppt_x</p:attrName>
                                        </p:attrNameLst>
                                      </p:cBhvr>
                                      <p:tavLst>
                                        <p:tav tm="0">
                                          <p:val>
                                            <p:strVal val="#ppt_x-#ppt_w/2"/>
                                          </p:val>
                                        </p:tav>
                                        <p:tav tm="100000">
                                          <p:val>
                                            <p:strVal val="#ppt_x"/>
                                          </p:val>
                                        </p:tav>
                                      </p:tavLst>
                                    </p:anim>
                                    <p:anim calcmode="lin" valueType="num">
                                      <p:cBhvr>
                                        <p:cTn id="21" dur="500" fill="hold"/>
                                        <p:tgtEl>
                                          <p:spTgt spid="53409"/>
                                        </p:tgtEl>
                                        <p:attrNameLst>
                                          <p:attrName>ppt_y</p:attrName>
                                        </p:attrNameLst>
                                      </p:cBhvr>
                                      <p:tavLst>
                                        <p:tav tm="0">
                                          <p:val>
                                            <p:strVal val="#ppt_y"/>
                                          </p:val>
                                        </p:tav>
                                        <p:tav tm="100000">
                                          <p:val>
                                            <p:strVal val="#ppt_y"/>
                                          </p:val>
                                        </p:tav>
                                      </p:tavLst>
                                    </p:anim>
                                    <p:anim calcmode="lin" valueType="num">
                                      <p:cBhvr>
                                        <p:cTn id="22" dur="500" fill="hold"/>
                                        <p:tgtEl>
                                          <p:spTgt spid="53409"/>
                                        </p:tgtEl>
                                        <p:attrNameLst>
                                          <p:attrName>ppt_w</p:attrName>
                                        </p:attrNameLst>
                                      </p:cBhvr>
                                      <p:tavLst>
                                        <p:tav tm="0">
                                          <p:val>
                                            <p:fltVal val="0"/>
                                          </p:val>
                                        </p:tav>
                                        <p:tav tm="100000">
                                          <p:val>
                                            <p:strVal val="#ppt_w"/>
                                          </p:val>
                                        </p:tav>
                                      </p:tavLst>
                                    </p:anim>
                                    <p:anim calcmode="lin" valueType="num">
                                      <p:cBhvr>
                                        <p:cTn id="23" dur="500" fill="hold"/>
                                        <p:tgtEl>
                                          <p:spTgt spid="53409"/>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5" presetClass="entr" presetSubtype="10" fill="hold" grpId="0" nodeType="afterEffect">
                                  <p:stCondLst>
                                    <p:cond delay="0"/>
                                  </p:stCondLst>
                                  <p:childTnLst>
                                    <p:set>
                                      <p:cBhvr>
                                        <p:cTn id="26" dur="1" fill="hold">
                                          <p:stCondLst>
                                            <p:cond delay="0"/>
                                          </p:stCondLst>
                                        </p:cTn>
                                        <p:tgtEl>
                                          <p:spTgt spid="53413"/>
                                        </p:tgtEl>
                                        <p:attrNameLst>
                                          <p:attrName>style.visibility</p:attrName>
                                        </p:attrNameLst>
                                      </p:cBhvr>
                                      <p:to>
                                        <p:strVal val="visible"/>
                                      </p:to>
                                    </p:set>
                                    <p:animEffect transition="in" filter="checkerboard(across)">
                                      <p:cBhvr>
                                        <p:cTn id="27" dur="500"/>
                                        <p:tgtEl>
                                          <p:spTgt spid="534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425"/>
                                        </p:tgtEl>
                                        <p:attrNameLst>
                                          <p:attrName>style.visibility</p:attrName>
                                        </p:attrNameLst>
                                      </p:cBhvr>
                                      <p:to>
                                        <p:strVal val="visible"/>
                                      </p:to>
                                    </p:set>
                                    <p:animEffect transition="in" filter="checkerboard(across)">
                                      <p:cBhvr>
                                        <p:cTn id="32" dur="500"/>
                                        <p:tgtEl>
                                          <p:spTgt spid="534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53424"/>
                                        </p:tgtEl>
                                        <p:attrNameLst>
                                          <p:attrName>style.visibility</p:attrName>
                                        </p:attrNameLst>
                                      </p:cBhvr>
                                      <p:to>
                                        <p:strVal val="visible"/>
                                      </p:to>
                                    </p:set>
                                    <p:anim calcmode="lin" valueType="num">
                                      <p:cBhvr>
                                        <p:cTn id="37" dur="5000" fill="hold"/>
                                        <p:tgtEl>
                                          <p:spTgt spid="53424"/>
                                        </p:tgtEl>
                                        <p:attrNameLst>
                                          <p:attrName>ppt_w</p:attrName>
                                        </p:attrNameLst>
                                      </p:cBhvr>
                                      <p:tavLst>
                                        <p:tav tm="0" fmla="#ppt_w*sin(2.5*pi*$)">
                                          <p:val>
                                            <p:fltVal val="0"/>
                                          </p:val>
                                        </p:tav>
                                        <p:tav tm="100000">
                                          <p:val>
                                            <p:fltVal val="1"/>
                                          </p:val>
                                        </p:tav>
                                      </p:tavLst>
                                    </p:anim>
                                    <p:anim calcmode="lin" valueType="num">
                                      <p:cBhvr>
                                        <p:cTn id="38" dur="5000" fill="hold"/>
                                        <p:tgtEl>
                                          <p:spTgt spid="53424"/>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53427"/>
                                        </p:tgtEl>
                                        <p:attrNameLst>
                                          <p:attrName>style.visibility</p:attrName>
                                        </p:attrNameLst>
                                      </p:cBhvr>
                                      <p:to>
                                        <p:strVal val="visible"/>
                                      </p:to>
                                    </p:set>
                                    <p:animEffect transition="in" filter="checkerboard(across)">
                                      <p:cBhvr>
                                        <p:cTn id="43" dur="500"/>
                                        <p:tgtEl>
                                          <p:spTgt spid="534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53426"/>
                                        </p:tgtEl>
                                        <p:attrNameLst>
                                          <p:attrName>style.visibility</p:attrName>
                                        </p:attrNameLst>
                                      </p:cBhvr>
                                      <p:to>
                                        <p:strVal val="visible"/>
                                      </p:to>
                                    </p:set>
                                    <p:animEffect transition="in" filter="checkerboard(across)">
                                      <p:cBhvr>
                                        <p:cTn id="48" dur="500"/>
                                        <p:tgtEl>
                                          <p:spTgt spid="534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53429"/>
                                        </p:tgtEl>
                                        <p:attrNameLst>
                                          <p:attrName>style.visibility</p:attrName>
                                        </p:attrNameLst>
                                      </p:cBhvr>
                                      <p:to>
                                        <p:strVal val="visible"/>
                                      </p:to>
                                    </p:set>
                                    <p:animEffect transition="in" filter="checkerboard(across)">
                                      <p:cBhvr>
                                        <p:cTn id="53" dur="500"/>
                                        <p:tgtEl>
                                          <p:spTgt spid="5342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53419"/>
                                        </p:tgtEl>
                                        <p:attrNameLst>
                                          <p:attrName>style.visibility</p:attrName>
                                        </p:attrNameLst>
                                      </p:cBhvr>
                                      <p:to>
                                        <p:strVal val="visible"/>
                                      </p:to>
                                    </p:set>
                                    <p:anim calcmode="lin" valueType="num">
                                      <p:cBhvr>
                                        <p:cTn id="58" dur="500" fill="hold"/>
                                        <p:tgtEl>
                                          <p:spTgt spid="53419"/>
                                        </p:tgtEl>
                                        <p:attrNameLst>
                                          <p:attrName>ppt_x</p:attrName>
                                        </p:attrNameLst>
                                      </p:cBhvr>
                                      <p:tavLst>
                                        <p:tav tm="0">
                                          <p:val>
                                            <p:strVal val="#ppt_x-#ppt_w/2"/>
                                          </p:val>
                                        </p:tav>
                                        <p:tav tm="100000">
                                          <p:val>
                                            <p:strVal val="#ppt_x"/>
                                          </p:val>
                                        </p:tav>
                                      </p:tavLst>
                                    </p:anim>
                                    <p:anim calcmode="lin" valueType="num">
                                      <p:cBhvr>
                                        <p:cTn id="59" dur="500" fill="hold"/>
                                        <p:tgtEl>
                                          <p:spTgt spid="53419"/>
                                        </p:tgtEl>
                                        <p:attrNameLst>
                                          <p:attrName>ppt_y</p:attrName>
                                        </p:attrNameLst>
                                      </p:cBhvr>
                                      <p:tavLst>
                                        <p:tav tm="0">
                                          <p:val>
                                            <p:strVal val="#ppt_y"/>
                                          </p:val>
                                        </p:tav>
                                        <p:tav tm="100000">
                                          <p:val>
                                            <p:strVal val="#ppt_y"/>
                                          </p:val>
                                        </p:tav>
                                      </p:tavLst>
                                    </p:anim>
                                    <p:anim calcmode="lin" valueType="num">
                                      <p:cBhvr>
                                        <p:cTn id="60" dur="500" fill="hold"/>
                                        <p:tgtEl>
                                          <p:spTgt spid="53419"/>
                                        </p:tgtEl>
                                        <p:attrNameLst>
                                          <p:attrName>ppt_w</p:attrName>
                                        </p:attrNameLst>
                                      </p:cBhvr>
                                      <p:tavLst>
                                        <p:tav tm="0">
                                          <p:val>
                                            <p:fltVal val="0"/>
                                          </p:val>
                                        </p:tav>
                                        <p:tav tm="100000">
                                          <p:val>
                                            <p:strVal val="#ppt_w"/>
                                          </p:val>
                                        </p:tav>
                                      </p:tavLst>
                                    </p:anim>
                                    <p:anim calcmode="lin" valueType="num">
                                      <p:cBhvr>
                                        <p:cTn id="61" dur="500" fill="hold"/>
                                        <p:tgtEl>
                                          <p:spTgt spid="5341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5" presetClass="entr" presetSubtype="10" fill="hold" grpId="0" nodeType="afterEffect">
                                  <p:stCondLst>
                                    <p:cond delay="0"/>
                                  </p:stCondLst>
                                  <p:childTnLst>
                                    <p:set>
                                      <p:cBhvr>
                                        <p:cTn id="64" dur="1" fill="hold">
                                          <p:stCondLst>
                                            <p:cond delay="0"/>
                                          </p:stCondLst>
                                        </p:cTn>
                                        <p:tgtEl>
                                          <p:spTgt spid="53422"/>
                                        </p:tgtEl>
                                        <p:attrNameLst>
                                          <p:attrName>style.visibility</p:attrName>
                                        </p:attrNameLst>
                                      </p:cBhvr>
                                      <p:to>
                                        <p:strVal val="visible"/>
                                      </p:to>
                                    </p:set>
                                    <p:animEffect transition="in" filter="checkerboard(across)">
                                      <p:cBhvr>
                                        <p:cTn id="65" dur="500"/>
                                        <p:tgtEl>
                                          <p:spTgt spid="53422"/>
                                        </p:tgtEl>
                                      </p:cBhvr>
                                    </p:animEffect>
                                  </p:childTnLst>
                                </p:cTn>
                              </p:par>
                            </p:childTnLst>
                          </p:cTn>
                        </p:par>
                        <p:par>
                          <p:cTn id="66" fill="hold" nodeType="afterGroup">
                            <p:stCondLst>
                              <p:cond delay="1000"/>
                            </p:stCondLst>
                            <p:childTnLst>
                              <p:par>
                                <p:cTn id="67" presetID="17" presetClass="entr" presetSubtype="4" fill="hold" grpId="0" nodeType="afterEffect">
                                  <p:stCondLst>
                                    <p:cond delay="0"/>
                                  </p:stCondLst>
                                  <p:childTnLst>
                                    <p:set>
                                      <p:cBhvr>
                                        <p:cTn id="68" dur="1" fill="hold">
                                          <p:stCondLst>
                                            <p:cond delay="0"/>
                                          </p:stCondLst>
                                        </p:cTn>
                                        <p:tgtEl>
                                          <p:spTgt spid="53420"/>
                                        </p:tgtEl>
                                        <p:attrNameLst>
                                          <p:attrName>style.visibility</p:attrName>
                                        </p:attrNameLst>
                                      </p:cBhvr>
                                      <p:to>
                                        <p:strVal val="visible"/>
                                      </p:to>
                                    </p:set>
                                    <p:anim calcmode="lin" valueType="num">
                                      <p:cBhvr>
                                        <p:cTn id="69" dur="500" fill="hold"/>
                                        <p:tgtEl>
                                          <p:spTgt spid="53420"/>
                                        </p:tgtEl>
                                        <p:attrNameLst>
                                          <p:attrName>ppt_x</p:attrName>
                                        </p:attrNameLst>
                                      </p:cBhvr>
                                      <p:tavLst>
                                        <p:tav tm="0">
                                          <p:val>
                                            <p:strVal val="#ppt_x"/>
                                          </p:val>
                                        </p:tav>
                                        <p:tav tm="100000">
                                          <p:val>
                                            <p:strVal val="#ppt_x"/>
                                          </p:val>
                                        </p:tav>
                                      </p:tavLst>
                                    </p:anim>
                                    <p:anim calcmode="lin" valueType="num">
                                      <p:cBhvr>
                                        <p:cTn id="70" dur="500" fill="hold"/>
                                        <p:tgtEl>
                                          <p:spTgt spid="53420"/>
                                        </p:tgtEl>
                                        <p:attrNameLst>
                                          <p:attrName>ppt_y</p:attrName>
                                        </p:attrNameLst>
                                      </p:cBhvr>
                                      <p:tavLst>
                                        <p:tav tm="0">
                                          <p:val>
                                            <p:strVal val="#ppt_y+#ppt_h/2"/>
                                          </p:val>
                                        </p:tav>
                                        <p:tav tm="100000">
                                          <p:val>
                                            <p:strVal val="#ppt_y"/>
                                          </p:val>
                                        </p:tav>
                                      </p:tavLst>
                                    </p:anim>
                                    <p:anim calcmode="lin" valueType="num">
                                      <p:cBhvr>
                                        <p:cTn id="71" dur="500" fill="hold"/>
                                        <p:tgtEl>
                                          <p:spTgt spid="53420"/>
                                        </p:tgtEl>
                                        <p:attrNameLst>
                                          <p:attrName>ppt_w</p:attrName>
                                        </p:attrNameLst>
                                      </p:cBhvr>
                                      <p:tavLst>
                                        <p:tav tm="0">
                                          <p:val>
                                            <p:strVal val="#ppt_w"/>
                                          </p:val>
                                        </p:tav>
                                        <p:tav tm="100000">
                                          <p:val>
                                            <p:strVal val="#ppt_w"/>
                                          </p:val>
                                        </p:tav>
                                      </p:tavLst>
                                    </p:anim>
                                    <p:anim calcmode="lin" valueType="num">
                                      <p:cBhvr>
                                        <p:cTn id="72" dur="500" fill="hold"/>
                                        <p:tgtEl>
                                          <p:spTgt spid="53420"/>
                                        </p:tgtEl>
                                        <p:attrNameLst>
                                          <p:attrName>ppt_h</p:attrName>
                                        </p:attrNameLst>
                                      </p:cBhvr>
                                      <p:tavLst>
                                        <p:tav tm="0">
                                          <p:val>
                                            <p:fltVal val="0"/>
                                          </p:val>
                                        </p:tav>
                                        <p:tav tm="100000">
                                          <p:val>
                                            <p:strVal val="#ppt_h"/>
                                          </p:val>
                                        </p:tav>
                                      </p:tavLst>
                                    </p:anim>
                                  </p:childTnLst>
                                </p:cTn>
                              </p:par>
                            </p:childTnLst>
                          </p:cTn>
                        </p:par>
                        <p:par>
                          <p:cTn id="73" fill="hold" nodeType="afterGroup">
                            <p:stCondLst>
                              <p:cond delay="1500"/>
                            </p:stCondLst>
                            <p:childTnLst>
                              <p:par>
                                <p:cTn id="74" presetID="17" presetClass="entr" presetSubtype="8" fill="hold" grpId="0" nodeType="afterEffect">
                                  <p:stCondLst>
                                    <p:cond delay="0"/>
                                  </p:stCondLst>
                                  <p:childTnLst>
                                    <p:set>
                                      <p:cBhvr>
                                        <p:cTn id="75" dur="1" fill="hold">
                                          <p:stCondLst>
                                            <p:cond delay="0"/>
                                          </p:stCondLst>
                                        </p:cTn>
                                        <p:tgtEl>
                                          <p:spTgt spid="53421"/>
                                        </p:tgtEl>
                                        <p:attrNameLst>
                                          <p:attrName>style.visibility</p:attrName>
                                        </p:attrNameLst>
                                      </p:cBhvr>
                                      <p:to>
                                        <p:strVal val="visible"/>
                                      </p:to>
                                    </p:set>
                                    <p:anim calcmode="lin" valueType="num">
                                      <p:cBhvr>
                                        <p:cTn id="76" dur="500" fill="hold"/>
                                        <p:tgtEl>
                                          <p:spTgt spid="53421"/>
                                        </p:tgtEl>
                                        <p:attrNameLst>
                                          <p:attrName>ppt_x</p:attrName>
                                        </p:attrNameLst>
                                      </p:cBhvr>
                                      <p:tavLst>
                                        <p:tav tm="0">
                                          <p:val>
                                            <p:strVal val="#ppt_x-#ppt_w/2"/>
                                          </p:val>
                                        </p:tav>
                                        <p:tav tm="100000">
                                          <p:val>
                                            <p:strVal val="#ppt_x"/>
                                          </p:val>
                                        </p:tav>
                                      </p:tavLst>
                                    </p:anim>
                                    <p:anim calcmode="lin" valueType="num">
                                      <p:cBhvr>
                                        <p:cTn id="77" dur="500" fill="hold"/>
                                        <p:tgtEl>
                                          <p:spTgt spid="53421"/>
                                        </p:tgtEl>
                                        <p:attrNameLst>
                                          <p:attrName>ppt_y</p:attrName>
                                        </p:attrNameLst>
                                      </p:cBhvr>
                                      <p:tavLst>
                                        <p:tav tm="0">
                                          <p:val>
                                            <p:strVal val="#ppt_y"/>
                                          </p:val>
                                        </p:tav>
                                        <p:tav tm="100000">
                                          <p:val>
                                            <p:strVal val="#ppt_y"/>
                                          </p:val>
                                        </p:tav>
                                      </p:tavLst>
                                    </p:anim>
                                    <p:anim calcmode="lin" valueType="num">
                                      <p:cBhvr>
                                        <p:cTn id="78" dur="500" fill="hold"/>
                                        <p:tgtEl>
                                          <p:spTgt spid="53421"/>
                                        </p:tgtEl>
                                        <p:attrNameLst>
                                          <p:attrName>ppt_w</p:attrName>
                                        </p:attrNameLst>
                                      </p:cBhvr>
                                      <p:tavLst>
                                        <p:tav tm="0">
                                          <p:val>
                                            <p:fltVal val="0"/>
                                          </p:val>
                                        </p:tav>
                                        <p:tav tm="100000">
                                          <p:val>
                                            <p:strVal val="#ppt_w"/>
                                          </p:val>
                                        </p:tav>
                                      </p:tavLst>
                                    </p:anim>
                                    <p:anim calcmode="lin" valueType="num">
                                      <p:cBhvr>
                                        <p:cTn id="79" dur="500" fill="hold"/>
                                        <p:tgtEl>
                                          <p:spTgt spid="53421"/>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53428"/>
                                        </p:tgtEl>
                                        <p:attrNameLst>
                                          <p:attrName>style.visibility</p:attrName>
                                        </p:attrNameLst>
                                      </p:cBhvr>
                                      <p:to>
                                        <p:strVal val="visible"/>
                                      </p:to>
                                    </p:set>
                                    <p:animEffect transition="in" filter="checkerboard(across)">
                                      <p:cBhvr>
                                        <p:cTn id="84" dur="500"/>
                                        <p:tgtEl>
                                          <p:spTgt spid="5342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grpId="0" nodeType="clickEffect">
                                  <p:stCondLst>
                                    <p:cond delay="0"/>
                                  </p:stCondLst>
                                  <p:childTnLst>
                                    <p:set>
                                      <p:cBhvr>
                                        <p:cTn id="88" dur="1" fill="hold">
                                          <p:stCondLst>
                                            <p:cond delay="0"/>
                                          </p:stCondLst>
                                        </p:cTn>
                                        <p:tgtEl>
                                          <p:spTgt spid="53410"/>
                                        </p:tgtEl>
                                        <p:attrNameLst>
                                          <p:attrName>style.visibility</p:attrName>
                                        </p:attrNameLst>
                                      </p:cBhvr>
                                      <p:to>
                                        <p:strVal val="visible"/>
                                      </p:to>
                                    </p:set>
                                    <p:anim calcmode="lin" valueType="num">
                                      <p:cBhvr>
                                        <p:cTn id="89" dur="500" fill="hold"/>
                                        <p:tgtEl>
                                          <p:spTgt spid="53410"/>
                                        </p:tgtEl>
                                        <p:attrNameLst>
                                          <p:attrName>ppt_x</p:attrName>
                                        </p:attrNameLst>
                                      </p:cBhvr>
                                      <p:tavLst>
                                        <p:tav tm="0">
                                          <p:val>
                                            <p:strVal val="#ppt_x-#ppt_w/2"/>
                                          </p:val>
                                        </p:tav>
                                        <p:tav tm="100000">
                                          <p:val>
                                            <p:strVal val="#ppt_x"/>
                                          </p:val>
                                        </p:tav>
                                      </p:tavLst>
                                    </p:anim>
                                    <p:anim calcmode="lin" valueType="num">
                                      <p:cBhvr>
                                        <p:cTn id="90" dur="500" fill="hold"/>
                                        <p:tgtEl>
                                          <p:spTgt spid="53410"/>
                                        </p:tgtEl>
                                        <p:attrNameLst>
                                          <p:attrName>ppt_y</p:attrName>
                                        </p:attrNameLst>
                                      </p:cBhvr>
                                      <p:tavLst>
                                        <p:tav tm="0">
                                          <p:val>
                                            <p:strVal val="#ppt_y"/>
                                          </p:val>
                                        </p:tav>
                                        <p:tav tm="100000">
                                          <p:val>
                                            <p:strVal val="#ppt_y"/>
                                          </p:val>
                                        </p:tav>
                                      </p:tavLst>
                                    </p:anim>
                                    <p:anim calcmode="lin" valueType="num">
                                      <p:cBhvr>
                                        <p:cTn id="91" dur="500" fill="hold"/>
                                        <p:tgtEl>
                                          <p:spTgt spid="53410"/>
                                        </p:tgtEl>
                                        <p:attrNameLst>
                                          <p:attrName>ppt_w</p:attrName>
                                        </p:attrNameLst>
                                      </p:cBhvr>
                                      <p:tavLst>
                                        <p:tav tm="0">
                                          <p:val>
                                            <p:fltVal val="0"/>
                                          </p:val>
                                        </p:tav>
                                        <p:tav tm="100000">
                                          <p:val>
                                            <p:strVal val="#ppt_w"/>
                                          </p:val>
                                        </p:tav>
                                      </p:tavLst>
                                    </p:anim>
                                    <p:anim calcmode="lin" valueType="num">
                                      <p:cBhvr>
                                        <p:cTn id="92" dur="500" fill="hold"/>
                                        <p:tgtEl>
                                          <p:spTgt spid="53410"/>
                                        </p:tgtEl>
                                        <p:attrNameLst>
                                          <p:attrName>ppt_h</p:attrName>
                                        </p:attrNameLst>
                                      </p:cBhvr>
                                      <p:tavLst>
                                        <p:tav tm="0">
                                          <p:val>
                                            <p:strVal val="#ppt_h"/>
                                          </p:val>
                                        </p:tav>
                                        <p:tav tm="100000">
                                          <p:val>
                                            <p:strVal val="#ppt_h"/>
                                          </p:val>
                                        </p:tav>
                                      </p:tavLst>
                                    </p:anim>
                                  </p:childTnLst>
                                </p:cTn>
                              </p:par>
                            </p:childTnLst>
                          </p:cTn>
                        </p:par>
                        <p:par>
                          <p:cTn id="93" fill="hold" nodeType="afterGroup">
                            <p:stCondLst>
                              <p:cond delay="500"/>
                            </p:stCondLst>
                            <p:childTnLst>
                              <p:par>
                                <p:cTn id="94" presetID="17" presetClass="entr" presetSubtype="1" fill="hold" grpId="0" nodeType="afterEffect">
                                  <p:stCondLst>
                                    <p:cond delay="0"/>
                                  </p:stCondLst>
                                  <p:childTnLst>
                                    <p:set>
                                      <p:cBhvr>
                                        <p:cTn id="95" dur="1" fill="hold">
                                          <p:stCondLst>
                                            <p:cond delay="0"/>
                                          </p:stCondLst>
                                        </p:cTn>
                                        <p:tgtEl>
                                          <p:spTgt spid="53411"/>
                                        </p:tgtEl>
                                        <p:attrNameLst>
                                          <p:attrName>style.visibility</p:attrName>
                                        </p:attrNameLst>
                                      </p:cBhvr>
                                      <p:to>
                                        <p:strVal val="visible"/>
                                      </p:to>
                                    </p:set>
                                    <p:anim calcmode="lin" valueType="num">
                                      <p:cBhvr>
                                        <p:cTn id="96" dur="500" fill="hold"/>
                                        <p:tgtEl>
                                          <p:spTgt spid="53411"/>
                                        </p:tgtEl>
                                        <p:attrNameLst>
                                          <p:attrName>ppt_x</p:attrName>
                                        </p:attrNameLst>
                                      </p:cBhvr>
                                      <p:tavLst>
                                        <p:tav tm="0">
                                          <p:val>
                                            <p:strVal val="#ppt_x"/>
                                          </p:val>
                                        </p:tav>
                                        <p:tav tm="100000">
                                          <p:val>
                                            <p:strVal val="#ppt_x"/>
                                          </p:val>
                                        </p:tav>
                                      </p:tavLst>
                                    </p:anim>
                                    <p:anim calcmode="lin" valueType="num">
                                      <p:cBhvr>
                                        <p:cTn id="97" dur="500" fill="hold"/>
                                        <p:tgtEl>
                                          <p:spTgt spid="53411"/>
                                        </p:tgtEl>
                                        <p:attrNameLst>
                                          <p:attrName>ppt_y</p:attrName>
                                        </p:attrNameLst>
                                      </p:cBhvr>
                                      <p:tavLst>
                                        <p:tav tm="0">
                                          <p:val>
                                            <p:strVal val="#ppt_y-#ppt_h/2"/>
                                          </p:val>
                                        </p:tav>
                                        <p:tav tm="100000">
                                          <p:val>
                                            <p:strVal val="#ppt_y"/>
                                          </p:val>
                                        </p:tav>
                                      </p:tavLst>
                                    </p:anim>
                                    <p:anim calcmode="lin" valueType="num">
                                      <p:cBhvr>
                                        <p:cTn id="98" dur="500" fill="hold"/>
                                        <p:tgtEl>
                                          <p:spTgt spid="53411"/>
                                        </p:tgtEl>
                                        <p:attrNameLst>
                                          <p:attrName>ppt_w</p:attrName>
                                        </p:attrNameLst>
                                      </p:cBhvr>
                                      <p:tavLst>
                                        <p:tav tm="0">
                                          <p:val>
                                            <p:strVal val="#ppt_w"/>
                                          </p:val>
                                        </p:tav>
                                        <p:tav tm="100000">
                                          <p:val>
                                            <p:strVal val="#ppt_w"/>
                                          </p:val>
                                        </p:tav>
                                      </p:tavLst>
                                    </p:anim>
                                    <p:anim calcmode="lin" valueType="num">
                                      <p:cBhvr>
                                        <p:cTn id="99" dur="500" fill="hold"/>
                                        <p:tgtEl>
                                          <p:spTgt spid="53411"/>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 presetClass="entr" presetSubtype="10" fill="hold" grpId="0" nodeType="clickEffect">
                                  <p:stCondLst>
                                    <p:cond delay="0"/>
                                  </p:stCondLst>
                                  <p:childTnLst>
                                    <p:set>
                                      <p:cBhvr>
                                        <p:cTn id="103" dur="1" fill="hold">
                                          <p:stCondLst>
                                            <p:cond delay="0"/>
                                          </p:stCondLst>
                                        </p:cTn>
                                        <p:tgtEl>
                                          <p:spTgt spid="53415"/>
                                        </p:tgtEl>
                                        <p:attrNameLst>
                                          <p:attrName>style.visibility</p:attrName>
                                        </p:attrNameLst>
                                      </p:cBhvr>
                                      <p:to>
                                        <p:strVal val="visible"/>
                                      </p:to>
                                    </p:set>
                                    <p:animEffect transition="in" filter="checkerboard(across)">
                                      <p:cBhvr>
                                        <p:cTn id="104" dur="500"/>
                                        <p:tgtEl>
                                          <p:spTgt spid="5341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53414"/>
                                        </p:tgtEl>
                                        <p:attrNameLst>
                                          <p:attrName>style.visibility</p:attrName>
                                        </p:attrNameLst>
                                      </p:cBhvr>
                                      <p:to>
                                        <p:strVal val="visible"/>
                                      </p:to>
                                    </p:set>
                                    <p:animEffect transition="in" filter="checkerboard(across)">
                                      <p:cBhvr>
                                        <p:cTn id="109" dur="500"/>
                                        <p:tgtEl>
                                          <p:spTgt spid="5341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3" fill="hold" nodeType="click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strips(upRight)">
                                      <p:cBhvr>
                                        <p:cTn id="114" dur="500"/>
                                        <p:tgtEl>
                                          <p:spTgt spid="2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2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4" fill="hold" grpId="0" nodeType="clickEffect">
                                  <p:stCondLst>
                                    <p:cond delay="0"/>
                                  </p:stCondLst>
                                  <p:childTnLst>
                                    <p:set>
                                      <p:cBhvr>
                                        <p:cTn id="122" dur="1" fill="hold">
                                          <p:stCondLst>
                                            <p:cond delay="0"/>
                                          </p:stCondLst>
                                        </p:cTn>
                                        <p:tgtEl>
                                          <p:spTgt spid="53439"/>
                                        </p:tgtEl>
                                        <p:attrNameLst>
                                          <p:attrName>style.visibility</p:attrName>
                                        </p:attrNameLst>
                                      </p:cBhvr>
                                      <p:to>
                                        <p:strVal val="visible"/>
                                      </p:to>
                                    </p:set>
                                    <p:anim calcmode="lin" valueType="num">
                                      <p:cBhvr>
                                        <p:cTn id="123" dur="500" fill="hold"/>
                                        <p:tgtEl>
                                          <p:spTgt spid="53439"/>
                                        </p:tgtEl>
                                        <p:attrNameLst>
                                          <p:attrName>ppt_x</p:attrName>
                                        </p:attrNameLst>
                                      </p:cBhvr>
                                      <p:tavLst>
                                        <p:tav tm="0">
                                          <p:val>
                                            <p:strVal val="#ppt_x"/>
                                          </p:val>
                                        </p:tav>
                                        <p:tav tm="100000">
                                          <p:val>
                                            <p:strVal val="#ppt_x"/>
                                          </p:val>
                                        </p:tav>
                                      </p:tavLst>
                                    </p:anim>
                                    <p:anim calcmode="lin" valueType="num">
                                      <p:cBhvr>
                                        <p:cTn id="124" dur="500" fill="hold"/>
                                        <p:tgtEl>
                                          <p:spTgt spid="53439"/>
                                        </p:tgtEl>
                                        <p:attrNameLst>
                                          <p:attrName>ppt_y</p:attrName>
                                        </p:attrNameLst>
                                      </p:cBhvr>
                                      <p:tavLst>
                                        <p:tav tm="0">
                                          <p:val>
                                            <p:strVal val="#ppt_y+#ppt_h/2"/>
                                          </p:val>
                                        </p:tav>
                                        <p:tav tm="100000">
                                          <p:val>
                                            <p:strVal val="#ppt_y"/>
                                          </p:val>
                                        </p:tav>
                                      </p:tavLst>
                                    </p:anim>
                                    <p:anim calcmode="lin" valueType="num">
                                      <p:cBhvr>
                                        <p:cTn id="125" dur="500" fill="hold"/>
                                        <p:tgtEl>
                                          <p:spTgt spid="53439"/>
                                        </p:tgtEl>
                                        <p:attrNameLst>
                                          <p:attrName>ppt_w</p:attrName>
                                        </p:attrNameLst>
                                      </p:cBhvr>
                                      <p:tavLst>
                                        <p:tav tm="0">
                                          <p:val>
                                            <p:strVal val="#ppt_w"/>
                                          </p:val>
                                        </p:tav>
                                        <p:tav tm="100000">
                                          <p:val>
                                            <p:strVal val="#ppt_w"/>
                                          </p:val>
                                        </p:tav>
                                      </p:tavLst>
                                    </p:anim>
                                    <p:anim calcmode="lin" valueType="num">
                                      <p:cBhvr>
                                        <p:cTn id="126" dur="500" fill="hold"/>
                                        <p:tgtEl>
                                          <p:spTgt spid="5343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3439"/>
                                        </p:tgtEl>
                                        <p:attrNameLst>
                                          <p:attrName>style.visibility</p:attrName>
                                        </p:attrNameLst>
                                      </p:cBhvr>
                                      <p:to>
                                        <p:strVal val="hidden"/>
                                      </p:to>
                                    </p:set>
                                  </p:sub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9" fill="hold" grpId="0" nodeType="clickEffect">
                                  <p:stCondLst>
                                    <p:cond delay="0"/>
                                  </p:stCondLst>
                                  <p:childTnLst>
                                    <p:set>
                                      <p:cBhvr>
                                        <p:cTn id="130" dur="1" fill="hold">
                                          <p:stCondLst>
                                            <p:cond delay="0"/>
                                          </p:stCondLst>
                                        </p:cTn>
                                        <p:tgtEl>
                                          <p:spTgt spid="53441"/>
                                        </p:tgtEl>
                                        <p:attrNameLst>
                                          <p:attrName>style.visibility</p:attrName>
                                        </p:attrNameLst>
                                      </p:cBhvr>
                                      <p:to>
                                        <p:strVal val="visible"/>
                                      </p:to>
                                    </p:set>
                                    <p:animEffect transition="in" filter="strips(upLeft)">
                                      <p:cBhvr>
                                        <p:cTn id="131" dur="500"/>
                                        <p:tgtEl>
                                          <p:spTgt spid="53441"/>
                                        </p:tgtEl>
                                      </p:cBhvr>
                                    </p:animEffect>
                                  </p:childTnLst>
                                  <p:subTnLst>
                                    <p:set>
                                      <p:cBhvr override="childStyle">
                                        <p:cTn dur="1" fill="hold" display="0" masterRel="nextClick" afterEffect="1"/>
                                        <p:tgtEl>
                                          <p:spTgt spid="53441"/>
                                        </p:tgtEl>
                                        <p:attrNameLst>
                                          <p:attrName>style.visibility</p:attrName>
                                        </p:attrNameLst>
                                      </p:cBhvr>
                                      <p:to>
                                        <p:strVal val="hidden"/>
                                      </p:to>
                                    </p:set>
                                  </p:subTnLst>
                                </p:cTn>
                              </p:par>
                            </p:childTnLst>
                          </p:cTn>
                        </p:par>
                      </p:childTnLst>
                    </p:cTn>
                  </p:par>
                  <p:par>
                    <p:cTn id="132" fill="hold" nodeType="clickPar">
                      <p:stCondLst>
                        <p:cond delay="indefinite"/>
                      </p:stCondLst>
                      <p:childTnLst>
                        <p:par>
                          <p:cTn id="133" fill="hold" nodeType="withGroup">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53440"/>
                                        </p:tgtEl>
                                        <p:attrNameLst>
                                          <p:attrName>style.visibility</p:attrName>
                                        </p:attrNameLst>
                                      </p:cBhvr>
                                      <p:to>
                                        <p:strVal val="visible"/>
                                      </p:to>
                                    </p:set>
                                    <p:anim calcmode="lin" valueType="num">
                                      <p:cBhvr>
                                        <p:cTn id="136" dur="500" fill="hold"/>
                                        <p:tgtEl>
                                          <p:spTgt spid="53440"/>
                                        </p:tgtEl>
                                        <p:attrNameLst>
                                          <p:attrName>ppt_x</p:attrName>
                                        </p:attrNameLst>
                                      </p:cBhvr>
                                      <p:tavLst>
                                        <p:tav tm="0">
                                          <p:val>
                                            <p:strVal val="#ppt_x+#ppt_w/2"/>
                                          </p:val>
                                        </p:tav>
                                        <p:tav tm="100000">
                                          <p:val>
                                            <p:strVal val="#ppt_x"/>
                                          </p:val>
                                        </p:tav>
                                      </p:tavLst>
                                    </p:anim>
                                    <p:anim calcmode="lin" valueType="num">
                                      <p:cBhvr>
                                        <p:cTn id="137" dur="500" fill="hold"/>
                                        <p:tgtEl>
                                          <p:spTgt spid="53440"/>
                                        </p:tgtEl>
                                        <p:attrNameLst>
                                          <p:attrName>ppt_y</p:attrName>
                                        </p:attrNameLst>
                                      </p:cBhvr>
                                      <p:tavLst>
                                        <p:tav tm="0">
                                          <p:val>
                                            <p:strVal val="#ppt_y"/>
                                          </p:val>
                                        </p:tav>
                                        <p:tav tm="100000">
                                          <p:val>
                                            <p:strVal val="#ppt_y"/>
                                          </p:val>
                                        </p:tav>
                                      </p:tavLst>
                                    </p:anim>
                                    <p:anim calcmode="lin" valueType="num">
                                      <p:cBhvr>
                                        <p:cTn id="138" dur="500" fill="hold"/>
                                        <p:tgtEl>
                                          <p:spTgt spid="53440"/>
                                        </p:tgtEl>
                                        <p:attrNameLst>
                                          <p:attrName>ppt_w</p:attrName>
                                        </p:attrNameLst>
                                      </p:cBhvr>
                                      <p:tavLst>
                                        <p:tav tm="0">
                                          <p:val>
                                            <p:fltVal val="0"/>
                                          </p:val>
                                        </p:tav>
                                        <p:tav tm="100000">
                                          <p:val>
                                            <p:strVal val="#ppt_w"/>
                                          </p:val>
                                        </p:tav>
                                      </p:tavLst>
                                    </p:anim>
                                    <p:anim calcmode="lin" valueType="num">
                                      <p:cBhvr>
                                        <p:cTn id="139" dur="500" fill="hold"/>
                                        <p:tgtEl>
                                          <p:spTgt spid="5344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40"/>
                                        </p:tgtEl>
                                        <p:attrNameLst>
                                          <p:attrName>style.visibility</p:attrName>
                                        </p:attrNameLst>
                                      </p:cBhvr>
                                      <p:to>
                                        <p:strVal val="hidden"/>
                                      </p:to>
                                    </p:set>
                                  </p:subTnLst>
                                </p:cTn>
                              </p:par>
                            </p:childTnLst>
                          </p:cTn>
                        </p:par>
                      </p:childTnLst>
                    </p:cTn>
                  </p:par>
                  <p:par>
                    <p:cTn id="140" fill="hold" nodeType="clickPar">
                      <p:stCondLst>
                        <p:cond delay="indefinite"/>
                      </p:stCondLst>
                      <p:childTnLst>
                        <p:par>
                          <p:cTn id="141" fill="hold" nodeType="withGroup">
                            <p:stCondLst>
                              <p:cond delay="0"/>
                            </p:stCondLst>
                            <p:childTnLst>
                              <p:par>
                                <p:cTn id="142" presetID="17" presetClass="entr" presetSubtype="1" fill="hold" grpId="0" nodeType="clickEffect">
                                  <p:stCondLst>
                                    <p:cond delay="0"/>
                                  </p:stCondLst>
                                  <p:childTnLst>
                                    <p:set>
                                      <p:cBhvr>
                                        <p:cTn id="143" dur="1" fill="hold">
                                          <p:stCondLst>
                                            <p:cond delay="0"/>
                                          </p:stCondLst>
                                        </p:cTn>
                                        <p:tgtEl>
                                          <p:spTgt spid="53442"/>
                                        </p:tgtEl>
                                        <p:attrNameLst>
                                          <p:attrName>style.visibility</p:attrName>
                                        </p:attrNameLst>
                                      </p:cBhvr>
                                      <p:to>
                                        <p:strVal val="visible"/>
                                      </p:to>
                                    </p:set>
                                    <p:anim calcmode="lin" valueType="num">
                                      <p:cBhvr>
                                        <p:cTn id="144" dur="500" fill="hold"/>
                                        <p:tgtEl>
                                          <p:spTgt spid="53442"/>
                                        </p:tgtEl>
                                        <p:attrNameLst>
                                          <p:attrName>ppt_x</p:attrName>
                                        </p:attrNameLst>
                                      </p:cBhvr>
                                      <p:tavLst>
                                        <p:tav tm="0">
                                          <p:val>
                                            <p:strVal val="#ppt_x"/>
                                          </p:val>
                                        </p:tav>
                                        <p:tav tm="100000">
                                          <p:val>
                                            <p:strVal val="#ppt_x"/>
                                          </p:val>
                                        </p:tav>
                                      </p:tavLst>
                                    </p:anim>
                                    <p:anim calcmode="lin" valueType="num">
                                      <p:cBhvr>
                                        <p:cTn id="145" dur="500" fill="hold"/>
                                        <p:tgtEl>
                                          <p:spTgt spid="53442"/>
                                        </p:tgtEl>
                                        <p:attrNameLst>
                                          <p:attrName>ppt_y</p:attrName>
                                        </p:attrNameLst>
                                      </p:cBhvr>
                                      <p:tavLst>
                                        <p:tav tm="0">
                                          <p:val>
                                            <p:strVal val="#ppt_y-#ppt_h/2"/>
                                          </p:val>
                                        </p:tav>
                                        <p:tav tm="100000">
                                          <p:val>
                                            <p:strVal val="#ppt_y"/>
                                          </p:val>
                                        </p:tav>
                                      </p:tavLst>
                                    </p:anim>
                                    <p:anim calcmode="lin" valueType="num">
                                      <p:cBhvr>
                                        <p:cTn id="146" dur="500" fill="hold"/>
                                        <p:tgtEl>
                                          <p:spTgt spid="53442"/>
                                        </p:tgtEl>
                                        <p:attrNameLst>
                                          <p:attrName>ppt_w</p:attrName>
                                        </p:attrNameLst>
                                      </p:cBhvr>
                                      <p:tavLst>
                                        <p:tav tm="0">
                                          <p:val>
                                            <p:strVal val="#ppt_w"/>
                                          </p:val>
                                        </p:tav>
                                        <p:tav tm="100000">
                                          <p:val>
                                            <p:strVal val="#ppt_w"/>
                                          </p:val>
                                        </p:tav>
                                      </p:tavLst>
                                    </p:anim>
                                    <p:anim calcmode="lin" valueType="num">
                                      <p:cBhvr>
                                        <p:cTn id="147" dur="500" fill="hold"/>
                                        <p:tgtEl>
                                          <p:spTgt spid="53442"/>
                                        </p:tgtEl>
                                        <p:attrNameLst>
                                          <p:attrName>ppt_h</p:attrName>
                                        </p:attrNameLst>
                                      </p:cBhvr>
                                      <p:tavLst>
                                        <p:tav tm="0">
                                          <p:val>
                                            <p:fltVal val="0"/>
                                          </p:val>
                                        </p:tav>
                                        <p:tav tm="100000">
                                          <p:val>
                                            <p:strVal val="#ppt_h"/>
                                          </p:val>
                                        </p:tav>
                                      </p:tavLst>
                                    </p:anim>
                                  </p:childTnLst>
                                </p:cTn>
                              </p:par>
                            </p:childTnLst>
                          </p:cTn>
                        </p:par>
                        <p:par>
                          <p:cTn id="148" fill="hold" nodeType="afterGroup">
                            <p:stCondLst>
                              <p:cond delay="500"/>
                            </p:stCondLst>
                            <p:childTnLst>
                              <p:par>
                                <p:cTn id="149" presetID="17" presetClass="entr" presetSubtype="8" fill="hold" grpId="0" nodeType="afterEffect">
                                  <p:stCondLst>
                                    <p:cond delay="0"/>
                                  </p:stCondLst>
                                  <p:childTnLst>
                                    <p:set>
                                      <p:cBhvr>
                                        <p:cTn id="150" dur="1" fill="hold">
                                          <p:stCondLst>
                                            <p:cond delay="0"/>
                                          </p:stCondLst>
                                        </p:cTn>
                                        <p:tgtEl>
                                          <p:spTgt spid="53447"/>
                                        </p:tgtEl>
                                        <p:attrNameLst>
                                          <p:attrName>style.visibility</p:attrName>
                                        </p:attrNameLst>
                                      </p:cBhvr>
                                      <p:to>
                                        <p:strVal val="visible"/>
                                      </p:to>
                                    </p:set>
                                    <p:anim calcmode="lin" valueType="num">
                                      <p:cBhvr>
                                        <p:cTn id="151" dur="500" fill="hold"/>
                                        <p:tgtEl>
                                          <p:spTgt spid="53447"/>
                                        </p:tgtEl>
                                        <p:attrNameLst>
                                          <p:attrName>ppt_x</p:attrName>
                                        </p:attrNameLst>
                                      </p:cBhvr>
                                      <p:tavLst>
                                        <p:tav tm="0">
                                          <p:val>
                                            <p:strVal val="#ppt_x-#ppt_w/2"/>
                                          </p:val>
                                        </p:tav>
                                        <p:tav tm="100000">
                                          <p:val>
                                            <p:strVal val="#ppt_x"/>
                                          </p:val>
                                        </p:tav>
                                      </p:tavLst>
                                    </p:anim>
                                    <p:anim calcmode="lin" valueType="num">
                                      <p:cBhvr>
                                        <p:cTn id="152" dur="500" fill="hold"/>
                                        <p:tgtEl>
                                          <p:spTgt spid="53447"/>
                                        </p:tgtEl>
                                        <p:attrNameLst>
                                          <p:attrName>ppt_y</p:attrName>
                                        </p:attrNameLst>
                                      </p:cBhvr>
                                      <p:tavLst>
                                        <p:tav tm="0">
                                          <p:val>
                                            <p:strVal val="#ppt_y"/>
                                          </p:val>
                                        </p:tav>
                                        <p:tav tm="100000">
                                          <p:val>
                                            <p:strVal val="#ppt_y"/>
                                          </p:val>
                                        </p:tav>
                                      </p:tavLst>
                                    </p:anim>
                                    <p:anim calcmode="lin" valueType="num">
                                      <p:cBhvr>
                                        <p:cTn id="153" dur="500" fill="hold"/>
                                        <p:tgtEl>
                                          <p:spTgt spid="53447"/>
                                        </p:tgtEl>
                                        <p:attrNameLst>
                                          <p:attrName>ppt_w</p:attrName>
                                        </p:attrNameLst>
                                      </p:cBhvr>
                                      <p:tavLst>
                                        <p:tav tm="0">
                                          <p:val>
                                            <p:fltVal val="0"/>
                                          </p:val>
                                        </p:tav>
                                        <p:tav tm="100000">
                                          <p:val>
                                            <p:strVal val="#ppt_w"/>
                                          </p:val>
                                        </p:tav>
                                      </p:tavLst>
                                    </p:anim>
                                    <p:anim calcmode="lin" valueType="num">
                                      <p:cBhvr>
                                        <p:cTn id="154" dur="500" fill="hold"/>
                                        <p:tgtEl>
                                          <p:spTgt spid="53447"/>
                                        </p:tgtEl>
                                        <p:attrNameLst>
                                          <p:attrName>ppt_h</p:attrName>
                                        </p:attrNameLst>
                                      </p:cBhvr>
                                      <p:tavLst>
                                        <p:tav tm="0">
                                          <p:val>
                                            <p:strVal val="#ppt_h"/>
                                          </p:val>
                                        </p:tav>
                                        <p:tav tm="100000">
                                          <p:val>
                                            <p:strVal val="#ppt_h"/>
                                          </p:val>
                                        </p:tav>
                                      </p:tavLst>
                                    </p:anim>
                                  </p:childTnLst>
                                </p:cTn>
                              </p:par>
                            </p:childTnLst>
                          </p:cTn>
                        </p:par>
                        <p:par>
                          <p:cTn id="155" fill="hold" nodeType="afterGroup">
                            <p:stCondLst>
                              <p:cond delay="1000"/>
                            </p:stCondLst>
                            <p:childTnLst>
                              <p:par>
                                <p:cTn id="156" presetID="17" presetClass="entr" presetSubtype="1" fill="hold" grpId="0" nodeType="afterEffect">
                                  <p:stCondLst>
                                    <p:cond delay="0"/>
                                  </p:stCondLst>
                                  <p:childTnLst>
                                    <p:set>
                                      <p:cBhvr>
                                        <p:cTn id="157" dur="1" fill="hold">
                                          <p:stCondLst>
                                            <p:cond delay="0"/>
                                          </p:stCondLst>
                                        </p:cTn>
                                        <p:tgtEl>
                                          <p:spTgt spid="53448"/>
                                        </p:tgtEl>
                                        <p:attrNameLst>
                                          <p:attrName>style.visibility</p:attrName>
                                        </p:attrNameLst>
                                      </p:cBhvr>
                                      <p:to>
                                        <p:strVal val="visible"/>
                                      </p:to>
                                    </p:set>
                                    <p:anim calcmode="lin" valueType="num">
                                      <p:cBhvr>
                                        <p:cTn id="158" dur="500" fill="hold"/>
                                        <p:tgtEl>
                                          <p:spTgt spid="53448"/>
                                        </p:tgtEl>
                                        <p:attrNameLst>
                                          <p:attrName>ppt_x</p:attrName>
                                        </p:attrNameLst>
                                      </p:cBhvr>
                                      <p:tavLst>
                                        <p:tav tm="0">
                                          <p:val>
                                            <p:strVal val="#ppt_x"/>
                                          </p:val>
                                        </p:tav>
                                        <p:tav tm="100000">
                                          <p:val>
                                            <p:strVal val="#ppt_x"/>
                                          </p:val>
                                        </p:tav>
                                      </p:tavLst>
                                    </p:anim>
                                    <p:anim calcmode="lin" valueType="num">
                                      <p:cBhvr>
                                        <p:cTn id="159" dur="500" fill="hold"/>
                                        <p:tgtEl>
                                          <p:spTgt spid="53448"/>
                                        </p:tgtEl>
                                        <p:attrNameLst>
                                          <p:attrName>ppt_y</p:attrName>
                                        </p:attrNameLst>
                                      </p:cBhvr>
                                      <p:tavLst>
                                        <p:tav tm="0">
                                          <p:val>
                                            <p:strVal val="#ppt_y-#ppt_h/2"/>
                                          </p:val>
                                        </p:tav>
                                        <p:tav tm="100000">
                                          <p:val>
                                            <p:strVal val="#ppt_y"/>
                                          </p:val>
                                        </p:tav>
                                      </p:tavLst>
                                    </p:anim>
                                    <p:anim calcmode="lin" valueType="num">
                                      <p:cBhvr>
                                        <p:cTn id="160" dur="500" fill="hold"/>
                                        <p:tgtEl>
                                          <p:spTgt spid="53448"/>
                                        </p:tgtEl>
                                        <p:attrNameLst>
                                          <p:attrName>ppt_w</p:attrName>
                                        </p:attrNameLst>
                                      </p:cBhvr>
                                      <p:tavLst>
                                        <p:tav tm="0">
                                          <p:val>
                                            <p:strVal val="#ppt_w"/>
                                          </p:val>
                                        </p:tav>
                                        <p:tav tm="100000">
                                          <p:val>
                                            <p:strVal val="#ppt_w"/>
                                          </p:val>
                                        </p:tav>
                                      </p:tavLst>
                                    </p:anim>
                                    <p:anim calcmode="lin" valueType="num">
                                      <p:cBhvr>
                                        <p:cTn id="161" dur="500" fill="hold"/>
                                        <p:tgtEl>
                                          <p:spTgt spid="53448"/>
                                        </p:tgtEl>
                                        <p:attrNameLst>
                                          <p:attrName>ppt_h</p:attrName>
                                        </p:attrNameLst>
                                      </p:cBhvr>
                                      <p:tavLst>
                                        <p:tav tm="0">
                                          <p:val>
                                            <p:fltVal val="0"/>
                                          </p:val>
                                        </p:tav>
                                        <p:tav tm="100000">
                                          <p:val>
                                            <p:strVal val="#ppt_h"/>
                                          </p:val>
                                        </p:tav>
                                      </p:tavLst>
                                    </p:anim>
                                  </p:childTnLst>
                                </p:cTn>
                              </p:par>
                            </p:childTnLst>
                          </p:cTn>
                        </p:par>
                        <p:par>
                          <p:cTn id="162" fill="hold" nodeType="afterGroup">
                            <p:stCondLst>
                              <p:cond delay="1500"/>
                            </p:stCondLst>
                            <p:childTnLst>
                              <p:par>
                                <p:cTn id="163" presetID="17" presetClass="entr" presetSubtype="8" fill="hold" grpId="0" nodeType="afterEffect">
                                  <p:stCondLst>
                                    <p:cond delay="0"/>
                                  </p:stCondLst>
                                  <p:childTnLst>
                                    <p:set>
                                      <p:cBhvr>
                                        <p:cTn id="164" dur="1" fill="hold">
                                          <p:stCondLst>
                                            <p:cond delay="0"/>
                                          </p:stCondLst>
                                        </p:cTn>
                                        <p:tgtEl>
                                          <p:spTgt spid="53449"/>
                                        </p:tgtEl>
                                        <p:attrNameLst>
                                          <p:attrName>style.visibility</p:attrName>
                                        </p:attrNameLst>
                                      </p:cBhvr>
                                      <p:to>
                                        <p:strVal val="visible"/>
                                      </p:to>
                                    </p:set>
                                    <p:anim calcmode="lin" valueType="num">
                                      <p:cBhvr>
                                        <p:cTn id="165" dur="500" fill="hold"/>
                                        <p:tgtEl>
                                          <p:spTgt spid="53449"/>
                                        </p:tgtEl>
                                        <p:attrNameLst>
                                          <p:attrName>ppt_x</p:attrName>
                                        </p:attrNameLst>
                                      </p:cBhvr>
                                      <p:tavLst>
                                        <p:tav tm="0">
                                          <p:val>
                                            <p:strVal val="#ppt_x-#ppt_w/2"/>
                                          </p:val>
                                        </p:tav>
                                        <p:tav tm="100000">
                                          <p:val>
                                            <p:strVal val="#ppt_x"/>
                                          </p:val>
                                        </p:tav>
                                      </p:tavLst>
                                    </p:anim>
                                    <p:anim calcmode="lin" valueType="num">
                                      <p:cBhvr>
                                        <p:cTn id="166" dur="500" fill="hold"/>
                                        <p:tgtEl>
                                          <p:spTgt spid="53449"/>
                                        </p:tgtEl>
                                        <p:attrNameLst>
                                          <p:attrName>ppt_y</p:attrName>
                                        </p:attrNameLst>
                                      </p:cBhvr>
                                      <p:tavLst>
                                        <p:tav tm="0">
                                          <p:val>
                                            <p:strVal val="#ppt_y"/>
                                          </p:val>
                                        </p:tav>
                                        <p:tav tm="100000">
                                          <p:val>
                                            <p:strVal val="#ppt_y"/>
                                          </p:val>
                                        </p:tav>
                                      </p:tavLst>
                                    </p:anim>
                                    <p:anim calcmode="lin" valueType="num">
                                      <p:cBhvr>
                                        <p:cTn id="167" dur="500" fill="hold"/>
                                        <p:tgtEl>
                                          <p:spTgt spid="53449"/>
                                        </p:tgtEl>
                                        <p:attrNameLst>
                                          <p:attrName>ppt_w</p:attrName>
                                        </p:attrNameLst>
                                      </p:cBhvr>
                                      <p:tavLst>
                                        <p:tav tm="0">
                                          <p:val>
                                            <p:fltVal val="0"/>
                                          </p:val>
                                        </p:tav>
                                        <p:tav tm="100000">
                                          <p:val>
                                            <p:strVal val="#ppt_w"/>
                                          </p:val>
                                        </p:tav>
                                      </p:tavLst>
                                    </p:anim>
                                    <p:anim calcmode="lin" valueType="num">
                                      <p:cBhvr>
                                        <p:cTn id="168" dur="500" fill="hold"/>
                                        <p:tgtEl>
                                          <p:spTgt spid="53449"/>
                                        </p:tgtEl>
                                        <p:attrNameLst>
                                          <p:attrName>ppt_h</p:attrName>
                                        </p:attrNameLst>
                                      </p:cBhvr>
                                      <p:tavLst>
                                        <p:tav tm="0">
                                          <p:val>
                                            <p:strVal val="#ppt_h"/>
                                          </p:val>
                                        </p:tav>
                                        <p:tav tm="100000">
                                          <p:val>
                                            <p:strVal val="#ppt_h"/>
                                          </p:val>
                                        </p:tav>
                                      </p:tavLst>
                                    </p:anim>
                                  </p:childTnLst>
                                </p:cTn>
                              </p:par>
                            </p:childTnLst>
                          </p:cTn>
                        </p:par>
                        <p:par>
                          <p:cTn id="169" fill="hold" nodeType="afterGroup">
                            <p:stCondLst>
                              <p:cond delay="2000"/>
                            </p:stCondLst>
                            <p:childTnLst>
                              <p:par>
                                <p:cTn id="170" presetID="17" presetClass="entr" presetSubtype="8" fill="hold" grpId="0" nodeType="afterEffect">
                                  <p:stCondLst>
                                    <p:cond delay="0"/>
                                  </p:stCondLst>
                                  <p:childTnLst>
                                    <p:set>
                                      <p:cBhvr>
                                        <p:cTn id="171" dur="1" fill="hold">
                                          <p:stCondLst>
                                            <p:cond delay="0"/>
                                          </p:stCondLst>
                                        </p:cTn>
                                        <p:tgtEl>
                                          <p:spTgt spid="53444"/>
                                        </p:tgtEl>
                                        <p:attrNameLst>
                                          <p:attrName>style.visibility</p:attrName>
                                        </p:attrNameLst>
                                      </p:cBhvr>
                                      <p:to>
                                        <p:strVal val="visible"/>
                                      </p:to>
                                    </p:set>
                                    <p:anim calcmode="lin" valueType="num">
                                      <p:cBhvr>
                                        <p:cTn id="172" dur="500" fill="hold"/>
                                        <p:tgtEl>
                                          <p:spTgt spid="53444"/>
                                        </p:tgtEl>
                                        <p:attrNameLst>
                                          <p:attrName>ppt_x</p:attrName>
                                        </p:attrNameLst>
                                      </p:cBhvr>
                                      <p:tavLst>
                                        <p:tav tm="0">
                                          <p:val>
                                            <p:strVal val="#ppt_x-#ppt_w/2"/>
                                          </p:val>
                                        </p:tav>
                                        <p:tav tm="100000">
                                          <p:val>
                                            <p:strVal val="#ppt_x"/>
                                          </p:val>
                                        </p:tav>
                                      </p:tavLst>
                                    </p:anim>
                                    <p:anim calcmode="lin" valueType="num">
                                      <p:cBhvr>
                                        <p:cTn id="173" dur="500" fill="hold"/>
                                        <p:tgtEl>
                                          <p:spTgt spid="53444"/>
                                        </p:tgtEl>
                                        <p:attrNameLst>
                                          <p:attrName>ppt_y</p:attrName>
                                        </p:attrNameLst>
                                      </p:cBhvr>
                                      <p:tavLst>
                                        <p:tav tm="0">
                                          <p:val>
                                            <p:strVal val="#ppt_y"/>
                                          </p:val>
                                        </p:tav>
                                        <p:tav tm="100000">
                                          <p:val>
                                            <p:strVal val="#ppt_y"/>
                                          </p:val>
                                        </p:tav>
                                      </p:tavLst>
                                    </p:anim>
                                    <p:anim calcmode="lin" valueType="num">
                                      <p:cBhvr>
                                        <p:cTn id="174" dur="500" fill="hold"/>
                                        <p:tgtEl>
                                          <p:spTgt spid="53444"/>
                                        </p:tgtEl>
                                        <p:attrNameLst>
                                          <p:attrName>ppt_w</p:attrName>
                                        </p:attrNameLst>
                                      </p:cBhvr>
                                      <p:tavLst>
                                        <p:tav tm="0">
                                          <p:val>
                                            <p:fltVal val="0"/>
                                          </p:val>
                                        </p:tav>
                                        <p:tav tm="100000">
                                          <p:val>
                                            <p:strVal val="#ppt_w"/>
                                          </p:val>
                                        </p:tav>
                                      </p:tavLst>
                                    </p:anim>
                                    <p:anim calcmode="lin" valueType="num">
                                      <p:cBhvr>
                                        <p:cTn id="175" dur="500" fill="hold"/>
                                        <p:tgtEl>
                                          <p:spTgt spid="53444"/>
                                        </p:tgtEl>
                                        <p:attrNameLst>
                                          <p:attrName>ppt_h</p:attrName>
                                        </p:attrNameLst>
                                      </p:cBhvr>
                                      <p:tavLst>
                                        <p:tav tm="0">
                                          <p:val>
                                            <p:strVal val="#ppt_h"/>
                                          </p:val>
                                        </p:tav>
                                        <p:tav tm="100000">
                                          <p:val>
                                            <p:strVal val="#ppt_h"/>
                                          </p:val>
                                        </p:tav>
                                      </p:tavLst>
                                    </p:anim>
                                  </p:childTnLst>
                                </p:cTn>
                              </p:par>
                            </p:childTnLst>
                          </p:cTn>
                        </p:par>
                        <p:par>
                          <p:cTn id="176" fill="hold" nodeType="afterGroup">
                            <p:stCondLst>
                              <p:cond delay="2500"/>
                            </p:stCondLst>
                            <p:childTnLst>
                              <p:par>
                                <p:cTn id="177" presetID="17" presetClass="entr" presetSubtype="4" fill="hold" grpId="0" nodeType="afterEffect">
                                  <p:stCondLst>
                                    <p:cond delay="0"/>
                                  </p:stCondLst>
                                  <p:childTnLst>
                                    <p:set>
                                      <p:cBhvr>
                                        <p:cTn id="178" dur="1" fill="hold">
                                          <p:stCondLst>
                                            <p:cond delay="0"/>
                                          </p:stCondLst>
                                        </p:cTn>
                                        <p:tgtEl>
                                          <p:spTgt spid="53445"/>
                                        </p:tgtEl>
                                        <p:attrNameLst>
                                          <p:attrName>style.visibility</p:attrName>
                                        </p:attrNameLst>
                                      </p:cBhvr>
                                      <p:to>
                                        <p:strVal val="visible"/>
                                      </p:to>
                                    </p:set>
                                    <p:anim calcmode="lin" valueType="num">
                                      <p:cBhvr>
                                        <p:cTn id="179" dur="500" fill="hold"/>
                                        <p:tgtEl>
                                          <p:spTgt spid="53445"/>
                                        </p:tgtEl>
                                        <p:attrNameLst>
                                          <p:attrName>ppt_x</p:attrName>
                                        </p:attrNameLst>
                                      </p:cBhvr>
                                      <p:tavLst>
                                        <p:tav tm="0">
                                          <p:val>
                                            <p:strVal val="#ppt_x"/>
                                          </p:val>
                                        </p:tav>
                                        <p:tav tm="100000">
                                          <p:val>
                                            <p:strVal val="#ppt_x"/>
                                          </p:val>
                                        </p:tav>
                                      </p:tavLst>
                                    </p:anim>
                                    <p:anim calcmode="lin" valueType="num">
                                      <p:cBhvr>
                                        <p:cTn id="180" dur="500" fill="hold"/>
                                        <p:tgtEl>
                                          <p:spTgt spid="53445"/>
                                        </p:tgtEl>
                                        <p:attrNameLst>
                                          <p:attrName>ppt_y</p:attrName>
                                        </p:attrNameLst>
                                      </p:cBhvr>
                                      <p:tavLst>
                                        <p:tav tm="0">
                                          <p:val>
                                            <p:strVal val="#ppt_y+#ppt_h/2"/>
                                          </p:val>
                                        </p:tav>
                                        <p:tav tm="100000">
                                          <p:val>
                                            <p:strVal val="#ppt_y"/>
                                          </p:val>
                                        </p:tav>
                                      </p:tavLst>
                                    </p:anim>
                                    <p:anim calcmode="lin" valueType="num">
                                      <p:cBhvr>
                                        <p:cTn id="181" dur="500" fill="hold"/>
                                        <p:tgtEl>
                                          <p:spTgt spid="53445"/>
                                        </p:tgtEl>
                                        <p:attrNameLst>
                                          <p:attrName>ppt_w</p:attrName>
                                        </p:attrNameLst>
                                      </p:cBhvr>
                                      <p:tavLst>
                                        <p:tav tm="0">
                                          <p:val>
                                            <p:strVal val="#ppt_w"/>
                                          </p:val>
                                        </p:tav>
                                        <p:tav tm="100000">
                                          <p:val>
                                            <p:strVal val="#ppt_w"/>
                                          </p:val>
                                        </p:tav>
                                      </p:tavLst>
                                    </p:anim>
                                    <p:anim calcmode="lin" valueType="num">
                                      <p:cBhvr>
                                        <p:cTn id="182" dur="500" fill="hold"/>
                                        <p:tgtEl>
                                          <p:spTgt spid="53445"/>
                                        </p:tgtEl>
                                        <p:attrNameLst>
                                          <p:attrName>ppt_h</p:attrName>
                                        </p:attrNameLst>
                                      </p:cBhvr>
                                      <p:tavLst>
                                        <p:tav tm="0">
                                          <p:val>
                                            <p:fltVal val="0"/>
                                          </p:val>
                                        </p:tav>
                                        <p:tav tm="100000">
                                          <p:val>
                                            <p:strVal val="#ppt_h"/>
                                          </p:val>
                                        </p:tav>
                                      </p:tavLst>
                                    </p:anim>
                                  </p:childTnLst>
                                </p:cTn>
                              </p:par>
                            </p:childTnLst>
                          </p:cTn>
                        </p:par>
                        <p:par>
                          <p:cTn id="183" fill="hold" nodeType="afterGroup">
                            <p:stCondLst>
                              <p:cond delay="3000"/>
                            </p:stCondLst>
                            <p:childTnLst>
                              <p:par>
                                <p:cTn id="184" presetID="17" presetClass="entr" presetSubtype="8" fill="hold" grpId="0" nodeType="afterEffect">
                                  <p:stCondLst>
                                    <p:cond delay="0"/>
                                  </p:stCondLst>
                                  <p:childTnLst>
                                    <p:set>
                                      <p:cBhvr>
                                        <p:cTn id="185" dur="1" fill="hold">
                                          <p:stCondLst>
                                            <p:cond delay="0"/>
                                          </p:stCondLst>
                                        </p:cTn>
                                        <p:tgtEl>
                                          <p:spTgt spid="53446"/>
                                        </p:tgtEl>
                                        <p:attrNameLst>
                                          <p:attrName>style.visibility</p:attrName>
                                        </p:attrNameLst>
                                      </p:cBhvr>
                                      <p:to>
                                        <p:strVal val="visible"/>
                                      </p:to>
                                    </p:set>
                                    <p:anim calcmode="lin" valueType="num">
                                      <p:cBhvr>
                                        <p:cTn id="186" dur="500" fill="hold"/>
                                        <p:tgtEl>
                                          <p:spTgt spid="53446"/>
                                        </p:tgtEl>
                                        <p:attrNameLst>
                                          <p:attrName>ppt_x</p:attrName>
                                        </p:attrNameLst>
                                      </p:cBhvr>
                                      <p:tavLst>
                                        <p:tav tm="0">
                                          <p:val>
                                            <p:strVal val="#ppt_x-#ppt_w/2"/>
                                          </p:val>
                                        </p:tav>
                                        <p:tav tm="100000">
                                          <p:val>
                                            <p:strVal val="#ppt_x"/>
                                          </p:val>
                                        </p:tav>
                                      </p:tavLst>
                                    </p:anim>
                                    <p:anim calcmode="lin" valueType="num">
                                      <p:cBhvr>
                                        <p:cTn id="187" dur="500" fill="hold"/>
                                        <p:tgtEl>
                                          <p:spTgt spid="53446"/>
                                        </p:tgtEl>
                                        <p:attrNameLst>
                                          <p:attrName>ppt_y</p:attrName>
                                        </p:attrNameLst>
                                      </p:cBhvr>
                                      <p:tavLst>
                                        <p:tav tm="0">
                                          <p:val>
                                            <p:strVal val="#ppt_y"/>
                                          </p:val>
                                        </p:tav>
                                        <p:tav tm="100000">
                                          <p:val>
                                            <p:strVal val="#ppt_y"/>
                                          </p:val>
                                        </p:tav>
                                      </p:tavLst>
                                    </p:anim>
                                    <p:anim calcmode="lin" valueType="num">
                                      <p:cBhvr>
                                        <p:cTn id="188" dur="500" fill="hold"/>
                                        <p:tgtEl>
                                          <p:spTgt spid="53446"/>
                                        </p:tgtEl>
                                        <p:attrNameLst>
                                          <p:attrName>ppt_w</p:attrName>
                                        </p:attrNameLst>
                                      </p:cBhvr>
                                      <p:tavLst>
                                        <p:tav tm="0">
                                          <p:val>
                                            <p:fltVal val="0"/>
                                          </p:val>
                                        </p:tav>
                                        <p:tav tm="100000">
                                          <p:val>
                                            <p:strVal val="#ppt_w"/>
                                          </p:val>
                                        </p:tav>
                                      </p:tavLst>
                                    </p:anim>
                                    <p:anim calcmode="lin" valueType="num">
                                      <p:cBhvr>
                                        <p:cTn id="189" dur="500" fill="hold"/>
                                        <p:tgtEl>
                                          <p:spTgt spid="53446"/>
                                        </p:tgtEl>
                                        <p:attrNameLst>
                                          <p:attrName>ppt_h</p:attrName>
                                        </p:attrNameLst>
                                      </p:cBhvr>
                                      <p:tavLst>
                                        <p:tav tm="0">
                                          <p:val>
                                            <p:strVal val="#ppt_h"/>
                                          </p:val>
                                        </p:tav>
                                        <p:tav tm="100000">
                                          <p:val>
                                            <p:strVal val="#ppt_h"/>
                                          </p:val>
                                        </p:tav>
                                      </p:tavLst>
                                    </p:anim>
                                  </p:childTnLst>
                                </p:cTn>
                              </p:par>
                            </p:childTnLst>
                          </p:cTn>
                        </p:par>
                        <p:par>
                          <p:cTn id="190" fill="hold" nodeType="afterGroup">
                            <p:stCondLst>
                              <p:cond delay="3500"/>
                            </p:stCondLst>
                            <p:childTnLst>
                              <p:par>
                                <p:cTn id="191" presetID="17" presetClass="entr" presetSubtype="8" fill="hold" grpId="0" nodeType="afterEffect">
                                  <p:stCondLst>
                                    <p:cond delay="0"/>
                                  </p:stCondLst>
                                  <p:childTnLst>
                                    <p:set>
                                      <p:cBhvr>
                                        <p:cTn id="192" dur="1" fill="hold">
                                          <p:stCondLst>
                                            <p:cond delay="0"/>
                                          </p:stCondLst>
                                        </p:cTn>
                                        <p:tgtEl>
                                          <p:spTgt spid="53443"/>
                                        </p:tgtEl>
                                        <p:attrNameLst>
                                          <p:attrName>style.visibility</p:attrName>
                                        </p:attrNameLst>
                                      </p:cBhvr>
                                      <p:to>
                                        <p:strVal val="visible"/>
                                      </p:to>
                                    </p:set>
                                    <p:anim calcmode="lin" valueType="num">
                                      <p:cBhvr>
                                        <p:cTn id="193" dur="500" fill="hold"/>
                                        <p:tgtEl>
                                          <p:spTgt spid="53443"/>
                                        </p:tgtEl>
                                        <p:attrNameLst>
                                          <p:attrName>ppt_x</p:attrName>
                                        </p:attrNameLst>
                                      </p:cBhvr>
                                      <p:tavLst>
                                        <p:tav tm="0">
                                          <p:val>
                                            <p:strVal val="#ppt_x-#ppt_w/2"/>
                                          </p:val>
                                        </p:tav>
                                        <p:tav tm="100000">
                                          <p:val>
                                            <p:strVal val="#ppt_x"/>
                                          </p:val>
                                        </p:tav>
                                      </p:tavLst>
                                    </p:anim>
                                    <p:anim calcmode="lin" valueType="num">
                                      <p:cBhvr>
                                        <p:cTn id="194" dur="500" fill="hold"/>
                                        <p:tgtEl>
                                          <p:spTgt spid="53443"/>
                                        </p:tgtEl>
                                        <p:attrNameLst>
                                          <p:attrName>ppt_y</p:attrName>
                                        </p:attrNameLst>
                                      </p:cBhvr>
                                      <p:tavLst>
                                        <p:tav tm="0">
                                          <p:val>
                                            <p:strVal val="#ppt_y"/>
                                          </p:val>
                                        </p:tav>
                                        <p:tav tm="100000">
                                          <p:val>
                                            <p:strVal val="#ppt_y"/>
                                          </p:val>
                                        </p:tav>
                                      </p:tavLst>
                                    </p:anim>
                                    <p:anim calcmode="lin" valueType="num">
                                      <p:cBhvr>
                                        <p:cTn id="195" dur="500" fill="hold"/>
                                        <p:tgtEl>
                                          <p:spTgt spid="53443"/>
                                        </p:tgtEl>
                                        <p:attrNameLst>
                                          <p:attrName>ppt_w</p:attrName>
                                        </p:attrNameLst>
                                      </p:cBhvr>
                                      <p:tavLst>
                                        <p:tav tm="0">
                                          <p:val>
                                            <p:fltVal val="0"/>
                                          </p:val>
                                        </p:tav>
                                        <p:tav tm="100000">
                                          <p:val>
                                            <p:strVal val="#ppt_w"/>
                                          </p:val>
                                        </p:tav>
                                      </p:tavLst>
                                    </p:anim>
                                    <p:anim calcmode="lin" valueType="num">
                                      <p:cBhvr>
                                        <p:cTn id="196" dur="500" fill="hold"/>
                                        <p:tgtEl>
                                          <p:spTgt spid="53443"/>
                                        </p:tgtEl>
                                        <p:attrNameLst>
                                          <p:attrName>ppt_h</p:attrName>
                                        </p:attrNameLst>
                                      </p:cBhvr>
                                      <p:tavLst>
                                        <p:tav tm="0">
                                          <p:val>
                                            <p:strVal val="#ppt_h"/>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2" fill="hold" grpId="0" nodeType="clickEffect">
                                  <p:stCondLst>
                                    <p:cond delay="0"/>
                                  </p:stCondLst>
                                  <p:childTnLst>
                                    <p:set>
                                      <p:cBhvr>
                                        <p:cTn id="200" dur="1" fill="hold">
                                          <p:stCondLst>
                                            <p:cond delay="0"/>
                                          </p:stCondLst>
                                        </p:cTn>
                                        <p:tgtEl>
                                          <p:spTgt spid="53450"/>
                                        </p:tgtEl>
                                        <p:attrNameLst>
                                          <p:attrName>style.visibility</p:attrName>
                                        </p:attrNameLst>
                                      </p:cBhvr>
                                      <p:to>
                                        <p:strVal val="visible"/>
                                      </p:to>
                                    </p:set>
                                    <p:anim calcmode="lin" valueType="num">
                                      <p:cBhvr>
                                        <p:cTn id="201" dur="500" fill="hold"/>
                                        <p:tgtEl>
                                          <p:spTgt spid="53450"/>
                                        </p:tgtEl>
                                        <p:attrNameLst>
                                          <p:attrName>ppt_x</p:attrName>
                                        </p:attrNameLst>
                                      </p:cBhvr>
                                      <p:tavLst>
                                        <p:tav tm="0">
                                          <p:val>
                                            <p:strVal val="#ppt_x+#ppt_w/2"/>
                                          </p:val>
                                        </p:tav>
                                        <p:tav tm="100000">
                                          <p:val>
                                            <p:strVal val="#ppt_x"/>
                                          </p:val>
                                        </p:tav>
                                      </p:tavLst>
                                    </p:anim>
                                    <p:anim calcmode="lin" valueType="num">
                                      <p:cBhvr>
                                        <p:cTn id="202" dur="500" fill="hold"/>
                                        <p:tgtEl>
                                          <p:spTgt spid="53450"/>
                                        </p:tgtEl>
                                        <p:attrNameLst>
                                          <p:attrName>ppt_y</p:attrName>
                                        </p:attrNameLst>
                                      </p:cBhvr>
                                      <p:tavLst>
                                        <p:tav tm="0">
                                          <p:val>
                                            <p:strVal val="#ppt_y"/>
                                          </p:val>
                                        </p:tav>
                                        <p:tav tm="100000">
                                          <p:val>
                                            <p:strVal val="#ppt_y"/>
                                          </p:val>
                                        </p:tav>
                                      </p:tavLst>
                                    </p:anim>
                                    <p:anim calcmode="lin" valueType="num">
                                      <p:cBhvr>
                                        <p:cTn id="203" dur="500" fill="hold"/>
                                        <p:tgtEl>
                                          <p:spTgt spid="53450"/>
                                        </p:tgtEl>
                                        <p:attrNameLst>
                                          <p:attrName>ppt_w</p:attrName>
                                        </p:attrNameLst>
                                      </p:cBhvr>
                                      <p:tavLst>
                                        <p:tav tm="0">
                                          <p:val>
                                            <p:fltVal val="0"/>
                                          </p:val>
                                        </p:tav>
                                        <p:tav tm="100000">
                                          <p:val>
                                            <p:strVal val="#ppt_w"/>
                                          </p:val>
                                        </p:tav>
                                      </p:tavLst>
                                    </p:anim>
                                    <p:anim calcmode="lin" valueType="num">
                                      <p:cBhvr>
                                        <p:cTn id="204" dur="500" fill="hold"/>
                                        <p:tgtEl>
                                          <p:spTgt spid="534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50"/>
                                        </p:tgtEl>
                                        <p:attrNameLst>
                                          <p:attrName>style.visibility</p:attrName>
                                        </p:attrNameLst>
                                      </p:cBhvr>
                                      <p:to>
                                        <p:strVal val="hidden"/>
                                      </p:to>
                                    </p:set>
                                  </p:sub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53451"/>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5" presetClass="entr" presetSubtype="10" fill="hold" grpId="0" nodeType="clickEffect">
                                  <p:stCondLst>
                                    <p:cond delay="0"/>
                                  </p:stCondLst>
                                  <p:childTnLst>
                                    <p:set>
                                      <p:cBhvr>
                                        <p:cTn id="212" dur="1" fill="hold">
                                          <p:stCondLst>
                                            <p:cond delay="0"/>
                                          </p:stCondLst>
                                        </p:cTn>
                                        <p:tgtEl>
                                          <p:spTgt spid="53452"/>
                                        </p:tgtEl>
                                        <p:attrNameLst>
                                          <p:attrName>style.visibility</p:attrName>
                                        </p:attrNameLst>
                                      </p:cBhvr>
                                      <p:to>
                                        <p:strVal val="visible"/>
                                      </p:to>
                                    </p:set>
                                    <p:animEffect transition="in" filter="checkerboard(across)">
                                      <p:cBhvr>
                                        <p:cTn id="213" dur="500"/>
                                        <p:tgtEl>
                                          <p:spTgt spid="53452"/>
                                        </p:tgtEl>
                                      </p:cBhvr>
                                    </p:animEffect>
                                  </p:childTnLst>
                                </p:cTn>
                              </p:par>
                            </p:childTnLst>
                          </p:cTn>
                        </p:par>
                        <p:par>
                          <p:cTn id="214" fill="hold" nodeType="afterGroup">
                            <p:stCondLst>
                              <p:cond delay="500"/>
                            </p:stCondLst>
                            <p:childTnLst>
                              <p:par>
                                <p:cTn id="215" presetID="5" presetClass="entr" presetSubtype="10" fill="hold" grpId="0" nodeType="afterEffect">
                                  <p:stCondLst>
                                    <p:cond delay="0"/>
                                  </p:stCondLst>
                                  <p:childTnLst>
                                    <p:set>
                                      <p:cBhvr>
                                        <p:cTn id="216" dur="1" fill="hold">
                                          <p:stCondLst>
                                            <p:cond delay="0"/>
                                          </p:stCondLst>
                                        </p:cTn>
                                        <p:tgtEl>
                                          <p:spTgt spid="53456"/>
                                        </p:tgtEl>
                                        <p:attrNameLst>
                                          <p:attrName>style.visibility</p:attrName>
                                        </p:attrNameLst>
                                      </p:cBhvr>
                                      <p:to>
                                        <p:strVal val="visible"/>
                                      </p:to>
                                    </p:set>
                                    <p:animEffect transition="in" filter="checkerboard(across)">
                                      <p:cBhvr>
                                        <p:cTn id="217" dur="500"/>
                                        <p:tgtEl>
                                          <p:spTgt spid="53456"/>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1" fill="hold" grpId="0" nodeType="clickEffect">
                                  <p:stCondLst>
                                    <p:cond delay="0"/>
                                  </p:stCondLst>
                                  <p:childTnLst>
                                    <p:set>
                                      <p:cBhvr>
                                        <p:cTn id="221" dur="1" fill="hold">
                                          <p:stCondLst>
                                            <p:cond delay="0"/>
                                          </p:stCondLst>
                                        </p:cTn>
                                        <p:tgtEl>
                                          <p:spTgt spid="53453"/>
                                        </p:tgtEl>
                                        <p:attrNameLst>
                                          <p:attrName>style.visibility</p:attrName>
                                        </p:attrNameLst>
                                      </p:cBhvr>
                                      <p:to>
                                        <p:strVal val="visible"/>
                                      </p:to>
                                    </p:set>
                                    <p:anim calcmode="lin" valueType="num">
                                      <p:cBhvr>
                                        <p:cTn id="222" dur="500" fill="hold"/>
                                        <p:tgtEl>
                                          <p:spTgt spid="53453"/>
                                        </p:tgtEl>
                                        <p:attrNameLst>
                                          <p:attrName>ppt_x</p:attrName>
                                        </p:attrNameLst>
                                      </p:cBhvr>
                                      <p:tavLst>
                                        <p:tav tm="0">
                                          <p:val>
                                            <p:strVal val="#ppt_x"/>
                                          </p:val>
                                        </p:tav>
                                        <p:tav tm="100000">
                                          <p:val>
                                            <p:strVal val="#ppt_x"/>
                                          </p:val>
                                        </p:tav>
                                      </p:tavLst>
                                    </p:anim>
                                    <p:anim calcmode="lin" valueType="num">
                                      <p:cBhvr>
                                        <p:cTn id="223" dur="500" fill="hold"/>
                                        <p:tgtEl>
                                          <p:spTgt spid="53453"/>
                                        </p:tgtEl>
                                        <p:attrNameLst>
                                          <p:attrName>ppt_y</p:attrName>
                                        </p:attrNameLst>
                                      </p:cBhvr>
                                      <p:tavLst>
                                        <p:tav tm="0">
                                          <p:val>
                                            <p:strVal val="#ppt_y-#ppt_h/2"/>
                                          </p:val>
                                        </p:tav>
                                        <p:tav tm="100000">
                                          <p:val>
                                            <p:strVal val="#ppt_y"/>
                                          </p:val>
                                        </p:tav>
                                      </p:tavLst>
                                    </p:anim>
                                    <p:anim calcmode="lin" valueType="num">
                                      <p:cBhvr>
                                        <p:cTn id="224" dur="500" fill="hold"/>
                                        <p:tgtEl>
                                          <p:spTgt spid="53453"/>
                                        </p:tgtEl>
                                        <p:attrNameLst>
                                          <p:attrName>ppt_w</p:attrName>
                                        </p:attrNameLst>
                                      </p:cBhvr>
                                      <p:tavLst>
                                        <p:tav tm="0">
                                          <p:val>
                                            <p:strVal val="#ppt_w"/>
                                          </p:val>
                                        </p:tav>
                                        <p:tav tm="100000">
                                          <p:val>
                                            <p:strVal val="#ppt_w"/>
                                          </p:val>
                                        </p:tav>
                                      </p:tavLst>
                                    </p:anim>
                                    <p:anim calcmode="lin" valueType="num">
                                      <p:cBhvr>
                                        <p:cTn id="225" dur="500" fill="hold"/>
                                        <p:tgtEl>
                                          <p:spTgt spid="53453"/>
                                        </p:tgtEl>
                                        <p:attrNameLst>
                                          <p:attrName>ppt_h</p:attrName>
                                        </p:attrNameLst>
                                      </p:cBhvr>
                                      <p:tavLst>
                                        <p:tav tm="0">
                                          <p:val>
                                            <p:fltVal val="0"/>
                                          </p:val>
                                        </p:tav>
                                        <p:tav tm="100000">
                                          <p:val>
                                            <p:strVal val="#ppt_h"/>
                                          </p:val>
                                        </p:tav>
                                      </p:tavLst>
                                    </p:anim>
                                  </p:childTnLst>
                                </p:cTn>
                              </p:par>
                            </p:childTnLst>
                          </p:cTn>
                        </p:par>
                        <p:par>
                          <p:cTn id="226" fill="hold" nodeType="afterGroup">
                            <p:stCondLst>
                              <p:cond delay="500"/>
                            </p:stCondLst>
                            <p:childTnLst>
                              <p:par>
                                <p:cTn id="227" presetID="5" presetClass="entr" presetSubtype="10" fill="hold" grpId="0" nodeType="afterEffect">
                                  <p:stCondLst>
                                    <p:cond delay="0"/>
                                  </p:stCondLst>
                                  <p:childTnLst>
                                    <p:set>
                                      <p:cBhvr>
                                        <p:cTn id="228" dur="1" fill="hold">
                                          <p:stCondLst>
                                            <p:cond delay="0"/>
                                          </p:stCondLst>
                                        </p:cTn>
                                        <p:tgtEl>
                                          <p:spTgt spid="53455"/>
                                        </p:tgtEl>
                                        <p:attrNameLst>
                                          <p:attrName>style.visibility</p:attrName>
                                        </p:attrNameLst>
                                      </p:cBhvr>
                                      <p:to>
                                        <p:strVal val="visible"/>
                                      </p:to>
                                    </p:set>
                                    <p:animEffect transition="in" filter="checkerboard(across)">
                                      <p:cBhvr>
                                        <p:cTn id="229" dur="500"/>
                                        <p:tgtEl>
                                          <p:spTgt spid="53455"/>
                                        </p:tgtEl>
                                      </p:cBhvr>
                                    </p:animEffect>
                                  </p:childTnLst>
                                </p:cTn>
                              </p:par>
                            </p:childTnLst>
                          </p:cTn>
                        </p:par>
                        <p:par>
                          <p:cTn id="230" fill="hold" nodeType="afterGroup">
                            <p:stCondLst>
                              <p:cond delay="1000"/>
                            </p:stCondLst>
                            <p:childTnLst>
                              <p:par>
                                <p:cTn id="231" presetID="17" presetClass="entr" presetSubtype="8" fill="hold" grpId="0" nodeType="afterEffect">
                                  <p:stCondLst>
                                    <p:cond delay="0"/>
                                  </p:stCondLst>
                                  <p:childTnLst>
                                    <p:set>
                                      <p:cBhvr>
                                        <p:cTn id="232" dur="1" fill="hold">
                                          <p:stCondLst>
                                            <p:cond delay="0"/>
                                          </p:stCondLst>
                                        </p:cTn>
                                        <p:tgtEl>
                                          <p:spTgt spid="53454"/>
                                        </p:tgtEl>
                                        <p:attrNameLst>
                                          <p:attrName>style.visibility</p:attrName>
                                        </p:attrNameLst>
                                      </p:cBhvr>
                                      <p:to>
                                        <p:strVal val="visible"/>
                                      </p:to>
                                    </p:set>
                                    <p:anim calcmode="lin" valueType="num">
                                      <p:cBhvr>
                                        <p:cTn id="233" dur="500" fill="hold"/>
                                        <p:tgtEl>
                                          <p:spTgt spid="53454"/>
                                        </p:tgtEl>
                                        <p:attrNameLst>
                                          <p:attrName>ppt_x</p:attrName>
                                        </p:attrNameLst>
                                      </p:cBhvr>
                                      <p:tavLst>
                                        <p:tav tm="0">
                                          <p:val>
                                            <p:strVal val="#ppt_x-#ppt_w/2"/>
                                          </p:val>
                                        </p:tav>
                                        <p:tav tm="100000">
                                          <p:val>
                                            <p:strVal val="#ppt_x"/>
                                          </p:val>
                                        </p:tav>
                                      </p:tavLst>
                                    </p:anim>
                                    <p:anim calcmode="lin" valueType="num">
                                      <p:cBhvr>
                                        <p:cTn id="234" dur="500" fill="hold"/>
                                        <p:tgtEl>
                                          <p:spTgt spid="53454"/>
                                        </p:tgtEl>
                                        <p:attrNameLst>
                                          <p:attrName>ppt_y</p:attrName>
                                        </p:attrNameLst>
                                      </p:cBhvr>
                                      <p:tavLst>
                                        <p:tav tm="0">
                                          <p:val>
                                            <p:strVal val="#ppt_y"/>
                                          </p:val>
                                        </p:tav>
                                        <p:tav tm="100000">
                                          <p:val>
                                            <p:strVal val="#ppt_y"/>
                                          </p:val>
                                        </p:tav>
                                      </p:tavLst>
                                    </p:anim>
                                    <p:anim calcmode="lin" valueType="num">
                                      <p:cBhvr>
                                        <p:cTn id="235" dur="500" fill="hold"/>
                                        <p:tgtEl>
                                          <p:spTgt spid="53454"/>
                                        </p:tgtEl>
                                        <p:attrNameLst>
                                          <p:attrName>ppt_w</p:attrName>
                                        </p:attrNameLst>
                                      </p:cBhvr>
                                      <p:tavLst>
                                        <p:tav tm="0">
                                          <p:val>
                                            <p:fltVal val="0"/>
                                          </p:val>
                                        </p:tav>
                                        <p:tav tm="100000">
                                          <p:val>
                                            <p:strVal val="#ppt_w"/>
                                          </p:val>
                                        </p:tav>
                                      </p:tavLst>
                                    </p:anim>
                                    <p:anim calcmode="lin" valueType="num">
                                      <p:cBhvr>
                                        <p:cTn id="236" dur="500" fill="hold"/>
                                        <p:tgtEl>
                                          <p:spTgt spid="53454"/>
                                        </p:tgtEl>
                                        <p:attrNameLst>
                                          <p:attrName>ppt_h</p:attrName>
                                        </p:attrNameLst>
                                      </p:cBhvr>
                                      <p:tavLst>
                                        <p:tav tm="0">
                                          <p:val>
                                            <p:strVal val="#ppt_h"/>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nodeType="clickEffect">
                                  <p:stCondLst>
                                    <p:cond delay="0"/>
                                  </p:stCondLst>
                                  <p:childTnLst>
                                    <p:set>
                                      <p:cBhvr>
                                        <p:cTn id="240" dur="1" fill="hold">
                                          <p:stCondLst>
                                            <p:cond delay="499"/>
                                          </p:stCondLst>
                                        </p:cTn>
                                        <p:tgtEl>
                                          <p:spTgt spid="28"/>
                                        </p:tgtEl>
                                        <p:attrNameLst>
                                          <p:attrName>style.visibility</p:attrName>
                                        </p:attrNameLst>
                                      </p:cBhvr>
                                      <p:to>
                                        <p:strVal val="visible"/>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7" presetClass="entr" presetSubtype="4" fill="hold" grpId="0" nodeType="clickEffect">
                                  <p:stCondLst>
                                    <p:cond delay="0"/>
                                  </p:stCondLst>
                                  <p:childTnLst>
                                    <p:set>
                                      <p:cBhvr>
                                        <p:cTn id="244" dur="1" fill="hold">
                                          <p:stCondLst>
                                            <p:cond delay="0"/>
                                          </p:stCondLst>
                                        </p:cTn>
                                        <p:tgtEl>
                                          <p:spTgt spid="53461"/>
                                        </p:tgtEl>
                                        <p:attrNameLst>
                                          <p:attrName>style.visibility</p:attrName>
                                        </p:attrNameLst>
                                      </p:cBhvr>
                                      <p:to>
                                        <p:strVal val="visible"/>
                                      </p:to>
                                    </p:set>
                                    <p:anim calcmode="lin" valueType="num">
                                      <p:cBhvr>
                                        <p:cTn id="245" dur="500" fill="hold"/>
                                        <p:tgtEl>
                                          <p:spTgt spid="53461"/>
                                        </p:tgtEl>
                                        <p:attrNameLst>
                                          <p:attrName>ppt_x</p:attrName>
                                        </p:attrNameLst>
                                      </p:cBhvr>
                                      <p:tavLst>
                                        <p:tav tm="0">
                                          <p:val>
                                            <p:strVal val="#ppt_x"/>
                                          </p:val>
                                        </p:tav>
                                        <p:tav tm="100000">
                                          <p:val>
                                            <p:strVal val="#ppt_x"/>
                                          </p:val>
                                        </p:tav>
                                      </p:tavLst>
                                    </p:anim>
                                    <p:anim calcmode="lin" valueType="num">
                                      <p:cBhvr>
                                        <p:cTn id="246" dur="500" fill="hold"/>
                                        <p:tgtEl>
                                          <p:spTgt spid="53461"/>
                                        </p:tgtEl>
                                        <p:attrNameLst>
                                          <p:attrName>ppt_y</p:attrName>
                                        </p:attrNameLst>
                                      </p:cBhvr>
                                      <p:tavLst>
                                        <p:tav tm="0">
                                          <p:val>
                                            <p:strVal val="#ppt_y+#ppt_h/2"/>
                                          </p:val>
                                        </p:tav>
                                        <p:tav tm="100000">
                                          <p:val>
                                            <p:strVal val="#ppt_y"/>
                                          </p:val>
                                        </p:tav>
                                      </p:tavLst>
                                    </p:anim>
                                    <p:anim calcmode="lin" valueType="num">
                                      <p:cBhvr>
                                        <p:cTn id="247" dur="500" fill="hold"/>
                                        <p:tgtEl>
                                          <p:spTgt spid="53461"/>
                                        </p:tgtEl>
                                        <p:attrNameLst>
                                          <p:attrName>ppt_w</p:attrName>
                                        </p:attrNameLst>
                                      </p:cBhvr>
                                      <p:tavLst>
                                        <p:tav tm="0">
                                          <p:val>
                                            <p:strVal val="#ppt_w"/>
                                          </p:val>
                                        </p:tav>
                                        <p:tav tm="100000">
                                          <p:val>
                                            <p:strVal val="#ppt_w"/>
                                          </p:val>
                                        </p:tav>
                                      </p:tavLst>
                                    </p:anim>
                                    <p:anim calcmode="lin" valueType="num">
                                      <p:cBhvr>
                                        <p:cTn id="248" dur="500" fill="hold"/>
                                        <p:tgtEl>
                                          <p:spTgt spid="53461"/>
                                        </p:tgtEl>
                                        <p:attrNameLst>
                                          <p:attrName>ppt_h</p:attrName>
                                        </p:attrNameLst>
                                      </p:cBhvr>
                                      <p:tavLst>
                                        <p:tav tm="0">
                                          <p:val>
                                            <p:fltVal val="0"/>
                                          </p:val>
                                        </p:tav>
                                        <p:tav tm="100000">
                                          <p:val>
                                            <p:strVal val="#ppt_h"/>
                                          </p:val>
                                        </p:tav>
                                      </p:tavLst>
                                    </p:anim>
                                  </p:childTnLst>
                                </p:cTn>
                              </p:par>
                            </p:childTnLst>
                          </p:cTn>
                        </p:par>
                        <p:par>
                          <p:cTn id="249" fill="hold" nodeType="afterGroup">
                            <p:stCondLst>
                              <p:cond delay="500"/>
                            </p:stCondLst>
                            <p:childTnLst>
                              <p:par>
                                <p:cTn id="250" presetID="17" presetClass="entr" presetSubtype="2" fill="hold" grpId="0" nodeType="afterEffect">
                                  <p:stCondLst>
                                    <p:cond delay="0"/>
                                  </p:stCondLst>
                                  <p:childTnLst>
                                    <p:set>
                                      <p:cBhvr>
                                        <p:cTn id="251" dur="1" fill="hold">
                                          <p:stCondLst>
                                            <p:cond delay="0"/>
                                          </p:stCondLst>
                                        </p:cTn>
                                        <p:tgtEl>
                                          <p:spTgt spid="53462"/>
                                        </p:tgtEl>
                                        <p:attrNameLst>
                                          <p:attrName>style.visibility</p:attrName>
                                        </p:attrNameLst>
                                      </p:cBhvr>
                                      <p:to>
                                        <p:strVal val="visible"/>
                                      </p:to>
                                    </p:set>
                                    <p:anim calcmode="lin" valueType="num">
                                      <p:cBhvr>
                                        <p:cTn id="252" dur="500" fill="hold"/>
                                        <p:tgtEl>
                                          <p:spTgt spid="53462"/>
                                        </p:tgtEl>
                                        <p:attrNameLst>
                                          <p:attrName>ppt_x</p:attrName>
                                        </p:attrNameLst>
                                      </p:cBhvr>
                                      <p:tavLst>
                                        <p:tav tm="0">
                                          <p:val>
                                            <p:strVal val="#ppt_x+#ppt_w/2"/>
                                          </p:val>
                                        </p:tav>
                                        <p:tav tm="100000">
                                          <p:val>
                                            <p:strVal val="#ppt_x"/>
                                          </p:val>
                                        </p:tav>
                                      </p:tavLst>
                                    </p:anim>
                                    <p:anim calcmode="lin" valueType="num">
                                      <p:cBhvr>
                                        <p:cTn id="253" dur="500" fill="hold"/>
                                        <p:tgtEl>
                                          <p:spTgt spid="53462"/>
                                        </p:tgtEl>
                                        <p:attrNameLst>
                                          <p:attrName>ppt_y</p:attrName>
                                        </p:attrNameLst>
                                      </p:cBhvr>
                                      <p:tavLst>
                                        <p:tav tm="0">
                                          <p:val>
                                            <p:strVal val="#ppt_y"/>
                                          </p:val>
                                        </p:tav>
                                        <p:tav tm="100000">
                                          <p:val>
                                            <p:strVal val="#ppt_y"/>
                                          </p:val>
                                        </p:tav>
                                      </p:tavLst>
                                    </p:anim>
                                    <p:anim calcmode="lin" valueType="num">
                                      <p:cBhvr>
                                        <p:cTn id="254" dur="500" fill="hold"/>
                                        <p:tgtEl>
                                          <p:spTgt spid="53462"/>
                                        </p:tgtEl>
                                        <p:attrNameLst>
                                          <p:attrName>ppt_w</p:attrName>
                                        </p:attrNameLst>
                                      </p:cBhvr>
                                      <p:tavLst>
                                        <p:tav tm="0">
                                          <p:val>
                                            <p:fltVal val="0"/>
                                          </p:val>
                                        </p:tav>
                                        <p:tav tm="100000">
                                          <p:val>
                                            <p:strVal val="#ppt_w"/>
                                          </p:val>
                                        </p:tav>
                                      </p:tavLst>
                                    </p:anim>
                                    <p:anim calcmode="lin" valueType="num">
                                      <p:cBhvr>
                                        <p:cTn id="255" dur="500" fill="hold"/>
                                        <p:tgtEl>
                                          <p:spTgt spid="53462"/>
                                        </p:tgtEl>
                                        <p:attrNameLst>
                                          <p:attrName>ppt_h</p:attrName>
                                        </p:attrNameLst>
                                      </p:cBhvr>
                                      <p:tavLst>
                                        <p:tav tm="0">
                                          <p:val>
                                            <p:strVal val="#ppt_h"/>
                                          </p:val>
                                        </p:tav>
                                        <p:tav tm="100000">
                                          <p:val>
                                            <p:strVal val="#ppt_h"/>
                                          </p:val>
                                        </p:tav>
                                      </p:tavLst>
                                    </p:anim>
                                  </p:childTnLst>
                                </p:cTn>
                              </p:par>
                            </p:childTnLst>
                          </p:cTn>
                        </p:par>
                        <p:par>
                          <p:cTn id="256" fill="hold" nodeType="afterGroup">
                            <p:stCondLst>
                              <p:cond delay="1000"/>
                            </p:stCondLst>
                            <p:childTnLst>
                              <p:par>
                                <p:cTn id="257" presetID="17" presetClass="entr" presetSubtype="1" fill="hold" grpId="0" nodeType="afterEffect">
                                  <p:stCondLst>
                                    <p:cond delay="0"/>
                                  </p:stCondLst>
                                  <p:childTnLst>
                                    <p:set>
                                      <p:cBhvr>
                                        <p:cTn id="258" dur="1" fill="hold">
                                          <p:stCondLst>
                                            <p:cond delay="0"/>
                                          </p:stCondLst>
                                        </p:cTn>
                                        <p:tgtEl>
                                          <p:spTgt spid="53463"/>
                                        </p:tgtEl>
                                        <p:attrNameLst>
                                          <p:attrName>style.visibility</p:attrName>
                                        </p:attrNameLst>
                                      </p:cBhvr>
                                      <p:to>
                                        <p:strVal val="visible"/>
                                      </p:to>
                                    </p:set>
                                    <p:anim calcmode="lin" valueType="num">
                                      <p:cBhvr>
                                        <p:cTn id="259" dur="500" fill="hold"/>
                                        <p:tgtEl>
                                          <p:spTgt spid="53463"/>
                                        </p:tgtEl>
                                        <p:attrNameLst>
                                          <p:attrName>ppt_x</p:attrName>
                                        </p:attrNameLst>
                                      </p:cBhvr>
                                      <p:tavLst>
                                        <p:tav tm="0">
                                          <p:val>
                                            <p:strVal val="#ppt_x"/>
                                          </p:val>
                                        </p:tav>
                                        <p:tav tm="100000">
                                          <p:val>
                                            <p:strVal val="#ppt_x"/>
                                          </p:val>
                                        </p:tav>
                                      </p:tavLst>
                                    </p:anim>
                                    <p:anim calcmode="lin" valueType="num">
                                      <p:cBhvr>
                                        <p:cTn id="260" dur="500" fill="hold"/>
                                        <p:tgtEl>
                                          <p:spTgt spid="53463"/>
                                        </p:tgtEl>
                                        <p:attrNameLst>
                                          <p:attrName>ppt_y</p:attrName>
                                        </p:attrNameLst>
                                      </p:cBhvr>
                                      <p:tavLst>
                                        <p:tav tm="0">
                                          <p:val>
                                            <p:strVal val="#ppt_y-#ppt_h/2"/>
                                          </p:val>
                                        </p:tav>
                                        <p:tav tm="100000">
                                          <p:val>
                                            <p:strVal val="#ppt_y"/>
                                          </p:val>
                                        </p:tav>
                                      </p:tavLst>
                                    </p:anim>
                                    <p:anim calcmode="lin" valueType="num">
                                      <p:cBhvr>
                                        <p:cTn id="261" dur="500" fill="hold"/>
                                        <p:tgtEl>
                                          <p:spTgt spid="53463"/>
                                        </p:tgtEl>
                                        <p:attrNameLst>
                                          <p:attrName>ppt_w</p:attrName>
                                        </p:attrNameLst>
                                      </p:cBhvr>
                                      <p:tavLst>
                                        <p:tav tm="0">
                                          <p:val>
                                            <p:strVal val="#ppt_w"/>
                                          </p:val>
                                        </p:tav>
                                        <p:tav tm="100000">
                                          <p:val>
                                            <p:strVal val="#ppt_w"/>
                                          </p:val>
                                        </p:tav>
                                      </p:tavLst>
                                    </p:anim>
                                    <p:anim calcmode="lin" valueType="num">
                                      <p:cBhvr>
                                        <p:cTn id="262" dur="500" fill="hold"/>
                                        <p:tgtEl>
                                          <p:spTgt spid="53463"/>
                                        </p:tgtEl>
                                        <p:attrNameLst>
                                          <p:attrName>ppt_h</p:attrName>
                                        </p:attrNameLst>
                                      </p:cBhvr>
                                      <p:tavLst>
                                        <p:tav tm="0">
                                          <p:val>
                                            <p:fltVal val="0"/>
                                          </p:val>
                                        </p:tav>
                                        <p:tav tm="100000">
                                          <p:val>
                                            <p:strVal val="#ppt_h"/>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7" presetClass="entr" presetSubtype="8" fill="hold" grpId="0" nodeType="clickEffect">
                                  <p:stCondLst>
                                    <p:cond delay="0"/>
                                  </p:stCondLst>
                                  <p:childTnLst>
                                    <p:set>
                                      <p:cBhvr>
                                        <p:cTn id="266" dur="1" fill="hold">
                                          <p:stCondLst>
                                            <p:cond delay="0"/>
                                          </p:stCondLst>
                                        </p:cTn>
                                        <p:tgtEl>
                                          <p:spTgt spid="53464"/>
                                        </p:tgtEl>
                                        <p:attrNameLst>
                                          <p:attrName>style.visibility</p:attrName>
                                        </p:attrNameLst>
                                      </p:cBhvr>
                                      <p:to>
                                        <p:strVal val="visible"/>
                                      </p:to>
                                    </p:set>
                                    <p:anim calcmode="lin" valueType="num">
                                      <p:cBhvr>
                                        <p:cTn id="267" dur="500" fill="hold"/>
                                        <p:tgtEl>
                                          <p:spTgt spid="53464"/>
                                        </p:tgtEl>
                                        <p:attrNameLst>
                                          <p:attrName>ppt_x</p:attrName>
                                        </p:attrNameLst>
                                      </p:cBhvr>
                                      <p:tavLst>
                                        <p:tav tm="0">
                                          <p:val>
                                            <p:strVal val="#ppt_x-#ppt_w/2"/>
                                          </p:val>
                                        </p:tav>
                                        <p:tav tm="100000">
                                          <p:val>
                                            <p:strVal val="#ppt_x"/>
                                          </p:val>
                                        </p:tav>
                                      </p:tavLst>
                                    </p:anim>
                                    <p:anim calcmode="lin" valueType="num">
                                      <p:cBhvr>
                                        <p:cTn id="268" dur="500" fill="hold"/>
                                        <p:tgtEl>
                                          <p:spTgt spid="53464"/>
                                        </p:tgtEl>
                                        <p:attrNameLst>
                                          <p:attrName>ppt_y</p:attrName>
                                        </p:attrNameLst>
                                      </p:cBhvr>
                                      <p:tavLst>
                                        <p:tav tm="0">
                                          <p:val>
                                            <p:strVal val="#ppt_y"/>
                                          </p:val>
                                        </p:tav>
                                        <p:tav tm="100000">
                                          <p:val>
                                            <p:strVal val="#ppt_y"/>
                                          </p:val>
                                        </p:tav>
                                      </p:tavLst>
                                    </p:anim>
                                    <p:anim calcmode="lin" valueType="num">
                                      <p:cBhvr>
                                        <p:cTn id="269" dur="500" fill="hold"/>
                                        <p:tgtEl>
                                          <p:spTgt spid="53464"/>
                                        </p:tgtEl>
                                        <p:attrNameLst>
                                          <p:attrName>ppt_w</p:attrName>
                                        </p:attrNameLst>
                                      </p:cBhvr>
                                      <p:tavLst>
                                        <p:tav tm="0">
                                          <p:val>
                                            <p:fltVal val="0"/>
                                          </p:val>
                                        </p:tav>
                                        <p:tav tm="100000">
                                          <p:val>
                                            <p:strVal val="#ppt_w"/>
                                          </p:val>
                                        </p:tav>
                                      </p:tavLst>
                                    </p:anim>
                                    <p:anim calcmode="lin" valueType="num">
                                      <p:cBhvr>
                                        <p:cTn id="270" dur="500" fill="hold"/>
                                        <p:tgtEl>
                                          <p:spTgt spid="53464"/>
                                        </p:tgtEl>
                                        <p:attrNameLst>
                                          <p:attrName>ppt_h</p:attrName>
                                        </p:attrNameLst>
                                      </p:cBhvr>
                                      <p:tavLst>
                                        <p:tav tm="0">
                                          <p:val>
                                            <p:strVal val="#ppt_h"/>
                                          </p:val>
                                        </p:tav>
                                        <p:tav tm="100000">
                                          <p:val>
                                            <p:strVal val="#ppt_h"/>
                                          </p:val>
                                        </p:tav>
                                      </p:tavLst>
                                    </p:anim>
                                  </p:childTnLst>
                                </p:cTn>
                              </p:par>
                            </p:childTnLst>
                          </p:cTn>
                        </p:par>
                        <p:par>
                          <p:cTn id="271" fill="hold" nodeType="afterGroup">
                            <p:stCondLst>
                              <p:cond delay="500"/>
                            </p:stCondLst>
                            <p:childTnLst>
                              <p:par>
                                <p:cTn id="272" presetID="17" presetClass="entr" presetSubtype="1" fill="hold" grpId="0" nodeType="afterEffect">
                                  <p:stCondLst>
                                    <p:cond delay="0"/>
                                  </p:stCondLst>
                                  <p:childTnLst>
                                    <p:set>
                                      <p:cBhvr>
                                        <p:cTn id="273" dur="1" fill="hold">
                                          <p:stCondLst>
                                            <p:cond delay="0"/>
                                          </p:stCondLst>
                                        </p:cTn>
                                        <p:tgtEl>
                                          <p:spTgt spid="53465"/>
                                        </p:tgtEl>
                                        <p:attrNameLst>
                                          <p:attrName>style.visibility</p:attrName>
                                        </p:attrNameLst>
                                      </p:cBhvr>
                                      <p:to>
                                        <p:strVal val="visible"/>
                                      </p:to>
                                    </p:set>
                                    <p:anim calcmode="lin" valueType="num">
                                      <p:cBhvr>
                                        <p:cTn id="274" dur="500" fill="hold"/>
                                        <p:tgtEl>
                                          <p:spTgt spid="53465"/>
                                        </p:tgtEl>
                                        <p:attrNameLst>
                                          <p:attrName>ppt_x</p:attrName>
                                        </p:attrNameLst>
                                      </p:cBhvr>
                                      <p:tavLst>
                                        <p:tav tm="0">
                                          <p:val>
                                            <p:strVal val="#ppt_x"/>
                                          </p:val>
                                        </p:tav>
                                        <p:tav tm="100000">
                                          <p:val>
                                            <p:strVal val="#ppt_x"/>
                                          </p:val>
                                        </p:tav>
                                      </p:tavLst>
                                    </p:anim>
                                    <p:anim calcmode="lin" valueType="num">
                                      <p:cBhvr>
                                        <p:cTn id="275" dur="500" fill="hold"/>
                                        <p:tgtEl>
                                          <p:spTgt spid="53465"/>
                                        </p:tgtEl>
                                        <p:attrNameLst>
                                          <p:attrName>ppt_y</p:attrName>
                                        </p:attrNameLst>
                                      </p:cBhvr>
                                      <p:tavLst>
                                        <p:tav tm="0">
                                          <p:val>
                                            <p:strVal val="#ppt_y-#ppt_h/2"/>
                                          </p:val>
                                        </p:tav>
                                        <p:tav tm="100000">
                                          <p:val>
                                            <p:strVal val="#ppt_y"/>
                                          </p:val>
                                        </p:tav>
                                      </p:tavLst>
                                    </p:anim>
                                    <p:anim calcmode="lin" valueType="num">
                                      <p:cBhvr>
                                        <p:cTn id="276" dur="500" fill="hold"/>
                                        <p:tgtEl>
                                          <p:spTgt spid="53465"/>
                                        </p:tgtEl>
                                        <p:attrNameLst>
                                          <p:attrName>ppt_w</p:attrName>
                                        </p:attrNameLst>
                                      </p:cBhvr>
                                      <p:tavLst>
                                        <p:tav tm="0">
                                          <p:val>
                                            <p:strVal val="#ppt_w"/>
                                          </p:val>
                                        </p:tav>
                                        <p:tav tm="100000">
                                          <p:val>
                                            <p:strVal val="#ppt_w"/>
                                          </p:val>
                                        </p:tav>
                                      </p:tavLst>
                                    </p:anim>
                                    <p:anim calcmode="lin" valueType="num">
                                      <p:cBhvr>
                                        <p:cTn id="277" dur="500" fill="hold"/>
                                        <p:tgtEl>
                                          <p:spTgt spid="53465"/>
                                        </p:tgtEl>
                                        <p:attrNameLst>
                                          <p:attrName>ppt_h</p:attrName>
                                        </p:attrNameLst>
                                      </p:cBhvr>
                                      <p:tavLst>
                                        <p:tav tm="0">
                                          <p:val>
                                            <p:fltVal val="0"/>
                                          </p:val>
                                        </p:tav>
                                        <p:tav tm="100000">
                                          <p:val>
                                            <p:strVal val="#ppt_h"/>
                                          </p:val>
                                        </p:tav>
                                      </p:tavLst>
                                    </p:anim>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7" presetClass="entr" presetSubtype="1" fill="hold" grpId="0" nodeType="clickEffect">
                                  <p:stCondLst>
                                    <p:cond delay="0"/>
                                  </p:stCondLst>
                                  <p:childTnLst>
                                    <p:set>
                                      <p:cBhvr>
                                        <p:cTn id="281" dur="1" fill="hold">
                                          <p:stCondLst>
                                            <p:cond delay="0"/>
                                          </p:stCondLst>
                                        </p:cTn>
                                        <p:tgtEl>
                                          <p:spTgt spid="53466"/>
                                        </p:tgtEl>
                                        <p:attrNameLst>
                                          <p:attrName>style.visibility</p:attrName>
                                        </p:attrNameLst>
                                      </p:cBhvr>
                                      <p:to>
                                        <p:strVal val="visible"/>
                                      </p:to>
                                    </p:set>
                                    <p:anim calcmode="lin" valueType="num">
                                      <p:cBhvr>
                                        <p:cTn id="282" dur="500" fill="hold"/>
                                        <p:tgtEl>
                                          <p:spTgt spid="53466"/>
                                        </p:tgtEl>
                                        <p:attrNameLst>
                                          <p:attrName>ppt_x</p:attrName>
                                        </p:attrNameLst>
                                      </p:cBhvr>
                                      <p:tavLst>
                                        <p:tav tm="0">
                                          <p:val>
                                            <p:strVal val="#ppt_x"/>
                                          </p:val>
                                        </p:tav>
                                        <p:tav tm="100000">
                                          <p:val>
                                            <p:strVal val="#ppt_x"/>
                                          </p:val>
                                        </p:tav>
                                      </p:tavLst>
                                    </p:anim>
                                    <p:anim calcmode="lin" valueType="num">
                                      <p:cBhvr>
                                        <p:cTn id="283" dur="500" fill="hold"/>
                                        <p:tgtEl>
                                          <p:spTgt spid="53466"/>
                                        </p:tgtEl>
                                        <p:attrNameLst>
                                          <p:attrName>ppt_y</p:attrName>
                                        </p:attrNameLst>
                                      </p:cBhvr>
                                      <p:tavLst>
                                        <p:tav tm="0">
                                          <p:val>
                                            <p:strVal val="#ppt_y-#ppt_h/2"/>
                                          </p:val>
                                        </p:tav>
                                        <p:tav tm="100000">
                                          <p:val>
                                            <p:strVal val="#ppt_y"/>
                                          </p:val>
                                        </p:tav>
                                      </p:tavLst>
                                    </p:anim>
                                    <p:anim calcmode="lin" valueType="num">
                                      <p:cBhvr>
                                        <p:cTn id="284" dur="500" fill="hold"/>
                                        <p:tgtEl>
                                          <p:spTgt spid="53466"/>
                                        </p:tgtEl>
                                        <p:attrNameLst>
                                          <p:attrName>ppt_w</p:attrName>
                                        </p:attrNameLst>
                                      </p:cBhvr>
                                      <p:tavLst>
                                        <p:tav tm="0">
                                          <p:val>
                                            <p:strVal val="#ppt_w"/>
                                          </p:val>
                                        </p:tav>
                                        <p:tav tm="100000">
                                          <p:val>
                                            <p:strVal val="#ppt_w"/>
                                          </p:val>
                                        </p:tav>
                                      </p:tavLst>
                                    </p:anim>
                                    <p:anim calcmode="lin" valueType="num">
                                      <p:cBhvr>
                                        <p:cTn id="285" dur="500" fill="hold"/>
                                        <p:tgtEl>
                                          <p:spTgt spid="53466"/>
                                        </p:tgtEl>
                                        <p:attrNameLst>
                                          <p:attrName>ppt_h</p:attrName>
                                        </p:attrNameLst>
                                      </p:cBhvr>
                                      <p:tavLst>
                                        <p:tav tm="0">
                                          <p:val>
                                            <p:fltVal val="0"/>
                                          </p:val>
                                        </p:tav>
                                        <p:tav tm="100000">
                                          <p:val>
                                            <p:strVal val="#ppt_h"/>
                                          </p:val>
                                        </p:tav>
                                      </p:tavLst>
                                    </p:anim>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7" presetClass="entr" presetSubtype="1" fill="hold" grpId="0" nodeType="clickEffect">
                                  <p:stCondLst>
                                    <p:cond delay="0"/>
                                  </p:stCondLst>
                                  <p:childTnLst>
                                    <p:set>
                                      <p:cBhvr>
                                        <p:cTn id="289" dur="1" fill="hold">
                                          <p:stCondLst>
                                            <p:cond delay="0"/>
                                          </p:stCondLst>
                                        </p:cTn>
                                        <p:tgtEl>
                                          <p:spTgt spid="53467"/>
                                        </p:tgtEl>
                                        <p:attrNameLst>
                                          <p:attrName>style.visibility</p:attrName>
                                        </p:attrNameLst>
                                      </p:cBhvr>
                                      <p:to>
                                        <p:strVal val="visible"/>
                                      </p:to>
                                    </p:set>
                                    <p:anim calcmode="lin" valueType="num">
                                      <p:cBhvr>
                                        <p:cTn id="290" dur="500" fill="hold"/>
                                        <p:tgtEl>
                                          <p:spTgt spid="53467"/>
                                        </p:tgtEl>
                                        <p:attrNameLst>
                                          <p:attrName>ppt_x</p:attrName>
                                        </p:attrNameLst>
                                      </p:cBhvr>
                                      <p:tavLst>
                                        <p:tav tm="0">
                                          <p:val>
                                            <p:strVal val="#ppt_x"/>
                                          </p:val>
                                        </p:tav>
                                        <p:tav tm="100000">
                                          <p:val>
                                            <p:strVal val="#ppt_x"/>
                                          </p:val>
                                        </p:tav>
                                      </p:tavLst>
                                    </p:anim>
                                    <p:anim calcmode="lin" valueType="num">
                                      <p:cBhvr>
                                        <p:cTn id="291" dur="500" fill="hold"/>
                                        <p:tgtEl>
                                          <p:spTgt spid="53467"/>
                                        </p:tgtEl>
                                        <p:attrNameLst>
                                          <p:attrName>ppt_y</p:attrName>
                                        </p:attrNameLst>
                                      </p:cBhvr>
                                      <p:tavLst>
                                        <p:tav tm="0">
                                          <p:val>
                                            <p:strVal val="#ppt_y-#ppt_h/2"/>
                                          </p:val>
                                        </p:tav>
                                        <p:tav tm="100000">
                                          <p:val>
                                            <p:strVal val="#ppt_y"/>
                                          </p:val>
                                        </p:tav>
                                      </p:tavLst>
                                    </p:anim>
                                    <p:anim calcmode="lin" valueType="num">
                                      <p:cBhvr>
                                        <p:cTn id="292" dur="500" fill="hold"/>
                                        <p:tgtEl>
                                          <p:spTgt spid="53467"/>
                                        </p:tgtEl>
                                        <p:attrNameLst>
                                          <p:attrName>ppt_w</p:attrName>
                                        </p:attrNameLst>
                                      </p:cBhvr>
                                      <p:tavLst>
                                        <p:tav tm="0">
                                          <p:val>
                                            <p:strVal val="#ppt_w"/>
                                          </p:val>
                                        </p:tav>
                                        <p:tav tm="100000">
                                          <p:val>
                                            <p:strVal val="#ppt_w"/>
                                          </p:val>
                                        </p:tav>
                                      </p:tavLst>
                                    </p:anim>
                                    <p:anim calcmode="lin" valueType="num">
                                      <p:cBhvr>
                                        <p:cTn id="293" dur="500" fill="hold"/>
                                        <p:tgtEl>
                                          <p:spTgt spid="53467"/>
                                        </p:tgtEl>
                                        <p:attrNameLst>
                                          <p:attrName>ppt_h</p:attrName>
                                        </p:attrNameLst>
                                      </p:cBhvr>
                                      <p:tavLst>
                                        <p:tav tm="0">
                                          <p:val>
                                            <p:fltVal val="0"/>
                                          </p:val>
                                        </p:tav>
                                        <p:tav tm="100000">
                                          <p:val>
                                            <p:strVal val="#ppt_h"/>
                                          </p:val>
                                        </p:tav>
                                      </p:tavLst>
                                    </p:anim>
                                  </p:childTnLst>
                                </p:cTn>
                              </p:par>
                            </p:childTnLst>
                          </p:cTn>
                        </p:par>
                        <p:par>
                          <p:cTn id="294" fill="hold" nodeType="afterGroup">
                            <p:stCondLst>
                              <p:cond delay="500"/>
                            </p:stCondLst>
                            <p:childTnLst>
                              <p:par>
                                <p:cTn id="295" presetID="17" presetClass="entr" presetSubtype="8" fill="hold" grpId="0" nodeType="afterEffect">
                                  <p:stCondLst>
                                    <p:cond delay="0"/>
                                  </p:stCondLst>
                                  <p:childTnLst>
                                    <p:set>
                                      <p:cBhvr>
                                        <p:cTn id="296" dur="1" fill="hold">
                                          <p:stCondLst>
                                            <p:cond delay="0"/>
                                          </p:stCondLst>
                                        </p:cTn>
                                        <p:tgtEl>
                                          <p:spTgt spid="53468"/>
                                        </p:tgtEl>
                                        <p:attrNameLst>
                                          <p:attrName>style.visibility</p:attrName>
                                        </p:attrNameLst>
                                      </p:cBhvr>
                                      <p:to>
                                        <p:strVal val="visible"/>
                                      </p:to>
                                    </p:set>
                                    <p:anim calcmode="lin" valueType="num">
                                      <p:cBhvr>
                                        <p:cTn id="297" dur="500" fill="hold"/>
                                        <p:tgtEl>
                                          <p:spTgt spid="53468"/>
                                        </p:tgtEl>
                                        <p:attrNameLst>
                                          <p:attrName>ppt_x</p:attrName>
                                        </p:attrNameLst>
                                      </p:cBhvr>
                                      <p:tavLst>
                                        <p:tav tm="0">
                                          <p:val>
                                            <p:strVal val="#ppt_x-#ppt_w/2"/>
                                          </p:val>
                                        </p:tav>
                                        <p:tav tm="100000">
                                          <p:val>
                                            <p:strVal val="#ppt_x"/>
                                          </p:val>
                                        </p:tav>
                                      </p:tavLst>
                                    </p:anim>
                                    <p:anim calcmode="lin" valueType="num">
                                      <p:cBhvr>
                                        <p:cTn id="298" dur="500" fill="hold"/>
                                        <p:tgtEl>
                                          <p:spTgt spid="53468"/>
                                        </p:tgtEl>
                                        <p:attrNameLst>
                                          <p:attrName>ppt_y</p:attrName>
                                        </p:attrNameLst>
                                      </p:cBhvr>
                                      <p:tavLst>
                                        <p:tav tm="0">
                                          <p:val>
                                            <p:strVal val="#ppt_y"/>
                                          </p:val>
                                        </p:tav>
                                        <p:tav tm="100000">
                                          <p:val>
                                            <p:strVal val="#ppt_y"/>
                                          </p:val>
                                        </p:tav>
                                      </p:tavLst>
                                    </p:anim>
                                    <p:anim calcmode="lin" valueType="num">
                                      <p:cBhvr>
                                        <p:cTn id="299" dur="500" fill="hold"/>
                                        <p:tgtEl>
                                          <p:spTgt spid="53468"/>
                                        </p:tgtEl>
                                        <p:attrNameLst>
                                          <p:attrName>ppt_w</p:attrName>
                                        </p:attrNameLst>
                                      </p:cBhvr>
                                      <p:tavLst>
                                        <p:tav tm="0">
                                          <p:val>
                                            <p:fltVal val="0"/>
                                          </p:val>
                                        </p:tav>
                                        <p:tav tm="100000">
                                          <p:val>
                                            <p:strVal val="#ppt_w"/>
                                          </p:val>
                                        </p:tav>
                                      </p:tavLst>
                                    </p:anim>
                                    <p:anim calcmode="lin" valueType="num">
                                      <p:cBhvr>
                                        <p:cTn id="300" dur="500" fill="hold"/>
                                        <p:tgtEl>
                                          <p:spTgt spid="53468"/>
                                        </p:tgtEl>
                                        <p:attrNameLst>
                                          <p:attrName>ppt_h</p:attrName>
                                        </p:attrNameLst>
                                      </p:cBhvr>
                                      <p:tavLst>
                                        <p:tav tm="0">
                                          <p:val>
                                            <p:strVal val="#ppt_h"/>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7" presetClass="entr" presetSubtype="2" fill="hold" grpId="0" nodeType="clickEffect">
                                  <p:stCondLst>
                                    <p:cond delay="0"/>
                                  </p:stCondLst>
                                  <p:childTnLst>
                                    <p:set>
                                      <p:cBhvr>
                                        <p:cTn id="304" dur="1" fill="hold">
                                          <p:stCondLst>
                                            <p:cond delay="0"/>
                                          </p:stCondLst>
                                        </p:cTn>
                                        <p:tgtEl>
                                          <p:spTgt spid="53469"/>
                                        </p:tgtEl>
                                        <p:attrNameLst>
                                          <p:attrName>style.visibility</p:attrName>
                                        </p:attrNameLst>
                                      </p:cBhvr>
                                      <p:to>
                                        <p:strVal val="visible"/>
                                      </p:to>
                                    </p:set>
                                    <p:anim calcmode="lin" valueType="num">
                                      <p:cBhvr>
                                        <p:cTn id="305" dur="500" fill="hold"/>
                                        <p:tgtEl>
                                          <p:spTgt spid="53469"/>
                                        </p:tgtEl>
                                        <p:attrNameLst>
                                          <p:attrName>ppt_x</p:attrName>
                                        </p:attrNameLst>
                                      </p:cBhvr>
                                      <p:tavLst>
                                        <p:tav tm="0">
                                          <p:val>
                                            <p:strVal val="#ppt_x+#ppt_w/2"/>
                                          </p:val>
                                        </p:tav>
                                        <p:tav tm="100000">
                                          <p:val>
                                            <p:strVal val="#ppt_x"/>
                                          </p:val>
                                        </p:tav>
                                      </p:tavLst>
                                    </p:anim>
                                    <p:anim calcmode="lin" valueType="num">
                                      <p:cBhvr>
                                        <p:cTn id="306" dur="500" fill="hold"/>
                                        <p:tgtEl>
                                          <p:spTgt spid="53469"/>
                                        </p:tgtEl>
                                        <p:attrNameLst>
                                          <p:attrName>ppt_y</p:attrName>
                                        </p:attrNameLst>
                                      </p:cBhvr>
                                      <p:tavLst>
                                        <p:tav tm="0">
                                          <p:val>
                                            <p:strVal val="#ppt_y"/>
                                          </p:val>
                                        </p:tav>
                                        <p:tav tm="100000">
                                          <p:val>
                                            <p:strVal val="#ppt_y"/>
                                          </p:val>
                                        </p:tav>
                                      </p:tavLst>
                                    </p:anim>
                                    <p:anim calcmode="lin" valueType="num">
                                      <p:cBhvr>
                                        <p:cTn id="307" dur="500" fill="hold"/>
                                        <p:tgtEl>
                                          <p:spTgt spid="53469"/>
                                        </p:tgtEl>
                                        <p:attrNameLst>
                                          <p:attrName>ppt_w</p:attrName>
                                        </p:attrNameLst>
                                      </p:cBhvr>
                                      <p:tavLst>
                                        <p:tav tm="0">
                                          <p:val>
                                            <p:fltVal val="0"/>
                                          </p:val>
                                        </p:tav>
                                        <p:tav tm="100000">
                                          <p:val>
                                            <p:strVal val="#ppt_w"/>
                                          </p:val>
                                        </p:tav>
                                      </p:tavLst>
                                    </p:anim>
                                    <p:anim calcmode="lin" valueType="num">
                                      <p:cBhvr>
                                        <p:cTn id="308" dur="500" fill="hold"/>
                                        <p:tgtEl>
                                          <p:spTgt spid="5346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69"/>
                                        </p:tgtEl>
                                        <p:attrNameLst>
                                          <p:attrName>style.visibility</p:attrName>
                                        </p:attrNameLst>
                                      </p:cBhvr>
                                      <p:to>
                                        <p:strVal val="hidden"/>
                                      </p:to>
                                    </p:set>
                                  </p:subTnLst>
                                </p:cTn>
                              </p:par>
                            </p:childTnLst>
                          </p:cTn>
                        </p:par>
                      </p:childTnLst>
                    </p:cTn>
                  </p:par>
                  <p:par>
                    <p:cTn id="309" fill="hold" nodeType="clickPar">
                      <p:stCondLst>
                        <p:cond delay="indefinite"/>
                      </p:stCondLst>
                      <p:childTnLst>
                        <p:par>
                          <p:cTn id="310" fill="hold" nodeType="withGroup">
                            <p:stCondLst>
                              <p:cond delay="0"/>
                            </p:stCondLst>
                            <p:childTnLst>
                              <p:par>
                                <p:cTn id="311" presetID="18" presetClass="entr" presetSubtype="9" fill="hold" grpId="0" nodeType="clickEffect">
                                  <p:stCondLst>
                                    <p:cond delay="0"/>
                                  </p:stCondLst>
                                  <p:childTnLst>
                                    <p:set>
                                      <p:cBhvr>
                                        <p:cTn id="312" dur="1" fill="hold">
                                          <p:stCondLst>
                                            <p:cond delay="0"/>
                                          </p:stCondLst>
                                        </p:cTn>
                                        <p:tgtEl>
                                          <p:spTgt spid="53470"/>
                                        </p:tgtEl>
                                        <p:attrNameLst>
                                          <p:attrName>style.visibility</p:attrName>
                                        </p:attrNameLst>
                                      </p:cBhvr>
                                      <p:to>
                                        <p:strVal val="visible"/>
                                      </p:to>
                                    </p:set>
                                    <p:animEffect transition="in" filter="strips(upLeft)">
                                      <p:cBhvr>
                                        <p:cTn id="313" dur="500"/>
                                        <p:tgtEl>
                                          <p:spTgt spid="53470"/>
                                        </p:tgtEl>
                                      </p:cBhvr>
                                    </p:animEffect>
                                  </p:childTnLst>
                                  <p:subTnLst>
                                    <p:set>
                                      <p:cBhvr override="childStyle">
                                        <p:cTn dur="1" fill="hold" display="0" masterRel="nextClick" afterEffect="1"/>
                                        <p:tgtEl>
                                          <p:spTgt spid="53470"/>
                                        </p:tgtEl>
                                        <p:attrNameLst>
                                          <p:attrName>style.visibility</p:attrName>
                                        </p:attrNameLst>
                                      </p:cBhvr>
                                      <p:to>
                                        <p:strVal val="hidden"/>
                                      </p:to>
                                    </p:set>
                                  </p:subTnLst>
                                </p:cTn>
                              </p:par>
                            </p:childTnLst>
                          </p:cTn>
                        </p:par>
                      </p:childTnLst>
                    </p:cTn>
                  </p:par>
                  <p:par>
                    <p:cTn id="314" fill="hold" nodeType="clickPar">
                      <p:stCondLst>
                        <p:cond delay="indefinite"/>
                      </p:stCondLst>
                      <p:childTnLst>
                        <p:par>
                          <p:cTn id="315" fill="hold" nodeType="withGroup">
                            <p:stCondLst>
                              <p:cond delay="0"/>
                            </p:stCondLst>
                            <p:childTnLst>
                              <p:par>
                                <p:cTn id="316" presetID="18" presetClass="entr" presetSubtype="12" fill="hold" grpId="0" nodeType="clickEffect">
                                  <p:stCondLst>
                                    <p:cond delay="0"/>
                                  </p:stCondLst>
                                  <p:childTnLst>
                                    <p:set>
                                      <p:cBhvr>
                                        <p:cTn id="317" dur="1" fill="hold">
                                          <p:stCondLst>
                                            <p:cond delay="0"/>
                                          </p:stCondLst>
                                        </p:cTn>
                                        <p:tgtEl>
                                          <p:spTgt spid="53471"/>
                                        </p:tgtEl>
                                        <p:attrNameLst>
                                          <p:attrName>style.visibility</p:attrName>
                                        </p:attrNameLst>
                                      </p:cBhvr>
                                      <p:to>
                                        <p:strVal val="visible"/>
                                      </p:to>
                                    </p:set>
                                    <p:animEffect transition="in" filter="strips(downLeft)">
                                      <p:cBhvr>
                                        <p:cTn id="318" dur="500"/>
                                        <p:tgtEl>
                                          <p:spTgt spid="53471"/>
                                        </p:tgtEl>
                                      </p:cBhvr>
                                    </p:animEffect>
                                  </p:childTnLst>
                                  <p:subTnLst>
                                    <p:set>
                                      <p:cBhvr override="childStyle">
                                        <p:cTn dur="1" fill="hold" display="0" masterRel="nextClick" afterEffect="1"/>
                                        <p:tgtEl>
                                          <p:spTgt spid="534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08" grpId="0" autoUpdateAnimBg="0"/>
      <p:bldP spid="53409" grpId="0" animBg="1"/>
      <p:bldP spid="53410" grpId="0" animBg="1"/>
      <p:bldP spid="53411" grpId="0" animBg="1"/>
      <p:bldP spid="53412" grpId="0" animBg="1"/>
      <p:bldP spid="53413" grpId="0" autoUpdateAnimBg="0"/>
      <p:bldP spid="53414" grpId="0" autoUpdateAnimBg="0"/>
      <p:bldP spid="53415" grpId="0" autoUpdateAnimBg="0"/>
      <p:bldP spid="53419" grpId="0" animBg="1"/>
      <p:bldP spid="53420" grpId="0" animBg="1"/>
      <p:bldP spid="53421" grpId="0" animBg="1"/>
      <p:bldP spid="53422" grpId="0" autoUpdateAnimBg="0"/>
      <p:bldP spid="53424" grpId="0" animBg="1" autoUpdateAnimBg="0"/>
      <p:bldP spid="53425" grpId="0" animBg="1" autoUpdateAnimBg="0"/>
      <p:bldP spid="53426" grpId="0" animBg="1" autoUpdateAnimBg="0"/>
      <p:bldP spid="53427" grpId="0" animBg="1" autoUpdateAnimBg="0"/>
      <p:bldP spid="53428" grpId="0" animBg="1" autoUpdateAnimBg="0"/>
      <p:bldP spid="53429" grpId="0" animBg="1" autoUpdateAnimBg="0"/>
      <p:bldP spid="53439" grpId="0" animBg="1" autoUpdateAnimBg="0"/>
      <p:bldP spid="53440" grpId="0" animBg="1" autoUpdateAnimBg="0"/>
      <p:bldP spid="53441" grpId="0" animBg="1" autoUpdateAnimBg="0"/>
      <p:bldP spid="53442" grpId="0" animBg="1"/>
      <p:bldP spid="53443" grpId="0" animBg="1"/>
      <p:bldP spid="53444" grpId="0" animBg="1"/>
      <p:bldP spid="53445" grpId="0" animBg="1"/>
      <p:bldP spid="53446" grpId="0" animBg="1"/>
      <p:bldP spid="53447" grpId="0" animBg="1"/>
      <p:bldP spid="53448" grpId="0" animBg="1"/>
      <p:bldP spid="53449" grpId="0" animBg="1"/>
      <p:bldP spid="53450" grpId="0" animBg="1" autoUpdateAnimBg="0"/>
      <p:bldP spid="53451" grpId="0" animBg="1" autoUpdateAnimBg="0"/>
      <p:bldP spid="53452" grpId="0" autoUpdateAnimBg="0"/>
      <p:bldP spid="53453" grpId="0" animBg="1"/>
      <p:bldP spid="53454" grpId="0" animBg="1"/>
      <p:bldP spid="53455" grpId="0" autoUpdateAnimBg="0"/>
      <p:bldP spid="53456" grpId="0" autoUpdateAnimBg="0"/>
      <p:bldP spid="53461" grpId="0" animBg="1"/>
      <p:bldP spid="53462" grpId="0" animBg="1"/>
      <p:bldP spid="53463" grpId="0" animBg="1"/>
      <p:bldP spid="53464" grpId="0" animBg="1"/>
      <p:bldP spid="53465" grpId="0" animBg="1"/>
      <p:bldP spid="53466" grpId="0" animBg="1"/>
      <p:bldP spid="53467" grpId="0" animBg="1"/>
      <p:bldP spid="53468" grpId="0" animBg="1"/>
      <p:bldP spid="53469" grpId="0" animBg="1" autoUpdateAnimBg="0"/>
      <p:bldP spid="53470" grpId="0" animBg="1" autoUpdateAnimBg="0"/>
      <p:bldP spid="5347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5" name="对象 4"/>
          <p:cNvGraphicFramePr>
            <a:graphicFrameLocks noChangeAspect="1"/>
          </p:cNvGraphicFramePr>
          <p:nvPr/>
        </p:nvGraphicFramePr>
        <p:xfrm>
          <a:off x="-58896" y="3112951"/>
          <a:ext cx="3221806" cy="3533926"/>
        </p:xfrm>
        <a:graphic>
          <a:graphicData uri="http://schemas.openxmlformats.org/presentationml/2006/ole">
            <mc:AlternateContent xmlns:mc="http://schemas.openxmlformats.org/markup-compatibility/2006">
              <mc:Choice xmlns:v="urn:schemas-microsoft-com:vml" Requires="v">
                <p:oleObj spid="_x0000_s202754" name="Visio" r:id="rId3" imgW="4471024" imgH="4905792" progId="Visio.Drawing.11">
                  <p:embed/>
                </p:oleObj>
              </mc:Choice>
              <mc:Fallback>
                <p:oleObj name="Visio" r:id="rId3" imgW="4471024" imgH="4905792" progId="Visio.Drawing.11">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 y="3112951"/>
                        <a:ext cx="3221806" cy="3533926"/>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3359680" y="3332009"/>
          <a:ext cx="2446660" cy="3314868"/>
        </p:xfrm>
        <a:graphic>
          <a:graphicData uri="http://schemas.openxmlformats.org/presentationml/2006/ole">
            <mc:AlternateContent xmlns:mc="http://schemas.openxmlformats.org/markup-compatibility/2006">
              <mc:Choice xmlns:v="urn:schemas-microsoft-com:vml" Requires="v">
                <p:oleObj spid="_x0000_s202755" name="Visio" r:id="rId5" imgW="3366073" imgH="4565808" progId="Visio.Drawing.11">
                  <p:embed/>
                </p:oleObj>
              </mc:Choice>
              <mc:Fallback>
                <p:oleObj name="Visio" r:id="rId5" imgW="3366073" imgH="4565808" progId="Visio.Drawing.11">
                  <p:embed/>
                  <p:pic>
                    <p:nvPicPr>
                      <p:cNvPr id="8"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680" y="3332009"/>
                        <a:ext cx="2446660" cy="3314868"/>
                      </a:xfrm>
                      <a:prstGeom prst="rect">
                        <a:avLst/>
                      </a:prstGeom>
                      <a:noFill/>
                    </p:spPr>
                  </p:pic>
                </p:oleObj>
              </mc:Fallback>
            </mc:AlternateContent>
          </a:graphicData>
        </a:graphic>
      </p:graphicFrame>
      <p:sp>
        <p:nvSpPr>
          <p:cNvPr id="148" name="Rectangle 4"/>
          <p:cNvSpPr>
            <a:spLocks noChangeArrowheads="1"/>
          </p:cNvSpPr>
          <p:nvPr/>
        </p:nvSpPr>
        <p:spPr bwMode="auto">
          <a:xfrm>
            <a:off x="6197267" y="3368024"/>
            <a:ext cx="269714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79400">
              <a:lnSpc>
                <a:spcPct val="120000"/>
              </a:lnSpc>
              <a:spcBef>
                <a:spcPct val="20000"/>
              </a:spcBef>
              <a:buBlip>
                <a:blip r:embed="rId7"/>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8"/>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9"/>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10"/>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indent="0" algn="just" eaLnBrk="1" hangingPunct="1">
              <a:lnSpc>
                <a:spcPct val="125000"/>
              </a:lnSpc>
              <a:spcBef>
                <a:spcPct val="0"/>
              </a:spcBef>
              <a:buNone/>
            </a:pPr>
            <a:r>
              <a:rPr kumimoji="1" lang="zh-CN" altLang="en-US" sz="2400" b="0" i="0" dirty="0">
                <a:ea typeface="+mn-ea"/>
                <a:cs typeface="Times New Roman" panose="02020603050405020304" pitchFamily="18" charset="0"/>
              </a:rPr>
              <a:t>输出脉冲宽度</a:t>
            </a:r>
            <a:r>
              <a:rPr kumimoji="1" lang="en-US" altLang="zh-CN" sz="2400" b="0" i="0" dirty="0">
                <a:ea typeface="+mn-ea"/>
                <a:cs typeface="Times New Roman" panose="02020603050405020304" pitchFamily="18" charset="0"/>
              </a:rPr>
              <a:t>T</a:t>
            </a:r>
            <a:r>
              <a:rPr kumimoji="1" lang="en-US" altLang="zh-CN" sz="2400" b="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为：</a:t>
            </a:r>
            <a:r>
              <a:rPr kumimoji="1" lang="en-US" altLang="zh-CN" sz="2400" i="0" dirty="0">
                <a:solidFill>
                  <a:srgbClr val="0000CC"/>
                </a:solidFill>
                <a:ea typeface="+mn-ea"/>
                <a:cs typeface="Times New Roman" panose="02020603050405020304" pitchFamily="18" charset="0"/>
              </a:rPr>
              <a:t>T</a:t>
            </a:r>
            <a:r>
              <a:rPr kumimoji="1" lang="en-US" altLang="zh-CN" sz="2400" i="0" baseline="-30000" dirty="0">
                <a:solidFill>
                  <a:srgbClr val="0000CC"/>
                </a:solidFill>
                <a:ea typeface="+mn-ea"/>
                <a:cs typeface="Times New Roman" panose="02020603050405020304" pitchFamily="18" charset="0"/>
              </a:rPr>
              <a:t>w</a:t>
            </a:r>
            <a:r>
              <a:rPr kumimoji="1" lang="en-US" altLang="zh-CN" sz="2400" i="0" dirty="0">
                <a:solidFill>
                  <a:srgbClr val="0000CC"/>
                </a:solidFill>
                <a:ea typeface="+mn-ea"/>
                <a:cs typeface="Times New Roman" panose="02020603050405020304" pitchFamily="18" charset="0"/>
              </a:rPr>
              <a:t>=RCln3=1.1RC</a:t>
            </a:r>
            <a:r>
              <a:rPr kumimoji="1" lang="en-US" altLang="zh-CN" sz="2400" b="0" i="0" dirty="0">
                <a:ea typeface="+mn-ea"/>
                <a:cs typeface="Times New Roman" panose="02020603050405020304" pitchFamily="18" charset="0"/>
              </a:rPr>
              <a:t>    </a:t>
            </a:r>
          </a:p>
          <a:p>
            <a:pPr>
              <a:lnSpc>
                <a:spcPct val="125000"/>
              </a:lnSpc>
              <a:spcBef>
                <a:spcPct val="0"/>
              </a:spcBef>
              <a:buFontTx/>
              <a:buNone/>
            </a:pPr>
            <a:r>
              <a:rPr kumimoji="1" lang="en-US" altLang="zh-CN" sz="2400" b="0" i="0" dirty="0">
                <a:ea typeface="+mn-ea"/>
                <a:cs typeface="Times New Roman" panose="02020603050405020304" pitchFamily="18" charset="0"/>
              </a:rPr>
              <a:t> </a:t>
            </a:r>
            <a:r>
              <a:rPr kumimoji="1" lang="zh-CN" altLang="en-US" sz="2400" b="0" i="0" dirty="0">
                <a:ea typeface="+mn-ea"/>
                <a:cs typeface="Times New Roman" panose="02020603050405020304" pitchFamily="18" charset="0"/>
              </a:rPr>
              <a:t>单稳态触发电路电路要求输入触发脉冲宽度要</a:t>
            </a:r>
            <a:r>
              <a:rPr kumimoji="1" lang="zh-CN" altLang="en-US" sz="2400" i="0" dirty="0">
                <a:ea typeface="+mn-ea"/>
                <a:cs typeface="Times New Roman" panose="02020603050405020304" pitchFamily="18" charset="0"/>
              </a:rPr>
              <a:t>小于</a:t>
            </a:r>
            <a:r>
              <a:rPr kumimoji="1" lang="en-US" altLang="zh-CN" sz="2400" i="0" dirty="0">
                <a:ea typeface="+mn-ea"/>
                <a:cs typeface="Times New Roman" panose="02020603050405020304" pitchFamily="18" charset="0"/>
              </a:rPr>
              <a:t>T</a:t>
            </a:r>
            <a:r>
              <a:rPr kumimoji="1" lang="en-US" altLang="zh-CN" sz="240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，而输入</a:t>
            </a:r>
            <a:r>
              <a:rPr kumimoji="1" lang="en-US" altLang="zh-CN" sz="2400" b="0" i="0" dirty="0" err="1">
                <a:ea typeface="+mn-ea"/>
                <a:cs typeface="Times New Roman" panose="02020603050405020304" pitchFamily="18" charset="0"/>
              </a:rPr>
              <a:t>v</a:t>
            </a:r>
            <a:r>
              <a:rPr kumimoji="1" lang="en-US" altLang="zh-CN" sz="2400" b="0" i="0" baseline="-30000" dirty="0" err="1">
                <a:ea typeface="+mn-ea"/>
                <a:cs typeface="Times New Roman" panose="02020603050405020304" pitchFamily="18" charset="0"/>
              </a:rPr>
              <a:t>I</a:t>
            </a:r>
            <a:r>
              <a:rPr kumimoji="1" lang="zh-CN" altLang="en-US" sz="2400" b="0" i="0" dirty="0">
                <a:ea typeface="+mn-ea"/>
                <a:cs typeface="Times New Roman" panose="02020603050405020304" pitchFamily="18" charset="0"/>
              </a:rPr>
              <a:t>的周期要</a:t>
            </a:r>
            <a:r>
              <a:rPr kumimoji="1" lang="zh-CN" altLang="en-US" sz="2400" i="0" dirty="0">
                <a:ea typeface="+mn-ea"/>
                <a:cs typeface="Times New Roman" panose="02020603050405020304" pitchFamily="18" charset="0"/>
              </a:rPr>
              <a:t>大于</a:t>
            </a:r>
            <a:r>
              <a:rPr kumimoji="1" lang="en-US" altLang="zh-CN" sz="2400" i="0" dirty="0">
                <a:ea typeface="+mn-ea"/>
                <a:cs typeface="Times New Roman" panose="02020603050405020304" pitchFamily="18" charset="0"/>
              </a:rPr>
              <a:t>T</a:t>
            </a:r>
            <a:r>
              <a:rPr kumimoji="1" lang="en-US" altLang="zh-CN" sz="240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a:t>
            </a:r>
          </a:p>
        </p:txBody>
      </p:sp>
      <p:grpSp>
        <p:nvGrpSpPr>
          <p:cNvPr id="149" name="组合 148"/>
          <p:cNvGrpSpPr/>
          <p:nvPr/>
        </p:nvGrpSpPr>
        <p:grpSpPr>
          <a:xfrm>
            <a:off x="1288767" y="729278"/>
            <a:ext cx="6824723" cy="2275342"/>
            <a:chOff x="477456" y="528707"/>
            <a:chExt cx="8001000" cy="3140911"/>
          </a:xfrm>
        </p:grpSpPr>
        <p:sp>
          <p:nvSpPr>
            <p:cNvPr id="151" name="Line 4"/>
            <p:cNvSpPr>
              <a:spLocks noChangeShapeType="1"/>
            </p:cNvSpPr>
            <p:nvPr/>
          </p:nvSpPr>
          <p:spPr bwMode="auto">
            <a:xfrm>
              <a:off x="477456" y="1218113"/>
              <a:ext cx="7924800" cy="0"/>
            </a:xfrm>
            <a:prstGeom prst="line">
              <a:avLst/>
            </a:prstGeom>
            <a:noFill/>
            <a:ln w="127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2" name="Line 5"/>
            <p:cNvSpPr>
              <a:spLocks noChangeShapeType="1"/>
            </p:cNvSpPr>
            <p:nvPr/>
          </p:nvSpPr>
          <p:spPr bwMode="auto">
            <a:xfrm>
              <a:off x="477456" y="1680480"/>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3" name="Line 6"/>
            <p:cNvSpPr>
              <a:spLocks noChangeShapeType="1"/>
            </p:cNvSpPr>
            <p:nvPr/>
          </p:nvSpPr>
          <p:spPr bwMode="auto">
            <a:xfrm>
              <a:off x="477456" y="2158318"/>
              <a:ext cx="79248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4" name="Line 7"/>
            <p:cNvSpPr>
              <a:spLocks noChangeShapeType="1"/>
            </p:cNvSpPr>
            <p:nvPr/>
          </p:nvSpPr>
          <p:spPr bwMode="auto">
            <a:xfrm>
              <a:off x="477456" y="2674255"/>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5" name="Line 8"/>
            <p:cNvSpPr>
              <a:spLocks noChangeShapeType="1"/>
            </p:cNvSpPr>
            <p:nvPr/>
          </p:nvSpPr>
          <p:spPr bwMode="auto">
            <a:xfrm>
              <a:off x="477456" y="3198130"/>
              <a:ext cx="79502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6" name="Line 9"/>
            <p:cNvSpPr>
              <a:spLocks noChangeShapeType="1"/>
            </p:cNvSpPr>
            <p:nvPr/>
          </p:nvSpPr>
          <p:spPr bwMode="auto">
            <a:xfrm>
              <a:off x="477456" y="3669618"/>
              <a:ext cx="8001000" cy="0"/>
            </a:xfrm>
            <a:prstGeom prst="line">
              <a:avLst/>
            </a:prstGeom>
            <a:noFill/>
            <a:ln w="127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7" name="Line 10"/>
            <p:cNvSpPr>
              <a:spLocks noChangeShapeType="1"/>
            </p:cNvSpPr>
            <p:nvPr/>
          </p:nvSpPr>
          <p:spPr bwMode="auto">
            <a:xfrm>
              <a:off x="18871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8" name="Line 11"/>
            <p:cNvSpPr>
              <a:spLocks noChangeShapeType="1"/>
            </p:cNvSpPr>
            <p:nvPr/>
          </p:nvSpPr>
          <p:spPr bwMode="auto">
            <a:xfrm>
              <a:off x="31952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9" name="Line 12"/>
            <p:cNvSpPr>
              <a:spLocks noChangeShapeType="1"/>
            </p:cNvSpPr>
            <p:nvPr/>
          </p:nvSpPr>
          <p:spPr bwMode="auto">
            <a:xfrm>
              <a:off x="45033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60" name="Line 13"/>
            <p:cNvSpPr>
              <a:spLocks noChangeShapeType="1"/>
            </p:cNvSpPr>
            <p:nvPr/>
          </p:nvSpPr>
          <p:spPr bwMode="auto">
            <a:xfrm>
              <a:off x="58114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61" name="Line 14"/>
            <p:cNvSpPr>
              <a:spLocks noChangeShapeType="1"/>
            </p:cNvSpPr>
            <p:nvPr/>
          </p:nvSpPr>
          <p:spPr bwMode="auto">
            <a:xfrm>
              <a:off x="71957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graphicFrame>
          <p:nvGraphicFramePr>
            <p:cNvPr id="162" name="Object 15"/>
            <p:cNvGraphicFramePr>
              <a:graphicFrameLocks noChangeAspect="1"/>
            </p:cNvGraphicFramePr>
            <p:nvPr/>
          </p:nvGraphicFramePr>
          <p:xfrm>
            <a:off x="2139569" y="1278843"/>
            <a:ext cx="463550" cy="357187"/>
          </p:xfrm>
          <a:graphic>
            <a:graphicData uri="http://schemas.openxmlformats.org/presentationml/2006/ole">
              <mc:AlternateContent xmlns:mc="http://schemas.openxmlformats.org/markup-compatibility/2006">
                <mc:Choice xmlns:v="urn:schemas-microsoft-com:vml" Requires="v">
                  <p:oleObj spid="_x0000_s202756" name="Equation" r:id="rId11" imgW="241195" imgH="203112" progId="Equation.3">
                    <p:embed/>
                  </p:oleObj>
                </mc:Choice>
                <mc:Fallback>
                  <p:oleObj name="Equation" r:id="rId11" imgW="241195" imgH="203112" progId="Equation.3">
                    <p:embed/>
                    <p:pic>
                      <p:nvPicPr>
                        <p:cNvPr id="162"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9569" y="1278843"/>
                          <a:ext cx="46355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63" name="Rectangle 16"/>
            <p:cNvSpPr>
              <a:spLocks noChangeArrowheads="1"/>
            </p:cNvSpPr>
            <p:nvPr/>
          </p:nvSpPr>
          <p:spPr bwMode="auto">
            <a:xfrm>
              <a:off x="1955419" y="3214005"/>
              <a:ext cx="88066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a:t>
              </a:r>
              <a:r>
                <a:rPr kumimoji="1" lang="en-US" altLang="zh-CN" sz="1800" b="1" i="1">
                  <a:solidFill>
                    <a:srgbClr val="800000"/>
                  </a:solidFill>
                  <a:latin typeface="Times New Roman" panose="02020603050405020304" pitchFamily="18" charset="0"/>
                </a:rPr>
                <a:t>U</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endParaRPr kumimoji="1" lang="en-US" altLang="zh-CN" sz="1800" b="1">
                <a:solidFill>
                  <a:srgbClr val="800000"/>
                </a:solidFill>
                <a:latin typeface="宋体" panose="02010600030101010101" pitchFamily="2" charset="-122"/>
              </a:endParaRPr>
            </a:p>
          </p:txBody>
        </p:sp>
        <p:sp>
          <p:nvSpPr>
            <p:cNvPr id="164" name="Rectangle 17"/>
            <p:cNvSpPr>
              <a:spLocks noChangeArrowheads="1"/>
            </p:cNvSpPr>
            <p:nvPr/>
          </p:nvSpPr>
          <p:spPr bwMode="auto">
            <a:xfrm>
              <a:off x="809244" y="1222592"/>
              <a:ext cx="919697"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TH(6)</a:t>
              </a:r>
            </a:p>
          </p:txBody>
        </p:sp>
        <p:sp>
          <p:nvSpPr>
            <p:cNvPr id="165" name="Rectangle 18"/>
            <p:cNvSpPr>
              <a:spLocks noChangeArrowheads="1"/>
            </p:cNvSpPr>
            <p:nvPr/>
          </p:nvSpPr>
          <p:spPr bwMode="auto">
            <a:xfrm>
              <a:off x="3439731" y="1286780"/>
              <a:ext cx="56647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dirty="0">
                  <a:latin typeface="Times New Roman" panose="02020603050405020304" pitchFamily="18" charset="0"/>
                </a:rPr>
                <a:t>  </a:t>
              </a:r>
              <a:r>
                <a:rPr kumimoji="1" lang="en-US" altLang="zh-CN" sz="1800" b="1" dirty="0">
                  <a:latin typeface="Times New Roman" panose="02020603050405020304" pitchFamily="18" charset="0"/>
                </a:rPr>
                <a:t>(4)</a:t>
              </a:r>
            </a:p>
          </p:txBody>
        </p:sp>
        <p:sp>
          <p:nvSpPr>
            <p:cNvPr id="166" name="Rectangle 19"/>
            <p:cNvSpPr>
              <a:spLocks noChangeArrowheads="1"/>
            </p:cNvSpPr>
            <p:nvPr/>
          </p:nvSpPr>
          <p:spPr bwMode="auto">
            <a:xfrm>
              <a:off x="2452306" y="1299480"/>
              <a:ext cx="451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latin typeface="Times New Roman" panose="02020603050405020304" pitchFamily="18" charset="0"/>
                </a:rPr>
                <a:t>(2)</a:t>
              </a:r>
            </a:p>
          </p:txBody>
        </p:sp>
        <p:sp>
          <p:nvSpPr>
            <p:cNvPr id="167" name="Rectangle 20"/>
            <p:cNvSpPr>
              <a:spLocks noChangeArrowheads="1"/>
            </p:cNvSpPr>
            <p:nvPr/>
          </p:nvSpPr>
          <p:spPr bwMode="auto">
            <a:xfrm>
              <a:off x="4568358" y="1229631"/>
              <a:ext cx="1115143"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OUT(3)</a:t>
              </a:r>
            </a:p>
          </p:txBody>
        </p:sp>
        <p:sp>
          <p:nvSpPr>
            <p:cNvPr id="168" name="Rectangle 21"/>
            <p:cNvSpPr>
              <a:spLocks noChangeArrowheads="1"/>
            </p:cNvSpPr>
            <p:nvPr/>
          </p:nvSpPr>
          <p:spPr bwMode="auto">
            <a:xfrm>
              <a:off x="6063306" y="1230317"/>
              <a:ext cx="56808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T</a:t>
              </a:r>
              <a:r>
                <a:rPr kumimoji="1" lang="zh-CN" altLang="en-US" sz="1800" b="1" dirty="0">
                  <a:latin typeface="宋体" panose="02010600030101010101" pitchFamily="2" charset="-122"/>
                </a:rPr>
                <a:t>管</a:t>
              </a:r>
            </a:p>
          </p:txBody>
        </p:sp>
        <p:sp>
          <p:nvSpPr>
            <p:cNvPr id="169" name="Rectangle 22"/>
            <p:cNvSpPr>
              <a:spLocks noChangeArrowheads="1"/>
            </p:cNvSpPr>
            <p:nvPr/>
          </p:nvSpPr>
          <p:spPr bwMode="auto">
            <a:xfrm>
              <a:off x="7397913" y="1224151"/>
              <a:ext cx="724252"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D(7)</a:t>
              </a:r>
            </a:p>
          </p:txBody>
        </p:sp>
        <p:sp>
          <p:nvSpPr>
            <p:cNvPr id="170" name="Rectangle 23"/>
            <p:cNvSpPr>
              <a:spLocks noChangeArrowheads="1"/>
            </p:cNvSpPr>
            <p:nvPr/>
          </p:nvSpPr>
          <p:spPr bwMode="auto">
            <a:xfrm>
              <a:off x="594931" y="22361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&gt;2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1" name="Rectangle 24"/>
            <p:cNvSpPr>
              <a:spLocks noChangeArrowheads="1"/>
            </p:cNvSpPr>
            <p:nvPr/>
          </p:nvSpPr>
          <p:spPr bwMode="auto">
            <a:xfrm>
              <a:off x="606044" y="27187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2" name="Rectangle 25"/>
            <p:cNvSpPr>
              <a:spLocks noChangeArrowheads="1"/>
            </p:cNvSpPr>
            <p:nvPr/>
          </p:nvSpPr>
          <p:spPr bwMode="auto">
            <a:xfrm>
              <a:off x="631444" y="32140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3" name="Rectangle 26"/>
            <p:cNvSpPr>
              <a:spLocks noChangeArrowheads="1"/>
            </p:cNvSpPr>
            <p:nvPr/>
          </p:nvSpPr>
          <p:spPr bwMode="auto">
            <a:xfrm>
              <a:off x="1995106" y="2721880"/>
              <a:ext cx="88066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&gt;</a:t>
              </a:r>
              <a:r>
                <a:rPr kumimoji="1" lang="en-US" altLang="zh-CN" sz="1800" b="1" i="1">
                  <a:solidFill>
                    <a:srgbClr val="800000"/>
                  </a:solidFill>
                  <a:latin typeface="Times New Roman" panose="02020603050405020304" pitchFamily="18" charset="0"/>
                </a:rPr>
                <a:t>U</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4" name="Rectangle 27"/>
            <p:cNvSpPr>
              <a:spLocks noChangeArrowheads="1"/>
            </p:cNvSpPr>
            <p:nvPr/>
          </p:nvSpPr>
          <p:spPr bwMode="auto">
            <a:xfrm>
              <a:off x="3646106" y="22742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5" name="Rectangle 28"/>
            <p:cNvSpPr>
              <a:spLocks noChangeArrowheads="1"/>
            </p:cNvSpPr>
            <p:nvPr/>
          </p:nvSpPr>
          <p:spPr bwMode="auto">
            <a:xfrm>
              <a:off x="3631819" y="2764743"/>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6" name="Rectangle 29"/>
            <p:cNvSpPr>
              <a:spLocks noChangeArrowheads="1"/>
            </p:cNvSpPr>
            <p:nvPr/>
          </p:nvSpPr>
          <p:spPr bwMode="auto">
            <a:xfrm>
              <a:off x="36318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7" name="Rectangle 30"/>
            <p:cNvSpPr>
              <a:spLocks noChangeArrowheads="1"/>
            </p:cNvSpPr>
            <p:nvPr/>
          </p:nvSpPr>
          <p:spPr bwMode="auto">
            <a:xfrm>
              <a:off x="49399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8" name="Rectangle 31"/>
            <p:cNvSpPr>
              <a:spLocks noChangeArrowheads="1"/>
            </p:cNvSpPr>
            <p:nvPr/>
          </p:nvSpPr>
          <p:spPr bwMode="auto">
            <a:xfrm>
              <a:off x="76323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9" name="Rectangle 32"/>
            <p:cNvSpPr>
              <a:spLocks noChangeArrowheads="1"/>
            </p:cNvSpPr>
            <p:nvPr/>
          </p:nvSpPr>
          <p:spPr bwMode="auto">
            <a:xfrm>
              <a:off x="6094031" y="3215593"/>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截止</a:t>
              </a:r>
            </a:p>
          </p:txBody>
        </p:sp>
        <p:sp>
          <p:nvSpPr>
            <p:cNvPr id="180" name="Rectangle 33"/>
            <p:cNvSpPr>
              <a:spLocks noChangeArrowheads="1"/>
            </p:cNvSpPr>
            <p:nvPr/>
          </p:nvSpPr>
          <p:spPr bwMode="auto">
            <a:xfrm>
              <a:off x="6094031" y="17058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导通</a:t>
              </a:r>
            </a:p>
          </p:txBody>
        </p:sp>
        <p:sp>
          <p:nvSpPr>
            <p:cNvPr id="181" name="Rectangle 34"/>
            <p:cNvSpPr>
              <a:spLocks noChangeArrowheads="1"/>
            </p:cNvSpPr>
            <p:nvPr/>
          </p:nvSpPr>
          <p:spPr bwMode="auto">
            <a:xfrm>
              <a:off x="6121019" y="2266268"/>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导通</a:t>
              </a:r>
            </a:p>
          </p:txBody>
        </p:sp>
        <p:sp>
          <p:nvSpPr>
            <p:cNvPr id="182" name="Rectangle 35"/>
            <p:cNvSpPr>
              <a:spLocks noChangeArrowheads="1"/>
            </p:cNvSpPr>
            <p:nvPr/>
          </p:nvSpPr>
          <p:spPr bwMode="auto">
            <a:xfrm>
              <a:off x="4773231" y="27472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3" name="Rectangle 36"/>
            <p:cNvSpPr>
              <a:spLocks noChangeArrowheads="1"/>
            </p:cNvSpPr>
            <p:nvPr/>
          </p:nvSpPr>
          <p:spPr bwMode="auto">
            <a:xfrm>
              <a:off x="6094031" y="27472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4" name="Rectangle 37"/>
            <p:cNvSpPr>
              <a:spLocks noChangeArrowheads="1"/>
            </p:cNvSpPr>
            <p:nvPr/>
          </p:nvSpPr>
          <p:spPr bwMode="auto">
            <a:xfrm>
              <a:off x="7427531" y="2736168"/>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5" name="Rectangle 38"/>
            <p:cNvSpPr>
              <a:spLocks noChangeArrowheads="1"/>
            </p:cNvSpPr>
            <p:nvPr/>
          </p:nvSpPr>
          <p:spPr bwMode="auto">
            <a:xfrm>
              <a:off x="3636581" y="1718580"/>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6" name="Rectangle 39"/>
            <p:cNvSpPr>
              <a:spLocks noChangeArrowheads="1"/>
            </p:cNvSpPr>
            <p:nvPr/>
          </p:nvSpPr>
          <p:spPr bwMode="auto">
            <a:xfrm>
              <a:off x="4939919" y="17296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7" name="Rectangle 40"/>
            <p:cNvSpPr>
              <a:spLocks noChangeArrowheads="1"/>
            </p:cNvSpPr>
            <p:nvPr/>
          </p:nvSpPr>
          <p:spPr bwMode="auto">
            <a:xfrm>
              <a:off x="4954206" y="22757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8" name="Rectangle 41"/>
            <p:cNvSpPr>
              <a:spLocks noChangeArrowheads="1"/>
            </p:cNvSpPr>
            <p:nvPr/>
          </p:nvSpPr>
          <p:spPr bwMode="auto">
            <a:xfrm>
              <a:off x="7632319" y="17296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9" name="Rectangle 42"/>
            <p:cNvSpPr>
              <a:spLocks noChangeArrowheads="1"/>
            </p:cNvSpPr>
            <p:nvPr/>
          </p:nvSpPr>
          <p:spPr bwMode="auto">
            <a:xfrm>
              <a:off x="7646606" y="2204355"/>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90" name="Rectangle 43"/>
            <p:cNvSpPr>
              <a:spLocks noChangeArrowheads="1"/>
            </p:cNvSpPr>
            <p:nvPr/>
          </p:nvSpPr>
          <p:spPr bwMode="auto">
            <a:xfrm>
              <a:off x="1036256" y="1656668"/>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91" name="Rectangle 44"/>
            <p:cNvSpPr>
              <a:spLocks noChangeArrowheads="1"/>
            </p:cNvSpPr>
            <p:nvPr/>
          </p:nvSpPr>
          <p:spPr bwMode="auto">
            <a:xfrm>
              <a:off x="2247519" y="1666193"/>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92" name="Rectangle 45"/>
            <p:cNvSpPr>
              <a:spLocks noChangeArrowheads="1"/>
            </p:cNvSpPr>
            <p:nvPr/>
          </p:nvSpPr>
          <p:spPr bwMode="auto">
            <a:xfrm>
              <a:off x="2261806" y="2158318"/>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graphicFrame>
          <p:nvGraphicFramePr>
            <p:cNvPr id="193" name="Object 47"/>
            <p:cNvGraphicFramePr>
              <a:graphicFrameLocks noChangeAspect="1"/>
            </p:cNvGraphicFramePr>
            <p:nvPr/>
          </p:nvGraphicFramePr>
          <p:xfrm>
            <a:off x="3373056" y="1280430"/>
            <a:ext cx="285750" cy="352425"/>
          </p:xfrm>
          <a:graphic>
            <a:graphicData uri="http://schemas.openxmlformats.org/presentationml/2006/ole">
              <mc:AlternateContent xmlns:mc="http://schemas.openxmlformats.org/markup-compatibility/2006">
                <mc:Choice xmlns:v="urn:schemas-microsoft-com:vml" Requires="v">
                  <p:oleObj spid="_x0000_s202757" r:id="rId13" imgW="164957" imgH="203024" progId="Equation.3">
                    <p:embed/>
                  </p:oleObj>
                </mc:Choice>
                <mc:Fallback>
                  <p:oleObj r:id="rId13" imgW="164957" imgH="203024" progId="Equation.3">
                    <p:embed/>
                    <p:pic>
                      <p:nvPicPr>
                        <p:cNvPr id="193"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3056" y="1280430"/>
                          <a:ext cx="2857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50" name="Text Box 3"/>
            <p:cNvSpPr txBox="1">
              <a:spLocks noChangeArrowheads="1"/>
            </p:cNvSpPr>
            <p:nvPr/>
          </p:nvSpPr>
          <p:spPr bwMode="auto">
            <a:xfrm>
              <a:off x="3722969" y="528707"/>
              <a:ext cx="2173982" cy="64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dirty="0">
                  <a:latin typeface="Times New Roman" panose="02020603050405020304" pitchFamily="18" charset="0"/>
                </a:rPr>
                <a:t>7555</a:t>
              </a:r>
              <a:r>
                <a:rPr kumimoji="1" lang="zh-CN" altLang="en-US" sz="2400" b="1" dirty="0">
                  <a:latin typeface="Times New Roman" panose="02020603050405020304" pitchFamily="18" charset="0"/>
                </a:rPr>
                <a:t>功能表</a:t>
              </a:r>
            </a:p>
          </p:txBody>
        </p:sp>
      </p:grpSp>
      <p:sp>
        <p:nvSpPr>
          <p:cNvPr id="195" name="矩形 194"/>
          <p:cNvSpPr/>
          <p:nvPr/>
        </p:nvSpPr>
        <p:spPr>
          <a:xfrm>
            <a:off x="159346" y="0"/>
            <a:ext cx="4634381"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1348986095"/>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2419" y="37643"/>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集成</a:t>
            </a:r>
            <a:r>
              <a:rPr lang="en-US" altLang="zh-CN" sz="3200" dirty="0">
                <a:solidFill>
                  <a:srgbClr val="FF0000"/>
                </a:solidFill>
                <a:latin typeface="+mn-ea"/>
                <a:ea typeface="+mn-ea"/>
                <a:cs typeface="+mn-ea"/>
              </a:rPr>
              <a:t>555</a:t>
            </a:r>
            <a:r>
              <a:rPr lang="zh-CN" altLang="en-US" sz="3200" dirty="0">
                <a:solidFill>
                  <a:srgbClr val="0000FF"/>
                </a:solidFill>
                <a:latin typeface="+mn-ea"/>
                <a:ea typeface="+mn-ea"/>
                <a:cs typeface="+mn-ea"/>
              </a:rPr>
              <a:t>定时器的应用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42419" y="808897"/>
            <a:ext cx="8793237" cy="498490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600"/>
              </a:spcAft>
              <a:buClr>
                <a:srgbClr val="000099"/>
              </a:buClr>
              <a:buFont typeface="Arial" panose="020B0604020202020204" pitchFamily="34" charset="0"/>
              <a:buChar char="•"/>
            </a:pPr>
            <a:r>
              <a:rPr lang="zh-CN" altLang="en-US" sz="2400" dirty="0">
                <a:solidFill>
                  <a:srgbClr val="800000"/>
                </a:solidFill>
              </a:rPr>
              <a:t>多谐振荡器</a:t>
            </a:r>
            <a:r>
              <a:rPr lang="zh-CN" altLang="en-US" sz="2400" b="0" dirty="0"/>
              <a:t>是一种产生矩形脉冲波的自激振荡器。由于矩形波含有丰富的高次谐波，所以</a:t>
            </a:r>
            <a:r>
              <a:rPr lang="zh-CN" altLang="en-US" sz="2400" dirty="0">
                <a:solidFill>
                  <a:srgbClr val="003300"/>
                </a:solidFill>
              </a:rPr>
              <a:t>矩形波振荡器又称为多谐振荡器</a:t>
            </a:r>
            <a:r>
              <a:rPr lang="zh-CN" altLang="en-US" sz="2400" b="0" dirty="0"/>
              <a:t>。</a:t>
            </a:r>
          </a:p>
          <a:p>
            <a:pPr eaLnBrk="1" hangingPunct="1">
              <a:lnSpc>
                <a:spcPct val="120000"/>
              </a:lnSpc>
              <a:spcBef>
                <a:spcPts val="300"/>
              </a:spcBef>
              <a:spcAft>
                <a:spcPts val="600"/>
              </a:spcAft>
              <a:buClr>
                <a:srgbClr val="000099"/>
              </a:buClr>
              <a:buFont typeface="Arial" panose="020B0604020202020204" pitchFamily="34" charset="0"/>
              <a:buChar char="•"/>
            </a:pPr>
            <a:r>
              <a:rPr lang="zh-CN" altLang="en-US" sz="2400" b="0" dirty="0"/>
              <a:t>特点：多谐振荡器</a:t>
            </a:r>
            <a:r>
              <a:rPr lang="zh-CN" altLang="en-US" sz="2400" dirty="0"/>
              <a:t>没有稳态</a:t>
            </a:r>
            <a:r>
              <a:rPr lang="zh-CN" altLang="en-US" sz="2400" b="0" dirty="0"/>
              <a:t>，不需外加触发信号。</a:t>
            </a:r>
            <a:endParaRPr lang="en-US" altLang="zh-CN" sz="2400" b="0" dirty="0"/>
          </a:p>
          <a:p>
            <a:pPr marL="0" indent="0" eaLnBrk="1" hangingPunct="1">
              <a:lnSpc>
                <a:spcPct val="120000"/>
              </a:lnSpc>
              <a:spcBef>
                <a:spcPts val="300"/>
              </a:spcBef>
              <a:spcAft>
                <a:spcPts val="100"/>
              </a:spcAft>
              <a:buNone/>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161342856"/>
              </p:ext>
            </p:extLst>
          </p:nvPr>
        </p:nvGraphicFramePr>
        <p:xfrm>
          <a:off x="1968500" y="2262188"/>
          <a:ext cx="3916363" cy="3946525"/>
        </p:xfrm>
        <a:graphic>
          <a:graphicData uri="http://schemas.openxmlformats.org/presentationml/2006/ole">
            <mc:AlternateContent xmlns:mc="http://schemas.openxmlformats.org/markup-compatibility/2006">
              <mc:Choice xmlns:v="urn:schemas-microsoft-com:vml" Requires="v">
                <p:oleObj spid="_x0000_s149562" name="Visio" r:id="rId4" imgW="3919089" imgH="3945024" progId="Visio.Drawing.11">
                  <p:embed/>
                </p:oleObj>
              </mc:Choice>
              <mc:Fallback>
                <p:oleObj name="Visio" r:id="rId4" imgW="3919089" imgH="394502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0" y="2262188"/>
                        <a:ext cx="3916363" cy="394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矩形 63"/>
          <p:cNvSpPr/>
          <p:nvPr/>
        </p:nvSpPr>
        <p:spPr>
          <a:xfrm>
            <a:off x="3196839" y="6387509"/>
            <a:ext cx="2969083" cy="430374"/>
          </a:xfrm>
          <a:prstGeom prst="rect">
            <a:avLst/>
          </a:prstGeom>
        </p:spPr>
        <p:txBody>
          <a:bodyPr wrap="none">
            <a:spAutoFit/>
          </a:bodyPr>
          <a:lstStyle/>
          <a:p>
            <a:pPr eaLnBrk="1" hangingPunct="1">
              <a:lnSpc>
                <a:spcPct val="120000"/>
              </a:lnSpc>
              <a:spcBef>
                <a:spcPts val="300"/>
              </a:spcBef>
              <a:spcAft>
                <a:spcPts val="600"/>
              </a:spcAft>
              <a:buClr>
                <a:srgbClr val="000099"/>
              </a:buClr>
            </a:pPr>
            <a:r>
              <a:rPr lang="en-US" altLang="zh-CN" sz="2000" dirty="0">
                <a:solidFill>
                  <a:srgbClr val="FF0000"/>
                </a:solidFill>
                <a:latin typeface="+mn-ea"/>
                <a:ea typeface="+mn-ea"/>
              </a:rPr>
              <a:t>555</a:t>
            </a:r>
            <a:r>
              <a:rPr lang="zh-CN" altLang="en-US" sz="2000" dirty="0">
                <a:solidFill>
                  <a:srgbClr val="540000"/>
                </a:solidFill>
                <a:latin typeface="+mn-ea"/>
                <a:ea typeface="+mn-ea"/>
              </a:rPr>
              <a:t>多谐振荡器电路构成</a:t>
            </a:r>
          </a:p>
        </p:txBody>
      </p:sp>
    </p:spTree>
    <p:extLst>
      <p:ext uri="{BB962C8B-B14F-4D97-AF65-F5344CB8AC3E}">
        <p14:creationId xmlns:p14="http://schemas.microsoft.com/office/powerpoint/2010/main" val="30180089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2419" y="37643"/>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多谐振荡器工作原理</a:t>
            </a:r>
            <a:endParaRPr lang="zh-CN" altLang="en-US" sz="3200" dirty="0">
              <a:solidFill>
                <a:srgbClr val="0000FF"/>
              </a:solidFill>
              <a:latin typeface="+mn-ea"/>
              <a:ea typeface="+mn-ea"/>
              <a:cs typeface="+mn-ea"/>
              <a:sym typeface="+mn-lt"/>
            </a:endParaRPr>
          </a:p>
        </p:txBody>
      </p:sp>
      <p:grpSp>
        <p:nvGrpSpPr>
          <p:cNvPr id="9" name="Group 2"/>
          <p:cNvGrpSpPr>
            <a:grpSpLocks/>
          </p:cNvGrpSpPr>
          <p:nvPr/>
        </p:nvGrpSpPr>
        <p:grpSpPr bwMode="auto">
          <a:xfrm>
            <a:off x="4191000" y="1450975"/>
            <a:ext cx="4495800" cy="1941513"/>
            <a:chOff x="2640" y="1008"/>
            <a:chExt cx="2832" cy="1223"/>
          </a:xfrm>
        </p:grpSpPr>
        <p:sp>
          <p:nvSpPr>
            <p:cNvPr id="10" name="Text Box 3"/>
            <p:cNvSpPr txBox="1">
              <a:spLocks noChangeArrowheads="1"/>
            </p:cNvSpPr>
            <p:nvPr/>
          </p:nvSpPr>
          <p:spPr bwMode="auto">
            <a:xfrm>
              <a:off x="2640" y="1008"/>
              <a:ext cx="2832" cy="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第一状态：电容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上开始没有电荷，</a:t>
              </a:r>
              <a:r>
                <a:rPr kumimoji="1" lang="en-US" altLang="zh-CN" sz="2400" b="1" i="1">
                  <a:latin typeface="Times New Roman" panose="02020603050405020304" pitchFamily="18" charset="0"/>
                </a:rPr>
                <a:t>TR</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C</a:t>
              </a:r>
              <a:r>
                <a:rPr kumimoji="1" lang="en-US" altLang="zh-CN" sz="2400" b="1">
                  <a:latin typeface="Times New Roman" panose="02020603050405020304" pitchFamily="18" charset="0"/>
                </a:rPr>
                <a:t>=0V</a:t>
              </a:r>
              <a:r>
                <a:rPr kumimoji="1" lang="zh-CN" altLang="en-US" sz="2400" b="1">
                  <a:latin typeface="Times New Roman" panose="02020603050405020304" pitchFamily="18" charset="0"/>
                </a:rPr>
                <a:t>，由功能表知：</a:t>
              </a:r>
              <a:r>
                <a:rPr kumimoji="1" lang="en-US" altLang="zh-CN" sz="2400" b="1" i="1">
                  <a:latin typeface="Times New Roman" panose="02020603050405020304" pitchFamily="18" charset="0"/>
                </a:rPr>
                <a:t>TH</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TR</a:t>
              </a:r>
              <a:r>
                <a:rPr kumimoji="1" lang="en-US" altLang="zh-CN" sz="2400" b="1">
                  <a:latin typeface="Times New Roman" panose="02020603050405020304" pitchFamily="18" charset="0"/>
                </a:rPr>
                <a:t> </a:t>
              </a:r>
              <a:r>
                <a:rPr kumimoji="1" lang="en-US" altLang="zh-CN" sz="2000" b="1">
                  <a:latin typeface="Times New Roman" panose="02020603050405020304" pitchFamily="18" charset="0"/>
                </a:rPr>
                <a:t>&lt;</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V</a:t>
              </a:r>
              <a:r>
                <a:rPr kumimoji="1" lang="en-US" altLang="zh-CN" sz="2400" b="1" i="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高电平，</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截止，</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zh-CN" altLang="en-US" sz="2400" b="1">
                  <a:latin typeface="Times New Roman" panose="02020603050405020304" pitchFamily="18" charset="0"/>
                </a:rPr>
                <a:t>经</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充电，使</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逐渐升高。</a:t>
              </a:r>
              <a:endParaRPr kumimoji="1" lang="zh-CN" altLang="en-US" sz="2400" b="1" baseline="-25000">
                <a:latin typeface="Times New Roman" panose="02020603050405020304" pitchFamily="18" charset="0"/>
              </a:endParaRPr>
            </a:p>
          </p:txBody>
        </p:sp>
        <p:sp>
          <p:nvSpPr>
            <p:cNvPr id="11" name="Line 4"/>
            <p:cNvSpPr>
              <a:spLocks noChangeShapeType="1"/>
            </p:cNvSpPr>
            <p:nvPr/>
          </p:nvSpPr>
          <p:spPr bwMode="auto">
            <a:xfrm>
              <a:off x="3120" y="12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5"/>
            <p:cNvSpPr>
              <a:spLocks noChangeShapeType="1"/>
            </p:cNvSpPr>
            <p:nvPr/>
          </p:nvSpPr>
          <p:spPr bwMode="auto">
            <a:xfrm>
              <a:off x="3120" y="152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4" name="Group 6"/>
          <p:cNvGrpSpPr>
            <a:grpSpLocks/>
          </p:cNvGrpSpPr>
          <p:nvPr/>
        </p:nvGrpSpPr>
        <p:grpSpPr bwMode="auto">
          <a:xfrm>
            <a:off x="3886200" y="1412875"/>
            <a:ext cx="5105400" cy="3505200"/>
            <a:chOff x="2448" y="1008"/>
            <a:chExt cx="3216" cy="2208"/>
          </a:xfrm>
        </p:grpSpPr>
        <p:grpSp>
          <p:nvGrpSpPr>
            <p:cNvPr id="15" name="Group 7"/>
            <p:cNvGrpSpPr>
              <a:grpSpLocks/>
            </p:cNvGrpSpPr>
            <p:nvPr/>
          </p:nvGrpSpPr>
          <p:grpSpPr bwMode="auto">
            <a:xfrm>
              <a:off x="2592" y="1008"/>
              <a:ext cx="3072" cy="2208"/>
              <a:chOff x="2592" y="1008"/>
              <a:chExt cx="3072" cy="2208"/>
            </a:xfrm>
          </p:grpSpPr>
          <p:graphicFrame>
            <p:nvGraphicFramePr>
              <p:cNvPr id="22" name="Object 8"/>
              <p:cNvGraphicFramePr>
                <a:graphicFrameLocks noChangeAspect="1"/>
              </p:cNvGraphicFramePr>
              <p:nvPr/>
            </p:nvGraphicFramePr>
            <p:xfrm>
              <a:off x="2592" y="1008"/>
              <a:ext cx="3072" cy="2208"/>
            </p:xfrm>
            <a:graphic>
              <a:graphicData uri="http://schemas.openxmlformats.org/presentationml/2006/ole">
                <mc:AlternateContent xmlns:mc="http://schemas.openxmlformats.org/markup-compatibility/2006">
                  <mc:Choice xmlns:v="urn:schemas-microsoft-com:vml" Requires="v">
                    <p:oleObj spid="_x0000_s147576" name="位图图像" r:id="rId3" imgW="3629532" imgH="3505689" progId="Paint.Picture">
                      <p:embed/>
                    </p:oleObj>
                  </mc:Choice>
                  <mc:Fallback>
                    <p:oleObj name="位图图像" r:id="rId3" imgW="3629532" imgH="350568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1008"/>
                            <a:ext cx="3072" cy="220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9"/>
              <p:cNvSpPr>
                <a:spLocks noChangeArrowheads="1"/>
              </p:cNvSpPr>
              <p:nvPr/>
            </p:nvSpPr>
            <p:spPr bwMode="auto">
              <a:xfrm>
                <a:off x="2592" y="1008"/>
                <a:ext cx="3072" cy="220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6" name="Text Box 10"/>
            <p:cNvSpPr txBox="1">
              <a:spLocks noChangeArrowheads="1"/>
            </p:cNvSpPr>
            <p:nvPr/>
          </p:nvSpPr>
          <p:spPr bwMode="auto">
            <a:xfrm>
              <a:off x="2560" y="134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C</a:t>
              </a:r>
              <a:endParaRPr kumimoji="1" lang="en-US" altLang="zh-CN" sz="2400" b="1">
                <a:latin typeface="Times New Roman" panose="02020603050405020304" pitchFamily="18" charset="0"/>
              </a:endParaRPr>
            </a:p>
          </p:txBody>
        </p:sp>
        <p:sp>
          <p:nvSpPr>
            <p:cNvPr id="17" name="Text Box 11"/>
            <p:cNvSpPr txBox="1">
              <a:spLocks noChangeArrowheads="1"/>
            </p:cNvSpPr>
            <p:nvPr/>
          </p:nvSpPr>
          <p:spPr bwMode="auto">
            <a:xfrm>
              <a:off x="2552" y="224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a:t>
              </a:r>
              <a:endParaRPr kumimoji="1" lang="en-US" altLang="zh-CN" sz="2400" b="1">
                <a:latin typeface="Times New Roman" panose="02020603050405020304" pitchFamily="18" charset="0"/>
              </a:endParaRPr>
            </a:p>
          </p:txBody>
        </p:sp>
        <p:sp>
          <p:nvSpPr>
            <p:cNvPr id="18" name="Text Box 12"/>
            <p:cNvSpPr txBox="1">
              <a:spLocks noChangeArrowheads="1"/>
            </p:cNvSpPr>
            <p:nvPr/>
          </p:nvSpPr>
          <p:spPr bwMode="auto">
            <a:xfrm>
              <a:off x="2712" y="2408"/>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chemeClr val="accent2"/>
                  </a:solidFill>
                  <a:latin typeface="Times New Roman" panose="02020603050405020304" pitchFamily="18" charset="0"/>
                </a:rPr>
                <a:t>0V</a:t>
              </a:r>
              <a:endParaRPr kumimoji="1" lang="en-US" altLang="zh-CN" sz="2400" b="1">
                <a:latin typeface="Times New Roman" panose="02020603050405020304" pitchFamily="18" charset="0"/>
              </a:endParaRPr>
            </a:p>
          </p:txBody>
        </p:sp>
        <p:sp>
          <p:nvSpPr>
            <p:cNvPr id="19" name="Text Box 13"/>
            <p:cNvSpPr txBox="1">
              <a:spLocks noChangeArrowheads="1"/>
            </p:cNvSpPr>
            <p:nvPr/>
          </p:nvSpPr>
          <p:spPr bwMode="auto">
            <a:xfrm>
              <a:off x="2680" y="207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endParaRPr kumimoji="1" lang="en-US" altLang="zh-CN" sz="2400" b="1" baseline="-25000">
                <a:latin typeface="Times New Roman" panose="02020603050405020304" pitchFamily="18" charset="0"/>
              </a:endParaRPr>
            </a:p>
          </p:txBody>
        </p:sp>
        <p:sp>
          <p:nvSpPr>
            <p:cNvPr id="20" name="Text Box 14"/>
            <p:cNvSpPr txBox="1">
              <a:spLocks noChangeArrowheads="1"/>
            </p:cNvSpPr>
            <p:nvPr/>
          </p:nvSpPr>
          <p:spPr bwMode="auto">
            <a:xfrm>
              <a:off x="2552" y="153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r>
                <a:rPr kumimoji="1" lang="en-US" altLang="zh-CN" sz="1800" b="1">
                  <a:solidFill>
                    <a:schemeClr val="accent2"/>
                  </a:solidFill>
                  <a:latin typeface="Times New Roman" panose="02020603050405020304" pitchFamily="18" charset="0"/>
                </a:rPr>
                <a:t>/3</a:t>
              </a:r>
              <a:endParaRPr kumimoji="1" lang="en-US" altLang="zh-CN" sz="2400" b="1">
                <a:latin typeface="Times New Roman" panose="02020603050405020304" pitchFamily="18" charset="0"/>
              </a:endParaRPr>
            </a:p>
          </p:txBody>
        </p:sp>
        <p:sp>
          <p:nvSpPr>
            <p:cNvPr id="21" name="Text Box 15"/>
            <p:cNvSpPr txBox="1">
              <a:spLocks noChangeArrowheads="1"/>
            </p:cNvSpPr>
            <p:nvPr/>
          </p:nvSpPr>
          <p:spPr bwMode="auto">
            <a:xfrm>
              <a:off x="2448" y="117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chemeClr val="accent2"/>
                  </a:solidFill>
                  <a:latin typeface="Times New Roman" panose="02020603050405020304" pitchFamily="18" charset="0"/>
                </a:rPr>
                <a:t>2</a:t>
              </a: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r>
                <a:rPr kumimoji="1" lang="en-US" altLang="zh-CN" sz="1800" b="1">
                  <a:solidFill>
                    <a:schemeClr val="accent2"/>
                  </a:solidFill>
                  <a:latin typeface="Times New Roman" panose="02020603050405020304" pitchFamily="18" charset="0"/>
                </a:rPr>
                <a:t>/3</a:t>
              </a:r>
              <a:endParaRPr kumimoji="1" lang="en-US" altLang="zh-CN" sz="2400" b="1">
                <a:latin typeface="Times New Roman" panose="02020603050405020304" pitchFamily="18" charset="0"/>
              </a:endParaRPr>
            </a:p>
          </p:txBody>
        </p:sp>
      </p:grpSp>
      <p:sp>
        <p:nvSpPr>
          <p:cNvPr id="24" name="Line 16"/>
          <p:cNvSpPr>
            <a:spLocks noChangeShapeType="1"/>
          </p:cNvSpPr>
          <p:nvPr/>
        </p:nvSpPr>
        <p:spPr bwMode="auto">
          <a:xfrm>
            <a:off x="5016500" y="3330575"/>
            <a:ext cx="4572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 name="Line 17"/>
          <p:cNvSpPr>
            <a:spLocks noChangeShapeType="1"/>
          </p:cNvSpPr>
          <p:nvPr/>
        </p:nvSpPr>
        <p:spPr bwMode="auto">
          <a:xfrm>
            <a:off x="5486400" y="3305175"/>
            <a:ext cx="0" cy="609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 name="Line 18"/>
          <p:cNvSpPr>
            <a:spLocks noChangeShapeType="1"/>
          </p:cNvSpPr>
          <p:nvPr/>
        </p:nvSpPr>
        <p:spPr bwMode="auto">
          <a:xfrm flipV="1">
            <a:off x="5486400" y="3902075"/>
            <a:ext cx="4572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 name="Line 19"/>
          <p:cNvSpPr>
            <a:spLocks noChangeShapeType="1"/>
          </p:cNvSpPr>
          <p:nvPr/>
        </p:nvSpPr>
        <p:spPr bwMode="auto">
          <a:xfrm flipV="1">
            <a:off x="5943600" y="3317875"/>
            <a:ext cx="0" cy="5842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 name="Line 20"/>
          <p:cNvSpPr>
            <a:spLocks noChangeShapeType="1"/>
          </p:cNvSpPr>
          <p:nvPr/>
        </p:nvSpPr>
        <p:spPr bwMode="auto">
          <a:xfrm>
            <a:off x="5930900" y="3330575"/>
            <a:ext cx="5334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 name="Text Box 26"/>
          <p:cNvSpPr txBox="1">
            <a:spLocks noChangeArrowheads="1"/>
          </p:cNvSpPr>
          <p:nvPr/>
        </p:nvSpPr>
        <p:spPr bwMode="auto">
          <a:xfrm>
            <a:off x="0" y="487997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Times New Roman" panose="02020603050405020304" pitchFamily="18" charset="0"/>
                <a:cs typeface="Times New Roman" panose="02020603050405020304" pitchFamily="18" charset="0"/>
              </a:rPr>
              <a:t>  </a:t>
            </a:r>
            <a:r>
              <a:rPr kumimoji="1" lang="en-US" altLang="zh-CN" sz="2400" b="1" i="1">
                <a:solidFill>
                  <a:srgbClr val="000000"/>
                </a:solidFill>
                <a:latin typeface="Times New Roman" panose="02020603050405020304" pitchFamily="18" charset="0"/>
                <a:cs typeface="Times New Roman" panose="02020603050405020304" pitchFamily="18" charset="0"/>
              </a:rPr>
              <a:t>t</a:t>
            </a:r>
            <a:r>
              <a:rPr kumimoji="1" lang="en-US" altLang="zh-CN" sz="2400" b="1" baseline="-30000">
                <a:solidFill>
                  <a:srgbClr val="000000"/>
                </a:solidFill>
                <a:latin typeface="Times New Roman" panose="02020603050405020304" pitchFamily="18" charset="0"/>
                <a:cs typeface="Times New Roman" panose="02020603050405020304" pitchFamily="18" charset="0"/>
              </a:rPr>
              <a:t>W1</a:t>
            </a:r>
            <a:r>
              <a:rPr kumimoji="1" lang="en-US" altLang="zh-CN" sz="2400" b="1">
                <a:solidFill>
                  <a:srgbClr val="000000"/>
                </a:solidFill>
                <a:latin typeface="Times New Roman" panose="02020603050405020304" pitchFamily="18" charset="0"/>
              </a:rPr>
              <a:t>≈ 0.7(</a:t>
            </a:r>
            <a:r>
              <a:rPr kumimoji="1" lang="en-US" altLang="zh-CN" sz="2400" b="1" i="1">
                <a:solidFill>
                  <a:srgbClr val="000000"/>
                </a:solidFill>
                <a:latin typeface="Times New Roman" panose="02020603050405020304" pitchFamily="18" charset="0"/>
              </a:rPr>
              <a:t>R</a:t>
            </a:r>
            <a:r>
              <a:rPr kumimoji="1" lang="en-US" altLang="zh-CN" sz="2400" b="1" baseline="-25000">
                <a:solidFill>
                  <a:srgbClr val="000000"/>
                </a:solidFill>
                <a:latin typeface="Times New Roman" panose="02020603050405020304" pitchFamily="18" charset="0"/>
              </a:rPr>
              <a:t>1 </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R</a:t>
            </a:r>
            <a:r>
              <a:rPr kumimoji="1" lang="en-US" altLang="zh-CN" sz="2400" b="1" baseline="-25000">
                <a:solidFill>
                  <a:srgbClr val="000000"/>
                </a:solidFill>
                <a:latin typeface="Times New Roman" panose="02020603050405020304" pitchFamily="18" charset="0"/>
              </a:rPr>
              <a:t>2</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C</a:t>
            </a:r>
          </a:p>
        </p:txBody>
      </p:sp>
      <p:sp>
        <p:nvSpPr>
          <p:cNvPr id="30" name="Text Box 27"/>
          <p:cNvSpPr txBox="1">
            <a:spLocks noChangeArrowheads="1"/>
          </p:cNvSpPr>
          <p:nvPr/>
        </p:nvSpPr>
        <p:spPr bwMode="auto">
          <a:xfrm>
            <a:off x="304800" y="5641975"/>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dirty="0">
                <a:solidFill>
                  <a:srgbClr val="000000"/>
                </a:solidFill>
                <a:latin typeface="宋体" panose="02010600030101010101" pitchFamily="2" charset="-122"/>
                <a:cs typeface="Times New Roman" panose="02020603050405020304" pitchFamily="18" charset="0"/>
              </a:rPr>
              <a:t>  </a:t>
            </a:r>
            <a:r>
              <a:rPr kumimoji="1" lang="en-US" altLang="zh-CN" sz="2400" b="1" i="1" dirty="0">
                <a:solidFill>
                  <a:srgbClr val="000000"/>
                </a:solidFill>
                <a:latin typeface="Times New Roman" panose="02020603050405020304" pitchFamily="18" charset="0"/>
                <a:cs typeface="Times New Roman" panose="02020603050405020304" pitchFamily="18" charset="0"/>
              </a:rPr>
              <a:t>t</a:t>
            </a:r>
            <a:r>
              <a:rPr kumimoji="1" lang="en-US" altLang="zh-CN" sz="2400" b="1" baseline="-30000" dirty="0">
                <a:solidFill>
                  <a:srgbClr val="000000"/>
                </a:solidFill>
                <a:latin typeface="Times New Roman" panose="02020603050405020304" pitchFamily="18" charset="0"/>
                <a:cs typeface="Times New Roman" panose="02020603050405020304" pitchFamily="18" charset="0"/>
              </a:rPr>
              <a:t>W2</a:t>
            </a:r>
            <a:r>
              <a:rPr kumimoji="1" lang="en-US" altLang="zh-CN" sz="2400" b="1" dirty="0">
                <a:solidFill>
                  <a:srgbClr val="000000"/>
                </a:solidFill>
                <a:latin typeface="Times New Roman" panose="02020603050405020304" pitchFamily="18" charset="0"/>
              </a:rPr>
              <a:t>≈ 0.7</a:t>
            </a:r>
            <a:r>
              <a:rPr kumimoji="1" lang="en-US" altLang="zh-CN" sz="2400" b="1" i="1" dirty="0">
                <a:solidFill>
                  <a:srgbClr val="000000"/>
                </a:solidFill>
                <a:latin typeface="Times New Roman" panose="02020603050405020304" pitchFamily="18" charset="0"/>
              </a:rPr>
              <a:t>R</a:t>
            </a:r>
            <a:r>
              <a:rPr kumimoji="1" lang="en-US" altLang="zh-CN" sz="2400" b="1" baseline="-25000" dirty="0">
                <a:solidFill>
                  <a:srgbClr val="000000"/>
                </a:solidFill>
                <a:latin typeface="Times New Roman" panose="02020603050405020304" pitchFamily="18" charset="0"/>
              </a:rPr>
              <a:t>2</a:t>
            </a:r>
            <a:r>
              <a:rPr kumimoji="1" lang="en-US" altLang="zh-CN" sz="2400" b="1" i="1" dirty="0">
                <a:solidFill>
                  <a:srgbClr val="000000"/>
                </a:solidFill>
                <a:latin typeface="Times New Roman" panose="02020603050405020304" pitchFamily="18" charset="0"/>
              </a:rPr>
              <a:t>C</a:t>
            </a:r>
          </a:p>
        </p:txBody>
      </p:sp>
      <p:sp>
        <p:nvSpPr>
          <p:cNvPr id="31" name="Line 28"/>
          <p:cNvSpPr>
            <a:spLocks noChangeShapeType="1"/>
          </p:cNvSpPr>
          <p:nvPr/>
        </p:nvSpPr>
        <p:spPr bwMode="auto">
          <a:xfrm>
            <a:off x="2260600" y="159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 name="Line 29"/>
          <p:cNvSpPr>
            <a:spLocks noChangeShapeType="1"/>
          </p:cNvSpPr>
          <p:nvPr/>
        </p:nvSpPr>
        <p:spPr bwMode="auto">
          <a:xfrm>
            <a:off x="2730500" y="159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 name="Line 30"/>
          <p:cNvSpPr>
            <a:spLocks noChangeShapeType="1"/>
          </p:cNvSpPr>
          <p:nvPr/>
        </p:nvSpPr>
        <p:spPr bwMode="auto">
          <a:xfrm>
            <a:off x="3200400" y="16033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 name="Line 31"/>
          <p:cNvSpPr>
            <a:spLocks noChangeShapeType="1"/>
          </p:cNvSpPr>
          <p:nvPr/>
        </p:nvSpPr>
        <p:spPr bwMode="auto">
          <a:xfrm rot="5400000">
            <a:off x="3429000" y="18827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 name="Line 32"/>
          <p:cNvSpPr>
            <a:spLocks noChangeShapeType="1"/>
          </p:cNvSpPr>
          <p:nvPr/>
        </p:nvSpPr>
        <p:spPr bwMode="auto">
          <a:xfrm rot="5400000">
            <a:off x="3441700" y="23907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6" name="Line 33"/>
          <p:cNvSpPr>
            <a:spLocks noChangeShapeType="1"/>
          </p:cNvSpPr>
          <p:nvPr/>
        </p:nvSpPr>
        <p:spPr bwMode="auto">
          <a:xfrm rot="5400000">
            <a:off x="3441700" y="286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 name="Line 34"/>
          <p:cNvSpPr>
            <a:spLocks noChangeShapeType="1"/>
          </p:cNvSpPr>
          <p:nvPr/>
        </p:nvSpPr>
        <p:spPr bwMode="auto">
          <a:xfrm rot="5400000">
            <a:off x="3441700" y="33305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8" name="Line 35"/>
          <p:cNvSpPr>
            <a:spLocks noChangeShapeType="1"/>
          </p:cNvSpPr>
          <p:nvPr/>
        </p:nvSpPr>
        <p:spPr bwMode="auto">
          <a:xfrm rot="5400000">
            <a:off x="3441700" y="37750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9" name="Line 36"/>
          <p:cNvSpPr>
            <a:spLocks noChangeShapeType="1"/>
          </p:cNvSpPr>
          <p:nvPr/>
        </p:nvSpPr>
        <p:spPr bwMode="auto">
          <a:xfrm flipV="1">
            <a:off x="5257800" y="1298575"/>
            <a:ext cx="2209800" cy="1981200"/>
          </a:xfrm>
          <a:prstGeom prst="line">
            <a:avLst/>
          </a:prstGeom>
          <a:noFill/>
          <a:ln w="4445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0" name="Line 37"/>
          <p:cNvSpPr>
            <a:spLocks noChangeShapeType="1"/>
          </p:cNvSpPr>
          <p:nvPr/>
        </p:nvSpPr>
        <p:spPr bwMode="auto">
          <a:xfrm flipH="1">
            <a:off x="2819400" y="4194175"/>
            <a:ext cx="3276600" cy="838200"/>
          </a:xfrm>
          <a:prstGeom prst="line">
            <a:avLst/>
          </a:prstGeom>
          <a:noFill/>
          <a:ln w="44450">
            <a:solidFill>
              <a:schemeClr val="accent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41" name="Group 38"/>
          <p:cNvGrpSpPr>
            <a:grpSpLocks/>
          </p:cNvGrpSpPr>
          <p:nvPr/>
        </p:nvGrpSpPr>
        <p:grpSpPr bwMode="auto">
          <a:xfrm>
            <a:off x="304800" y="1222375"/>
            <a:ext cx="3810000" cy="3124200"/>
            <a:chOff x="608" y="1104"/>
            <a:chExt cx="2400" cy="1968"/>
          </a:xfrm>
        </p:grpSpPr>
        <p:sp>
          <p:nvSpPr>
            <p:cNvPr id="42" name="Line 39"/>
            <p:cNvSpPr>
              <a:spLocks noChangeShapeType="1"/>
            </p:cNvSpPr>
            <p:nvPr/>
          </p:nvSpPr>
          <p:spPr bwMode="auto">
            <a:xfrm>
              <a:off x="1728" y="2712"/>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0"/>
            <p:cNvSpPr>
              <a:spLocks noChangeShapeType="1"/>
            </p:cNvSpPr>
            <p:nvPr/>
          </p:nvSpPr>
          <p:spPr bwMode="auto">
            <a:xfrm>
              <a:off x="1728" y="2976"/>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4" name="AutoShape 41"/>
            <p:cNvSpPr>
              <a:spLocks noChangeArrowheads="1"/>
            </p:cNvSpPr>
            <p:nvPr/>
          </p:nvSpPr>
          <p:spPr bwMode="auto">
            <a:xfrm>
              <a:off x="2400" y="2160"/>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AutoShape 42"/>
            <p:cNvSpPr>
              <a:spLocks noChangeArrowheads="1"/>
            </p:cNvSpPr>
            <p:nvPr/>
          </p:nvSpPr>
          <p:spPr bwMode="auto">
            <a:xfrm>
              <a:off x="2400" y="148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Line 43"/>
            <p:cNvSpPr>
              <a:spLocks noChangeShapeType="1"/>
            </p:cNvSpPr>
            <p:nvPr/>
          </p:nvSpPr>
          <p:spPr bwMode="auto">
            <a:xfrm>
              <a:off x="1128" y="188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Text Box 44"/>
            <p:cNvSpPr txBox="1">
              <a:spLocks noChangeArrowheads="1"/>
            </p:cNvSpPr>
            <p:nvPr/>
          </p:nvSpPr>
          <p:spPr bwMode="auto">
            <a:xfrm>
              <a:off x="2712" y="1728"/>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a:t>
              </a:r>
            </a:p>
          </p:txBody>
        </p:sp>
        <p:sp>
          <p:nvSpPr>
            <p:cNvPr id="48" name="Rectangle 45"/>
            <p:cNvSpPr>
              <a:spLocks noChangeArrowheads="1"/>
            </p:cNvSpPr>
            <p:nvPr/>
          </p:nvSpPr>
          <p:spPr bwMode="auto">
            <a:xfrm>
              <a:off x="1344" y="1632"/>
              <a:ext cx="720" cy="1200"/>
            </a:xfrm>
            <a:prstGeom prst="rect">
              <a:avLst/>
            </a:prstGeom>
            <a:solidFill>
              <a:schemeClr val="bg1"/>
            </a:solidFill>
            <a:ln w="9525">
              <a:miter lim="800000"/>
              <a:headEnd/>
              <a:tailEnd/>
            </a:ln>
            <a:scene3d>
              <a:camera prst="legacyObliqueTopRight"/>
              <a:lightRig rig="legacyFlat3" dir="b"/>
            </a:scene3d>
            <a:sp3d extrusionH="74600" prstMaterial="legacyMatte">
              <a:bevelT w="13500" h="13500" prst="angle"/>
              <a:bevelB w="13500" h="13500" prst="angle"/>
              <a:extrusionClr>
                <a:schemeClr val="hlink"/>
              </a:extrusionClr>
              <a:contourClr>
                <a:schemeClr val="bg1"/>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Text Box 46"/>
            <p:cNvSpPr txBox="1">
              <a:spLocks noChangeArrowheads="1"/>
            </p:cNvSpPr>
            <p:nvPr/>
          </p:nvSpPr>
          <p:spPr bwMode="auto">
            <a:xfrm>
              <a:off x="1336" y="2096"/>
              <a:ext cx="66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bg1"/>
                  </a:solidFill>
                  <a:latin typeface="Times New Roman" panose="02020603050405020304" pitchFamily="18" charset="0"/>
                </a:rPr>
                <a:t>7555</a:t>
              </a:r>
            </a:p>
          </p:txBody>
        </p:sp>
        <p:sp>
          <p:nvSpPr>
            <p:cNvPr id="50" name="Text Box 47"/>
            <p:cNvSpPr txBox="1">
              <a:spLocks noChangeArrowheads="1"/>
            </p:cNvSpPr>
            <p:nvPr/>
          </p:nvSpPr>
          <p:spPr bwMode="auto">
            <a:xfrm>
              <a:off x="1544" y="162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dirty="0">
                  <a:latin typeface="Times New Roman" panose="02020603050405020304" pitchFamily="18" charset="0"/>
                </a:rPr>
                <a:t>8     4</a:t>
              </a:r>
            </a:p>
          </p:txBody>
        </p:sp>
        <p:sp>
          <p:nvSpPr>
            <p:cNvPr id="51" name="Text Box 48"/>
            <p:cNvSpPr txBox="1">
              <a:spLocks noChangeArrowheads="1"/>
            </p:cNvSpPr>
            <p:nvPr/>
          </p:nvSpPr>
          <p:spPr bwMode="auto">
            <a:xfrm>
              <a:off x="1344" y="179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5</a:t>
              </a:r>
            </a:p>
          </p:txBody>
        </p:sp>
        <p:sp>
          <p:nvSpPr>
            <p:cNvPr id="52" name="Text Box 49"/>
            <p:cNvSpPr txBox="1">
              <a:spLocks noChangeArrowheads="1"/>
            </p:cNvSpPr>
            <p:nvPr/>
          </p:nvSpPr>
          <p:spPr bwMode="auto">
            <a:xfrm>
              <a:off x="1648" y="265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1</a:t>
              </a:r>
            </a:p>
          </p:txBody>
        </p:sp>
        <p:sp>
          <p:nvSpPr>
            <p:cNvPr id="53" name="Text Box 50"/>
            <p:cNvSpPr txBox="1">
              <a:spLocks noChangeArrowheads="1"/>
            </p:cNvSpPr>
            <p:nvPr/>
          </p:nvSpPr>
          <p:spPr bwMode="auto">
            <a:xfrm>
              <a:off x="1904" y="17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3</a:t>
              </a:r>
            </a:p>
          </p:txBody>
        </p:sp>
        <p:sp>
          <p:nvSpPr>
            <p:cNvPr id="54" name="Text Box 51"/>
            <p:cNvSpPr txBox="1">
              <a:spLocks noChangeArrowheads="1"/>
            </p:cNvSpPr>
            <p:nvPr/>
          </p:nvSpPr>
          <p:spPr bwMode="auto">
            <a:xfrm>
              <a:off x="1904" y="1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7</a:t>
              </a:r>
            </a:p>
          </p:txBody>
        </p:sp>
        <p:sp>
          <p:nvSpPr>
            <p:cNvPr id="55" name="Text Box 52"/>
            <p:cNvSpPr txBox="1">
              <a:spLocks noChangeArrowheads="1"/>
            </p:cNvSpPr>
            <p:nvPr/>
          </p:nvSpPr>
          <p:spPr bwMode="auto">
            <a:xfrm>
              <a:off x="1896" y="236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2</a:t>
              </a:r>
            </a:p>
          </p:txBody>
        </p:sp>
        <p:sp>
          <p:nvSpPr>
            <p:cNvPr id="56" name="Text Box 53"/>
            <p:cNvSpPr txBox="1">
              <a:spLocks noChangeArrowheads="1"/>
            </p:cNvSpPr>
            <p:nvPr/>
          </p:nvSpPr>
          <p:spPr bwMode="auto">
            <a:xfrm>
              <a:off x="1896" y="25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6</a:t>
              </a:r>
            </a:p>
          </p:txBody>
        </p:sp>
        <p:grpSp>
          <p:nvGrpSpPr>
            <p:cNvPr id="57" name="Group 54"/>
            <p:cNvGrpSpPr>
              <a:grpSpLocks/>
            </p:cNvGrpSpPr>
            <p:nvPr/>
          </p:nvGrpSpPr>
          <p:grpSpPr bwMode="auto">
            <a:xfrm>
              <a:off x="608" y="1872"/>
              <a:ext cx="616" cy="440"/>
              <a:chOff x="4712" y="3120"/>
              <a:chExt cx="616" cy="440"/>
            </a:xfrm>
          </p:grpSpPr>
          <p:sp>
            <p:nvSpPr>
              <p:cNvPr id="87" name="Line 55"/>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8" name="Line 56"/>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9" name="Text Box 57"/>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90" name="Line 58"/>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1" name="Line 59"/>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 name="Line 60"/>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8" name="Text Box 61"/>
            <p:cNvSpPr txBox="1">
              <a:spLocks noChangeArrowheads="1"/>
            </p:cNvSpPr>
            <p:nvPr/>
          </p:nvSpPr>
          <p:spPr bwMode="auto">
            <a:xfrm>
              <a:off x="1088" y="171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CO</a:t>
              </a:r>
            </a:p>
          </p:txBody>
        </p:sp>
        <p:sp>
          <p:nvSpPr>
            <p:cNvPr id="59" name="Line 62"/>
            <p:cNvSpPr>
              <a:spLocks noChangeShapeType="1"/>
            </p:cNvSpPr>
            <p:nvPr/>
          </p:nvSpPr>
          <p:spPr bwMode="auto">
            <a:xfrm flipV="1">
              <a:off x="1632" y="12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0" name="Line 63"/>
            <p:cNvSpPr>
              <a:spLocks noChangeShapeType="1"/>
            </p:cNvSpPr>
            <p:nvPr/>
          </p:nvSpPr>
          <p:spPr bwMode="auto">
            <a:xfrm flipV="1">
              <a:off x="1824" y="14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1" name="Line 64"/>
            <p:cNvSpPr>
              <a:spLocks noChangeShapeType="1"/>
            </p:cNvSpPr>
            <p:nvPr/>
          </p:nvSpPr>
          <p:spPr bwMode="auto">
            <a:xfrm>
              <a:off x="1632" y="1440"/>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2" name="Line 65"/>
            <p:cNvSpPr>
              <a:spLocks noChangeShapeType="1"/>
            </p:cNvSpPr>
            <p:nvPr/>
          </p:nvSpPr>
          <p:spPr bwMode="auto">
            <a:xfrm>
              <a:off x="2448" y="144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3" name="Text Box 66"/>
            <p:cNvSpPr txBox="1">
              <a:spLocks noChangeArrowheads="1"/>
            </p:cNvSpPr>
            <p:nvPr/>
          </p:nvSpPr>
          <p:spPr bwMode="auto">
            <a:xfrm>
              <a:off x="2480" y="15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sp>
          <p:nvSpPr>
            <p:cNvPr id="65" name="Line 67"/>
            <p:cNvSpPr>
              <a:spLocks noChangeShapeType="1"/>
            </p:cNvSpPr>
            <p:nvPr/>
          </p:nvSpPr>
          <p:spPr bwMode="auto">
            <a:xfrm>
              <a:off x="2448" y="177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6" name="Line 68"/>
            <p:cNvSpPr>
              <a:spLocks noChangeShapeType="1"/>
            </p:cNvSpPr>
            <p:nvPr/>
          </p:nvSpPr>
          <p:spPr bwMode="auto">
            <a:xfrm>
              <a:off x="2448" y="244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7" name="Line 69"/>
            <p:cNvSpPr>
              <a:spLocks noChangeShapeType="1"/>
            </p:cNvSpPr>
            <p:nvPr/>
          </p:nvSpPr>
          <p:spPr bwMode="auto">
            <a:xfrm>
              <a:off x="2400" y="30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8" name="Line 70"/>
            <p:cNvSpPr>
              <a:spLocks noChangeShapeType="1"/>
            </p:cNvSpPr>
            <p:nvPr/>
          </p:nvSpPr>
          <p:spPr bwMode="auto">
            <a:xfrm>
              <a:off x="2448" y="288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9" name="Text Box 71"/>
            <p:cNvSpPr txBox="1">
              <a:spLocks noChangeArrowheads="1"/>
            </p:cNvSpPr>
            <p:nvPr/>
          </p:nvSpPr>
          <p:spPr bwMode="auto">
            <a:xfrm>
              <a:off x="2520" y="275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solidFill>
                    <a:srgbClr val="FF0000"/>
                  </a:solidFill>
                  <a:latin typeface="Times New Roman" panose="02020603050405020304" pitchFamily="18" charset="0"/>
                </a:rPr>
                <a:t>C</a:t>
              </a:r>
              <a:endParaRPr kumimoji="1" lang="en-US" altLang="zh-CN" sz="1400" b="1" i="1" baseline="-25000">
                <a:solidFill>
                  <a:srgbClr val="FF0000"/>
                </a:solidFill>
                <a:latin typeface="Times New Roman" panose="02020603050405020304" pitchFamily="18" charset="0"/>
              </a:endParaRPr>
            </a:p>
          </p:txBody>
        </p:sp>
        <p:sp>
          <p:nvSpPr>
            <p:cNvPr id="70" name="Line 72"/>
            <p:cNvSpPr>
              <a:spLocks noChangeShapeType="1"/>
            </p:cNvSpPr>
            <p:nvPr/>
          </p:nvSpPr>
          <p:spPr bwMode="auto">
            <a:xfrm>
              <a:off x="2352" y="2816"/>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1" name="Line 73"/>
            <p:cNvSpPr>
              <a:spLocks noChangeShapeType="1"/>
            </p:cNvSpPr>
            <p:nvPr/>
          </p:nvSpPr>
          <p:spPr bwMode="auto">
            <a:xfrm>
              <a:off x="2352" y="288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2" name="Line 74"/>
            <p:cNvSpPr>
              <a:spLocks noChangeShapeType="1"/>
            </p:cNvSpPr>
            <p:nvPr/>
          </p:nvSpPr>
          <p:spPr bwMode="auto">
            <a:xfrm>
              <a:off x="1848" y="150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3" name="Line 75"/>
            <p:cNvSpPr>
              <a:spLocks noChangeShapeType="1"/>
            </p:cNvSpPr>
            <p:nvPr/>
          </p:nvSpPr>
          <p:spPr bwMode="auto">
            <a:xfrm>
              <a:off x="2064" y="268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4" name="Line 76"/>
            <p:cNvSpPr>
              <a:spLocks noChangeShapeType="1"/>
            </p:cNvSpPr>
            <p:nvPr/>
          </p:nvSpPr>
          <p:spPr bwMode="auto">
            <a:xfrm>
              <a:off x="2064"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5" name="Line 77"/>
            <p:cNvSpPr>
              <a:spLocks noChangeShapeType="1"/>
            </p:cNvSpPr>
            <p:nvPr/>
          </p:nvSpPr>
          <p:spPr bwMode="auto">
            <a:xfrm>
              <a:off x="2304" y="24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6" name="Line 78"/>
            <p:cNvSpPr>
              <a:spLocks noChangeShapeType="1"/>
            </p:cNvSpPr>
            <p:nvPr/>
          </p:nvSpPr>
          <p:spPr bwMode="auto">
            <a:xfrm>
              <a:off x="2064" y="206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7" name="Line 79"/>
            <p:cNvSpPr>
              <a:spLocks noChangeShapeType="1"/>
            </p:cNvSpPr>
            <p:nvPr/>
          </p:nvSpPr>
          <p:spPr bwMode="auto">
            <a:xfrm>
              <a:off x="2064" y="1872"/>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8" name="Text Box 80"/>
            <p:cNvSpPr txBox="1">
              <a:spLocks noChangeArrowheads="1"/>
            </p:cNvSpPr>
            <p:nvPr/>
          </p:nvSpPr>
          <p:spPr bwMode="auto">
            <a:xfrm>
              <a:off x="2040" y="17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OUT</a:t>
              </a:r>
            </a:p>
          </p:txBody>
        </p:sp>
        <p:sp>
          <p:nvSpPr>
            <p:cNvPr id="79" name="Text Box 81"/>
            <p:cNvSpPr txBox="1">
              <a:spLocks noChangeArrowheads="1"/>
            </p:cNvSpPr>
            <p:nvPr/>
          </p:nvSpPr>
          <p:spPr bwMode="auto">
            <a:xfrm>
              <a:off x="1800" y="14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R</a:t>
              </a:r>
            </a:p>
          </p:txBody>
        </p:sp>
        <p:sp>
          <p:nvSpPr>
            <p:cNvPr id="80" name="Text Box 82"/>
            <p:cNvSpPr txBox="1">
              <a:spLocks noChangeArrowheads="1"/>
            </p:cNvSpPr>
            <p:nvPr/>
          </p:nvSpPr>
          <p:spPr bwMode="auto">
            <a:xfrm>
              <a:off x="1488" y="110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V</a:t>
              </a:r>
              <a:r>
                <a:rPr kumimoji="1" lang="en-US" altLang="zh-CN" sz="1400" b="1" baseline="-25000">
                  <a:latin typeface="Times New Roman" panose="02020603050405020304" pitchFamily="18" charset="0"/>
                </a:rPr>
                <a:t>DD</a:t>
              </a:r>
            </a:p>
          </p:txBody>
        </p:sp>
        <p:sp>
          <p:nvSpPr>
            <p:cNvPr id="81" name="Text Box 83"/>
            <p:cNvSpPr txBox="1">
              <a:spLocks noChangeArrowheads="1"/>
            </p:cNvSpPr>
            <p:nvPr/>
          </p:nvSpPr>
          <p:spPr bwMode="auto">
            <a:xfrm>
              <a:off x="2480" y="220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2</a:t>
              </a:r>
              <a:endParaRPr kumimoji="1" lang="en-US" altLang="zh-CN" sz="1800" b="1" baseline="-25000">
                <a:solidFill>
                  <a:srgbClr val="FF0000"/>
                </a:solidFill>
                <a:latin typeface="宋体" panose="02010600030101010101" pitchFamily="2" charset="-122"/>
              </a:endParaRPr>
            </a:p>
          </p:txBody>
        </p:sp>
        <p:sp>
          <p:nvSpPr>
            <p:cNvPr id="82" name="Text Box 84"/>
            <p:cNvSpPr txBox="1">
              <a:spLocks noChangeArrowheads="1"/>
            </p:cNvSpPr>
            <p:nvPr/>
          </p:nvSpPr>
          <p:spPr bwMode="auto">
            <a:xfrm>
              <a:off x="2064" y="189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D</a:t>
              </a:r>
            </a:p>
          </p:txBody>
        </p:sp>
        <p:sp>
          <p:nvSpPr>
            <p:cNvPr id="83" name="Text Box 85"/>
            <p:cNvSpPr txBox="1">
              <a:spLocks noChangeArrowheads="1"/>
            </p:cNvSpPr>
            <p:nvPr/>
          </p:nvSpPr>
          <p:spPr bwMode="auto">
            <a:xfrm>
              <a:off x="2056" y="228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TR</a:t>
              </a:r>
            </a:p>
          </p:txBody>
        </p:sp>
        <p:sp>
          <p:nvSpPr>
            <p:cNvPr id="84" name="Line 86"/>
            <p:cNvSpPr>
              <a:spLocks noChangeShapeType="1"/>
            </p:cNvSpPr>
            <p:nvPr/>
          </p:nvSpPr>
          <p:spPr bwMode="auto">
            <a:xfrm>
              <a:off x="2120" y="2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5" name="Text Box 87"/>
            <p:cNvSpPr txBox="1">
              <a:spLocks noChangeArrowheads="1"/>
            </p:cNvSpPr>
            <p:nvPr/>
          </p:nvSpPr>
          <p:spPr bwMode="auto">
            <a:xfrm>
              <a:off x="2040" y="253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TH</a:t>
              </a:r>
            </a:p>
          </p:txBody>
        </p:sp>
        <p:sp>
          <p:nvSpPr>
            <p:cNvPr id="86" name="Text Box 88"/>
            <p:cNvSpPr txBox="1">
              <a:spLocks noChangeArrowheads="1"/>
            </p:cNvSpPr>
            <p:nvPr/>
          </p:nvSpPr>
          <p:spPr bwMode="auto">
            <a:xfrm>
              <a:off x="2448" y="2544"/>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C</a:t>
              </a:r>
            </a:p>
          </p:txBody>
        </p:sp>
      </p:grpSp>
      <p:sp>
        <p:nvSpPr>
          <p:cNvPr id="93" name="AutoShape 89"/>
          <p:cNvSpPr>
            <a:spLocks noChangeArrowheads="1"/>
          </p:cNvSpPr>
          <p:nvPr/>
        </p:nvSpPr>
        <p:spPr bwMode="auto">
          <a:xfrm>
            <a:off x="304800" y="4346575"/>
            <a:ext cx="1371600" cy="381000"/>
          </a:xfrm>
          <a:prstGeom prst="wedgeRoundRectCallout">
            <a:avLst>
              <a:gd name="adj1" fmla="val 146065"/>
              <a:gd name="adj2" fmla="val -146667"/>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zh-CN" altLang="en-US" b="1">
                <a:solidFill>
                  <a:schemeClr val="accent2"/>
                </a:solidFill>
                <a:latin typeface="Times New Roman" pitchFamily="18" charset="0"/>
                <a:ea typeface="宋体" charset="-122"/>
              </a:rPr>
              <a:t>向</a:t>
            </a:r>
            <a:r>
              <a:rPr kumimoji="1" lang="en-US" altLang="zh-CN" b="1" i="1">
                <a:solidFill>
                  <a:srgbClr val="FF3300"/>
                </a:solidFill>
                <a:latin typeface="Times New Roman" pitchFamily="18" charset="0"/>
                <a:ea typeface="宋体" charset="-122"/>
              </a:rPr>
              <a:t>C</a:t>
            </a:r>
            <a:r>
              <a:rPr kumimoji="1" lang="zh-CN" altLang="en-US" b="1">
                <a:solidFill>
                  <a:schemeClr val="accent2"/>
                </a:solidFill>
                <a:latin typeface="Times New Roman" pitchFamily="18" charset="0"/>
                <a:ea typeface="宋体" charset="-122"/>
              </a:rPr>
              <a:t>充电</a:t>
            </a:r>
          </a:p>
        </p:txBody>
      </p:sp>
      <p:grpSp>
        <p:nvGrpSpPr>
          <p:cNvPr id="94" name="Group 90"/>
          <p:cNvGrpSpPr>
            <a:grpSpLocks/>
          </p:cNvGrpSpPr>
          <p:nvPr/>
        </p:nvGrpSpPr>
        <p:grpSpPr bwMode="auto">
          <a:xfrm>
            <a:off x="4800600" y="1908175"/>
            <a:ext cx="1168400" cy="584200"/>
            <a:chOff x="3024" y="1296"/>
            <a:chExt cx="736" cy="368"/>
          </a:xfrm>
        </p:grpSpPr>
        <p:sp>
          <p:nvSpPr>
            <p:cNvPr id="95" name="Line 91"/>
            <p:cNvSpPr>
              <a:spLocks noChangeShapeType="1"/>
            </p:cNvSpPr>
            <p:nvPr/>
          </p:nvSpPr>
          <p:spPr bwMode="auto">
            <a:xfrm>
              <a:off x="3024" y="1296"/>
              <a:ext cx="432" cy="0"/>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 name="Line 92"/>
            <p:cNvSpPr>
              <a:spLocks noChangeShapeType="1"/>
            </p:cNvSpPr>
            <p:nvPr/>
          </p:nvSpPr>
          <p:spPr bwMode="auto">
            <a:xfrm>
              <a:off x="3040" y="1664"/>
              <a:ext cx="720" cy="0"/>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7" name="Group 93"/>
          <p:cNvGrpSpPr>
            <a:grpSpLocks/>
          </p:cNvGrpSpPr>
          <p:nvPr/>
        </p:nvGrpSpPr>
        <p:grpSpPr bwMode="auto">
          <a:xfrm>
            <a:off x="5486400" y="1895475"/>
            <a:ext cx="457200" cy="1422400"/>
            <a:chOff x="3456" y="1288"/>
            <a:chExt cx="288" cy="896"/>
          </a:xfrm>
        </p:grpSpPr>
        <p:sp>
          <p:nvSpPr>
            <p:cNvPr id="98" name="Line 94"/>
            <p:cNvSpPr>
              <a:spLocks noChangeShapeType="1"/>
            </p:cNvSpPr>
            <p:nvPr/>
          </p:nvSpPr>
          <p:spPr bwMode="auto">
            <a:xfrm flipV="1">
              <a:off x="3456" y="1288"/>
              <a:ext cx="0" cy="896"/>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9" name="Line 95"/>
            <p:cNvSpPr>
              <a:spLocks noChangeShapeType="1"/>
            </p:cNvSpPr>
            <p:nvPr/>
          </p:nvSpPr>
          <p:spPr bwMode="auto">
            <a:xfrm>
              <a:off x="3744" y="1656"/>
              <a:ext cx="0" cy="528"/>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0" name="Freeform 96"/>
          <p:cNvSpPr>
            <a:spLocks/>
          </p:cNvSpPr>
          <p:nvPr/>
        </p:nvSpPr>
        <p:spPr bwMode="auto">
          <a:xfrm>
            <a:off x="4800600" y="1908175"/>
            <a:ext cx="685800" cy="609600"/>
          </a:xfrm>
          <a:custGeom>
            <a:avLst/>
            <a:gdLst>
              <a:gd name="T0" fmla="*/ 0 w 432"/>
              <a:gd name="T1" fmla="*/ 2147483647 h 384"/>
              <a:gd name="T2" fmla="*/ 2147483647 w 432"/>
              <a:gd name="T3" fmla="*/ 2147483647 h 384"/>
              <a:gd name="T4" fmla="*/ 2147483647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384"/>
                </a:moveTo>
                <a:cubicBezTo>
                  <a:pt x="60" y="296"/>
                  <a:pt x="120" y="208"/>
                  <a:pt x="192" y="144"/>
                </a:cubicBezTo>
                <a:cubicBezTo>
                  <a:pt x="264" y="80"/>
                  <a:pt x="348" y="40"/>
                  <a:pt x="432" y="0"/>
                </a:cubicBezTo>
              </a:path>
            </a:pathLst>
          </a:custGeom>
          <a:noFill/>
          <a:ln w="38100">
            <a:solidFill>
              <a:srgbClr val="990033"/>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grpSp>
        <p:nvGrpSpPr>
          <p:cNvPr id="101" name="Group 97"/>
          <p:cNvGrpSpPr>
            <a:grpSpLocks/>
          </p:cNvGrpSpPr>
          <p:nvPr/>
        </p:nvGrpSpPr>
        <p:grpSpPr bwMode="auto">
          <a:xfrm>
            <a:off x="3695700" y="5108575"/>
            <a:ext cx="4495800" cy="1552575"/>
            <a:chOff x="2640" y="2928"/>
            <a:chExt cx="2832" cy="978"/>
          </a:xfrm>
        </p:grpSpPr>
        <p:sp>
          <p:nvSpPr>
            <p:cNvPr id="102" name="Text Box 98"/>
            <p:cNvSpPr txBox="1">
              <a:spLocks noChangeArrowheads="1"/>
            </p:cNvSpPr>
            <p:nvPr/>
          </p:nvSpPr>
          <p:spPr bwMode="auto">
            <a:xfrm>
              <a:off x="2640" y="2928"/>
              <a:ext cx="28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第二状态： </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TR</a:t>
              </a:r>
              <a:r>
                <a:rPr kumimoji="1" lang="zh-CN" altLang="en-US" sz="2400" b="1">
                  <a:latin typeface="Times New Roman" panose="02020603050405020304" pitchFamily="18" charset="0"/>
                </a:rPr>
                <a:t>的电压逐步升高，当到达</a:t>
              </a:r>
              <a:r>
                <a:rPr kumimoji="1" lang="en-US" altLang="zh-CN" sz="2400" b="1">
                  <a:latin typeface="Times New Roman" panose="02020603050405020304" pitchFamily="18" charset="0"/>
                </a:rPr>
                <a:t>2</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时， </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zh-CN" altLang="en-US" sz="2400" b="1">
                  <a:latin typeface="Times New Roman" panose="02020603050405020304" pitchFamily="18" charset="0"/>
                </a:rPr>
                <a:t>突变低电平， </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导通，电容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经过</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管放电。</a:t>
              </a:r>
            </a:p>
          </p:txBody>
        </p:sp>
        <p:sp>
          <p:nvSpPr>
            <p:cNvPr id="103" name="Line 99"/>
            <p:cNvSpPr>
              <a:spLocks noChangeShapeType="1"/>
            </p:cNvSpPr>
            <p:nvPr/>
          </p:nvSpPr>
          <p:spPr bwMode="auto">
            <a:xfrm>
              <a:off x="4224" y="29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4" name="Line 100"/>
          <p:cNvSpPr>
            <a:spLocks noChangeShapeType="1"/>
          </p:cNvSpPr>
          <p:nvPr/>
        </p:nvSpPr>
        <p:spPr bwMode="auto">
          <a:xfrm>
            <a:off x="3060700" y="3241675"/>
            <a:ext cx="0" cy="304800"/>
          </a:xfrm>
          <a:prstGeom prst="line">
            <a:avLst/>
          </a:prstGeom>
          <a:noFill/>
          <a:ln w="38100">
            <a:solidFill>
              <a:srgbClr val="00808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5" name="Line 101"/>
          <p:cNvSpPr>
            <a:spLocks noChangeShapeType="1"/>
          </p:cNvSpPr>
          <p:nvPr/>
        </p:nvSpPr>
        <p:spPr bwMode="auto">
          <a:xfrm flipH="1">
            <a:off x="2717800" y="29368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6" name="Line 102"/>
          <p:cNvSpPr>
            <a:spLocks noChangeShapeType="1"/>
          </p:cNvSpPr>
          <p:nvPr/>
        </p:nvSpPr>
        <p:spPr bwMode="auto">
          <a:xfrm>
            <a:off x="3060700" y="2924175"/>
            <a:ext cx="0" cy="304800"/>
          </a:xfrm>
          <a:prstGeom prst="line">
            <a:avLst/>
          </a:prstGeom>
          <a:noFill/>
          <a:ln w="38100">
            <a:solidFill>
              <a:srgbClr val="00808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7" name="Line 103"/>
          <p:cNvSpPr>
            <a:spLocks noChangeShapeType="1"/>
          </p:cNvSpPr>
          <p:nvPr/>
        </p:nvSpPr>
        <p:spPr bwMode="auto">
          <a:xfrm flipH="1">
            <a:off x="2311400" y="29368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8" name="Line 104"/>
          <p:cNvSpPr>
            <a:spLocks noChangeShapeType="1"/>
          </p:cNvSpPr>
          <p:nvPr/>
        </p:nvSpPr>
        <p:spPr bwMode="auto">
          <a:xfrm rot="-5400000" flipH="1" flipV="1">
            <a:off x="2171700" y="31527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9" name="Line 105"/>
          <p:cNvSpPr>
            <a:spLocks noChangeShapeType="1"/>
          </p:cNvSpPr>
          <p:nvPr/>
        </p:nvSpPr>
        <p:spPr bwMode="auto">
          <a:xfrm rot="-5400000" flipH="1" flipV="1">
            <a:off x="2171700" y="35464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0" name="Line 106"/>
          <p:cNvSpPr>
            <a:spLocks noChangeShapeType="1"/>
          </p:cNvSpPr>
          <p:nvPr/>
        </p:nvSpPr>
        <p:spPr bwMode="auto">
          <a:xfrm rot="-5400000" flipH="1" flipV="1">
            <a:off x="2171700" y="39274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1" name="AutoShape 107"/>
          <p:cNvSpPr>
            <a:spLocks noChangeArrowheads="1"/>
          </p:cNvSpPr>
          <p:nvPr/>
        </p:nvSpPr>
        <p:spPr bwMode="auto">
          <a:xfrm>
            <a:off x="990600" y="4422775"/>
            <a:ext cx="1371600" cy="381000"/>
          </a:xfrm>
          <a:prstGeom prst="wedgeRoundRectCallout">
            <a:avLst>
              <a:gd name="adj1" fmla="val 99769"/>
              <a:gd name="adj2" fmla="val -170000"/>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en-US" altLang="zh-CN" b="1" i="1">
                <a:solidFill>
                  <a:srgbClr val="FF3300"/>
                </a:solidFill>
                <a:latin typeface="Times New Roman" pitchFamily="18" charset="0"/>
                <a:ea typeface="宋体" charset="-122"/>
              </a:rPr>
              <a:t>C</a:t>
            </a:r>
            <a:r>
              <a:rPr kumimoji="1" lang="zh-CN" altLang="en-US" b="1">
                <a:solidFill>
                  <a:schemeClr val="accent2"/>
                </a:solidFill>
                <a:latin typeface="Times New Roman" pitchFamily="18" charset="0"/>
                <a:ea typeface="宋体" charset="-122"/>
              </a:rPr>
              <a:t>放电</a:t>
            </a:r>
          </a:p>
        </p:txBody>
      </p:sp>
      <p:sp>
        <p:nvSpPr>
          <p:cNvPr id="112" name="Freeform 108"/>
          <p:cNvSpPr>
            <a:spLocks/>
          </p:cNvSpPr>
          <p:nvPr/>
        </p:nvSpPr>
        <p:spPr bwMode="auto">
          <a:xfrm>
            <a:off x="5486400" y="1908175"/>
            <a:ext cx="457200" cy="533400"/>
          </a:xfrm>
          <a:custGeom>
            <a:avLst/>
            <a:gdLst>
              <a:gd name="T0" fmla="*/ 0 w 288"/>
              <a:gd name="T1" fmla="*/ 0 h 336"/>
              <a:gd name="T2" fmla="*/ 2147483647 w 288"/>
              <a:gd name="T3" fmla="*/ 2147483647 h 336"/>
              <a:gd name="T4" fmla="*/ 2147483647 w 288"/>
              <a:gd name="T5" fmla="*/ 2147483647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0"/>
                </a:moveTo>
                <a:cubicBezTo>
                  <a:pt x="48" y="92"/>
                  <a:pt x="96" y="184"/>
                  <a:pt x="144" y="240"/>
                </a:cubicBezTo>
                <a:cubicBezTo>
                  <a:pt x="192" y="296"/>
                  <a:pt x="240" y="316"/>
                  <a:pt x="288" y="336"/>
                </a:cubicBezTo>
              </a:path>
            </a:pathLst>
          </a:custGeom>
          <a:noFill/>
          <a:ln w="57150">
            <a:solidFill>
              <a:schemeClr val="accent1"/>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grpSp>
        <p:nvGrpSpPr>
          <p:cNvPr id="113" name="Group 109"/>
          <p:cNvGrpSpPr>
            <a:grpSpLocks/>
          </p:cNvGrpSpPr>
          <p:nvPr/>
        </p:nvGrpSpPr>
        <p:grpSpPr bwMode="auto">
          <a:xfrm>
            <a:off x="3779838" y="5108575"/>
            <a:ext cx="5006975" cy="1600200"/>
            <a:chOff x="2592" y="3312"/>
            <a:chExt cx="3002" cy="1008"/>
          </a:xfrm>
        </p:grpSpPr>
        <p:sp>
          <p:nvSpPr>
            <p:cNvPr id="114" name="Rectangle 110" descr="蓝色砂纸"/>
            <p:cNvSpPr>
              <a:spLocks noChangeArrowheads="1"/>
            </p:cNvSpPr>
            <p:nvPr/>
          </p:nvSpPr>
          <p:spPr bwMode="auto">
            <a:xfrm>
              <a:off x="2592" y="3312"/>
              <a:ext cx="3002" cy="1008"/>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5" name="Text Box 111"/>
            <p:cNvSpPr txBox="1">
              <a:spLocks noChangeArrowheads="1"/>
            </p:cNvSpPr>
            <p:nvPr/>
          </p:nvSpPr>
          <p:spPr bwMode="auto">
            <a:xfrm>
              <a:off x="2688" y="3342"/>
              <a:ext cx="28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经过</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管放电，使得 </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TR</a:t>
              </a:r>
              <a:r>
                <a:rPr kumimoji="1" lang="zh-CN" altLang="en-US" sz="2400" b="1">
                  <a:latin typeface="Times New Roman" panose="02020603050405020304" pitchFamily="18" charset="0"/>
                </a:rPr>
                <a:t>的电压逐步下降，当降到</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时， </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zh-CN" altLang="en-US" sz="2400" b="1">
                  <a:latin typeface="Times New Roman" panose="02020603050405020304" pitchFamily="18" charset="0"/>
                </a:rPr>
                <a:t>又变高电平， </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截止，重新对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充电。回到一态。</a:t>
              </a:r>
            </a:p>
          </p:txBody>
        </p:sp>
        <p:sp>
          <p:nvSpPr>
            <p:cNvPr id="116" name="Line 112"/>
            <p:cNvSpPr>
              <a:spLocks noChangeShapeType="1"/>
            </p:cNvSpPr>
            <p:nvPr/>
          </p:nvSpPr>
          <p:spPr bwMode="auto">
            <a:xfrm>
              <a:off x="3240" y="363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17" name="Freeform 113"/>
          <p:cNvSpPr>
            <a:spLocks/>
          </p:cNvSpPr>
          <p:nvPr/>
        </p:nvSpPr>
        <p:spPr bwMode="auto">
          <a:xfrm>
            <a:off x="5943600" y="1908175"/>
            <a:ext cx="762000" cy="533400"/>
          </a:xfrm>
          <a:custGeom>
            <a:avLst/>
            <a:gdLst>
              <a:gd name="T0" fmla="*/ 0 w 432"/>
              <a:gd name="T1" fmla="*/ 2147483647 h 384"/>
              <a:gd name="T2" fmla="*/ 2147483647 w 432"/>
              <a:gd name="T3" fmla="*/ 2147483647 h 384"/>
              <a:gd name="T4" fmla="*/ 2147483647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384"/>
                </a:moveTo>
                <a:cubicBezTo>
                  <a:pt x="60" y="296"/>
                  <a:pt x="120" y="208"/>
                  <a:pt x="192" y="144"/>
                </a:cubicBezTo>
                <a:cubicBezTo>
                  <a:pt x="264" y="80"/>
                  <a:pt x="348" y="40"/>
                  <a:pt x="432" y="0"/>
                </a:cubicBezTo>
              </a:path>
            </a:pathLst>
          </a:custGeom>
          <a:noFill/>
          <a:ln w="38100">
            <a:solidFill>
              <a:srgbClr val="990033"/>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118" name="Text Box 114"/>
          <p:cNvSpPr txBox="1">
            <a:spLocks noChangeArrowheads="1"/>
          </p:cNvSpPr>
          <p:nvPr/>
        </p:nvSpPr>
        <p:spPr bwMode="auto">
          <a:xfrm>
            <a:off x="5910263" y="765175"/>
            <a:ext cx="323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Times New Roman" panose="02020603050405020304" pitchFamily="18" charset="0"/>
              </a:rPr>
              <a:t>脉冲幅度</a:t>
            </a:r>
            <a:r>
              <a:rPr kumimoji="1" lang="zh-CN" altLang="en-US" sz="2400" b="1">
                <a:solidFill>
                  <a:srgbClr val="000000"/>
                </a:solidFill>
                <a:latin typeface="Times New Roman" panose="02020603050405020304" pitchFamily="18" charset="0"/>
                <a:cs typeface="Times New Roman" panose="02020603050405020304" pitchFamily="18" charset="0"/>
              </a:rPr>
              <a:t>  </a:t>
            </a:r>
            <a:r>
              <a:rPr kumimoji="1" lang="en-US" altLang="zh-CN" sz="2400" b="1" i="1">
                <a:solidFill>
                  <a:srgbClr val="000000"/>
                </a:solidFill>
                <a:latin typeface="Times New Roman" panose="02020603050405020304" pitchFamily="18" charset="0"/>
                <a:cs typeface="Times New Roman" panose="02020603050405020304" pitchFamily="18" charset="0"/>
              </a:rPr>
              <a:t>V</a:t>
            </a:r>
            <a:r>
              <a:rPr kumimoji="1" lang="en-US" altLang="zh-CN" sz="2400" b="1" baseline="-25000">
                <a:solidFill>
                  <a:srgbClr val="000000"/>
                </a:solidFill>
                <a:latin typeface="Times New Roman" panose="02020603050405020304" pitchFamily="18" charset="0"/>
                <a:cs typeface="Times New Roman" panose="02020603050405020304" pitchFamily="18" charset="0"/>
              </a:rPr>
              <a:t>m </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V</a:t>
            </a:r>
            <a:r>
              <a:rPr kumimoji="1" lang="en-US" altLang="zh-CN" sz="2400" b="1" baseline="-25000">
                <a:solidFill>
                  <a:srgbClr val="000000"/>
                </a:solidFill>
                <a:latin typeface="Times New Roman" panose="02020603050405020304" pitchFamily="18" charset="0"/>
              </a:rPr>
              <a:t>DD</a:t>
            </a:r>
            <a:r>
              <a:rPr kumimoji="1" lang="en-US" altLang="zh-CN" sz="2400" b="1">
                <a:solidFill>
                  <a:srgbClr val="000000"/>
                </a:solidFill>
                <a:latin typeface="Times New Roman" panose="02020603050405020304" pitchFamily="18" charset="0"/>
                <a:cs typeface="Times New Roman" panose="02020603050405020304" pitchFamily="18" charset="0"/>
              </a:rPr>
              <a:t> </a:t>
            </a:r>
          </a:p>
        </p:txBody>
      </p:sp>
      <p:sp>
        <p:nvSpPr>
          <p:cNvPr id="119" name="Line 115"/>
          <p:cNvSpPr>
            <a:spLocks noChangeShapeType="1"/>
          </p:cNvSpPr>
          <p:nvPr/>
        </p:nvSpPr>
        <p:spPr bwMode="auto">
          <a:xfrm flipH="1">
            <a:off x="2743200" y="4575175"/>
            <a:ext cx="2819400" cy="1143000"/>
          </a:xfrm>
          <a:prstGeom prst="line">
            <a:avLst/>
          </a:prstGeom>
          <a:noFill/>
          <a:ln w="4445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20" name="Group 116"/>
          <p:cNvGrpSpPr>
            <a:grpSpLocks/>
          </p:cNvGrpSpPr>
          <p:nvPr/>
        </p:nvGrpSpPr>
        <p:grpSpPr bwMode="auto">
          <a:xfrm>
            <a:off x="6172200" y="3889375"/>
            <a:ext cx="2971800" cy="1193800"/>
            <a:chOff x="3888" y="2544"/>
            <a:chExt cx="1872" cy="752"/>
          </a:xfrm>
        </p:grpSpPr>
        <p:sp>
          <p:nvSpPr>
            <p:cNvPr id="121" name="Text Box 117"/>
            <p:cNvSpPr txBox="1">
              <a:spLocks noChangeArrowheads="1"/>
            </p:cNvSpPr>
            <p:nvPr/>
          </p:nvSpPr>
          <p:spPr bwMode="auto">
            <a:xfrm>
              <a:off x="4576" y="254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宋体" panose="02010600030101010101" pitchFamily="2" charset="-122"/>
                </a:rPr>
                <a:t>振荡频率</a:t>
              </a:r>
              <a:endParaRPr kumimoji="1" lang="zh-CN" altLang="en-US" sz="2400" b="1">
                <a:solidFill>
                  <a:srgbClr val="000000"/>
                </a:solidFill>
                <a:latin typeface="宋体" panose="02010600030101010101" pitchFamily="2" charset="-122"/>
                <a:cs typeface="Times New Roman" panose="02020603050405020304" pitchFamily="18" charset="0"/>
              </a:endParaRPr>
            </a:p>
          </p:txBody>
        </p:sp>
        <p:graphicFrame>
          <p:nvGraphicFramePr>
            <p:cNvPr id="122" name="Object 118"/>
            <p:cNvGraphicFramePr>
              <a:graphicFrameLocks noChangeAspect="1"/>
            </p:cNvGraphicFramePr>
            <p:nvPr/>
          </p:nvGraphicFramePr>
          <p:xfrm>
            <a:off x="4352" y="2736"/>
            <a:ext cx="1408" cy="560"/>
          </p:xfrm>
          <a:graphic>
            <a:graphicData uri="http://schemas.openxmlformats.org/presentationml/2006/ole">
              <mc:AlternateContent xmlns:mc="http://schemas.openxmlformats.org/markup-compatibility/2006">
                <mc:Choice xmlns:v="urn:schemas-microsoft-com:vml" Requires="v">
                  <p:oleObj spid="_x0000_s147577" name="公式" r:id="rId6" imgW="1117115" imgH="444307" progId="Equation.3">
                    <p:embed/>
                  </p:oleObj>
                </mc:Choice>
                <mc:Fallback>
                  <p:oleObj name="公式" r:id="rId6" imgW="1117115"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2" y="2736"/>
                          <a:ext cx="140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 name="Line 119"/>
            <p:cNvSpPr>
              <a:spLocks noChangeShapeType="1"/>
            </p:cNvSpPr>
            <p:nvPr/>
          </p:nvSpPr>
          <p:spPr bwMode="auto">
            <a:xfrm flipH="1">
              <a:off x="3888" y="2880"/>
              <a:ext cx="576" cy="192"/>
            </a:xfrm>
            <a:prstGeom prst="line">
              <a:avLst/>
            </a:prstGeom>
            <a:noFill/>
            <a:ln w="44450">
              <a:solidFill>
                <a:schemeClr val="accent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 name="矩形 1"/>
          <p:cNvSpPr/>
          <p:nvPr/>
        </p:nvSpPr>
        <p:spPr>
          <a:xfrm>
            <a:off x="202078" y="6310898"/>
            <a:ext cx="3482043" cy="461665"/>
          </a:xfrm>
          <a:prstGeom prst="rect">
            <a:avLst/>
          </a:prstGeom>
        </p:spPr>
        <p:txBody>
          <a:bodyPr wrap="none">
            <a:spAutoFit/>
          </a:bodyPr>
          <a:lstStyle/>
          <a:p>
            <a:pPr algn="just"/>
            <a:r>
              <a:rPr kumimoji="1" lang="en-US" altLang="zh-CN" dirty="0">
                <a:solidFill>
                  <a:srgbClr val="7030A0"/>
                </a:solidFill>
              </a:rPr>
              <a:t>T= t</a:t>
            </a:r>
            <a:r>
              <a:rPr kumimoji="1" lang="en-US" altLang="zh-CN" baseline="-30000" dirty="0">
                <a:solidFill>
                  <a:srgbClr val="7030A0"/>
                </a:solidFill>
              </a:rPr>
              <a:t>w1</a:t>
            </a:r>
            <a:r>
              <a:rPr kumimoji="1" lang="en-US" altLang="zh-CN" dirty="0">
                <a:solidFill>
                  <a:srgbClr val="7030A0"/>
                </a:solidFill>
              </a:rPr>
              <a:t>+t</a:t>
            </a:r>
            <a:r>
              <a:rPr kumimoji="1" lang="en-US" altLang="zh-CN" baseline="-30000" dirty="0">
                <a:solidFill>
                  <a:srgbClr val="7030A0"/>
                </a:solidFill>
              </a:rPr>
              <a:t>w2</a:t>
            </a:r>
            <a:r>
              <a:rPr kumimoji="1" lang="en-US" altLang="zh-CN" dirty="0">
                <a:solidFill>
                  <a:srgbClr val="7030A0"/>
                </a:solidFill>
              </a:rPr>
              <a:t>≈0.7(R</a:t>
            </a:r>
            <a:r>
              <a:rPr kumimoji="1" lang="en-US" altLang="zh-CN" baseline="-30000" dirty="0">
                <a:solidFill>
                  <a:srgbClr val="7030A0"/>
                </a:solidFill>
              </a:rPr>
              <a:t>1</a:t>
            </a:r>
            <a:r>
              <a:rPr kumimoji="1" lang="en-US" altLang="zh-CN" dirty="0">
                <a:solidFill>
                  <a:srgbClr val="7030A0"/>
                </a:solidFill>
              </a:rPr>
              <a:t>+2R</a:t>
            </a:r>
            <a:r>
              <a:rPr kumimoji="1" lang="en-US" altLang="zh-CN" baseline="-30000" dirty="0">
                <a:solidFill>
                  <a:srgbClr val="7030A0"/>
                </a:solidFill>
              </a:rPr>
              <a:t>2</a:t>
            </a:r>
            <a:r>
              <a:rPr kumimoji="1" lang="en-US" altLang="zh-CN" dirty="0">
                <a:solidFill>
                  <a:srgbClr val="7030A0"/>
                </a:solidFill>
              </a:rPr>
              <a:t>)C</a:t>
            </a:r>
          </a:p>
        </p:txBody>
      </p:sp>
    </p:spTree>
    <p:extLst>
      <p:ext uri="{BB962C8B-B14F-4D97-AF65-F5344CB8AC3E}">
        <p14:creationId xmlns:p14="http://schemas.microsoft.com/office/powerpoint/2010/main" val="7235226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ppt_x</p:attrName>
                                        </p:attrNameLst>
                                      </p:cBhvr>
                                      <p:tavLst>
                                        <p:tav tm="0">
                                          <p:val>
                                            <p:strVal val="#ppt_x-#ppt_w/2"/>
                                          </p:val>
                                        </p:tav>
                                        <p:tav tm="100000">
                                          <p:val>
                                            <p:strVal val="#ppt_x"/>
                                          </p:val>
                                        </p:tav>
                                      </p:tavLst>
                                    </p:anim>
                                    <p:anim calcmode="lin" valueType="num">
                                      <p:cBhvr>
                                        <p:cTn id="16" dur="500" fill="hold"/>
                                        <p:tgtEl>
                                          <p:spTgt spid="31"/>
                                        </p:tgtEl>
                                        <p:attrNameLst>
                                          <p:attrName>ppt_y</p:attrName>
                                        </p:attrNameLst>
                                      </p:cBhvr>
                                      <p:tavLst>
                                        <p:tav tm="0">
                                          <p:val>
                                            <p:strVal val="#ppt_y"/>
                                          </p:val>
                                        </p:tav>
                                        <p:tav tm="100000">
                                          <p:val>
                                            <p:strVal val="#ppt_y"/>
                                          </p:val>
                                        </p:tav>
                                      </p:tavLst>
                                    </p:anim>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ppt_x</p:attrName>
                                        </p:attrNameLst>
                                      </p:cBhvr>
                                      <p:tavLst>
                                        <p:tav tm="0">
                                          <p:val>
                                            <p:strVal val="#ppt_x-#ppt_w/2"/>
                                          </p:val>
                                        </p:tav>
                                        <p:tav tm="100000">
                                          <p:val>
                                            <p:strVal val="#ppt_x"/>
                                          </p:val>
                                        </p:tav>
                                      </p:tavLst>
                                    </p:anim>
                                    <p:anim calcmode="lin" valueType="num">
                                      <p:cBhvr>
                                        <p:cTn id="23" dur="500" fill="hold"/>
                                        <p:tgtEl>
                                          <p:spTgt spid="32"/>
                                        </p:tgtEl>
                                        <p:attrNameLst>
                                          <p:attrName>ppt_y</p:attrName>
                                        </p:attrNameLst>
                                      </p:cBhvr>
                                      <p:tavLst>
                                        <p:tav tm="0">
                                          <p:val>
                                            <p:strVal val="#ppt_y"/>
                                          </p:val>
                                        </p:tav>
                                        <p:tav tm="100000">
                                          <p:val>
                                            <p:strVal val="#ppt_y"/>
                                          </p:val>
                                        </p:tav>
                                      </p:tavLst>
                                    </p:anim>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ppt_w/2"/>
                                          </p:val>
                                        </p:tav>
                                        <p:tav tm="100000">
                                          <p:val>
                                            <p:strVal val="#ppt_x"/>
                                          </p:val>
                                        </p:tav>
                                      </p:tavLst>
                                    </p:anim>
                                    <p:anim calcmode="lin" valueType="num">
                                      <p:cBhvr>
                                        <p:cTn id="30" dur="500" fill="hold"/>
                                        <p:tgtEl>
                                          <p:spTgt spid="33"/>
                                        </p:tgtEl>
                                        <p:attrNameLst>
                                          <p:attrName>ppt_y</p:attrName>
                                        </p:attrNameLst>
                                      </p:cBhvr>
                                      <p:tavLst>
                                        <p:tav tm="0">
                                          <p:val>
                                            <p:strVal val="#ppt_y"/>
                                          </p:val>
                                        </p:tav>
                                        <p:tav tm="100000">
                                          <p:val>
                                            <p:strVal val="#ppt_y"/>
                                          </p:val>
                                        </p:tav>
                                      </p:tavLst>
                                    </p:anim>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ppt_x</p:attrName>
                                        </p:attrNameLst>
                                      </p:cBhvr>
                                      <p:tavLst>
                                        <p:tav tm="0">
                                          <p:val>
                                            <p:strVal val="#ppt_x"/>
                                          </p:val>
                                        </p:tav>
                                        <p:tav tm="100000">
                                          <p:val>
                                            <p:strVal val="#ppt_x"/>
                                          </p:val>
                                        </p:tav>
                                      </p:tavLst>
                                    </p:anim>
                                    <p:anim calcmode="lin" valueType="num">
                                      <p:cBhvr>
                                        <p:cTn id="37" dur="500" fill="hold"/>
                                        <p:tgtEl>
                                          <p:spTgt spid="34"/>
                                        </p:tgtEl>
                                        <p:attrNameLst>
                                          <p:attrName>ppt_y</p:attrName>
                                        </p:attrNameLst>
                                      </p:cBhvr>
                                      <p:tavLst>
                                        <p:tav tm="0">
                                          <p:val>
                                            <p:strVal val="#ppt_y-#ppt_h/2"/>
                                          </p:val>
                                        </p:tav>
                                        <p:tav tm="100000">
                                          <p:val>
                                            <p:strVal val="#ppt_y"/>
                                          </p:val>
                                        </p:tav>
                                      </p:tavLst>
                                    </p:anim>
                                    <p:anim calcmode="lin" valueType="num">
                                      <p:cBhvr>
                                        <p:cTn id="38" dur="500" fill="hold"/>
                                        <p:tgtEl>
                                          <p:spTgt spid="34"/>
                                        </p:tgtEl>
                                        <p:attrNameLst>
                                          <p:attrName>ppt_w</p:attrName>
                                        </p:attrNameLst>
                                      </p:cBhvr>
                                      <p:tavLst>
                                        <p:tav tm="0">
                                          <p:val>
                                            <p:strVal val="#ppt_w"/>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ppt_x</p:attrName>
                                        </p:attrNameLst>
                                      </p:cBhvr>
                                      <p:tavLst>
                                        <p:tav tm="0">
                                          <p:val>
                                            <p:strVal val="#ppt_x"/>
                                          </p:val>
                                        </p:tav>
                                        <p:tav tm="100000">
                                          <p:val>
                                            <p:strVal val="#ppt_x"/>
                                          </p:val>
                                        </p:tav>
                                      </p:tavLst>
                                    </p:anim>
                                    <p:anim calcmode="lin" valueType="num">
                                      <p:cBhvr>
                                        <p:cTn id="44" dur="500" fill="hold"/>
                                        <p:tgtEl>
                                          <p:spTgt spid="35"/>
                                        </p:tgtEl>
                                        <p:attrNameLst>
                                          <p:attrName>ppt_y</p:attrName>
                                        </p:attrNameLst>
                                      </p:cBhvr>
                                      <p:tavLst>
                                        <p:tav tm="0">
                                          <p:val>
                                            <p:strVal val="#ppt_y-#ppt_h/2"/>
                                          </p:val>
                                        </p:tav>
                                        <p:tav tm="100000">
                                          <p:val>
                                            <p:strVal val="#ppt_y"/>
                                          </p:val>
                                        </p:tav>
                                      </p:tavLst>
                                    </p:anim>
                                    <p:anim calcmode="lin" valueType="num">
                                      <p:cBhvr>
                                        <p:cTn id="45" dur="500" fill="hold"/>
                                        <p:tgtEl>
                                          <p:spTgt spid="35"/>
                                        </p:tgtEl>
                                        <p:attrNameLst>
                                          <p:attrName>ppt_w</p:attrName>
                                        </p:attrNameLst>
                                      </p:cBhvr>
                                      <p:tavLst>
                                        <p:tav tm="0">
                                          <p:val>
                                            <p:strVal val="#ppt_w"/>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childTnLst>
                                </p:cTn>
                              </p:par>
                            </p:childTnLst>
                          </p:cTn>
                        </p:par>
                        <p:par>
                          <p:cTn id="47" fill="hold">
                            <p:stCondLst>
                              <p:cond delay="2500"/>
                            </p:stCondLst>
                            <p:childTnLst>
                              <p:par>
                                <p:cTn id="48" presetID="17" presetClass="entr" presetSubtype="1"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ppt_x</p:attrName>
                                        </p:attrNameLst>
                                      </p:cBhvr>
                                      <p:tavLst>
                                        <p:tav tm="0">
                                          <p:val>
                                            <p:strVal val="#ppt_x"/>
                                          </p:val>
                                        </p:tav>
                                        <p:tav tm="100000">
                                          <p:val>
                                            <p:strVal val="#ppt_x"/>
                                          </p:val>
                                        </p:tav>
                                      </p:tavLst>
                                    </p:anim>
                                    <p:anim calcmode="lin" valueType="num">
                                      <p:cBhvr>
                                        <p:cTn id="51" dur="500" fill="hold"/>
                                        <p:tgtEl>
                                          <p:spTgt spid="36"/>
                                        </p:tgtEl>
                                        <p:attrNameLst>
                                          <p:attrName>ppt_y</p:attrName>
                                        </p:attrNameLst>
                                      </p:cBhvr>
                                      <p:tavLst>
                                        <p:tav tm="0">
                                          <p:val>
                                            <p:strVal val="#ppt_y-#ppt_h/2"/>
                                          </p:val>
                                        </p:tav>
                                        <p:tav tm="100000">
                                          <p:val>
                                            <p:strVal val="#ppt_y"/>
                                          </p:val>
                                        </p:tav>
                                      </p:tavLst>
                                    </p:anim>
                                    <p:anim calcmode="lin" valueType="num">
                                      <p:cBhvr>
                                        <p:cTn id="52" dur="500" fill="hold"/>
                                        <p:tgtEl>
                                          <p:spTgt spid="36"/>
                                        </p:tgtEl>
                                        <p:attrNameLst>
                                          <p:attrName>ppt_w</p:attrName>
                                        </p:attrNameLst>
                                      </p:cBhvr>
                                      <p:tavLst>
                                        <p:tav tm="0">
                                          <p:val>
                                            <p:strVal val="#ppt_w"/>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childTnLst>
                          </p:cTn>
                        </p:par>
                        <p:par>
                          <p:cTn id="54" fill="hold">
                            <p:stCondLst>
                              <p:cond delay="3000"/>
                            </p:stCondLst>
                            <p:childTnLst>
                              <p:par>
                                <p:cTn id="55" presetID="17" presetClass="entr" presetSubtype="1"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ppt_h/2"/>
                                          </p:val>
                                        </p:tav>
                                        <p:tav tm="100000">
                                          <p:val>
                                            <p:strVal val="#ppt_y"/>
                                          </p:val>
                                        </p:tav>
                                      </p:tavLst>
                                    </p:anim>
                                    <p:anim calcmode="lin" valueType="num">
                                      <p:cBhvr>
                                        <p:cTn id="59" dur="500" fill="hold"/>
                                        <p:tgtEl>
                                          <p:spTgt spid="37"/>
                                        </p:tgtEl>
                                        <p:attrNameLst>
                                          <p:attrName>ppt_w</p:attrName>
                                        </p:attrNameLst>
                                      </p:cBhvr>
                                      <p:tavLst>
                                        <p:tav tm="0">
                                          <p:val>
                                            <p:strVal val="#ppt_w"/>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childTnLst>
                                </p:cTn>
                              </p:par>
                            </p:childTnLst>
                          </p:cTn>
                        </p:par>
                        <p:par>
                          <p:cTn id="61" fill="hold">
                            <p:stCondLst>
                              <p:cond delay="3500"/>
                            </p:stCondLst>
                            <p:childTnLst>
                              <p:par>
                                <p:cTn id="62" presetID="17" presetClass="entr" presetSubtype="1"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ppt_x</p:attrName>
                                        </p:attrNameLst>
                                      </p:cBhvr>
                                      <p:tavLst>
                                        <p:tav tm="0">
                                          <p:val>
                                            <p:strVal val="#ppt_x"/>
                                          </p:val>
                                        </p:tav>
                                        <p:tav tm="100000">
                                          <p:val>
                                            <p:strVal val="#ppt_x"/>
                                          </p:val>
                                        </p:tav>
                                      </p:tavLst>
                                    </p:anim>
                                    <p:anim calcmode="lin" valueType="num">
                                      <p:cBhvr>
                                        <p:cTn id="65" dur="500" fill="hold"/>
                                        <p:tgtEl>
                                          <p:spTgt spid="38"/>
                                        </p:tgtEl>
                                        <p:attrNameLst>
                                          <p:attrName>ppt_y</p:attrName>
                                        </p:attrNameLst>
                                      </p:cBhvr>
                                      <p:tavLst>
                                        <p:tav tm="0">
                                          <p:val>
                                            <p:strVal val="#ppt_y-#ppt_h/2"/>
                                          </p:val>
                                        </p:tav>
                                        <p:tav tm="100000">
                                          <p:val>
                                            <p:strVal val="#ppt_y"/>
                                          </p:val>
                                        </p:tav>
                                      </p:tavLst>
                                    </p:anim>
                                    <p:anim calcmode="lin" valueType="num">
                                      <p:cBhvr>
                                        <p:cTn id="66" dur="500" fill="hold"/>
                                        <p:tgtEl>
                                          <p:spTgt spid="38"/>
                                        </p:tgtEl>
                                        <p:attrNameLst>
                                          <p:attrName>ppt_w</p:attrName>
                                        </p:attrNameLst>
                                      </p:cBhvr>
                                      <p:tavLst>
                                        <p:tav tm="0">
                                          <p:val>
                                            <p:strVal val="#ppt_w"/>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childTnLst>
                                </p:cTn>
                              </p:par>
                            </p:childTnLst>
                          </p:cTn>
                        </p:par>
                        <p:par>
                          <p:cTn id="68" fill="hold">
                            <p:stCondLst>
                              <p:cond delay="4000"/>
                            </p:stCondLst>
                            <p:childTnLst>
                              <p:par>
                                <p:cTn id="69" presetID="18" presetClass="entr" presetSubtype="3" fill="hold" grpId="0" nodeType="after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strips(upRight)">
                                      <p:cBhvr>
                                        <p:cTn id="7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nodeType="click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500" fill="hold"/>
                                        <p:tgtEl>
                                          <p:spTgt spid="94"/>
                                        </p:tgtEl>
                                        <p:attrNameLst>
                                          <p:attrName>ppt_x</p:attrName>
                                        </p:attrNameLst>
                                      </p:cBhvr>
                                      <p:tavLst>
                                        <p:tav tm="0">
                                          <p:val>
                                            <p:strVal val="#ppt_x-#ppt_w/2"/>
                                          </p:val>
                                        </p:tav>
                                        <p:tav tm="100000">
                                          <p:val>
                                            <p:strVal val="#ppt_x"/>
                                          </p:val>
                                        </p:tav>
                                      </p:tavLst>
                                    </p:anim>
                                    <p:anim calcmode="lin" valueType="num">
                                      <p:cBhvr>
                                        <p:cTn id="81" dur="500" fill="hold"/>
                                        <p:tgtEl>
                                          <p:spTgt spid="94"/>
                                        </p:tgtEl>
                                        <p:attrNameLst>
                                          <p:attrName>ppt_y</p:attrName>
                                        </p:attrNameLst>
                                      </p:cBhvr>
                                      <p:tavLst>
                                        <p:tav tm="0">
                                          <p:val>
                                            <p:strVal val="#ppt_y"/>
                                          </p:val>
                                        </p:tav>
                                        <p:tav tm="100000">
                                          <p:val>
                                            <p:strVal val="#ppt_y"/>
                                          </p:val>
                                        </p:tav>
                                      </p:tavLst>
                                    </p:anim>
                                    <p:anim calcmode="lin" valueType="num">
                                      <p:cBhvr>
                                        <p:cTn id="82" dur="500" fill="hold"/>
                                        <p:tgtEl>
                                          <p:spTgt spid="94"/>
                                        </p:tgtEl>
                                        <p:attrNameLst>
                                          <p:attrName>ppt_w</p:attrName>
                                        </p:attrNameLst>
                                      </p:cBhvr>
                                      <p:tavLst>
                                        <p:tav tm="0">
                                          <p:val>
                                            <p:fltVal val="0"/>
                                          </p:val>
                                        </p:tav>
                                        <p:tav tm="100000">
                                          <p:val>
                                            <p:strVal val="#ppt_w"/>
                                          </p:val>
                                        </p:tav>
                                      </p:tavLst>
                                    </p:anim>
                                    <p:anim calcmode="lin" valueType="num">
                                      <p:cBhvr>
                                        <p:cTn id="83" dur="500" fill="hold"/>
                                        <p:tgtEl>
                                          <p:spTgt spid="94"/>
                                        </p:tgtEl>
                                        <p:attrNameLst>
                                          <p:attrName>ppt_h</p:attrName>
                                        </p:attrNameLst>
                                      </p:cBhvr>
                                      <p:tavLst>
                                        <p:tav tm="0">
                                          <p:val>
                                            <p:strVal val="#ppt_h"/>
                                          </p:val>
                                        </p:tav>
                                        <p:tav tm="100000">
                                          <p:val>
                                            <p:strVal val="#ppt_h"/>
                                          </p:val>
                                        </p:tav>
                                      </p:tavLst>
                                    </p:anim>
                                  </p:childTnLst>
                                </p:cTn>
                              </p:par>
                            </p:childTnLst>
                          </p:cTn>
                        </p:par>
                        <p:par>
                          <p:cTn id="84" fill="hold">
                            <p:stCondLst>
                              <p:cond delay="500"/>
                            </p:stCondLst>
                            <p:childTnLst>
                              <p:par>
                                <p:cTn id="85" presetID="17" presetClass="entr" presetSubtype="1" fill="hold" nodeType="afterEffect">
                                  <p:stCondLst>
                                    <p:cond delay="0"/>
                                  </p:stCondLst>
                                  <p:childTnLst>
                                    <p:set>
                                      <p:cBhvr>
                                        <p:cTn id="86" dur="1" fill="hold">
                                          <p:stCondLst>
                                            <p:cond delay="0"/>
                                          </p:stCondLst>
                                        </p:cTn>
                                        <p:tgtEl>
                                          <p:spTgt spid="97"/>
                                        </p:tgtEl>
                                        <p:attrNameLst>
                                          <p:attrName>style.visibility</p:attrName>
                                        </p:attrNameLst>
                                      </p:cBhvr>
                                      <p:to>
                                        <p:strVal val="visible"/>
                                      </p:to>
                                    </p:set>
                                    <p:anim calcmode="lin" valueType="num">
                                      <p:cBhvr>
                                        <p:cTn id="87" dur="500" fill="hold"/>
                                        <p:tgtEl>
                                          <p:spTgt spid="97"/>
                                        </p:tgtEl>
                                        <p:attrNameLst>
                                          <p:attrName>ppt_x</p:attrName>
                                        </p:attrNameLst>
                                      </p:cBhvr>
                                      <p:tavLst>
                                        <p:tav tm="0">
                                          <p:val>
                                            <p:strVal val="#ppt_x"/>
                                          </p:val>
                                        </p:tav>
                                        <p:tav tm="100000">
                                          <p:val>
                                            <p:strVal val="#ppt_x"/>
                                          </p:val>
                                        </p:tav>
                                      </p:tavLst>
                                    </p:anim>
                                    <p:anim calcmode="lin" valueType="num">
                                      <p:cBhvr>
                                        <p:cTn id="88" dur="500" fill="hold"/>
                                        <p:tgtEl>
                                          <p:spTgt spid="97"/>
                                        </p:tgtEl>
                                        <p:attrNameLst>
                                          <p:attrName>ppt_y</p:attrName>
                                        </p:attrNameLst>
                                      </p:cBhvr>
                                      <p:tavLst>
                                        <p:tav tm="0">
                                          <p:val>
                                            <p:strVal val="#ppt_y-#ppt_h/2"/>
                                          </p:val>
                                        </p:tav>
                                        <p:tav tm="100000">
                                          <p:val>
                                            <p:strVal val="#ppt_y"/>
                                          </p:val>
                                        </p:tav>
                                      </p:tavLst>
                                    </p:anim>
                                    <p:anim calcmode="lin" valueType="num">
                                      <p:cBhvr>
                                        <p:cTn id="89" dur="500" fill="hold"/>
                                        <p:tgtEl>
                                          <p:spTgt spid="97"/>
                                        </p:tgtEl>
                                        <p:attrNameLst>
                                          <p:attrName>ppt_w</p:attrName>
                                        </p:attrNameLst>
                                      </p:cBhvr>
                                      <p:tavLst>
                                        <p:tav tm="0">
                                          <p:val>
                                            <p:strVal val="#ppt_w"/>
                                          </p:val>
                                        </p:tav>
                                        <p:tav tm="100000">
                                          <p:val>
                                            <p:strVal val="#ppt_w"/>
                                          </p:val>
                                        </p:tav>
                                      </p:tavLst>
                                    </p:anim>
                                    <p:anim calcmode="lin" valueType="num">
                                      <p:cBhvr>
                                        <p:cTn id="90"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8" presetClass="entr" presetSubtype="3" fill="hold" grpId="0" nodeType="click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strips(upRight)">
                                      <p:cBhvr>
                                        <p:cTn id="95" dur="500"/>
                                        <p:tgtEl>
                                          <p:spTgt spid="100"/>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0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104"/>
                                        </p:tgtEl>
                                        <p:attrNameLst>
                                          <p:attrName>style.visibility</p:attrName>
                                        </p:attrNameLst>
                                      </p:cBhvr>
                                      <p:to>
                                        <p:strVal val="visible"/>
                                      </p:to>
                                    </p:set>
                                    <p:anim calcmode="lin" valueType="num">
                                      <p:cBhvr>
                                        <p:cTn id="104" dur="500" fill="hold"/>
                                        <p:tgtEl>
                                          <p:spTgt spid="104"/>
                                        </p:tgtEl>
                                        <p:attrNameLst>
                                          <p:attrName>ppt_x</p:attrName>
                                        </p:attrNameLst>
                                      </p:cBhvr>
                                      <p:tavLst>
                                        <p:tav tm="0">
                                          <p:val>
                                            <p:strVal val="#ppt_x"/>
                                          </p:val>
                                        </p:tav>
                                        <p:tav tm="100000">
                                          <p:val>
                                            <p:strVal val="#ppt_x"/>
                                          </p:val>
                                        </p:tav>
                                      </p:tavLst>
                                    </p:anim>
                                    <p:anim calcmode="lin" valueType="num">
                                      <p:cBhvr>
                                        <p:cTn id="105" dur="500" fill="hold"/>
                                        <p:tgtEl>
                                          <p:spTgt spid="104"/>
                                        </p:tgtEl>
                                        <p:attrNameLst>
                                          <p:attrName>ppt_y</p:attrName>
                                        </p:attrNameLst>
                                      </p:cBhvr>
                                      <p:tavLst>
                                        <p:tav tm="0">
                                          <p:val>
                                            <p:strVal val="#ppt_y+#ppt_h/2"/>
                                          </p:val>
                                        </p:tav>
                                        <p:tav tm="100000">
                                          <p:val>
                                            <p:strVal val="#ppt_y"/>
                                          </p:val>
                                        </p:tav>
                                      </p:tavLst>
                                    </p:anim>
                                    <p:anim calcmode="lin" valueType="num">
                                      <p:cBhvr>
                                        <p:cTn id="106" dur="500" fill="hold"/>
                                        <p:tgtEl>
                                          <p:spTgt spid="104"/>
                                        </p:tgtEl>
                                        <p:attrNameLst>
                                          <p:attrName>ppt_w</p:attrName>
                                        </p:attrNameLst>
                                      </p:cBhvr>
                                      <p:tavLst>
                                        <p:tav tm="0">
                                          <p:val>
                                            <p:strVal val="#ppt_w"/>
                                          </p:val>
                                        </p:tav>
                                        <p:tav tm="100000">
                                          <p:val>
                                            <p:strVal val="#ppt_w"/>
                                          </p:val>
                                        </p:tav>
                                      </p:tavLst>
                                    </p:anim>
                                    <p:anim calcmode="lin" valueType="num">
                                      <p:cBhvr>
                                        <p:cTn id="107" dur="500" fill="hold"/>
                                        <p:tgtEl>
                                          <p:spTgt spid="104"/>
                                        </p:tgtEl>
                                        <p:attrNameLst>
                                          <p:attrName>ppt_h</p:attrName>
                                        </p:attrNameLst>
                                      </p:cBhvr>
                                      <p:tavLst>
                                        <p:tav tm="0">
                                          <p:val>
                                            <p:fltVal val="0"/>
                                          </p:val>
                                        </p:tav>
                                        <p:tav tm="100000">
                                          <p:val>
                                            <p:strVal val="#ppt_h"/>
                                          </p:val>
                                        </p:tav>
                                      </p:tavLst>
                                    </p:anim>
                                  </p:childTnLst>
                                </p:cTn>
                              </p:par>
                            </p:childTnLst>
                          </p:cTn>
                        </p:par>
                        <p:par>
                          <p:cTn id="108" fill="hold">
                            <p:stCondLst>
                              <p:cond delay="500"/>
                            </p:stCondLst>
                            <p:childTnLst>
                              <p:par>
                                <p:cTn id="109" presetID="17" presetClass="entr" presetSubtype="4" fill="hold" grpId="0" nodeType="after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p:cTn id="111" dur="500" fill="hold"/>
                                        <p:tgtEl>
                                          <p:spTgt spid="106"/>
                                        </p:tgtEl>
                                        <p:attrNameLst>
                                          <p:attrName>ppt_x</p:attrName>
                                        </p:attrNameLst>
                                      </p:cBhvr>
                                      <p:tavLst>
                                        <p:tav tm="0">
                                          <p:val>
                                            <p:strVal val="#ppt_x"/>
                                          </p:val>
                                        </p:tav>
                                        <p:tav tm="100000">
                                          <p:val>
                                            <p:strVal val="#ppt_x"/>
                                          </p:val>
                                        </p:tav>
                                      </p:tavLst>
                                    </p:anim>
                                    <p:anim calcmode="lin" valueType="num">
                                      <p:cBhvr>
                                        <p:cTn id="112" dur="500" fill="hold"/>
                                        <p:tgtEl>
                                          <p:spTgt spid="106"/>
                                        </p:tgtEl>
                                        <p:attrNameLst>
                                          <p:attrName>ppt_y</p:attrName>
                                        </p:attrNameLst>
                                      </p:cBhvr>
                                      <p:tavLst>
                                        <p:tav tm="0">
                                          <p:val>
                                            <p:strVal val="#ppt_y+#ppt_h/2"/>
                                          </p:val>
                                        </p:tav>
                                        <p:tav tm="100000">
                                          <p:val>
                                            <p:strVal val="#ppt_y"/>
                                          </p:val>
                                        </p:tav>
                                      </p:tavLst>
                                    </p:anim>
                                    <p:anim calcmode="lin" valueType="num">
                                      <p:cBhvr>
                                        <p:cTn id="113" dur="500" fill="hold"/>
                                        <p:tgtEl>
                                          <p:spTgt spid="106"/>
                                        </p:tgtEl>
                                        <p:attrNameLst>
                                          <p:attrName>ppt_w</p:attrName>
                                        </p:attrNameLst>
                                      </p:cBhvr>
                                      <p:tavLst>
                                        <p:tav tm="0">
                                          <p:val>
                                            <p:strVal val="#ppt_w"/>
                                          </p:val>
                                        </p:tav>
                                        <p:tav tm="100000">
                                          <p:val>
                                            <p:strVal val="#ppt_w"/>
                                          </p:val>
                                        </p:tav>
                                      </p:tavLst>
                                    </p:anim>
                                    <p:anim calcmode="lin" valueType="num">
                                      <p:cBhvr>
                                        <p:cTn id="114" dur="500" fill="hold"/>
                                        <p:tgtEl>
                                          <p:spTgt spid="106"/>
                                        </p:tgtEl>
                                        <p:attrNameLst>
                                          <p:attrName>ppt_h</p:attrName>
                                        </p:attrNameLst>
                                      </p:cBhvr>
                                      <p:tavLst>
                                        <p:tav tm="0">
                                          <p:val>
                                            <p:fltVal val="0"/>
                                          </p:val>
                                        </p:tav>
                                        <p:tav tm="100000">
                                          <p:val>
                                            <p:strVal val="#ppt_h"/>
                                          </p:val>
                                        </p:tav>
                                      </p:tavLst>
                                    </p:anim>
                                  </p:childTnLst>
                                </p:cTn>
                              </p:par>
                            </p:childTnLst>
                          </p:cTn>
                        </p:par>
                        <p:par>
                          <p:cTn id="115" fill="hold">
                            <p:stCondLst>
                              <p:cond delay="1000"/>
                            </p:stCondLst>
                            <p:childTnLst>
                              <p:par>
                                <p:cTn id="116" presetID="17" presetClass="entr" presetSubtype="2" fill="hold" grpId="0" nodeType="afterEffect">
                                  <p:stCondLst>
                                    <p:cond delay="0"/>
                                  </p:stCondLst>
                                  <p:childTnLst>
                                    <p:set>
                                      <p:cBhvr>
                                        <p:cTn id="117" dur="1" fill="hold">
                                          <p:stCondLst>
                                            <p:cond delay="0"/>
                                          </p:stCondLst>
                                        </p:cTn>
                                        <p:tgtEl>
                                          <p:spTgt spid="105"/>
                                        </p:tgtEl>
                                        <p:attrNameLst>
                                          <p:attrName>style.visibility</p:attrName>
                                        </p:attrNameLst>
                                      </p:cBhvr>
                                      <p:to>
                                        <p:strVal val="visible"/>
                                      </p:to>
                                    </p:set>
                                    <p:anim calcmode="lin" valueType="num">
                                      <p:cBhvr>
                                        <p:cTn id="118" dur="500" fill="hold"/>
                                        <p:tgtEl>
                                          <p:spTgt spid="105"/>
                                        </p:tgtEl>
                                        <p:attrNameLst>
                                          <p:attrName>ppt_x</p:attrName>
                                        </p:attrNameLst>
                                      </p:cBhvr>
                                      <p:tavLst>
                                        <p:tav tm="0">
                                          <p:val>
                                            <p:strVal val="#ppt_x+#ppt_w/2"/>
                                          </p:val>
                                        </p:tav>
                                        <p:tav tm="100000">
                                          <p:val>
                                            <p:strVal val="#ppt_x"/>
                                          </p:val>
                                        </p:tav>
                                      </p:tavLst>
                                    </p:anim>
                                    <p:anim calcmode="lin" valueType="num">
                                      <p:cBhvr>
                                        <p:cTn id="119" dur="500" fill="hold"/>
                                        <p:tgtEl>
                                          <p:spTgt spid="105"/>
                                        </p:tgtEl>
                                        <p:attrNameLst>
                                          <p:attrName>ppt_y</p:attrName>
                                        </p:attrNameLst>
                                      </p:cBhvr>
                                      <p:tavLst>
                                        <p:tav tm="0">
                                          <p:val>
                                            <p:strVal val="#ppt_y"/>
                                          </p:val>
                                        </p:tav>
                                        <p:tav tm="100000">
                                          <p:val>
                                            <p:strVal val="#ppt_y"/>
                                          </p:val>
                                        </p:tav>
                                      </p:tavLst>
                                    </p:anim>
                                    <p:anim calcmode="lin" valueType="num">
                                      <p:cBhvr>
                                        <p:cTn id="120" dur="500" fill="hold"/>
                                        <p:tgtEl>
                                          <p:spTgt spid="105"/>
                                        </p:tgtEl>
                                        <p:attrNameLst>
                                          <p:attrName>ppt_w</p:attrName>
                                        </p:attrNameLst>
                                      </p:cBhvr>
                                      <p:tavLst>
                                        <p:tav tm="0">
                                          <p:val>
                                            <p:fltVal val="0"/>
                                          </p:val>
                                        </p:tav>
                                        <p:tav tm="100000">
                                          <p:val>
                                            <p:strVal val="#ppt_w"/>
                                          </p:val>
                                        </p:tav>
                                      </p:tavLst>
                                    </p:anim>
                                    <p:anim calcmode="lin" valueType="num">
                                      <p:cBhvr>
                                        <p:cTn id="121" dur="500" fill="hold"/>
                                        <p:tgtEl>
                                          <p:spTgt spid="105"/>
                                        </p:tgtEl>
                                        <p:attrNameLst>
                                          <p:attrName>ppt_h</p:attrName>
                                        </p:attrNameLst>
                                      </p:cBhvr>
                                      <p:tavLst>
                                        <p:tav tm="0">
                                          <p:val>
                                            <p:strVal val="#ppt_h"/>
                                          </p:val>
                                        </p:tav>
                                        <p:tav tm="100000">
                                          <p:val>
                                            <p:strVal val="#ppt_h"/>
                                          </p:val>
                                        </p:tav>
                                      </p:tavLst>
                                    </p:anim>
                                  </p:childTnLst>
                                </p:cTn>
                              </p:par>
                            </p:childTnLst>
                          </p:cTn>
                        </p:par>
                        <p:par>
                          <p:cTn id="122" fill="hold">
                            <p:stCondLst>
                              <p:cond delay="1500"/>
                            </p:stCondLst>
                            <p:childTnLst>
                              <p:par>
                                <p:cTn id="123" presetID="17" presetClass="entr" presetSubtype="2" fill="hold" grpId="0" nodeType="afterEffect">
                                  <p:stCondLst>
                                    <p:cond delay="0"/>
                                  </p:stCondLst>
                                  <p:childTnLst>
                                    <p:set>
                                      <p:cBhvr>
                                        <p:cTn id="124" dur="1" fill="hold">
                                          <p:stCondLst>
                                            <p:cond delay="0"/>
                                          </p:stCondLst>
                                        </p:cTn>
                                        <p:tgtEl>
                                          <p:spTgt spid="107"/>
                                        </p:tgtEl>
                                        <p:attrNameLst>
                                          <p:attrName>style.visibility</p:attrName>
                                        </p:attrNameLst>
                                      </p:cBhvr>
                                      <p:to>
                                        <p:strVal val="visible"/>
                                      </p:to>
                                    </p:set>
                                    <p:anim calcmode="lin" valueType="num">
                                      <p:cBhvr>
                                        <p:cTn id="125" dur="500" fill="hold"/>
                                        <p:tgtEl>
                                          <p:spTgt spid="107"/>
                                        </p:tgtEl>
                                        <p:attrNameLst>
                                          <p:attrName>ppt_x</p:attrName>
                                        </p:attrNameLst>
                                      </p:cBhvr>
                                      <p:tavLst>
                                        <p:tav tm="0">
                                          <p:val>
                                            <p:strVal val="#ppt_x+#ppt_w/2"/>
                                          </p:val>
                                        </p:tav>
                                        <p:tav tm="100000">
                                          <p:val>
                                            <p:strVal val="#ppt_x"/>
                                          </p:val>
                                        </p:tav>
                                      </p:tavLst>
                                    </p:anim>
                                    <p:anim calcmode="lin" valueType="num">
                                      <p:cBhvr>
                                        <p:cTn id="126" dur="500" fill="hold"/>
                                        <p:tgtEl>
                                          <p:spTgt spid="107"/>
                                        </p:tgtEl>
                                        <p:attrNameLst>
                                          <p:attrName>ppt_y</p:attrName>
                                        </p:attrNameLst>
                                      </p:cBhvr>
                                      <p:tavLst>
                                        <p:tav tm="0">
                                          <p:val>
                                            <p:strVal val="#ppt_y"/>
                                          </p:val>
                                        </p:tav>
                                        <p:tav tm="100000">
                                          <p:val>
                                            <p:strVal val="#ppt_y"/>
                                          </p:val>
                                        </p:tav>
                                      </p:tavLst>
                                    </p:anim>
                                    <p:anim calcmode="lin" valueType="num">
                                      <p:cBhvr>
                                        <p:cTn id="127" dur="500" fill="hold"/>
                                        <p:tgtEl>
                                          <p:spTgt spid="107"/>
                                        </p:tgtEl>
                                        <p:attrNameLst>
                                          <p:attrName>ppt_w</p:attrName>
                                        </p:attrNameLst>
                                      </p:cBhvr>
                                      <p:tavLst>
                                        <p:tav tm="0">
                                          <p:val>
                                            <p:fltVal val="0"/>
                                          </p:val>
                                        </p:tav>
                                        <p:tav tm="100000">
                                          <p:val>
                                            <p:strVal val="#ppt_w"/>
                                          </p:val>
                                        </p:tav>
                                      </p:tavLst>
                                    </p:anim>
                                    <p:anim calcmode="lin" valueType="num">
                                      <p:cBhvr>
                                        <p:cTn id="128" dur="500" fill="hold"/>
                                        <p:tgtEl>
                                          <p:spTgt spid="107"/>
                                        </p:tgtEl>
                                        <p:attrNameLst>
                                          <p:attrName>ppt_h</p:attrName>
                                        </p:attrNameLst>
                                      </p:cBhvr>
                                      <p:tavLst>
                                        <p:tav tm="0">
                                          <p:val>
                                            <p:strVal val="#ppt_h"/>
                                          </p:val>
                                        </p:tav>
                                        <p:tav tm="100000">
                                          <p:val>
                                            <p:strVal val="#ppt_h"/>
                                          </p:val>
                                        </p:tav>
                                      </p:tavLst>
                                    </p:anim>
                                  </p:childTnLst>
                                </p:cTn>
                              </p:par>
                            </p:childTnLst>
                          </p:cTn>
                        </p:par>
                        <p:par>
                          <p:cTn id="129" fill="hold">
                            <p:stCondLst>
                              <p:cond delay="2000"/>
                            </p:stCondLst>
                            <p:childTnLst>
                              <p:par>
                                <p:cTn id="130" presetID="17" presetClass="entr" presetSubtype="1" fill="hold" grpId="0" nodeType="afterEffect">
                                  <p:stCondLst>
                                    <p:cond delay="0"/>
                                  </p:stCondLst>
                                  <p:childTnLst>
                                    <p:set>
                                      <p:cBhvr>
                                        <p:cTn id="131" dur="1" fill="hold">
                                          <p:stCondLst>
                                            <p:cond delay="0"/>
                                          </p:stCondLst>
                                        </p:cTn>
                                        <p:tgtEl>
                                          <p:spTgt spid="108"/>
                                        </p:tgtEl>
                                        <p:attrNameLst>
                                          <p:attrName>style.visibility</p:attrName>
                                        </p:attrNameLst>
                                      </p:cBhvr>
                                      <p:to>
                                        <p:strVal val="visible"/>
                                      </p:to>
                                    </p:set>
                                    <p:anim calcmode="lin" valueType="num">
                                      <p:cBhvr>
                                        <p:cTn id="132" dur="500" fill="hold"/>
                                        <p:tgtEl>
                                          <p:spTgt spid="108"/>
                                        </p:tgtEl>
                                        <p:attrNameLst>
                                          <p:attrName>ppt_x</p:attrName>
                                        </p:attrNameLst>
                                      </p:cBhvr>
                                      <p:tavLst>
                                        <p:tav tm="0">
                                          <p:val>
                                            <p:strVal val="#ppt_x"/>
                                          </p:val>
                                        </p:tav>
                                        <p:tav tm="100000">
                                          <p:val>
                                            <p:strVal val="#ppt_x"/>
                                          </p:val>
                                        </p:tav>
                                      </p:tavLst>
                                    </p:anim>
                                    <p:anim calcmode="lin" valueType="num">
                                      <p:cBhvr>
                                        <p:cTn id="133" dur="500" fill="hold"/>
                                        <p:tgtEl>
                                          <p:spTgt spid="108"/>
                                        </p:tgtEl>
                                        <p:attrNameLst>
                                          <p:attrName>ppt_y</p:attrName>
                                        </p:attrNameLst>
                                      </p:cBhvr>
                                      <p:tavLst>
                                        <p:tav tm="0">
                                          <p:val>
                                            <p:strVal val="#ppt_y-#ppt_h/2"/>
                                          </p:val>
                                        </p:tav>
                                        <p:tav tm="100000">
                                          <p:val>
                                            <p:strVal val="#ppt_y"/>
                                          </p:val>
                                        </p:tav>
                                      </p:tavLst>
                                    </p:anim>
                                    <p:anim calcmode="lin" valueType="num">
                                      <p:cBhvr>
                                        <p:cTn id="134" dur="500" fill="hold"/>
                                        <p:tgtEl>
                                          <p:spTgt spid="108"/>
                                        </p:tgtEl>
                                        <p:attrNameLst>
                                          <p:attrName>ppt_w</p:attrName>
                                        </p:attrNameLst>
                                      </p:cBhvr>
                                      <p:tavLst>
                                        <p:tav tm="0">
                                          <p:val>
                                            <p:strVal val="#ppt_w"/>
                                          </p:val>
                                        </p:tav>
                                        <p:tav tm="100000">
                                          <p:val>
                                            <p:strVal val="#ppt_w"/>
                                          </p:val>
                                        </p:tav>
                                      </p:tavLst>
                                    </p:anim>
                                    <p:anim calcmode="lin" valueType="num">
                                      <p:cBhvr>
                                        <p:cTn id="135" dur="500" fill="hold"/>
                                        <p:tgtEl>
                                          <p:spTgt spid="108"/>
                                        </p:tgtEl>
                                        <p:attrNameLst>
                                          <p:attrName>ppt_h</p:attrName>
                                        </p:attrNameLst>
                                      </p:cBhvr>
                                      <p:tavLst>
                                        <p:tav tm="0">
                                          <p:val>
                                            <p:fltVal val="0"/>
                                          </p:val>
                                        </p:tav>
                                        <p:tav tm="100000">
                                          <p:val>
                                            <p:strVal val="#ppt_h"/>
                                          </p:val>
                                        </p:tav>
                                      </p:tavLst>
                                    </p:anim>
                                  </p:childTnLst>
                                </p:cTn>
                              </p:par>
                            </p:childTnLst>
                          </p:cTn>
                        </p:par>
                        <p:par>
                          <p:cTn id="136" fill="hold">
                            <p:stCondLst>
                              <p:cond delay="2500"/>
                            </p:stCondLst>
                            <p:childTnLst>
                              <p:par>
                                <p:cTn id="137" presetID="17" presetClass="entr" presetSubtype="1" fill="hold" grpId="0" nodeType="afterEffect">
                                  <p:stCondLst>
                                    <p:cond delay="0"/>
                                  </p:stCondLst>
                                  <p:childTnLst>
                                    <p:set>
                                      <p:cBhvr>
                                        <p:cTn id="138" dur="1" fill="hold">
                                          <p:stCondLst>
                                            <p:cond delay="0"/>
                                          </p:stCondLst>
                                        </p:cTn>
                                        <p:tgtEl>
                                          <p:spTgt spid="109"/>
                                        </p:tgtEl>
                                        <p:attrNameLst>
                                          <p:attrName>style.visibility</p:attrName>
                                        </p:attrNameLst>
                                      </p:cBhvr>
                                      <p:to>
                                        <p:strVal val="visible"/>
                                      </p:to>
                                    </p:set>
                                    <p:anim calcmode="lin" valueType="num">
                                      <p:cBhvr>
                                        <p:cTn id="139" dur="500" fill="hold"/>
                                        <p:tgtEl>
                                          <p:spTgt spid="109"/>
                                        </p:tgtEl>
                                        <p:attrNameLst>
                                          <p:attrName>ppt_x</p:attrName>
                                        </p:attrNameLst>
                                      </p:cBhvr>
                                      <p:tavLst>
                                        <p:tav tm="0">
                                          <p:val>
                                            <p:strVal val="#ppt_x"/>
                                          </p:val>
                                        </p:tav>
                                        <p:tav tm="100000">
                                          <p:val>
                                            <p:strVal val="#ppt_x"/>
                                          </p:val>
                                        </p:tav>
                                      </p:tavLst>
                                    </p:anim>
                                    <p:anim calcmode="lin" valueType="num">
                                      <p:cBhvr>
                                        <p:cTn id="140" dur="500" fill="hold"/>
                                        <p:tgtEl>
                                          <p:spTgt spid="109"/>
                                        </p:tgtEl>
                                        <p:attrNameLst>
                                          <p:attrName>ppt_y</p:attrName>
                                        </p:attrNameLst>
                                      </p:cBhvr>
                                      <p:tavLst>
                                        <p:tav tm="0">
                                          <p:val>
                                            <p:strVal val="#ppt_y-#ppt_h/2"/>
                                          </p:val>
                                        </p:tav>
                                        <p:tav tm="100000">
                                          <p:val>
                                            <p:strVal val="#ppt_y"/>
                                          </p:val>
                                        </p:tav>
                                      </p:tavLst>
                                    </p:anim>
                                    <p:anim calcmode="lin" valueType="num">
                                      <p:cBhvr>
                                        <p:cTn id="141" dur="500" fill="hold"/>
                                        <p:tgtEl>
                                          <p:spTgt spid="109"/>
                                        </p:tgtEl>
                                        <p:attrNameLst>
                                          <p:attrName>ppt_w</p:attrName>
                                        </p:attrNameLst>
                                      </p:cBhvr>
                                      <p:tavLst>
                                        <p:tav tm="0">
                                          <p:val>
                                            <p:strVal val="#ppt_w"/>
                                          </p:val>
                                        </p:tav>
                                        <p:tav tm="100000">
                                          <p:val>
                                            <p:strVal val="#ppt_w"/>
                                          </p:val>
                                        </p:tav>
                                      </p:tavLst>
                                    </p:anim>
                                    <p:anim calcmode="lin" valueType="num">
                                      <p:cBhvr>
                                        <p:cTn id="142" dur="500" fill="hold"/>
                                        <p:tgtEl>
                                          <p:spTgt spid="109"/>
                                        </p:tgtEl>
                                        <p:attrNameLst>
                                          <p:attrName>ppt_h</p:attrName>
                                        </p:attrNameLst>
                                      </p:cBhvr>
                                      <p:tavLst>
                                        <p:tav tm="0">
                                          <p:val>
                                            <p:fltVal val="0"/>
                                          </p:val>
                                        </p:tav>
                                        <p:tav tm="100000">
                                          <p:val>
                                            <p:strVal val="#ppt_h"/>
                                          </p:val>
                                        </p:tav>
                                      </p:tavLst>
                                    </p:anim>
                                  </p:childTnLst>
                                </p:cTn>
                              </p:par>
                            </p:childTnLst>
                          </p:cTn>
                        </p:par>
                        <p:par>
                          <p:cTn id="143" fill="hold">
                            <p:stCondLst>
                              <p:cond delay="3000"/>
                            </p:stCondLst>
                            <p:childTnLst>
                              <p:par>
                                <p:cTn id="144" presetID="17" presetClass="entr" presetSubtype="1" fill="hold" grpId="0" nodeType="afterEffect">
                                  <p:stCondLst>
                                    <p:cond delay="0"/>
                                  </p:stCondLst>
                                  <p:childTnLst>
                                    <p:set>
                                      <p:cBhvr>
                                        <p:cTn id="145" dur="1" fill="hold">
                                          <p:stCondLst>
                                            <p:cond delay="0"/>
                                          </p:stCondLst>
                                        </p:cTn>
                                        <p:tgtEl>
                                          <p:spTgt spid="110"/>
                                        </p:tgtEl>
                                        <p:attrNameLst>
                                          <p:attrName>style.visibility</p:attrName>
                                        </p:attrNameLst>
                                      </p:cBhvr>
                                      <p:to>
                                        <p:strVal val="visible"/>
                                      </p:to>
                                    </p:set>
                                    <p:anim calcmode="lin" valueType="num">
                                      <p:cBhvr>
                                        <p:cTn id="146" dur="500" fill="hold"/>
                                        <p:tgtEl>
                                          <p:spTgt spid="110"/>
                                        </p:tgtEl>
                                        <p:attrNameLst>
                                          <p:attrName>ppt_x</p:attrName>
                                        </p:attrNameLst>
                                      </p:cBhvr>
                                      <p:tavLst>
                                        <p:tav tm="0">
                                          <p:val>
                                            <p:strVal val="#ppt_x"/>
                                          </p:val>
                                        </p:tav>
                                        <p:tav tm="100000">
                                          <p:val>
                                            <p:strVal val="#ppt_x"/>
                                          </p:val>
                                        </p:tav>
                                      </p:tavLst>
                                    </p:anim>
                                    <p:anim calcmode="lin" valueType="num">
                                      <p:cBhvr>
                                        <p:cTn id="147" dur="500" fill="hold"/>
                                        <p:tgtEl>
                                          <p:spTgt spid="110"/>
                                        </p:tgtEl>
                                        <p:attrNameLst>
                                          <p:attrName>ppt_y</p:attrName>
                                        </p:attrNameLst>
                                      </p:cBhvr>
                                      <p:tavLst>
                                        <p:tav tm="0">
                                          <p:val>
                                            <p:strVal val="#ppt_y-#ppt_h/2"/>
                                          </p:val>
                                        </p:tav>
                                        <p:tav tm="100000">
                                          <p:val>
                                            <p:strVal val="#ppt_y"/>
                                          </p:val>
                                        </p:tav>
                                      </p:tavLst>
                                    </p:anim>
                                    <p:anim calcmode="lin" valueType="num">
                                      <p:cBhvr>
                                        <p:cTn id="148" dur="500" fill="hold"/>
                                        <p:tgtEl>
                                          <p:spTgt spid="110"/>
                                        </p:tgtEl>
                                        <p:attrNameLst>
                                          <p:attrName>ppt_w</p:attrName>
                                        </p:attrNameLst>
                                      </p:cBhvr>
                                      <p:tavLst>
                                        <p:tav tm="0">
                                          <p:val>
                                            <p:strVal val="#ppt_w"/>
                                          </p:val>
                                        </p:tav>
                                        <p:tav tm="100000">
                                          <p:val>
                                            <p:strVal val="#ppt_w"/>
                                          </p:val>
                                        </p:tav>
                                      </p:tavLst>
                                    </p:anim>
                                    <p:anim calcmode="lin" valueType="num">
                                      <p:cBhvr>
                                        <p:cTn id="149" dur="500" fill="hold"/>
                                        <p:tgtEl>
                                          <p:spTgt spid="110"/>
                                        </p:tgtEl>
                                        <p:attrNameLst>
                                          <p:attrName>ppt_h</p:attrName>
                                        </p:attrNameLst>
                                      </p:cBhvr>
                                      <p:tavLst>
                                        <p:tav tm="0">
                                          <p:val>
                                            <p:fltVal val="0"/>
                                          </p:val>
                                        </p:tav>
                                        <p:tav tm="100000">
                                          <p:val>
                                            <p:strVal val="#ppt_h"/>
                                          </p:val>
                                        </p:tav>
                                      </p:tavLst>
                                    </p:anim>
                                  </p:childTnLst>
                                </p:cTn>
                              </p:par>
                            </p:childTnLst>
                          </p:cTn>
                        </p:par>
                        <p:par>
                          <p:cTn id="150" fill="hold">
                            <p:stCondLst>
                              <p:cond delay="3500"/>
                            </p:stCondLst>
                            <p:childTnLst>
                              <p:par>
                                <p:cTn id="151" presetID="18" presetClass="entr" presetSubtype="3" fill="hold" grpId="0" nodeType="after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strips(upRight)">
                                      <p:cBhvr>
                                        <p:cTn id="153" dur="500"/>
                                        <p:tgtEl>
                                          <p:spTgt spid="111"/>
                                        </p:tgtEl>
                                      </p:cBhvr>
                                    </p:animEffec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par>
                          <p:cTn id="154" fill="hold">
                            <p:stCondLst>
                              <p:cond delay="4000"/>
                            </p:stCondLst>
                            <p:childTnLst>
                              <p:par>
                                <p:cTn id="155" presetID="17" presetClass="entr" presetSubtype="8" fill="hold" grpId="0" nodeType="after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p:cTn id="157" dur="500" fill="hold"/>
                                        <p:tgtEl>
                                          <p:spTgt spid="24"/>
                                        </p:tgtEl>
                                        <p:attrNameLst>
                                          <p:attrName>ppt_x</p:attrName>
                                        </p:attrNameLst>
                                      </p:cBhvr>
                                      <p:tavLst>
                                        <p:tav tm="0">
                                          <p:val>
                                            <p:strVal val="#ppt_x-#ppt_w/2"/>
                                          </p:val>
                                        </p:tav>
                                        <p:tav tm="100000">
                                          <p:val>
                                            <p:strVal val="#ppt_x"/>
                                          </p:val>
                                        </p:tav>
                                      </p:tavLst>
                                    </p:anim>
                                    <p:anim calcmode="lin" valueType="num">
                                      <p:cBhvr>
                                        <p:cTn id="158" dur="500" fill="hold"/>
                                        <p:tgtEl>
                                          <p:spTgt spid="24"/>
                                        </p:tgtEl>
                                        <p:attrNameLst>
                                          <p:attrName>ppt_y</p:attrName>
                                        </p:attrNameLst>
                                      </p:cBhvr>
                                      <p:tavLst>
                                        <p:tav tm="0">
                                          <p:val>
                                            <p:strVal val="#ppt_y"/>
                                          </p:val>
                                        </p:tav>
                                        <p:tav tm="100000">
                                          <p:val>
                                            <p:strVal val="#ppt_y"/>
                                          </p:val>
                                        </p:tav>
                                      </p:tavLst>
                                    </p:anim>
                                    <p:anim calcmode="lin" valueType="num">
                                      <p:cBhvr>
                                        <p:cTn id="159" dur="500" fill="hold"/>
                                        <p:tgtEl>
                                          <p:spTgt spid="24"/>
                                        </p:tgtEl>
                                        <p:attrNameLst>
                                          <p:attrName>ppt_w</p:attrName>
                                        </p:attrNameLst>
                                      </p:cBhvr>
                                      <p:tavLst>
                                        <p:tav tm="0">
                                          <p:val>
                                            <p:fltVal val="0"/>
                                          </p:val>
                                        </p:tav>
                                        <p:tav tm="100000">
                                          <p:val>
                                            <p:strVal val="#ppt_w"/>
                                          </p:val>
                                        </p:tav>
                                      </p:tavLst>
                                    </p:anim>
                                    <p:anim calcmode="lin" valueType="num">
                                      <p:cBhvr>
                                        <p:cTn id="160" dur="500" fill="hold"/>
                                        <p:tgtEl>
                                          <p:spTgt spid="24"/>
                                        </p:tgtEl>
                                        <p:attrNameLst>
                                          <p:attrName>ppt_h</p:attrName>
                                        </p:attrNameLst>
                                      </p:cBhvr>
                                      <p:tavLst>
                                        <p:tav tm="0">
                                          <p:val>
                                            <p:strVal val="#ppt_h"/>
                                          </p:val>
                                        </p:tav>
                                        <p:tav tm="100000">
                                          <p:val>
                                            <p:strVal val="#ppt_h"/>
                                          </p:val>
                                        </p:tav>
                                      </p:tavLst>
                                    </p:anim>
                                  </p:childTnLst>
                                </p:cTn>
                              </p:par>
                            </p:childTnLst>
                          </p:cTn>
                        </p:par>
                        <p:par>
                          <p:cTn id="161" fill="hold">
                            <p:stCondLst>
                              <p:cond delay="4500"/>
                            </p:stCondLst>
                            <p:childTnLst>
                              <p:par>
                                <p:cTn id="162" presetID="17" presetClass="entr" presetSubtype="1" fill="hold" grpId="0" nodeType="afterEffect">
                                  <p:stCondLst>
                                    <p:cond delay="0"/>
                                  </p:stCondLst>
                                  <p:childTnLst>
                                    <p:set>
                                      <p:cBhvr>
                                        <p:cTn id="163" dur="1" fill="hold">
                                          <p:stCondLst>
                                            <p:cond delay="0"/>
                                          </p:stCondLst>
                                        </p:cTn>
                                        <p:tgtEl>
                                          <p:spTgt spid="25"/>
                                        </p:tgtEl>
                                        <p:attrNameLst>
                                          <p:attrName>style.visibility</p:attrName>
                                        </p:attrNameLst>
                                      </p:cBhvr>
                                      <p:to>
                                        <p:strVal val="visible"/>
                                      </p:to>
                                    </p:set>
                                    <p:anim calcmode="lin" valueType="num">
                                      <p:cBhvr>
                                        <p:cTn id="164" dur="500" fill="hold"/>
                                        <p:tgtEl>
                                          <p:spTgt spid="25"/>
                                        </p:tgtEl>
                                        <p:attrNameLst>
                                          <p:attrName>ppt_x</p:attrName>
                                        </p:attrNameLst>
                                      </p:cBhvr>
                                      <p:tavLst>
                                        <p:tav tm="0">
                                          <p:val>
                                            <p:strVal val="#ppt_x"/>
                                          </p:val>
                                        </p:tav>
                                        <p:tav tm="100000">
                                          <p:val>
                                            <p:strVal val="#ppt_x"/>
                                          </p:val>
                                        </p:tav>
                                      </p:tavLst>
                                    </p:anim>
                                    <p:anim calcmode="lin" valueType="num">
                                      <p:cBhvr>
                                        <p:cTn id="165" dur="500" fill="hold"/>
                                        <p:tgtEl>
                                          <p:spTgt spid="25"/>
                                        </p:tgtEl>
                                        <p:attrNameLst>
                                          <p:attrName>ppt_y</p:attrName>
                                        </p:attrNameLst>
                                      </p:cBhvr>
                                      <p:tavLst>
                                        <p:tav tm="0">
                                          <p:val>
                                            <p:strVal val="#ppt_y-#ppt_h/2"/>
                                          </p:val>
                                        </p:tav>
                                        <p:tav tm="100000">
                                          <p:val>
                                            <p:strVal val="#ppt_y"/>
                                          </p:val>
                                        </p:tav>
                                      </p:tavLst>
                                    </p:anim>
                                    <p:anim calcmode="lin" valueType="num">
                                      <p:cBhvr>
                                        <p:cTn id="166" dur="500" fill="hold"/>
                                        <p:tgtEl>
                                          <p:spTgt spid="25"/>
                                        </p:tgtEl>
                                        <p:attrNameLst>
                                          <p:attrName>ppt_w</p:attrName>
                                        </p:attrNameLst>
                                      </p:cBhvr>
                                      <p:tavLst>
                                        <p:tav tm="0">
                                          <p:val>
                                            <p:strVal val="#ppt_w"/>
                                          </p:val>
                                        </p:tav>
                                        <p:tav tm="100000">
                                          <p:val>
                                            <p:strVal val="#ppt_w"/>
                                          </p:val>
                                        </p:tav>
                                      </p:tavLst>
                                    </p:anim>
                                    <p:anim calcmode="lin" valueType="num">
                                      <p:cBhvr>
                                        <p:cTn id="167" dur="500" fill="hold"/>
                                        <p:tgtEl>
                                          <p:spTgt spid="25"/>
                                        </p:tgtEl>
                                        <p:attrNameLst>
                                          <p:attrName>ppt_h</p:attrName>
                                        </p:attrNameLst>
                                      </p:cBhvr>
                                      <p:tavLst>
                                        <p:tav tm="0">
                                          <p:val>
                                            <p:fltVal val="0"/>
                                          </p:val>
                                        </p:tav>
                                        <p:tav tm="100000">
                                          <p:val>
                                            <p:strVal val="#ppt_h"/>
                                          </p:val>
                                        </p:tav>
                                      </p:tavLst>
                                    </p:anim>
                                  </p:childTnLst>
                                </p:cTn>
                              </p:par>
                            </p:childTnLst>
                          </p:cTn>
                        </p:par>
                        <p:par>
                          <p:cTn id="168" fill="hold">
                            <p:stCondLst>
                              <p:cond delay="5000"/>
                            </p:stCondLst>
                            <p:childTnLst>
                              <p:par>
                                <p:cTn id="169" presetID="17" presetClass="entr" presetSubtype="8" fill="hold" grpId="0" nodeType="afterEffect">
                                  <p:stCondLst>
                                    <p:cond delay="0"/>
                                  </p:stCondLst>
                                  <p:childTnLst>
                                    <p:set>
                                      <p:cBhvr>
                                        <p:cTn id="170" dur="1" fill="hold">
                                          <p:stCondLst>
                                            <p:cond delay="0"/>
                                          </p:stCondLst>
                                        </p:cTn>
                                        <p:tgtEl>
                                          <p:spTgt spid="26"/>
                                        </p:tgtEl>
                                        <p:attrNameLst>
                                          <p:attrName>style.visibility</p:attrName>
                                        </p:attrNameLst>
                                      </p:cBhvr>
                                      <p:to>
                                        <p:strVal val="visible"/>
                                      </p:to>
                                    </p:set>
                                    <p:anim calcmode="lin" valueType="num">
                                      <p:cBhvr>
                                        <p:cTn id="171" dur="500" fill="hold"/>
                                        <p:tgtEl>
                                          <p:spTgt spid="26"/>
                                        </p:tgtEl>
                                        <p:attrNameLst>
                                          <p:attrName>ppt_x</p:attrName>
                                        </p:attrNameLst>
                                      </p:cBhvr>
                                      <p:tavLst>
                                        <p:tav tm="0">
                                          <p:val>
                                            <p:strVal val="#ppt_x-#ppt_w/2"/>
                                          </p:val>
                                        </p:tav>
                                        <p:tav tm="100000">
                                          <p:val>
                                            <p:strVal val="#ppt_x"/>
                                          </p:val>
                                        </p:tav>
                                      </p:tavLst>
                                    </p:anim>
                                    <p:anim calcmode="lin" valueType="num">
                                      <p:cBhvr>
                                        <p:cTn id="172" dur="500" fill="hold"/>
                                        <p:tgtEl>
                                          <p:spTgt spid="26"/>
                                        </p:tgtEl>
                                        <p:attrNameLst>
                                          <p:attrName>ppt_y</p:attrName>
                                        </p:attrNameLst>
                                      </p:cBhvr>
                                      <p:tavLst>
                                        <p:tav tm="0">
                                          <p:val>
                                            <p:strVal val="#ppt_y"/>
                                          </p:val>
                                        </p:tav>
                                        <p:tav tm="100000">
                                          <p:val>
                                            <p:strVal val="#ppt_y"/>
                                          </p:val>
                                        </p:tav>
                                      </p:tavLst>
                                    </p:anim>
                                    <p:anim calcmode="lin" valueType="num">
                                      <p:cBhvr>
                                        <p:cTn id="173" dur="500" fill="hold"/>
                                        <p:tgtEl>
                                          <p:spTgt spid="26"/>
                                        </p:tgtEl>
                                        <p:attrNameLst>
                                          <p:attrName>ppt_w</p:attrName>
                                        </p:attrNameLst>
                                      </p:cBhvr>
                                      <p:tavLst>
                                        <p:tav tm="0">
                                          <p:val>
                                            <p:fltVal val="0"/>
                                          </p:val>
                                        </p:tav>
                                        <p:tav tm="100000">
                                          <p:val>
                                            <p:strVal val="#ppt_w"/>
                                          </p:val>
                                        </p:tav>
                                      </p:tavLst>
                                    </p:anim>
                                    <p:anim calcmode="lin" valueType="num">
                                      <p:cBhvr>
                                        <p:cTn id="174"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8" presetClass="entr" presetSubtype="6" fill="hold" grpId="0" nodeType="clickEffect">
                                  <p:stCondLst>
                                    <p:cond delay="0"/>
                                  </p:stCondLst>
                                  <p:childTnLst>
                                    <p:set>
                                      <p:cBhvr>
                                        <p:cTn id="178" dur="1" fill="hold">
                                          <p:stCondLst>
                                            <p:cond delay="0"/>
                                          </p:stCondLst>
                                        </p:cTn>
                                        <p:tgtEl>
                                          <p:spTgt spid="112"/>
                                        </p:tgtEl>
                                        <p:attrNameLst>
                                          <p:attrName>style.visibility</p:attrName>
                                        </p:attrNameLst>
                                      </p:cBhvr>
                                      <p:to>
                                        <p:strVal val="visible"/>
                                      </p:to>
                                    </p:set>
                                    <p:animEffect transition="in" filter="strips(downRight)">
                                      <p:cBhvr>
                                        <p:cTn id="179" dur="500"/>
                                        <p:tgtEl>
                                          <p:spTgt spid="11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499"/>
                                          </p:stCondLst>
                                        </p:cTn>
                                        <p:tgtEl>
                                          <p:spTgt spid="113"/>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4"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 calcmode="lin" valueType="num">
                                      <p:cBhvr>
                                        <p:cTn id="188" dur="500" fill="hold"/>
                                        <p:tgtEl>
                                          <p:spTgt spid="27"/>
                                        </p:tgtEl>
                                        <p:attrNameLst>
                                          <p:attrName>ppt_x</p:attrName>
                                        </p:attrNameLst>
                                      </p:cBhvr>
                                      <p:tavLst>
                                        <p:tav tm="0">
                                          <p:val>
                                            <p:strVal val="#ppt_x"/>
                                          </p:val>
                                        </p:tav>
                                        <p:tav tm="100000">
                                          <p:val>
                                            <p:strVal val="#ppt_x"/>
                                          </p:val>
                                        </p:tav>
                                      </p:tavLst>
                                    </p:anim>
                                    <p:anim calcmode="lin" valueType="num">
                                      <p:cBhvr>
                                        <p:cTn id="189" dur="500" fill="hold"/>
                                        <p:tgtEl>
                                          <p:spTgt spid="27"/>
                                        </p:tgtEl>
                                        <p:attrNameLst>
                                          <p:attrName>ppt_y</p:attrName>
                                        </p:attrNameLst>
                                      </p:cBhvr>
                                      <p:tavLst>
                                        <p:tav tm="0">
                                          <p:val>
                                            <p:strVal val="#ppt_y+#ppt_h/2"/>
                                          </p:val>
                                        </p:tav>
                                        <p:tav tm="100000">
                                          <p:val>
                                            <p:strVal val="#ppt_y"/>
                                          </p:val>
                                        </p:tav>
                                      </p:tavLst>
                                    </p:anim>
                                    <p:anim calcmode="lin" valueType="num">
                                      <p:cBhvr>
                                        <p:cTn id="190" dur="500" fill="hold"/>
                                        <p:tgtEl>
                                          <p:spTgt spid="27"/>
                                        </p:tgtEl>
                                        <p:attrNameLst>
                                          <p:attrName>ppt_w</p:attrName>
                                        </p:attrNameLst>
                                      </p:cBhvr>
                                      <p:tavLst>
                                        <p:tav tm="0">
                                          <p:val>
                                            <p:strVal val="#ppt_w"/>
                                          </p:val>
                                        </p:tav>
                                        <p:tav tm="100000">
                                          <p:val>
                                            <p:strVal val="#ppt_w"/>
                                          </p:val>
                                        </p:tav>
                                      </p:tavLst>
                                    </p:anim>
                                    <p:anim calcmode="lin" valueType="num">
                                      <p:cBhvr>
                                        <p:cTn id="191" dur="500" fill="hold"/>
                                        <p:tgtEl>
                                          <p:spTgt spid="27"/>
                                        </p:tgtEl>
                                        <p:attrNameLst>
                                          <p:attrName>ppt_h</p:attrName>
                                        </p:attrNameLst>
                                      </p:cBhvr>
                                      <p:tavLst>
                                        <p:tav tm="0">
                                          <p:val>
                                            <p:fltVal val="0"/>
                                          </p:val>
                                        </p:tav>
                                        <p:tav tm="100000">
                                          <p:val>
                                            <p:strVal val="#ppt_h"/>
                                          </p:val>
                                        </p:tav>
                                      </p:tavLst>
                                    </p:anim>
                                  </p:childTnLst>
                                </p:cTn>
                              </p:par>
                            </p:childTnLst>
                          </p:cTn>
                        </p:par>
                        <p:par>
                          <p:cTn id="192" fill="hold">
                            <p:stCondLst>
                              <p:cond delay="500"/>
                            </p:stCondLst>
                            <p:childTnLst>
                              <p:par>
                                <p:cTn id="193" presetID="17" presetClass="entr" presetSubtype="8" fill="hold" grpId="0" nodeType="afterEffect">
                                  <p:stCondLst>
                                    <p:cond delay="0"/>
                                  </p:stCondLst>
                                  <p:childTnLst>
                                    <p:set>
                                      <p:cBhvr>
                                        <p:cTn id="194" dur="1" fill="hold">
                                          <p:stCondLst>
                                            <p:cond delay="0"/>
                                          </p:stCondLst>
                                        </p:cTn>
                                        <p:tgtEl>
                                          <p:spTgt spid="28"/>
                                        </p:tgtEl>
                                        <p:attrNameLst>
                                          <p:attrName>style.visibility</p:attrName>
                                        </p:attrNameLst>
                                      </p:cBhvr>
                                      <p:to>
                                        <p:strVal val="visible"/>
                                      </p:to>
                                    </p:set>
                                    <p:anim calcmode="lin" valueType="num">
                                      <p:cBhvr>
                                        <p:cTn id="195" dur="500" fill="hold"/>
                                        <p:tgtEl>
                                          <p:spTgt spid="28"/>
                                        </p:tgtEl>
                                        <p:attrNameLst>
                                          <p:attrName>ppt_x</p:attrName>
                                        </p:attrNameLst>
                                      </p:cBhvr>
                                      <p:tavLst>
                                        <p:tav tm="0">
                                          <p:val>
                                            <p:strVal val="#ppt_x-#ppt_w/2"/>
                                          </p:val>
                                        </p:tav>
                                        <p:tav tm="100000">
                                          <p:val>
                                            <p:strVal val="#ppt_x"/>
                                          </p:val>
                                        </p:tav>
                                      </p:tavLst>
                                    </p:anim>
                                    <p:anim calcmode="lin" valueType="num">
                                      <p:cBhvr>
                                        <p:cTn id="196" dur="500" fill="hold"/>
                                        <p:tgtEl>
                                          <p:spTgt spid="28"/>
                                        </p:tgtEl>
                                        <p:attrNameLst>
                                          <p:attrName>ppt_y</p:attrName>
                                        </p:attrNameLst>
                                      </p:cBhvr>
                                      <p:tavLst>
                                        <p:tav tm="0">
                                          <p:val>
                                            <p:strVal val="#ppt_y"/>
                                          </p:val>
                                        </p:tav>
                                        <p:tav tm="100000">
                                          <p:val>
                                            <p:strVal val="#ppt_y"/>
                                          </p:val>
                                        </p:tav>
                                      </p:tavLst>
                                    </p:anim>
                                    <p:anim calcmode="lin" valueType="num">
                                      <p:cBhvr>
                                        <p:cTn id="197" dur="500" fill="hold"/>
                                        <p:tgtEl>
                                          <p:spTgt spid="28"/>
                                        </p:tgtEl>
                                        <p:attrNameLst>
                                          <p:attrName>ppt_w</p:attrName>
                                        </p:attrNameLst>
                                      </p:cBhvr>
                                      <p:tavLst>
                                        <p:tav tm="0">
                                          <p:val>
                                            <p:fltVal val="0"/>
                                          </p:val>
                                        </p:tav>
                                        <p:tav tm="100000">
                                          <p:val>
                                            <p:strVal val="#ppt_w"/>
                                          </p:val>
                                        </p:tav>
                                      </p:tavLst>
                                    </p:anim>
                                    <p:anim calcmode="lin" valueType="num">
                                      <p:cBhvr>
                                        <p:cTn id="198"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grpId="0" nodeType="clickEffect">
                                  <p:stCondLst>
                                    <p:cond delay="0"/>
                                  </p:stCondLst>
                                  <p:childTnLst>
                                    <p:set>
                                      <p:cBhvr>
                                        <p:cTn id="202" dur="1" fill="hold">
                                          <p:stCondLst>
                                            <p:cond delay="0"/>
                                          </p:stCondLst>
                                        </p:cTn>
                                        <p:tgtEl>
                                          <p:spTgt spid="117"/>
                                        </p:tgtEl>
                                        <p:attrNameLst>
                                          <p:attrName>style.visibility</p:attrName>
                                        </p:attrNameLst>
                                      </p:cBhvr>
                                      <p:to>
                                        <p:strVal val="visible"/>
                                      </p:to>
                                    </p:set>
                                    <p:animEffect transition="in" filter="strips(upRight)">
                                      <p:cBhvr>
                                        <p:cTn id="203" dur="500"/>
                                        <p:tgtEl>
                                          <p:spTgt spid="117"/>
                                        </p:tgtEl>
                                      </p:cBhvr>
                                    </p:animEffect>
                                  </p:childTnLst>
                                </p:cTn>
                              </p:par>
                            </p:childTnLst>
                          </p:cTn>
                        </p:par>
                      </p:childTnLst>
                    </p:cTn>
                  </p:par>
                  <p:par>
                    <p:cTn id="204" fill="hold">
                      <p:stCondLst>
                        <p:cond delay="indefinite"/>
                      </p:stCondLst>
                      <p:childTnLst>
                        <p:par>
                          <p:cTn id="205" fill="hold">
                            <p:stCondLst>
                              <p:cond delay="0"/>
                            </p:stCondLst>
                            <p:childTnLst>
                              <p:par>
                                <p:cTn id="206" presetID="18" presetClass="entr" presetSubtype="12" fill="hold" grpId="0" nodeType="click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strips(downLeft)">
                                      <p:cBhvr>
                                        <p:cTn id="208" dur="500"/>
                                        <p:tgtEl>
                                          <p:spTgt spid="40"/>
                                        </p:tgtEl>
                                      </p:cBhvr>
                                    </p:animEffect>
                                  </p:childTnLst>
                                </p:cTn>
                              </p:par>
                            </p:childTnLst>
                          </p:cTn>
                        </p:par>
                        <p:par>
                          <p:cTn id="209" fill="hold">
                            <p:stCondLst>
                              <p:cond delay="500"/>
                            </p:stCondLst>
                            <p:childTnLst>
                              <p:par>
                                <p:cTn id="210" presetID="2" presetClass="entr" presetSubtype="8" fill="hold" grpId="0" nodeType="afterEffect">
                                  <p:stCondLst>
                                    <p:cond delay="0"/>
                                  </p:stCondLst>
                                  <p:childTnLst>
                                    <p:set>
                                      <p:cBhvr>
                                        <p:cTn id="211" dur="1" fill="hold">
                                          <p:stCondLst>
                                            <p:cond delay="0"/>
                                          </p:stCondLst>
                                        </p:cTn>
                                        <p:tgtEl>
                                          <p:spTgt spid="29"/>
                                        </p:tgtEl>
                                        <p:attrNameLst>
                                          <p:attrName>style.visibility</p:attrName>
                                        </p:attrNameLst>
                                      </p:cBhvr>
                                      <p:to>
                                        <p:strVal val="visible"/>
                                      </p:to>
                                    </p:set>
                                    <p:anim calcmode="lin" valueType="num">
                                      <p:cBhvr additive="base">
                                        <p:cTn id="212" dur="500" fill="hold"/>
                                        <p:tgtEl>
                                          <p:spTgt spid="29"/>
                                        </p:tgtEl>
                                        <p:attrNameLst>
                                          <p:attrName>ppt_x</p:attrName>
                                        </p:attrNameLst>
                                      </p:cBhvr>
                                      <p:tavLst>
                                        <p:tav tm="0">
                                          <p:val>
                                            <p:strVal val="0-#ppt_w/2"/>
                                          </p:val>
                                        </p:tav>
                                        <p:tav tm="100000">
                                          <p:val>
                                            <p:strVal val="#ppt_x"/>
                                          </p:val>
                                        </p:tav>
                                      </p:tavLst>
                                    </p:anim>
                                    <p:anim calcmode="lin" valueType="num">
                                      <p:cBhvr additive="base">
                                        <p:cTn id="21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8" presetClass="entr" presetSubtype="12" fill="hold" grpId="0" nodeType="clickEffect">
                                  <p:stCondLst>
                                    <p:cond delay="0"/>
                                  </p:stCondLst>
                                  <p:childTnLst>
                                    <p:set>
                                      <p:cBhvr>
                                        <p:cTn id="217" dur="1" fill="hold">
                                          <p:stCondLst>
                                            <p:cond delay="0"/>
                                          </p:stCondLst>
                                        </p:cTn>
                                        <p:tgtEl>
                                          <p:spTgt spid="119"/>
                                        </p:tgtEl>
                                        <p:attrNameLst>
                                          <p:attrName>style.visibility</p:attrName>
                                        </p:attrNameLst>
                                      </p:cBhvr>
                                      <p:to>
                                        <p:strVal val="visible"/>
                                      </p:to>
                                    </p:set>
                                    <p:animEffect transition="in" filter="strips(downLeft)">
                                      <p:cBhvr>
                                        <p:cTn id="218" dur="500"/>
                                        <p:tgtEl>
                                          <p:spTgt spid="119"/>
                                        </p:tgtEl>
                                      </p:cBhvr>
                                    </p:animEffect>
                                  </p:childTnLst>
                                </p:cTn>
                              </p:par>
                            </p:childTnLst>
                          </p:cTn>
                        </p:par>
                        <p:par>
                          <p:cTn id="219" fill="hold">
                            <p:stCondLst>
                              <p:cond delay="500"/>
                            </p:stCondLst>
                            <p:childTnLst>
                              <p:par>
                                <p:cTn id="220" presetID="2" presetClass="entr" presetSubtype="8" fill="hold" grpId="0" nodeType="afterEffect">
                                  <p:stCondLst>
                                    <p:cond delay="0"/>
                                  </p:stCondLst>
                                  <p:childTnLst>
                                    <p:set>
                                      <p:cBhvr>
                                        <p:cTn id="221" dur="1" fill="hold">
                                          <p:stCondLst>
                                            <p:cond delay="0"/>
                                          </p:stCondLst>
                                        </p:cTn>
                                        <p:tgtEl>
                                          <p:spTgt spid="30"/>
                                        </p:tgtEl>
                                        <p:attrNameLst>
                                          <p:attrName>style.visibility</p:attrName>
                                        </p:attrNameLst>
                                      </p:cBhvr>
                                      <p:to>
                                        <p:strVal val="visible"/>
                                      </p:to>
                                    </p:set>
                                    <p:anim calcmode="lin" valueType="num">
                                      <p:cBhvr additive="base">
                                        <p:cTn id="222" dur="500" fill="hold"/>
                                        <p:tgtEl>
                                          <p:spTgt spid="30"/>
                                        </p:tgtEl>
                                        <p:attrNameLst>
                                          <p:attrName>ppt_x</p:attrName>
                                        </p:attrNameLst>
                                      </p:cBhvr>
                                      <p:tavLst>
                                        <p:tav tm="0">
                                          <p:val>
                                            <p:strVal val="0-#ppt_w/2"/>
                                          </p:val>
                                        </p:tav>
                                        <p:tav tm="100000">
                                          <p:val>
                                            <p:strVal val="#ppt_x"/>
                                          </p:val>
                                        </p:tav>
                                      </p:tavLst>
                                    </p:anim>
                                    <p:anim calcmode="lin" valueType="num">
                                      <p:cBhvr additive="base">
                                        <p:cTn id="22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8" presetClass="entr" presetSubtype="3" fill="hold" grpId="0" nodeType="clickEffect">
                                  <p:stCondLst>
                                    <p:cond delay="0"/>
                                  </p:stCondLst>
                                  <p:childTnLst>
                                    <p:set>
                                      <p:cBhvr>
                                        <p:cTn id="227" dur="1" fill="hold">
                                          <p:stCondLst>
                                            <p:cond delay="0"/>
                                          </p:stCondLst>
                                        </p:cTn>
                                        <p:tgtEl>
                                          <p:spTgt spid="39"/>
                                        </p:tgtEl>
                                        <p:attrNameLst>
                                          <p:attrName>style.visibility</p:attrName>
                                        </p:attrNameLst>
                                      </p:cBhvr>
                                      <p:to>
                                        <p:strVal val="visible"/>
                                      </p:to>
                                    </p:set>
                                    <p:animEffect transition="in" filter="strips(upRight)">
                                      <p:cBhvr>
                                        <p:cTn id="228" dur="500"/>
                                        <p:tgtEl>
                                          <p:spTgt spid="39"/>
                                        </p:tgtEl>
                                      </p:cBhvr>
                                    </p:animEffect>
                                  </p:childTnLst>
                                </p:cTn>
                              </p:par>
                            </p:childTnLst>
                          </p:cTn>
                        </p:par>
                        <p:par>
                          <p:cTn id="229" fill="hold">
                            <p:stCondLst>
                              <p:cond delay="500"/>
                            </p:stCondLst>
                            <p:childTnLst>
                              <p:par>
                                <p:cTn id="230" presetID="5" presetClass="entr" presetSubtype="5" fill="hold" grpId="0" nodeType="afterEffect">
                                  <p:stCondLst>
                                    <p:cond delay="0"/>
                                  </p:stCondLst>
                                  <p:childTnLst>
                                    <p:set>
                                      <p:cBhvr>
                                        <p:cTn id="231" dur="1" fill="hold">
                                          <p:stCondLst>
                                            <p:cond delay="0"/>
                                          </p:stCondLst>
                                        </p:cTn>
                                        <p:tgtEl>
                                          <p:spTgt spid="118"/>
                                        </p:tgtEl>
                                        <p:attrNameLst>
                                          <p:attrName>style.visibility</p:attrName>
                                        </p:attrNameLst>
                                      </p:cBhvr>
                                      <p:to>
                                        <p:strVal val="visible"/>
                                      </p:to>
                                    </p:set>
                                    <p:animEffect transition="in" filter="checkerboard(down)">
                                      <p:cBhvr>
                                        <p:cTn id="232" dur="500"/>
                                        <p:tgtEl>
                                          <p:spTgt spid="118"/>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2"/>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8" presetClass="entr" presetSubtype="12" fill="hold" nodeType="clickEffect">
                                  <p:stCondLst>
                                    <p:cond delay="0"/>
                                  </p:stCondLst>
                                  <p:childTnLst>
                                    <p:set>
                                      <p:cBhvr>
                                        <p:cTn id="240" dur="1" fill="hold">
                                          <p:stCondLst>
                                            <p:cond delay="0"/>
                                          </p:stCondLst>
                                        </p:cTn>
                                        <p:tgtEl>
                                          <p:spTgt spid="120"/>
                                        </p:tgtEl>
                                        <p:attrNameLst>
                                          <p:attrName>style.visibility</p:attrName>
                                        </p:attrNameLst>
                                      </p:cBhvr>
                                      <p:to>
                                        <p:strVal val="visible"/>
                                      </p:to>
                                    </p:set>
                                    <p:animEffect transition="in" filter="strips(downLeft)">
                                      <p:cBhvr>
                                        <p:cTn id="24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utoUpdateAnimBg="0"/>
      <p:bldP spid="30" grpId="0" autoUpdateAnimBg="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93" grpId="0" animBg="1" autoUpdateAnimBg="0"/>
      <p:bldP spid="100" grpId="0" animBg="1"/>
      <p:bldP spid="104" grpId="0" animBg="1"/>
      <p:bldP spid="105" grpId="0" animBg="1"/>
      <p:bldP spid="106" grpId="0" animBg="1"/>
      <p:bldP spid="107" grpId="0" animBg="1"/>
      <p:bldP spid="108" grpId="0" animBg="1"/>
      <p:bldP spid="109" grpId="0" animBg="1"/>
      <p:bldP spid="110" grpId="0" animBg="1"/>
      <p:bldP spid="111" grpId="0" animBg="1" autoUpdateAnimBg="0"/>
      <p:bldP spid="112" grpId="0" animBg="1"/>
      <p:bldP spid="117" grpId="0" animBg="1"/>
      <p:bldP spid="118" grpId="0" autoUpdateAnimBg="0"/>
      <p:bldP spid="119"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37320" y="-9231"/>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占空比可调的多谐振荡器</a:t>
            </a:r>
            <a:endParaRPr lang="zh-CN" altLang="en-US" sz="3200" dirty="0">
              <a:solidFill>
                <a:srgbClr val="0000FF"/>
              </a:solidFill>
              <a:latin typeface="+mn-ea"/>
              <a:ea typeface="+mn-ea"/>
              <a:cs typeface="+mn-ea"/>
              <a:sym typeface="+mn-lt"/>
            </a:endParaRPr>
          </a:p>
        </p:txBody>
      </p:sp>
      <p:sp>
        <p:nvSpPr>
          <p:cNvPr id="56" name="Rectangle 63"/>
          <p:cNvSpPr>
            <a:spLocks noChangeArrowheads="1"/>
          </p:cNvSpPr>
          <p:nvPr/>
        </p:nvSpPr>
        <p:spPr bwMode="auto">
          <a:xfrm>
            <a:off x="230087" y="4331559"/>
            <a:ext cx="4608513"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脉冲宽度 </a:t>
            </a:r>
            <a:r>
              <a:rPr kumimoji="1" lang="en-US" altLang="zh-CN" sz="2400" i="0" dirty="0">
                <a:solidFill>
                  <a:srgbClr val="7030A0"/>
                </a:solidFill>
                <a:ea typeface="+mn-ea"/>
                <a:cs typeface="Times New Roman" panose="02020603050405020304" pitchFamily="18" charset="0"/>
              </a:rPr>
              <a:t>t</a:t>
            </a:r>
            <a:r>
              <a:rPr kumimoji="1" lang="en-US" altLang="zh-CN" sz="2400" i="0" baseline="-25000" dirty="0">
                <a:solidFill>
                  <a:srgbClr val="7030A0"/>
                </a:solidFill>
                <a:ea typeface="+mn-ea"/>
                <a:cs typeface="Times New Roman" panose="02020603050405020304" pitchFamily="18" charset="0"/>
              </a:rPr>
              <a:t>w1 </a:t>
            </a:r>
            <a:r>
              <a:rPr kumimoji="1" lang="en-US" altLang="zh-CN" sz="2400" i="0" dirty="0">
                <a:solidFill>
                  <a:srgbClr val="7030A0"/>
                </a:solidFill>
                <a:ea typeface="+mn-ea"/>
                <a:cs typeface="Times New Roman" panose="02020603050405020304" pitchFamily="18" charset="0"/>
              </a:rPr>
              <a:t>≈ 0.7R</a:t>
            </a:r>
            <a:r>
              <a:rPr kumimoji="1" lang="en-US" altLang="zh-CN" sz="2400" i="0" baseline="-25000" dirty="0">
                <a:solidFill>
                  <a:srgbClr val="7030A0"/>
                </a:solidFill>
                <a:ea typeface="+mn-ea"/>
                <a:cs typeface="Times New Roman" panose="02020603050405020304" pitchFamily="18" charset="0"/>
              </a:rPr>
              <a:t>1</a:t>
            </a:r>
            <a:r>
              <a:rPr kumimoji="1" lang="en-US" altLang="zh-CN" sz="2400" i="0" dirty="0">
                <a:solidFill>
                  <a:srgbClr val="7030A0"/>
                </a:solidFill>
                <a:ea typeface="+mn-ea"/>
                <a:cs typeface="Times New Roman" panose="02020603050405020304" pitchFamily="18" charset="0"/>
              </a:rPr>
              <a:t>C</a:t>
            </a:r>
          </a:p>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脉冲间隔时间 </a:t>
            </a:r>
            <a:r>
              <a:rPr kumimoji="1" lang="en-US" altLang="zh-CN" sz="2400" i="0" dirty="0">
                <a:solidFill>
                  <a:srgbClr val="7030A0"/>
                </a:solidFill>
                <a:ea typeface="+mn-ea"/>
                <a:cs typeface="Times New Roman" panose="02020603050405020304" pitchFamily="18" charset="0"/>
              </a:rPr>
              <a:t>t</a:t>
            </a:r>
            <a:r>
              <a:rPr kumimoji="1" lang="en-US" altLang="zh-CN" sz="2400" i="0" baseline="-25000" dirty="0">
                <a:solidFill>
                  <a:srgbClr val="7030A0"/>
                </a:solidFill>
                <a:ea typeface="+mn-ea"/>
                <a:cs typeface="Times New Roman" panose="02020603050405020304" pitchFamily="18" charset="0"/>
              </a:rPr>
              <a:t>w2 </a:t>
            </a:r>
            <a:r>
              <a:rPr kumimoji="1" lang="en-US" altLang="zh-CN" sz="2400" i="0" dirty="0">
                <a:solidFill>
                  <a:srgbClr val="7030A0"/>
                </a:solidFill>
                <a:ea typeface="+mn-ea"/>
                <a:cs typeface="Times New Roman" panose="02020603050405020304" pitchFamily="18" charset="0"/>
              </a:rPr>
              <a:t>≈ 0.7R</a:t>
            </a:r>
            <a:r>
              <a:rPr kumimoji="1" lang="en-US" altLang="zh-CN" sz="2400" i="0" baseline="-25000" dirty="0">
                <a:solidFill>
                  <a:srgbClr val="7030A0"/>
                </a:solidFill>
                <a:ea typeface="+mn-ea"/>
                <a:cs typeface="Times New Roman" panose="02020603050405020304" pitchFamily="18" charset="0"/>
              </a:rPr>
              <a:t>2</a:t>
            </a:r>
            <a:r>
              <a:rPr kumimoji="1" lang="en-US" altLang="zh-CN" sz="2400" i="0" dirty="0">
                <a:solidFill>
                  <a:srgbClr val="7030A0"/>
                </a:solidFill>
                <a:ea typeface="+mn-ea"/>
                <a:cs typeface="Times New Roman" panose="02020603050405020304" pitchFamily="18" charset="0"/>
              </a:rPr>
              <a:t>C</a:t>
            </a:r>
          </a:p>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振荡周期 </a:t>
            </a:r>
            <a:r>
              <a:rPr kumimoji="1" lang="en-US" altLang="zh-CN" sz="2400" dirty="0">
                <a:solidFill>
                  <a:srgbClr val="7030A0"/>
                </a:solidFill>
                <a:ea typeface="+mn-ea"/>
                <a:cs typeface="Times New Roman" panose="02020603050405020304" pitchFamily="18" charset="0"/>
              </a:rPr>
              <a:t>T ≈ 0.7(R</a:t>
            </a:r>
            <a:r>
              <a:rPr kumimoji="1" lang="en-US" altLang="zh-CN" sz="2400" baseline="-25000" dirty="0">
                <a:solidFill>
                  <a:srgbClr val="7030A0"/>
                </a:solidFill>
                <a:ea typeface="+mn-ea"/>
                <a:cs typeface="Times New Roman" panose="02020603050405020304" pitchFamily="18" charset="0"/>
              </a:rPr>
              <a:t>1</a:t>
            </a:r>
            <a:r>
              <a:rPr kumimoji="1" lang="en-US" altLang="zh-CN" sz="2400" dirty="0">
                <a:solidFill>
                  <a:srgbClr val="7030A0"/>
                </a:solidFill>
                <a:ea typeface="+mn-ea"/>
                <a:cs typeface="Times New Roman" panose="02020603050405020304" pitchFamily="18" charset="0"/>
              </a:rPr>
              <a:t>+R</a:t>
            </a:r>
            <a:r>
              <a:rPr kumimoji="1" lang="en-US" altLang="zh-CN" sz="2400" baseline="-25000" dirty="0">
                <a:solidFill>
                  <a:srgbClr val="7030A0"/>
                </a:solidFill>
                <a:ea typeface="+mn-ea"/>
                <a:cs typeface="Times New Roman" panose="02020603050405020304" pitchFamily="18" charset="0"/>
              </a:rPr>
              <a:t>2</a:t>
            </a:r>
            <a:r>
              <a:rPr kumimoji="1" lang="en-US" altLang="zh-CN" sz="2400" dirty="0">
                <a:solidFill>
                  <a:srgbClr val="7030A0"/>
                </a:solidFill>
                <a:ea typeface="+mn-ea"/>
                <a:cs typeface="Times New Roman" panose="02020603050405020304" pitchFamily="18" charset="0"/>
              </a:rPr>
              <a:t>)C </a:t>
            </a:r>
          </a:p>
          <a:p>
            <a:pPr eaLnBrk="1" hangingPunct="1">
              <a:lnSpc>
                <a:spcPct val="100000"/>
              </a:lnSpc>
              <a:buClr>
                <a:srgbClr val="66FF33"/>
              </a:buClr>
              <a:buFont typeface="Wingdings" panose="05000000000000000000" pitchFamily="2" charset="2"/>
              <a:buChar char="Ø"/>
            </a:pPr>
            <a:r>
              <a:rPr kumimoji="1" lang="zh-CN" altLang="en-US" sz="2400" dirty="0">
                <a:solidFill>
                  <a:srgbClr val="7030A0"/>
                </a:solidFill>
                <a:ea typeface="+mn-ea"/>
                <a:cs typeface="Times New Roman" panose="02020603050405020304" pitchFamily="18" charset="0"/>
              </a:rPr>
              <a:t>震荡频率</a:t>
            </a:r>
            <a:endParaRPr kumimoji="1" lang="en-US" altLang="zh-CN" sz="2400" i="0" dirty="0">
              <a:solidFill>
                <a:srgbClr val="7030A0"/>
              </a:solidFill>
              <a:ea typeface="+mn-ea"/>
              <a:cs typeface="Times New Roman" panose="02020603050405020304" pitchFamily="18" charset="0"/>
            </a:endParaRPr>
          </a:p>
        </p:txBody>
      </p:sp>
      <p:sp>
        <p:nvSpPr>
          <p:cNvPr id="58" name="Text Box 68"/>
          <p:cNvSpPr txBox="1">
            <a:spLocks noChangeArrowheads="1"/>
          </p:cNvSpPr>
          <p:nvPr/>
        </p:nvSpPr>
        <p:spPr bwMode="auto">
          <a:xfrm>
            <a:off x="4148654" y="771949"/>
            <a:ext cx="2087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i="0" dirty="0">
                <a:solidFill>
                  <a:srgbClr val="800000"/>
                </a:solidFill>
                <a:latin typeface="+mn-ea"/>
                <a:ea typeface="+mn-ea"/>
              </a:rPr>
              <a:t>占空比</a:t>
            </a:r>
          </a:p>
        </p:txBody>
      </p:sp>
      <p:graphicFrame>
        <p:nvGraphicFramePr>
          <p:cNvPr id="5" name="对象 4"/>
          <p:cNvGraphicFramePr>
            <a:graphicFrameLocks noChangeAspect="1"/>
          </p:cNvGraphicFramePr>
          <p:nvPr>
            <p:extLst>
              <p:ext uri="{D42A27DB-BD31-4B8C-83A1-F6EECF244321}">
                <p14:modId xmlns:p14="http://schemas.microsoft.com/office/powerpoint/2010/main" val="3975607763"/>
              </p:ext>
            </p:extLst>
          </p:nvPr>
        </p:nvGraphicFramePr>
        <p:xfrm>
          <a:off x="4215506" y="1182919"/>
          <a:ext cx="4768850" cy="857250"/>
        </p:xfrm>
        <a:graphic>
          <a:graphicData uri="http://schemas.openxmlformats.org/presentationml/2006/ole">
            <mc:AlternateContent xmlns:mc="http://schemas.openxmlformats.org/markup-compatibility/2006">
              <mc:Choice xmlns:v="urn:schemas-microsoft-com:vml" Requires="v">
                <p:oleObj spid="_x0000_s150647" name="Equation" r:id="rId8" imgW="2400120" imgH="431640" progId="Equation.DSMT4">
                  <p:embed/>
                </p:oleObj>
              </mc:Choice>
              <mc:Fallback>
                <p:oleObj name="Equation" r:id="rId8" imgW="2400120" imgH="431640" progId="Equation.DSMT4">
                  <p:embed/>
                  <p:pic>
                    <p:nvPicPr>
                      <p:cNvPr id="0" name=""/>
                      <p:cNvPicPr/>
                      <p:nvPr/>
                    </p:nvPicPr>
                    <p:blipFill>
                      <a:blip r:embed="rId9"/>
                      <a:stretch>
                        <a:fillRect/>
                      </a:stretch>
                    </p:blipFill>
                    <p:spPr>
                      <a:xfrm>
                        <a:off x="4215506" y="1182919"/>
                        <a:ext cx="4768850" cy="857250"/>
                      </a:xfrm>
                      <a:prstGeom prst="rect">
                        <a:avLst/>
                      </a:prstGeom>
                    </p:spPr>
                  </p:pic>
                </p:oleObj>
              </mc:Fallback>
            </mc:AlternateContent>
          </a:graphicData>
        </a:graphic>
      </p:graphicFrame>
      <p:grpSp>
        <p:nvGrpSpPr>
          <p:cNvPr id="61" name="组合 60"/>
          <p:cNvGrpSpPr/>
          <p:nvPr/>
        </p:nvGrpSpPr>
        <p:grpSpPr>
          <a:xfrm>
            <a:off x="164878" y="703263"/>
            <a:ext cx="4119563" cy="3602308"/>
            <a:chOff x="4760304" y="419477"/>
            <a:chExt cx="4119563" cy="3602308"/>
          </a:xfrm>
        </p:grpSpPr>
        <p:sp>
          <p:nvSpPr>
            <p:cNvPr id="62" name="Line 127"/>
            <p:cNvSpPr>
              <a:spLocks noChangeShapeType="1"/>
            </p:cNvSpPr>
            <p:nvPr/>
          </p:nvSpPr>
          <p:spPr bwMode="auto">
            <a:xfrm>
              <a:off x="5423879" y="2626102"/>
              <a:ext cx="55721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28"/>
            <p:cNvSpPr>
              <a:spLocks noChangeShapeType="1"/>
            </p:cNvSpPr>
            <p:nvPr/>
          </p:nvSpPr>
          <p:spPr bwMode="auto">
            <a:xfrm>
              <a:off x="5981092"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29"/>
            <p:cNvSpPr>
              <a:spLocks noChangeShapeType="1"/>
            </p:cNvSpPr>
            <p:nvPr/>
          </p:nvSpPr>
          <p:spPr bwMode="auto">
            <a:xfrm flipV="1">
              <a:off x="5981092" y="3167439"/>
              <a:ext cx="33813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30"/>
            <p:cNvSpPr>
              <a:spLocks noChangeShapeType="1"/>
            </p:cNvSpPr>
            <p:nvPr/>
          </p:nvSpPr>
          <p:spPr bwMode="auto">
            <a:xfrm flipV="1">
              <a:off x="6319229" y="2626102"/>
              <a:ext cx="0" cy="619125"/>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31"/>
            <p:cNvSpPr>
              <a:spLocks noChangeShapeType="1"/>
            </p:cNvSpPr>
            <p:nvPr/>
          </p:nvSpPr>
          <p:spPr bwMode="auto">
            <a:xfrm>
              <a:off x="6319229" y="2626102"/>
              <a:ext cx="43497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32"/>
            <p:cNvSpPr>
              <a:spLocks noChangeShapeType="1"/>
            </p:cNvSpPr>
            <p:nvPr/>
          </p:nvSpPr>
          <p:spPr bwMode="auto">
            <a:xfrm>
              <a:off x="6754204"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33"/>
            <p:cNvSpPr>
              <a:spLocks noChangeShapeType="1"/>
            </p:cNvSpPr>
            <p:nvPr/>
          </p:nvSpPr>
          <p:spPr bwMode="auto">
            <a:xfrm>
              <a:off x="6754204" y="3167439"/>
              <a:ext cx="2667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34"/>
            <p:cNvSpPr>
              <a:spLocks noChangeShapeType="1"/>
            </p:cNvSpPr>
            <p:nvPr/>
          </p:nvSpPr>
          <p:spPr bwMode="auto">
            <a:xfrm flipV="1">
              <a:off x="7020904" y="2626102"/>
              <a:ext cx="0" cy="619125"/>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35"/>
            <p:cNvSpPr>
              <a:spLocks noChangeShapeType="1"/>
            </p:cNvSpPr>
            <p:nvPr/>
          </p:nvSpPr>
          <p:spPr bwMode="auto">
            <a:xfrm>
              <a:off x="7020904" y="2626102"/>
              <a:ext cx="4111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36"/>
            <p:cNvSpPr>
              <a:spLocks noChangeShapeType="1"/>
            </p:cNvSpPr>
            <p:nvPr/>
          </p:nvSpPr>
          <p:spPr bwMode="auto">
            <a:xfrm>
              <a:off x="7432067"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37"/>
            <p:cNvSpPr>
              <a:spLocks noChangeShapeType="1"/>
            </p:cNvSpPr>
            <p:nvPr/>
          </p:nvSpPr>
          <p:spPr bwMode="auto">
            <a:xfrm flipV="1">
              <a:off x="7432067" y="3167439"/>
              <a:ext cx="29051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38"/>
            <p:cNvSpPr>
              <a:spLocks noChangeShapeType="1"/>
            </p:cNvSpPr>
            <p:nvPr/>
          </p:nvSpPr>
          <p:spPr bwMode="auto">
            <a:xfrm flipV="1">
              <a:off x="7722579"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39"/>
            <p:cNvSpPr>
              <a:spLocks noChangeShapeType="1"/>
            </p:cNvSpPr>
            <p:nvPr/>
          </p:nvSpPr>
          <p:spPr bwMode="auto">
            <a:xfrm>
              <a:off x="7722579" y="2626102"/>
              <a:ext cx="4365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 name="Group 146"/>
            <p:cNvGrpSpPr>
              <a:grpSpLocks/>
            </p:cNvGrpSpPr>
            <p:nvPr/>
          </p:nvGrpSpPr>
          <p:grpSpPr bwMode="auto">
            <a:xfrm>
              <a:off x="5504842" y="1645027"/>
              <a:ext cx="822325" cy="1058862"/>
              <a:chOff x="1584" y="1440"/>
              <a:chExt cx="518" cy="667"/>
            </a:xfrm>
          </p:grpSpPr>
          <p:sp>
            <p:nvSpPr>
              <p:cNvPr id="108" name="Line 147"/>
              <p:cNvSpPr>
                <a:spLocks noChangeShapeType="1"/>
              </p:cNvSpPr>
              <p:nvPr/>
            </p:nvSpPr>
            <p:spPr bwMode="auto">
              <a:xfrm>
                <a:off x="1589" y="1681"/>
                <a:ext cx="29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Text Box 148"/>
              <p:cNvSpPr txBox="1">
                <a:spLocks noChangeArrowheads="1"/>
              </p:cNvSpPr>
              <p:nvPr/>
            </p:nvSpPr>
            <p:spPr bwMode="auto">
              <a:xfrm>
                <a:off x="1584" y="1440"/>
                <a:ext cx="5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V</a:t>
                </a:r>
                <a:r>
                  <a:rPr lang="en-US" altLang="zh-CN" sz="2000" i="0" baseline="-25000">
                    <a:solidFill>
                      <a:srgbClr val="7030A0"/>
                    </a:solidFill>
                  </a:rPr>
                  <a:t>CC</a:t>
                </a:r>
                <a:endParaRPr lang="en-US" altLang="zh-CN" sz="2000" i="0">
                  <a:solidFill>
                    <a:srgbClr val="7030A0"/>
                  </a:solidFill>
                </a:endParaRPr>
              </a:p>
            </p:txBody>
          </p:sp>
          <p:sp>
            <p:nvSpPr>
              <p:cNvPr id="110" name="Text Box 149"/>
              <p:cNvSpPr txBox="1">
                <a:spLocks noChangeArrowheads="1"/>
              </p:cNvSpPr>
              <p:nvPr/>
            </p:nvSpPr>
            <p:spPr bwMode="auto">
              <a:xfrm>
                <a:off x="1632" y="1680"/>
                <a:ext cx="32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3</a:t>
                </a:r>
              </a:p>
            </p:txBody>
          </p:sp>
        </p:grpSp>
        <p:sp>
          <p:nvSpPr>
            <p:cNvPr id="76" name="Text Box 151"/>
            <p:cNvSpPr txBox="1">
              <a:spLocks noChangeArrowheads="1"/>
            </p:cNvSpPr>
            <p:nvPr/>
          </p:nvSpPr>
          <p:spPr bwMode="auto">
            <a:xfrm>
              <a:off x="6924067" y="1972052"/>
              <a:ext cx="5080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0</a:t>
              </a:r>
            </a:p>
          </p:txBody>
        </p:sp>
        <p:sp>
          <p:nvSpPr>
            <p:cNvPr id="77" name="Line 152"/>
            <p:cNvSpPr>
              <a:spLocks noChangeShapeType="1"/>
            </p:cNvSpPr>
            <p:nvPr/>
          </p:nvSpPr>
          <p:spPr bwMode="auto">
            <a:xfrm>
              <a:off x="6319229" y="3167439"/>
              <a:ext cx="0" cy="6524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53"/>
            <p:cNvSpPr>
              <a:spLocks noChangeShapeType="1"/>
            </p:cNvSpPr>
            <p:nvPr/>
          </p:nvSpPr>
          <p:spPr bwMode="auto">
            <a:xfrm>
              <a:off x="7020904" y="3167439"/>
              <a:ext cx="0" cy="6524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154"/>
            <p:cNvSpPr>
              <a:spLocks noChangeShapeType="1"/>
            </p:cNvSpPr>
            <p:nvPr/>
          </p:nvSpPr>
          <p:spPr bwMode="auto">
            <a:xfrm flipH="1">
              <a:off x="6754204" y="3167439"/>
              <a:ext cx="0" cy="29845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155"/>
            <p:cNvSpPr>
              <a:spLocks noChangeShapeType="1"/>
            </p:cNvSpPr>
            <p:nvPr/>
          </p:nvSpPr>
          <p:spPr bwMode="auto">
            <a:xfrm flipH="1" flipV="1">
              <a:off x="6447539" y="3391832"/>
              <a:ext cx="31432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1" name="Line 156"/>
            <p:cNvSpPr>
              <a:spLocks noChangeShapeType="1"/>
            </p:cNvSpPr>
            <p:nvPr/>
          </p:nvSpPr>
          <p:spPr bwMode="auto">
            <a:xfrm>
              <a:off x="7020904" y="3413502"/>
              <a:ext cx="33972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2" name="Line 157"/>
            <p:cNvSpPr>
              <a:spLocks noChangeShapeType="1"/>
            </p:cNvSpPr>
            <p:nvPr/>
          </p:nvSpPr>
          <p:spPr bwMode="auto">
            <a:xfrm>
              <a:off x="6319229" y="3654802"/>
              <a:ext cx="19367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3" name="Line 158"/>
            <p:cNvSpPr>
              <a:spLocks noChangeShapeType="1"/>
            </p:cNvSpPr>
            <p:nvPr/>
          </p:nvSpPr>
          <p:spPr bwMode="auto">
            <a:xfrm flipH="1">
              <a:off x="6827229" y="3654802"/>
              <a:ext cx="19367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5" name="Text Box 160"/>
            <p:cNvSpPr txBox="1">
              <a:spLocks noChangeArrowheads="1"/>
            </p:cNvSpPr>
            <p:nvPr/>
          </p:nvSpPr>
          <p:spPr bwMode="auto">
            <a:xfrm>
              <a:off x="6276462" y="2869437"/>
              <a:ext cx="8223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r>
                <a:rPr lang="en-US" altLang="zh-CN" sz="2000" i="0" baseline="-25000" dirty="0">
                  <a:solidFill>
                    <a:srgbClr val="800000"/>
                  </a:solidFill>
                </a:rPr>
                <a:t>w1</a:t>
              </a:r>
              <a:endParaRPr lang="en-US" altLang="zh-CN" sz="2000" i="0" dirty="0">
                <a:solidFill>
                  <a:srgbClr val="800000"/>
                </a:solidFill>
              </a:endParaRPr>
            </a:p>
          </p:txBody>
        </p:sp>
        <p:sp>
          <p:nvSpPr>
            <p:cNvPr id="86" name="Text Box 161"/>
            <p:cNvSpPr txBox="1">
              <a:spLocks noChangeArrowheads="1"/>
            </p:cNvSpPr>
            <p:nvPr/>
          </p:nvSpPr>
          <p:spPr bwMode="auto">
            <a:xfrm>
              <a:off x="7256649" y="3206648"/>
              <a:ext cx="67786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r>
                <a:rPr lang="en-US" altLang="zh-CN" sz="2000" i="0" baseline="-25000" dirty="0">
                  <a:solidFill>
                    <a:srgbClr val="800000"/>
                  </a:solidFill>
                </a:rPr>
                <a:t>w2</a:t>
              </a:r>
              <a:endParaRPr lang="en-US" altLang="zh-CN" sz="2000" i="0" dirty="0">
                <a:solidFill>
                  <a:srgbClr val="800000"/>
                </a:solidFill>
              </a:endParaRPr>
            </a:p>
          </p:txBody>
        </p:sp>
        <p:sp>
          <p:nvSpPr>
            <p:cNvPr id="87" name="Text Box 162"/>
            <p:cNvSpPr txBox="1">
              <a:spLocks noChangeArrowheads="1"/>
            </p:cNvSpPr>
            <p:nvPr/>
          </p:nvSpPr>
          <p:spPr bwMode="auto">
            <a:xfrm>
              <a:off x="5200042" y="2226911"/>
              <a:ext cx="8223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V</a:t>
              </a:r>
              <a:r>
                <a:rPr lang="en-US" altLang="zh-CN" sz="2000" i="0" baseline="-25000" dirty="0">
                  <a:solidFill>
                    <a:srgbClr val="800000"/>
                  </a:solidFill>
                </a:rPr>
                <a:t>CC</a:t>
              </a:r>
              <a:endParaRPr lang="en-US" altLang="zh-CN" sz="2000" i="0" dirty="0">
                <a:solidFill>
                  <a:srgbClr val="800000"/>
                </a:solidFill>
              </a:endParaRPr>
            </a:p>
          </p:txBody>
        </p:sp>
        <p:sp>
          <p:nvSpPr>
            <p:cNvPr id="88" name="Text Box 163"/>
            <p:cNvSpPr txBox="1">
              <a:spLocks noChangeArrowheads="1"/>
            </p:cNvSpPr>
            <p:nvPr/>
          </p:nvSpPr>
          <p:spPr bwMode="auto">
            <a:xfrm>
              <a:off x="6503473" y="3424885"/>
              <a:ext cx="5572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p>
          </p:txBody>
        </p:sp>
        <p:sp>
          <p:nvSpPr>
            <p:cNvPr id="89" name="Line 165"/>
            <p:cNvSpPr>
              <a:spLocks noChangeShapeType="1"/>
            </p:cNvSpPr>
            <p:nvPr/>
          </p:nvSpPr>
          <p:spPr bwMode="auto">
            <a:xfrm flipH="1" flipV="1">
              <a:off x="5447692" y="3140452"/>
              <a:ext cx="533400" cy="26987"/>
            </a:xfrm>
            <a:prstGeom prst="line">
              <a:avLst/>
            </a:prstGeom>
            <a:noFill/>
            <a:ln w="38100">
              <a:solidFill>
                <a:srgbClr val="54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Text Box 166"/>
            <p:cNvSpPr txBox="1">
              <a:spLocks noChangeArrowheads="1"/>
            </p:cNvSpPr>
            <p:nvPr/>
          </p:nvSpPr>
          <p:spPr bwMode="auto">
            <a:xfrm>
              <a:off x="5350854" y="2753961"/>
              <a:ext cx="50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800000"/>
                  </a:solidFill>
                </a:rPr>
                <a:t>0</a:t>
              </a:r>
            </a:p>
          </p:txBody>
        </p:sp>
        <p:grpSp>
          <p:nvGrpSpPr>
            <p:cNvPr id="91" name="Group 263"/>
            <p:cNvGrpSpPr>
              <a:grpSpLocks/>
            </p:cNvGrpSpPr>
            <p:nvPr/>
          </p:nvGrpSpPr>
          <p:grpSpPr bwMode="auto">
            <a:xfrm>
              <a:off x="4760304" y="419477"/>
              <a:ext cx="4119563" cy="1870075"/>
              <a:chOff x="2961" y="1865"/>
              <a:chExt cx="2595" cy="1177"/>
            </a:xfrm>
          </p:grpSpPr>
          <p:sp>
            <p:nvSpPr>
              <p:cNvPr id="92" name="Arc 125"/>
              <p:cNvSpPr>
                <a:spLocks/>
              </p:cNvSpPr>
              <p:nvPr/>
            </p:nvSpPr>
            <p:spPr bwMode="auto">
              <a:xfrm rot="10800000" flipV="1">
                <a:off x="3742" y="2092"/>
                <a:ext cx="711" cy="462"/>
              </a:xfrm>
              <a:custGeom>
                <a:avLst/>
                <a:gdLst>
                  <a:gd name="T0" fmla="*/ 0 w 20163"/>
                  <a:gd name="T1" fmla="*/ 0 h 21600"/>
                  <a:gd name="T2" fmla="*/ 0 w 20163"/>
                  <a:gd name="T3" fmla="*/ 0 h 21600"/>
                  <a:gd name="T4" fmla="*/ 0 w 20163"/>
                  <a:gd name="T5" fmla="*/ 0 h 21600"/>
                  <a:gd name="T6" fmla="*/ 0 60000 65536"/>
                  <a:gd name="T7" fmla="*/ 0 60000 65536"/>
                  <a:gd name="T8" fmla="*/ 0 60000 65536"/>
                  <a:gd name="T9" fmla="*/ 0 w 20163"/>
                  <a:gd name="T10" fmla="*/ 0 h 21600"/>
                  <a:gd name="T11" fmla="*/ 20163 w 20163"/>
                  <a:gd name="T12" fmla="*/ 21600 h 21600"/>
                </a:gdLst>
                <a:ahLst/>
                <a:cxnLst>
                  <a:cxn ang="T6">
                    <a:pos x="T0" y="T1"/>
                  </a:cxn>
                  <a:cxn ang="T7">
                    <a:pos x="T2" y="T3"/>
                  </a:cxn>
                  <a:cxn ang="T8">
                    <a:pos x="T4" y="T5"/>
                  </a:cxn>
                </a:cxnLst>
                <a:rect l="T9" t="T10" r="T11" b="T12"/>
                <a:pathLst>
                  <a:path w="20163" h="21600" fill="none" extrusionOk="0">
                    <a:moveTo>
                      <a:pt x="-1" y="0"/>
                    </a:moveTo>
                    <a:cubicBezTo>
                      <a:pt x="8940" y="0"/>
                      <a:pt x="16956" y="5507"/>
                      <a:pt x="20162" y="13853"/>
                    </a:cubicBezTo>
                  </a:path>
                  <a:path w="20163" h="21600" stroke="0" extrusionOk="0">
                    <a:moveTo>
                      <a:pt x="-1" y="0"/>
                    </a:moveTo>
                    <a:cubicBezTo>
                      <a:pt x="8940" y="0"/>
                      <a:pt x="16956" y="5507"/>
                      <a:pt x="20162" y="13853"/>
                    </a:cubicBezTo>
                    <a:lnTo>
                      <a:pt x="0" y="21600"/>
                    </a:lnTo>
                    <a:lnTo>
                      <a:pt x="-1" y="0"/>
                    </a:lnTo>
                    <a:close/>
                  </a:path>
                </a:pathLst>
              </a:custGeom>
              <a:noFill/>
              <a:ln w="38100">
                <a:solidFill>
                  <a:srgbClr val="000099"/>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Arc 126"/>
              <p:cNvSpPr>
                <a:spLocks/>
              </p:cNvSpPr>
              <p:nvPr/>
            </p:nvSpPr>
            <p:spPr bwMode="auto">
              <a:xfrm rot="10800000">
                <a:off x="3940" y="2786"/>
                <a:ext cx="464" cy="25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0" y="2"/>
                    </a:moveTo>
                    <a:cubicBezTo>
                      <a:pt x="105" y="0"/>
                      <a:pt x="211" y="-1"/>
                      <a:pt x="317" y="0"/>
                    </a:cubicBezTo>
                    <a:cubicBezTo>
                      <a:pt x="10197" y="0"/>
                      <a:pt x="18818" y="6704"/>
                      <a:pt x="21251" y="16280"/>
                    </a:cubicBezTo>
                  </a:path>
                  <a:path w="21252" h="21600" stroke="0" extrusionOk="0">
                    <a:moveTo>
                      <a:pt x="0" y="2"/>
                    </a:moveTo>
                    <a:cubicBezTo>
                      <a:pt x="105" y="0"/>
                      <a:pt x="211" y="-1"/>
                      <a:pt x="317" y="0"/>
                    </a:cubicBezTo>
                    <a:cubicBezTo>
                      <a:pt x="10197" y="0"/>
                      <a:pt x="18818" y="6704"/>
                      <a:pt x="21251" y="16280"/>
                    </a:cubicBezTo>
                    <a:lnTo>
                      <a:pt x="317" y="21600"/>
                    </a:lnTo>
                    <a:lnTo>
                      <a:pt x="0" y="2"/>
                    </a:lnTo>
                    <a:close/>
                  </a:path>
                </a:pathLst>
              </a:custGeom>
              <a:noFill/>
              <a:ln w="38100">
                <a:solidFill>
                  <a:srgbClr val="000099"/>
                </a:solidFill>
                <a:prstDash val="dash"/>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94" name="Line 140"/>
              <p:cNvSpPr>
                <a:spLocks noChangeShapeType="1"/>
              </p:cNvSpPr>
              <p:nvPr/>
            </p:nvSpPr>
            <p:spPr bwMode="auto">
              <a:xfrm flipH="1">
                <a:off x="3390" y="2395"/>
                <a:ext cx="335" cy="0"/>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41"/>
              <p:cNvSpPr>
                <a:spLocks noChangeShapeType="1"/>
              </p:cNvSpPr>
              <p:nvPr/>
            </p:nvSpPr>
            <p:spPr bwMode="auto">
              <a:xfrm flipH="1">
                <a:off x="3756" y="2874"/>
                <a:ext cx="183" cy="0"/>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 name="Group 142"/>
              <p:cNvGrpSpPr>
                <a:grpSpLocks/>
              </p:cNvGrpSpPr>
              <p:nvPr/>
            </p:nvGrpSpPr>
            <p:grpSpPr bwMode="auto">
              <a:xfrm>
                <a:off x="2961" y="2109"/>
                <a:ext cx="518" cy="668"/>
                <a:chOff x="720" y="1200"/>
                <a:chExt cx="518" cy="668"/>
              </a:xfrm>
            </p:grpSpPr>
            <p:sp>
              <p:nvSpPr>
                <p:cNvPr id="105" name="Line 143"/>
                <p:cNvSpPr>
                  <a:spLocks noChangeShapeType="1"/>
                </p:cNvSpPr>
                <p:nvPr/>
              </p:nvSpPr>
              <p:spPr bwMode="auto">
                <a:xfrm>
                  <a:off x="720" y="1477"/>
                  <a:ext cx="381"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Text Box 144"/>
                <p:cNvSpPr txBox="1">
                  <a:spLocks noChangeArrowheads="1"/>
                </p:cNvSpPr>
                <p:nvPr/>
              </p:nvSpPr>
              <p:spPr bwMode="auto">
                <a:xfrm>
                  <a:off x="720" y="1200"/>
                  <a:ext cx="518"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2V</a:t>
                  </a:r>
                  <a:r>
                    <a:rPr lang="en-US" altLang="zh-CN" sz="2000" i="0" baseline="-25000">
                      <a:solidFill>
                        <a:srgbClr val="7030A0"/>
                      </a:solidFill>
                    </a:rPr>
                    <a:t>CC</a:t>
                  </a:r>
                  <a:endParaRPr lang="en-US" altLang="zh-CN" sz="2000" i="0">
                    <a:solidFill>
                      <a:srgbClr val="7030A0"/>
                    </a:solidFill>
                  </a:endParaRPr>
                </a:p>
              </p:txBody>
            </p:sp>
            <p:sp>
              <p:nvSpPr>
                <p:cNvPr id="107" name="Text Box 145"/>
                <p:cNvSpPr txBox="1">
                  <a:spLocks noChangeArrowheads="1"/>
                </p:cNvSpPr>
                <p:nvPr/>
              </p:nvSpPr>
              <p:spPr bwMode="auto">
                <a:xfrm>
                  <a:off x="816" y="1440"/>
                  <a:ext cx="32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3</a:t>
                  </a:r>
                </a:p>
              </p:txBody>
            </p:sp>
          </p:grpSp>
          <p:sp>
            <p:nvSpPr>
              <p:cNvPr id="97" name="Text Box 150"/>
              <p:cNvSpPr txBox="1">
                <a:spLocks noChangeArrowheads="1"/>
              </p:cNvSpPr>
              <p:nvPr/>
            </p:nvSpPr>
            <p:spPr bwMode="auto">
              <a:xfrm>
                <a:off x="4350" y="1865"/>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V</a:t>
                </a:r>
                <a:r>
                  <a:rPr lang="en-US" altLang="zh-CN" sz="2000" i="0" baseline="-25000">
                    <a:solidFill>
                      <a:srgbClr val="7030A0"/>
                    </a:solidFill>
                  </a:rPr>
                  <a:t>CC</a:t>
                </a:r>
                <a:endParaRPr lang="en-US" altLang="zh-CN" sz="2000" i="0">
                  <a:solidFill>
                    <a:srgbClr val="7030A0"/>
                  </a:solidFill>
                </a:endParaRPr>
              </a:p>
            </p:txBody>
          </p:sp>
          <p:sp>
            <p:nvSpPr>
              <p:cNvPr id="98" name="Arc 256"/>
              <p:cNvSpPr>
                <a:spLocks/>
              </p:cNvSpPr>
              <p:nvPr/>
            </p:nvSpPr>
            <p:spPr bwMode="auto">
              <a:xfrm flipH="1">
                <a:off x="3492" y="2364"/>
                <a:ext cx="613" cy="499"/>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Arc 257"/>
              <p:cNvSpPr>
                <a:spLocks/>
              </p:cNvSpPr>
              <p:nvPr/>
            </p:nvSpPr>
            <p:spPr bwMode="auto">
              <a:xfrm flipH="1" flipV="1">
                <a:off x="3742" y="2387"/>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0" name="Arc 258"/>
              <p:cNvSpPr>
                <a:spLocks/>
              </p:cNvSpPr>
              <p:nvPr/>
            </p:nvSpPr>
            <p:spPr bwMode="auto">
              <a:xfrm flipH="1">
                <a:off x="3923" y="2387"/>
                <a:ext cx="749"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1" name="Arc 259"/>
              <p:cNvSpPr>
                <a:spLocks/>
              </p:cNvSpPr>
              <p:nvPr/>
            </p:nvSpPr>
            <p:spPr bwMode="auto">
              <a:xfrm flipH="1" flipV="1">
                <a:off x="4218" y="2387"/>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2" name="Arc 260"/>
              <p:cNvSpPr>
                <a:spLocks/>
              </p:cNvSpPr>
              <p:nvPr/>
            </p:nvSpPr>
            <p:spPr bwMode="auto">
              <a:xfrm flipH="1">
                <a:off x="4377" y="2364"/>
                <a:ext cx="726"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 name="Arc 261"/>
              <p:cNvSpPr>
                <a:spLocks/>
              </p:cNvSpPr>
              <p:nvPr/>
            </p:nvSpPr>
            <p:spPr bwMode="auto">
              <a:xfrm flipH="1" flipV="1">
                <a:off x="4672" y="2364"/>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4" name="Arc 262"/>
              <p:cNvSpPr>
                <a:spLocks/>
              </p:cNvSpPr>
              <p:nvPr/>
            </p:nvSpPr>
            <p:spPr bwMode="auto">
              <a:xfrm flipH="1">
                <a:off x="4830" y="2364"/>
                <a:ext cx="726"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111" name="对象 110"/>
          <p:cNvGraphicFramePr>
            <a:graphicFrameLocks noChangeAspect="1"/>
          </p:cNvGraphicFramePr>
          <p:nvPr>
            <p:extLst>
              <p:ext uri="{D42A27DB-BD31-4B8C-83A1-F6EECF244321}">
                <p14:modId xmlns:p14="http://schemas.microsoft.com/office/powerpoint/2010/main" val="1606220844"/>
              </p:ext>
            </p:extLst>
          </p:nvPr>
        </p:nvGraphicFramePr>
        <p:xfrm>
          <a:off x="1914525" y="5564188"/>
          <a:ext cx="2501900" cy="787400"/>
        </p:xfrm>
        <a:graphic>
          <a:graphicData uri="http://schemas.openxmlformats.org/presentationml/2006/ole">
            <mc:AlternateContent xmlns:mc="http://schemas.openxmlformats.org/markup-compatibility/2006">
              <mc:Choice xmlns:v="urn:schemas-microsoft-com:vml" Requires="v">
                <p:oleObj spid="_x0000_s150648" name="Equation" r:id="rId10" imgW="1371600" imgH="431640" progId="Equation.DSMT4">
                  <p:embed/>
                </p:oleObj>
              </mc:Choice>
              <mc:Fallback>
                <p:oleObj name="Equation" r:id="rId10" imgW="1371600" imgH="431640" progId="Equation.DSMT4">
                  <p:embed/>
                  <p:pic>
                    <p:nvPicPr>
                      <p:cNvPr id="0" name=""/>
                      <p:cNvPicPr/>
                      <p:nvPr/>
                    </p:nvPicPr>
                    <p:blipFill>
                      <a:blip r:embed="rId11"/>
                      <a:stretch>
                        <a:fillRect/>
                      </a:stretch>
                    </p:blipFill>
                    <p:spPr>
                      <a:xfrm>
                        <a:off x="1914525" y="5564188"/>
                        <a:ext cx="2501900" cy="787400"/>
                      </a:xfrm>
                      <a:prstGeom prst="rect">
                        <a:avLst/>
                      </a:prstGeom>
                    </p:spPr>
                  </p:pic>
                </p:oleObj>
              </mc:Fallback>
            </mc:AlternateContent>
          </a:graphicData>
        </a:graphic>
      </p:graphicFrame>
      <p:grpSp>
        <p:nvGrpSpPr>
          <p:cNvPr id="223" name="Group 2"/>
          <p:cNvGrpSpPr>
            <a:grpSpLocks/>
          </p:cNvGrpSpPr>
          <p:nvPr/>
        </p:nvGrpSpPr>
        <p:grpSpPr bwMode="auto">
          <a:xfrm>
            <a:off x="4404503" y="2534896"/>
            <a:ext cx="4429125" cy="4070350"/>
            <a:chOff x="2608" y="866"/>
            <a:chExt cx="2790" cy="2564"/>
          </a:xfrm>
        </p:grpSpPr>
        <p:sp>
          <p:nvSpPr>
            <p:cNvPr id="224" name="Text Box 3"/>
            <p:cNvSpPr txBox="1">
              <a:spLocks noChangeArrowheads="1"/>
            </p:cNvSpPr>
            <p:nvPr/>
          </p:nvSpPr>
          <p:spPr bwMode="auto">
            <a:xfrm>
              <a:off x="3482" y="866"/>
              <a:ext cx="5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V</a:t>
              </a:r>
              <a:r>
                <a:rPr lang="en-US" altLang="zh-CN" sz="1800" i="0" baseline="-25000">
                  <a:solidFill>
                    <a:srgbClr val="7030A0"/>
                  </a:solidFill>
                  <a:latin typeface="Arial" panose="020B0604020202020204" pitchFamily="34" charset="0"/>
                </a:rPr>
                <a:t>CC</a:t>
              </a:r>
              <a:endParaRPr lang="en-US" altLang="zh-CN" sz="1800" i="0">
                <a:solidFill>
                  <a:srgbClr val="7030A0"/>
                </a:solidFill>
                <a:latin typeface="Arial" panose="020B0604020202020204" pitchFamily="34" charset="0"/>
              </a:endParaRPr>
            </a:p>
          </p:txBody>
        </p:sp>
        <p:sp>
          <p:nvSpPr>
            <p:cNvPr id="225" name="Line 4"/>
            <p:cNvSpPr>
              <a:spLocks noChangeShapeType="1"/>
            </p:cNvSpPr>
            <p:nvPr/>
          </p:nvSpPr>
          <p:spPr bwMode="auto">
            <a:xfrm flipH="1">
              <a:off x="3156" y="1882"/>
              <a:ext cx="243"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5"/>
            <p:cNvSpPr>
              <a:spLocks noChangeShapeType="1"/>
            </p:cNvSpPr>
            <p:nvPr/>
          </p:nvSpPr>
          <p:spPr bwMode="auto">
            <a:xfrm>
              <a:off x="3156" y="1882"/>
              <a:ext cx="0" cy="2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6"/>
            <p:cNvSpPr>
              <a:spLocks noChangeShapeType="1"/>
            </p:cNvSpPr>
            <p:nvPr/>
          </p:nvSpPr>
          <p:spPr bwMode="auto">
            <a:xfrm>
              <a:off x="3065" y="2145"/>
              <a:ext cx="182"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8" name="Line 7"/>
            <p:cNvSpPr>
              <a:spLocks noChangeShapeType="1"/>
            </p:cNvSpPr>
            <p:nvPr/>
          </p:nvSpPr>
          <p:spPr bwMode="auto">
            <a:xfrm>
              <a:off x="3065" y="2238"/>
              <a:ext cx="182"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9" name="Line 8"/>
            <p:cNvSpPr>
              <a:spLocks noChangeShapeType="1"/>
            </p:cNvSpPr>
            <p:nvPr/>
          </p:nvSpPr>
          <p:spPr bwMode="auto">
            <a:xfrm>
              <a:off x="3156" y="2238"/>
              <a:ext cx="0" cy="27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9"/>
            <p:cNvSpPr>
              <a:spLocks noChangeShapeType="1"/>
            </p:cNvSpPr>
            <p:nvPr/>
          </p:nvSpPr>
          <p:spPr bwMode="auto">
            <a:xfrm>
              <a:off x="3078" y="2501"/>
              <a:ext cx="164" cy="0"/>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Text Box 10"/>
            <p:cNvSpPr txBox="1">
              <a:spLocks noChangeArrowheads="1"/>
            </p:cNvSpPr>
            <p:nvPr/>
          </p:nvSpPr>
          <p:spPr bwMode="auto">
            <a:xfrm>
              <a:off x="2608" y="2009"/>
              <a:ext cx="5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0.01</a:t>
              </a:r>
            </a:p>
            <a:p>
              <a:pPr algn="just">
                <a:lnSpc>
                  <a:spcPct val="100000"/>
                </a:lnSpc>
                <a:spcBef>
                  <a:spcPct val="0"/>
                </a:spcBef>
                <a:buFontTx/>
                <a:buNone/>
              </a:pPr>
              <a:r>
                <a:rPr lang="en-US" altLang="zh-CN" sz="1800" i="0">
                  <a:solidFill>
                    <a:srgbClr val="7030A0"/>
                  </a:solidFill>
                  <a:latin typeface="Arial" panose="020B0604020202020204" pitchFamily="34" charset="0"/>
                </a:rPr>
                <a:t>μF</a:t>
              </a:r>
            </a:p>
          </p:txBody>
        </p:sp>
        <p:sp>
          <p:nvSpPr>
            <p:cNvPr id="232" name="Line 11"/>
            <p:cNvSpPr>
              <a:spLocks noChangeShapeType="1"/>
            </p:cNvSpPr>
            <p:nvPr/>
          </p:nvSpPr>
          <p:spPr bwMode="auto">
            <a:xfrm flipV="1">
              <a:off x="3641" y="1117"/>
              <a:ext cx="0" cy="54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12"/>
            <p:cNvSpPr>
              <a:spLocks noChangeShapeType="1"/>
            </p:cNvSpPr>
            <p:nvPr/>
          </p:nvSpPr>
          <p:spPr bwMode="auto">
            <a:xfrm flipH="1" flipV="1">
              <a:off x="3944" y="1207"/>
              <a:ext cx="0" cy="450"/>
            </a:xfrm>
            <a:prstGeom prst="line">
              <a:avLst/>
            </a:prstGeom>
            <a:noFill/>
            <a:ln w="38100">
              <a:solidFill>
                <a:srgbClr val="000099"/>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4" name="Line 13"/>
            <p:cNvSpPr>
              <a:spLocks noChangeShapeType="1"/>
            </p:cNvSpPr>
            <p:nvPr/>
          </p:nvSpPr>
          <p:spPr bwMode="auto">
            <a:xfrm flipH="1" flipV="1">
              <a:off x="3641" y="1207"/>
              <a:ext cx="1144" cy="0"/>
            </a:xfrm>
            <a:prstGeom prst="line">
              <a:avLst/>
            </a:prstGeom>
            <a:noFill/>
            <a:ln w="38100">
              <a:solidFill>
                <a:srgbClr val="000099"/>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 name="Line 14"/>
            <p:cNvSpPr>
              <a:spLocks noChangeShapeType="1"/>
            </p:cNvSpPr>
            <p:nvPr/>
          </p:nvSpPr>
          <p:spPr bwMode="auto">
            <a:xfrm flipV="1">
              <a:off x="4195" y="2598"/>
              <a:ext cx="295" cy="0"/>
            </a:xfrm>
            <a:prstGeom prst="line">
              <a:avLst/>
            </a:prstGeom>
            <a:noFill/>
            <a:ln w="38100">
              <a:solidFill>
                <a:srgbClr val="2A54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 name="Line 15"/>
            <p:cNvSpPr>
              <a:spLocks noChangeShapeType="1"/>
            </p:cNvSpPr>
            <p:nvPr/>
          </p:nvSpPr>
          <p:spPr bwMode="auto">
            <a:xfrm>
              <a:off x="4195" y="2976"/>
              <a:ext cx="583" cy="0"/>
            </a:xfrm>
            <a:prstGeom prst="line">
              <a:avLst/>
            </a:prstGeom>
            <a:noFill/>
            <a:ln w="38100">
              <a:solidFill>
                <a:srgbClr val="2A54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7" name="Line 16"/>
            <p:cNvSpPr>
              <a:spLocks noChangeShapeType="1"/>
            </p:cNvSpPr>
            <p:nvPr/>
          </p:nvSpPr>
          <p:spPr bwMode="auto">
            <a:xfrm>
              <a:off x="3793" y="3027"/>
              <a:ext cx="0" cy="35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Line 17"/>
            <p:cNvSpPr>
              <a:spLocks noChangeShapeType="1"/>
            </p:cNvSpPr>
            <p:nvPr/>
          </p:nvSpPr>
          <p:spPr bwMode="auto">
            <a:xfrm>
              <a:off x="3702" y="3365"/>
              <a:ext cx="212" cy="0"/>
            </a:xfrm>
            <a:prstGeom prst="line">
              <a:avLst/>
            </a:prstGeom>
            <a:noFill/>
            <a:ln w="571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9" name="Text Box 18"/>
            <p:cNvSpPr txBox="1">
              <a:spLocks noChangeArrowheads="1"/>
            </p:cNvSpPr>
            <p:nvPr/>
          </p:nvSpPr>
          <p:spPr bwMode="auto">
            <a:xfrm>
              <a:off x="3968" y="1933"/>
              <a:ext cx="27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7</a:t>
              </a:r>
            </a:p>
          </p:txBody>
        </p:sp>
        <p:sp>
          <p:nvSpPr>
            <p:cNvPr id="240" name="Text Box 19"/>
            <p:cNvSpPr txBox="1">
              <a:spLocks noChangeArrowheads="1"/>
            </p:cNvSpPr>
            <p:nvPr/>
          </p:nvSpPr>
          <p:spPr bwMode="auto">
            <a:xfrm>
              <a:off x="3969" y="2432"/>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6</a:t>
              </a:r>
            </a:p>
          </p:txBody>
        </p:sp>
        <p:sp>
          <p:nvSpPr>
            <p:cNvPr id="241" name="Rectangle 20"/>
            <p:cNvSpPr>
              <a:spLocks noChangeArrowheads="1"/>
            </p:cNvSpPr>
            <p:nvPr/>
          </p:nvSpPr>
          <p:spPr bwMode="auto">
            <a:xfrm>
              <a:off x="3386" y="1655"/>
              <a:ext cx="803" cy="137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42" name="Text Box 21"/>
            <p:cNvSpPr txBox="1">
              <a:spLocks noChangeArrowheads="1"/>
            </p:cNvSpPr>
            <p:nvPr/>
          </p:nvSpPr>
          <p:spPr bwMode="auto">
            <a:xfrm>
              <a:off x="3386" y="1751"/>
              <a:ext cx="27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5</a:t>
              </a:r>
            </a:p>
          </p:txBody>
        </p:sp>
        <p:sp>
          <p:nvSpPr>
            <p:cNvPr id="243" name="Text Box 22"/>
            <p:cNvSpPr txBox="1">
              <a:spLocks noChangeArrowheads="1"/>
            </p:cNvSpPr>
            <p:nvPr/>
          </p:nvSpPr>
          <p:spPr bwMode="auto">
            <a:xfrm>
              <a:off x="3546" y="1607"/>
              <a:ext cx="2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8</a:t>
              </a:r>
            </a:p>
          </p:txBody>
        </p:sp>
        <p:sp>
          <p:nvSpPr>
            <p:cNvPr id="244" name="Text Box 23"/>
            <p:cNvSpPr txBox="1">
              <a:spLocks noChangeArrowheads="1"/>
            </p:cNvSpPr>
            <p:nvPr/>
          </p:nvSpPr>
          <p:spPr bwMode="auto">
            <a:xfrm>
              <a:off x="3833" y="1607"/>
              <a:ext cx="27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4</a:t>
              </a:r>
            </a:p>
          </p:txBody>
        </p:sp>
        <p:sp>
          <p:nvSpPr>
            <p:cNvPr id="245" name="Text Box 24"/>
            <p:cNvSpPr txBox="1">
              <a:spLocks noChangeArrowheads="1"/>
            </p:cNvSpPr>
            <p:nvPr/>
          </p:nvSpPr>
          <p:spPr bwMode="auto">
            <a:xfrm>
              <a:off x="3968" y="1661"/>
              <a:ext cx="2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3</a:t>
              </a:r>
            </a:p>
          </p:txBody>
        </p:sp>
        <p:sp>
          <p:nvSpPr>
            <p:cNvPr id="246" name="Text Box 25"/>
            <p:cNvSpPr txBox="1">
              <a:spLocks noChangeArrowheads="1"/>
            </p:cNvSpPr>
            <p:nvPr/>
          </p:nvSpPr>
          <p:spPr bwMode="auto">
            <a:xfrm>
              <a:off x="4005" y="2757"/>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2</a:t>
              </a:r>
            </a:p>
          </p:txBody>
        </p:sp>
        <p:sp>
          <p:nvSpPr>
            <p:cNvPr id="247" name="Text Box 26"/>
            <p:cNvSpPr txBox="1">
              <a:spLocks noChangeArrowheads="1"/>
            </p:cNvSpPr>
            <p:nvPr/>
          </p:nvSpPr>
          <p:spPr bwMode="auto">
            <a:xfrm>
              <a:off x="3673" y="2717"/>
              <a:ext cx="27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1</a:t>
              </a:r>
            </a:p>
          </p:txBody>
        </p:sp>
        <p:sp>
          <p:nvSpPr>
            <p:cNvPr id="248" name="Text Box 27"/>
            <p:cNvSpPr txBox="1">
              <a:spLocks noChangeArrowheads="1"/>
            </p:cNvSpPr>
            <p:nvPr/>
          </p:nvSpPr>
          <p:spPr bwMode="auto">
            <a:xfrm>
              <a:off x="3424" y="2107"/>
              <a:ext cx="6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dirty="0">
                  <a:solidFill>
                    <a:srgbClr val="7030A0"/>
                  </a:solidFill>
                  <a:latin typeface="Arial" panose="020B0604020202020204" pitchFamily="34" charset="0"/>
                </a:rPr>
                <a:t>5G555</a:t>
              </a:r>
            </a:p>
          </p:txBody>
        </p:sp>
        <p:sp>
          <p:nvSpPr>
            <p:cNvPr id="249" name="Line 28"/>
            <p:cNvSpPr>
              <a:spLocks noChangeShapeType="1"/>
            </p:cNvSpPr>
            <p:nvPr/>
          </p:nvSpPr>
          <p:spPr bwMode="auto">
            <a:xfrm>
              <a:off x="4490" y="2047"/>
              <a:ext cx="0" cy="929"/>
            </a:xfrm>
            <a:prstGeom prst="line">
              <a:avLst/>
            </a:prstGeom>
            <a:noFill/>
            <a:ln w="38100">
              <a:solidFill>
                <a:srgbClr val="2A5400"/>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0" name="Line 29"/>
            <p:cNvSpPr>
              <a:spLocks noChangeShapeType="1"/>
            </p:cNvSpPr>
            <p:nvPr/>
          </p:nvSpPr>
          <p:spPr bwMode="auto">
            <a:xfrm>
              <a:off x="4195" y="1759"/>
              <a:ext cx="862" cy="0"/>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Oval 30"/>
            <p:cNvSpPr>
              <a:spLocks noChangeArrowheads="1"/>
            </p:cNvSpPr>
            <p:nvPr/>
          </p:nvSpPr>
          <p:spPr bwMode="auto">
            <a:xfrm>
              <a:off x="5042" y="1722"/>
              <a:ext cx="61" cy="75"/>
            </a:xfrm>
            <a:prstGeom prst="ellipse">
              <a:avLst/>
            </a:prstGeom>
            <a:noFill/>
            <a:ln w="38100">
              <a:solidFill>
                <a:srgbClr val="2A54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52" name="Line 31"/>
            <p:cNvSpPr>
              <a:spLocks noChangeShapeType="1"/>
            </p:cNvSpPr>
            <p:nvPr/>
          </p:nvSpPr>
          <p:spPr bwMode="auto">
            <a:xfrm>
              <a:off x="4195" y="2047"/>
              <a:ext cx="522" cy="0"/>
            </a:xfrm>
            <a:prstGeom prst="line">
              <a:avLst/>
            </a:prstGeom>
            <a:noFill/>
            <a:ln w="38100">
              <a:solidFill>
                <a:srgbClr val="2A54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3" name="Text Box 32"/>
            <p:cNvSpPr txBox="1">
              <a:spLocks noChangeArrowheads="1"/>
            </p:cNvSpPr>
            <p:nvPr/>
          </p:nvSpPr>
          <p:spPr bwMode="auto">
            <a:xfrm>
              <a:off x="4194" y="1774"/>
              <a:ext cx="31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p>
          </p:txBody>
        </p:sp>
        <p:sp>
          <p:nvSpPr>
            <p:cNvPr id="254" name="Text Box 33"/>
            <p:cNvSpPr txBox="1">
              <a:spLocks noChangeArrowheads="1"/>
            </p:cNvSpPr>
            <p:nvPr/>
          </p:nvSpPr>
          <p:spPr bwMode="auto">
            <a:xfrm>
              <a:off x="4141" y="2591"/>
              <a:ext cx="44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TH</a:t>
              </a:r>
            </a:p>
          </p:txBody>
        </p:sp>
        <p:sp>
          <p:nvSpPr>
            <p:cNvPr id="255" name="Text Box 34"/>
            <p:cNvSpPr txBox="1">
              <a:spLocks noChangeArrowheads="1"/>
            </p:cNvSpPr>
            <p:nvPr/>
          </p:nvSpPr>
          <p:spPr bwMode="auto">
            <a:xfrm>
              <a:off x="4149" y="2981"/>
              <a:ext cx="41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TL</a:t>
              </a:r>
            </a:p>
          </p:txBody>
        </p:sp>
        <p:sp>
          <p:nvSpPr>
            <p:cNvPr id="256" name="Text Box 35"/>
            <p:cNvSpPr txBox="1">
              <a:spLocks noChangeArrowheads="1"/>
            </p:cNvSpPr>
            <p:nvPr/>
          </p:nvSpPr>
          <p:spPr bwMode="auto">
            <a:xfrm>
              <a:off x="4445" y="2387"/>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r>
                <a:rPr lang="en-US" altLang="zh-CN" sz="1800" i="0" baseline="-25000">
                  <a:solidFill>
                    <a:srgbClr val="7030A0"/>
                  </a:solidFill>
                  <a:latin typeface="Arial" panose="020B0604020202020204" pitchFamily="34" charset="0"/>
                </a:rPr>
                <a:t>2</a:t>
              </a:r>
              <a:endParaRPr lang="en-US" altLang="zh-CN" sz="1800" i="0">
                <a:solidFill>
                  <a:srgbClr val="7030A0"/>
                </a:solidFill>
                <a:latin typeface="Arial" panose="020B0604020202020204" pitchFamily="34" charset="0"/>
              </a:endParaRPr>
            </a:p>
          </p:txBody>
        </p:sp>
        <p:sp>
          <p:nvSpPr>
            <p:cNvPr id="257" name="Text Box 36"/>
            <p:cNvSpPr txBox="1">
              <a:spLocks noChangeArrowheads="1"/>
            </p:cNvSpPr>
            <p:nvPr/>
          </p:nvSpPr>
          <p:spPr bwMode="auto">
            <a:xfrm>
              <a:off x="4150" y="2205"/>
              <a:ext cx="37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r>
                <a:rPr lang="en-US" altLang="zh-CN" sz="1800" i="0" baseline="-25000">
                  <a:solidFill>
                    <a:srgbClr val="7030A0"/>
                  </a:solidFill>
                  <a:latin typeface="Arial" panose="020B0604020202020204" pitchFamily="34" charset="0"/>
                </a:rPr>
                <a:t>1</a:t>
              </a:r>
              <a:endParaRPr lang="en-US" altLang="zh-CN" sz="1800" i="0">
                <a:solidFill>
                  <a:srgbClr val="7030A0"/>
                </a:solidFill>
                <a:latin typeface="Arial" panose="020B0604020202020204" pitchFamily="34" charset="0"/>
              </a:endParaRPr>
            </a:p>
          </p:txBody>
        </p:sp>
        <p:sp>
          <p:nvSpPr>
            <p:cNvPr id="259" name="Text Box 38"/>
            <p:cNvSpPr txBox="1">
              <a:spLocks noChangeArrowheads="1"/>
            </p:cNvSpPr>
            <p:nvPr/>
          </p:nvSpPr>
          <p:spPr bwMode="auto">
            <a:xfrm>
              <a:off x="4876" y="3045"/>
              <a:ext cx="31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C</a:t>
              </a:r>
            </a:p>
          </p:txBody>
        </p:sp>
        <p:sp>
          <p:nvSpPr>
            <p:cNvPr id="260" name="Text Box 39"/>
            <p:cNvSpPr txBox="1">
              <a:spLocks noChangeArrowheads="1"/>
            </p:cNvSpPr>
            <p:nvPr/>
          </p:nvSpPr>
          <p:spPr bwMode="auto">
            <a:xfrm>
              <a:off x="5012" y="1412"/>
              <a:ext cx="38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1</a:t>
              </a:r>
              <a:endParaRPr lang="en-US" altLang="zh-CN" sz="1800" i="0">
                <a:solidFill>
                  <a:srgbClr val="7030A0"/>
                </a:solidFill>
                <a:latin typeface="Arial" panose="020B0604020202020204" pitchFamily="34" charset="0"/>
              </a:endParaRPr>
            </a:p>
          </p:txBody>
        </p:sp>
        <p:sp>
          <p:nvSpPr>
            <p:cNvPr id="261" name="Text Box 40"/>
            <p:cNvSpPr txBox="1">
              <a:spLocks noChangeArrowheads="1"/>
            </p:cNvSpPr>
            <p:nvPr/>
          </p:nvSpPr>
          <p:spPr bwMode="auto">
            <a:xfrm>
              <a:off x="5012" y="2319"/>
              <a:ext cx="38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2</a:t>
              </a:r>
              <a:endParaRPr lang="en-US" altLang="zh-CN" sz="1800" i="0">
                <a:solidFill>
                  <a:srgbClr val="7030A0"/>
                </a:solidFill>
                <a:latin typeface="Arial" panose="020B0604020202020204" pitchFamily="34" charset="0"/>
              </a:endParaRPr>
            </a:p>
          </p:txBody>
        </p:sp>
        <p:sp>
          <p:nvSpPr>
            <p:cNvPr id="262" name="Line 41"/>
            <p:cNvSpPr>
              <a:spLocks noChangeShapeType="1"/>
            </p:cNvSpPr>
            <p:nvPr/>
          </p:nvSpPr>
          <p:spPr bwMode="auto">
            <a:xfrm>
              <a:off x="4771" y="1207"/>
              <a:ext cx="0" cy="159"/>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Line 42"/>
            <p:cNvSpPr>
              <a:spLocks noChangeShapeType="1"/>
            </p:cNvSpPr>
            <p:nvPr/>
          </p:nvSpPr>
          <p:spPr bwMode="auto">
            <a:xfrm flipH="1">
              <a:off x="4771" y="1662"/>
              <a:ext cx="0" cy="249"/>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43"/>
            <p:cNvSpPr>
              <a:spLocks noChangeShapeType="1"/>
            </p:cNvSpPr>
            <p:nvPr/>
          </p:nvSpPr>
          <p:spPr bwMode="auto">
            <a:xfrm>
              <a:off x="4771" y="2651"/>
              <a:ext cx="0" cy="484"/>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Line 44"/>
            <p:cNvSpPr>
              <a:spLocks noChangeShapeType="1"/>
            </p:cNvSpPr>
            <p:nvPr/>
          </p:nvSpPr>
          <p:spPr bwMode="auto">
            <a:xfrm>
              <a:off x="4680" y="3136"/>
              <a:ext cx="197" cy="0"/>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 name="Line 45"/>
            <p:cNvSpPr>
              <a:spLocks noChangeShapeType="1"/>
            </p:cNvSpPr>
            <p:nvPr/>
          </p:nvSpPr>
          <p:spPr bwMode="auto">
            <a:xfrm>
              <a:off x="4680" y="3249"/>
              <a:ext cx="197" cy="0"/>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 name="Line 46"/>
            <p:cNvSpPr>
              <a:spLocks noChangeShapeType="1"/>
            </p:cNvSpPr>
            <p:nvPr/>
          </p:nvSpPr>
          <p:spPr bwMode="auto">
            <a:xfrm>
              <a:off x="4772" y="3254"/>
              <a:ext cx="0" cy="176"/>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Line 47"/>
            <p:cNvSpPr>
              <a:spLocks noChangeShapeType="1"/>
            </p:cNvSpPr>
            <p:nvPr/>
          </p:nvSpPr>
          <p:spPr bwMode="auto">
            <a:xfrm>
              <a:off x="4680" y="3430"/>
              <a:ext cx="197"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 name="Rectangle 48"/>
            <p:cNvSpPr>
              <a:spLocks noChangeArrowheads="1"/>
            </p:cNvSpPr>
            <p:nvPr/>
          </p:nvSpPr>
          <p:spPr bwMode="auto">
            <a:xfrm>
              <a:off x="4702" y="1344"/>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0" name="Rectangle 49"/>
            <p:cNvSpPr>
              <a:spLocks noChangeArrowheads="1"/>
            </p:cNvSpPr>
            <p:nvPr/>
          </p:nvSpPr>
          <p:spPr bwMode="auto">
            <a:xfrm>
              <a:off x="4704" y="1888"/>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1" name="Rectangle 50"/>
            <p:cNvSpPr>
              <a:spLocks noChangeArrowheads="1"/>
            </p:cNvSpPr>
            <p:nvPr/>
          </p:nvSpPr>
          <p:spPr bwMode="auto">
            <a:xfrm>
              <a:off x="4704" y="2546"/>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2" name="Line 51"/>
            <p:cNvSpPr>
              <a:spLocks noChangeShapeType="1"/>
            </p:cNvSpPr>
            <p:nvPr/>
          </p:nvSpPr>
          <p:spPr bwMode="auto">
            <a:xfrm>
              <a:off x="4772" y="2160"/>
              <a:ext cx="0" cy="386"/>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 name="AutoShape 52"/>
            <p:cNvSpPr>
              <a:spLocks noChangeArrowheads="1"/>
            </p:cNvSpPr>
            <p:nvPr/>
          </p:nvSpPr>
          <p:spPr bwMode="auto">
            <a:xfrm>
              <a:off x="4658" y="2296"/>
              <a:ext cx="227" cy="136"/>
            </a:xfrm>
            <a:prstGeom prst="triangle">
              <a:avLst>
                <a:gd name="adj" fmla="val 50000"/>
              </a:avLst>
            </a:prstGeom>
            <a:noFill/>
            <a:ln w="38100">
              <a:solidFill>
                <a:srgbClr val="2A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4" name="Line 53"/>
            <p:cNvSpPr>
              <a:spLocks noChangeShapeType="1"/>
            </p:cNvSpPr>
            <p:nvPr/>
          </p:nvSpPr>
          <p:spPr bwMode="auto">
            <a:xfrm>
              <a:off x="4681" y="2296"/>
              <a:ext cx="181"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 name="AutoShape 54"/>
            <p:cNvSpPr>
              <a:spLocks noChangeArrowheads="1"/>
            </p:cNvSpPr>
            <p:nvPr/>
          </p:nvSpPr>
          <p:spPr bwMode="auto">
            <a:xfrm flipV="1">
              <a:off x="4377" y="2296"/>
              <a:ext cx="227" cy="136"/>
            </a:xfrm>
            <a:prstGeom prst="triangle">
              <a:avLst>
                <a:gd name="adj" fmla="val 50000"/>
              </a:avLst>
            </a:prstGeom>
            <a:noFill/>
            <a:ln w="38100">
              <a:solidFill>
                <a:srgbClr val="2A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6" name="Line 55"/>
            <p:cNvSpPr>
              <a:spLocks noChangeShapeType="1"/>
            </p:cNvSpPr>
            <p:nvPr/>
          </p:nvSpPr>
          <p:spPr bwMode="auto">
            <a:xfrm>
              <a:off x="4400" y="2432"/>
              <a:ext cx="181"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 name="AutoShape 56"/>
            <p:cNvSpPr>
              <a:spLocks/>
            </p:cNvSpPr>
            <p:nvPr/>
          </p:nvSpPr>
          <p:spPr bwMode="auto">
            <a:xfrm>
              <a:off x="4876" y="2047"/>
              <a:ext cx="159" cy="816"/>
            </a:xfrm>
            <a:prstGeom prst="rightBrace">
              <a:avLst>
                <a:gd name="adj1" fmla="val 42767"/>
                <a:gd name="adj2" fmla="val 50000"/>
              </a:avLst>
            </a:prstGeom>
            <a:noFill/>
            <a:ln w="38100">
              <a:solidFill>
                <a:schemeClr val="accent5">
                  <a:lumMod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8" name="AutoShape 57"/>
            <p:cNvSpPr>
              <a:spLocks/>
            </p:cNvSpPr>
            <p:nvPr/>
          </p:nvSpPr>
          <p:spPr bwMode="auto">
            <a:xfrm>
              <a:off x="4876" y="1344"/>
              <a:ext cx="113" cy="657"/>
            </a:xfrm>
            <a:prstGeom prst="rightBrace">
              <a:avLst>
                <a:gd name="adj1" fmla="val 48451"/>
                <a:gd name="adj2" fmla="val 50000"/>
              </a:avLst>
            </a:prstGeom>
            <a:noFill/>
            <a:ln w="38100">
              <a:solidFill>
                <a:srgbClr val="2A54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9" name="Text Box 58"/>
            <p:cNvSpPr txBox="1">
              <a:spLocks noChangeArrowheads="1"/>
            </p:cNvSpPr>
            <p:nvPr/>
          </p:nvSpPr>
          <p:spPr bwMode="auto">
            <a:xfrm>
              <a:off x="4921" y="1888"/>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W</a:t>
              </a:r>
            </a:p>
          </p:txBody>
        </p:sp>
      </p:grpSp>
      <p:sp>
        <p:nvSpPr>
          <p:cNvPr id="280" name="Text Box 59"/>
          <p:cNvSpPr txBox="1">
            <a:spLocks noChangeArrowheads="1"/>
          </p:cNvSpPr>
          <p:nvPr/>
        </p:nvSpPr>
        <p:spPr bwMode="auto">
          <a:xfrm>
            <a:off x="6636528" y="2503146"/>
            <a:ext cx="1108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ct val="20000"/>
              </a:spcBef>
              <a:buBlip>
                <a:blip r:embed="rId4"/>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5"/>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6"/>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7"/>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lang="zh-CN" altLang="en-US" sz="1800" i="0">
                <a:solidFill>
                  <a:srgbClr val="7030A0"/>
                </a:solidFill>
                <a:latin typeface="+mn-ea"/>
                <a:ea typeface="+mn-ea"/>
              </a:rPr>
              <a:t>充电电流</a:t>
            </a:r>
          </a:p>
        </p:txBody>
      </p:sp>
      <p:sp>
        <p:nvSpPr>
          <p:cNvPr id="281" name="Text Box 60"/>
          <p:cNvSpPr txBox="1">
            <a:spLocks noChangeArrowheads="1"/>
          </p:cNvSpPr>
          <p:nvPr/>
        </p:nvSpPr>
        <p:spPr bwMode="auto">
          <a:xfrm>
            <a:off x="8257366" y="5849596"/>
            <a:ext cx="68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00000"/>
              </a:lnSpc>
              <a:buFontTx/>
              <a:buNone/>
              <a:defRPr sz="1800" i="0">
                <a:solidFill>
                  <a:srgbClr val="7030A0"/>
                </a:solidFill>
                <a:latin typeface="+mn-ea"/>
                <a:ea typeface="+mn-ea"/>
              </a:defRPr>
            </a:lvl1pPr>
            <a:lvl2pPr marL="742950" indent="-285750">
              <a:lnSpc>
                <a:spcPct val="120000"/>
              </a:lnSpc>
              <a:spcBef>
                <a:spcPct val="20000"/>
              </a:spcBef>
              <a:buBlip>
                <a:blip r:embed="rId5"/>
              </a:buBlip>
              <a:defRPr sz="2800"/>
            </a:lvl2pPr>
            <a:lvl3pPr marL="1143000" indent="-228600">
              <a:lnSpc>
                <a:spcPct val="120000"/>
              </a:lnSpc>
              <a:spcBef>
                <a:spcPct val="20000"/>
              </a:spcBef>
              <a:buBlip>
                <a:blip r:embed="rId6"/>
              </a:buBlip>
            </a:lvl3pPr>
            <a:lvl4pPr marL="1600200" indent="-228600">
              <a:lnSpc>
                <a:spcPct val="120000"/>
              </a:lnSpc>
              <a:spcBef>
                <a:spcPct val="20000"/>
              </a:spcBef>
              <a:buBlip>
                <a:blip r:embed="rId7"/>
              </a:buBlip>
              <a:defRPr sz="2000"/>
            </a:lvl4pPr>
            <a:lvl5pPr marL="2057400" indent="-228600">
              <a:lnSpc>
                <a:spcPct val="120000"/>
              </a:lnSpc>
              <a:spcBef>
                <a:spcPct val="20000"/>
              </a:spcBef>
              <a:buChar char="»"/>
              <a:defRPr sz="2000"/>
            </a:lvl5pPr>
            <a:lvl6pPr marL="2514600" indent="-228600" eaLnBrk="0" fontAlgn="base" hangingPunct="0">
              <a:lnSpc>
                <a:spcPct val="120000"/>
              </a:lnSpc>
              <a:spcBef>
                <a:spcPct val="20000"/>
              </a:spcBef>
              <a:spcAft>
                <a:spcPct val="0"/>
              </a:spcAft>
              <a:buChar char="»"/>
              <a:defRPr sz="2000"/>
            </a:lvl6pPr>
            <a:lvl7pPr marL="2971800" indent="-228600" eaLnBrk="0" fontAlgn="base" hangingPunct="0">
              <a:lnSpc>
                <a:spcPct val="120000"/>
              </a:lnSpc>
              <a:spcBef>
                <a:spcPct val="20000"/>
              </a:spcBef>
              <a:spcAft>
                <a:spcPct val="0"/>
              </a:spcAft>
              <a:buChar char="»"/>
              <a:defRPr sz="2000"/>
            </a:lvl7pPr>
            <a:lvl8pPr marL="3429000" indent="-228600" eaLnBrk="0" fontAlgn="base" hangingPunct="0">
              <a:lnSpc>
                <a:spcPct val="120000"/>
              </a:lnSpc>
              <a:spcBef>
                <a:spcPct val="20000"/>
              </a:spcBef>
              <a:spcAft>
                <a:spcPct val="0"/>
              </a:spcAft>
              <a:buChar char="»"/>
              <a:defRPr sz="2000"/>
            </a:lvl8pPr>
            <a:lvl9pPr marL="3886200" indent="-228600" eaLnBrk="0" fontAlgn="base" hangingPunct="0">
              <a:lnSpc>
                <a:spcPct val="120000"/>
              </a:lnSpc>
              <a:spcBef>
                <a:spcPct val="20000"/>
              </a:spcBef>
              <a:spcAft>
                <a:spcPct val="0"/>
              </a:spcAft>
              <a:buChar char="»"/>
              <a:defRPr sz="2000"/>
            </a:lvl9pPr>
          </a:lstStyle>
          <a:p>
            <a:r>
              <a:rPr lang="zh-CN" altLang="en-US" dirty="0"/>
              <a:t>放电电流</a:t>
            </a:r>
          </a:p>
        </p:txBody>
      </p:sp>
      <p:sp>
        <p:nvSpPr>
          <p:cNvPr id="282" name="Freeform 61"/>
          <p:cNvSpPr>
            <a:spLocks/>
          </p:cNvSpPr>
          <p:nvPr/>
        </p:nvSpPr>
        <p:spPr bwMode="auto">
          <a:xfrm>
            <a:off x="6925453" y="3049246"/>
            <a:ext cx="1247775" cy="3594100"/>
          </a:xfrm>
          <a:custGeom>
            <a:avLst/>
            <a:gdLst>
              <a:gd name="T0" fmla="*/ 0 w 786"/>
              <a:gd name="T1" fmla="*/ 2147483646 h 2264"/>
              <a:gd name="T2" fmla="*/ 2147483646 w 786"/>
              <a:gd name="T3" fmla="*/ 2147483646 h 2264"/>
              <a:gd name="T4" fmla="*/ 2147483646 w 786"/>
              <a:gd name="T5" fmla="*/ 2147483646 h 2264"/>
              <a:gd name="T6" fmla="*/ 2147483646 w 786"/>
              <a:gd name="T7" fmla="*/ 2147483646 h 2264"/>
              <a:gd name="T8" fmla="*/ 2147483646 w 786"/>
              <a:gd name="T9" fmla="*/ 2147483646 h 2264"/>
              <a:gd name="T10" fmla="*/ 2147483646 w 786"/>
              <a:gd name="T11" fmla="*/ 2147483646 h 2264"/>
              <a:gd name="T12" fmla="*/ 2147483646 w 786"/>
              <a:gd name="T13" fmla="*/ 2147483646 h 22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6" h="2264">
                <a:moveTo>
                  <a:pt x="0" y="110"/>
                </a:moveTo>
                <a:cubicBezTo>
                  <a:pt x="168" y="55"/>
                  <a:pt x="336" y="0"/>
                  <a:pt x="408" y="110"/>
                </a:cubicBezTo>
                <a:cubicBezTo>
                  <a:pt x="480" y="220"/>
                  <a:pt x="479" y="646"/>
                  <a:pt x="430" y="767"/>
                </a:cubicBezTo>
                <a:cubicBezTo>
                  <a:pt x="381" y="888"/>
                  <a:pt x="162" y="676"/>
                  <a:pt x="113" y="835"/>
                </a:cubicBezTo>
                <a:cubicBezTo>
                  <a:pt x="64" y="994"/>
                  <a:pt x="42" y="1554"/>
                  <a:pt x="136" y="1720"/>
                </a:cubicBezTo>
                <a:cubicBezTo>
                  <a:pt x="230" y="1886"/>
                  <a:pt x="574" y="1742"/>
                  <a:pt x="680" y="1833"/>
                </a:cubicBezTo>
                <a:cubicBezTo>
                  <a:pt x="786" y="1924"/>
                  <a:pt x="778" y="2094"/>
                  <a:pt x="771" y="2264"/>
                </a:cubicBezTo>
              </a:path>
            </a:pathLst>
          </a:custGeom>
          <a:noFill/>
          <a:ln w="57150" cap="flat" cmpd="sng">
            <a:solidFill>
              <a:srgbClr val="FF33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 name="Freeform 62"/>
          <p:cNvSpPr>
            <a:spLocks/>
          </p:cNvSpPr>
          <p:nvPr/>
        </p:nvSpPr>
        <p:spPr bwMode="auto">
          <a:xfrm>
            <a:off x="7068328" y="4200183"/>
            <a:ext cx="1182688" cy="2011363"/>
          </a:xfrm>
          <a:custGeom>
            <a:avLst/>
            <a:gdLst>
              <a:gd name="T0" fmla="*/ 2147483646 w 745"/>
              <a:gd name="T1" fmla="*/ 2147483646 h 1266"/>
              <a:gd name="T2" fmla="*/ 2147483646 w 745"/>
              <a:gd name="T3" fmla="*/ 2147483646 h 1266"/>
              <a:gd name="T4" fmla="*/ 0 w 745"/>
              <a:gd name="T5" fmla="*/ 2147483646 h 1266"/>
              <a:gd name="T6" fmla="*/ 0 60000 65536"/>
              <a:gd name="T7" fmla="*/ 0 60000 65536"/>
              <a:gd name="T8" fmla="*/ 0 60000 65536"/>
            </a:gdLst>
            <a:ahLst/>
            <a:cxnLst>
              <a:cxn ang="T6">
                <a:pos x="T0" y="T1"/>
              </a:cxn>
              <a:cxn ang="T7">
                <a:pos x="T2" y="T3"/>
              </a:cxn>
              <a:cxn ang="T8">
                <a:pos x="T4" y="T5"/>
              </a:cxn>
            </a:cxnLst>
            <a:rect l="0" t="0" r="r" b="b"/>
            <a:pathLst>
              <a:path w="745" h="1266">
                <a:moveTo>
                  <a:pt x="658" y="1266"/>
                </a:moveTo>
                <a:cubicBezTo>
                  <a:pt x="701" y="833"/>
                  <a:pt x="745" y="400"/>
                  <a:pt x="635" y="200"/>
                </a:cubicBezTo>
                <a:cubicBezTo>
                  <a:pt x="525" y="0"/>
                  <a:pt x="262" y="32"/>
                  <a:pt x="0" y="64"/>
                </a:cubicBezTo>
              </a:path>
            </a:pathLst>
          </a:custGeom>
          <a:noFill/>
          <a:ln w="57150" cap="flat" cmpd="sng">
            <a:solidFill>
              <a:srgbClr val="0000CC"/>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957860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wipe(up)">
                                      <p:cBhvr>
                                        <p:cTn id="20" dur="2000"/>
                                        <p:tgtEl>
                                          <p:spTgt spid="2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0"/>
                                        </p:tgtEl>
                                        <p:attrNameLst>
                                          <p:attrName>style.visibility</p:attrName>
                                        </p:attrNameLst>
                                      </p:cBhvr>
                                      <p:to>
                                        <p:strVal val="visible"/>
                                      </p:to>
                                    </p:set>
                                    <p:animEffect transition="in" filter="wipe(left)">
                                      <p:cBhvr>
                                        <p:cTn id="25" dur="2000"/>
                                        <p:tgtEl>
                                          <p:spTgt spid="280"/>
                                        </p:tgtEl>
                                      </p:cBhvr>
                                    </p:animEffect>
                                  </p:childTnLst>
                                  <p:subTnLst>
                                    <p:set>
                                      <p:cBhvr override="childStyle">
                                        <p:cTn dur="1" fill="hold" display="0" masterRel="nextClick" afterEffect="1"/>
                                        <p:tgtEl>
                                          <p:spTgt spid="280"/>
                                        </p:tgtEl>
                                        <p:attrNameLst>
                                          <p:attrName>style.visibility</p:attrName>
                                        </p:attrNameLst>
                                      </p:cBhvr>
                                      <p:to>
                                        <p:strVal val="hidden"/>
                                      </p:to>
                                    </p:set>
                                  </p:subTnLst>
                                </p:cTn>
                              </p:par>
                              <p:par>
                                <p:cTn id="26" presetID="22" presetClass="entr" presetSubtype="1" fill="hold" grpId="0" nodeType="withEffect">
                                  <p:stCondLst>
                                    <p:cond delay="0"/>
                                  </p:stCondLst>
                                  <p:childTnLst>
                                    <p:set>
                                      <p:cBhvr>
                                        <p:cTn id="27" dur="1" fill="hold">
                                          <p:stCondLst>
                                            <p:cond delay="0"/>
                                          </p:stCondLst>
                                        </p:cTn>
                                        <p:tgtEl>
                                          <p:spTgt spid="282"/>
                                        </p:tgtEl>
                                        <p:attrNameLst>
                                          <p:attrName>style.visibility</p:attrName>
                                        </p:attrNameLst>
                                      </p:cBhvr>
                                      <p:to>
                                        <p:strVal val="visible"/>
                                      </p:to>
                                    </p:set>
                                    <p:animEffect transition="in" filter="wipe(up)">
                                      <p:cBhvr>
                                        <p:cTn id="28" dur="3000"/>
                                        <p:tgtEl>
                                          <p:spTgt spid="282"/>
                                        </p:tgtEl>
                                      </p:cBhvr>
                                    </p:animEffect>
                                  </p:childTnLst>
                                  <p:subTnLst>
                                    <p:set>
                                      <p:cBhvr override="childStyle">
                                        <p:cTn dur="1" fill="hold" display="0" masterRel="nextClick" afterEffect="1"/>
                                        <p:tgtEl>
                                          <p:spTgt spid="28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wipe(down)">
                                      <p:cBhvr>
                                        <p:cTn id="33" dur="3000"/>
                                        <p:tgtEl>
                                          <p:spTgt spid="281"/>
                                        </p:tgtEl>
                                      </p:cBhvr>
                                    </p:animEffect>
                                  </p:childTnLst>
                                  <p:subTnLst>
                                    <p:set>
                                      <p:cBhvr override="childStyle">
                                        <p:cTn dur="1" fill="hold" display="0" masterRel="nextClick" afterEffect="1"/>
                                        <p:tgtEl>
                                          <p:spTgt spid="281"/>
                                        </p:tgtEl>
                                        <p:attrNameLst>
                                          <p:attrName>style.visibility</p:attrName>
                                        </p:attrNameLst>
                                      </p:cBhvr>
                                      <p:to>
                                        <p:strVal val="hidden"/>
                                      </p:to>
                                    </p:set>
                                  </p:subTnLst>
                                </p:cTn>
                              </p:par>
                              <p:par>
                                <p:cTn id="34" presetID="22" presetClass="entr" presetSubtype="4" fill="hold" grpId="0" nodeType="withEffect">
                                  <p:stCondLst>
                                    <p:cond delay="0"/>
                                  </p:stCondLst>
                                  <p:childTnLst>
                                    <p:set>
                                      <p:cBhvr>
                                        <p:cTn id="35" dur="1" fill="hold">
                                          <p:stCondLst>
                                            <p:cond delay="0"/>
                                          </p:stCondLst>
                                        </p:cTn>
                                        <p:tgtEl>
                                          <p:spTgt spid="283"/>
                                        </p:tgtEl>
                                        <p:attrNameLst>
                                          <p:attrName>style.visibility</p:attrName>
                                        </p:attrNameLst>
                                      </p:cBhvr>
                                      <p:to>
                                        <p:strVal val="visible"/>
                                      </p:to>
                                    </p:set>
                                    <p:animEffect transition="in" filter="wipe(down)">
                                      <p:cBhvr>
                                        <p:cTn id="36" dur="3000"/>
                                        <p:tgtEl>
                                          <p:spTgt spid="283"/>
                                        </p:tgtEl>
                                      </p:cBhvr>
                                    </p:animEffect>
                                  </p:childTnLst>
                                  <p:subTnLst>
                                    <p:set>
                                      <p:cBhvr override="childStyle">
                                        <p:cTn dur="1" fill="hold" display="0" masterRel="nextClick" afterEffect="1"/>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280" grpId="0"/>
      <p:bldP spid="281" grpId="0"/>
      <p:bldP spid="282" grpId="0" animBg="1"/>
      <p:bldP spid="28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343" y="1085995"/>
            <a:ext cx="8921485" cy="108266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2800" dirty="0">
                <a:solidFill>
                  <a:srgbClr val="0000CC"/>
                </a:solidFill>
                <a:latin typeface="+mn-ea"/>
                <a:ea typeface="+mn-ea"/>
              </a:rPr>
              <a:t>例</a:t>
            </a:r>
            <a:r>
              <a:rPr lang="en-US" altLang="zh-CN" sz="2800" dirty="0">
                <a:solidFill>
                  <a:srgbClr val="0000CC"/>
                </a:solidFill>
                <a:latin typeface="+mn-ea"/>
                <a:ea typeface="+mn-ea"/>
              </a:rPr>
              <a:t>7-1</a:t>
            </a:r>
            <a:r>
              <a:rPr lang="zh-CN" altLang="en-US" sz="2800" dirty="0">
                <a:solidFill>
                  <a:srgbClr val="0000CC"/>
                </a:solidFill>
                <a:latin typeface="+mn-ea"/>
                <a:ea typeface="+mn-ea"/>
              </a:rPr>
              <a:t>：</a:t>
            </a:r>
            <a:r>
              <a:rPr lang="zh-CN" altLang="en-US" sz="2800" dirty="0">
                <a:latin typeface="+mn-ea"/>
                <a:ea typeface="+mn-ea"/>
              </a:rPr>
              <a:t>试用</a:t>
            </a:r>
            <a:r>
              <a:rPr lang="en-US" altLang="zh-CN" sz="2800" dirty="0">
                <a:latin typeface="+mn-ea"/>
                <a:ea typeface="+mn-ea"/>
              </a:rPr>
              <a:t>555</a:t>
            </a:r>
            <a:r>
              <a:rPr lang="zh-CN" altLang="en-US" sz="2800" dirty="0">
                <a:latin typeface="+mn-ea"/>
                <a:ea typeface="+mn-ea"/>
              </a:rPr>
              <a:t>定时器设计一个每隔</a:t>
            </a:r>
            <a:r>
              <a:rPr lang="en-US" altLang="zh-CN" sz="2800" dirty="0">
                <a:latin typeface="+mn-ea"/>
                <a:ea typeface="+mn-ea"/>
              </a:rPr>
              <a:t>6</a:t>
            </a:r>
            <a:r>
              <a:rPr lang="zh-CN" altLang="en-US" sz="2800" dirty="0">
                <a:latin typeface="+mn-ea"/>
                <a:ea typeface="+mn-ea"/>
              </a:rPr>
              <a:t>秒振荡一秒的多谐振器。其振荡频率为</a:t>
            </a:r>
            <a:r>
              <a:rPr lang="en-US" altLang="zh-CN" sz="2800" dirty="0">
                <a:latin typeface="+mn-ea"/>
                <a:ea typeface="+mn-ea"/>
              </a:rPr>
              <a:t>500Hz</a:t>
            </a:r>
            <a:r>
              <a:rPr lang="zh-CN" altLang="en-US" sz="2800" dirty="0">
                <a:latin typeface="+mn-ea"/>
                <a:ea typeface="+mn-ea"/>
              </a:rPr>
              <a:t>。</a:t>
            </a:r>
            <a:endParaRPr lang="zh-CN" altLang="en-US" sz="3200" dirty="0">
              <a:solidFill>
                <a:srgbClr val="0000FF"/>
              </a:solidFill>
              <a:latin typeface="+mn-ea"/>
              <a:ea typeface="+mn-ea"/>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577138" y="2348180"/>
                <a:ext cx="8138599" cy="3945696"/>
              </a:xfrm>
              <a:prstGeom prst="rect">
                <a:avLst/>
              </a:prstGeom>
            </p:spPr>
            <p:txBody>
              <a:bodyPr wrap="square">
                <a:spAutoFit/>
              </a:bodyPr>
              <a:lstStyle/>
              <a:p>
                <a:pPr>
                  <a:lnSpc>
                    <a:spcPct val="120000"/>
                  </a:lnSpc>
                  <a:spcBef>
                    <a:spcPts val="300"/>
                  </a:spcBef>
                  <a:spcAft>
                    <a:spcPts val="300"/>
                  </a:spcAft>
                </a:pPr>
                <a:r>
                  <a:rPr lang="zh-CN" altLang="en-US" dirty="0">
                    <a:latin typeface="+mn-ea"/>
                    <a:ea typeface="+mn-ea"/>
                  </a:rPr>
                  <a:t>解：</a:t>
                </a:r>
                <a:r>
                  <a:rPr lang="zh-CN" altLang="en-US" b="0" dirty="0">
                    <a:latin typeface="+mn-ea"/>
                    <a:ea typeface="+mn-ea"/>
                  </a:rPr>
                  <a:t>分析</a:t>
                </a:r>
                <a:r>
                  <a:rPr lang="en-US" altLang="zh-CN" b="0" dirty="0">
                    <a:latin typeface="+mn-ea"/>
                    <a:ea typeface="+mn-ea"/>
                  </a:rPr>
                  <a:t>---</a:t>
                </a:r>
                <a:r>
                  <a:rPr lang="zh-CN" altLang="en-US" b="0" dirty="0">
                    <a:latin typeface="+mn-ea"/>
                    <a:ea typeface="+mn-ea"/>
                  </a:rPr>
                  <a:t>只要在振荡频率为</a:t>
                </a:r>
                <a:r>
                  <a:rPr lang="en-US" altLang="zh-CN" b="0" dirty="0">
                    <a:latin typeface="+mn-ea"/>
                    <a:ea typeface="+mn-ea"/>
                  </a:rPr>
                  <a:t>500Hz</a:t>
                </a:r>
                <a:r>
                  <a:rPr lang="zh-CN" altLang="en-US" b="0" dirty="0">
                    <a:latin typeface="+mn-ea"/>
                    <a:ea typeface="+mn-ea"/>
                  </a:rPr>
                  <a:t>的多谐振荡器的复位</a:t>
                </a:r>
                <a14:m>
                  <m:oMath xmlns:m="http://schemas.openxmlformats.org/officeDocument/2006/math">
                    <m:r>
                      <a:rPr lang="en-US" altLang="zh-CN" b="1" i="1" dirty="0" smtClean="0">
                        <a:latin typeface="Cambria Math" panose="02040503050406030204" pitchFamily="18" charset="0"/>
                        <a:ea typeface="+mn-ea"/>
                      </a:rPr>
                      <m:t>𝑹</m:t>
                    </m:r>
                  </m:oMath>
                </a14:m>
                <a:r>
                  <a:rPr lang="zh-CN" altLang="en-US" b="0" dirty="0">
                    <a:latin typeface="+mn-ea"/>
                    <a:ea typeface="+mn-ea"/>
                  </a:rPr>
                  <a:t>端，加入</a:t>
                </a:r>
                <a:r>
                  <a:rPr lang="en-US" altLang="zh-CN" b="0" dirty="0">
                    <a:latin typeface="+mn-ea"/>
                    <a:ea typeface="+mn-ea"/>
                  </a:rPr>
                  <a:t>1</a:t>
                </a:r>
                <a:r>
                  <a:rPr lang="zh-CN" altLang="en-US" b="0" dirty="0">
                    <a:latin typeface="+mn-ea"/>
                    <a:ea typeface="+mn-ea"/>
                  </a:rPr>
                  <a:t>秒的高电平，接下来是</a:t>
                </a:r>
                <a:r>
                  <a:rPr lang="en-US" altLang="zh-CN" b="0" dirty="0">
                    <a:latin typeface="+mn-ea"/>
                    <a:ea typeface="+mn-ea"/>
                  </a:rPr>
                  <a:t>6</a:t>
                </a:r>
                <a:r>
                  <a:rPr lang="zh-CN" altLang="en-US" b="0" dirty="0">
                    <a:latin typeface="+mn-ea"/>
                    <a:ea typeface="+mn-ea"/>
                  </a:rPr>
                  <a:t>秒的低电平，便可达到题目的要求。</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因此有两个设计要求：</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 ①高电平</a:t>
                </a:r>
                <a:r>
                  <a:rPr lang="en-US" altLang="zh-CN" b="0" dirty="0">
                    <a:latin typeface="+mn-ea"/>
                    <a:ea typeface="+mn-ea"/>
                  </a:rPr>
                  <a:t>1</a:t>
                </a:r>
                <a:r>
                  <a:rPr lang="zh-CN" altLang="en-US" b="0" dirty="0">
                    <a:latin typeface="+mn-ea"/>
                    <a:ea typeface="+mn-ea"/>
                  </a:rPr>
                  <a:t>秒，低电平</a:t>
                </a:r>
                <a:r>
                  <a:rPr lang="en-US" altLang="zh-CN" b="0" dirty="0">
                    <a:latin typeface="+mn-ea"/>
                    <a:ea typeface="+mn-ea"/>
                  </a:rPr>
                  <a:t>6</a:t>
                </a:r>
                <a:r>
                  <a:rPr lang="zh-CN" altLang="en-US" b="0" dirty="0">
                    <a:latin typeface="+mn-ea"/>
                    <a:ea typeface="+mn-ea"/>
                  </a:rPr>
                  <a:t>秒的振荡器。</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 ②频率为</a:t>
                </a:r>
                <a:r>
                  <a:rPr lang="en-US" altLang="zh-CN" b="0" dirty="0">
                    <a:latin typeface="+mn-ea"/>
                    <a:ea typeface="+mn-ea"/>
                  </a:rPr>
                  <a:t>500Hz</a:t>
                </a:r>
                <a:r>
                  <a:rPr lang="zh-CN" altLang="en-US" b="0" dirty="0">
                    <a:latin typeface="+mn-ea"/>
                    <a:ea typeface="+mn-ea"/>
                  </a:rPr>
                  <a:t>的振荡器。</a:t>
                </a:r>
              </a:p>
              <a:p>
                <a:pPr algn="just">
                  <a:lnSpc>
                    <a:spcPct val="120000"/>
                  </a:lnSpc>
                  <a:spcBef>
                    <a:spcPts val="300"/>
                  </a:spcBef>
                  <a:spcAft>
                    <a:spcPts val="300"/>
                  </a:spcAft>
                </a:pPr>
                <a:r>
                  <a:rPr lang="zh-CN" altLang="en-US" b="0" dirty="0">
                    <a:latin typeface="+mn-ea"/>
                    <a:ea typeface="+mn-ea"/>
                  </a:rPr>
                  <a:t>为满足要求①，需设计一个占空比</a:t>
                </a:r>
                <a14:m>
                  <m:oMath xmlns:m="http://schemas.openxmlformats.org/officeDocument/2006/math">
                    <m:r>
                      <a:rPr lang="en-US" altLang="zh-CN" b="1" i="1" dirty="0" smtClean="0">
                        <a:latin typeface="Cambria Math" panose="02040503050406030204" pitchFamily="18" charset="0"/>
                        <a:ea typeface="+mn-ea"/>
                      </a:rPr>
                      <m:t>𝒒</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𝟏</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𝟕</m:t>
                    </m:r>
                  </m:oMath>
                </a14:m>
                <a:r>
                  <a:rPr lang="zh-CN" altLang="en-US" b="0" dirty="0">
                    <a:latin typeface="+mn-ea"/>
                    <a:ea typeface="+mn-ea"/>
                  </a:rPr>
                  <a:t>，周期</a:t>
                </a:r>
                <a14:m>
                  <m:oMath xmlns:m="http://schemas.openxmlformats.org/officeDocument/2006/math">
                    <m:r>
                      <a:rPr lang="en-US" altLang="zh-CN" b="1" i="1" dirty="0" smtClean="0">
                        <a:latin typeface="Cambria Math" panose="02040503050406030204" pitchFamily="18" charset="0"/>
                        <a:ea typeface="+mn-ea"/>
                      </a:rPr>
                      <m:t>𝑻</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𝟕</m:t>
                    </m:r>
                  </m:oMath>
                </a14:m>
                <a:r>
                  <a:rPr lang="zh-CN" altLang="en-US" b="0" dirty="0">
                    <a:latin typeface="+mn-ea"/>
                    <a:ea typeface="+mn-ea"/>
                  </a:rPr>
                  <a:t>秒的多谐振荡器，则应选择占空比可调的电路。</a:t>
                </a:r>
              </a:p>
            </p:txBody>
          </p:sp>
        </mc:Choice>
        <mc:Fallback xmlns="">
          <p:sp>
            <p:nvSpPr>
              <p:cNvPr id="2" name="矩形 1"/>
              <p:cNvSpPr>
                <a:spLocks noRot="1" noChangeAspect="1" noMove="1" noResize="1" noEditPoints="1" noAdjustHandles="1" noChangeArrowheads="1" noChangeShapeType="1" noTextEdit="1"/>
              </p:cNvSpPr>
              <p:nvPr/>
            </p:nvSpPr>
            <p:spPr>
              <a:xfrm>
                <a:off x="577138" y="2348180"/>
                <a:ext cx="8138599" cy="3945696"/>
              </a:xfrm>
              <a:prstGeom prst="rect">
                <a:avLst/>
              </a:prstGeom>
              <a:blipFill rotWithShape="0">
                <a:blip r:embed="rId3"/>
                <a:stretch>
                  <a:fillRect l="-1199" t="-309" r="-1124" b="-1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092818"/>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265" y="1167562"/>
            <a:ext cx="8138599" cy="497957"/>
          </a:xfrm>
          <a:prstGeom prst="rect">
            <a:avLst/>
          </a:prstGeom>
        </p:spPr>
        <p:txBody>
          <a:bodyPr wrap="square">
            <a:spAutoFit/>
          </a:bodyPr>
          <a:lstStyle/>
          <a:p>
            <a:pPr>
              <a:lnSpc>
                <a:spcPct val="120000"/>
              </a:lnSpc>
              <a:spcBef>
                <a:spcPts val="300"/>
              </a:spcBef>
              <a:spcAft>
                <a:spcPts val="300"/>
              </a:spcAft>
            </a:pPr>
            <a:r>
              <a:rPr kumimoji="1" lang="zh-CN" altLang="en-US" b="0" dirty="0">
                <a:latin typeface="+mn-ea"/>
                <a:ea typeface="+mn-ea"/>
              </a:rPr>
              <a:t>根据占空比公式</a:t>
            </a:r>
            <a:endParaRPr kumimoji="1" lang="en-US" altLang="zh-CN" b="0" dirty="0">
              <a:latin typeface="+mn-ea"/>
              <a:ea typeface="+mn-ea"/>
            </a:endParaRPr>
          </a:p>
        </p:txBody>
      </p:sp>
      <p:sp>
        <p:nvSpPr>
          <p:cNvPr id="4" name="矩形 3"/>
          <p:cNvSpPr/>
          <p:nvPr/>
        </p:nvSpPr>
        <p:spPr>
          <a:xfrm>
            <a:off x="519265" y="2895138"/>
            <a:ext cx="8381667" cy="3059299"/>
          </a:xfrm>
          <a:prstGeom prst="rect">
            <a:avLst/>
          </a:prstGeom>
        </p:spPr>
        <p:txBody>
          <a:bodyPr wrap="square">
            <a:spAutoFit/>
          </a:bodyPr>
          <a:lstStyle/>
          <a:p>
            <a:pPr>
              <a:lnSpc>
                <a:spcPct val="120000"/>
              </a:lnSpc>
              <a:spcBef>
                <a:spcPts val="300"/>
              </a:spcBef>
              <a:spcAft>
                <a:spcPts val="300"/>
              </a:spcAft>
            </a:pPr>
            <a:r>
              <a:rPr kumimoji="1" lang="zh-CN" altLang="en-US" b="0" dirty="0">
                <a:ea typeface="+mn-ea"/>
                <a:cs typeface="Times New Roman" panose="02020603050405020304" pitchFamily="18" charset="0"/>
              </a:rPr>
              <a:t>求得：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=6R</a:t>
            </a:r>
            <a:r>
              <a:rPr kumimoji="1" lang="en-US" altLang="zh-CN" b="0" baseline="-25000" dirty="0">
                <a:ea typeface="+mn-ea"/>
                <a:cs typeface="Times New Roman" panose="02020603050405020304" pitchFamily="18" charset="0"/>
              </a:rPr>
              <a:t>1</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根据 </a:t>
            </a:r>
            <a:r>
              <a:rPr kumimoji="1" lang="en-US" altLang="zh-CN" b="0" dirty="0">
                <a:ea typeface="+mn-ea"/>
                <a:cs typeface="Times New Roman" panose="02020603050405020304" pitchFamily="18" charset="0"/>
              </a:rPr>
              <a:t>T=0.7(R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)C= 0.7(R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+6R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)C</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取 </a:t>
            </a:r>
            <a:r>
              <a:rPr kumimoji="1" lang="en-US" altLang="zh-CN" b="0" dirty="0">
                <a:ea typeface="+mn-ea"/>
                <a:cs typeface="Times New Roman" panose="02020603050405020304" pitchFamily="18" charset="0"/>
              </a:rPr>
              <a:t>C=10μF</a:t>
            </a:r>
            <a:r>
              <a:rPr kumimoji="1" lang="zh-CN" altLang="en-US" b="0" dirty="0">
                <a:ea typeface="+mn-ea"/>
                <a:cs typeface="Times New Roman" panose="02020603050405020304" pitchFamily="18" charset="0"/>
              </a:rPr>
              <a:t>，算得：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=143kΩ</a:t>
            </a:r>
            <a:r>
              <a:rPr kumimoji="1" lang="zh-CN" altLang="en-US" b="0" dirty="0">
                <a:ea typeface="+mn-ea"/>
                <a:cs typeface="Times New Roman" panose="02020603050405020304" pitchFamily="18" charset="0"/>
              </a:rPr>
              <a:t>。  </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=857kΩ</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对于</a:t>
            </a:r>
            <a:r>
              <a:rPr kumimoji="1" lang="en-US" altLang="zh-CN" b="0" dirty="0">
                <a:ea typeface="+mn-ea"/>
                <a:cs typeface="Times New Roman" panose="02020603050405020304" pitchFamily="18" charset="0"/>
              </a:rPr>
              <a:t>500Hz</a:t>
            </a:r>
            <a:r>
              <a:rPr kumimoji="1" lang="zh-CN" altLang="en-US" b="0" dirty="0">
                <a:ea typeface="+mn-ea"/>
                <a:cs typeface="Times New Roman" panose="02020603050405020304" pitchFamily="18" charset="0"/>
              </a:rPr>
              <a:t>多谐振荡器的占空比，题目未提出要求，现选占空比等于</a:t>
            </a:r>
            <a:r>
              <a:rPr kumimoji="1" lang="en-US" altLang="zh-CN" b="0" dirty="0">
                <a:ea typeface="+mn-ea"/>
                <a:cs typeface="Times New Roman" panose="02020603050405020304" pitchFamily="18" charset="0"/>
              </a:rPr>
              <a:t>2/3</a:t>
            </a:r>
            <a:r>
              <a:rPr kumimoji="1" lang="zh-CN" altLang="en-US" b="0" dirty="0">
                <a:ea typeface="+mn-ea"/>
                <a:cs typeface="Times New Roman" panose="02020603050405020304" pitchFamily="18" charset="0"/>
              </a:rPr>
              <a:t>，根据公式算得：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4</a:t>
            </a:r>
          </a:p>
          <a:p>
            <a:pPr>
              <a:lnSpc>
                <a:spcPct val="120000"/>
              </a:lnSpc>
              <a:spcBef>
                <a:spcPts val="300"/>
              </a:spcBef>
              <a:spcAft>
                <a:spcPts val="300"/>
              </a:spcAft>
            </a:pPr>
            <a:r>
              <a:rPr kumimoji="1" lang="zh-CN" altLang="en-US" b="0" dirty="0">
                <a:ea typeface="+mn-ea"/>
                <a:cs typeface="Times New Roman" panose="02020603050405020304" pitchFamily="18" charset="0"/>
              </a:rPr>
              <a:t>根据 </a:t>
            </a:r>
            <a:r>
              <a:rPr kumimoji="1" lang="en-US" altLang="zh-CN" b="0" dirty="0">
                <a:ea typeface="+mn-ea"/>
                <a:cs typeface="Times New Roman" panose="02020603050405020304" pitchFamily="18" charset="0"/>
              </a:rPr>
              <a:t>T=0.7(R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+2R</a:t>
            </a:r>
            <a:r>
              <a:rPr kumimoji="1" lang="en-US" altLang="zh-CN" b="0" baseline="-25000" dirty="0">
                <a:ea typeface="+mn-ea"/>
                <a:cs typeface="Times New Roman" panose="02020603050405020304" pitchFamily="18" charset="0"/>
              </a:rPr>
              <a:t>4</a:t>
            </a:r>
            <a:r>
              <a:rPr kumimoji="1" lang="en-US" altLang="zh-CN" b="0" dirty="0">
                <a:ea typeface="+mn-ea"/>
                <a:cs typeface="Times New Roman" panose="02020603050405020304" pitchFamily="18" charset="0"/>
              </a:rPr>
              <a:t>)C</a:t>
            </a:r>
            <a:r>
              <a:rPr kumimoji="1" lang="zh-CN" altLang="en-US" b="0" dirty="0">
                <a:ea typeface="+mn-ea"/>
                <a:cs typeface="Times New Roman" panose="02020603050405020304" pitchFamily="18" charset="0"/>
              </a:rPr>
              <a:t>，取</a:t>
            </a:r>
            <a:r>
              <a:rPr kumimoji="1" lang="en-US" altLang="zh-CN" b="0" dirty="0">
                <a:ea typeface="+mn-ea"/>
                <a:cs typeface="Times New Roman" panose="02020603050405020304" pitchFamily="18" charset="0"/>
              </a:rPr>
              <a:t>C=1μF</a:t>
            </a:r>
            <a:r>
              <a:rPr kumimoji="1" lang="zh-CN" altLang="en-US" b="0" dirty="0">
                <a:ea typeface="+mn-ea"/>
                <a:cs typeface="Times New Roman" panose="02020603050405020304" pitchFamily="18" charset="0"/>
              </a:rPr>
              <a:t>，算得：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4</a:t>
            </a:r>
            <a:r>
              <a:rPr kumimoji="1" lang="en-US" altLang="zh-CN" b="0" dirty="0">
                <a:ea typeface="+mn-ea"/>
                <a:cs typeface="Times New Roman" panose="02020603050405020304" pitchFamily="18" charset="0"/>
              </a:rPr>
              <a:t>=0.95kΩ</a:t>
            </a:r>
            <a:endParaRPr kumimoji="1" lang="zh-CN" altLang="en-US" b="0" dirty="0">
              <a:ea typeface="+mn-ea"/>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66929768"/>
              </p:ext>
            </p:extLst>
          </p:nvPr>
        </p:nvGraphicFramePr>
        <p:xfrm>
          <a:off x="1750098" y="1829032"/>
          <a:ext cx="5021092" cy="902593"/>
        </p:xfrm>
        <a:graphic>
          <a:graphicData uri="http://schemas.openxmlformats.org/presentationml/2006/ole">
            <mc:AlternateContent xmlns:mc="http://schemas.openxmlformats.org/markup-compatibility/2006">
              <mc:Choice xmlns:v="urn:schemas-microsoft-com:vml" Requires="v">
                <p:oleObj spid="_x0000_s151610" name="Equation" r:id="rId4" imgW="2400120" imgH="431640" progId="Equation.DSMT4">
                  <p:embed/>
                </p:oleObj>
              </mc:Choice>
              <mc:Fallback>
                <p:oleObj name="Equation" r:id="rId4" imgW="2400120" imgH="431640" progId="Equation.DSMT4">
                  <p:embed/>
                  <p:pic>
                    <p:nvPicPr>
                      <p:cNvPr id="0" name=""/>
                      <p:cNvPicPr/>
                      <p:nvPr/>
                    </p:nvPicPr>
                    <p:blipFill>
                      <a:blip r:embed="rId5"/>
                      <a:stretch>
                        <a:fillRect/>
                      </a:stretch>
                    </p:blipFill>
                    <p:spPr>
                      <a:xfrm>
                        <a:off x="1750098" y="1829032"/>
                        <a:ext cx="5021092" cy="902593"/>
                      </a:xfrm>
                      <a:prstGeom prst="rect">
                        <a:avLst/>
                      </a:prstGeom>
                    </p:spPr>
                  </p:pic>
                </p:oleObj>
              </mc:Fallback>
            </mc:AlternateContent>
          </a:graphicData>
        </a:graphic>
      </p:graphicFrame>
    </p:spTree>
    <p:extLst>
      <p:ext uri="{BB962C8B-B14F-4D97-AF65-F5344CB8AC3E}">
        <p14:creationId xmlns:p14="http://schemas.microsoft.com/office/powerpoint/2010/main" val="11552187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265" y="1167562"/>
            <a:ext cx="8138599" cy="535531"/>
          </a:xfrm>
          <a:prstGeom prst="rect">
            <a:avLst/>
          </a:prstGeom>
        </p:spPr>
        <p:txBody>
          <a:bodyPr wrap="square">
            <a:spAutoFit/>
          </a:bodyPr>
          <a:lstStyle/>
          <a:p>
            <a:pPr>
              <a:lnSpc>
                <a:spcPct val="120000"/>
              </a:lnSpc>
              <a:spcBef>
                <a:spcPts val="300"/>
              </a:spcBef>
              <a:spcAft>
                <a:spcPts val="300"/>
              </a:spcAft>
            </a:pPr>
            <a:r>
              <a:rPr kumimoji="1" lang="zh-CN" altLang="en-US" b="0" dirty="0">
                <a:latin typeface="+mn-ea"/>
                <a:ea typeface="+mn-ea"/>
              </a:rPr>
              <a:t>根据上述设计，画出例</a:t>
            </a:r>
            <a:r>
              <a:rPr kumimoji="1" lang="en-US" altLang="zh-CN" b="0" dirty="0">
                <a:latin typeface="+mn-ea"/>
                <a:ea typeface="+mn-ea"/>
              </a:rPr>
              <a:t>7-1</a:t>
            </a:r>
            <a:r>
              <a:rPr kumimoji="1" lang="zh-CN" altLang="en-US" b="0" dirty="0">
                <a:latin typeface="+mn-ea"/>
                <a:ea typeface="+mn-ea"/>
              </a:rPr>
              <a:t>的电路如下</a:t>
            </a:r>
            <a:endParaRPr kumimoji="1" lang="en-US" altLang="zh-CN" b="0" dirty="0">
              <a:latin typeface="+mn-ea"/>
              <a:ea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97939769"/>
              </p:ext>
            </p:extLst>
          </p:nvPr>
        </p:nvGraphicFramePr>
        <p:xfrm>
          <a:off x="157163" y="1901825"/>
          <a:ext cx="8829675" cy="3946525"/>
        </p:xfrm>
        <a:graphic>
          <a:graphicData uri="http://schemas.openxmlformats.org/presentationml/2006/ole">
            <mc:AlternateContent xmlns:mc="http://schemas.openxmlformats.org/markup-compatibility/2006">
              <mc:Choice xmlns:v="urn:schemas-microsoft-com:vml" Requires="v">
                <p:oleObj spid="_x0000_s152635" name="Visio" r:id="rId4" imgW="9079492" imgH="4064688" progId="Visio.Drawing.11">
                  <p:embed/>
                </p:oleObj>
              </mc:Choice>
              <mc:Fallback>
                <p:oleObj name="Visio" r:id="rId4" imgW="9079492" imgH="406468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1901825"/>
                        <a:ext cx="8829675" cy="3946525"/>
                      </a:xfrm>
                      <a:prstGeom prst="rect">
                        <a:avLst/>
                      </a:prstGeom>
                      <a:noFill/>
                    </p:spPr>
                  </p:pic>
                </p:oleObj>
              </mc:Fallback>
            </mc:AlternateContent>
          </a:graphicData>
        </a:graphic>
      </p:graphicFrame>
    </p:spTree>
    <p:extLst>
      <p:ext uri="{BB962C8B-B14F-4D97-AF65-F5344CB8AC3E}">
        <p14:creationId xmlns:p14="http://schemas.microsoft.com/office/powerpoint/2010/main" val="3774485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8326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2. </a:t>
            </a:r>
            <a:r>
              <a:rPr lang="zh-CN" altLang="en-US" sz="3200" dirty="0">
                <a:solidFill>
                  <a:srgbClr val="0000FF"/>
                </a:solidFill>
                <a:latin typeface="+mn-ea"/>
                <a:ea typeface="+mn-ea"/>
                <a:cs typeface="+mn-ea"/>
              </a:rPr>
              <a:t>门电路构成的矩形波发生器及整形电路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1010653"/>
            <a:ext cx="8593199" cy="13639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zh-CN" altLang="en-US" sz="2400" b="0" dirty="0">
                <a:latin typeface="+mn-ea"/>
              </a:rPr>
              <a:t>除</a:t>
            </a:r>
            <a:r>
              <a:rPr kumimoji="1" lang="en-US" altLang="zh-CN" sz="2400" dirty="0">
                <a:latin typeface="+mn-ea"/>
              </a:rPr>
              <a:t>555</a:t>
            </a:r>
            <a:r>
              <a:rPr kumimoji="1" lang="zh-CN" altLang="en-US" sz="2400" b="0" dirty="0">
                <a:latin typeface="+mn-ea"/>
              </a:rPr>
              <a:t>外，可用</a:t>
            </a:r>
            <a:r>
              <a:rPr kumimoji="1" lang="zh-CN" altLang="en-US" sz="2400" dirty="0">
                <a:latin typeface="+mn-ea"/>
              </a:rPr>
              <a:t>门电路</a:t>
            </a:r>
            <a:r>
              <a:rPr kumimoji="1" lang="zh-CN" altLang="en-US" sz="2400" b="0" dirty="0">
                <a:latin typeface="+mn-ea"/>
              </a:rPr>
              <a:t>构成</a:t>
            </a:r>
            <a:r>
              <a:rPr lang="zh-CN" altLang="en-US" sz="2400" b="0" dirty="0"/>
              <a:t>多谐振荡器、单稳态电路和施密特触发电路。</a:t>
            </a:r>
            <a:endParaRPr lang="en-US" altLang="zh-CN" sz="2400" b="0" dirty="0"/>
          </a:p>
          <a:p>
            <a:pPr eaLnBrk="1" hangingPunct="1">
              <a:lnSpc>
                <a:spcPct val="120000"/>
              </a:lnSpc>
              <a:spcBef>
                <a:spcPts val="300"/>
              </a:spcBef>
              <a:spcAft>
                <a:spcPts val="100"/>
              </a:spcAft>
            </a:pPr>
            <a:r>
              <a:rPr lang="en-US" altLang="zh-CN" sz="2400" dirty="0">
                <a:solidFill>
                  <a:srgbClr val="0000CC"/>
                </a:solidFill>
                <a:latin typeface="+mn-ea"/>
              </a:rPr>
              <a:t>RC</a:t>
            </a:r>
            <a:r>
              <a:rPr lang="zh-CN" altLang="en-US" sz="2400" dirty="0">
                <a:solidFill>
                  <a:srgbClr val="0000CC"/>
                </a:solidFill>
                <a:latin typeface="+mn-ea"/>
              </a:rPr>
              <a:t>环形多谐振荡器</a:t>
            </a:r>
            <a:endParaRPr lang="en-US" altLang="zh-CN" sz="2400" dirty="0">
              <a:solidFill>
                <a:srgbClr val="0000CC"/>
              </a:solidFill>
              <a:latin typeface="+mn-ea"/>
            </a:endParaRPr>
          </a:p>
          <a:p>
            <a:pPr lvl="1" eaLnBrk="1" hangingPunct="1">
              <a:lnSpc>
                <a:spcPct val="120000"/>
              </a:lnSpc>
              <a:spcBef>
                <a:spcPts val="300"/>
              </a:spcBef>
              <a:spcAft>
                <a:spcPts val="100"/>
              </a:spcAft>
            </a:pPr>
            <a:r>
              <a:rPr kumimoji="1" lang="en-US" altLang="zh-CN" sz="2400" dirty="0">
                <a:latin typeface="+mn-ea"/>
              </a:rPr>
              <a:t>CMOS</a:t>
            </a:r>
            <a:r>
              <a:rPr kumimoji="1" lang="zh-CN" altLang="en-US" sz="2400" dirty="0">
                <a:latin typeface="+mn-ea"/>
              </a:rPr>
              <a:t>反相器</a:t>
            </a:r>
            <a:r>
              <a:rPr kumimoji="1" lang="zh-CN" altLang="en-US" sz="2400" b="0" dirty="0">
                <a:latin typeface="+mn-ea"/>
              </a:rPr>
              <a:t>构成的</a:t>
            </a:r>
            <a:r>
              <a:rPr kumimoji="1" lang="en-US" altLang="zh-CN" sz="2400" b="0" dirty="0">
                <a:latin typeface="+mn-ea"/>
              </a:rPr>
              <a:t>RC</a:t>
            </a:r>
            <a:r>
              <a:rPr kumimoji="1" lang="zh-CN" altLang="en-US" sz="2400" b="0" dirty="0">
                <a:latin typeface="+mn-ea"/>
              </a:rPr>
              <a:t>环形多谐振荡器如图所示。</a:t>
            </a:r>
            <a:endParaRPr kumimoji="1" lang="en-US" altLang="zh-CN" sz="2400" b="0" dirty="0">
              <a:latin typeface="+mn-ea"/>
            </a:endParaRPr>
          </a:p>
          <a:p>
            <a:pPr lvl="1" eaLnBrk="1" hangingPunct="1">
              <a:lnSpc>
                <a:spcPct val="120000"/>
              </a:lnSpc>
              <a:spcBef>
                <a:spcPts val="300"/>
              </a:spcBef>
              <a:spcAft>
                <a:spcPts val="100"/>
              </a:spcAft>
            </a:pPr>
            <a:r>
              <a:rPr kumimoji="1" lang="en-US" altLang="zh-CN" sz="2400" dirty="0">
                <a:latin typeface="+mn-ea"/>
              </a:rPr>
              <a:t>RC</a:t>
            </a:r>
            <a:r>
              <a:rPr kumimoji="1" lang="zh-CN" altLang="en-US" sz="2400" dirty="0">
                <a:latin typeface="+mn-ea"/>
              </a:rPr>
              <a:t>电路</a:t>
            </a:r>
            <a:r>
              <a:rPr kumimoji="1" lang="zh-CN" altLang="en-US" sz="2400" b="0" dirty="0">
                <a:latin typeface="+mn-ea"/>
              </a:rPr>
              <a:t>充当延时环节</a:t>
            </a:r>
            <a:r>
              <a:rPr kumimoji="1" lang="en-US" altLang="zh-CN" sz="2400" b="0" dirty="0">
                <a:latin typeface="+mn-ea"/>
              </a:rPr>
              <a:t>,</a:t>
            </a:r>
            <a:r>
              <a:rPr kumimoji="1" lang="zh-CN" altLang="en-US" sz="2400" b="0" dirty="0">
                <a:latin typeface="+mn-ea"/>
              </a:rPr>
              <a:t>也可通过调节</a:t>
            </a:r>
            <a:r>
              <a:rPr kumimoji="1" lang="en-US" altLang="zh-CN" sz="2400" b="0" dirty="0">
                <a:latin typeface="+mn-ea"/>
              </a:rPr>
              <a:t>R </a:t>
            </a:r>
            <a:r>
              <a:rPr kumimoji="1" lang="zh-CN" altLang="en-US" sz="2400" b="0" dirty="0">
                <a:latin typeface="+mn-ea"/>
              </a:rPr>
              <a:t>或</a:t>
            </a:r>
            <a:r>
              <a:rPr kumimoji="1" lang="en-US" altLang="zh-CN" sz="2400" b="0" dirty="0">
                <a:latin typeface="+mn-ea"/>
              </a:rPr>
              <a:t>C </a:t>
            </a:r>
            <a:r>
              <a:rPr kumimoji="1" lang="zh-CN" altLang="en-US" sz="2400" b="0" dirty="0">
                <a:latin typeface="+mn-ea"/>
              </a:rPr>
              <a:t>的值来调节振荡频率。</a:t>
            </a:r>
            <a:endParaRPr kumimoji="1" lang="en-US" altLang="zh-CN" sz="2400" b="0" dirty="0">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61" y="3870606"/>
            <a:ext cx="576897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1714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19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5" name="Object 21">
            <a:extLst>
              <a:ext uri="{FF2B5EF4-FFF2-40B4-BE49-F238E27FC236}">
                <a16:creationId xmlns:a16="http://schemas.microsoft.com/office/drawing/2014/main" id="{0647EDCB-D968-4477-B0DC-D438D93D6665}"/>
              </a:ext>
            </a:extLst>
          </p:cNvPr>
          <p:cNvGraphicFramePr>
            <a:graphicFrameLocks noChangeAspect="1"/>
          </p:cNvGraphicFramePr>
          <p:nvPr>
            <p:extLst>
              <p:ext uri="{D42A27DB-BD31-4B8C-83A1-F6EECF244321}">
                <p14:modId xmlns:p14="http://schemas.microsoft.com/office/powerpoint/2010/main" val="1423746973"/>
              </p:ext>
            </p:extLst>
          </p:nvPr>
        </p:nvGraphicFramePr>
        <p:xfrm>
          <a:off x="5942198" y="4853334"/>
          <a:ext cx="2433416" cy="1557841"/>
        </p:xfrm>
        <a:graphic>
          <a:graphicData uri="http://schemas.openxmlformats.org/presentationml/2006/ole">
            <mc:AlternateContent xmlns:mc="http://schemas.openxmlformats.org/markup-compatibility/2006">
              <mc:Choice xmlns:v="urn:schemas-microsoft-com:vml" Requires="v">
                <p:oleObj spid="_x0000_s183316" name="BMP 图象" r:id="rId3" imgW="2038095" imgH="1305107" progId="Paint.Picture">
                  <p:embed/>
                </p:oleObj>
              </mc:Choice>
              <mc:Fallback>
                <p:oleObj name="BMP 图象" r:id="rId3" imgW="2038095" imgH="1305107" progId="Paint.Picture">
                  <p:embed/>
                  <p:pic>
                    <p:nvPicPr>
                      <p:cNvPr id="53269" name="Object 21">
                        <a:extLst>
                          <a:ext uri="{FF2B5EF4-FFF2-40B4-BE49-F238E27FC236}">
                            <a16:creationId xmlns:a16="http://schemas.microsoft.com/office/drawing/2014/main" id="{5B0631F2-61A2-436D-B3CF-0E29ECF0C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198" y="4853334"/>
                        <a:ext cx="2433416" cy="1557841"/>
                      </a:xfrm>
                      <a:prstGeom prst="rect">
                        <a:avLst/>
                      </a:prstGeom>
                      <a:noFill/>
                      <a:ln>
                        <a:noFill/>
                      </a:ln>
                      <a:effectLst/>
                    </p:spPr>
                  </p:pic>
                </p:oleObj>
              </mc:Fallback>
            </mc:AlternateContent>
          </a:graphicData>
        </a:graphic>
      </p:graphicFrame>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0. </a:t>
            </a:r>
            <a:r>
              <a:rPr kumimoji="1" lang="zh-CN" altLang="en-US" sz="3200" dirty="0">
                <a:solidFill>
                  <a:srgbClr val="0000CC"/>
                </a:solidFill>
                <a:latin typeface="+mn-lt"/>
                <a:ea typeface="+mn-ea"/>
                <a:cs typeface="+mn-ea"/>
              </a:rPr>
              <a:t>运算放大器原理及应用（补充知识）</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2660" y="2172333"/>
            <a:ext cx="8593199" cy="4355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dirty="0">
                <a:latin typeface="+mn-ea"/>
              </a:rPr>
              <a:t>运算线性工作状态（负反馈）</a:t>
            </a:r>
            <a:r>
              <a:rPr lang="zh-CN" altLang="en-US" sz="2400" b="0" dirty="0">
                <a:latin typeface="+mn-ea"/>
              </a:rPr>
              <a:t>：</a:t>
            </a:r>
            <a:endParaRPr lang="en-US" altLang="zh-CN" sz="2400" b="0" dirty="0">
              <a:latin typeface="+mn-ea"/>
            </a:endParaRPr>
          </a:p>
        </p:txBody>
      </p:sp>
      <p:sp>
        <p:nvSpPr>
          <p:cNvPr id="61" name="Text Box 5">
            <a:extLst>
              <a:ext uri="{FF2B5EF4-FFF2-40B4-BE49-F238E27FC236}">
                <a16:creationId xmlns:a16="http://schemas.microsoft.com/office/drawing/2014/main" id="{B5BCE5F8-7072-4850-8170-15CA520FF169}"/>
              </a:ext>
            </a:extLst>
          </p:cNvPr>
          <p:cNvSpPr txBox="1">
            <a:spLocks noChangeArrowheads="1"/>
          </p:cNvSpPr>
          <p:nvPr/>
        </p:nvSpPr>
        <p:spPr bwMode="auto">
          <a:xfrm>
            <a:off x="318547" y="2702683"/>
            <a:ext cx="53621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b="0" dirty="0">
                <a:latin typeface="+mn-ea"/>
                <a:ea typeface="+mn-ea"/>
              </a:rPr>
              <a:t>理想运放的同相和反相输入端电流近似为零                ，称</a:t>
            </a:r>
            <a:r>
              <a:rPr lang="zh-CN" altLang="en-US" sz="2400" dirty="0">
                <a:solidFill>
                  <a:srgbClr val="C00000"/>
                </a:solidFill>
                <a:latin typeface="+mn-ea"/>
                <a:ea typeface="+mn-ea"/>
              </a:rPr>
              <a:t>虚断</a:t>
            </a:r>
            <a:r>
              <a:rPr lang="zh-CN" altLang="en-US" sz="2400" b="0" dirty="0">
                <a:latin typeface="+mn-ea"/>
                <a:ea typeface="+mn-ea"/>
              </a:rPr>
              <a:t>。</a:t>
            </a:r>
          </a:p>
        </p:txBody>
      </p:sp>
      <p:sp>
        <p:nvSpPr>
          <p:cNvPr id="62" name="Text Box 7">
            <a:extLst>
              <a:ext uri="{FF2B5EF4-FFF2-40B4-BE49-F238E27FC236}">
                <a16:creationId xmlns:a16="http://schemas.microsoft.com/office/drawing/2014/main" id="{A68EC512-C4FC-44B7-94DE-376A4E281E34}"/>
              </a:ext>
            </a:extLst>
          </p:cNvPr>
          <p:cNvSpPr txBox="1">
            <a:spLocks noChangeArrowheads="1"/>
          </p:cNvSpPr>
          <p:nvPr/>
        </p:nvSpPr>
        <p:spPr bwMode="auto">
          <a:xfrm>
            <a:off x="318547" y="3582464"/>
            <a:ext cx="49653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b="0" dirty="0">
                <a:latin typeface="+mn-ea"/>
                <a:ea typeface="+mn-ea"/>
              </a:rPr>
              <a:t>理想运放的同相和反相输入端电位近似相等             ，称</a:t>
            </a:r>
            <a:r>
              <a:rPr lang="zh-CN" altLang="en-US" sz="2400" dirty="0">
                <a:solidFill>
                  <a:srgbClr val="C00000"/>
                </a:solidFill>
                <a:latin typeface="+mn-ea"/>
                <a:ea typeface="+mn-ea"/>
              </a:rPr>
              <a:t>虚短</a:t>
            </a:r>
            <a:r>
              <a:rPr lang="zh-CN" altLang="en-US" sz="2400" b="0" dirty="0">
                <a:latin typeface="+mn-ea"/>
                <a:ea typeface="+mn-ea"/>
              </a:rPr>
              <a:t>。</a:t>
            </a:r>
          </a:p>
        </p:txBody>
      </p:sp>
      <p:sp>
        <p:nvSpPr>
          <p:cNvPr id="63" name="Text Box 6">
            <a:extLst>
              <a:ext uri="{FF2B5EF4-FFF2-40B4-BE49-F238E27FC236}">
                <a16:creationId xmlns:a16="http://schemas.microsoft.com/office/drawing/2014/main" id="{28D5E291-2DCC-44C7-9138-70F8E9AF8943}"/>
              </a:ext>
            </a:extLst>
          </p:cNvPr>
          <p:cNvSpPr txBox="1">
            <a:spLocks noChangeArrowheads="1"/>
          </p:cNvSpPr>
          <p:nvPr/>
        </p:nvSpPr>
        <p:spPr bwMode="auto">
          <a:xfrm>
            <a:off x="2194516" y="3027408"/>
            <a:ext cx="1202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dirty="0">
                <a:solidFill>
                  <a:srgbClr val="CC0000"/>
                </a:solidFill>
                <a:ea typeface="+mn-ea"/>
                <a:cs typeface="Times New Roman" panose="02020603050405020304" pitchFamily="18" charset="0"/>
              </a:rPr>
              <a:t>0</a:t>
            </a:r>
          </a:p>
        </p:txBody>
      </p:sp>
      <p:sp>
        <p:nvSpPr>
          <p:cNvPr id="64" name="Text Box 8">
            <a:extLst>
              <a:ext uri="{FF2B5EF4-FFF2-40B4-BE49-F238E27FC236}">
                <a16:creationId xmlns:a16="http://schemas.microsoft.com/office/drawing/2014/main" id="{2F1D4FFC-7316-4CE8-B719-8D53C63ABBCE}"/>
              </a:ext>
            </a:extLst>
          </p:cNvPr>
          <p:cNvSpPr txBox="1">
            <a:spLocks noChangeArrowheads="1"/>
          </p:cNvSpPr>
          <p:nvPr/>
        </p:nvSpPr>
        <p:spPr bwMode="auto">
          <a:xfrm>
            <a:off x="2367112" y="3966561"/>
            <a:ext cx="987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solidFill>
                  <a:srgbClr val="CC0000"/>
                </a:solidFill>
                <a:ea typeface="+mn-ea"/>
                <a:cs typeface="Times New Roman" panose="02020603050405020304" pitchFamily="18" charset="0"/>
              </a:rPr>
              <a:t>U</a:t>
            </a:r>
            <a:r>
              <a:rPr lang="en-US" altLang="zh-CN" sz="24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400" i="1" dirty="0">
                <a:solidFill>
                  <a:srgbClr val="CC0000"/>
                </a:solidFill>
                <a:ea typeface="+mn-ea"/>
                <a:cs typeface="Times New Roman" panose="02020603050405020304" pitchFamily="18" charset="0"/>
              </a:rPr>
              <a:t>U</a:t>
            </a:r>
            <a:r>
              <a:rPr lang="en-US" altLang="zh-CN" sz="2400" baseline="-25000" dirty="0">
                <a:solidFill>
                  <a:srgbClr val="CC0000"/>
                </a:solidFill>
                <a:ea typeface="+mn-ea"/>
                <a:cs typeface="Times New Roman" panose="02020603050405020304" pitchFamily="18" charset="0"/>
              </a:rPr>
              <a:t>-</a:t>
            </a:r>
            <a:endParaRPr lang="en-US" altLang="zh-CN" sz="2400" dirty="0">
              <a:solidFill>
                <a:srgbClr val="CC0000"/>
              </a:solidFill>
              <a:ea typeface="+mn-ea"/>
              <a:cs typeface="Times New Roman" panose="02020603050405020304" pitchFamily="18" charset="0"/>
            </a:endParaRPr>
          </a:p>
        </p:txBody>
      </p:sp>
      <p:grpSp>
        <p:nvGrpSpPr>
          <p:cNvPr id="70" name="组合 69">
            <a:extLst>
              <a:ext uri="{FF2B5EF4-FFF2-40B4-BE49-F238E27FC236}">
                <a16:creationId xmlns:a16="http://schemas.microsoft.com/office/drawing/2014/main" id="{D4B71D8D-073F-463F-9827-12BDE1C40768}"/>
              </a:ext>
            </a:extLst>
          </p:cNvPr>
          <p:cNvGrpSpPr/>
          <p:nvPr/>
        </p:nvGrpSpPr>
        <p:grpSpPr>
          <a:xfrm>
            <a:off x="5495507" y="2336061"/>
            <a:ext cx="3380759" cy="1849594"/>
            <a:chOff x="4283940" y="-100013"/>
            <a:chExt cx="2986959" cy="1503122"/>
          </a:xfrm>
        </p:grpSpPr>
        <p:sp>
          <p:nvSpPr>
            <p:cNvPr id="71" name="AutoShape 34">
              <a:extLst>
                <a:ext uri="{FF2B5EF4-FFF2-40B4-BE49-F238E27FC236}">
                  <a16:creationId xmlns:a16="http://schemas.microsoft.com/office/drawing/2014/main" id="{5772B985-94A5-4CB5-8D00-0328CC6B8BFB}"/>
                </a:ext>
              </a:extLst>
            </p:cNvPr>
            <p:cNvSpPr>
              <a:spLocks noChangeArrowheads="1"/>
            </p:cNvSpPr>
            <p:nvPr/>
          </p:nvSpPr>
          <p:spPr bwMode="auto">
            <a:xfrm rot="5400000">
              <a:off x="5204619" y="43657"/>
              <a:ext cx="865187" cy="95885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nvGrpSpPr>
            <p:cNvPr id="72" name="Group 36">
              <a:extLst>
                <a:ext uri="{FF2B5EF4-FFF2-40B4-BE49-F238E27FC236}">
                  <a16:creationId xmlns:a16="http://schemas.microsoft.com/office/drawing/2014/main" id="{8BE6A21B-3CCA-4854-ABCA-DFBD5ED68927}"/>
                </a:ext>
              </a:extLst>
            </p:cNvPr>
            <p:cNvGrpSpPr>
              <a:grpSpLocks/>
            </p:cNvGrpSpPr>
            <p:nvPr/>
          </p:nvGrpSpPr>
          <p:grpSpPr bwMode="auto">
            <a:xfrm>
              <a:off x="4657725" y="263525"/>
              <a:ext cx="490538" cy="42863"/>
              <a:chOff x="2508" y="1848"/>
              <a:chExt cx="564" cy="48"/>
            </a:xfrm>
          </p:grpSpPr>
          <p:sp>
            <p:nvSpPr>
              <p:cNvPr id="98" name="Line 37">
                <a:extLst>
                  <a:ext uri="{FF2B5EF4-FFF2-40B4-BE49-F238E27FC236}">
                    <a16:creationId xmlns:a16="http://schemas.microsoft.com/office/drawing/2014/main" id="{F6383B00-BB36-4EBB-A396-066BE514217F}"/>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9" name="Oval 38">
                <a:extLst>
                  <a:ext uri="{FF2B5EF4-FFF2-40B4-BE49-F238E27FC236}">
                    <a16:creationId xmlns:a16="http://schemas.microsoft.com/office/drawing/2014/main" id="{DE5E14DB-3FBB-4EDA-954C-0077A75A0059}"/>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73" name="Text Box 39">
              <a:extLst>
                <a:ext uri="{FF2B5EF4-FFF2-40B4-BE49-F238E27FC236}">
                  <a16:creationId xmlns:a16="http://schemas.microsoft.com/office/drawing/2014/main" id="{7726273C-5CEB-41C5-A6B6-DEB65B4697FB}"/>
                </a:ext>
              </a:extLst>
            </p:cNvPr>
            <p:cNvSpPr txBox="1">
              <a:spLocks noChangeArrowheads="1"/>
            </p:cNvSpPr>
            <p:nvPr/>
          </p:nvSpPr>
          <p:spPr bwMode="auto">
            <a:xfrm>
              <a:off x="5122170" y="80963"/>
              <a:ext cx="253797"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74" name="Text Box 40">
              <a:extLst>
                <a:ext uri="{FF2B5EF4-FFF2-40B4-BE49-F238E27FC236}">
                  <a16:creationId xmlns:a16="http://schemas.microsoft.com/office/drawing/2014/main" id="{71E060EE-172F-4358-8341-662FA188FD68}"/>
                </a:ext>
              </a:extLst>
            </p:cNvPr>
            <p:cNvSpPr txBox="1">
              <a:spLocks noChangeArrowheads="1"/>
            </p:cNvSpPr>
            <p:nvPr/>
          </p:nvSpPr>
          <p:spPr bwMode="auto">
            <a:xfrm>
              <a:off x="4296454" y="204788"/>
              <a:ext cx="420918"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endParaRPr lang="en-US" altLang="zh-CN" sz="2400"/>
            </a:p>
          </p:txBody>
        </p:sp>
        <p:sp>
          <p:nvSpPr>
            <p:cNvPr id="75" name="Line 41">
              <a:extLst>
                <a:ext uri="{FF2B5EF4-FFF2-40B4-BE49-F238E27FC236}">
                  <a16:creationId xmlns:a16="http://schemas.microsoft.com/office/drawing/2014/main" id="{3F8D0995-4465-4BDA-AACF-7B1AD8EEF026}"/>
                </a:ext>
              </a:extLst>
            </p:cNvPr>
            <p:cNvSpPr>
              <a:spLocks noChangeShapeType="1"/>
            </p:cNvSpPr>
            <p:nvPr/>
          </p:nvSpPr>
          <p:spPr bwMode="auto">
            <a:xfrm>
              <a:off x="4772025" y="187325"/>
              <a:ext cx="209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76" name="Text Box 42">
              <a:extLst>
                <a:ext uri="{FF2B5EF4-FFF2-40B4-BE49-F238E27FC236}">
                  <a16:creationId xmlns:a16="http://schemas.microsoft.com/office/drawing/2014/main" id="{280FAA1F-F0ED-43C5-B35E-2158B9F69CEB}"/>
                </a:ext>
              </a:extLst>
            </p:cNvPr>
            <p:cNvSpPr txBox="1">
              <a:spLocks noChangeArrowheads="1"/>
            </p:cNvSpPr>
            <p:nvPr/>
          </p:nvSpPr>
          <p:spPr bwMode="auto">
            <a:xfrm>
              <a:off x="4490206" y="-100013"/>
              <a:ext cx="330276"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a:t>
              </a:r>
              <a:endParaRPr lang="en-US" altLang="zh-CN" sz="2400"/>
            </a:p>
          </p:txBody>
        </p:sp>
        <p:grpSp>
          <p:nvGrpSpPr>
            <p:cNvPr id="77" name="Group 44">
              <a:extLst>
                <a:ext uri="{FF2B5EF4-FFF2-40B4-BE49-F238E27FC236}">
                  <a16:creationId xmlns:a16="http://schemas.microsoft.com/office/drawing/2014/main" id="{ECE369EE-B544-43EC-8E98-9E309F95F3E1}"/>
                </a:ext>
              </a:extLst>
            </p:cNvPr>
            <p:cNvGrpSpPr>
              <a:grpSpLocks/>
            </p:cNvGrpSpPr>
            <p:nvPr/>
          </p:nvGrpSpPr>
          <p:grpSpPr bwMode="auto">
            <a:xfrm>
              <a:off x="4667250" y="719138"/>
              <a:ext cx="490538" cy="42862"/>
              <a:chOff x="2508" y="1848"/>
              <a:chExt cx="564" cy="48"/>
            </a:xfrm>
          </p:grpSpPr>
          <p:sp>
            <p:nvSpPr>
              <p:cNvPr id="96" name="Line 45">
                <a:extLst>
                  <a:ext uri="{FF2B5EF4-FFF2-40B4-BE49-F238E27FC236}">
                    <a16:creationId xmlns:a16="http://schemas.microsoft.com/office/drawing/2014/main" id="{4549FB81-30D3-482B-8C7C-E87C71773CF6}"/>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7" name="Oval 46">
                <a:extLst>
                  <a:ext uri="{FF2B5EF4-FFF2-40B4-BE49-F238E27FC236}">
                    <a16:creationId xmlns:a16="http://schemas.microsoft.com/office/drawing/2014/main" id="{DC01C71B-33D7-41A5-A357-8BC0E08CC9AF}"/>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78" name="Text Box 47">
              <a:extLst>
                <a:ext uri="{FF2B5EF4-FFF2-40B4-BE49-F238E27FC236}">
                  <a16:creationId xmlns:a16="http://schemas.microsoft.com/office/drawing/2014/main" id="{6128A9FC-DCCD-4B6A-BBD7-D1118B89592C}"/>
                </a:ext>
              </a:extLst>
            </p:cNvPr>
            <p:cNvSpPr txBox="1">
              <a:spLocks noChangeArrowheads="1"/>
            </p:cNvSpPr>
            <p:nvPr/>
          </p:nvSpPr>
          <p:spPr bwMode="auto">
            <a:xfrm>
              <a:off x="5112528" y="512763"/>
              <a:ext cx="317530"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79" name="Text Box 48">
              <a:extLst>
                <a:ext uri="{FF2B5EF4-FFF2-40B4-BE49-F238E27FC236}">
                  <a16:creationId xmlns:a16="http://schemas.microsoft.com/office/drawing/2014/main" id="{427F81FB-A32C-4064-8C85-C16070214852}"/>
                </a:ext>
              </a:extLst>
            </p:cNvPr>
            <p:cNvSpPr txBox="1">
              <a:spLocks noChangeArrowheads="1"/>
            </p:cNvSpPr>
            <p:nvPr/>
          </p:nvSpPr>
          <p:spPr bwMode="auto">
            <a:xfrm>
              <a:off x="4283940" y="595313"/>
              <a:ext cx="463407"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endParaRPr lang="en-US" altLang="zh-CN" sz="2400"/>
            </a:p>
          </p:txBody>
        </p:sp>
        <p:sp>
          <p:nvSpPr>
            <p:cNvPr id="80" name="Line 49">
              <a:extLst>
                <a:ext uri="{FF2B5EF4-FFF2-40B4-BE49-F238E27FC236}">
                  <a16:creationId xmlns:a16="http://schemas.microsoft.com/office/drawing/2014/main" id="{B6425D20-0C19-4D87-8B7C-305CCB13D043}"/>
                </a:ext>
              </a:extLst>
            </p:cNvPr>
            <p:cNvSpPr>
              <a:spLocks noChangeShapeType="1"/>
            </p:cNvSpPr>
            <p:nvPr/>
          </p:nvSpPr>
          <p:spPr bwMode="auto">
            <a:xfrm>
              <a:off x="4760913" y="815975"/>
              <a:ext cx="209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1" name="Text Box 50">
              <a:extLst>
                <a:ext uri="{FF2B5EF4-FFF2-40B4-BE49-F238E27FC236}">
                  <a16:creationId xmlns:a16="http://schemas.microsoft.com/office/drawing/2014/main" id="{0D3B6A01-DF6B-4F61-86C9-58816353ED37}"/>
                </a:ext>
              </a:extLst>
            </p:cNvPr>
            <p:cNvSpPr txBox="1">
              <a:spLocks noChangeArrowheads="1"/>
            </p:cNvSpPr>
            <p:nvPr/>
          </p:nvSpPr>
          <p:spPr bwMode="auto">
            <a:xfrm>
              <a:off x="4697561" y="820738"/>
              <a:ext cx="372765"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a:t>
              </a:r>
              <a:endParaRPr lang="en-US" altLang="zh-CN" sz="2400"/>
            </a:p>
          </p:txBody>
        </p:sp>
        <p:grpSp>
          <p:nvGrpSpPr>
            <p:cNvPr id="82" name="Group 51">
              <a:extLst>
                <a:ext uri="{FF2B5EF4-FFF2-40B4-BE49-F238E27FC236}">
                  <a16:creationId xmlns:a16="http://schemas.microsoft.com/office/drawing/2014/main" id="{C5F09ECD-A098-4B2D-957C-57ED4F3E6BA4}"/>
                </a:ext>
              </a:extLst>
            </p:cNvPr>
            <p:cNvGrpSpPr>
              <a:grpSpLocks/>
            </p:cNvGrpSpPr>
            <p:nvPr/>
          </p:nvGrpSpPr>
          <p:grpSpPr bwMode="auto">
            <a:xfrm>
              <a:off x="6095998" y="444499"/>
              <a:ext cx="851767" cy="375227"/>
              <a:chOff x="4176" y="2097"/>
              <a:chExt cx="982" cy="416"/>
            </a:xfrm>
          </p:grpSpPr>
          <p:grpSp>
            <p:nvGrpSpPr>
              <p:cNvPr id="92" name="Group 52">
                <a:extLst>
                  <a:ext uri="{FF2B5EF4-FFF2-40B4-BE49-F238E27FC236}">
                    <a16:creationId xmlns:a16="http://schemas.microsoft.com/office/drawing/2014/main" id="{C427A00F-F407-478C-ADCF-9EEDFBB4A627}"/>
                  </a:ext>
                </a:extLst>
              </p:cNvPr>
              <p:cNvGrpSpPr>
                <a:grpSpLocks/>
              </p:cNvGrpSpPr>
              <p:nvPr/>
            </p:nvGrpSpPr>
            <p:grpSpPr bwMode="auto">
              <a:xfrm flipH="1">
                <a:off x="4176" y="2160"/>
                <a:ext cx="564" cy="48"/>
                <a:chOff x="2508" y="1848"/>
                <a:chExt cx="564" cy="48"/>
              </a:xfrm>
            </p:grpSpPr>
            <p:sp>
              <p:nvSpPr>
                <p:cNvPr id="94" name="Line 53">
                  <a:extLst>
                    <a:ext uri="{FF2B5EF4-FFF2-40B4-BE49-F238E27FC236}">
                      <a16:creationId xmlns:a16="http://schemas.microsoft.com/office/drawing/2014/main" id="{8BB3F9C2-A9D1-4964-BAAF-F8BE7804BBFC}"/>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5" name="Oval 54">
                  <a:extLst>
                    <a:ext uri="{FF2B5EF4-FFF2-40B4-BE49-F238E27FC236}">
                      <a16:creationId xmlns:a16="http://schemas.microsoft.com/office/drawing/2014/main" id="{178F830B-F856-40D2-9B2B-6337262C9851}"/>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93" name="Text Box 55">
                <a:extLst>
                  <a:ext uri="{FF2B5EF4-FFF2-40B4-BE49-F238E27FC236}">
                    <a16:creationId xmlns:a16="http://schemas.microsoft.com/office/drawing/2014/main" id="{FB567C88-D890-40C6-AF53-5303B6D5ABAC}"/>
                  </a:ext>
                </a:extLst>
              </p:cNvPr>
              <p:cNvSpPr txBox="1">
                <a:spLocks noChangeArrowheads="1"/>
              </p:cNvSpPr>
              <p:nvPr/>
            </p:nvSpPr>
            <p:spPr bwMode="auto">
              <a:xfrm>
                <a:off x="4638" y="2097"/>
                <a:ext cx="52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endParaRPr lang="en-US" altLang="zh-CN" sz="2400"/>
              </a:p>
            </p:txBody>
          </p:sp>
        </p:grpSp>
        <p:sp>
          <p:nvSpPr>
            <p:cNvPr id="83" name="Line 57">
              <a:extLst>
                <a:ext uri="{FF2B5EF4-FFF2-40B4-BE49-F238E27FC236}">
                  <a16:creationId xmlns:a16="http://schemas.microsoft.com/office/drawing/2014/main" id="{BA149ADF-2ADC-46E1-82EC-E2D2FBBCC56F}"/>
                </a:ext>
              </a:extLst>
            </p:cNvPr>
            <p:cNvSpPr>
              <a:spLocks noChangeShapeType="1"/>
            </p:cNvSpPr>
            <p:nvPr/>
          </p:nvSpPr>
          <p:spPr bwMode="auto">
            <a:xfrm flipH="1">
              <a:off x="5772150" y="523875"/>
              <a:ext cx="417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4" name="Line 58">
              <a:extLst>
                <a:ext uri="{FF2B5EF4-FFF2-40B4-BE49-F238E27FC236}">
                  <a16:creationId xmlns:a16="http://schemas.microsoft.com/office/drawing/2014/main" id="{6ED11AFE-E915-4FA7-B9A2-F38EBF158707}"/>
                </a:ext>
              </a:extLst>
            </p:cNvPr>
            <p:cNvSpPr>
              <a:spLocks noChangeShapeType="1"/>
            </p:cNvSpPr>
            <p:nvPr/>
          </p:nvSpPr>
          <p:spPr bwMode="auto">
            <a:xfrm>
              <a:off x="5772150" y="52387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5" name="Oval 59">
              <a:extLst>
                <a:ext uri="{FF2B5EF4-FFF2-40B4-BE49-F238E27FC236}">
                  <a16:creationId xmlns:a16="http://schemas.microsoft.com/office/drawing/2014/main" id="{D0201231-2084-42B8-9EB8-541E8C8BF01F}"/>
                </a:ext>
              </a:extLst>
            </p:cNvPr>
            <p:cNvSpPr>
              <a:spLocks noChangeArrowheads="1"/>
            </p:cNvSpPr>
            <p:nvPr/>
          </p:nvSpPr>
          <p:spPr bwMode="auto">
            <a:xfrm>
              <a:off x="5657850" y="804863"/>
              <a:ext cx="239713" cy="2587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86" name="Text Box 60">
              <a:extLst>
                <a:ext uri="{FF2B5EF4-FFF2-40B4-BE49-F238E27FC236}">
                  <a16:creationId xmlns:a16="http://schemas.microsoft.com/office/drawing/2014/main" id="{0132952C-29D9-46AE-AFD4-406C2644C805}"/>
                </a:ext>
              </a:extLst>
            </p:cNvPr>
            <p:cNvSpPr txBox="1">
              <a:spLocks noChangeArrowheads="1"/>
            </p:cNvSpPr>
            <p:nvPr/>
          </p:nvSpPr>
          <p:spPr bwMode="auto">
            <a:xfrm>
              <a:off x="5725304" y="512763"/>
              <a:ext cx="317530"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87" name="Text Box 61">
              <a:extLst>
                <a:ext uri="{FF2B5EF4-FFF2-40B4-BE49-F238E27FC236}">
                  <a16:creationId xmlns:a16="http://schemas.microsoft.com/office/drawing/2014/main" id="{FBA6EE92-B6D6-432D-9A99-C39A627F0033}"/>
                </a:ext>
              </a:extLst>
            </p:cNvPr>
            <p:cNvSpPr txBox="1">
              <a:spLocks noChangeArrowheads="1"/>
            </p:cNvSpPr>
            <p:nvPr/>
          </p:nvSpPr>
          <p:spPr bwMode="auto">
            <a:xfrm>
              <a:off x="5715249" y="977900"/>
              <a:ext cx="269377" cy="42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grpSp>
          <p:nvGrpSpPr>
            <p:cNvPr id="88" name="Group 62">
              <a:extLst>
                <a:ext uri="{FF2B5EF4-FFF2-40B4-BE49-F238E27FC236}">
                  <a16:creationId xmlns:a16="http://schemas.microsoft.com/office/drawing/2014/main" id="{E30AD645-79AE-40C8-80C6-752A48381CEB}"/>
                </a:ext>
              </a:extLst>
            </p:cNvPr>
            <p:cNvGrpSpPr>
              <a:grpSpLocks/>
            </p:cNvGrpSpPr>
            <p:nvPr/>
          </p:nvGrpSpPr>
          <p:grpSpPr bwMode="auto">
            <a:xfrm>
              <a:off x="5667375" y="1139825"/>
              <a:ext cx="209550" cy="215900"/>
              <a:chOff x="3432" y="3168"/>
              <a:chExt cx="240" cy="240"/>
            </a:xfrm>
          </p:grpSpPr>
          <p:sp>
            <p:nvSpPr>
              <p:cNvPr id="90" name="Line 63">
                <a:extLst>
                  <a:ext uri="{FF2B5EF4-FFF2-40B4-BE49-F238E27FC236}">
                    <a16:creationId xmlns:a16="http://schemas.microsoft.com/office/drawing/2014/main" id="{C51A80B1-19F8-421E-B51A-41A33E83C4DE}"/>
                  </a:ext>
                </a:extLst>
              </p:cNvPr>
              <p:cNvSpPr>
                <a:spLocks noChangeShapeType="1"/>
              </p:cNvSpPr>
              <p:nvPr/>
            </p:nvSpPr>
            <p:spPr bwMode="auto">
              <a:xfrm>
                <a:off x="3552" y="31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1" name="Line 64">
                <a:extLst>
                  <a:ext uri="{FF2B5EF4-FFF2-40B4-BE49-F238E27FC236}">
                    <a16:creationId xmlns:a16="http://schemas.microsoft.com/office/drawing/2014/main" id="{8DE3DD05-5AF6-4B60-92C3-745FC8D0D897}"/>
                  </a:ext>
                </a:extLst>
              </p:cNvPr>
              <p:cNvSpPr>
                <a:spLocks noChangeShapeType="1"/>
              </p:cNvSpPr>
              <p:nvPr/>
            </p:nvSpPr>
            <p:spPr bwMode="auto">
              <a:xfrm>
                <a:off x="3432" y="3408"/>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grpSp>
        <p:sp>
          <p:nvSpPr>
            <p:cNvPr id="89" name="Text Box 65">
              <a:extLst>
                <a:ext uri="{FF2B5EF4-FFF2-40B4-BE49-F238E27FC236}">
                  <a16:creationId xmlns:a16="http://schemas.microsoft.com/office/drawing/2014/main" id="{387F040B-0E64-4449-A4D5-8C615DEFA74F}"/>
                </a:ext>
              </a:extLst>
            </p:cNvPr>
            <p:cNvSpPr txBox="1">
              <a:spLocks noChangeArrowheads="1"/>
            </p:cNvSpPr>
            <p:nvPr/>
          </p:nvSpPr>
          <p:spPr bwMode="auto">
            <a:xfrm>
              <a:off x="5865665" y="836613"/>
              <a:ext cx="1405234"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A</a:t>
              </a:r>
              <a:r>
                <a:rPr lang="en-US" altLang="zh-CN" sz="2400" baseline="-25000"/>
                <a:t>Ud</a:t>
              </a:r>
              <a:r>
                <a:rPr lang="en-US" altLang="zh-CN" sz="2400"/>
                <a:t>(</a:t>
              </a:r>
              <a:r>
                <a:rPr lang="en-US" altLang="zh-CN" sz="2400" i="1"/>
                <a:t>U</a:t>
              </a:r>
              <a:r>
                <a:rPr lang="en-US" altLang="zh-CN" sz="2400" baseline="-25000"/>
                <a:t>+</a:t>
              </a:r>
              <a:r>
                <a:rPr lang="en-US" altLang="zh-CN" sz="2400"/>
                <a:t>-</a:t>
              </a:r>
              <a:r>
                <a:rPr lang="en-US" altLang="zh-CN" sz="2400" i="1"/>
                <a:t>U</a:t>
              </a:r>
              <a:r>
                <a:rPr lang="en-US" altLang="zh-CN" sz="2400" baseline="-25000"/>
                <a:t>-</a:t>
              </a:r>
              <a:r>
                <a:rPr lang="en-US" altLang="zh-CN" sz="2400"/>
                <a:t>)</a:t>
              </a:r>
            </a:p>
          </p:txBody>
        </p:sp>
      </p:grpSp>
      <p:sp>
        <p:nvSpPr>
          <p:cNvPr id="100" name="Rectangle 30">
            <a:extLst>
              <a:ext uri="{FF2B5EF4-FFF2-40B4-BE49-F238E27FC236}">
                <a16:creationId xmlns:a16="http://schemas.microsoft.com/office/drawing/2014/main" id="{F1347956-95B4-4431-B687-0AC2EFB1728A}"/>
              </a:ext>
            </a:extLst>
          </p:cNvPr>
          <p:cNvSpPr>
            <a:spLocks noChangeArrowheads="1"/>
          </p:cNvSpPr>
          <p:nvPr/>
        </p:nvSpPr>
        <p:spPr bwMode="auto">
          <a:xfrm>
            <a:off x="6283003" y="4263581"/>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mn-ea"/>
                <a:ea typeface="+mn-ea"/>
              </a:rPr>
              <a:t>理想运放模型</a:t>
            </a:r>
          </a:p>
        </p:txBody>
      </p:sp>
      <p:sp>
        <p:nvSpPr>
          <p:cNvPr id="101" name="文本框 100">
            <a:extLst>
              <a:ext uri="{FF2B5EF4-FFF2-40B4-BE49-F238E27FC236}">
                <a16:creationId xmlns:a16="http://schemas.microsoft.com/office/drawing/2014/main" id="{E3A30E03-0BF4-45AD-8502-113F9C0173B7}"/>
              </a:ext>
            </a:extLst>
          </p:cNvPr>
          <p:cNvSpPr txBox="1"/>
          <p:nvPr/>
        </p:nvSpPr>
        <p:spPr>
          <a:xfrm>
            <a:off x="202660" y="4458023"/>
            <a:ext cx="5526307" cy="461665"/>
          </a:xfrm>
          <a:prstGeom prst="rect">
            <a:avLst/>
          </a:prstGeom>
          <a:noFill/>
        </p:spPr>
        <p:txBody>
          <a:bodyPr wrap="square">
            <a:spAutoFit/>
          </a:bodyPr>
          <a:lstStyle/>
          <a:p>
            <a:pPr marL="342900" indent="-342900">
              <a:buClr>
                <a:srgbClr val="0000CC"/>
              </a:buClr>
              <a:buFont typeface="Arial" panose="020B0604020202020204" pitchFamily="34" charset="0"/>
              <a:buChar char="•"/>
            </a:pPr>
            <a:r>
              <a:rPr lang="zh-CN" altLang="en-US" dirty="0">
                <a:latin typeface="+mn-ea"/>
                <a:ea typeface="+mn-ea"/>
                <a:sym typeface="Symbol" panose="05050102010706020507" pitchFamily="18" charset="2"/>
              </a:rPr>
              <a:t>运放饱和工作状态（开环或正反馈）</a:t>
            </a:r>
            <a:endParaRPr lang="zh-CN" altLang="en-US" dirty="0">
              <a:latin typeface="+mn-ea"/>
              <a:ea typeface="+mn-ea"/>
            </a:endParaRPr>
          </a:p>
        </p:txBody>
      </p:sp>
      <p:sp>
        <p:nvSpPr>
          <p:cNvPr id="102" name="Text Box 71">
            <a:extLst>
              <a:ext uri="{FF2B5EF4-FFF2-40B4-BE49-F238E27FC236}">
                <a16:creationId xmlns:a16="http://schemas.microsoft.com/office/drawing/2014/main" id="{C416831C-9927-4AD0-B61D-7590BDC46F2F}"/>
              </a:ext>
            </a:extLst>
          </p:cNvPr>
          <p:cNvSpPr txBox="1">
            <a:spLocks noChangeArrowheads="1"/>
          </p:cNvSpPr>
          <p:nvPr/>
        </p:nvSpPr>
        <p:spPr bwMode="auto">
          <a:xfrm>
            <a:off x="315620" y="4979281"/>
            <a:ext cx="5194051"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lnSpc>
                <a:spcPct val="120000"/>
              </a:lnSpc>
              <a:spcBef>
                <a:spcPct val="0"/>
              </a:spcBef>
              <a:spcAft>
                <a:spcPts val="0"/>
              </a:spcAft>
              <a:buFont typeface="Wingdings" panose="05000000000000000000" pitchFamily="2" charset="2"/>
              <a:buChar char="Ø"/>
            </a:pPr>
            <a:r>
              <a:rPr lang="zh-CN" altLang="en-US" sz="2400" b="0" dirty="0">
                <a:ea typeface="+mn-ea"/>
                <a:cs typeface="Times New Roman" panose="02020603050405020304" pitchFamily="18" charset="0"/>
              </a:rPr>
              <a:t>理想运放的同相和反相输入端电流</a:t>
            </a:r>
            <a:endParaRPr lang="en-US" altLang="zh-CN" sz="2400" b="0" dirty="0">
              <a:ea typeface="+mn-ea"/>
              <a:cs typeface="Times New Roman" panose="02020603050405020304" pitchFamily="18" charset="0"/>
            </a:endParaRPr>
          </a:p>
          <a:p>
            <a:pPr eaLnBrk="1" hangingPunct="1">
              <a:lnSpc>
                <a:spcPct val="120000"/>
              </a:lnSpc>
              <a:spcBef>
                <a:spcPct val="0"/>
              </a:spcBef>
              <a:spcAft>
                <a:spcPts val="0"/>
              </a:spcAft>
              <a:buNone/>
            </a:pPr>
            <a:r>
              <a:rPr lang="zh-CN" altLang="en-US" sz="2400" b="0" dirty="0">
                <a:ea typeface="+mn-ea"/>
                <a:cs typeface="Times New Roman" panose="02020603050405020304" pitchFamily="18" charset="0"/>
              </a:rPr>
              <a:t>     近似为零</a:t>
            </a:r>
          </a:p>
        </p:txBody>
      </p:sp>
      <p:sp>
        <p:nvSpPr>
          <p:cNvPr id="103" name="Text Box 72">
            <a:extLst>
              <a:ext uri="{FF2B5EF4-FFF2-40B4-BE49-F238E27FC236}">
                <a16:creationId xmlns:a16="http://schemas.microsoft.com/office/drawing/2014/main" id="{05E6CCC2-64BF-41C1-BCDF-9E92E1C0FD9B}"/>
              </a:ext>
            </a:extLst>
          </p:cNvPr>
          <p:cNvSpPr txBox="1">
            <a:spLocks noChangeArrowheads="1"/>
          </p:cNvSpPr>
          <p:nvPr/>
        </p:nvSpPr>
        <p:spPr bwMode="auto">
          <a:xfrm>
            <a:off x="357026" y="5832398"/>
            <a:ext cx="4432624" cy="10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lnSpc>
                <a:spcPct val="13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当</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en-US" altLang="zh-CN" sz="2400" dirty="0">
                <a:ea typeface="+mn-ea"/>
                <a:cs typeface="Times New Roman" panose="02020603050405020304" pitchFamily="18" charset="0"/>
              </a:rPr>
              <a:t>&gt;</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zh-CN" altLang="en-US" sz="2400" b="0" dirty="0">
                <a:ea typeface="+mn-ea"/>
                <a:cs typeface="Times New Roman" panose="02020603050405020304" pitchFamily="18" charset="0"/>
              </a:rPr>
              <a:t>时，</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zh-CN" sz="2400" b="0" dirty="0">
                <a:ea typeface="+mn-ea"/>
                <a:cs typeface="Times New Roman" panose="02020603050405020304" pitchFamily="18" charset="0"/>
              </a:rPr>
              <a:t>为</a:t>
            </a:r>
            <a:r>
              <a:rPr lang="zh-CN" altLang="zh-CN" sz="2400" dirty="0">
                <a:ea typeface="+mn-ea"/>
                <a:cs typeface="Times New Roman" panose="02020603050405020304" pitchFamily="18" charset="0"/>
              </a:rPr>
              <a:t>正饱和值</a:t>
            </a:r>
            <a:r>
              <a:rPr lang="zh-CN" altLang="en-US" sz="2400" b="0" dirty="0">
                <a:ea typeface="+mn-ea"/>
                <a:cs typeface="Times New Roman" panose="02020603050405020304" pitchFamily="18" charset="0"/>
              </a:rPr>
              <a:t>；</a:t>
            </a:r>
            <a:endParaRPr lang="zh-CN" altLang="zh-CN" sz="2400" b="0" dirty="0">
              <a:ea typeface="+mn-ea"/>
              <a:cs typeface="Times New Roman" panose="02020603050405020304" pitchFamily="18" charset="0"/>
            </a:endParaRPr>
          </a:p>
          <a:p>
            <a:pPr algn="ctr" eaLnBrk="1" hangingPunct="1">
              <a:lnSpc>
                <a:spcPct val="130000"/>
              </a:lnSpc>
              <a:spcBef>
                <a:spcPct val="0"/>
              </a:spcBef>
              <a:buFontTx/>
              <a:buNone/>
            </a:pPr>
            <a:r>
              <a:rPr lang="zh-CN" altLang="zh-CN" sz="2400" b="0" dirty="0">
                <a:ea typeface="+mn-ea"/>
                <a:cs typeface="Times New Roman" panose="02020603050405020304" pitchFamily="18" charset="0"/>
              </a:rPr>
              <a:t>   当</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en-US" altLang="zh-CN" sz="2400" dirty="0">
                <a:ea typeface="+mn-ea"/>
                <a:cs typeface="Times New Roman" panose="02020603050405020304" pitchFamily="18" charset="0"/>
              </a:rPr>
              <a:t>&lt;</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zh-CN" altLang="en-US" sz="2400" b="0" dirty="0">
                <a:ea typeface="+mn-ea"/>
                <a:cs typeface="Times New Roman" panose="02020603050405020304" pitchFamily="18" charset="0"/>
              </a:rPr>
              <a:t>时，</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en-US" sz="2400" b="0" dirty="0">
                <a:ea typeface="+mn-ea"/>
                <a:cs typeface="Times New Roman" panose="02020603050405020304" pitchFamily="18" charset="0"/>
              </a:rPr>
              <a:t>为</a:t>
            </a:r>
            <a:r>
              <a:rPr lang="zh-CN" altLang="en-US" sz="2400" dirty="0">
                <a:ea typeface="+mn-ea"/>
                <a:cs typeface="Times New Roman" panose="02020603050405020304" pitchFamily="18" charset="0"/>
              </a:rPr>
              <a:t>负饱和值</a:t>
            </a:r>
            <a:r>
              <a:rPr lang="zh-CN" altLang="en-US" sz="2400" b="0" dirty="0">
                <a:ea typeface="+mn-ea"/>
                <a:cs typeface="Times New Roman" panose="02020603050405020304" pitchFamily="18" charset="0"/>
              </a:rPr>
              <a:t>。</a:t>
            </a:r>
          </a:p>
        </p:txBody>
      </p:sp>
      <p:sp>
        <p:nvSpPr>
          <p:cNvPr id="104" name="Text Box 73">
            <a:extLst>
              <a:ext uri="{FF2B5EF4-FFF2-40B4-BE49-F238E27FC236}">
                <a16:creationId xmlns:a16="http://schemas.microsoft.com/office/drawing/2014/main" id="{405E322C-F2BC-4F99-A91B-0FDEB70BFD58}"/>
              </a:ext>
            </a:extLst>
          </p:cNvPr>
          <p:cNvSpPr txBox="1">
            <a:spLocks noChangeArrowheads="1"/>
          </p:cNvSpPr>
          <p:nvPr/>
        </p:nvSpPr>
        <p:spPr bwMode="auto">
          <a:xfrm>
            <a:off x="2060522" y="5397024"/>
            <a:ext cx="2417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dirty="0">
                <a:solidFill>
                  <a:srgbClr val="CC0000"/>
                </a:solidFill>
                <a:ea typeface="+mn-ea"/>
                <a:cs typeface="Times New Roman" panose="02020603050405020304" pitchFamily="18" charset="0"/>
              </a:rPr>
              <a:t>0</a:t>
            </a:r>
            <a:r>
              <a:rPr lang="zh-CN" altLang="en-US" sz="2800" b="0" dirty="0">
                <a:solidFill>
                  <a:srgbClr val="CC0000"/>
                </a:solidFill>
                <a:ea typeface="+mn-ea"/>
                <a:cs typeface="Times New Roman" panose="02020603050405020304" pitchFamily="18" charset="0"/>
              </a:rPr>
              <a:t>。</a:t>
            </a:r>
            <a:r>
              <a:rPr lang="en-US" altLang="zh-CN" sz="2400" dirty="0">
                <a:solidFill>
                  <a:srgbClr val="CC0000"/>
                </a:solidFill>
                <a:latin typeface="+mn-ea"/>
                <a:ea typeface="+mn-ea"/>
                <a:cs typeface="Times New Roman" panose="02020603050405020304" pitchFamily="18" charset="0"/>
              </a:rPr>
              <a:t>(</a:t>
            </a:r>
            <a:r>
              <a:rPr lang="zh-CN" altLang="en-US" sz="2400" dirty="0">
                <a:solidFill>
                  <a:srgbClr val="C00000"/>
                </a:solidFill>
                <a:latin typeface="+mn-ea"/>
                <a:ea typeface="+mn-ea"/>
              </a:rPr>
              <a:t>虚断</a:t>
            </a:r>
            <a:r>
              <a:rPr lang="en-US" altLang="zh-CN" sz="2400" dirty="0">
                <a:solidFill>
                  <a:srgbClr val="C00000"/>
                </a:solidFill>
                <a:latin typeface="+mn-ea"/>
                <a:ea typeface="+mn-ea"/>
              </a:rPr>
              <a:t>)</a:t>
            </a:r>
            <a:endParaRPr lang="zh-CN" altLang="en-US" sz="2800" dirty="0">
              <a:solidFill>
                <a:srgbClr val="CC0000"/>
              </a:solidFill>
              <a:latin typeface="+mn-ea"/>
              <a:ea typeface="+mn-ea"/>
              <a:cs typeface="Times New Roman" panose="02020603050405020304" pitchFamily="18" charset="0"/>
            </a:endParaRPr>
          </a:p>
        </p:txBody>
      </p:sp>
      <p:sp>
        <p:nvSpPr>
          <p:cNvPr id="106" name="文本框 105">
            <a:extLst>
              <a:ext uri="{FF2B5EF4-FFF2-40B4-BE49-F238E27FC236}">
                <a16:creationId xmlns:a16="http://schemas.microsoft.com/office/drawing/2014/main" id="{441B3F3F-D2A5-453F-8913-46A1936094BB}"/>
              </a:ext>
            </a:extLst>
          </p:cNvPr>
          <p:cNvSpPr txBox="1"/>
          <p:nvPr/>
        </p:nvSpPr>
        <p:spPr>
          <a:xfrm>
            <a:off x="202660" y="700651"/>
            <a:ext cx="4095710" cy="548548"/>
          </a:xfrm>
          <a:prstGeom prst="rect">
            <a:avLst/>
          </a:prstGeom>
          <a:noFill/>
        </p:spPr>
        <p:txBody>
          <a:bodyPr wrap="square">
            <a:spAutoFit/>
          </a:bodyPr>
          <a:lstStyle/>
          <a:p>
            <a:pPr marL="342900" indent="-342900" eaLnBrk="1" hangingPunct="1">
              <a:lnSpc>
                <a:spcPct val="140000"/>
              </a:lnSpc>
              <a:spcBef>
                <a:spcPct val="0"/>
              </a:spcBef>
              <a:buFont typeface="Arial" panose="020B0604020202020204" pitchFamily="34" charset="0"/>
              <a:buChar char="•"/>
            </a:pPr>
            <a:r>
              <a:rPr lang="zh-CN" altLang="en-US" sz="2400" dirty="0">
                <a:latin typeface="+mn-ea"/>
                <a:ea typeface="+mn-ea"/>
              </a:rPr>
              <a:t>理想运放模型</a:t>
            </a:r>
          </a:p>
        </p:txBody>
      </p:sp>
      <p:sp>
        <p:nvSpPr>
          <p:cNvPr id="108" name="文本框 107">
            <a:extLst>
              <a:ext uri="{FF2B5EF4-FFF2-40B4-BE49-F238E27FC236}">
                <a16:creationId xmlns:a16="http://schemas.microsoft.com/office/drawing/2014/main" id="{20E277E2-2A4F-4F4F-ADB3-E30E86C152A0}"/>
              </a:ext>
            </a:extLst>
          </p:cNvPr>
          <p:cNvSpPr txBox="1"/>
          <p:nvPr/>
        </p:nvSpPr>
        <p:spPr>
          <a:xfrm>
            <a:off x="357026" y="1181149"/>
            <a:ext cx="8182101" cy="1014830"/>
          </a:xfrm>
          <a:prstGeom prst="rect">
            <a:avLst/>
          </a:prstGeom>
          <a:noFill/>
        </p:spPr>
        <p:txBody>
          <a:bodyPr wrap="square">
            <a:spAutoFit/>
          </a:bodyPr>
          <a:lstStyle/>
          <a:p>
            <a:pPr marL="342900" indent="-342900" eaLnBrk="1" hangingPunct="1">
              <a:lnSpc>
                <a:spcPct val="14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同相端与反相端呈开路状态。</a:t>
            </a:r>
          </a:p>
          <a:p>
            <a:pPr marL="342900" indent="-342900" eaLnBrk="1" hangingPunct="1">
              <a:lnSpc>
                <a:spcPct val="12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输出回路为一个受控电压源</a:t>
            </a:r>
            <a:r>
              <a:rPr lang="en-US" altLang="zh-CN" sz="2400" i="1" dirty="0" err="1">
                <a:solidFill>
                  <a:srgbClr val="0000CC"/>
                </a:solidFill>
                <a:ea typeface="+mn-ea"/>
                <a:cs typeface="Times New Roman" panose="02020603050405020304" pitchFamily="18" charset="0"/>
              </a:rPr>
              <a:t>A</a:t>
            </a:r>
            <a:r>
              <a:rPr lang="en-US" altLang="zh-CN" sz="2400" baseline="-25000" dirty="0" err="1">
                <a:solidFill>
                  <a:srgbClr val="0000CC"/>
                </a:solidFill>
                <a:ea typeface="+mn-ea"/>
                <a:cs typeface="Times New Roman" panose="02020603050405020304" pitchFamily="18" charset="0"/>
              </a:rPr>
              <a:t>Ud</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 </a:t>
            </a:r>
            <a:r>
              <a:rPr lang="zh-CN" altLang="en-US" sz="2400" dirty="0">
                <a:solidFill>
                  <a:srgbClr val="0000CC"/>
                </a:solidFill>
                <a:ea typeface="+mn-ea"/>
                <a:cs typeface="Times New Roman" panose="02020603050405020304" pitchFamily="18" charset="0"/>
              </a:rPr>
              <a:t>，</a:t>
            </a:r>
            <a:r>
              <a:rPr lang="en-US" altLang="zh-CN" sz="2400" i="1" dirty="0" err="1">
                <a:solidFill>
                  <a:srgbClr val="0000CC"/>
                </a:solidFill>
                <a:ea typeface="+mn-ea"/>
                <a:cs typeface="Times New Roman" panose="02020603050405020304" pitchFamily="18" charset="0"/>
              </a:rPr>
              <a:t>U</a:t>
            </a:r>
            <a:r>
              <a:rPr lang="en-US" altLang="zh-CN" sz="2400" baseline="-25000" dirty="0" err="1">
                <a:solidFill>
                  <a:srgbClr val="0000CC"/>
                </a:solidFill>
                <a:ea typeface="+mn-ea"/>
                <a:cs typeface="Times New Roman" panose="02020603050405020304" pitchFamily="18" charset="0"/>
              </a:rPr>
              <a:t>o</a:t>
            </a:r>
            <a:r>
              <a:rPr lang="en-US" altLang="zh-CN" sz="2400" dirty="0">
                <a:solidFill>
                  <a:srgbClr val="0000CC"/>
                </a:solidFill>
                <a:ea typeface="+mn-ea"/>
                <a:cs typeface="Times New Roman" panose="02020603050405020304" pitchFamily="18" charset="0"/>
              </a:rPr>
              <a:t>=</a:t>
            </a:r>
            <a:r>
              <a:rPr lang="en-US" altLang="zh-CN" sz="2400" i="1" dirty="0" err="1">
                <a:solidFill>
                  <a:srgbClr val="0000CC"/>
                </a:solidFill>
                <a:ea typeface="+mn-ea"/>
                <a:cs typeface="Times New Roman" panose="02020603050405020304" pitchFamily="18" charset="0"/>
              </a:rPr>
              <a:t>A</a:t>
            </a:r>
            <a:r>
              <a:rPr lang="en-US" altLang="zh-CN" sz="2400" baseline="-25000" dirty="0" err="1">
                <a:solidFill>
                  <a:srgbClr val="0000CC"/>
                </a:solidFill>
                <a:ea typeface="+mn-ea"/>
                <a:cs typeface="Times New Roman" panose="02020603050405020304" pitchFamily="18" charset="0"/>
              </a:rPr>
              <a:t>Ud</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zh-CN" altLang="en-US" sz="2400" b="0" dirty="0">
                <a:solidFill>
                  <a:srgbClr val="0000CC"/>
                </a:solidFill>
                <a:ea typeface="+mn-ea"/>
                <a:cs typeface="Times New Roman" panose="02020603050405020304" pitchFamily="18" charset="0"/>
              </a:rPr>
              <a:t>。</a:t>
            </a:r>
          </a:p>
        </p:txBody>
      </p:sp>
    </p:spTree>
    <p:extLst>
      <p:ext uri="{BB962C8B-B14F-4D97-AF65-F5344CB8AC3E}">
        <p14:creationId xmlns:p14="http://schemas.microsoft.com/office/powerpoint/2010/main" val="40992494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1" grpId="0"/>
      <p:bldP spid="62" grpId="0"/>
      <p:bldP spid="63" grpId="0"/>
      <p:bldP spid="64" grpId="0"/>
      <p:bldP spid="100" grpId="0"/>
      <p:bldP spid="101" grpId="0"/>
      <p:bldP spid="102" grpId="0"/>
      <p:bldP spid="103" grpId="0"/>
      <p:bldP spid="104" grpId="0"/>
      <p:bldP spid="106" grpId="0"/>
      <p:bldP spid="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234149" y="1258383"/>
            <a:ext cx="8593199"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当</a:t>
            </a:r>
            <a:r>
              <a:rPr lang="en-US" altLang="zh-CN" sz="2400" i="1" dirty="0"/>
              <a:t>v</a:t>
            </a:r>
            <a:r>
              <a:rPr lang="en-US" altLang="zh-CN" sz="2400" baseline="-30000" dirty="0"/>
              <a:t>I3</a:t>
            </a:r>
            <a:r>
              <a:rPr lang="zh-CN" altLang="en-US" sz="2400" dirty="0"/>
              <a:t>＞</a:t>
            </a:r>
            <a:r>
              <a:rPr lang="en-US" altLang="zh-CN" sz="2400" i="1" dirty="0"/>
              <a:t>V</a:t>
            </a:r>
            <a:r>
              <a:rPr lang="en-US" altLang="zh-CN" sz="2400" baseline="-30000" dirty="0"/>
              <a:t>T </a:t>
            </a:r>
            <a:r>
              <a:rPr lang="en-US" altLang="zh-CN" sz="2400" b="0" dirty="0"/>
              <a:t>(</a:t>
            </a:r>
            <a:r>
              <a:rPr lang="zh-CN" altLang="en-US" sz="2400" b="0" dirty="0"/>
              <a:t>阈值电压</a:t>
            </a:r>
            <a:r>
              <a:rPr lang="en-US" altLang="zh-CN" sz="2400" b="0" dirty="0"/>
              <a:t>,CMOS</a:t>
            </a:r>
            <a:r>
              <a:rPr lang="zh-CN" altLang="en-US" sz="2400" b="0" dirty="0"/>
              <a:t>反相器的值为</a:t>
            </a:r>
            <a:r>
              <a:rPr lang="en-US" altLang="zh-CN" sz="2400" b="0" dirty="0"/>
              <a:t>V</a:t>
            </a:r>
            <a:r>
              <a:rPr lang="en-US" altLang="zh-CN" sz="2400" b="0" baseline="-25000" dirty="0"/>
              <a:t>DD</a:t>
            </a:r>
            <a:r>
              <a:rPr lang="en-US" altLang="zh-CN" sz="2400" b="0" dirty="0"/>
              <a:t>/</a:t>
            </a:r>
            <a:r>
              <a:rPr lang="zh-CN" altLang="en-US" sz="2400" b="0" dirty="0"/>
              <a:t>２</a:t>
            </a:r>
            <a:r>
              <a:rPr lang="en-US" altLang="zh-CN" sz="2400" b="0" dirty="0"/>
              <a:t>)</a:t>
            </a:r>
            <a:r>
              <a:rPr lang="zh-CN" altLang="en-US" sz="2400" b="0" dirty="0"/>
              <a:t>时，</a:t>
            </a:r>
            <a:r>
              <a:rPr lang="en-US" altLang="zh-CN" sz="2400" i="1" dirty="0" err="1"/>
              <a:t>v</a:t>
            </a:r>
            <a:r>
              <a:rPr lang="en-US" altLang="zh-CN" sz="2400" baseline="-30000" dirty="0" err="1"/>
              <a:t>O</a:t>
            </a:r>
            <a:r>
              <a:rPr lang="zh-CN" altLang="en-US" sz="2400" b="0" dirty="0"/>
              <a:t>为低电平；</a:t>
            </a:r>
            <a:r>
              <a:rPr lang="en-US" altLang="zh-CN" sz="2400" i="1" dirty="0"/>
              <a:t>v</a:t>
            </a:r>
            <a:r>
              <a:rPr lang="en-US" altLang="zh-CN" sz="2400" baseline="-30000" dirty="0"/>
              <a:t>I3</a:t>
            </a:r>
            <a:r>
              <a:rPr lang="zh-CN" altLang="en-US" sz="2400" dirty="0"/>
              <a:t>＜</a:t>
            </a:r>
            <a:r>
              <a:rPr lang="en-US" altLang="zh-CN" sz="2400" i="1" dirty="0"/>
              <a:t>V</a:t>
            </a:r>
            <a:r>
              <a:rPr lang="en-US" altLang="zh-CN" sz="2400" baseline="-30000" dirty="0"/>
              <a:t>T</a:t>
            </a:r>
            <a:r>
              <a:rPr lang="zh-CN" altLang="en-US" sz="2400" b="0" dirty="0"/>
              <a:t>时，</a:t>
            </a:r>
            <a:r>
              <a:rPr lang="en-US" altLang="zh-CN" sz="2400" i="1" dirty="0" err="1"/>
              <a:t>v</a:t>
            </a:r>
            <a:r>
              <a:rPr lang="en-US" altLang="zh-CN" sz="2400" baseline="-30000" dirty="0" err="1"/>
              <a:t>O</a:t>
            </a:r>
            <a:r>
              <a:rPr lang="zh-CN" altLang="en-US" sz="2400" b="0" dirty="0"/>
              <a:t>为高电平。</a:t>
            </a:r>
            <a:endParaRPr lang="en-US" altLang="zh-CN" sz="2400" b="0" dirty="0"/>
          </a:p>
          <a:p>
            <a:pPr eaLnBrk="1" hangingPunct="1">
              <a:lnSpc>
                <a:spcPct val="120000"/>
              </a:lnSpc>
              <a:spcBef>
                <a:spcPts val="300"/>
              </a:spcBef>
              <a:spcAft>
                <a:spcPts val="100"/>
              </a:spcAft>
            </a:pPr>
            <a:r>
              <a:rPr lang="zh-CN" altLang="en-US" sz="2400" dirty="0">
                <a:solidFill>
                  <a:srgbClr val="7030A0"/>
                </a:solidFill>
              </a:rPr>
              <a:t>电容器上的电压不能突跳</a:t>
            </a:r>
            <a:r>
              <a:rPr lang="zh-CN" altLang="en-US" sz="2400" b="0" dirty="0"/>
              <a:t>，使</a:t>
            </a:r>
            <a:r>
              <a:rPr lang="en-US" altLang="zh-CN" sz="2400" i="1" dirty="0"/>
              <a:t>v</a:t>
            </a:r>
            <a:r>
              <a:rPr lang="en-US" altLang="zh-CN" sz="2400" baseline="-30000" dirty="0"/>
              <a:t>I2</a:t>
            </a:r>
            <a:r>
              <a:rPr lang="zh-CN" altLang="en-US" sz="2400" b="0" dirty="0"/>
              <a:t>不能随</a:t>
            </a:r>
            <a:r>
              <a:rPr lang="en-US" altLang="zh-CN" sz="2400" i="1" dirty="0"/>
              <a:t>v</a:t>
            </a:r>
            <a:r>
              <a:rPr lang="en-US" altLang="zh-CN" sz="2400" baseline="-30000" dirty="0"/>
              <a:t>O1</a:t>
            </a:r>
            <a:r>
              <a:rPr lang="zh-CN" altLang="en-US" sz="2400" b="0" dirty="0"/>
              <a:t>跳变（</a:t>
            </a:r>
            <a:r>
              <a:rPr lang="en-US" altLang="zh-CN" sz="2400" b="0" dirty="0"/>
              <a:t>RC</a:t>
            </a:r>
            <a:r>
              <a:rPr lang="zh-CN" altLang="en-US" sz="2400" b="0" dirty="0"/>
              <a:t>耦合），但</a:t>
            </a:r>
            <a:r>
              <a:rPr lang="en-US" altLang="zh-CN" sz="2400" i="1" dirty="0"/>
              <a:t>v</a:t>
            </a:r>
            <a:r>
              <a:rPr lang="en-US" altLang="zh-CN" sz="2400" baseline="-30000" dirty="0"/>
              <a:t>I2</a:t>
            </a:r>
            <a:r>
              <a:rPr lang="zh-CN" altLang="en-US" sz="2400" b="0" dirty="0"/>
              <a:t>能随</a:t>
            </a:r>
            <a:r>
              <a:rPr lang="en-US" altLang="zh-CN" sz="2400" i="1" dirty="0" err="1"/>
              <a:t>v</a:t>
            </a:r>
            <a:r>
              <a:rPr lang="en-US" altLang="zh-CN" sz="2400" baseline="-30000" dirty="0" err="1"/>
              <a:t>O</a:t>
            </a:r>
            <a:r>
              <a:rPr lang="zh-CN" altLang="en-US" sz="2400" b="0" dirty="0"/>
              <a:t>跳变（</a:t>
            </a:r>
            <a:r>
              <a:rPr lang="en-US" altLang="zh-CN" sz="2400" b="0" dirty="0"/>
              <a:t>C</a:t>
            </a:r>
            <a:r>
              <a:rPr lang="zh-CN" altLang="en-US" sz="2400" b="0" dirty="0"/>
              <a:t>耦合）。</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586" y="3581239"/>
            <a:ext cx="576897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8400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234149" y="1258383"/>
            <a:ext cx="8657438"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zh-CN" sz="2400" b="0" dirty="0">
                <a:cs typeface="Times New Roman" panose="02020603050405020304" pitchFamily="18" charset="0"/>
              </a:rPr>
              <a:t>当</a:t>
            </a:r>
            <a:r>
              <a:rPr lang="en-US" altLang="zh-CN" sz="2400" i="1" dirty="0" err="1"/>
              <a:t>v</a:t>
            </a:r>
            <a:r>
              <a:rPr lang="en-US" altLang="zh-CN" sz="2400" baseline="-25000" dirty="0" err="1"/>
              <a:t>O</a:t>
            </a:r>
            <a:r>
              <a:rPr lang="zh-CN" altLang="zh-CN" sz="2400" b="0" dirty="0">
                <a:cs typeface="Times New Roman" panose="02020603050405020304" pitchFamily="18" charset="0"/>
              </a:rPr>
              <a:t>由</a:t>
            </a:r>
            <a:r>
              <a:rPr lang="en-US" altLang="zh-CN" sz="2400" dirty="0"/>
              <a:t>V</a:t>
            </a:r>
            <a:r>
              <a:rPr lang="en-US" altLang="zh-CN" sz="2400" baseline="-25000" dirty="0"/>
              <a:t>OH</a:t>
            </a:r>
            <a:r>
              <a:rPr lang="zh-CN" altLang="zh-CN" sz="2400" b="0" dirty="0">
                <a:cs typeface="Times New Roman" panose="02020603050405020304" pitchFamily="18" charset="0"/>
              </a:rPr>
              <a:t>下跳为</a:t>
            </a:r>
            <a:r>
              <a:rPr lang="en-US" altLang="zh-CN" sz="2400" dirty="0"/>
              <a:t>V</a:t>
            </a:r>
            <a:r>
              <a:rPr lang="en-US" altLang="zh-CN" sz="2400" baseline="-25000" dirty="0"/>
              <a:t>OL</a:t>
            </a:r>
            <a:r>
              <a:rPr lang="zh-CN" altLang="zh-CN" sz="2400" b="0" dirty="0">
                <a:cs typeface="Times New Roman" panose="02020603050405020304" pitchFamily="18" charset="0"/>
              </a:rPr>
              <a:t>时，</a:t>
            </a:r>
            <a:r>
              <a:rPr lang="en-US" altLang="zh-CN" sz="2400" i="1" dirty="0"/>
              <a:t>v</a:t>
            </a:r>
            <a:r>
              <a:rPr lang="en-US" altLang="zh-CN" sz="2400" baseline="-25000" dirty="0"/>
              <a:t>O1</a:t>
            </a:r>
            <a:r>
              <a:rPr lang="zh-CN" altLang="zh-CN" sz="2400" b="0" dirty="0">
                <a:cs typeface="Times New Roman" panose="02020603050405020304" pitchFamily="18" charset="0"/>
              </a:rPr>
              <a:t>由</a:t>
            </a:r>
            <a:r>
              <a:rPr lang="en-US" altLang="zh-CN" sz="2400" dirty="0"/>
              <a:t>V</a:t>
            </a:r>
            <a:r>
              <a:rPr lang="en-US" altLang="zh-CN" sz="2400" baseline="-25000" dirty="0"/>
              <a:t>OL</a:t>
            </a:r>
            <a:r>
              <a:rPr lang="zh-CN" altLang="zh-CN" sz="2400" b="0" dirty="0">
                <a:cs typeface="Times New Roman" panose="02020603050405020304" pitchFamily="18" charset="0"/>
              </a:rPr>
              <a:t>上跳为</a:t>
            </a:r>
            <a:r>
              <a:rPr lang="en-US" altLang="zh-CN" sz="2400" dirty="0"/>
              <a:t>V</a:t>
            </a:r>
            <a:r>
              <a:rPr lang="en-US" altLang="zh-CN" sz="2400" baseline="-25000" dirty="0"/>
              <a:t>OH</a:t>
            </a:r>
            <a:r>
              <a:rPr lang="zh-CN" altLang="zh-CN" sz="2400" b="0" dirty="0">
                <a:cs typeface="Times New Roman" panose="02020603050405020304" pitchFamily="18" charset="0"/>
              </a:rPr>
              <a:t>，同时</a:t>
            </a:r>
            <a:r>
              <a:rPr lang="en-US" altLang="zh-CN" sz="2400" i="1" dirty="0"/>
              <a:t>v</a:t>
            </a:r>
            <a:r>
              <a:rPr lang="en-US" altLang="zh-CN" sz="2400" baseline="-25000" dirty="0"/>
              <a:t>I2</a:t>
            </a:r>
            <a:r>
              <a:rPr lang="zh-CN" altLang="zh-CN" sz="2400" b="0" dirty="0">
                <a:cs typeface="Times New Roman" panose="02020603050405020304" pitchFamily="18" charset="0"/>
              </a:rPr>
              <a:t>随</a:t>
            </a:r>
            <a:r>
              <a:rPr lang="en-US" altLang="zh-CN" sz="2400" i="1" dirty="0" err="1"/>
              <a:t>v</a:t>
            </a:r>
            <a:r>
              <a:rPr lang="en-US" altLang="zh-CN" sz="2400" baseline="-25000" dirty="0" err="1"/>
              <a:t>O</a:t>
            </a:r>
            <a:r>
              <a:rPr lang="zh-CN" altLang="zh-CN" sz="2400" b="0" dirty="0">
                <a:cs typeface="Times New Roman" panose="02020603050405020304" pitchFamily="18" charset="0"/>
              </a:rPr>
              <a:t>下跳为负值</a:t>
            </a:r>
            <a:r>
              <a:rPr lang="zh-CN" altLang="en-US" sz="2400" b="0" dirty="0">
                <a:cs typeface="Times New Roman" panose="02020603050405020304" pitchFamily="18" charset="0"/>
              </a:rPr>
              <a:t>（</a:t>
            </a:r>
            <a:r>
              <a:rPr lang="zh-CN" altLang="en-US" sz="2400" dirty="0">
                <a:cs typeface="Times New Roman" panose="02020603050405020304" pitchFamily="18" charset="0"/>
              </a:rPr>
              <a:t>根据电容特性</a:t>
            </a:r>
            <a:r>
              <a:rPr lang="zh-CN" altLang="en-US" sz="2400" b="0" dirty="0">
                <a:cs typeface="Times New Roman" panose="02020603050405020304" pitchFamily="18" charset="0"/>
              </a:rPr>
              <a:t>，</a:t>
            </a:r>
            <a:r>
              <a:rPr lang="en-US" altLang="zh-CN" sz="2400" dirty="0">
                <a:cs typeface="Times New Roman" panose="02020603050405020304" pitchFamily="18" charset="0"/>
              </a:rPr>
              <a:t>C</a:t>
            </a:r>
            <a:r>
              <a:rPr lang="zh-CN" altLang="en-US" sz="2400" dirty="0">
                <a:cs typeface="Times New Roman" panose="02020603050405020304" pitchFamily="18" charset="0"/>
              </a:rPr>
              <a:t>两端瞬时压差保持不变</a:t>
            </a:r>
            <a:r>
              <a:rPr lang="zh-CN" altLang="en-US" sz="2400" b="0" dirty="0">
                <a:cs typeface="Times New Roman" panose="02020603050405020304" pitchFamily="18" charset="0"/>
              </a:rPr>
              <a:t>）</a:t>
            </a:r>
            <a:r>
              <a:rPr lang="zh-CN" altLang="zh-CN" sz="2400" b="0" dirty="0">
                <a:cs typeface="Times New Roman" panose="02020603050405020304" pitchFamily="18" charset="0"/>
              </a:rPr>
              <a:t>，</a:t>
            </a:r>
            <a:r>
              <a:rPr lang="en-US" altLang="zh-CN" sz="2400" i="1" dirty="0"/>
              <a:t>v</a:t>
            </a:r>
            <a:r>
              <a:rPr lang="en-US" altLang="zh-CN" sz="2400" baseline="-25000" dirty="0"/>
              <a:t>O2</a:t>
            </a:r>
            <a:r>
              <a:rPr lang="zh-CN" altLang="zh-CN" sz="2400" b="0" dirty="0">
                <a:cs typeface="Times New Roman" panose="02020603050405020304" pitchFamily="18" charset="0"/>
              </a:rPr>
              <a:t>由</a:t>
            </a:r>
            <a:r>
              <a:rPr lang="en-US" altLang="zh-CN" sz="2400" dirty="0"/>
              <a:t>V</a:t>
            </a:r>
            <a:r>
              <a:rPr lang="en-US" altLang="zh-CN" sz="2400" baseline="-25000" dirty="0"/>
              <a:t>OL</a:t>
            </a:r>
            <a:r>
              <a:rPr lang="zh-CN" altLang="zh-CN" sz="2400" b="0" dirty="0">
                <a:cs typeface="Times New Roman" panose="02020603050405020304" pitchFamily="18" charset="0"/>
              </a:rPr>
              <a:t>上跳为</a:t>
            </a:r>
            <a:r>
              <a:rPr lang="en-US" altLang="zh-CN" sz="2400" dirty="0"/>
              <a:t>V</a:t>
            </a:r>
            <a:r>
              <a:rPr lang="en-US" altLang="zh-CN" sz="2400" baseline="-25000" dirty="0"/>
              <a:t>OH</a:t>
            </a:r>
            <a:r>
              <a:rPr lang="zh-CN" altLang="zh-CN" sz="2400" b="0" dirty="0">
                <a:cs typeface="Times New Roman" panose="02020603050405020304" pitchFamily="18" charset="0"/>
              </a:rPr>
              <a:t>，维持</a:t>
            </a:r>
            <a:r>
              <a:rPr lang="en-US" altLang="zh-CN" sz="2400" i="1" dirty="0" err="1"/>
              <a:t>v</a:t>
            </a:r>
            <a:r>
              <a:rPr lang="en-US" altLang="zh-CN" sz="2400" baseline="-25000" dirty="0" err="1"/>
              <a:t>O</a:t>
            </a:r>
            <a:r>
              <a:rPr lang="zh-CN" altLang="zh-CN" sz="2400" b="0" dirty="0">
                <a:cs typeface="Times New Roman" panose="02020603050405020304" pitchFamily="18" charset="0"/>
              </a:rPr>
              <a:t>为</a:t>
            </a:r>
            <a:r>
              <a:rPr lang="en-US" altLang="zh-CN" sz="2400" b="0" dirty="0"/>
              <a:t>0</a:t>
            </a:r>
            <a:r>
              <a:rPr lang="zh-CN" altLang="zh-CN" sz="2400" b="0" dirty="0">
                <a:cs typeface="Times New Roman" panose="02020603050405020304" pitchFamily="18" charset="0"/>
              </a:rPr>
              <a:t>，此时为</a:t>
            </a:r>
            <a:r>
              <a:rPr lang="zh-CN" altLang="zh-CN" sz="2400" dirty="0">
                <a:solidFill>
                  <a:srgbClr val="800000"/>
                </a:solidFill>
                <a:cs typeface="Times New Roman" panose="02020603050405020304" pitchFamily="18" charset="0"/>
              </a:rPr>
              <a:t>暂态</a:t>
            </a:r>
            <a:r>
              <a:rPr lang="en-US" altLang="zh-CN" sz="2400" dirty="0">
                <a:solidFill>
                  <a:srgbClr val="800000"/>
                </a:solidFill>
              </a:rPr>
              <a:t>I</a:t>
            </a:r>
            <a:r>
              <a:rPr lang="zh-CN" altLang="zh-CN" sz="2400" b="0" dirty="0">
                <a:cs typeface="Times New Roman" panose="02020603050405020304" pitchFamily="18" charset="0"/>
              </a:rPr>
              <a:t>。</a:t>
            </a:r>
            <a:endParaRPr lang="en-US" altLang="zh-CN" sz="2400" b="0" dirty="0">
              <a:cs typeface="Times New Roman" panose="02020603050405020304" pitchFamily="18" charset="0"/>
            </a:endParaRPr>
          </a:p>
          <a:p>
            <a:pPr eaLnBrk="1" hangingPunct="1">
              <a:lnSpc>
                <a:spcPct val="120000"/>
              </a:lnSpc>
              <a:spcBef>
                <a:spcPts val="300"/>
              </a:spcBef>
              <a:spcAft>
                <a:spcPts val="100"/>
              </a:spcAft>
            </a:pPr>
            <a:r>
              <a:rPr lang="zh-CN" altLang="zh-CN" sz="2400" b="0" dirty="0"/>
              <a:t>此间</a:t>
            </a:r>
            <a:r>
              <a:rPr lang="en-US" altLang="zh-CN" sz="2400" i="1" dirty="0"/>
              <a:t>v</a:t>
            </a:r>
            <a:r>
              <a:rPr lang="en-US" altLang="zh-CN" sz="2400" baseline="-25000" dirty="0"/>
              <a:t>O1</a:t>
            </a:r>
            <a:r>
              <a:rPr lang="zh-CN" altLang="zh-CN" sz="2400" b="0" dirty="0"/>
              <a:t>通过电阻</a:t>
            </a:r>
            <a:r>
              <a:rPr lang="en-US" altLang="zh-CN" sz="2400" b="0" dirty="0"/>
              <a:t>R</a:t>
            </a:r>
            <a:r>
              <a:rPr lang="zh-CN" altLang="zh-CN" sz="2400" b="0" dirty="0"/>
              <a:t>给电容器</a:t>
            </a:r>
            <a:r>
              <a:rPr lang="en-US" altLang="zh-CN" sz="2400" b="0" dirty="0"/>
              <a:t>C</a:t>
            </a:r>
            <a:r>
              <a:rPr lang="zh-CN" altLang="zh-CN" sz="2400" b="0" dirty="0"/>
              <a:t>充电，使</a:t>
            </a:r>
            <a:r>
              <a:rPr lang="en-US" altLang="zh-CN" sz="2400" i="1" dirty="0"/>
              <a:t>v</a:t>
            </a:r>
            <a:r>
              <a:rPr lang="en-US" altLang="zh-CN" sz="2400" baseline="-25000" dirty="0"/>
              <a:t>I2</a:t>
            </a:r>
            <a:r>
              <a:rPr lang="zh-CN" altLang="zh-CN" sz="2400" b="0" dirty="0"/>
              <a:t>的电位逐渐上升。充电回路</a:t>
            </a:r>
            <a:r>
              <a:rPr lang="en-US" altLang="zh-CN" sz="2400" i="1" dirty="0"/>
              <a:t>v</a:t>
            </a:r>
            <a:r>
              <a:rPr lang="en-US" altLang="zh-CN" sz="2400" baseline="-25000" dirty="0"/>
              <a:t>O1</a:t>
            </a:r>
            <a:r>
              <a:rPr lang="zh-CN" altLang="zh-CN" sz="2400" dirty="0"/>
              <a:t>→</a:t>
            </a:r>
            <a:r>
              <a:rPr lang="en-US" altLang="zh-CN" sz="2400" dirty="0"/>
              <a:t>R</a:t>
            </a:r>
            <a:r>
              <a:rPr lang="zh-CN" altLang="zh-CN" sz="2400" dirty="0"/>
              <a:t>→</a:t>
            </a:r>
            <a:r>
              <a:rPr lang="en-US" altLang="zh-CN" sz="2400" i="1" dirty="0"/>
              <a:t>v</a:t>
            </a:r>
            <a:r>
              <a:rPr lang="en-US" altLang="zh-CN" sz="2400" baseline="-25000" dirty="0"/>
              <a:t>I2</a:t>
            </a:r>
            <a:r>
              <a:rPr lang="zh-CN" altLang="zh-CN" sz="2400" dirty="0"/>
              <a:t>→</a:t>
            </a:r>
            <a:r>
              <a:rPr lang="en-US" altLang="zh-CN" sz="2400" dirty="0"/>
              <a:t>C</a:t>
            </a:r>
            <a:r>
              <a:rPr lang="zh-CN" altLang="zh-CN" sz="2400" dirty="0"/>
              <a:t>→</a:t>
            </a:r>
            <a:r>
              <a:rPr lang="en-US" altLang="zh-CN" sz="2400" i="1" dirty="0" err="1"/>
              <a:t>v</a:t>
            </a:r>
            <a:r>
              <a:rPr lang="en-US" altLang="zh-CN" sz="2400" baseline="-25000" dirty="0" err="1"/>
              <a:t>O</a:t>
            </a:r>
            <a:r>
              <a:rPr lang="zh-CN" altLang="zh-CN" sz="2400" b="0" dirty="0"/>
              <a:t>，充电的等效电路如图</a:t>
            </a:r>
            <a:r>
              <a:rPr lang="en-US" altLang="zh-CN" sz="2400" b="0" dirty="0"/>
              <a:t>(a)</a:t>
            </a:r>
            <a:r>
              <a:rPr lang="zh-CN" altLang="zh-CN" sz="2400" b="0" dirty="0"/>
              <a:t>所示</a:t>
            </a:r>
            <a:r>
              <a:rPr lang="zh-CN" altLang="en-US" sz="2400" b="0" dirty="0"/>
              <a:t>。</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7020"/>
            <a:ext cx="4964112"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654" y="3828968"/>
            <a:ext cx="4055933" cy="268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3091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105527" y="1010653"/>
            <a:ext cx="8657438"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随着充电进行，</a:t>
            </a:r>
            <a:r>
              <a:rPr lang="zh-CN" altLang="zh-CN" sz="2400" b="0" dirty="0"/>
              <a:t>当</a:t>
            </a:r>
            <a:r>
              <a:rPr lang="en-US" altLang="zh-CN" sz="2400" i="1" dirty="0"/>
              <a:t>v</a:t>
            </a:r>
            <a:r>
              <a:rPr lang="en-US" altLang="zh-CN" sz="2400" baseline="-25000" dirty="0"/>
              <a:t>I2</a:t>
            </a:r>
            <a:r>
              <a:rPr lang="zh-CN" altLang="zh-CN" sz="2400" b="0" dirty="0"/>
              <a:t>上升到大于阈值电压</a:t>
            </a:r>
            <a:r>
              <a:rPr lang="en-US" altLang="zh-CN" sz="2400" dirty="0"/>
              <a:t>V</a:t>
            </a:r>
            <a:r>
              <a:rPr lang="en-US" altLang="zh-CN" sz="2400" baseline="-25000" dirty="0"/>
              <a:t>T</a:t>
            </a:r>
            <a:r>
              <a:rPr lang="zh-CN" altLang="zh-CN" sz="2400" b="0" dirty="0"/>
              <a:t>时，</a:t>
            </a:r>
            <a:r>
              <a:rPr lang="en-US" altLang="zh-CN" sz="2400" i="1" dirty="0"/>
              <a:t>v</a:t>
            </a:r>
            <a:r>
              <a:rPr lang="en-US" altLang="zh-CN" sz="2400" baseline="-25000" dirty="0"/>
              <a:t>O2</a:t>
            </a:r>
            <a:r>
              <a:rPr lang="zh-CN" altLang="zh-CN" sz="2400" b="0" dirty="0"/>
              <a:t>由</a:t>
            </a:r>
            <a:r>
              <a:rPr lang="en-US" altLang="zh-CN" sz="2400" b="0" dirty="0"/>
              <a:t>1</a:t>
            </a:r>
            <a:r>
              <a:rPr lang="zh-CN" altLang="zh-CN" sz="2400" b="0" dirty="0"/>
              <a:t>下跳为</a:t>
            </a:r>
            <a:r>
              <a:rPr lang="en-US" altLang="zh-CN" sz="2400" b="0" dirty="0"/>
              <a:t>0</a:t>
            </a:r>
            <a:r>
              <a:rPr lang="zh-CN" altLang="zh-CN" sz="2400" b="0" dirty="0"/>
              <a:t>，</a:t>
            </a:r>
            <a:r>
              <a:rPr lang="en-US" altLang="zh-CN" sz="2400" i="1" dirty="0" err="1"/>
              <a:t>v</a:t>
            </a:r>
            <a:r>
              <a:rPr lang="en-US" altLang="zh-CN" sz="2400" baseline="-25000" dirty="0" err="1"/>
              <a:t>O</a:t>
            </a:r>
            <a:r>
              <a:rPr lang="zh-CN" altLang="zh-CN" sz="2400" b="0" dirty="0"/>
              <a:t>由</a:t>
            </a:r>
            <a:r>
              <a:rPr lang="en-US" altLang="zh-CN" sz="2400" b="0" dirty="0"/>
              <a:t>0</a:t>
            </a:r>
            <a:r>
              <a:rPr lang="zh-CN" altLang="zh-CN" sz="2400" b="0" dirty="0"/>
              <a:t>上跳为</a:t>
            </a:r>
            <a:r>
              <a:rPr lang="en-US" altLang="zh-CN" sz="2400" b="0" dirty="0"/>
              <a:t>1</a:t>
            </a:r>
            <a:r>
              <a:rPr lang="zh-CN" altLang="zh-CN" sz="2400" b="0" dirty="0"/>
              <a:t>，到此暂态</a:t>
            </a:r>
            <a:r>
              <a:rPr lang="en-US" altLang="zh-CN" sz="2400" b="0" dirty="0"/>
              <a:t>I</a:t>
            </a:r>
            <a:r>
              <a:rPr lang="zh-CN" altLang="zh-CN" sz="2400" b="0" dirty="0"/>
              <a:t>结束，进入</a:t>
            </a:r>
            <a:r>
              <a:rPr lang="zh-CN" altLang="zh-CN" sz="2400" dirty="0"/>
              <a:t>暂态</a:t>
            </a:r>
            <a:r>
              <a:rPr lang="en-US" altLang="zh-CN" sz="2400" dirty="0"/>
              <a:t>II</a:t>
            </a:r>
            <a:r>
              <a:rPr lang="zh-CN" altLang="zh-CN" sz="2400" b="0" dirty="0"/>
              <a:t>。</a:t>
            </a:r>
            <a:endParaRPr lang="en-US" altLang="zh-CN" sz="2400" b="0" dirty="0"/>
          </a:p>
          <a:p>
            <a:pPr eaLnBrk="1" hangingPunct="1">
              <a:lnSpc>
                <a:spcPct val="120000"/>
              </a:lnSpc>
              <a:spcBef>
                <a:spcPts val="300"/>
              </a:spcBef>
              <a:spcAft>
                <a:spcPts val="100"/>
              </a:spcAft>
            </a:pPr>
            <a:r>
              <a:rPr lang="en-US" altLang="zh-CN" sz="2400" i="1" dirty="0"/>
              <a:t>v</a:t>
            </a:r>
            <a:r>
              <a:rPr lang="en-US" altLang="zh-CN" sz="2400" baseline="-25000" dirty="0"/>
              <a:t>O1</a:t>
            </a:r>
            <a:r>
              <a:rPr lang="zh-CN" altLang="zh-CN" sz="2400" b="0" dirty="0"/>
              <a:t>由</a:t>
            </a:r>
            <a:r>
              <a:rPr lang="en-US" altLang="zh-CN" sz="2400" dirty="0"/>
              <a:t>V</a:t>
            </a:r>
            <a:r>
              <a:rPr lang="en-US" altLang="zh-CN" sz="2400" baseline="-25000" dirty="0"/>
              <a:t>OH</a:t>
            </a:r>
            <a:r>
              <a:rPr lang="zh-CN" altLang="zh-CN" sz="2400" b="0" dirty="0"/>
              <a:t>下跳</a:t>
            </a:r>
            <a:r>
              <a:rPr lang="zh-CN" altLang="zh-CN" sz="2400" dirty="0"/>
              <a:t>为</a:t>
            </a:r>
            <a:r>
              <a:rPr lang="en-US" altLang="zh-CN" sz="2400" dirty="0"/>
              <a:t>V</a:t>
            </a:r>
            <a:r>
              <a:rPr lang="en-US" altLang="zh-CN" sz="2400" baseline="-25000" dirty="0"/>
              <a:t>OL</a:t>
            </a:r>
            <a:r>
              <a:rPr lang="zh-CN" altLang="zh-CN" sz="2400" b="0" dirty="0"/>
              <a:t>，</a:t>
            </a:r>
            <a:r>
              <a:rPr lang="en-US" altLang="zh-CN" sz="2400" i="1" dirty="0"/>
              <a:t>v</a:t>
            </a:r>
            <a:r>
              <a:rPr lang="en-US" altLang="zh-CN" sz="2400" baseline="-25000" dirty="0"/>
              <a:t>I2</a:t>
            </a:r>
            <a:r>
              <a:rPr lang="zh-CN" altLang="zh-CN" sz="2400" b="0" dirty="0"/>
              <a:t>随</a:t>
            </a:r>
            <a:r>
              <a:rPr lang="en-US" altLang="zh-CN" sz="2400" i="1" dirty="0" err="1"/>
              <a:t>v</a:t>
            </a:r>
            <a:r>
              <a:rPr lang="en-US" altLang="zh-CN" sz="2400" baseline="-25000" dirty="0" err="1"/>
              <a:t>O</a:t>
            </a:r>
            <a:r>
              <a:rPr lang="zh-CN" altLang="zh-CN" sz="2400" b="0" dirty="0"/>
              <a:t>上跳为很高正值，</a:t>
            </a:r>
            <a:r>
              <a:rPr lang="en-US" altLang="zh-CN" sz="2400" i="1" dirty="0"/>
              <a:t>v</a:t>
            </a:r>
            <a:r>
              <a:rPr lang="en-US" altLang="zh-CN" sz="2400" baseline="-25000" dirty="0"/>
              <a:t>O2</a:t>
            </a:r>
            <a:r>
              <a:rPr lang="zh-CN" altLang="zh-CN" sz="2400" b="0" dirty="0"/>
              <a:t>由</a:t>
            </a:r>
            <a:r>
              <a:rPr lang="en-US" altLang="zh-CN" sz="2400" b="0" dirty="0"/>
              <a:t>1</a:t>
            </a:r>
            <a:r>
              <a:rPr lang="zh-CN" altLang="zh-CN" sz="2400" b="0" dirty="0"/>
              <a:t>下跳为</a:t>
            </a:r>
            <a:r>
              <a:rPr lang="en-US" altLang="zh-CN" sz="2400" b="0" dirty="0"/>
              <a:t>0</a:t>
            </a:r>
            <a:r>
              <a:rPr lang="zh-CN" altLang="zh-CN" sz="2400" b="0" dirty="0"/>
              <a:t>，维持</a:t>
            </a:r>
            <a:r>
              <a:rPr lang="en-US" altLang="zh-CN" sz="2400" i="1" dirty="0" err="1"/>
              <a:t>v</a:t>
            </a:r>
            <a:r>
              <a:rPr lang="en-US" altLang="zh-CN" sz="2400" baseline="-25000" dirty="0" err="1"/>
              <a:t>O</a:t>
            </a:r>
            <a:r>
              <a:rPr lang="zh-CN" altLang="zh-CN" sz="2400" b="0" dirty="0"/>
              <a:t>为</a:t>
            </a:r>
            <a:r>
              <a:rPr lang="en-US" altLang="zh-CN" sz="2400" b="0" dirty="0"/>
              <a:t>1</a:t>
            </a:r>
            <a:r>
              <a:rPr lang="zh-CN" altLang="zh-CN" sz="2400" b="0" dirty="0"/>
              <a:t>，此间</a:t>
            </a:r>
            <a:r>
              <a:rPr lang="en-US" altLang="zh-CN" sz="2400" b="0" i="1" dirty="0" err="1"/>
              <a:t>v</a:t>
            </a:r>
            <a:r>
              <a:rPr lang="en-US" altLang="zh-CN" sz="2400" b="0" baseline="-25000" dirty="0" err="1"/>
              <a:t>O</a:t>
            </a:r>
            <a:r>
              <a:rPr lang="zh-CN" altLang="zh-CN" sz="2400" b="0" dirty="0"/>
              <a:t>通过</a:t>
            </a:r>
            <a:r>
              <a:rPr lang="en-US" altLang="zh-CN" sz="2400" b="0" dirty="0"/>
              <a:t>R</a:t>
            </a:r>
            <a:r>
              <a:rPr lang="zh-CN" altLang="zh-CN" sz="2400" b="0" dirty="0"/>
              <a:t>给电容器</a:t>
            </a:r>
            <a:r>
              <a:rPr lang="en-US" altLang="zh-CN" sz="2400" dirty="0"/>
              <a:t>C</a:t>
            </a:r>
            <a:r>
              <a:rPr lang="zh-CN" altLang="zh-CN" sz="2400" b="0" dirty="0"/>
              <a:t>进行反向充电，使</a:t>
            </a:r>
            <a:r>
              <a:rPr lang="en-US" altLang="zh-CN" sz="2400" i="1" dirty="0"/>
              <a:t>v</a:t>
            </a:r>
            <a:r>
              <a:rPr lang="en-US" altLang="zh-CN" sz="2400" baseline="-25000" dirty="0"/>
              <a:t>I2</a:t>
            </a:r>
            <a:r>
              <a:rPr lang="zh-CN" altLang="zh-CN" sz="2400" b="0" dirty="0"/>
              <a:t>的电位逐渐下降。充电回路为</a:t>
            </a:r>
            <a:r>
              <a:rPr lang="en-US" altLang="zh-CN" sz="2400" i="1" dirty="0" err="1"/>
              <a:t>v</a:t>
            </a:r>
            <a:r>
              <a:rPr lang="en-US" altLang="zh-CN" sz="2400" baseline="-25000" dirty="0" err="1"/>
              <a:t>O</a:t>
            </a:r>
            <a:r>
              <a:rPr lang="zh-CN" altLang="zh-CN" sz="2400" dirty="0"/>
              <a:t>→</a:t>
            </a:r>
            <a:r>
              <a:rPr lang="en-US" altLang="zh-CN" sz="2400" dirty="0"/>
              <a:t>C</a:t>
            </a:r>
            <a:r>
              <a:rPr lang="zh-CN" altLang="zh-CN" sz="2400" dirty="0"/>
              <a:t>→</a:t>
            </a:r>
            <a:r>
              <a:rPr lang="en-US" altLang="zh-CN" sz="2400" i="1" dirty="0"/>
              <a:t>v</a:t>
            </a:r>
            <a:r>
              <a:rPr lang="en-US" altLang="zh-CN" sz="2400" baseline="-25000" dirty="0"/>
              <a:t>I2</a:t>
            </a:r>
            <a:r>
              <a:rPr lang="zh-CN" altLang="zh-CN" sz="2400" dirty="0"/>
              <a:t>→</a:t>
            </a:r>
            <a:r>
              <a:rPr lang="en-US" altLang="zh-CN" sz="2400" dirty="0"/>
              <a:t>R</a:t>
            </a:r>
            <a:r>
              <a:rPr lang="zh-CN" altLang="zh-CN" sz="2400" dirty="0"/>
              <a:t>→</a:t>
            </a:r>
            <a:r>
              <a:rPr lang="en-US" altLang="zh-CN" sz="2400" i="1" dirty="0"/>
              <a:t>v</a:t>
            </a:r>
            <a:r>
              <a:rPr lang="en-US" altLang="zh-CN" sz="2400" baseline="-25000" dirty="0"/>
              <a:t>O1</a:t>
            </a:r>
            <a:r>
              <a:rPr lang="zh-CN" altLang="zh-CN" sz="2400" b="0" dirty="0"/>
              <a:t>，充电的等效电路如图</a:t>
            </a:r>
            <a:r>
              <a:rPr lang="en-US" altLang="zh-CN" sz="2400" b="0" dirty="0"/>
              <a:t>(b)</a:t>
            </a:r>
            <a:r>
              <a:rPr lang="zh-CN" altLang="zh-CN" sz="2400" b="0" dirty="0"/>
              <a:t>所示。</a:t>
            </a:r>
            <a:endParaRPr lang="zh-CN" altLang="en-US" sz="2400" b="0" dirty="0"/>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7" y="3929044"/>
            <a:ext cx="4964112"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894" y="3929044"/>
            <a:ext cx="4179454" cy="262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2923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7"/>
          <p:cNvSpPr>
            <a:spLocks noChangeArrowheads="1"/>
          </p:cNvSpPr>
          <p:nvPr/>
        </p:nvSpPr>
        <p:spPr bwMode="auto">
          <a:xfrm>
            <a:off x="0" y="5386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p>
        </p:txBody>
      </p:sp>
      <p:pic>
        <p:nvPicPr>
          <p:cNvPr id="39940"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8875" y="2652041"/>
            <a:ext cx="3295125" cy="114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47" y="1059829"/>
            <a:ext cx="5731196" cy="535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矩形 6"/>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Tree>
    <p:extLst>
      <p:ext uri="{BB962C8B-B14F-4D97-AF65-F5344CB8AC3E}">
        <p14:creationId xmlns:p14="http://schemas.microsoft.com/office/powerpoint/2010/main" val="2589100605"/>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带石英晶体的环形多谐振荡器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891384"/>
            <a:ext cx="8593199" cy="21549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en-US" altLang="zh-CN" sz="2400" b="0" dirty="0">
                <a:latin typeface="+mn-ea"/>
              </a:rPr>
              <a:t>555</a:t>
            </a:r>
            <a:r>
              <a:rPr kumimoji="1" lang="zh-CN" altLang="en-US" sz="2400" b="0" dirty="0">
                <a:latin typeface="+mn-ea"/>
              </a:rPr>
              <a:t>构成的多谐振荡器的特点：</a:t>
            </a:r>
            <a:endParaRPr kumimoji="1" lang="en-US" altLang="zh-CN" sz="2400" b="0" dirty="0">
              <a:latin typeface="+mn-ea"/>
            </a:endParaRPr>
          </a:p>
          <a:p>
            <a:pPr marL="457200" lvl="1" indent="0" eaLnBrk="1" hangingPunct="1">
              <a:lnSpc>
                <a:spcPct val="120000"/>
              </a:lnSpc>
              <a:spcBef>
                <a:spcPts val="300"/>
              </a:spcBef>
              <a:spcAft>
                <a:spcPts val="100"/>
              </a:spcAft>
              <a:buNone/>
            </a:pPr>
            <a:r>
              <a:rPr kumimoji="1" lang="zh-CN" altLang="en-US" sz="2400" dirty="0">
                <a:latin typeface="+mn-ea"/>
              </a:rPr>
              <a:t>①优点</a:t>
            </a:r>
            <a:r>
              <a:rPr kumimoji="1" lang="zh-CN" altLang="en-US" sz="2400" b="0" dirty="0">
                <a:latin typeface="+mn-ea"/>
              </a:rPr>
              <a:t>：工作可靠，调节方便。</a:t>
            </a:r>
            <a:endParaRPr kumimoji="1" lang="en-US" altLang="zh-CN" sz="2400" b="0" dirty="0">
              <a:latin typeface="+mn-ea"/>
            </a:endParaRPr>
          </a:p>
          <a:p>
            <a:pPr marL="457200" lvl="1" indent="0" eaLnBrk="1" hangingPunct="1">
              <a:lnSpc>
                <a:spcPct val="120000"/>
              </a:lnSpc>
              <a:spcBef>
                <a:spcPts val="300"/>
              </a:spcBef>
              <a:spcAft>
                <a:spcPts val="100"/>
              </a:spcAft>
              <a:buNone/>
            </a:pPr>
            <a:r>
              <a:rPr kumimoji="1" lang="zh-CN" altLang="en-US" sz="2400" dirty="0">
                <a:latin typeface="+mn-ea"/>
              </a:rPr>
              <a:t>②缺点</a:t>
            </a:r>
            <a:r>
              <a:rPr kumimoji="1" lang="zh-CN" altLang="en-US" sz="2400" b="0" dirty="0">
                <a:latin typeface="+mn-ea"/>
              </a:rPr>
              <a:t>：振荡频率不能太高，一般不超过几百</a:t>
            </a:r>
            <a:r>
              <a:rPr kumimoji="1" lang="en-US" altLang="zh-CN" sz="2400" b="0" dirty="0" err="1">
                <a:latin typeface="+mn-ea"/>
              </a:rPr>
              <a:t>KHz</a:t>
            </a:r>
            <a:r>
              <a:rPr kumimoji="1" lang="zh-CN" altLang="en-US" sz="2400" b="0" dirty="0">
                <a:latin typeface="+mn-ea"/>
              </a:rPr>
              <a:t>；受电源波动、温度变化等影响，频率稳定性较差。</a:t>
            </a:r>
            <a:endParaRPr lang="en-US" altLang="zh-CN" sz="2400" dirty="0">
              <a:solidFill>
                <a:srgbClr val="0000CC"/>
              </a:solidFill>
              <a:latin typeface="+mn-ea"/>
            </a:endParaRPr>
          </a:p>
          <a:p>
            <a:pPr marL="0" indent="0" eaLnBrk="1" hangingPunct="1">
              <a:lnSpc>
                <a:spcPct val="120000"/>
              </a:lnSpc>
              <a:spcBef>
                <a:spcPts val="300"/>
              </a:spcBef>
              <a:spcAft>
                <a:spcPts val="100"/>
              </a:spcAft>
              <a:buNone/>
            </a:pPr>
            <a:endParaRPr lang="en-US" altLang="zh-CN" sz="2400" b="0" dirty="0"/>
          </a:p>
          <a:p>
            <a:pPr marL="0" indent="0" eaLnBrk="1" hangingPunct="1">
              <a:lnSpc>
                <a:spcPct val="120000"/>
              </a:lnSpc>
              <a:spcBef>
                <a:spcPts val="300"/>
              </a:spcBef>
              <a:spcAft>
                <a:spcPts val="100"/>
              </a:spcAft>
              <a:buNone/>
            </a:pPr>
            <a:endParaRPr kumimoji="1" lang="zh-CN" altLang="en-US" sz="2400" b="0" dirty="0">
              <a:latin typeface="+mn-ea"/>
            </a:endParaRPr>
          </a:p>
        </p:txBody>
      </p:sp>
      <p:sp>
        <p:nvSpPr>
          <p:cNvPr id="6" name="Rectangle 3">
            <a:extLst>
              <a:ext uri="{FF2B5EF4-FFF2-40B4-BE49-F238E27FC236}">
                <a16:creationId xmlns:a16="http://schemas.microsoft.com/office/drawing/2014/main" id="{C83FC4F3-BFDA-4BCC-8789-D4AABF2A0F36}"/>
              </a:ext>
            </a:extLst>
          </p:cNvPr>
          <p:cNvSpPr>
            <a:spLocks noGrp="1" noChangeArrowheads="1"/>
          </p:cNvSpPr>
          <p:nvPr>
            <p:ph type="body" idx="1"/>
          </p:nvPr>
        </p:nvSpPr>
        <p:spPr>
          <a:xfrm>
            <a:off x="322401" y="3154087"/>
            <a:ext cx="4140200" cy="3018113"/>
          </a:xfrm>
        </p:spPr>
        <p:txBody>
          <a:bodyPr/>
          <a:lstStyle/>
          <a:p>
            <a:pPr eaLnBrk="1" hangingPunct="1">
              <a:lnSpc>
                <a:spcPct val="125000"/>
              </a:lnSpc>
              <a:buClr>
                <a:schemeClr val="accent1"/>
              </a:buClr>
              <a:buFont typeface="Wingdings" panose="05000000000000000000" pitchFamily="2" charset="2"/>
              <a:buChar char="Ø"/>
            </a:pPr>
            <a:r>
              <a:rPr lang="zh-CN" altLang="en-US" sz="2400" dirty="0"/>
              <a:t>目前，普遍采用的稳频方法是在多谐振荡器中接入</a:t>
            </a:r>
            <a:r>
              <a:rPr lang="zh-CN" altLang="en-US" sz="2400" b="1" dirty="0">
                <a:solidFill>
                  <a:srgbClr val="800000"/>
                </a:solidFill>
              </a:rPr>
              <a:t>石英晶体</a:t>
            </a:r>
            <a:r>
              <a:rPr lang="zh-CN" altLang="en-US" sz="2400" dirty="0"/>
              <a:t>组成石英晶体多谐振荡器。</a:t>
            </a:r>
          </a:p>
          <a:p>
            <a:pPr eaLnBrk="1" hangingPunct="1">
              <a:lnSpc>
                <a:spcPct val="125000"/>
              </a:lnSpc>
              <a:buClr>
                <a:schemeClr val="accent1"/>
              </a:buClr>
              <a:buFont typeface="Wingdings" panose="05000000000000000000" pitchFamily="2" charset="2"/>
              <a:buChar char="Ø"/>
            </a:pPr>
            <a:r>
              <a:rPr lang="zh-CN" altLang="en-US" sz="2400" b="1" dirty="0">
                <a:solidFill>
                  <a:srgbClr val="336600"/>
                </a:solidFill>
              </a:rPr>
              <a:t>石英晶体</a:t>
            </a:r>
            <a:r>
              <a:rPr lang="zh-CN" altLang="en-US" sz="2400" b="1" dirty="0"/>
              <a:t>频率特性稳定，有极好的选频特性。</a:t>
            </a:r>
          </a:p>
        </p:txBody>
      </p:sp>
      <p:grpSp>
        <p:nvGrpSpPr>
          <p:cNvPr id="4" name="组合 3">
            <a:extLst>
              <a:ext uri="{FF2B5EF4-FFF2-40B4-BE49-F238E27FC236}">
                <a16:creationId xmlns:a16="http://schemas.microsoft.com/office/drawing/2014/main" id="{D0C51A20-734D-4236-A8CB-808B82BDBD02}"/>
              </a:ext>
            </a:extLst>
          </p:cNvPr>
          <p:cNvGrpSpPr/>
          <p:nvPr/>
        </p:nvGrpSpPr>
        <p:grpSpPr>
          <a:xfrm>
            <a:off x="4499659" y="3154087"/>
            <a:ext cx="4260458" cy="3422526"/>
            <a:chOff x="4499659" y="3154087"/>
            <a:chExt cx="4260458" cy="3422526"/>
          </a:xfrm>
        </p:grpSpPr>
        <p:grpSp>
          <p:nvGrpSpPr>
            <p:cNvPr id="2" name="组合 1">
              <a:extLst>
                <a:ext uri="{FF2B5EF4-FFF2-40B4-BE49-F238E27FC236}">
                  <a16:creationId xmlns:a16="http://schemas.microsoft.com/office/drawing/2014/main" id="{A050FCF7-174C-4D63-B965-22C6D29D0C38}"/>
                </a:ext>
              </a:extLst>
            </p:cNvPr>
            <p:cNvGrpSpPr/>
            <p:nvPr/>
          </p:nvGrpSpPr>
          <p:grpSpPr>
            <a:xfrm>
              <a:off x="4499659" y="3154087"/>
              <a:ext cx="4260458" cy="3422526"/>
              <a:chOff x="4319118" y="2748591"/>
              <a:chExt cx="4757290" cy="3907533"/>
            </a:xfrm>
          </p:grpSpPr>
          <p:grpSp>
            <p:nvGrpSpPr>
              <p:cNvPr id="32" name="Group 28">
                <a:extLst>
                  <a:ext uri="{FF2B5EF4-FFF2-40B4-BE49-F238E27FC236}">
                    <a16:creationId xmlns:a16="http://schemas.microsoft.com/office/drawing/2014/main" id="{AE9A2FED-A6C9-4CE4-8710-5B3C1CCFBD0E}"/>
                  </a:ext>
                </a:extLst>
              </p:cNvPr>
              <p:cNvGrpSpPr>
                <a:grpSpLocks/>
              </p:cNvGrpSpPr>
              <p:nvPr/>
            </p:nvGrpSpPr>
            <p:grpSpPr bwMode="auto">
              <a:xfrm>
                <a:off x="8066758" y="3660112"/>
                <a:ext cx="1009650" cy="2306504"/>
                <a:chOff x="4727" y="1755"/>
                <a:chExt cx="636" cy="1454"/>
              </a:xfrm>
            </p:grpSpPr>
            <p:sp>
              <p:nvSpPr>
                <p:cNvPr id="33" name="Line 18">
                  <a:extLst>
                    <a:ext uri="{FF2B5EF4-FFF2-40B4-BE49-F238E27FC236}">
                      <a16:creationId xmlns:a16="http://schemas.microsoft.com/office/drawing/2014/main" id="{689547ED-9330-4E74-BDA0-40DC2F81FE86}"/>
                    </a:ext>
                  </a:extLst>
                </p:cNvPr>
                <p:cNvSpPr>
                  <a:spLocks noChangeShapeType="1"/>
                </p:cNvSpPr>
                <p:nvPr/>
              </p:nvSpPr>
              <p:spPr bwMode="auto">
                <a:xfrm>
                  <a:off x="4727" y="2062"/>
                  <a:ext cx="35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19" descr="浅色上对角线">
                  <a:extLst>
                    <a:ext uri="{FF2B5EF4-FFF2-40B4-BE49-F238E27FC236}">
                      <a16:creationId xmlns:a16="http://schemas.microsoft.com/office/drawing/2014/main" id="{B81A8A40-6683-461C-8ADD-B410F87FBD0F}"/>
                    </a:ext>
                  </a:extLst>
                </p:cNvPr>
                <p:cNvSpPr>
                  <a:spLocks noChangeArrowheads="1"/>
                </p:cNvSpPr>
                <p:nvPr/>
              </p:nvSpPr>
              <p:spPr bwMode="auto">
                <a:xfrm>
                  <a:off x="4727" y="2119"/>
                  <a:ext cx="335" cy="173"/>
                </a:xfrm>
                <a:prstGeom prst="rect">
                  <a:avLst/>
                </a:prstGeom>
                <a:blipFill dpi="0" rotWithShape="0">
                  <a:blip r:embed="rId2"/>
                  <a:srcRect/>
                  <a:tile tx="0" ty="0" sx="100000" sy="100000" flip="none" algn="tl"/>
                </a:blipFill>
                <a:ln w="38100">
                  <a:solidFill>
                    <a:srgbClr val="800000"/>
                  </a:solidFill>
                  <a:miter lim="800000"/>
                  <a:headEnd/>
                  <a:tailEnd/>
                </a:ln>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35" name="Line 20">
                  <a:extLst>
                    <a:ext uri="{FF2B5EF4-FFF2-40B4-BE49-F238E27FC236}">
                      <a16:creationId xmlns:a16="http://schemas.microsoft.com/office/drawing/2014/main" id="{3C4A2C41-2FDA-4AA8-8941-D22C764D9BD2}"/>
                    </a:ext>
                  </a:extLst>
                </p:cNvPr>
                <p:cNvSpPr>
                  <a:spLocks noChangeShapeType="1"/>
                </p:cNvSpPr>
                <p:nvPr/>
              </p:nvSpPr>
              <p:spPr bwMode="auto">
                <a:xfrm>
                  <a:off x="4727" y="2349"/>
                  <a:ext cx="35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1">
                  <a:extLst>
                    <a:ext uri="{FF2B5EF4-FFF2-40B4-BE49-F238E27FC236}">
                      <a16:creationId xmlns:a16="http://schemas.microsoft.com/office/drawing/2014/main" id="{42E3CFA1-04BC-4B46-A409-737EEC86EDF1}"/>
                    </a:ext>
                  </a:extLst>
                </p:cNvPr>
                <p:cNvSpPr>
                  <a:spLocks noChangeShapeType="1"/>
                </p:cNvSpPr>
                <p:nvPr/>
              </p:nvSpPr>
              <p:spPr bwMode="auto">
                <a:xfrm flipV="1">
                  <a:off x="4894" y="1755"/>
                  <a:ext cx="0" cy="30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2">
                  <a:extLst>
                    <a:ext uri="{FF2B5EF4-FFF2-40B4-BE49-F238E27FC236}">
                      <a16:creationId xmlns:a16="http://schemas.microsoft.com/office/drawing/2014/main" id="{518C61A7-E722-435E-BD14-7B4AD4F74FCB}"/>
                    </a:ext>
                  </a:extLst>
                </p:cNvPr>
                <p:cNvSpPr>
                  <a:spLocks noChangeShapeType="1"/>
                </p:cNvSpPr>
                <p:nvPr/>
              </p:nvSpPr>
              <p:spPr bwMode="auto">
                <a:xfrm>
                  <a:off x="4894" y="2349"/>
                  <a:ext cx="0" cy="38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23">
                  <a:extLst>
                    <a:ext uri="{FF2B5EF4-FFF2-40B4-BE49-F238E27FC236}">
                      <a16:creationId xmlns:a16="http://schemas.microsoft.com/office/drawing/2014/main" id="{A27BF933-962F-4865-AA79-6847262EFEEA}"/>
                    </a:ext>
                  </a:extLst>
                </p:cNvPr>
                <p:cNvSpPr txBox="1">
                  <a:spLocks noChangeArrowheads="1"/>
                </p:cNvSpPr>
                <p:nvPr/>
              </p:nvSpPr>
              <p:spPr bwMode="auto">
                <a:xfrm>
                  <a:off x="4727" y="2864"/>
                  <a:ext cx="6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7030A0"/>
                      </a:solidFill>
                      <a:latin typeface="+mn-ea"/>
                      <a:ea typeface="+mn-ea"/>
                    </a:rPr>
                    <a:t>符号</a:t>
                  </a:r>
                  <a:endParaRPr kumimoji="1" lang="zh-CN" altLang="en-US" sz="2400" b="0" i="0" dirty="0">
                    <a:solidFill>
                      <a:srgbClr val="7030A0"/>
                    </a:solidFill>
                    <a:latin typeface="+mn-ea"/>
                    <a:ea typeface="+mn-ea"/>
                  </a:endParaRPr>
                </a:p>
              </p:txBody>
            </p:sp>
          </p:grpSp>
          <p:sp>
            <p:nvSpPr>
              <p:cNvPr id="39" name="Text Box 24">
                <a:extLst>
                  <a:ext uri="{FF2B5EF4-FFF2-40B4-BE49-F238E27FC236}">
                    <a16:creationId xmlns:a16="http://schemas.microsoft.com/office/drawing/2014/main" id="{45AFE3EE-347E-41D3-AF68-9427BD591D4A}"/>
                  </a:ext>
                </a:extLst>
              </p:cNvPr>
              <p:cNvSpPr txBox="1">
                <a:spLocks noChangeArrowheads="1"/>
              </p:cNvSpPr>
              <p:nvPr/>
            </p:nvSpPr>
            <p:spPr bwMode="auto">
              <a:xfrm>
                <a:off x="4333032" y="6132903"/>
                <a:ext cx="3638550"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7030A0"/>
                    </a:solidFill>
                    <a:latin typeface="微软雅黑" panose="020B0503020204020204" pitchFamily="34" charset="-122"/>
                    <a:ea typeface="微软雅黑" panose="020B0503020204020204" pitchFamily="34" charset="-122"/>
                  </a:rPr>
                  <a:t>石英晶体的阻抗频率特性</a:t>
                </a:r>
                <a:endParaRPr kumimoji="1" lang="zh-CN" altLang="en-US" sz="2000" b="0" i="0" dirty="0">
                  <a:solidFill>
                    <a:srgbClr val="7030A0"/>
                  </a:solidFill>
                  <a:latin typeface="微软雅黑" panose="020B0503020204020204" pitchFamily="34" charset="-122"/>
                  <a:ea typeface="微软雅黑" panose="020B0503020204020204" pitchFamily="34" charset="-122"/>
                </a:endParaRPr>
              </a:p>
            </p:txBody>
          </p:sp>
          <p:sp>
            <p:nvSpPr>
              <p:cNvPr id="40" name="Freeform 32">
                <a:extLst>
                  <a:ext uri="{FF2B5EF4-FFF2-40B4-BE49-F238E27FC236}">
                    <a16:creationId xmlns:a16="http://schemas.microsoft.com/office/drawing/2014/main" id="{88E0CBE9-4B09-4BA5-9ED6-C43133CFCF56}"/>
                  </a:ext>
                </a:extLst>
              </p:cNvPr>
              <p:cNvSpPr>
                <a:spLocks/>
              </p:cNvSpPr>
              <p:nvPr/>
            </p:nvSpPr>
            <p:spPr bwMode="auto">
              <a:xfrm>
                <a:off x="6439570" y="4584037"/>
                <a:ext cx="762000" cy="1162050"/>
              </a:xfrm>
              <a:custGeom>
                <a:avLst/>
                <a:gdLst>
                  <a:gd name="T0" fmla="*/ 0 w 480"/>
                  <a:gd name="T1" fmla="*/ 2147483646 h 732"/>
                  <a:gd name="T2" fmla="*/ 2147483646 w 480"/>
                  <a:gd name="T3" fmla="*/ 2147483646 h 732"/>
                  <a:gd name="T4" fmla="*/ 2147483646 w 480"/>
                  <a:gd name="T5" fmla="*/ 2147483646 h 732"/>
                  <a:gd name="T6" fmla="*/ 2147483646 w 480"/>
                  <a:gd name="T7" fmla="*/ 0 h 732"/>
                  <a:gd name="T8" fmla="*/ 0 60000 65536"/>
                  <a:gd name="T9" fmla="*/ 0 60000 65536"/>
                  <a:gd name="T10" fmla="*/ 0 60000 65536"/>
                  <a:gd name="T11" fmla="*/ 0 60000 65536"/>
                  <a:gd name="T12" fmla="*/ 0 w 480"/>
                  <a:gd name="T13" fmla="*/ 0 h 732"/>
                  <a:gd name="T14" fmla="*/ 480 w 480"/>
                  <a:gd name="T15" fmla="*/ 732 h 732"/>
                </a:gdLst>
                <a:ahLst/>
                <a:cxnLst>
                  <a:cxn ang="T8">
                    <a:pos x="T0" y="T1"/>
                  </a:cxn>
                  <a:cxn ang="T9">
                    <a:pos x="T2" y="T3"/>
                  </a:cxn>
                  <a:cxn ang="T10">
                    <a:pos x="T4" y="T5"/>
                  </a:cxn>
                  <a:cxn ang="T11">
                    <a:pos x="T6" y="T7"/>
                  </a:cxn>
                </a:cxnLst>
                <a:rect l="T12" t="T13" r="T14" b="T15"/>
                <a:pathLst>
                  <a:path w="480" h="732">
                    <a:moveTo>
                      <a:pt x="0" y="732"/>
                    </a:moveTo>
                    <a:cubicBezTo>
                      <a:pt x="10" y="678"/>
                      <a:pt x="28" y="514"/>
                      <a:pt x="60" y="408"/>
                    </a:cubicBezTo>
                    <a:cubicBezTo>
                      <a:pt x="92" y="302"/>
                      <a:pt x="122" y="164"/>
                      <a:pt x="192" y="96"/>
                    </a:cubicBezTo>
                    <a:cubicBezTo>
                      <a:pt x="262" y="28"/>
                      <a:pt x="420" y="20"/>
                      <a:pt x="480" y="0"/>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Freeform 34">
                <a:extLst>
                  <a:ext uri="{FF2B5EF4-FFF2-40B4-BE49-F238E27FC236}">
                    <a16:creationId xmlns:a16="http://schemas.microsoft.com/office/drawing/2014/main" id="{4A1474F6-2F2F-4EC9-B7FA-F3374DE89ABC}"/>
                  </a:ext>
                </a:extLst>
              </p:cNvPr>
              <p:cNvSpPr>
                <a:spLocks/>
              </p:cNvSpPr>
              <p:nvPr/>
            </p:nvSpPr>
            <p:spPr bwMode="auto">
              <a:xfrm>
                <a:off x="5672807" y="3399762"/>
                <a:ext cx="685800" cy="1162050"/>
              </a:xfrm>
              <a:custGeom>
                <a:avLst/>
                <a:gdLst>
                  <a:gd name="T0" fmla="*/ 158 w 528"/>
                  <a:gd name="T1" fmla="*/ 0 h 732"/>
                  <a:gd name="T2" fmla="*/ 124 w 528"/>
                  <a:gd name="T3" fmla="*/ 352 h 732"/>
                  <a:gd name="T4" fmla="*/ 72 w 528"/>
                  <a:gd name="T5" fmla="*/ 600 h 732"/>
                  <a:gd name="T6" fmla="*/ 0 w 528"/>
                  <a:gd name="T7" fmla="*/ 732 h 732"/>
                  <a:gd name="T8" fmla="*/ 0 60000 65536"/>
                  <a:gd name="T9" fmla="*/ 0 60000 65536"/>
                  <a:gd name="T10" fmla="*/ 0 60000 65536"/>
                  <a:gd name="T11" fmla="*/ 0 60000 65536"/>
                  <a:gd name="T12" fmla="*/ 0 w 528"/>
                  <a:gd name="T13" fmla="*/ 0 h 732"/>
                  <a:gd name="T14" fmla="*/ 528 w 528"/>
                  <a:gd name="T15" fmla="*/ 732 h 732"/>
                </a:gdLst>
                <a:ahLst/>
                <a:cxnLst>
                  <a:cxn ang="T8">
                    <a:pos x="T0" y="T1"/>
                  </a:cxn>
                  <a:cxn ang="T9">
                    <a:pos x="T2" y="T3"/>
                  </a:cxn>
                  <a:cxn ang="T10">
                    <a:pos x="T4" y="T5"/>
                  </a:cxn>
                  <a:cxn ang="T11">
                    <a:pos x="T6" y="T7"/>
                  </a:cxn>
                </a:cxnLst>
                <a:rect l="T12" t="T13" r="T14" b="T15"/>
                <a:pathLst>
                  <a:path w="528" h="732">
                    <a:moveTo>
                      <a:pt x="528" y="0"/>
                    </a:moveTo>
                    <a:cubicBezTo>
                      <a:pt x="507" y="59"/>
                      <a:pt x="459" y="252"/>
                      <a:pt x="411" y="352"/>
                    </a:cubicBezTo>
                    <a:cubicBezTo>
                      <a:pt x="363" y="452"/>
                      <a:pt x="308" y="537"/>
                      <a:pt x="240" y="600"/>
                    </a:cubicBezTo>
                    <a:cubicBezTo>
                      <a:pt x="172" y="663"/>
                      <a:pt x="50" y="705"/>
                      <a:pt x="0" y="732"/>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 name="Line 35">
                <a:extLst>
                  <a:ext uri="{FF2B5EF4-FFF2-40B4-BE49-F238E27FC236}">
                    <a16:creationId xmlns:a16="http://schemas.microsoft.com/office/drawing/2014/main" id="{AF22803A-CD73-4B67-8DAA-D7718812B9EF}"/>
                  </a:ext>
                </a:extLst>
              </p:cNvPr>
              <p:cNvSpPr>
                <a:spLocks noChangeShapeType="1"/>
              </p:cNvSpPr>
              <p:nvPr/>
            </p:nvSpPr>
            <p:spPr bwMode="auto">
              <a:xfrm>
                <a:off x="4453607" y="4542762"/>
                <a:ext cx="30480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3" name="Line 36">
                <a:extLst>
                  <a:ext uri="{FF2B5EF4-FFF2-40B4-BE49-F238E27FC236}">
                    <a16:creationId xmlns:a16="http://schemas.microsoft.com/office/drawing/2014/main" id="{DA5F69FE-D25E-4FA5-A068-4026341A063B}"/>
                  </a:ext>
                </a:extLst>
              </p:cNvPr>
              <p:cNvSpPr>
                <a:spLocks noChangeShapeType="1"/>
              </p:cNvSpPr>
              <p:nvPr/>
            </p:nvSpPr>
            <p:spPr bwMode="auto">
              <a:xfrm flipV="1">
                <a:off x="4682207" y="3094962"/>
                <a:ext cx="0" cy="297180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4" name="Text Box 38">
                <a:extLst>
                  <a:ext uri="{FF2B5EF4-FFF2-40B4-BE49-F238E27FC236}">
                    <a16:creationId xmlns:a16="http://schemas.microsoft.com/office/drawing/2014/main" id="{A69D3A79-AA53-49C2-B9B6-9FB15D040865}"/>
                  </a:ext>
                </a:extLst>
              </p:cNvPr>
              <p:cNvSpPr txBox="1">
                <a:spLocks noChangeArrowheads="1"/>
              </p:cNvSpPr>
              <p:nvPr/>
            </p:nvSpPr>
            <p:spPr bwMode="auto">
              <a:xfrm>
                <a:off x="4682207" y="2748591"/>
                <a:ext cx="7620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en-US" altLang="zh-CN" sz="2400">
                    <a:ea typeface="楷体_GB2312"/>
                    <a:cs typeface="楷体_GB2312"/>
                  </a:rPr>
                  <a:t>X</a:t>
                </a:r>
                <a:endParaRPr kumimoji="1" lang="en-US" altLang="zh-CN" sz="2000">
                  <a:ea typeface="楷体_GB2312"/>
                  <a:cs typeface="楷体_GB2312"/>
                </a:endParaRPr>
              </a:p>
            </p:txBody>
          </p:sp>
          <p:sp>
            <p:nvSpPr>
              <p:cNvPr id="45" name="Line 39">
                <a:extLst>
                  <a:ext uri="{FF2B5EF4-FFF2-40B4-BE49-F238E27FC236}">
                    <a16:creationId xmlns:a16="http://schemas.microsoft.com/office/drawing/2014/main" id="{FF4CB7EB-FB07-46EA-B3DE-A5FC7B8061DE}"/>
                  </a:ext>
                </a:extLst>
              </p:cNvPr>
              <p:cNvSpPr>
                <a:spLocks noChangeShapeType="1"/>
              </p:cNvSpPr>
              <p:nvPr/>
            </p:nvSpPr>
            <p:spPr bwMode="auto">
              <a:xfrm rot="16200000" flipV="1">
                <a:off x="4572670" y="4576099"/>
                <a:ext cx="2514600" cy="9525"/>
              </a:xfrm>
              <a:prstGeom prst="line">
                <a:avLst/>
              </a:prstGeom>
              <a:noFill/>
              <a:ln w="28575">
                <a:solidFill>
                  <a:srgbClr val="7030A0"/>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6" name="Text Box 40">
                <a:extLst>
                  <a:ext uri="{FF2B5EF4-FFF2-40B4-BE49-F238E27FC236}">
                    <a16:creationId xmlns:a16="http://schemas.microsoft.com/office/drawing/2014/main" id="{B55F560C-706E-4656-9603-1804C6C3B393}"/>
                  </a:ext>
                </a:extLst>
              </p:cNvPr>
              <p:cNvSpPr txBox="1">
                <a:spLocks noChangeArrowheads="1"/>
              </p:cNvSpPr>
              <p:nvPr/>
            </p:nvSpPr>
            <p:spPr bwMode="auto">
              <a:xfrm>
                <a:off x="5726783" y="2910221"/>
                <a:ext cx="1295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感性</a:t>
                </a:r>
                <a:endParaRPr kumimoji="1" lang="zh-CN" altLang="en-US" sz="2000" dirty="0">
                  <a:ea typeface="楷体_GB2312"/>
                  <a:cs typeface="楷体_GB2312"/>
                </a:endParaRPr>
              </a:p>
            </p:txBody>
          </p:sp>
          <p:sp>
            <p:nvSpPr>
              <p:cNvPr id="47" name="Text Box 41">
                <a:extLst>
                  <a:ext uri="{FF2B5EF4-FFF2-40B4-BE49-F238E27FC236}">
                    <a16:creationId xmlns:a16="http://schemas.microsoft.com/office/drawing/2014/main" id="{948DA572-3A34-4340-88E6-B20656278264}"/>
                  </a:ext>
                </a:extLst>
              </p:cNvPr>
              <p:cNvSpPr txBox="1">
                <a:spLocks noChangeArrowheads="1"/>
              </p:cNvSpPr>
              <p:nvPr/>
            </p:nvSpPr>
            <p:spPr bwMode="auto">
              <a:xfrm>
                <a:off x="4319118" y="4440747"/>
                <a:ext cx="3810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en-US" altLang="zh-CN" sz="2400" dirty="0">
                    <a:ea typeface="楷体_GB2312"/>
                    <a:cs typeface="楷体_GB2312"/>
                  </a:rPr>
                  <a:t>0</a:t>
                </a:r>
                <a:endParaRPr kumimoji="1" lang="en-US" altLang="zh-CN" sz="2000" dirty="0">
                  <a:ea typeface="楷体_GB2312"/>
                  <a:cs typeface="楷体_GB2312"/>
                </a:endParaRPr>
              </a:p>
            </p:txBody>
          </p:sp>
          <p:sp>
            <p:nvSpPr>
              <p:cNvPr id="48" name="Freeform 42">
                <a:extLst>
                  <a:ext uri="{FF2B5EF4-FFF2-40B4-BE49-F238E27FC236}">
                    <a16:creationId xmlns:a16="http://schemas.microsoft.com/office/drawing/2014/main" id="{F33D3773-3E98-4F98-9044-0833BDE40C61}"/>
                  </a:ext>
                </a:extLst>
              </p:cNvPr>
              <p:cNvSpPr>
                <a:spLocks/>
              </p:cNvSpPr>
              <p:nvPr/>
            </p:nvSpPr>
            <p:spPr bwMode="auto">
              <a:xfrm flipH="1" flipV="1">
                <a:off x="4910807" y="4542762"/>
                <a:ext cx="838200" cy="1162050"/>
              </a:xfrm>
              <a:custGeom>
                <a:avLst/>
                <a:gdLst>
                  <a:gd name="T0" fmla="*/ 528 w 528"/>
                  <a:gd name="T1" fmla="*/ 0 h 732"/>
                  <a:gd name="T2" fmla="*/ 411 w 528"/>
                  <a:gd name="T3" fmla="*/ 352 h 732"/>
                  <a:gd name="T4" fmla="*/ 240 w 528"/>
                  <a:gd name="T5" fmla="*/ 600 h 732"/>
                  <a:gd name="T6" fmla="*/ 0 w 528"/>
                  <a:gd name="T7" fmla="*/ 732 h 732"/>
                  <a:gd name="T8" fmla="*/ 0 60000 65536"/>
                  <a:gd name="T9" fmla="*/ 0 60000 65536"/>
                  <a:gd name="T10" fmla="*/ 0 60000 65536"/>
                  <a:gd name="T11" fmla="*/ 0 60000 65536"/>
                  <a:gd name="T12" fmla="*/ 0 w 528"/>
                  <a:gd name="T13" fmla="*/ 0 h 732"/>
                  <a:gd name="T14" fmla="*/ 528 w 528"/>
                  <a:gd name="T15" fmla="*/ 732 h 732"/>
                </a:gdLst>
                <a:ahLst/>
                <a:cxnLst>
                  <a:cxn ang="T8">
                    <a:pos x="T0" y="T1"/>
                  </a:cxn>
                  <a:cxn ang="T9">
                    <a:pos x="T2" y="T3"/>
                  </a:cxn>
                  <a:cxn ang="T10">
                    <a:pos x="T4" y="T5"/>
                  </a:cxn>
                  <a:cxn ang="T11">
                    <a:pos x="T6" y="T7"/>
                  </a:cxn>
                </a:cxnLst>
                <a:rect l="T12" t="T13" r="T14" b="T15"/>
                <a:pathLst>
                  <a:path w="528" h="732">
                    <a:moveTo>
                      <a:pt x="528" y="0"/>
                    </a:moveTo>
                    <a:cubicBezTo>
                      <a:pt x="507" y="59"/>
                      <a:pt x="459" y="252"/>
                      <a:pt x="411" y="352"/>
                    </a:cubicBezTo>
                    <a:cubicBezTo>
                      <a:pt x="363" y="452"/>
                      <a:pt x="308" y="537"/>
                      <a:pt x="240" y="600"/>
                    </a:cubicBezTo>
                    <a:cubicBezTo>
                      <a:pt x="172" y="663"/>
                      <a:pt x="50" y="705"/>
                      <a:pt x="0" y="732"/>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 name="Text Box 48">
                <a:extLst>
                  <a:ext uri="{FF2B5EF4-FFF2-40B4-BE49-F238E27FC236}">
                    <a16:creationId xmlns:a16="http://schemas.microsoft.com/office/drawing/2014/main" id="{C39BBB01-2106-4215-B5F6-C2D826398E9B}"/>
                  </a:ext>
                </a:extLst>
              </p:cNvPr>
              <p:cNvSpPr txBox="1">
                <a:spLocks noChangeArrowheads="1"/>
              </p:cNvSpPr>
              <p:nvPr/>
            </p:nvSpPr>
            <p:spPr bwMode="auto">
              <a:xfrm>
                <a:off x="4951289" y="5306200"/>
                <a:ext cx="914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容性</a:t>
                </a:r>
                <a:endParaRPr kumimoji="1" lang="zh-CN" altLang="en-US" sz="2000" dirty="0">
                  <a:ea typeface="楷体_GB2312"/>
                  <a:cs typeface="楷体_GB2312"/>
                </a:endParaRPr>
              </a:p>
            </p:txBody>
          </p:sp>
          <p:sp>
            <p:nvSpPr>
              <p:cNvPr id="50" name="Line 49">
                <a:extLst>
                  <a:ext uri="{FF2B5EF4-FFF2-40B4-BE49-F238E27FC236}">
                    <a16:creationId xmlns:a16="http://schemas.microsoft.com/office/drawing/2014/main" id="{FAB6A96E-5D2C-4892-919B-171F0987C99C}"/>
                  </a:ext>
                </a:extLst>
              </p:cNvPr>
              <p:cNvSpPr>
                <a:spLocks noChangeShapeType="1"/>
              </p:cNvSpPr>
              <p:nvPr/>
            </p:nvSpPr>
            <p:spPr bwMode="auto">
              <a:xfrm>
                <a:off x="6363370" y="3441037"/>
                <a:ext cx="0" cy="2438400"/>
              </a:xfrm>
              <a:prstGeom prst="line">
                <a:avLst/>
              </a:prstGeom>
              <a:noFill/>
              <a:ln w="22225">
                <a:solidFill>
                  <a:srgbClr val="7030A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9BD39233-579E-4003-9428-CADCCD632A62}"/>
                      </a:ext>
                    </a:extLst>
                  </p:cNvPr>
                  <p:cNvSpPr txBox="1"/>
                  <p:nvPr/>
                </p:nvSpPr>
                <p:spPr>
                  <a:xfrm>
                    <a:off x="5373827" y="3980786"/>
                    <a:ext cx="517793" cy="491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oMath>
                      </m:oMathPara>
                    </a14:m>
                    <a:endParaRPr lang="zh-CN" altLang="en-US" sz="2800" dirty="0"/>
                  </a:p>
                </p:txBody>
              </p:sp>
            </mc:Choice>
            <mc:Fallback xmlns="">
              <p:sp>
                <p:nvSpPr>
                  <p:cNvPr id="51" name="文本框 50">
                    <a:extLst>
                      <a:ext uri="{FF2B5EF4-FFF2-40B4-BE49-F238E27FC236}">
                        <a16:creationId xmlns:a16="http://schemas.microsoft.com/office/drawing/2014/main" id="{9BD39233-579E-4003-9428-CADCCD632A62}"/>
                      </a:ext>
                    </a:extLst>
                  </p:cNvPr>
                  <p:cNvSpPr txBox="1">
                    <a:spLocks noRot="1" noChangeAspect="1" noMove="1" noResize="1" noEditPoints="1" noAdjustHandles="1" noChangeArrowheads="1" noChangeShapeType="1" noTextEdit="1"/>
                  </p:cNvSpPr>
                  <p:nvPr/>
                </p:nvSpPr>
                <p:spPr>
                  <a:xfrm>
                    <a:off x="5373827" y="3980786"/>
                    <a:ext cx="517793" cy="49194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4B930FBA-8939-4DCE-8AEE-2E899061B473}"/>
                      </a:ext>
                    </a:extLst>
                  </p:cNvPr>
                  <p:cNvSpPr txBox="1"/>
                  <p:nvPr/>
                </p:nvSpPr>
                <p:spPr>
                  <a:xfrm>
                    <a:off x="6358607" y="3971260"/>
                    <a:ext cx="468525" cy="469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𝒑</m:t>
                              </m:r>
                            </m:sub>
                          </m:sSub>
                        </m:oMath>
                      </m:oMathPara>
                    </a14:m>
                    <a:endParaRPr lang="zh-CN" altLang="en-US" sz="2800" dirty="0"/>
                  </a:p>
                </p:txBody>
              </p:sp>
            </mc:Choice>
            <mc:Fallback xmlns="">
              <p:sp>
                <p:nvSpPr>
                  <p:cNvPr id="52" name="文本框 51">
                    <a:extLst>
                      <a:ext uri="{FF2B5EF4-FFF2-40B4-BE49-F238E27FC236}">
                        <a16:creationId xmlns:a16="http://schemas.microsoft.com/office/drawing/2014/main" id="{4B930FBA-8939-4DCE-8AEE-2E899061B473}"/>
                      </a:ext>
                    </a:extLst>
                  </p:cNvPr>
                  <p:cNvSpPr txBox="1">
                    <a:spLocks noRot="1" noChangeAspect="1" noMove="1" noResize="1" noEditPoints="1" noAdjustHandles="1" noChangeArrowheads="1" noChangeShapeType="1" noTextEdit="1"/>
                  </p:cNvSpPr>
                  <p:nvPr/>
                </p:nvSpPr>
                <p:spPr>
                  <a:xfrm>
                    <a:off x="6358607" y="3971260"/>
                    <a:ext cx="468525" cy="469487"/>
                  </a:xfrm>
                  <a:prstGeom prst="rect">
                    <a:avLst/>
                  </a:prstGeom>
                  <a:blipFill>
                    <a:blip r:embed="rId8"/>
                    <a:stretch>
                      <a:fillRect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17D3F338-5D8D-4F82-B480-395B71A5B78D}"/>
                      </a:ext>
                    </a:extLst>
                  </p:cNvPr>
                  <p:cNvSpPr txBox="1"/>
                  <p:nvPr/>
                </p:nvSpPr>
                <p:spPr>
                  <a:xfrm>
                    <a:off x="7453790" y="4049347"/>
                    <a:ext cx="77469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𝒇</m:t>
                          </m:r>
                        </m:oMath>
                      </m:oMathPara>
                    </a14:m>
                    <a:endParaRPr lang="zh-CN" altLang="en-US" sz="2800" dirty="0"/>
                  </a:p>
                </p:txBody>
              </p:sp>
            </mc:Choice>
            <mc:Fallback xmlns="">
              <p:sp>
                <p:nvSpPr>
                  <p:cNvPr id="53" name="文本框 52">
                    <a:extLst>
                      <a:ext uri="{FF2B5EF4-FFF2-40B4-BE49-F238E27FC236}">
                        <a16:creationId xmlns:a16="http://schemas.microsoft.com/office/drawing/2014/main" id="{17D3F338-5D8D-4F82-B480-395B71A5B78D}"/>
                      </a:ext>
                    </a:extLst>
                  </p:cNvPr>
                  <p:cNvSpPr txBox="1">
                    <a:spLocks noRot="1" noChangeAspect="1" noMove="1" noResize="1" noEditPoints="1" noAdjustHandles="1" noChangeArrowheads="1" noChangeShapeType="1" noTextEdit="1"/>
                  </p:cNvSpPr>
                  <p:nvPr/>
                </p:nvSpPr>
                <p:spPr>
                  <a:xfrm>
                    <a:off x="7453790" y="4049347"/>
                    <a:ext cx="774698" cy="523220"/>
                  </a:xfrm>
                  <a:prstGeom prst="rect">
                    <a:avLst/>
                  </a:prstGeom>
                  <a:blipFill>
                    <a:blip r:embed="rId9"/>
                    <a:stretch>
                      <a:fillRect b="-2667"/>
                    </a:stretch>
                  </a:blipFill>
                </p:spPr>
                <p:txBody>
                  <a:bodyPr/>
                  <a:lstStyle/>
                  <a:p>
                    <a:r>
                      <a:rPr lang="zh-CN" altLang="en-US">
                        <a:noFill/>
                      </a:rPr>
                      <a:t> </a:t>
                    </a:r>
                  </a:p>
                </p:txBody>
              </p:sp>
            </mc:Fallback>
          </mc:AlternateContent>
        </p:grpSp>
        <p:sp>
          <p:nvSpPr>
            <p:cNvPr id="54" name="Text Box 48">
              <a:extLst>
                <a:ext uri="{FF2B5EF4-FFF2-40B4-BE49-F238E27FC236}">
                  <a16:creationId xmlns:a16="http://schemas.microsoft.com/office/drawing/2014/main" id="{7CA5F025-36F7-4849-92A3-B19CCA649F5B}"/>
                </a:ext>
              </a:extLst>
            </p:cNvPr>
            <p:cNvSpPr txBox="1">
              <a:spLocks noChangeArrowheads="1"/>
            </p:cNvSpPr>
            <p:nvPr/>
          </p:nvSpPr>
          <p:spPr bwMode="auto">
            <a:xfrm>
              <a:off x="6610459" y="5409565"/>
              <a:ext cx="818904" cy="40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容性</a:t>
              </a:r>
              <a:endParaRPr kumimoji="1" lang="zh-CN" altLang="en-US" sz="2000" dirty="0">
                <a:ea typeface="楷体_GB2312"/>
                <a:cs typeface="楷体_GB2312"/>
              </a:endParaRPr>
            </a:p>
          </p:txBody>
        </p:sp>
      </p:grpSp>
    </p:spTree>
    <p:extLst>
      <p:ext uri="{BB962C8B-B14F-4D97-AF65-F5344CB8AC3E}">
        <p14:creationId xmlns:p14="http://schemas.microsoft.com/office/powerpoint/2010/main" val="30031782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20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2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带石英晶体的环形多谐振荡器</a:t>
            </a:r>
            <a:endParaRPr lang="zh-CN" altLang="en-US" sz="3200" dirty="0">
              <a:solidFill>
                <a:srgbClr val="0000FF"/>
              </a:solidFill>
              <a:latin typeface="+mn-ea"/>
              <a:ea typeface="+mn-ea"/>
              <a:cs typeface="+mn-ea"/>
              <a:sym typeface="+mn-lt"/>
            </a:endParaRPr>
          </a:p>
        </p:txBody>
      </p:sp>
      <p:grpSp>
        <p:nvGrpSpPr>
          <p:cNvPr id="5" name="组合 4">
            <a:extLst>
              <a:ext uri="{FF2B5EF4-FFF2-40B4-BE49-F238E27FC236}">
                <a16:creationId xmlns:a16="http://schemas.microsoft.com/office/drawing/2014/main" id="{E775FBCF-A2EB-4623-9D4F-74701C4EC568}"/>
              </a:ext>
            </a:extLst>
          </p:cNvPr>
          <p:cNvGrpSpPr/>
          <p:nvPr/>
        </p:nvGrpSpPr>
        <p:grpSpPr>
          <a:xfrm>
            <a:off x="1550168" y="741084"/>
            <a:ext cx="5971253" cy="3066818"/>
            <a:chOff x="14910" y="1661964"/>
            <a:chExt cx="5971253" cy="3066818"/>
          </a:xfrm>
        </p:grpSpPr>
        <p:sp>
          <p:nvSpPr>
            <p:cNvPr id="31" name="Rectangle 5">
              <a:extLst>
                <a:ext uri="{FF2B5EF4-FFF2-40B4-BE49-F238E27FC236}">
                  <a16:creationId xmlns:a16="http://schemas.microsoft.com/office/drawing/2014/main" id="{B7DDB0FB-6DB7-44B7-B43E-50E6099B2512}"/>
                </a:ext>
              </a:extLst>
            </p:cNvPr>
            <p:cNvSpPr>
              <a:spLocks noChangeArrowheads="1"/>
            </p:cNvSpPr>
            <p:nvPr/>
          </p:nvSpPr>
          <p:spPr bwMode="auto">
            <a:xfrm>
              <a:off x="522452" y="1869390"/>
              <a:ext cx="322849" cy="659420"/>
            </a:xfrm>
            <a:prstGeom prst="rect">
              <a:avLst/>
            </a:prstGeom>
            <a:noFill/>
            <a:ln w="3810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4" name="Oval 6">
              <a:extLst>
                <a:ext uri="{FF2B5EF4-FFF2-40B4-BE49-F238E27FC236}">
                  <a16:creationId xmlns:a16="http://schemas.microsoft.com/office/drawing/2014/main" id="{F90D5430-7F6B-4D53-9B7B-C61EAFCA2428}"/>
                </a:ext>
              </a:extLst>
            </p:cNvPr>
            <p:cNvSpPr>
              <a:spLocks noChangeArrowheads="1"/>
            </p:cNvSpPr>
            <p:nvPr/>
          </p:nvSpPr>
          <p:spPr bwMode="auto">
            <a:xfrm>
              <a:off x="838030" y="2157386"/>
              <a:ext cx="117796" cy="138284"/>
            </a:xfrm>
            <a:prstGeom prst="ellipse">
              <a:avLst/>
            </a:prstGeom>
            <a:solidFill>
              <a:schemeClr val="accent5">
                <a:lumMod val="10000"/>
              </a:schemeClr>
            </a:solidFill>
            <a:ln w="3810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5" name="Line 7">
              <a:extLst>
                <a:ext uri="{FF2B5EF4-FFF2-40B4-BE49-F238E27FC236}">
                  <a16:creationId xmlns:a16="http://schemas.microsoft.com/office/drawing/2014/main" id="{49704210-DA59-43A9-A832-8498CDDA25B1}"/>
                </a:ext>
              </a:extLst>
            </p:cNvPr>
            <p:cNvSpPr>
              <a:spLocks noChangeShapeType="1"/>
            </p:cNvSpPr>
            <p:nvPr/>
          </p:nvSpPr>
          <p:spPr bwMode="auto">
            <a:xfrm flipH="1">
              <a:off x="14910" y="2191671"/>
              <a:ext cx="500271"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0">
              <a:extLst>
                <a:ext uri="{FF2B5EF4-FFF2-40B4-BE49-F238E27FC236}">
                  <a16:creationId xmlns:a16="http://schemas.microsoft.com/office/drawing/2014/main" id="{EEF355BE-45F6-4990-A911-057EAC071D28}"/>
                </a:ext>
              </a:extLst>
            </p:cNvPr>
            <p:cNvSpPr>
              <a:spLocks noChangeShapeType="1"/>
            </p:cNvSpPr>
            <p:nvPr/>
          </p:nvSpPr>
          <p:spPr bwMode="auto">
            <a:xfrm flipH="1">
              <a:off x="955826" y="2180243"/>
              <a:ext cx="1083435" cy="11428"/>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1">
              <a:extLst>
                <a:ext uri="{FF2B5EF4-FFF2-40B4-BE49-F238E27FC236}">
                  <a16:creationId xmlns:a16="http://schemas.microsoft.com/office/drawing/2014/main" id="{C2F334E4-A432-4DF6-BC0E-9D11A7523525}"/>
                </a:ext>
              </a:extLst>
            </p:cNvPr>
            <p:cNvSpPr>
              <a:spLocks noChangeShapeType="1"/>
            </p:cNvSpPr>
            <p:nvPr/>
          </p:nvSpPr>
          <p:spPr bwMode="auto">
            <a:xfrm>
              <a:off x="59993" y="3891077"/>
              <a:ext cx="1913826"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12">
              <a:extLst>
                <a:ext uri="{FF2B5EF4-FFF2-40B4-BE49-F238E27FC236}">
                  <a16:creationId xmlns:a16="http://schemas.microsoft.com/office/drawing/2014/main" id="{8D72DAE0-541D-43CD-A98B-69EDF2777FE3}"/>
                </a:ext>
              </a:extLst>
            </p:cNvPr>
            <p:cNvSpPr>
              <a:spLocks noChangeArrowheads="1"/>
            </p:cNvSpPr>
            <p:nvPr/>
          </p:nvSpPr>
          <p:spPr bwMode="auto">
            <a:xfrm>
              <a:off x="4366100" y="1913961"/>
              <a:ext cx="322849" cy="659420"/>
            </a:xfrm>
            <a:prstGeom prst="rect">
              <a:avLst/>
            </a:prstGeom>
            <a:noFill/>
            <a:ln w="3810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9" name="Oval 13">
              <a:extLst>
                <a:ext uri="{FF2B5EF4-FFF2-40B4-BE49-F238E27FC236}">
                  <a16:creationId xmlns:a16="http://schemas.microsoft.com/office/drawing/2014/main" id="{15AE9D7B-E273-4C17-BB76-55D72AF95F6C}"/>
                </a:ext>
              </a:extLst>
            </p:cNvPr>
            <p:cNvSpPr>
              <a:spLocks noChangeArrowheads="1"/>
            </p:cNvSpPr>
            <p:nvPr/>
          </p:nvSpPr>
          <p:spPr bwMode="auto">
            <a:xfrm>
              <a:off x="4661318" y="2132244"/>
              <a:ext cx="117796" cy="138284"/>
            </a:xfrm>
            <a:prstGeom prst="ellipse">
              <a:avLst/>
            </a:prstGeom>
            <a:solidFill>
              <a:schemeClr val="accent5">
                <a:lumMod val="10000"/>
              </a:schemeClr>
            </a:solidFill>
            <a:ln w="3810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60" name="Line 14">
              <a:extLst>
                <a:ext uri="{FF2B5EF4-FFF2-40B4-BE49-F238E27FC236}">
                  <a16:creationId xmlns:a16="http://schemas.microsoft.com/office/drawing/2014/main" id="{03D0BCA6-935F-4AF1-B43A-DAAB75D05AB0}"/>
                </a:ext>
              </a:extLst>
            </p:cNvPr>
            <p:cNvSpPr>
              <a:spLocks noChangeShapeType="1"/>
            </p:cNvSpPr>
            <p:nvPr/>
          </p:nvSpPr>
          <p:spPr bwMode="auto">
            <a:xfrm>
              <a:off x="4779114" y="2183672"/>
              <a:ext cx="823120"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5">
              <a:extLst>
                <a:ext uri="{FF2B5EF4-FFF2-40B4-BE49-F238E27FC236}">
                  <a16:creationId xmlns:a16="http://schemas.microsoft.com/office/drawing/2014/main" id="{5D3A358C-C26F-40E9-8D27-4E3C46B5835A}"/>
                </a:ext>
              </a:extLst>
            </p:cNvPr>
            <p:cNvSpPr>
              <a:spLocks noChangeShapeType="1"/>
            </p:cNvSpPr>
            <p:nvPr/>
          </p:nvSpPr>
          <p:spPr bwMode="auto">
            <a:xfrm flipH="1" flipV="1">
              <a:off x="43995" y="2191671"/>
              <a:ext cx="15997" cy="1699406"/>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6">
              <a:extLst>
                <a:ext uri="{FF2B5EF4-FFF2-40B4-BE49-F238E27FC236}">
                  <a16:creationId xmlns:a16="http://schemas.microsoft.com/office/drawing/2014/main" id="{EB4E750F-4B81-4B6A-AA24-83FA92482E65}"/>
                </a:ext>
              </a:extLst>
            </p:cNvPr>
            <p:cNvSpPr>
              <a:spLocks noChangeShapeType="1"/>
            </p:cNvSpPr>
            <p:nvPr/>
          </p:nvSpPr>
          <p:spPr bwMode="auto">
            <a:xfrm rot="10800000">
              <a:off x="5336102" y="2183672"/>
              <a:ext cx="1454" cy="1707406"/>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3" name="Text Box 18">
              <a:extLst>
                <a:ext uri="{FF2B5EF4-FFF2-40B4-BE49-F238E27FC236}">
                  <a16:creationId xmlns:a16="http://schemas.microsoft.com/office/drawing/2014/main" id="{6C11C6B2-2358-4A38-A024-60BF894B2F12}"/>
                </a:ext>
              </a:extLst>
            </p:cNvPr>
            <p:cNvSpPr txBox="1">
              <a:spLocks noChangeArrowheads="1"/>
            </p:cNvSpPr>
            <p:nvPr/>
          </p:nvSpPr>
          <p:spPr bwMode="auto">
            <a:xfrm>
              <a:off x="544266" y="1947674"/>
              <a:ext cx="363569" cy="3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1</a:t>
              </a:r>
            </a:p>
          </p:txBody>
        </p:sp>
        <p:sp>
          <p:nvSpPr>
            <p:cNvPr id="64" name="Text Box 22">
              <a:extLst>
                <a:ext uri="{FF2B5EF4-FFF2-40B4-BE49-F238E27FC236}">
                  <a16:creationId xmlns:a16="http://schemas.microsoft.com/office/drawing/2014/main" id="{4A4EC78A-9338-4739-830B-B6D9CD3358B2}"/>
                </a:ext>
              </a:extLst>
            </p:cNvPr>
            <p:cNvSpPr txBox="1">
              <a:spLocks noChangeArrowheads="1"/>
            </p:cNvSpPr>
            <p:nvPr/>
          </p:nvSpPr>
          <p:spPr bwMode="auto">
            <a:xfrm>
              <a:off x="5426267" y="2154529"/>
              <a:ext cx="559896" cy="45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u</a:t>
              </a:r>
              <a:r>
                <a:rPr kumimoji="1" lang="en-US" altLang="zh-CN" sz="2400" i="0" baseline="-25000" dirty="0" err="1">
                  <a:solidFill>
                    <a:srgbClr val="540000"/>
                  </a:solidFill>
                </a:rPr>
                <a:t>O</a:t>
              </a:r>
              <a:endParaRPr kumimoji="1" lang="en-US" altLang="zh-CN" sz="2400" i="0" dirty="0">
                <a:solidFill>
                  <a:srgbClr val="540000"/>
                </a:solidFill>
              </a:endParaRPr>
            </a:p>
          </p:txBody>
        </p:sp>
        <p:sp>
          <p:nvSpPr>
            <p:cNvPr id="65" name="Text Box 23">
              <a:extLst>
                <a:ext uri="{FF2B5EF4-FFF2-40B4-BE49-F238E27FC236}">
                  <a16:creationId xmlns:a16="http://schemas.microsoft.com/office/drawing/2014/main" id="{1B6447F3-222D-459A-8185-EE4D76E3165F}"/>
                </a:ext>
              </a:extLst>
            </p:cNvPr>
            <p:cNvSpPr txBox="1">
              <a:spLocks noChangeArrowheads="1"/>
            </p:cNvSpPr>
            <p:nvPr/>
          </p:nvSpPr>
          <p:spPr bwMode="auto">
            <a:xfrm>
              <a:off x="545721" y="2417382"/>
              <a:ext cx="916193" cy="7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G</a:t>
              </a:r>
              <a:r>
                <a:rPr kumimoji="1" lang="en-US" altLang="zh-CN" sz="2400" i="0" baseline="-25000">
                  <a:solidFill>
                    <a:srgbClr val="540000"/>
                  </a:solidFill>
                </a:rPr>
                <a:t>1</a:t>
              </a:r>
              <a:endParaRPr kumimoji="1" lang="en-US" altLang="zh-CN" sz="2400" i="0">
                <a:solidFill>
                  <a:srgbClr val="540000"/>
                </a:solidFill>
              </a:endParaRPr>
            </a:p>
          </p:txBody>
        </p:sp>
        <p:sp>
          <p:nvSpPr>
            <p:cNvPr id="66" name="Text Box 25">
              <a:extLst>
                <a:ext uri="{FF2B5EF4-FFF2-40B4-BE49-F238E27FC236}">
                  <a16:creationId xmlns:a16="http://schemas.microsoft.com/office/drawing/2014/main" id="{AB118293-1EA2-4FA8-BDB8-A06D832E4EFF}"/>
                </a:ext>
              </a:extLst>
            </p:cNvPr>
            <p:cNvSpPr txBox="1">
              <a:spLocks noChangeArrowheads="1"/>
            </p:cNvSpPr>
            <p:nvPr/>
          </p:nvSpPr>
          <p:spPr bwMode="auto">
            <a:xfrm>
              <a:off x="4370464" y="2440239"/>
              <a:ext cx="683509" cy="3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G</a:t>
              </a:r>
              <a:r>
                <a:rPr kumimoji="1" lang="en-US" altLang="zh-CN" sz="2400" i="0" baseline="-25000">
                  <a:solidFill>
                    <a:srgbClr val="540000"/>
                  </a:solidFill>
                </a:rPr>
                <a:t>2</a:t>
              </a:r>
              <a:endParaRPr kumimoji="1" lang="en-US" altLang="zh-CN" sz="2400" i="0">
                <a:solidFill>
                  <a:srgbClr val="540000"/>
                </a:solidFill>
              </a:endParaRPr>
            </a:p>
          </p:txBody>
        </p:sp>
        <p:sp>
          <p:nvSpPr>
            <p:cNvPr id="67" name="Text Box 26">
              <a:extLst>
                <a:ext uri="{FF2B5EF4-FFF2-40B4-BE49-F238E27FC236}">
                  <a16:creationId xmlns:a16="http://schemas.microsoft.com/office/drawing/2014/main" id="{2A90AFCF-701D-4DB0-8EBB-295CDCD6AD62}"/>
                </a:ext>
              </a:extLst>
            </p:cNvPr>
            <p:cNvSpPr txBox="1">
              <a:spLocks noChangeArrowheads="1"/>
            </p:cNvSpPr>
            <p:nvPr/>
          </p:nvSpPr>
          <p:spPr bwMode="auto">
            <a:xfrm>
              <a:off x="672242" y="4238939"/>
              <a:ext cx="4106872" cy="489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540000"/>
                  </a:solidFill>
                  <a:latin typeface="+mn-ea"/>
                  <a:ea typeface="+mn-ea"/>
                </a:rPr>
                <a:t>图</a:t>
              </a:r>
              <a:r>
                <a:rPr kumimoji="1" lang="en-US" altLang="zh-CN" sz="2000" i="0" dirty="0">
                  <a:solidFill>
                    <a:srgbClr val="540000"/>
                  </a:solidFill>
                  <a:latin typeface="+mn-ea"/>
                  <a:ea typeface="+mn-ea"/>
                </a:rPr>
                <a:t>7-15 </a:t>
              </a:r>
              <a:r>
                <a:rPr kumimoji="1" lang="zh-CN" altLang="en-US" sz="2000" i="0" dirty="0">
                  <a:solidFill>
                    <a:srgbClr val="540000"/>
                  </a:solidFill>
                  <a:latin typeface="+mn-ea"/>
                  <a:ea typeface="+mn-ea"/>
                </a:rPr>
                <a:t>石英晶体多谐振荡器电路</a:t>
              </a:r>
            </a:p>
          </p:txBody>
        </p:sp>
        <p:sp>
          <p:nvSpPr>
            <p:cNvPr id="68" name="Rectangle 27">
              <a:extLst>
                <a:ext uri="{FF2B5EF4-FFF2-40B4-BE49-F238E27FC236}">
                  <a16:creationId xmlns:a16="http://schemas.microsoft.com/office/drawing/2014/main" id="{4B5664EA-6F7F-479D-BC2B-9CC69CD3A40F}"/>
                </a:ext>
              </a:extLst>
            </p:cNvPr>
            <p:cNvSpPr>
              <a:spLocks noChangeArrowheads="1"/>
            </p:cNvSpPr>
            <p:nvPr/>
          </p:nvSpPr>
          <p:spPr bwMode="auto">
            <a:xfrm>
              <a:off x="3886190" y="2697950"/>
              <a:ext cx="164333" cy="441137"/>
            </a:xfrm>
            <a:prstGeom prst="rect">
              <a:avLst/>
            </a:prstGeom>
            <a:solidFill>
              <a:schemeClr val="accent5">
                <a:lumMod val="10000"/>
              </a:schemeClr>
            </a:solid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69" name="Line 28">
              <a:extLst>
                <a:ext uri="{FF2B5EF4-FFF2-40B4-BE49-F238E27FC236}">
                  <a16:creationId xmlns:a16="http://schemas.microsoft.com/office/drawing/2014/main" id="{20DC2F72-2BF2-4915-B982-A3ADCA71EDFE}"/>
                </a:ext>
              </a:extLst>
            </p:cNvPr>
            <p:cNvSpPr>
              <a:spLocks noChangeShapeType="1"/>
            </p:cNvSpPr>
            <p:nvPr/>
          </p:nvSpPr>
          <p:spPr bwMode="auto">
            <a:xfrm>
              <a:off x="2203594" y="2180243"/>
              <a:ext cx="1880377"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Rectangle 29">
              <a:extLst>
                <a:ext uri="{FF2B5EF4-FFF2-40B4-BE49-F238E27FC236}">
                  <a16:creationId xmlns:a16="http://schemas.microsoft.com/office/drawing/2014/main" id="{FE68CF6B-7759-4489-BA61-7D5361AF72F0}"/>
                </a:ext>
              </a:extLst>
            </p:cNvPr>
            <p:cNvSpPr>
              <a:spLocks noChangeArrowheads="1"/>
            </p:cNvSpPr>
            <p:nvPr/>
          </p:nvSpPr>
          <p:spPr bwMode="auto">
            <a:xfrm>
              <a:off x="1412468" y="2724236"/>
              <a:ext cx="196327" cy="462851"/>
            </a:xfrm>
            <a:prstGeom prst="rect">
              <a:avLst/>
            </a:prstGeom>
            <a:solidFill>
              <a:schemeClr val="accent5">
                <a:lumMod val="10000"/>
              </a:schemeClr>
            </a:solid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71" name="Line 30">
              <a:extLst>
                <a:ext uri="{FF2B5EF4-FFF2-40B4-BE49-F238E27FC236}">
                  <a16:creationId xmlns:a16="http://schemas.microsoft.com/office/drawing/2014/main" id="{C3C26BF5-BEEA-42B0-A391-0DD1E7B08854}"/>
                </a:ext>
              </a:extLst>
            </p:cNvPr>
            <p:cNvSpPr>
              <a:spLocks noChangeShapeType="1"/>
            </p:cNvSpPr>
            <p:nvPr/>
          </p:nvSpPr>
          <p:spPr bwMode="auto">
            <a:xfrm>
              <a:off x="4018529" y="2180243"/>
              <a:ext cx="353389"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31">
              <a:extLst>
                <a:ext uri="{FF2B5EF4-FFF2-40B4-BE49-F238E27FC236}">
                  <a16:creationId xmlns:a16="http://schemas.microsoft.com/office/drawing/2014/main" id="{327CCD39-E86C-455C-BBEB-FAF726B035B6}"/>
                </a:ext>
              </a:extLst>
            </p:cNvPr>
            <p:cNvSpPr>
              <a:spLocks noChangeShapeType="1"/>
            </p:cNvSpPr>
            <p:nvPr/>
          </p:nvSpPr>
          <p:spPr bwMode="auto">
            <a:xfrm flipV="1">
              <a:off x="3128513" y="2180243"/>
              <a:ext cx="0" cy="621706"/>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73" name="Group 50">
              <a:extLst>
                <a:ext uri="{FF2B5EF4-FFF2-40B4-BE49-F238E27FC236}">
                  <a16:creationId xmlns:a16="http://schemas.microsoft.com/office/drawing/2014/main" id="{816D7566-3C84-4B9F-AB4D-3F7914AD14D6}"/>
                </a:ext>
              </a:extLst>
            </p:cNvPr>
            <p:cNvGrpSpPr>
              <a:grpSpLocks/>
            </p:cNvGrpSpPr>
            <p:nvPr/>
          </p:nvGrpSpPr>
          <p:grpSpPr bwMode="auto">
            <a:xfrm>
              <a:off x="2039261" y="1998531"/>
              <a:ext cx="175967" cy="381709"/>
              <a:chOff x="2939" y="1649"/>
              <a:chExt cx="121" cy="334"/>
            </a:xfrm>
          </p:grpSpPr>
          <p:sp>
            <p:nvSpPr>
              <p:cNvPr id="91" name="Line 33">
                <a:extLst>
                  <a:ext uri="{FF2B5EF4-FFF2-40B4-BE49-F238E27FC236}">
                    <a16:creationId xmlns:a16="http://schemas.microsoft.com/office/drawing/2014/main" id="{EF1D3D14-8978-45D2-90BC-CE880B43A7A3}"/>
                  </a:ext>
                </a:extLst>
              </p:cNvPr>
              <p:cNvSpPr>
                <a:spLocks noChangeShapeType="1"/>
              </p:cNvSpPr>
              <p:nvPr/>
            </p:nvSpPr>
            <p:spPr bwMode="auto">
              <a:xfrm>
                <a:off x="2939" y="1649"/>
                <a:ext cx="0" cy="334"/>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34">
                <a:extLst>
                  <a:ext uri="{FF2B5EF4-FFF2-40B4-BE49-F238E27FC236}">
                    <a16:creationId xmlns:a16="http://schemas.microsoft.com/office/drawing/2014/main" id="{7C709B18-F17E-4C34-85B4-B142AF6D165F}"/>
                  </a:ext>
                </a:extLst>
              </p:cNvPr>
              <p:cNvSpPr>
                <a:spLocks noChangeShapeType="1"/>
              </p:cNvSpPr>
              <p:nvPr/>
            </p:nvSpPr>
            <p:spPr bwMode="auto">
              <a:xfrm>
                <a:off x="3060" y="1649"/>
                <a:ext cx="0" cy="334"/>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 name="Line 36">
              <a:extLst>
                <a:ext uri="{FF2B5EF4-FFF2-40B4-BE49-F238E27FC236}">
                  <a16:creationId xmlns:a16="http://schemas.microsoft.com/office/drawing/2014/main" id="{3FF31CDE-25DE-4EEC-89DF-34D2D9D7AF7D}"/>
                </a:ext>
              </a:extLst>
            </p:cNvPr>
            <p:cNvSpPr>
              <a:spLocks noChangeShapeType="1"/>
            </p:cNvSpPr>
            <p:nvPr/>
          </p:nvSpPr>
          <p:spPr bwMode="auto">
            <a:xfrm>
              <a:off x="3953086" y="3139087"/>
              <a:ext cx="0" cy="751990"/>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75" name="Text Box 38">
              <a:extLst>
                <a:ext uri="{FF2B5EF4-FFF2-40B4-BE49-F238E27FC236}">
                  <a16:creationId xmlns:a16="http://schemas.microsoft.com/office/drawing/2014/main" id="{1CA5FE20-5BBC-4759-A87A-8B4AA42FA6E8}"/>
                </a:ext>
              </a:extLst>
            </p:cNvPr>
            <p:cNvSpPr txBox="1">
              <a:spLocks noChangeArrowheads="1"/>
            </p:cNvSpPr>
            <p:nvPr/>
          </p:nvSpPr>
          <p:spPr bwMode="auto">
            <a:xfrm>
              <a:off x="2226862" y="1661964"/>
              <a:ext cx="558442" cy="41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C</a:t>
              </a:r>
              <a:r>
                <a:rPr kumimoji="1" lang="en-US" altLang="zh-CN" sz="2400" i="0" baseline="-25000">
                  <a:solidFill>
                    <a:srgbClr val="540000"/>
                  </a:solidFill>
                </a:rPr>
                <a:t>1</a:t>
              </a:r>
            </a:p>
          </p:txBody>
        </p:sp>
        <p:sp>
          <p:nvSpPr>
            <p:cNvPr id="76" name="Text Box 39">
              <a:extLst>
                <a:ext uri="{FF2B5EF4-FFF2-40B4-BE49-F238E27FC236}">
                  <a16:creationId xmlns:a16="http://schemas.microsoft.com/office/drawing/2014/main" id="{1A4018E0-D2C4-48EB-82FE-6D3C5CD47A29}"/>
                </a:ext>
              </a:extLst>
            </p:cNvPr>
            <p:cNvSpPr txBox="1">
              <a:spLocks noChangeArrowheads="1"/>
            </p:cNvSpPr>
            <p:nvPr/>
          </p:nvSpPr>
          <p:spPr bwMode="auto">
            <a:xfrm>
              <a:off x="3484500" y="2712235"/>
              <a:ext cx="626792" cy="4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R</a:t>
              </a:r>
            </a:p>
          </p:txBody>
        </p:sp>
        <p:sp>
          <p:nvSpPr>
            <p:cNvPr id="77" name="Text Box 40">
              <a:extLst>
                <a:ext uri="{FF2B5EF4-FFF2-40B4-BE49-F238E27FC236}">
                  <a16:creationId xmlns:a16="http://schemas.microsoft.com/office/drawing/2014/main" id="{0F8205AB-E288-4C51-B01D-93F2821BFBD5}"/>
                </a:ext>
              </a:extLst>
            </p:cNvPr>
            <p:cNvSpPr txBox="1">
              <a:spLocks noChangeArrowheads="1"/>
            </p:cNvSpPr>
            <p:nvPr/>
          </p:nvSpPr>
          <p:spPr bwMode="auto">
            <a:xfrm>
              <a:off x="1633518" y="2698521"/>
              <a:ext cx="494453" cy="36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R</a:t>
              </a:r>
            </a:p>
          </p:txBody>
        </p:sp>
        <p:grpSp>
          <p:nvGrpSpPr>
            <p:cNvPr id="78" name="Group 51">
              <a:extLst>
                <a:ext uri="{FF2B5EF4-FFF2-40B4-BE49-F238E27FC236}">
                  <a16:creationId xmlns:a16="http://schemas.microsoft.com/office/drawing/2014/main" id="{AE04BC62-C2AD-4AE6-8E82-617968D16C6C}"/>
                </a:ext>
              </a:extLst>
            </p:cNvPr>
            <p:cNvGrpSpPr>
              <a:grpSpLocks/>
            </p:cNvGrpSpPr>
            <p:nvPr/>
          </p:nvGrpSpPr>
          <p:grpSpPr bwMode="auto">
            <a:xfrm>
              <a:off x="1973818" y="3683080"/>
              <a:ext cx="293764" cy="417137"/>
              <a:chOff x="3242" y="1649"/>
              <a:chExt cx="202" cy="365"/>
            </a:xfrm>
          </p:grpSpPr>
          <p:sp>
            <p:nvSpPr>
              <p:cNvPr id="88" name="Line 42">
                <a:extLst>
                  <a:ext uri="{FF2B5EF4-FFF2-40B4-BE49-F238E27FC236}">
                    <a16:creationId xmlns:a16="http://schemas.microsoft.com/office/drawing/2014/main" id="{B2FCE6E6-9D52-4F51-8E32-E75851987F82}"/>
                  </a:ext>
                </a:extLst>
              </p:cNvPr>
              <p:cNvSpPr>
                <a:spLocks noChangeShapeType="1"/>
              </p:cNvSpPr>
              <p:nvPr/>
            </p:nvSpPr>
            <p:spPr bwMode="auto">
              <a:xfrm>
                <a:off x="3242" y="1649"/>
                <a:ext cx="0" cy="365"/>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Rectangle 43" descr="浅色上对角线">
                <a:extLst>
                  <a:ext uri="{FF2B5EF4-FFF2-40B4-BE49-F238E27FC236}">
                    <a16:creationId xmlns:a16="http://schemas.microsoft.com/office/drawing/2014/main" id="{C4FEDEE1-E00D-4821-8DF2-8E5B21E0CBC6}"/>
                  </a:ext>
                </a:extLst>
              </p:cNvPr>
              <p:cNvSpPr>
                <a:spLocks noChangeArrowheads="1"/>
              </p:cNvSpPr>
              <p:nvPr/>
            </p:nvSpPr>
            <p:spPr bwMode="auto">
              <a:xfrm>
                <a:off x="3303" y="1649"/>
                <a:ext cx="80" cy="334"/>
              </a:xfrm>
              <a:prstGeom prst="rect">
                <a:avLst/>
              </a:prstGeom>
              <a:blipFill dpi="0" rotWithShape="0">
                <a:blip r:embed="rId6"/>
                <a:srcRect/>
                <a:tile tx="0" ty="0" sx="100000" sy="100000" flip="none" algn="tl"/>
              </a:blip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90" name="Line 44">
                <a:extLst>
                  <a:ext uri="{FF2B5EF4-FFF2-40B4-BE49-F238E27FC236}">
                    <a16:creationId xmlns:a16="http://schemas.microsoft.com/office/drawing/2014/main" id="{1339AEF3-5B7F-410B-ADC2-5323F78A0742}"/>
                  </a:ext>
                </a:extLst>
              </p:cNvPr>
              <p:cNvSpPr>
                <a:spLocks noChangeShapeType="1"/>
              </p:cNvSpPr>
              <p:nvPr/>
            </p:nvSpPr>
            <p:spPr bwMode="auto">
              <a:xfrm>
                <a:off x="3444" y="1649"/>
                <a:ext cx="0" cy="365"/>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 name="Line 52">
              <a:extLst>
                <a:ext uri="{FF2B5EF4-FFF2-40B4-BE49-F238E27FC236}">
                  <a16:creationId xmlns:a16="http://schemas.microsoft.com/office/drawing/2014/main" id="{E20DBBFB-186C-432A-AA2B-25EEC43A9094}"/>
                </a:ext>
              </a:extLst>
            </p:cNvPr>
            <p:cNvSpPr>
              <a:spLocks noChangeShapeType="1"/>
            </p:cNvSpPr>
            <p:nvPr/>
          </p:nvSpPr>
          <p:spPr bwMode="auto">
            <a:xfrm flipH="1">
              <a:off x="2270490" y="3891077"/>
              <a:ext cx="3067066" cy="0"/>
            </a:xfrm>
            <a:prstGeom prst="line">
              <a:avLst/>
            </a:prstGeom>
            <a:noFill/>
            <a:ln w="28575">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53">
              <a:extLst>
                <a:ext uri="{FF2B5EF4-FFF2-40B4-BE49-F238E27FC236}">
                  <a16:creationId xmlns:a16="http://schemas.microsoft.com/office/drawing/2014/main" id="{3D1F2109-58F7-4DD8-8A83-DBA2DEB8A104}"/>
                </a:ext>
              </a:extLst>
            </p:cNvPr>
            <p:cNvSpPr>
              <a:spLocks noChangeShapeType="1"/>
            </p:cNvSpPr>
            <p:nvPr/>
          </p:nvSpPr>
          <p:spPr bwMode="auto">
            <a:xfrm flipV="1">
              <a:off x="3953086" y="2180243"/>
              <a:ext cx="0" cy="518850"/>
            </a:xfrm>
            <a:prstGeom prst="line">
              <a:avLst/>
            </a:prstGeom>
            <a:noFill/>
            <a:ln w="28575">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 name="Line 54">
              <a:extLst>
                <a:ext uri="{FF2B5EF4-FFF2-40B4-BE49-F238E27FC236}">
                  <a16:creationId xmlns:a16="http://schemas.microsoft.com/office/drawing/2014/main" id="{9E2EE77A-6DF4-4477-A3DA-583E4B58A1D2}"/>
                </a:ext>
              </a:extLst>
            </p:cNvPr>
            <p:cNvSpPr>
              <a:spLocks noChangeShapeType="1"/>
            </p:cNvSpPr>
            <p:nvPr/>
          </p:nvSpPr>
          <p:spPr bwMode="auto">
            <a:xfrm>
              <a:off x="1511359" y="3190515"/>
              <a:ext cx="0" cy="700562"/>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2" name="Line 55">
              <a:extLst>
                <a:ext uri="{FF2B5EF4-FFF2-40B4-BE49-F238E27FC236}">
                  <a16:creationId xmlns:a16="http://schemas.microsoft.com/office/drawing/2014/main" id="{AFD1289E-C81A-430E-9D7B-7C9A1B6D0B2D}"/>
                </a:ext>
              </a:extLst>
            </p:cNvPr>
            <p:cNvSpPr>
              <a:spLocks noChangeShapeType="1"/>
            </p:cNvSpPr>
            <p:nvPr/>
          </p:nvSpPr>
          <p:spPr bwMode="auto">
            <a:xfrm flipV="1">
              <a:off x="1511359" y="2180243"/>
              <a:ext cx="0" cy="543993"/>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3" name="Line 59">
              <a:extLst>
                <a:ext uri="{FF2B5EF4-FFF2-40B4-BE49-F238E27FC236}">
                  <a16:creationId xmlns:a16="http://schemas.microsoft.com/office/drawing/2014/main" id="{5693A827-3D0B-4082-AC45-2968C1F4BACF}"/>
                </a:ext>
              </a:extLst>
            </p:cNvPr>
            <p:cNvSpPr>
              <a:spLocks noChangeShapeType="1"/>
            </p:cNvSpPr>
            <p:nvPr/>
          </p:nvSpPr>
          <p:spPr bwMode="auto">
            <a:xfrm>
              <a:off x="2929277" y="2801949"/>
              <a:ext cx="395563"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60">
              <a:extLst>
                <a:ext uri="{FF2B5EF4-FFF2-40B4-BE49-F238E27FC236}">
                  <a16:creationId xmlns:a16="http://schemas.microsoft.com/office/drawing/2014/main" id="{9A4A369A-7168-4B6D-A860-5F6A7C40630B}"/>
                </a:ext>
              </a:extLst>
            </p:cNvPr>
            <p:cNvSpPr>
              <a:spLocks noChangeShapeType="1"/>
            </p:cNvSpPr>
            <p:nvPr/>
          </p:nvSpPr>
          <p:spPr bwMode="auto">
            <a:xfrm>
              <a:off x="2929277" y="2932233"/>
              <a:ext cx="395563"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61">
              <a:extLst>
                <a:ext uri="{FF2B5EF4-FFF2-40B4-BE49-F238E27FC236}">
                  <a16:creationId xmlns:a16="http://schemas.microsoft.com/office/drawing/2014/main" id="{911F0B74-D88B-45BD-BE3A-F73FFA0B3C57}"/>
                </a:ext>
              </a:extLst>
            </p:cNvPr>
            <p:cNvSpPr>
              <a:spLocks noChangeShapeType="1"/>
            </p:cNvSpPr>
            <p:nvPr/>
          </p:nvSpPr>
          <p:spPr bwMode="auto">
            <a:xfrm>
              <a:off x="3128513" y="2932233"/>
              <a:ext cx="0" cy="958844"/>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6" name="Text Box 62">
              <a:extLst>
                <a:ext uri="{FF2B5EF4-FFF2-40B4-BE49-F238E27FC236}">
                  <a16:creationId xmlns:a16="http://schemas.microsoft.com/office/drawing/2014/main" id="{9D4AC7E2-1146-42E1-A458-389CE8390A50}"/>
                </a:ext>
              </a:extLst>
            </p:cNvPr>
            <p:cNvSpPr txBox="1">
              <a:spLocks noChangeArrowheads="1"/>
            </p:cNvSpPr>
            <p:nvPr/>
          </p:nvSpPr>
          <p:spPr bwMode="auto">
            <a:xfrm>
              <a:off x="2490086" y="2698521"/>
              <a:ext cx="558442" cy="41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C</a:t>
              </a:r>
              <a:r>
                <a:rPr kumimoji="1" lang="en-US" altLang="zh-CN" sz="2400" i="0" baseline="-25000">
                  <a:solidFill>
                    <a:srgbClr val="540000"/>
                  </a:solidFill>
                </a:rPr>
                <a:t>2</a:t>
              </a:r>
            </a:p>
          </p:txBody>
        </p:sp>
        <p:sp>
          <p:nvSpPr>
            <p:cNvPr id="87" name="Text Box 63">
              <a:extLst>
                <a:ext uri="{FF2B5EF4-FFF2-40B4-BE49-F238E27FC236}">
                  <a16:creationId xmlns:a16="http://schemas.microsoft.com/office/drawing/2014/main" id="{146B3EE7-EB7F-4B11-BC7F-A74A5E808DDB}"/>
                </a:ext>
              </a:extLst>
            </p:cNvPr>
            <p:cNvSpPr txBox="1">
              <a:spLocks noChangeArrowheads="1"/>
            </p:cNvSpPr>
            <p:nvPr/>
          </p:nvSpPr>
          <p:spPr bwMode="auto">
            <a:xfrm>
              <a:off x="4403912" y="1947674"/>
              <a:ext cx="363569" cy="3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1</a:t>
              </a:r>
            </a:p>
          </p:txBody>
        </p:sp>
      </p:grpSp>
      <p:sp>
        <p:nvSpPr>
          <p:cNvPr id="93" name="Text Box 66">
            <a:extLst>
              <a:ext uri="{FF2B5EF4-FFF2-40B4-BE49-F238E27FC236}">
                <a16:creationId xmlns:a16="http://schemas.microsoft.com/office/drawing/2014/main" id="{F66E28B9-E128-4A4D-96BF-B0DA3F66BD25}"/>
              </a:ext>
            </a:extLst>
          </p:cNvPr>
          <p:cNvSpPr txBox="1">
            <a:spLocks noChangeArrowheads="1"/>
          </p:cNvSpPr>
          <p:nvPr/>
        </p:nvSpPr>
        <p:spPr bwMode="auto">
          <a:xfrm>
            <a:off x="494121" y="3936471"/>
            <a:ext cx="8336390" cy="198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kumimoji="1" lang="en-US" altLang="zh-CN" sz="2400" i="0" dirty="0">
                <a:latin typeface="+mn-ea"/>
                <a:ea typeface="+mn-ea"/>
              </a:rPr>
              <a:t>R</a:t>
            </a:r>
            <a:r>
              <a:rPr kumimoji="1" lang="zh-CN" altLang="en-US" sz="2400" i="0" dirty="0">
                <a:latin typeface="+mn-ea"/>
                <a:ea typeface="+mn-ea"/>
              </a:rPr>
              <a:t>：</a:t>
            </a:r>
            <a:r>
              <a:rPr kumimoji="1" lang="zh-CN" altLang="en-US" sz="2400" b="0" i="0" dirty="0">
                <a:latin typeface="+mn-ea"/>
                <a:ea typeface="+mn-ea"/>
              </a:rPr>
              <a:t>保证反相器静态时工作在线性放大区。</a:t>
            </a:r>
          </a:p>
          <a:p>
            <a:pPr eaLnBrk="1" hangingPunct="1">
              <a:spcBef>
                <a:spcPts val="600"/>
              </a:spcBef>
              <a:buFontTx/>
              <a:buNone/>
            </a:pPr>
            <a:r>
              <a:rPr kumimoji="1" lang="zh-CN" altLang="en-US" sz="2400" b="0" i="0" dirty="0">
                <a:latin typeface="+mn-ea"/>
                <a:ea typeface="+mn-ea"/>
              </a:rPr>
              <a:t>      对</a:t>
            </a:r>
            <a:r>
              <a:rPr kumimoji="1" lang="en-US" altLang="zh-CN" sz="2400" b="0" i="0" dirty="0">
                <a:latin typeface="+mn-ea"/>
                <a:ea typeface="+mn-ea"/>
              </a:rPr>
              <a:t>TTL</a:t>
            </a:r>
            <a:r>
              <a:rPr kumimoji="1" lang="zh-CN" altLang="en-US" sz="2400" b="0" i="0" dirty="0">
                <a:latin typeface="+mn-ea"/>
                <a:ea typeface="+mn-ea"/>
              </a:rPr>
              <a:t>反相器，常取</a:t>
            </a:r>
            <a:r>
              <a:rPr kumimoji="1" lang="en-US" altLang="zh-CN" sz="2400" b="0" i="0" dirty="0">
                <a:latin typeface="+mn-ea"/>
                <a:ea typeface="+mn-ea"/>
              </a:rPr>
              <a:t>R</a:t>
            </a:r>
            <a:r>
              <a:rPr kumimoji="1" lang="zh-CN" altLang="en-US" sz="2400" b="0" i="0" dirty="0">
                <a:latin typeface="+mn-ea"/>
                <a:ea typeface="+mn-ea"/>
              </a:rPr>
              <a:t>＝</a:t>
            </a:r>
            <a:r>
              <a:rPr kumimoji="1" lang="en-US" altLang="zh-CN" sz="2400" b="0" i="0" dirty="0">
                <a:latin typeface="+mn-ea"/>
                <a:ea typeface="+mn-ea"/>
              </a:rPr>
              <a:t>0.7kΩ</a:t>
            </a:r>
            <a:r>
              <a:rPr kumimoji="1" lang="zh-CN" altLang="en-US" sz="2400" b="0" i="0" dirty="0">
                <a:latin typeface="+mn-ea"/>
                <a:ea typeface="+mn-ea"/>
              </a:rPr>
              <a:t>～</a:t>
            </a:r>
            <a:r>
              <a:rPr kumimoji="1" lang="en-US" altLang="zh-CN" sz="2400" b="0" i="0" dirty="0">
                <a:latin typeface="+mn-ea"/>
                <a:ea typeface="+mn-ea"/>
              </a:rPr>
              <a:t>2kΩ</a:t>
            </a:r>
            <a:r>
              <a:rPr kumimoji="1" lang="zh-CN" altLang="en-US" sz="2400" b="0" i="0" dirty="0">
                <a:latin typeface="+mn-ea"/>
                <a:ea typeface="+mn-ea"/>
              </a:rPr>
              <a:t>，对于</a:t>
            </a:r>
            <a:r>
              <a:rPr kumimoji="1" lang="en-US" altLang="zh-CN" sz="2400" b="0" i="0" dirty="0">
                <a:latin typeface="+mn-ea"/>
                <a:ea typeface="+mn-ea"/>
              </a:rPr>
              <a:t>CMOS</a:t>
            </a:r>
            <a:r>
              <a:rPr kumimoji="1" lang="zh-CN" altLang="en-US" sz="2400" b="0" i="0" dirty="0">
                <a:latin typeface="+mn-ea"/>
                <a:ea typeface="+mn-ea"/>
              </a:rPr>
              <a:t>门，则常取</a:t>
            </a:r>
            <a:r>
              <a:rPr kumimoji="1" lang="en-US" altLang="zh-CN" sz="2400" b="0" i="0" dirty="0">
                <a:latin typeface="+mn-ea"/>
                <a:ea typeface="+mn-ea"/>
              </a:rPr>
              <a:t>R</a:t>
            </a:r>
            <a:r>
              <a:rPr kumimoji="1" lang="zh-CN" altLang="en-US" sz="2400" b="0" i="0" dirty="0">
                <a:latin typeface="+mn-ea"/>
                <a:ea typeface="+mn-ea"/>
              </a:rPr>
              <a:t>＝</a:t>
            </a:r>
            <a:r>
              <a:rPr kumimoji="1" lang="en-US" altLang="zh-CN" sz="2400" b="0" i="0" dirty="0">
                <a:latin typeface="+mn-ea"/>
                <a:ea typeface="+mn-ea"/>
              </a:rPr>
              <a:t>10MΩ</a:t>
            </a:r>
            <a:r>
              <a:rPr kumimoji="1" lang="zh-CN" altLang="en-US" sz="2400" b="0" i="0" dirty="0">
                <a:latin typeface="+mn-ea"/>
                <a:ea typeface="+mn-ea"/>
              </a:rPr>
              <a:t>；</a:t>
            </a:r>
          </a:p>
          <a:p>
            <a:pPr eaLnBrk="1" hangingPunct="1">
              <a:spcBef>
                <a:spcPts val="600"/>
              </a:spcBef>
              <a:buFontTx/>
              <a:buNone/>
            </a:pPr>
            <a:r>
              <a:rPr kumimoji="1" lang="en-US" altLang="zh-CN" sz="2400" i="0" dirty="0">
                <a:latin typeface="+mn-ea"/>
                <a:ea typeface="+mn-ea"/>
              </a:rPr>
              <a:t>C</a:t>
            </a:r>
            <a:r>
              <a:rPr kumimoji="1" lang="en-US" altLang="zh-CN" sz="2400" i="0" baseline="-25000" dirty="0">
                <a:latin typeface="+mn-ea"/>
                <a:ea typeface="+mn-ea"/>
              </a:rPr>
              <a:t>1</a:t>
            </a:r>
            <a:r>
              <a:rPr kumimoji="1" lang="zh-CN" altLang="en-US" sz="2400" b="0" i="0" dirty="0">
                <a:latin typeface="+mn-ea"/>
                <a:ea typeface="+mn-ea"/>
              </a:rPr>
              <a:t>：耦合电容。</a:t>
            </a:r>
            <a:r>
              <a:rPr kumimoji="1" lang="en-US" altLang="zh-CN" sz="2400" i="0" dirty="0">
                <a:latin typeface="+mn-ea"/>
                <a:ea typeface="+mn-ea"/>
              </a:rPr>
              <a:t>C</a:t>
            </a:r>
            <a:r>
              <a:rPr kumimoji="1" lang="en-US" altLang="zh-CN" sz="2400" i="0" baseline="-25000" dirty="0">
                <a:latin typeface="+mn-ea"/>
                <a:ea typeface="+mn-ea"/>
              </a:rPr>
              <a:t>2</a:t>
            </a:r>
            <a:r>
              <a:rPr kumimoji="1" lang="zh-CN" altLang="en-US" sz="2400" b="0" i="0" dirty="0">
                <a:latin typeface="+mn-ea"/>
                <a:ea typeface="+mn-ea"/>
              </a:rPr>
              <a:t>：高频滤波。</a:t>
            </a:r>
            <a:endParaRPr kumimoji="1" lang="en-US" altLang="zh-CN" sz="2400" b="0" i="0" dirty="0">
              <a:latin typeface="+mn-ea"/>
              <a:ea typeface="+mn-ea"/>
            </a:endParaRPr>
          </a:p>
        </p:txBody>
      </p:sp>
      <p:sp>
        <p:nvSpPr>
          <p:cNvPr id="94" name="Rectangle 67">
            <a:extLst>
              <a:ext uri="{FF2B5EF4-FFF2-40B4-BE49-F238E27FC236}">
                <a16:creationId xmlns:a16="http://schemas.microsoft.com/office/drawing/2014/main" id="{13EE7207-1CAE-4B6A-852D-E74BC6E89FF2}"/>
              </a:ext>
            </a:extLst>
          </p:cNvPr>
          <p:cNvSpPr>
            <a:spLocks noChangeArrowheads="1"/>
          </p:cNvSpPr>
          <p:nvPr/>
        </p:nvSpPr>
        <p:spPr bwMode="auto">
          <a:xfrm>
            <a:off x="420995" y="6089205"/>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i="0" dirty="0">
                <a:latin typeface="+mn-ea"/>
                <a:ea typeface="+mn-ea"/>
              </a:rPr>
              <a:t>石英晶体振荡器的振荡频率取决于石英晶体的固有谐振频率</a:t>
            </a:r>
            <a:endParaRPr kumimoji="1" lang="zh-CN" altLang="en-US" sz="2400" i="0" baseline="-25000" dirty="0">
              <a:latin typeface="+mn-ea"/>
              <a:ea typeface="+mn-ea"/>
            </a:endParaRPr>
          </a:p>
        </p:txBody>
      </p:sp>
    </p:spTree>
    <p:extLst>
      <p:ext uri="{BB962C8B-B14F-4D97-AF65-F5344CB8AC3E}">
        <p14:creationId xmlns:p14="http://schemas.microsoft.com/office/powerpoint/2010/main" val="4121132401"/>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28575"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单稳态电路</a:t>
            </a:r>
            <a:endParaRPr lang="zh-CN" altLang="en-US" sz="3200" dirty="0">
              <a:solidFill>
                <a:srgbClr val="0000CC"/>
              </a:solidFill>
              <a:latin typeface="+mn-ea"/>
              <a:ea typeface="+mn-ea"/>
              <a:cs typeface="+mn-ea"/>
              <a:sym typeface="+mn-lt"/>
            </a:endParaRPr>
          </a:p>
        </p:txBody>
      </p:sp>
      <p:sp>
        <p:nvSpPr>
          <p:cNvPr id="7" name="Rectangle 3"/>
          <p:cNvSpPr txBox="1">
            <a:spLocks noChangeArrowheads="1"/>
          </p:cNvSpPr>
          <p:nvPr/>
        </p:nvSpPr>
        <p:spPr>
          <a:xfrm>
            <a:off x="215521" y="841311"/>
            <a:ext cx="8593199" cy="405664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单稳态电路的暂稳态是靠</a:t>
            </a:r>
            <a:r>
              <a:rPr lang="en-US" altLang="zh-CN" sz="2400" b="0" dirty="0"/>
              <a:t>RC</a:t>
            </a:r>
            <a:r>
              <a:rPr lang="zh-CN" altLang="en-US" sz="2400" b="0" dirty="0"/>
              <a:t>电路的</a:t>
            </a:r>
            <a:r>
              <a:rPr lang="zh-CN" altLang="en-US" sz="2400" dirty="0"/>
              <a:t>充放电过程</a:t>
            </a:r>
            <a:r>
              <a:rPr lang="zh-CN" altLang="en-US" sz="2400" b="0" dirty="0"/>
              <a:t>来维持的，根据</a:t>
            </a:r>
            <a:r>
              <a:rPr lang="en-US" altLang="zh-CN" sz="2400" b="0" dirty="0"/>
              <a:t>RC</a:t>
            </a:r>
            <a:r>
              <a:rPr lang="zh-CN" altLang="en-US" sz="2400" b="0" dirty="0"/>
              <a:t>电路的不同接法，可分为</a:t>
            </a:r>
            <a:r>
              <a:rPr lang="zh-CN" altLang="en-US" sz="2400" dirty="0"/>
              <a:t>微分型</a:t>
            </a:r>
            <a:r>
              <a:rPr lang="zh-CN" altLang="en-US" sz="2400" b="0" dirty="0"/>
              <a:t>和</a:t>
            </a:r>
            <a:r>
              <a:rPr lang="zh-CN" altLang="en-US" sz="2400" dirty="0"/>
              <a:t>积分型</a:t>
            </a:r>
            <a:r>
              <a:rPr lang="zh-CN" altLang="en-US" sz="2400" b="0" dirty="0"/>
              <a:t>。</a:t>
            </a:r>
            <a:endParaRPr lang="en-US" altLang="zh-CN" sz="2400" b="0" dirty="0"/>
          </a:p>
          <a:p>
            <a:pPr eaLnBrk="1" hangingPunct="1">
              <a:lnSpc>
                <a:spcPct val="120000"/>
              </a:lnSpc>
              <a:spcBef>
                <a:spcPts val="300"/>
              </a:spcBef>
              <a:spcAft>
                <a:spcPts val="100"/>
              </a:spcAft>
            </a:pPr>
            <a:r>
              <a:rPr lang="zh-CN" altLang="en-US" sz="2400" b="0" dirty="0"/>
              <a:t>例如，在基本</a:t>
            </a:r>
            <a:r>
              <a:rPr lang="en-US" altLang="zh-CN" sz="2400" b="0" dirty="0"/>
              <a:t>SR</a:t>
            </a:r>
            <a:r>
              <a:rPr lang="zh-CN" altLang="en-US" sz="2400" b="0" dirty="0"/>
              <a:t>锁存器中插入一个</a:t>
            </a:r>
            <a:r>
              <a:rPr lang="en-US" altLang="zh-CN" sz="2400" b="0" dirty="0"/>
              <a:t>RC</a:t>
            </a:r>
            <a:r>
              <a:rPr lang="zh-CN" altLang="en-US" sz="2400" b="0" dirty="0"/>
              <a:t>微分电路环节就构成了单稳态电路。</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grpSp>
        <p:nvGrpSpPr>
          <p:cNvPr id="2" name="组合 1">
            <a:extLst>
              <a:ext uri="{FF2B5EF4-FFF2-40B4-BE49-F238E27FC236}">
                <a16:creationId xmlns:a16="http://schemas.microsoft.com/office/drawing/2014/main" id="{AFA4A955-54E1-4063-B84B-208C89746C59}"/>
              </a:ext>
            </a:extLst>
          </p:cNvPr>
          <p:cNvGrpSpPr/>
          <p:nvPr/>
        </p:nvGrpSpPr>
        <p:grpSpPr>
          <a:xfrm>
            <a:off x="1139494" y="2559013"/>
            <a:ext cx="3584575" cy="3457676"/>
            <a:chOff x="777544" y="2854288"/>
            <a:chExt cx="3584575" cy="3672052"/>
          </a:xfrm>
        </p:grpSpPr>
        <p:sp>
          <p:nvSpPr>
            <p:cNvPr id="9" name="Rectangle 36">
              <a:extLst>
                <a:ext uri="{FF2B5EF4-FFF2-40B4-BE49-F238E27FC236}">
                  <a16:creationId xmlns:a16="http://schemas.microsoft.com/office/drawing/2014/main" id="{A9D7E23F-1E70-4C71-B13C-BF2AE63C92E9}"/>
                </a:ext>
              </a:extLst>
            </p:cNvPr>
            <p:cNvSpPr>
              <a:spLocks noChangeArrowheads="1"/>
            </p:cNvSpPr>
            <p:nvPr/>
          </p:nvSpPr>
          <p:spPr bwMode="auto">
            <a:xfrm>
              <a:off x="1016892" y="4359731"/>
              <a:ext cx="874321" cy="425952"/>
            </a:xfrm>
            <a:prstGeom prst="rect">
              <a:avLst/>
            </a:prstGeom>
            <a:noFill/>
            <a:ln w="38100">
              <a:solidFill>
                <a:srgbClr val="2C58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0" name="Oval 35">
              <a:extLst>
                <a:ext uri="{FF2B5EF4-FFF2-40B4-BE49-F238E27FC236}">
                  <a16:creationId xmlns:a16="http://schemas.microsoft.com/office/drawing/2014/main" id="{DE818FD4-FE56-46A2-B3B8-829250B1E033}"/>
                </a:ext>
              </a:extLst>
            </p:cNvPr>
            <p:cNvSpPr>
              <a:spLocks noChangeArrowheads="1"/>
            </p:cNvSpPr>
            <p:nvPr/>
          </p:nvSpPr>
          <p:spPr bwMode="auto">
            <a:xfrm>
              <a:off x="1359017" y="4206447"/>
              <a:ext cx="190070" cy="153284"/>
            </a:xfrm>
            <a:prstGeom prst="ellipse">
              <a:avLst/>
            </a:prstGeom>
            <a:noFill/>
            <a:ln w="38100">
              <a:solidFill>
                <a:srgbClr val="2C58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 name="Line 34">
              <a:extLst>
                <a:ext uri="{FF2B5EF4-FFF2-40B4-BE49-F238E27FC236}">
                  <a16:creationId xmlns:a16="http://schemas.microsoft.com/office/drawing/2014/main" id="{8DF7978A-C6B1-471D-9ABB-D97DE246960F}"/>
                </a:ext>
              </a:extLst>
            </p:cNvPr>
            <p:cNvSpPr>
              <a:spLocks noChangeShapeType="1"/>
            </p:cNvSpPr>
            <p:nvPr/>
          </p:nvSpPr>
          <p:spPr bwMode="auto">
            <a:xfrm>
              <a:off x="1244975" y="4785683"/>
              <a:ext cx="0" cy="7634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 name="Rectangle 33">
              <a:extLst>
                <a:ext uri="{FF2B5EF4-FFF2-40B4-BE49-F238E27FC236}">
                  <a16:creationId xmlns:a16="http://schemas.microsoft.com/office/drawing/2014/main" id="{50EE4C62-C529-4F3D-A280-4FB8DD1A2247}"/>
                </a:ext>
              </a:extLst>
            </p:cNvPr>
            <p:cNvSpPr>
              <a:spLocks noChangeArrowheads="1"/>
            </p:cNvSpPr>
            <p:nvPr/>
          </p:nvSpPr>
          <p:spPr bwMode="auto">
            <a:xfrm>
              <a:off x="2766941" y="4359731"/>
              <a:ext cx="875729" cy="425952"/>
            </a:xfrm>
            <a:prstGeom prst="rect">
              <a:avLst/>
            </a:prstGeom>
            <a:noFill/>
            <a:ln w="38100">
              <a:solidFill>
                <a:srgbClr val="2C58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3" name="Oval 32">
              <a:extLst>
                <a:ext uri="{FF2B5EF4-FFF2-40B4-BE49-F238E27FC236}">
                  <a16:creationId xmlns:a16="http://schemas.microsoft.com/office/drawing/2014/main" id="{7ABA1D9A-0041-457C-86C4-90EF8EF6A724}"/>
                </a:ext>
              </a:extLst>
            </p:cNvPr>
            <p:cNvSpPr>
              <a:spLocks noChangeArrowheads="1"/>
            </p:cNvSpPr>
            <p:nvPr/>
          </p:nvSpPr>
          <p:spPr bwMode="auto">
            <a:xfrm>
              <a:off x="3110475" y="4187286"/>
              <a:ext cx="190070" cy="153284"/>
            </a:xfrm>
            <a:prstGeom prst="ellipse">
              <a:avLst/>
            </a:prstGeom>
            <a:noFill/>
            <a:ln w="38100">
              <a:solidFill>
                <a:srgbClr val="2C58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4" name="Line 31">
              <a:extLst>
                <a:ext uri="{FF2B5EF4-FFF2-40B4-BE49-F238E27FC236}">
                  <a16:creationId xmlns:a16="http://schemas.microsoft.com/office/drawing/2014/main" id="{EF0EAFAA-5204-4513-90F4-A7057543DAEB}"/>
                </a:ext>
              </a:extLst>
            </p:cNvPr>
            <p:cNvSpPr>
              <a:spLocks noChangeShapeType="1"/>
            </p:cNvSpPr>
            <p:nvPr/>
          </p:nvSpPr>
          <p:spPr bwMode="auto">
            <a:xfrm>
              <a:off x="3224517" y="4785683"/>
              <a:ext cx="0" cy="7634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5" name="Rectangle 30">
              <a:extLst>
                <a:ext uri="{FF2B5EF4-FFF2-40B4-BE49-F238E27FC236}">
                  <a16:creationId xmlns:a16="http://schemas.microsoft.com/office/drawing/2014/main" id="{0513E57A-9D89-42B1-9C18-D4C81DD657EE}"/>
                </a:ext>
              </a:extLst>
            </p:cNvPr>
            <p:cNvSpPr>
              <a:spLocks noChangeArrowheads="1"/>
            </p:cNvSpPr>
            <p:nvPr/>
          </p:nvSpPr>
          <p:spPr bwMode="auto">
            <a:xfrm>
              <a:off x="3148489" y="5549155"/>
              <a:ext cx="152056" cy="610188"/>
            </a:xfrm>
            <a:prstGeom prst="rect">
              <a:avLst/>
            </a:prstGeom>
            <a:solidFill>
              <a:srgbClr val="003300"/>
            </a:solidFill>
            <a:ln w="38100">
              <a:solidFill>
                <a:srgbClr val="2C58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7" name="Line 29">
              <a:extLst>
                <a:ext uri="{FF2B5EF4-FFF2-40B4-BE49-F238E27FC236}">
                  <a16:creationId xmlns:a16="http://schemas.microsoft.com/office/drawing/2014/main" id="{1F764D44-21A1-4D66-8F43-E9A8209AAA84}"/>
                </a:ext>
              </a:extLst>
            </p:cNvPr>
            <p:cNvSpPr>
              <a:spLocks noChangeShapeType="1"/>
            </p:cNvSpPr>
            <p:nvPr/>
          </p:nvSpPr>
          <p:spPr bwMode="auto">
            <a:xfrm>
              <a:off x="3224517" y="6172608"/>
              <a:ext cx="0" cy="3345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8" name="Line 28">
              <a:extLst>
                <a:ext uri="{FF2B5EF4-FFF2-40B4-BE49-F238E27FC236}">
                  <a16:creationId xmlns:a16="http://schemas.microsoft.com/office/drawing/2014/main" id="{B8A04F19-402C-42D7-8BF4-0A227413CB80}"/>
                </a:ext>
              </a:extLst>
            </p:cNvPr>
            <p:cNvSpPr>
              <a:spLocks noChangeShapeType="1"/>
            </p:cNvSpPr>
            <p:nvPr/>
          </p:nvSpPr>
          <p:spPr bwMode="auto">
            <a:xfrm>
              <a:off x="3034447" y="6526340"/>
              <a:ext cx="380140" cy="0"/>
            </a:xfrm>
            <a:prstGeom prst="line">
              <a:avLst/>
            </a:prstGeom>
            <a:noFill/>
            <a:ln w="5715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9" name="Line 27">
              <a:extLst>
                <a:ext uri="{FF2B5EF4-FFF2-40B4-BE49-F238E27FC236}">
                  <a16:creationId xmlns:a16="http://schemas.microsoft.com/office/drawing/2014/main" id="{F096DE19-01F5-48BC-9B98-F1470A1DF87B}"/>
                </a:ext>
              </a:extLst>
            </p:cNvPr>
            <p:cNvSpPr>
              <a:spLocks noChangeShapeType="1"/>
            </p:cNvSpPr>
            <p:nvPr/>
          </p:nvSpPr>
          <p:spPr bwMode="auto">
            <a:xfrm>
              <a:off x="1663129" y="4785683"/>
              <a:ext cx="0" cy="396475"/>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0" name="Line 26">
              <a:extLst>
                <a:ext uri="{FF2B5EF4-FFF2-40B4-BE49-F238E27FC236}">
                  <a16:creationId xmlns:a16="http://schemas.microsoft.com/office/drawing/2014/main" id="{093B7B84-7626-451C-9EB9-1380F952D014}"/>
                </a:ext>
              </a:extLst>
            </p:cNvPr>
            <p:cNvSpPr>
              <a:spLocks noChangeShapeType="1"/>
            </p:cNvSpPr>
            <p:nvPr/>
          </p:nvSpPr>
          <p:spPr bwMode="auto">
            <a:xfrm flipV="1">
              <a:off x="3186503" y="3322116"/>
              <a:ext cx="0" cy="853379"/>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1" name="Line 25">
              <a:extLst>
                <a:ext uri="{FF2B5EF4-FFF2-40B4-BE49-F238E27FC236}">
                  <a16:creationId xmlns:a16="http://schemas.microsoft.com/office/drawing/2014/main" id="{B584090E-8304-4A79-9011-4C6AC38D9F25}"/>
                </a:ext>
              </a:extLst>
            </p:cNvPr>
            <p:cNvSpPr>
              <a:spLocks noChangeShapeType="1"/>
            </p:cNvSpPr>
            <p:nvPr/>
          </p:nvSpPr>
          <p:spPr bwMode="auto">
            <a:xfrm flipV="1">
              <a:off x="1433637" y="3353068"/>
              <a:ext cx="1408" cy="84306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2" name="Line 24">
              <a:extLst>
                <a:ext uri="{FF2B5EF4-FFF2-40B4-BE49-F238E27FC236}">
                  <a16:creationId xmlns:a16="http://schemas.microsoft.com/office/drawing/2014/main" id="{720B5FB5-E070-43F1-891F-13F2ABB13042}"/>
                </a:ext>
              </a:extLst>
            </p:cNvPr>
            <p:cNvSpPr>
              <a:spLocks noChangeShapeType="1"/>
            </p:cNvSpPr>
            <p:nvPr/>
          </p:nvSpPr>
          <p:spPr bwMode="auto">
            <a:xfrm>
              <a:off x="1929227" y="3809972"/>
              <a:ext cx="589920" cy="1372186"/>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3" name="Line 23">
              <a:extLst>
                <a:ext uri="{FF2B5EF4-FFF2-40B4-BE49-F238E27FC236}">
                  <a16:creationId xmlns:a16="http://schemas.microsoft.com/office/drawing/2014/main" id="{D52B80BF-1CB7-479D-8749-4855A0FAC3A5}"/>
                </a:ext>
              </a:extLst>
            </p:cNvPr>
            <p:cNvSpPr>
              <a:spLocks noChangeShapeType="1"/>
            </p:cNvSpPr>
            <p:nvPr/>
          </p:nvSpPr>
          <p:spPr bwMode="auto">
            <a:xfrm flipH="1" flipV="1">
              <a:off x="2804955" y="3840924"/>
              <a:ext cx="381547" cy="0"/>
            </a:xfrm>
            <a:prstGeom prst="line">
              <a:avLst/>
            </a:prstGeom>
            <a:noFill/>
            <a:ln w="38100">
              <a:solidFill>
                <a:srgbClr val="2C58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4" name="Line 22">
              <a:extLst>
                <a:ext uri="{FF2B5EF4-FFF2-40B4-BE49-F238E27FC236}">
                  <a16:creationId xmlns:a16="http://schemas.microsoft.com/office/drawing/2014/main" id="{A6C8A198-8281-47CF-AD9B-0DF5DAEC67EA}"/>
                </a:ext>
              </a:extLst>
            </p:cNvPr>
            <p:cNvSpPr>
              <a:spLocks noChangeShapeType="1"/>
            </p:cNvSpPr>
            <p:nvPr/>
          </p:nvSpPr>
          <p:spPr bwMode="auto">
            <a:xfrm flipH="1">
              <a:off x="1978504" y="3837976"/>
              <a:ext cx="810964" cy="134418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5" name="Line 21">
              <a:extLst>
                <a:ext uri="{FF2B5EF4-FFF2-40B4-BE49-F238E27FC236}">
                  <a16:creationId xmlns:a16="http://schemas.microsoft.com/office/drawing/2014/main" id="{4EDD2972-494E-4F11-9C15-8DDBE186AFE3}"/>
                </a:ext>
              </a:extLst>
            </p:cNvPr>
            <p:cNvSpPr>
              <a:spLocks noChangeShapeType="1"/>
            </p:cNvSpPr>
            <p:nvPr/>
          </p:nvSpPr>
          <p:spPr bwMode="auto">
            <a:xfrm flipV="1">
              <a:off x="1663129" y="5182158"/>
              <a:ext cx="315375" cy="0"/>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6" name="Line 20">
              <a:extLst>
                <a:ext uri="{FF2B5EF4-FFF2-40B4-BE49-F238E27FC236}">
                  <a16:creationId xmlns:a16="http://schemas.microsoft.com/office/drawing/2014/main" id="{6179ED0E-CDD8-4A7A-849D-BC6015062049}"/>
                </a:ext>
              </a:extLst>
            </p:cNvPr>
            <p:cNvSpPr>
              <a:spLocks noChangeShapeType="1"/>
            </p:cNvSpPr>
            <p:nvPr/>
          </p:nvSpPr>
          <p:spPr bwMode="auto">
            <a:xfrm>
              <a:off x="1435045" y="3814394"/>
              <a:ext cx="494181" cy="0"/>
            </a:xfrm>
            <a:prstGeom prst="line">
              <a:avLst/>
            </a:prstGeom>
            <a:noFill/>
            <a:ln w="38100">
              <a:solidFill>
                <a:srgbClr val="2C58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7" name="Line 19">
              <a:extLst>
                <a:ext uri="{FF2B5EF4-FFF2-40B4-BE49-F238E27FC236}">
                  <a16:creationId xmlns:a16="http://schemas.microsoft.com/office/drawing/2014/main" id="{41B10FBA-9936-4DAC-BFB9-95EC7B821D6C}"/>
                </a:ext>
              </a:extLst>
            </p:cNvPr>
            <p:cNvSpPr>
              <a:spLocks noChangeShapeType="1"/>
            </p:cNvSpPr>
            <p:nvPr/>
          </p:nvSpPr>
          <p:spPr bwMode="auto">
            <a:xfrm>
              <a:off x="2728927" y="4969919"/>
              <a:ext cx="0" cy="42595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8" name="Line 18">
              <a:extLst>
                <a:ext uri="{FF2B5EF4-FFF2-40B4-BE49-F238E27FC236}">
                  <a16:creationId xmlns:a16="http://schemas.microsoft.com/office/drawing/2014/main" id="{46408F6A-4B4F-43F7-BA14-7CFF980D3D42}"/>
                </a:ext>
              </a:extLst>
            </p:cNvPr>
            <p:cNvSpPr>
              <a:spLocks noChangeShapeType="1"/>
            </p:cNvSpPr>
            <p:nvPr/>
          </p:nvSpPr>
          <p:spPr bwMode="auto">
            <a:xfrm>
              <a:off x="2880983" y="4969919"/>
              <a:ext cx="0" cy="42595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9" name="Line 17">
              <a:extLst>
                <a:ext uri="{FF2B5EF4-FFF2-40B4-BE49-F238E27FC236}">
                  <a16:creationId xmlns:a16="http://schemas.microsoft.com/office/drawing/2014/main" id="{90967FA5-39FE-4840-B87C-898250038FC7}"/>
                </a:ext>
              </a:extLst>
            </p:cNvPr>
            <p:cNvSpPr>
              <a:spLocks noChangeShapeType="1"/>
            </p:cNvSpPr>
            <p:nvPr/>
          </p:nvSpPr>
          <p:spPr bwMode="auto">
            <a:xfrm>
              <a:off x="2880983" y="5182158"/>
              <a:ext cx="343534" cy="0"/>
            </a:xfrm>
            <a:prstGeom prst="line">
              <a:avLst/>
            </a:prstGeom>
            <a:noFill/>
            <a:ln w="38100">
              <a:solidFill>
                <a:srgbClr val="2C5800"/>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30" name="Line 16">
              <a:extLst>
                <a:ext uri="{FF2B5EF4-FFF2-40B4-BE49-F238E27FC236}">
                  <a16:creationId xmlns:a16="http://schemas.microsoft.com/office/drawing/2014/main" id="{246BD09A-71FA-48CD-873E-D949A980B81D}"/>
                </a:ext>
              </a:extLst>
            </p:cNvPr>
            <p:cNvSpPr>
              <a:spLocks noChangeShapeType="1"/>
            </p:cNvSpPr>
            <p:nvPr/>
          </p:nvSpPr>
          <p:spPr bwMode="auto">
            <a:xfrm flipH="1">
              <a:off x="2500844" y="5182158"/>
              <a:ext cx="228084" cy="0"/>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31" name="Text Box 15">
              <a:extLst>
                <a:ext uri="{FF2B5EF4-FFF2-40B4-BE49-F238E27FC236}">
                  <a16:creationId xmlns:a16="http://schemas.microsoft.com/office/drawing/2014/main" id="{9D74ECCB-E48F-463D-8CE0-1D5D6B956EB1}"/>
                </a:ext>
              </a:extLst>
            </p:cNvPr>
            <p:cNvSpPr txBox="1">
              <a:spLocks noChangeArrowheads="1"/>
            </p:cNvSpPr>
            <p:nvPr/>
          </p:nvSpPr>
          <p:spPr bwMode="auto">
            <a:xfrm>
              <a:off x="777544" y="5320096"/>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I</a:t>
              </a:r>
              <a:endParaRPr kumimoji="1" lang="en-US" altLang="zh-CN" sz="2400" i="0">
                <a:solidFill>
                  <a:srgbClr val="540000"/>
                </a:solidFill>
              </a:endParaRPr>
            </a:p>
          </p:txBody>
        </p:sp>
        <p:sp>
          <p:nvSpPr>
            <p:cNvPr id="32" name="Text Box 14">
              <a:extLst>
                <a:ext uri="{FF2B5EF4-FFF2-40B4-BE49-F238E27FC236}">
                  <a16:creationId xmlns:a16="http://schemas.microsoft.com/office/drawing/2014/main" id="{2F1B425E-A74A-4DC8-8CF8-8ECAD655B17E}"/>
                </a:ext>
              </a:extLst>
            </p:cNvPr>
            <p:cNvSpPr txBox="1">
              <a:spLocks noChangeArrowheads="1"/>
            </p:cNvSpPr>
            <p:nvPr/>
          </p:nvSpPr>
          <p:spPr bwMode="auto">
            <a:xfrm>
              <a:off x="1150644" y="2854288"/>
              <a:ext cx="1103813"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rgbClr val="540000"/>
                  </a:solidFill>
                </a:rPr>
                <a:t>v</a:t>
              </a:r>
              <a:r>
                <a:rPr kumimoji="1" lang="en-US" altLang="zh-CN" sz="2400" i="0" baseline="-30000" dirty="0">
                  <a:solidFill>
                    <a:srgbClr val="540000"/>
                  </a:solidFill>
                </a:rPr>
                <a:t>O1</a:t>
              </a:r>
              <a:endParaRPr kumimoji="1" lang="en-US" altLang="zh-CN" sz="2400" i="0" dirty="0">
                <a:solidFill>
                  <a:srgbClr val="540000"/>
                </a:solidFill>
              </a:endParaRPr>
            </a:p>
          </p:txBody>
        </p:sp>
        <p:sp>
          <p:nvSpPr>
            <p:cNvPr id="33" name="Text Box 13">
              <a:extLst>
                <a:ext uri="{FF2B5EF4-FFF2-40B4-BE49-F238E27FC236}">
                  <a16:creationId xmlns:a16="http://schemas.microsoft.com/office/drawing/2014/main" id="{FF241D3A-40FB-4A82-A6CE-32091613936C}"/>
                </a:ext>
              </a:extLst>
            </p:cNvPr>
            <p:cNvSpPr txBox="1">
              <a:spLocks noChangeArrowheads="1"/>
            </p:cNvSpPr>
            <p:nvPr/>
          </p:nvSpPr>
          <p:spPr bwMode="auto">
            <a:xfrm>
              <a:off x="2938708" y="2854288"/>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O</a:t>
              </a:r>
              <a:endParaRPr kumimoji="1" lang="en-US" altLang="zh-CN" sz="2400" i="0">
                <a:solidFill>
                  <a:srgbClr val="540000"/>
                </a:solidFill>
              </a:endParaRPr>
            </a:p>
          </p:txBody>
        </p:sp>
        <p:sp>
          <p:nvSpPr>
            <p:cNvPr id="34" name="Text Box 12">
              <a:extLst>
                <a:ext uri="{FF2B5EF4-FFF2-40B4-BE49-F238E27FC236}">
                  <a16:creationId xmlns:a16="http://schemas.microsoft.com/office/drawing/2014/main" id="{03422AC8-5CFE-4DCF-94DA-5D80E3A7F862}"/>
                </a:ext>
              </a:extLst>
            </p:cNvPr>
            <p:cNvSpPr txBox="1">
              <a:spLocks noChangeArrowheads="1"/>
            </p:cNvSpPr>
            <p:nvPr/>
          </p:nvSpPr>
          <p:spPr bwMode="auto">
            <a:xfrm>
              <a:off x="3258306" y="4726121"/>
              <a:ext cx="1103813"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I2</a:t>
              </a:r>
              <a:endParaRPr kumimoji="1" lang="en-US" altLang="zh-CN" sz="2400" i="0">
                <a:solidFill>
                  <a:srgbClr val="540000"/>
                </a:solidFill>
              </a:endParaRPr>
            </a:p>
          </p:txBody>
        </p:sp>
        <p:sp>
          <p:nvSpPr>
            <p:cNvPr id="35" name="Text Box 11">
              <a:extLst>
                <a:ext uri="{FF2B5EF4-FFF2-40B4-BE49-F238E27FC236}">
                  <a16:creationId xmlns:a16="http://schemas.microsoft.com/office/drawing/2014/main" id="{EEE890FB-2890-4916-9006-F5C0CD10FCB0}"/>
                </a:ext>
              </a:extLst>
            </p:cNvPr>
            <p:cNvSpPr txBox="1">
              <a:spLocks noChangeArrowheads="1"/>
            </p:cNvSpPr>
            <p:nvPr/>
          </p:nvSpPr>
          <p:spPr bwMode="auto">
            <a:xfrm>
              <a:off x="2376946" y="5166812"/>
              <a:ext cx="951757" cy="70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C</a:t>
              </a:r>
            </a:p>
          </p:txBody>
        </p:sp>
        <p:sp>
          <p:nvSpPr>
            <p:cNvPr id="36" name="Text Box 9">
              <a:extLst>
                <a:ext uri="{FF2B5EF4-FFF2-40B4-BE49-F238E27FC236}">
                  <a16:creationId xmlns:a16="http://schemas.microsoft.com/office/drawing/2014/main" id="{42BC56CF-B48C-462F-9881-F5AA0BA02611}"/>
                </a:ext>
              </a:extLst>
            </p:cNvPr>
            <p:cNvSpPr txBox="1">
              <a:spLocks noChangeArrowheads="1"/>
            </p:cNvSpPr>
            <p:nvPr/>
          </p:nvSpPr>
          <p:spPr bwMode="auto">
            <a:xfrm>
              <a:off x="3289281" y="5610451"/>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R</a:t>
              </a:r>
            </a:p>
          </p:txBody>
        </p:sp>
        <p:sp>
          <p:nvSpPr>
            <p:cNvPr id="37" name="Text Box 7">
              <a:extLst>
                <a:ext uri="{FF2B5EF4-FFF2-40B4-BE49-F238E27FC236}">
                  <a16:creationId xmlns:a16="http://schemas.microsoft.com/office/drawing/2014/main" id="{CEE8496C-B251-476E-973C-C83F24C970CA}"/>
                </a:ext>
              </a:extLst>
            </p:cNvPr>
            <p:cNvSpPr txBox="1">
              <a:spLocks noChangeArrowheads="1"/>
            </p:cNvSpPr>
            <p:nvPr/>
          </p:nvSpPr>
          <p:spPr bwMode="auto">
            <a:xfrm>
              <a:off x="1214001" y="4325224"/>
              <a:ext cx="1143234"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G</a:t>
              </a:r>
              <a:r>
                <a:rPr kumimoji="1" lang="en-US" altLang="zh-CN" sz="2400" i="0" baseline="-30000">
                  <a:solidFill>
                    <a:srgbClr val="540000"/>
                  </a:solidFill>
                </a:rPr>
                <a:t>1</a:t>
              </a:r>
              <a:endParaRPr kumimoji="1" lang="en-US" altLang="zh-CN" sz="2400" i="0">
                <a:solidFill>
                  <a:srgbClr val="540000"/>
                </a:solidFill>
              </a:endParaRPr>
            </a:p>
          </p:txBody>
        </p:sp>
        <p:sp>
          <p:nvSpPr>
            <p:cNvPr id="38" name="Text Box 6">
              <a:extLst>
                <a:ext uri="{FF2B5EF4-FFF2-40B4-BE49-F238E27FC236}">
                  <a16:creationId xmlns:a16="http://schemas.microsoft.com/office/drawing/2014/main" id="{00A2A9B0-8834-48DC-A74E-F79669DF27DD}"/>
                </a:ext>
              </a:extLst>
            </p:cNvPr>
            <p:cNvSpPr txBox="1">
              <a:spLocks noChangeArrowheads="1"/>
            </p:cNvSpPr>
            <p:nvPr/>
          </p:nvSpPr>
          <p:spPr bwMode="auto">
            <a:xfrm>
              <a:off x="3010512" y="4292799"/>
              <a:ext cx="114182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G</a:t>
              </a:r>
              <a:r>
                <a:rPr kumimoji="1" lang="en-US" altLang="zh-CN" sz="2400" i="0" baseline="-30000">
                  <a:solidFill>
                    <a:srgbClr val="540000"/>
                  </a:solidFill>
                </a:rPr>
                <a:t>2</a:t>
              </a:r>
              <a:endParaRPr kumimoji="1" lang="en-US" altLang="zh-CN" sz="2400" i="0">
                <a:solidFill>
                  <a:srgbClr val="540000"/>
                </a:solidFill>
              </a:endParaRPr>
            </a:p>
          </p:txBody>
        </p:sp>
      </p:grpSp>
      <p:pic>
        <p:nvPicPr>
          <p:cNvPr id="39" name="图片 1">
            <a:extLst>
              <a:ext uri="{FF2B5EF4-FFF2-40B4-BE49-F238E27FC236}">
                <a16:creationId xmlns:a16="http://schemas.microsoft.com/office/drawing/2014/main" id="{59E6CD28-06DB-4FC4-825D-687DE455AB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3834" y="2435138"/>
            <a:ext cx="3925888"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文本框 40">
            <a:extLst>
              <a:ext uri="{FF2B5EF4-FFF2-40B4-BE49-F238E27FC236}">
                <a16:creationId xmlns:a16="http://schemas.microsoft.com/office/drawing/2014/main" id="{8E2D889F-802C-4FDD-8D82-57B9B4E4BA7F}"/>
              </a:ext>
            </a:extLst>
          </p:cNvPr>
          <p:cNvSpPr txBox="1"/>
          <p:nvPr/>
        </p:nvSpPr>
        <p:spPr>
          <a:xfrm>
            <a:off x="1644802" y="6198151"/>
            <a:ext cx="4719636" cy="461665"/>
          </a:xfrm>
          <a:prstGeom prst="rect">
            <a:avLst/>
          </a:prstGeom>
          <a:noFill/>
        </p:spPr>
        <p:txBody>
          <a:bodyPr wrap="square">
            <a:spAutoFit/>
          </a:bodyPr>
          <a:lstStyle/>
          <a:p>
            <a:r>
              <a:rPr kumimoji="1" lang="en-US" altLang="zh-CN" sz="2400" i="0" dirty="0">
                <a:solidFill>
                  <a:srgbClr val="0000CC"/>
                </a:solidFill>
                <a:ea typeface="+mn-ea"/>
                <a:cs typeface="Times New Roman" panose="02020603050405020304" pitchFamily="18" charset="0"/>
              </a:rPr>
              <a:t>T</a:t>
            </a:r>
            <a:r>
              <a:rPr kumimoji="1" lang="en-US" altLang="zh-CN" sz="2400" i="0" baseline="-30000" dirty="0">
                <a:solidFill>
                  <a:srgbClr val="0000CC"/>
                </a:solidFill>
                <a:ea typeface="+mn-ea"/>
                <a:cs typeface="Times New Roman" panose="02020603050405020304" pitchFamily="18" charset="0"/>
              </a:rPr>
              <a:t>w</a:t>
            </a:r>
            <a:r>
              <a:rPr kumimoji="1" lang="en-US" altLang="zh-CN" sz="2400" i="0" dirty="0">
                <a:solidFill>
                  <a:srgbClr val="0000CC"/>
                </a:solidFill>
                <a:ea typeface="+mn-ea"/>
                <a:cs typeface="Times New Roman" panose="02020603050405020304" pitchFamily="18" charset="0"/>
              </a:rPr>
              <a:t>=RCln2=0.7RC</a:t>
            </a:r>
            <a:r>
              <a:rPr kumimoji="1" lang="en-US" altLang="zh-CN" sz="2400" b="0" i="0" dirty="0">
                <a:ea typeface="+mn-ea"/>
                <a:cs typeface="Times New Roman" panose="02020603050405020304" pitchFamily="18" charset="0"/>
              </a:rPr>
              <a:t> </a:t>
            </a:r>
            <a:endParaRPr lang="zh-CN" altLang="en-US" dirty="0"/>
          </a:p>
        </p:txBody>
      </p:sp>
    </p:spTree>
    <p:extLst>
      <p:ext uri="{BB962C8B-B14F-4D97-AF65-F5344CB8AC3E}">
        <p14:creationId xmlns:p14="http://schemas.microsoft.com/office/powerpoint/2010/main" val="34476074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单稳态电路的应用</a:t>
            </a:r>
            <a:endParaRPr lang="zh-CN" altLang="en-US" sz="3200" dirty="0">
              <a:solidFill>
                <a:srgbClr val="0000CC"/>
              </a:solidFill>
              <a:latin typeface="+mn-ea"/>
              <a:ea typeface="+mn-ea"/>
              <a:cs typeface="+mn-ea"/>
              <a:sym typeface="+mn-lt"/>
            </a:endParaRPr>
          </a:p>
        </p:txBody>
      </p:sp>
      <p:sp>
        <p:nvSpPr>
          <p:cNvPr id="7" name="Rectangle 3"/>
          <p:cNvSpPr txBox="1">
            <a:spLocks noChangeArrowheads="1"/>
          </p:cNvSpPr>
          <p:nvPr/>
        </p:nvSpPr>
        <p:spPr>
          <a:xfrm>
            <a:off x="249237" y="1378938"/>
            <a:ext cx="3604001" cy="41550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脉冲整形</a:t>
            </a:r>
            <a:endParaRPr lang="en-US" altLang="zh-CN" sz="2600" dirty="0">
              <a:solidFill>
                <a:srgbClr val="0000CC"/>
              </a:solidFill>
            </a:endParaRPr>
          </a:p>
          <a:p>
            <a:pPr eaLnBrk="1" hangingPunct="1">
              <a:lnSpc>
                <a:spcPct val="120000"/>
              </a:lnSpc>
              <a:spcBef>
                <a:spcPts val="600"/>
              </a:spcBef>
              <a:buClr>
                <a:schemeClr val="accent1"/>
              </a:buClr>
              <a:buFont typeface="Wingdings" panose="05000000000000000000" pitchFamily="2" charset="2"/>
              <a:buChar char="Ø"/>
            </a:pPr>
            <a:r>
              <a:rPr lang="zh-CN" altLang="en-US" sz="2400" b="0" dirty="0"/>
              <a:t>单稳态电路输出脉冲的幅度和宽度</a:t>
            </a:r>
            <a:r>
              <a:rPr lang="en-US" altLang="zh-CN" sz="2400" b="0" dirty="0"/>
              <a:t>(</a:t>
            </a:r>
            <a:r>
              <a:rPr lang="zh-CN" altLang="en-US" sz="2400" dirty="0"/>
              <a:t>暂稳态参数</a:t>
            </a:r>
            <a:r>
              <a:rPr lang="en-US" altLang="zh-CN" sz="2400" b="0" dirty="0"/>
              <a:t>)</a:t>
            </a:r>
            <a:r>
              <a:rPr lang="zh-CN" altLang="en-US" sz="2400" b="0" dirty="0"/>
              <a:t>是确定的。</a:t>
            </a:r>
          </a:p>
          <a:p>
            <a:pPr eaLnBrk="1" hangingPunct="1">
              <a:lnSpc>
                <a:spcPct val="120000"/>
              </a:lnSpc>
              <a:spcBef>
                <a:spcPts val="600"/>
              </a:spcBef>
              <a:buClr>
                <a:schemeClr val="accent1"/>
              </a:buClr>
              <a:buFont typeface="Wingdings" panose="05000000000000000000" pitchFamily="2" charset="2"/>
              <a:buChar char="Ø"/>
            </a:pPr>
            <a:r>
              <a:rPr lang="zh-CN" altLang="en-US" sz="2400" b="0" dirty="0"/>
              <a:t>可将宽度和幅度不规则的脉冲串，整形为宽度和幅度一定的脉冲串。 </a:t>
            </a:r>
          </a:p>
          <a:p>
            <a:pPr eaLnBrk="1" hangingPunct="1">
              <a:lnSpc>
                <a:spcPct val="120000"/>
              </a:lnSpc>
              <a:spcBef>
                <a:spcPts val="600"/>
              </a:spcBef>
              <a:spcAft>
                <a:spcPts val="100"/>
              </a:spcAft>
            </a:pPr>
            <a:endParaRPr kumimoji="1" lang="zh-CN" altLang="en-US" sz="2400" b="0" dirty="0">
              <a:latin typeface="+mn-ea"/>
            </a:endParaRPr>
          </a:p>
          <a:p>
            <a:pPr lvl="1" eaLnBrk="1" hangingPunct="1">
              <a:lnSpc>
                <a:spcPct val="120000"/>
              </a:lnSpc>
              <a:spcBef>
                <a:spcPts val="600"/>
              </a:spcBef>
              <a:spcAft>
                <a:spcPts val="100"/>
              </a:spcAft>
            </a:pPr>
            <a:endParaRPr lang="zh-CN" altLang="en-US" sz="2200" b="0" dirty="0">
              <a:latin typeface="+mn-ea"/>
            </a:endParaRPr>
          </a:p>
        </p:txBody>
      </p:sp>
      <p:grpSp>
        <p:nvGrpSpPr>
          <p:cNvPr id="40" name="Group 44">
            <a:extLst>
              <a:ext uri="{FF2B5EF4-FFF2-40B4-BE49-F238E27FC236}">
                <a16:creationId xmlns:a16="http://schemas.microsoft.com/office/drawing/2014/main" id="{4246BE7A-F769-40C0-9787-37910D752BE2}"/>
              </a:ext>
            </a:extLst>
          </p:cNvPr>
          <p:cNvGrpSpPr>
            <a:grpSpLocks/>
          </p:cNvGrpSpPr>
          <p:nvPr/>
        </p:nvGrpSpPr>
        <p:grpSpPr bwMode="auto">
          <a:xfrm>
            <a:off x="4121992" y="999632"/>
            <a:ext cx="5086350" cy="5300662"/>
            <a:chOff x="2374" y="981"/>
            <a:chExt cx="3204" cy="3339"/>
          </a:xfrm>
        </p:grpSpPr>
        <p:grpSp>
          <p:nvGrpSpPr>
            <p:cNvPr id="42" name="Group 43">
              <a:extLst>
                <a:ext uri="{FF2B5EF4-FFF2-40B4-BE49-F238E27FC236}">
                  <a16:creationId xmlns:a16="http://schemas.microsoft.com/office/drawing/2014/main" id="{638865FD-C58A-4542-98BF-6EA2A47B277E}"/>
                </a:ext>
              </a:extLst>
            </p:cNvPr>
            <p:cNvGrpSpPr>
              <a:grpSpLocks/>
            </p:cNvGrpSpPr>
            <p:nvPr/>
          </p:nvGrpSpPr>
          <p:grpSpPr bwMode="auto">
            <a:xfrm>
              <a:off x="2374" y="981"/>
              <a:ext cx="3204" cy="1644"/>
              <a:chOff x="2374" y="981"/>
              <a:chExt cx="3204" cy="1644"/>
            </a:xfrm>
          </p:grpSpPr>
          <p:sp>
            <p:nvSpPr>
              <p:cNvPr id="62" name="Line 6">
                <a:extLst>
                  <a:ext uri="{FF2B5EF4-FFF2-40B4-BE49-F238E27FC236}">
                    <a16:creationId xmlns:a16="http://schemas.microsoft.com/office/drawing/2014/main" id="{EECB0A04-2638-48C4-9D61-D4940738239D}"/>
                  </a:ext>
                </a:extLst>
              </p:cNvPr>
              <p:cNvSpPr>
                <a:spLocks noChangeShapeType="1"/>
              </p:cNvSpPr>
              <p:nvPr/>
            </p:nvSpPr>
            <p:spPr bwMode="auto">
              <a:xfrm>
                <a:off x="2632" y="1325"/>
                <a:ext cx="0" cy="990"/>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7">
                <a:extLst>
                  <a:ext uri="{FF2B5EF4-FFF2-40B4-BE49-F238E27FC236}">
                    <a16:creationId xmlns:a16="http://schemas.microsoft.com/office/drawing/2014/main" id="{D41004EE-185C-4161-ABA2-8B61B4141E6B}"/>
                  </a:ext>
                </a:extLst>
              </p:cNvPr>
              <p:cNvSpPr>
                <a:spLocks noChangeShapeType="1"/>
              </p:cNvSpPr>
              <p:nvPr/>
            </p:nvSpPr>
            <p:spPr bwMode="auto">
              <a:xfrm>
                <a:off x="2632" y="2296"/>
                <a:ext cx="2562" cy="0"/>
              </a:xfrm>
              <a:prstGeom prst="line">
                <a:avLst/>
              </a:prstGeom>
              <a:noFill/>
              <a:ln w="38100">
                <a:solidFill>
                  <a:srgbClr val="54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 name="Line 8">
                <a:extLst>
                  <a:ext uri="{FF2B5EF4-FFF2-40B4-BE49-F238E27FC236}">
                    <a16:creationId xmlns:a16="http://schemas.microsoft.com/office/drawing/2014/main" id="{CC0DDB53-BCC7-47D3-BBC6-A5F45F5A423C}"/>
                  </a:ext>
                </a:extLst>
              </p:cNvPr>
              <p:cNvSpPr>
                <a:spLocks noChangeShapeType="1"/>
              </p:cNvSpPr>
              <p:nvPr/>
            </p:nvSpPr>
            <p:spPr bwMode="auto">
              <a:xfrm flipV="1">
                <a:off x="2824" y="1690"/>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9">
                <a:extLst>
                  <a:ext uri="{FF2B5EF4-FFF2-40B4-BE49-F238E27FC236}">
                    <a16:creationId xmlns:a16="http://schemas.microsoft.com/office/drawing/2014/main" id="{104B45DA-4D73-425A-B827-2D23AFC20D3E}"/>
                  </a:ext>
                </a:extLst>
              </p:cNvPr>
              <p:cNvSpPr>
                <a:spLocks noChangeShapeType="1"/>
              </p:cNvSpPr>
              <p:nvPr/>
            </p:nvSpPr>
            <p:spPr bwMode="auto">
              <a:xfrm flipH="1">
                <a:off x="2632" y="2132"/>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0">
                <a:extLst>
                  <a:ext uri="{FF2B5EF4-FFF2-40B4-BE49-F238E27FC236}">
                    <a16:creationId xmlns:a16="http://schemas.microsoft.com/office/drawing/2014/main" id="{43EC6EF1-7F68-4232-B3E7-FB8E3E86512B}"/>
                  </a:ext>
                </a:extLst>
              </p:cNvPr>
              <p:cNvSpPr>
                <a:spLocks noChangeShapeType="1"/>
              </p:cNvSpPr>
              <p:nvPr/>
            </p:nvSpPr>
            <p:spPr bwMode="auto">
              <a:xfrm>
                <a:off x="2931" y="1690"/>
                <a:ext cx="0" cy="468"/>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1">
                <a:extLst>
                  <a:ext uri="{FF2B5EF4-FFF2-40B4-BE49-F238E27FC236}">
                    <a16:creationId xmlns:a16="http://schemas.microsoft.com/office/drawing/2014/main" id="{2BCB83AA-7E15-4CE5-8A9A-3E62B077D3E2}"/>
                  </a:ext>
                </a:extLst>
              </p:cNvPr>
              <p:cNvSpPr>
                <a:spLocks noChangeShapeType="1"/>
              </p:cNvSpPr>
              <p:nvPr/>
            </p:nvSpPr>
            <p:spPr bwMode="auto">
              <a:xfrm>
                <a:off x="2931" y="2160"/>
                <a:ext cx="55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2">
                <a:extLst>
                  <a:ext uri="{FF2B5EF4-FFF2-40B4-BE49-F238E27FC236}">
                    <a16:creationId xmlns:a16="http://schemas.microsoft.com/office/drawing/2014/main" id="{30ED5778-1D4F-4874-AEB9-29A0CDE2C0B3}"/>
                  </a:ext>
                </a:extLst>
              </p:cNvPr>
              <p:cNvSpPr>
                <a:spLocks noChangeShapeType="1"/>
              </p:cNvSpPr>
              <p:nvPr/>
            </p:nvSpPr>
            <p:spPr bwMode="auto">
              <a:xfrm>
                <a:off x="2824" y="1690"/>
                <a:ext cx="10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3">
                <a:extLst>
                  <a:ext uri="{FF2B5EF4-FFF2-40B4-BE49-F238E27FC236}">
                    <a16:creationId xmlns:a16="http://schemas.microsoft.com/office/drawing/2014/main" id="{713CA5D3-C9C9-497A-BD29-1BD0D4489ABA}"/>
                  </a:ext>
                </a:extLst>
              </p:cNvPr>
              <p:cNvSpPr>
                <a:spLocks noChangeShapeType="1"/>
              </p:cNvSpPr>
              <p:nvPr/>
            </p:nvSpPr>
            <p:spPr bwMode="auto">
              <a:xfrm flipV="1">
                <a:off x="3486" y="1718"/>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4">
                <a:extLst>
                  <a:ext uri="{FF2B5EF4-FFF2-40B4-BE49-F238E27FC236}">
                    <a16:creationId xmlns:a16="http://schemas.microsoft.com/office/drawing/2014/main" id="{6535F6D9-AA4C-4293-927D-8C2E704191DE}"/>
                  </a:ext>
                </a:extLst>
              </p:cNvPr>
              <p:cNvSpPr>
                <a:spLocks noChangeShapeType="1"/>
              </p:cNvSpPr>
              <p:nvPr/>
            </p:nvSpPr>
            <p:spPr bwMode="auto">
              <a:xfrm>
                <a:off x="3486" y="1706"/>
                <a:ext cx="27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5">
                <a:extLst>
                  <a:ext uri="{FF2B5EF4-FFF2-40B4-BE49-F238E27FC236}">
                    <a16:creationId xmlns:a16="http://schemas.microsoft.com/office/drawing/2014/main" id="{5E35EC5F-BAAF-487A-893C-4B4F566F0AB7}"/>
                  </a:ext>
                </a:extLst>
              </p:cNvPr>
              <p:cNvSpPr>
                <a:spLocks noChangeShapeType="1"/>
              </p:cNvSpPr>
              <p:nvPr/>
            </p:nvSpPr>
            <p:spPr bwMode="auto">
              <a:xfrm>
                <a:off x="3763" y="1716"/>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6">
                <a:extLst>
                  <a:ext uri="{FF2B5EF4-FFF2-40B4-BE49-F238E27FC236}">
                    <a16:creationId xmlns:a16="http://schemas.microsoft.com/office/drawing/2014/main" id="{7FDB85E3-9675-42D8-9886-BBEDD89A38B1}"/>
                  </a:ext>
                </a:extLst>
              </p:cNvPr>
              <p:cNvSpPr>
                <a:spLocks noChangeShapeType="1"/>
              </p:cNvSpPr>
              <p:nvPr/>
            </p:nvSpPr>
            <p:spPr bwMode="auto">
              <a:xfrm>
                <a:off x="3763" y="2160"/>
                <a:ext cx="59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7">
                <a:extLst>
                  <a:ext uri="{FF2B5EF4-FFF2-40B4-BE49-F238E27FC236}">
                    <a16:creationId xmlns:a16="http://schemas.microsoft.com/office/drawing/2014/main" id="{369386E1-BD52-4EC8-940D-5B185B37AB40}"/>
                  </a:ext>
                </a:extLst>
              </p:cNvPr>
              <p:cNvSpPr>
                <a:spLocks noChangeShapeType="1"/>
              </p:cNvSpPr>
              <p:nvPr/>
            </p:nvSpPr>
            <p:spPr bwMode="auto">
              <a:xfrm flipV="1">
                <a:off x="4361" y="1431"/>
                <a:ext cx="0" cy="72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8">
                <a:extLst>
                  <a:ext uri="{FF2B5EF4-FFF2-40B4-BE49-F238E27FC236}">
                    <a16:creationId xmlns:a16="http://schemas.microsoft.com/office/drawing/2014/main" id="{A95CA6B7-84D0-4581-A037-092B109E42A0}"/>
                  </a:ext>
                </a:extLst>
              </p:cNvPr>
              <p:cNvSpPr>
                <a:spLocks noChangeShapeType="1"/>
              </p:cNvSpPr>
              <p:nvPr/>
            </p:nvSpPr>
            <p:spPr bwMode="auto">
              <a:xfrm>
                <a:off x="4361" y="1434"/>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9">
                <a:extLst>
                  <a:ext uri="{FF2B5EF4-FFF2-40B4-BE49-F238E27FC236}">
                    <a16:creationId xmlns:a16="http://schemas.microsoft.com/office/drawing/2014/main" id="{8C031881-D8B4-4140-AAD9-609E18752D83}"/>
                  </a:ext>
                </a:extLst>
              </p:cNvPr>
              <p:cNvSpPr>
                <a:spLocks noChangeShapeType="1"/>
              </p:cNvSpPr>
              <p:nvPr/>
            </p:nvSpPr>
            <p:spPr bwMode="auto">
              <a:xfrm>
                <a:off x="4553" y="1434"/>
                <a:ext cx="0" cy="726"/>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0">
                <a:extLst>
                  <a:ext uri="{FF2B5EF4-FFF2-40B4-BE49-F238E27FC236}">
                    <a16:creationId xmlns:a16="http://schemas.microsoft.com/office/drawing/2014/main" id="{97D450DF-C1B7-465A-8A7F-376EE9D8F0D4}"/>
                  </a:ext>
                </a:extLst>
              </p:cNvPr>
              <p:cNvSpPr>
                <a:spLocks noChangeShapeType="1"/>
              </p:cNvSpPr>
              <p:nvPr/>
            </p:nvSpPr>
            <p:spPr bwMode="auto">
              <a:xfrm>
                <a:off x="4553" y="2160"/>
                <a:ext cx="406"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Text Box 21">
                <a:extLst>
                  <a:ext uri="{FF2B5EF4-FFF2-40B4-BE49-F238E27FC236}">
                    <a16:creationId xmlns:a16="http://schemas.microsoft.com/office/drawing/2014/main" id="{847133B3-7DE0-473C-A785-C2005546ED27}"/>
                  </a:ext>
                </a:extLst>
              </p:cNvPr>
              <p:cNvSpPr txBox="1">
                <a:spLocks noChangeArrowheads="1"/>
              </p:cNvSpPr>
              <p:nvPr/>
            </p:nvSpPr>
            <p:spPr bwMode="auto">
              <a:xfrm>
                <a:off x="5108" y="2002"/>
                <a:ext cx="470" cy="5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i="0">
                    <a:solidFill>
                      <a:srgbClr val="7030A0"/>
                    </a:solidFill>
                  </a:rPr>
                  <a:t>t</a:t>
                </a:r>
              </a:p>
            </p:txBody>
          </p:sp>
          <p:sp>
            <p:nvSpPr>
              <p:cNvPr id="78" name="Text Box 22">
                <a:extLst>
                  <a:ext uri="{FF2B5EF4-FFF2-40B4-BE49-F238E27FC236}">
                    <a16:creationId xmlns:a16="http://schemas.microsoft.com/office/drawing/2014/main" id="{D9251C0C-735D-461C-BDEA-3B069CBEE57F}"/>
                  </a:ext>
                </a:extLst>
              </p:cNvPr>
              <p:cNvSpPr txBox="1">
                <a:spLocks noChangeArrowheads="1"/>
              </p:cNvSpPr>
              <p:nvPr/>
            </p:nvSpPr>
            <p:spPr bwMode="auto">
              <a:xfrm>
                <a:off x="2517" y="981"/>
                <a:ext cx="64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7030A0"/>
                    </a:solidFill>
                  </a:rPr>
                  <a:t>v</a:t>
                </a:r>
                <a:r>
                  <a:rPr kumimoji="1" lang="en-US" altLang="zh-CN" sz="2800" i="0" baseline="-25000">
                    <a:solidFill>
                      <a:srgbClr val="7030A0"/>
                    </a:solidFill>
                  </a:rPr>
                  <a:t>I</a:t>
                </a:r>
                <a:endParaRPr kumimoji="1" lang="en-US" altLang="zh-CN" sz="2800" i="0">
                  <a:solidFill>
                    <a:srgbClr val="7030A0"/>
                  </a:solidFill>
                </a:endParaRPr>
              </a:p>
            </p:txBody>
          </p:sp>
          <p:sp>
            <p:nvSpPr>
              <p:cNvPr id="79" name="Text Box 23">
                <a:extLst>
                  <a:ext uri="{FF2B5EF4-FFF2-40B4-BE49-F238E27FC236}">
                    <a16:creationId xmlns:a16="http://schemas.microsoft.com/office/drawing/2014/main" id="{F26A50A8-AB8D-48E8-821D-5DECB6A0A380}"/>
                  </a:ext>
                </a:extLst>
              </p:cNvPr>
              <p:cNvSpPr txBox="1">
                <a:spLocks noChangeArrowheads="1"/>
              </p:cNvSpPr>
              <p:nvPr/>
            </p:nvSpPr>
            <p:spPr bwMode="auto">
              <a:xfrm>
                <a:off x="2374" y="2078"/>
                <a:ext cx="47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b="0" i="0" dirty="0">
                    <a:solidFill>
                      <a:srgbClr val="7030A0"/>
                    </a:solidFill>
                  </a:rPr>
                  <a:t>0</a:t>
                </a:r>
              </a:p>
            </p:txBody>
          </p:sp>
        </p:grpSp>
        <p:sp>
          <p:nvSpPr>
            <p:cNvPr id="43" name="Line 24">
              <a:extLst>
                <a:ext uri="{FF2B5EF4-FFF2-40B4-BE49-F238E27FC236}">
                  <a16:creationId xmlns:a16="http://schemas.microsoft.com/office/drawing/2014/main" id="{D8C4D269-F202-4532-B59E-B1BC3D15F412}"/>
                </a:ext>
              </a:extLst>
            </p:cNvPr>
            <p:cNvSpPr>
              <a:spLocks noChangeShapeType="1"/>
            </p:cNvSpPr>
            <p:nvPr/>
          </p:nvSpPr>
          <p:spPr bwMode="auto">
            <a:xfrm>
              <a:off x="2632" y="2705"/>
              <a:ext cx="0" cy="990"/>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5">
              <a:extLst>
                <a:ext uri="{FF2B5EF4-FFF2-40B4-BE49-F238E27FC236}">
                  <a16:creationId xmlns:a16="http://schemas.microsoft.com/office/drawing/2014/main" id="{E4BDE311-A287-41AF-8DC6-3889267A6EA8}"/>
                </a:ext>
              </a:extLst>
            </p:cNvPr>
            <p:cNvSpPr>
              <a:spLocks noChangeShapeType="1"/>
            </p:cNvSpPr>
            <p:nvPr/>
          </p:nvSpPr>
          <p:spPr bwMode="auto">
            <a:xfrm>
              <a:off x="2632" y="3702"/>
              <a:ext cx="2562" cy="0"/>
            </a:xfrm>
            <a:prstGeom prst="line">
              <a:avLst/>
            </a:prstGeom>
            <a:noFill/>
            <a:ln w="38100">
              <a:solidFill>
                <a:srgbClr val="54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6">
              <a:extLst>
                <a:ext uri="{FF2B5EF4-FFF2-40B4-BE49-F238E27FC236}">
                  <a16:creationId xmlns:a16="http://schemas.microsoft.com/office/drawing/2014/main" id="{12DA766B-B605-4B86-8F98-F7815A5A6F78}"/>
                </a:ext>
              </a:extLst>
            </p:cNvPr>
            <p:cNvSpPr>
              <a:spLocks noChangeShapeType="1"/>
            </p:cNvSpPr>
            <p:nvPr/>
          </p:nvSpPr>
          <p:spPr bwMode="auto">
            <a:xfrm flipH="1" flipV="1">
              <a:off x="2824"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27">
              <a:extLst>
                <a:ext uri="{FF2B5EF4-FFF2-40B4-BE49-F238E27FC236}">
                  <a16:creationId xmlns:a16="http://schemas.microsoft.com/office/drawing/2014/main" id="{04F283E5-4845-458C-A1CF-771BC321E5E0}"/>
                </a:ext>
              </a:extLst>
            </p:cNvPr>
            <p:cNvSpPr>
              <a:spLocks noChangeShapeType="1"/>
            </p:cNvSpPr>
            <p:nvPr/>
          </p:nvSpPr>
          <p:spPr bwMode="auto">
            <a:xfrm flipH="1">
              <a:off x="2632" y="3513"/>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8">
              <a:extLst>
                <a:ext uri="{FF2B5EF4-FFF2-40B4-BE49-F238E27FC236}">
                  <a16:creationId xmlns:a16="http://schemas.microsoft.com/office/drawing/2014/main" id="{0CABB874-4D2E-4966-A0FE-86269FF35DB5}"/>
                </a:ext>
              </a:extLst>
            </p:cNvPr>
            <p:cNvSpPr>
              <a:spLocks noChangeShapeType="1"/>
            </p:cNvSpPr>
            <p:nvPr/>
          </p:nvSpPr>
          <p:spPr bwMode="auto">
            <a:xfrm>
              <a:off x="3208"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9">
              <a:extLst>
                <a:ext uri="{FF2B5EF4-FFF2-40B4-BE49-F238E27FC236}">
                  <a16:creationId xmlns:a16="http://schemas.microsoft.com/office/drawing/2014/main" id="{528E0846-2E3C-4C32-9808-4263EC092872}"/>
                </a:ext>
              </a:extLst>
            </p:cNvPr>
            <p:cNvSpPr>
              <a:spLocks noChangeShapeType="1"/>
            </p:cNvSpPr>
            <p:nvPr/>
          </p:nvSpPr>
          <p:spPr bwMode="auto">
            <a:xfrm>
              <a:off x="3208" y="3513"/>
              <a:ext cx="27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30">
              <a:extLst>
                <a:ext uri="{FF2B5EF4-FFF2-40B4-BE49-F238E27FC236}">
                  <a16:creationId xmlns:a16="http://schemas.microsoft.com/office/drawing/2014/main" id="{59FC0380-3744-411C-B25A-7A3E4D0F382E}"/>
                </a:ext>
              </a:extLst>
            </p:cNvPr>
            <p:cNvSpPr>
              <a:spLocks noChangeShapeType="1"/>
            </p:cNvSpPr>
            <p:nvPr/>
          </p:nvSpPr>
          <p:spPr bwMode="auto">
            <a:xfrm flipV="1">
              <a:off x="3486" y="3022"/>
              <a:ext cx="0" cy="491"/>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1">
              <a:extLst>
                <a:ext uri="{FF2B5EF4-FFF2-40B4-BE49-F238E27FC236}">
                  <a16:creationId xmlns:a16="http://schemas.microsoft.com/office/drawing/2014/main" id="{B48B3B7A-C781-42F4-B804-C00D266ED7A0}"/>
                </a:ext>
              </a:extLst>
            </p:cNvPr>
            <p:cNvSpPr>
              <a:spLocks noChangeShapeType="1"/>
            </p:cNvSpPr>
            <p:nvPr/>
          </p:nvSpPr>
          <p:spPr bwMode="auto">
            <a:xfrm>
              <a:off x="3870"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32">
              <a:extLst>
                <a:ext uri="{FF2B5EF4-FFF2-40B4-BE49-F238E27FC236}">
                  <a16:creationId xmlns:a16="http://schemas.microsoft.com/office/drawing/2014/main" id="{5FAA88B8-2ED0-465D-A30E-4CBA3DF8BA19}"/>
                </a:ext>
              </a:extLst>
            </p:cNvPr>
            <p:cNvSpPr>
              <a:spLocks noChangeShapeType="1"/>
            </p:cNvSpPr>
            <p:nvPr/>
          </p:nvSpPr>
          <p:spPr bwMode="auto">
            <a:xfrm>
              <a:off x="3878" y="3513"/>
              <a:ext cx="33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3">
              <a:extLst>
                <a:ext uri="{FF2B5EF4-FFF2-40B4-BE49-F238E27FC236}">
                  <a16:creationId xmlns:a16="http://schemas.microsoft.com/office/drawing/2014/main" id="{BDBEB794-9146-46B4-B490-99A8D51682CE}"/>
                </a:ext>
              </a:extLst>
            </p:cNvPr>
            <p:cNvSpPr>
              <a:spLocks noChangeShapeType="1"/>
            </p:cNvSpPr>
            <p:nvPr/>
          </p:nvSpPr>
          <p:spPr bwMode="auto">
            <a:xfrm>
              <a:off x="4617" y="3513"/>
              <a:ext cx="406"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Text Box 34">
              <a:extLst>
                <a:ext uri="{FF2B5EF4-FFF2-40B4-BE49-F238E27FC236}">
                  <a16:creationId xmlns:a16="http://schemas.microsoft.com/office/drawing/2014/main" id="{86F960A7-A982-4302-A6C8-1FE109392EE8}"/>
                </a:ext>
              </a:extLst>
            </p:cNvPr>
            <p:cNvSpPr txBox="1">
              <a:spLocks noChangeArrowheads="1"/>
            </p:cNvSpPr>
            <p:nvPr/>
          </p:nvSpPr>
          <p:spPr bwMode="auto">
            <a:xfrm>
              <a:off x="5108" y="3383"/>
              <a:ext cx="470" cy="5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i="0">
                  <a:solidFill>
                    <a:srgbClr val="7030A0"/>
                  </a:solidFill>
                </a:rPr>
                <a:t>t</a:t>
              </a:r>
            </a:p>
          </p:txBody>
        </p:sp>
        <p:sp>
          <p:nvSpPr>
            <p:cNvPr id="54" name="Text Box 35">
              <a:extLst>
                <a:ext uri="{FF2B5EF4-FFF2-40B4-BE49-F238E27FC236}">
                  <a16:creationId xmlns:a16="http://schemas.microsoft.com/office/drawing/2014/main" id="{9F3BCC3D-DED0-4780-B8CE-8A9038D81EEE}"/>
                </a:ext>
              </a:extLst>
            </p:cNvPr>
            <p:cNvSpPr txBox="1">
              <a:spLocks noChangeArrowheads="1"/>
            </p:cNvSpPr>
            <p:nvPr/>
          </p:nvSpPr>
          <p:spPr bwMode="auto">
            <a:xfrm>
              <a:off x="2517" y="2387"/>
              <a:ext cx="64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7030A0"/>
                  </a:solidFill>
                </a:rPr>
                <a:t>v</a:t>
              </a:r>
              <a:r>
                <a:rPr kumimoji="1" lang="en-US" altLang="zh-CN" sz="2800" i="0" baseline="-25000">
                  <a:solidFill>
                    <a:srgbClr val="7030A0"/>
                  </a:solidFill>
                </a:rPr>
                <a:t>O</a:t>
              </a:r>
              <a:endParaRPr kumimoji="1" lang="en-US" altLang="zh-CN" sz="2800" i="0">
                <a:solidFill>
                  <a:srgbClr val="7030A0"/>
                </a:solidFill>
              </a:endParaRPr>
            </a:p>
          </p:txBody>
        </p:sp>
        <p:sp>
          <p:nvSpPr>
            <p:cNvPr id="55" name="Text Box 36">
              <a:extLst>
                <a:ext uri="{FF2B5EF4-FFF2-40B4-BE49-F238E27FC236}">
                  <a16:creationId xmlns:a16="http://schemas.microsoft.com/office/drawing/2014/main" id="{331D8AE6-8DE4-46DE-A876-93946369F898}"/>
                </a:ext>
              </a:extLst>
            </p:cNvPr>
            <p:cNvSpPr txBox="1">
              <a:spLocks noChangeArrowheads="1"/>
            </p:cNvSpPr>
            <p:nvPr/>
          </p:nvSpPr>
          <p:spPr bwMode="auto">
            <a:xfrm>
              <a:off x="2381" y="3521"/>
              <a:ext cx="470" cy="5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b="0" i="0">
                  <a:solidFill>
                    <a:srgbClr val="7030A0"/>
                  </a:solidFill>
                </a:rPr>
                <a:t>0</a:t>
              </a:r>
            </a:p>
          </p:txBody>
        </p:sp>
        <p:sp>
          <p:nvSpPr>
            <p:cNvPr id="56" name="Line 37">
              <a:extLst>
                <a:ext uri="{FF2B5EF4-FFF2-40B4-BE49-F238E27FC236}">
                  <a16:creationId xmlns:a16="http://schemas.microsoft.com/office/drawing/2014/main" id="{EE9987A7-325C-445A-8D7D-248522909276}"/>
                </a:ext>
              </a:extLst>
            </p:cNvPr>
            <p:cNvSpPr>
              <a:spLocks noChangeShapeType="1"/>
            </p:cNvSpPr>
            <p:nvPr/>
          </p:nvSpPr>
          <p:spPr bwMode="auto">
            <a:xfrm flipH="1">
              <a:off x="2824" y="3044"/>
              <a:ext cx="38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38">
              <a:extLst>
                <a:ext uri="{FF2B5EF4-FFF2-40B4-BE49-F238E27FC236}">
                  <a16:creationId xmlns:a16="http://schemas.microsoft.com/office/drawing/2014/main" id="{D6CC5066-5CCA-4221-9D96-3267318B376B}"/>
                </a:ext>
              </a:extLst>
            </p:cNvPr>
            <p:cNvSpPr>
              <a:spLocks noChangeShapeType="1"/>
            </p:cNvSpPr>
            <p:nvPr/>
          </p:nvSpPr>
          <p:spPr bwMode="auto">
            <a:xfrm>
              <a:off x="3486" y="3044"/>
              <a:ext cx="38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9">
              <a:extLst>
                <a:ext uri="{FF2B5EF4-FFF2-40B4-BE49-F238E27FC236}">
                  <a16:creationId xmlns:a16="http://schemas.microsoft.com/office/drawing/2014/main" id="{80629F80-13B1-43A7-ACA4-5ABD059B56C8}"/>
                </a:ext>
              </a:extLst>
            </p:cNvPr>
            <p:cNvSpPr>
              <a:spLocks noChangeShapeType="1"/>
            </p:cNvSpPr>
            <p:nvPr/>
          </p:nvSpPr>
          <p:spPr bwMode="auto">
            <a:xfrm>
              <a:off x="4212"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40">
              <a:extLst>
                <a:ext uri="{FF2B5EF4-FFF2-40B4-BE49-F238E27FC236}">
                  <a16:creationId xmlns:a16="http://schemas.microsoft.com/office/drawing/2014/main" id="{2A6FA0BA-4D49-45FD-B2E5-E2995AEB24CF}"/>
                </a:ext>
              </a:extLst>
            </p:cNvPr>
            <p:cNvSpPr>
              <a:spLocks noChangeShapeType="1"/>
            </p:cNvSpPr>
            <p:nvPr/>
          </p:nvSpPr>
          <p:spPr bwMode="auto">
            <a:xfrm>
              <a:off x="4212" y="3044"/>
              <a:ext cx="40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1">
              <a:extLst>
                <a:ext uri="{FF2B5EF4-FFF2-40B4-BE49-F238E27FC236}">
                  <a16:creationId xmlns:a16="http://schemas.microsoft.com/office/drawing/2014/main" id="{1261C20D-A58B-46E7-A0E4-7E989505CD08}"/>
                </a:ext>
              </a:extLst>
            </p:cNvPr>
            <p:cNvSpPr>
              <a:spLocks noChangeShapeType="1"/>
            </p:cNvSpPr>
            <p:nvPr/>
          </p:nvSpPr>
          <p:spPr bwMode="auto">
            <a:xfrm>
              <a:off x="4617"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 Box 42">
              <a:extLst>
                <a:ext uri="{FF2B5EF4-FFF2-40B4-BE49-F238E27FC236}">
                  <a16:creationId xmlns:a16="http://schemas.microsoft.com/office/drawing/2014/main" id="{2FEA0601-2987-4A46-AAB9-4414195E6C8B}"/>
                </a:ext>
              </a:extLst>
            </p:cNvPr>
            <p:cNvSpPr txBox="1">
              <a:spLocks noChangeArrowheads="1"/>
            </p:cNvSpPr>
            <p:nvPr/>
          </p:nvSpPr>
          <p:spPr bwMode="auto">
            <a:xfrm>
              <a:off x="2952" y="3721"/>
              <a:ext cx="2156" cy="5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800" i="0">
                  <a:solidFill>
                    <a:srgbClr val="7030A0"/>
                  </a:solidFill>
                </a:rPr>
                <a:t>图</a:t>
              </a:r>
              <a:r>
                <a:rPr kumimoji="1" lang="en-US" altLang="zh-CN" sz="2800" i="0">
                  <a:solidFill>
                    <a:srgbClr val="7030A0"/>
                  </a:solidFill>
                </a:rPr>
                <a:t>7-18 </a:t>
              </a:r>
              <a:r>
                <a:rPr kumimoji="1" lang="zh-CN" altLang="en-US" sz="2800" i="0">
                  <a:solidFill>
                    <a:srgbClr val="7030A0"/>
                  </a:solidFill>
                </a:rPr>
                <a:t>脉冲波形</a:t>
              </a:r>
            </a:p>
          </p:txBody>
        </p:sp>
      </p:grpSp>
    </p:spTree>
    <p:extLst>
      <p:ext uri="{BB962C8B-B14F-4D97-AF65-F5344CB8AC3E}">
        <p14:creationId xmlns:p14="http://schemas.microsoft.com/office/powerpoint/2010/main" val="1821087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脉冲定时</a:t>
            </a:r>
            <a:endParaRPr lang="zh-CN" altLang="en-US" sz="3200" dirty="0">
              <a:solidFill>
                <a:srgbClr val="0000CC"/>
              </a:solidFill>
              <a:latin typeface="+mn-ea"/>
              <a:ea typeface="+mn-ea"/>
              <a:sym typeface="+mn-lt"/>
            </a:endParaRPr>
          </a:p>
        </p:txBody>
      </p:sp>
      <p:grpSp>
        <p:nvGrpSpPr>
          <p:cNvPr id="80" name="Group 336">
            <a:extLst>
              <a:ext uri="{FF2B5EF4-FFF2-40B4-BE49-F238E27FC236}">
                <a16:creationId xmlns:a16="http://schemas.microsoft.com/office/drawing/2014/main" id="{068F7B27-A2B7-4BC1-B902-FEDD80AE6A0B}"/>
              </a:ext>
            </a:extLst>
          </p:cNvPr>
          <p:cNvGrpSpPr>
            <a:grpSpLocks/>
          </p:cNvGrpSpPr>
          <p:nvPr/>
        </p:nvGrpSpPr>
        <p:grpSpPr bwMode="auto">
          <a:xfrm>
            <a:off x="359569" y="1045006"/>
            <a:ext cx="8424862" cy="5478462"/>
            <a:chOff x="158" y="436"/>
            <a:chExt cx="5307" cy="3451"/>
          </a:xfrm>
        </p:grpSpPr>
        <p:sp>
          <p:nvSpPr>
            <p:cNvPr id="81" name="Rectangle 5">
              <a:extLst>
                <a:ext uri="{FF2B5EF4-FFF2-40B4-BE49-F238E27FC236}">
                  <a16:creationId xmlns:a16="http://schemas.microsoft.com/office/drawing/2014/main" id="{2AA58CC3-901D-421F-AE3C-EEECC566C45D}"/>
                </a:ext>
              </a:extLst>
            </p:cNvPr>
            <p:cNvSpPr>
              <a:spLocks noChangeArrowheads="1"/>
            </p:cNvSpPr>
            <p:nvPr/>
          </p:nvSpPr>
          <p:spPr bwMode="auto">
            <a:xfrm>
              <a:off x="649" y="1216"/>
              <a:ext cx="562" cy="366"/>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540000"/>
                </a:solidFill>
              </a:endParaRPr>
            </a:p>
          </p:txBody>
        </p:sp>
        <p:sp>
          <p:nvSpPr>
            <p:cNvPr id="82" name="Line 6">
              <a:extLst>
                <a:ext uri="{FF2B5EF4-FFF2-40B4-BE49-F238E27FC236}">
                  <a16:creationId xmlns:a16="http://schemas.microsoft.com/office/drawing/2014/main" id="{DF2CD397-F918-47D6-AF10-C3B0D87A357B}"/>
                </a:ext>
              </a:extLst>
            </p:cNvPr>
            <p:cNvSpPr>
              <a:spLocks noChangeShapeType="1"/>
            </p:cNvSpPr>
            <p:nvPr/>
          </p:nvSpPr>
          <p:spPr bwMode="auto">
            <a:xfrm flipV="1">
              <a:off x="930" y="922"/>
              <a:ext cx="0" cy="29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3" name="Line 7">
              <a:extLst>
                <a:ext uri="{FF2B5EF4-FFF2-40B4-BE49-F238E27FC236}">
                  <a16:creationId xmlns:a16="http://schemas.microsoft.com/office/drawing/2014/main" id="{3F40A29A-5EDC-4C72-8FE6-853BA1202DF1}"/>
                </a:ext>
              </a:extLst>
            </p:cNvPr>
            <p:cNvSpPr>
              <a:spLocks noChangeShapeType="1"/>
            </p:cNvSpPr>
            <p:nvPr/>
          </p:nvSpPr>
          <p:spPr bwMode="auto">
            <a:xfrm>
              <a:off x="743" y="1582"/>
              <a:ext cx="0" cy="36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4" name="Line 8">
              <a:extLst>
                <a:ext uri="{FF2B5EF4-FFF2-40B4-BE49-F238E27FC236}">
                  <a16:creationId xmlns:a16="http://schemas.microsoft.com/office/drawing/2014/main" id="{4B3D8125-75F0-47C8-9F3D-B18BB7BCBCB8}"/>
                </a:ext>
              </a:extLst>
            </p:cNvPr>
            <p:cNvSpPr>
              <a:spLocks noChangeShapeType="1"/>
            </p:cNvSpPr>
            <p:nvPr/>
          </p:nvSpPr>
          <p:spPr bwMode="auto">
            <a:xfrm flipH="1">
              <a:off x="392" y="1933"/>
              <a:ext cx="351"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5" name="Line 9">
              <a:extLst>
                <a:ext uri="{FF2B5EF4-FFF2-40B4-BE49-F238E27FC236}">
                  <a16:creationId xmlns:a16="http://schemas.microsoft.com/office/drawing/2014/main" id="{F4E71452-76D8-40AA-8BC2-0C96DCBF8078}"/>
                </a:ext>
              </a:extLst>
            </p:cNvPr>
            <p:cNvSpPr>
              <a:spLocks noChangeShapeType="1"/>
            </p:cNvSpPr>
            <p:nvPr/>
          </p:nvSpPr>
          <p:spPr bwMode="auto">
            <a:xfrm>
              <a:off x="1094" y="1582"/>
              <a:ext cx="0" cy="36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6" name="Line 10">
              <a:extLst>
                <a:ext uri="{FF2B5EF4-FFF2-40B4-BE49-F238E27FC236}">
                  <a16:creationId xmlns:a16="http://schemas.microsoft.com/office/drawing/2014/main" id="{AEECC57A-09FC-47AF-8BE8-37BECB97B268}"/>
                </a:ext>
              </a:extLst>
            </p:cNvPr>
            <p:cNvSpPr>
              <a:spLocks noChangeShapeType="1"/>
            </p:cNvSpPr>
            <p:nvPr/>
          </p:nvSpPr>
          <p:spPr bwMode="auto">
            <a:xfrm>
              <a:off x="1094" y="1933"/>
              <a:ext cx="51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7" name="Line 11">
              <a:extLst>
                <a:ext uri="{FF2B5EF4-FFF2-40B4-BE49-F238E27FC236}">
                  <a16:creationId xmlns:a16="http://schemas.microsoft.com/office/drawing/2014/main" id="{D74E04B2-0557-4A24-A0BD-10BD52C446C3}"/>
                </a:ext>
              </a:extLst>
            </p:cNvPr>
            <p:cNvSpPr>
              <a:spLocks noChangeShapeType="1"/>
            </p:cNvSpPr>
            <p:nvPr/>
          </p:nvSpPr>
          <p:spPr bwMode="auto">
            <a:xfrm>
              <a:off x="1609" y="1925"/>
              <a:ext cx="0" cy="29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8" name="Text Box 13">
              <a:extLst>
                <a:ext uri="{FF2B5EF4-FFF2-40B4-BE49-F238E27FC236}">
                  <a16:creationId xmlns:a16="http://schemas.microsoft.com/office/drawing/2014/main" id="{2892A016-0AA7-4398-A415-8061F38A99A5}"/>
                </a:ext>
              </a:extLst>
            </p:cNvPr>
            <p:cNvSpPr txBox="1">
              <a:spLocks noChangeArrowheads="1"/>
            </p:cNvSpPr>
            <p:nvPr/>
          </p:nvSpPr>
          <p:spPr bwMode="auto">
            <a:xfrm>
              <a:off x="943" y="2218"/>
              <a:ext cx="1381" cy="413"/>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   </a:t>
              </a:r>
              <a:r>
                <a:rPr kumimoji="1" lang="zh-CN" altLang="en-US" sz="2400" i="0" dirty="0">
                  <a:solidFill>
                    <a:srgbClr val="540000"/>
                  </a:solidFill>
                </a:rPr>
                <a:t>单稳态电路</a:t>
              </a:r>
            </a:p>
          </p:txBody>
        </p:sp>
        <p:sp>
          <p:nvSpPr>
            <p:cNvPr id="89" name="Text Box 14">
              <a:extLst>
                <a:ext uri="{FF2B5EF4-FFF2-40B4-BE49-F238E27FC236}">
                  <a16:creationId xmlns:a16="http://schemas.microsoft.com/office/drawing/2014/main" id="{D0CF2337-663E-4C33-A531-DEF48B6369FA}"/>
                </a:ext>
              </a:extLst>
            </p:cNvPr>
            <p:cNvSpPr txBox="1">
              <a:spLocks noChangeArrowheads="1"/>
            </p:cNvSpPr>
            <p:nvPr/>
          </p:nvSpPr>
          <p:spPr bwMode="auto">
            <a:xfrm>
              <a:off x="158" y="1752"/>
              <a:ext cx="77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A</a:t>
              </a:r>
              <a:endParaRPr kumimoji="1" lang="en-US" altLang="zh-CN" sz="2400" dirty="0">
                <a:solidFill>
                  <a:srgbClr val="540000"/>
                </a:solidFill>
              </a:endParaRPr>
            </a:p>
          </p:txBody>
        </p:sp>
        <p:sp>
          <p:nvSpPr>
            <p:cNvPr id="90" name="Text Box 15">
              <a:extLst>
                <a:ext uri="{FF2B5EF4-FFF2-40B4-BE49-F238E27FC236}">
                  <a16:creationId xmlns:a16="http://schemas.microsoft.com/office/drawing/2014/main" id="{D0D8D5FA-AF5B-435F-A657-E51DD9AF1A69}"/>
                </a:ext>
              </a:extLst>
            </p:cNvPr>
            <p:cNvSpPr txBox="1">
              <a:spLocks noChangeArrowheads="1"/>
            </p:cNvSpPr>
            <p:nvPr/>
          </p:nvSpPr>
          <p:spPr bwMode="auto">
            <a:xfrm>
              <a:off x="1281" y="1436"/>
              <a:ext cx="515" cy="36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B</a:t>
              </a:r>
              <a:endParaRPr kumimoji="1" lang="en-US" altLang="zh-CN" sz="2400" dirty="0">
                <a:solidFill>
                  <a:srgbClr val="540000"/>
                </a:solidFill>
              </a:endParaRPr>
            </a:p>
          </p:txBody>
        </p:sp>
        <p:sp>
          <p:nvSpPr>
            <p:cNvPr id="91" name="Text Box 16">
              <a:extLst>
                <a:ext uri="{FF2B5EF4-FFF2-40B4-BE49-F238E27FC236}">
                  <a16:creationId xmlns:a16="http://schemas.microsoft.com/office/drawing/2014/main" id="{BAF626A6-2BD8-467A-8E10-D42C5A7A1246}"/>
                </a:ext>
              </a:extLst>
            </p:cNvPr>
            <p:cNvSpPr txBox="1">
              <a:spLocks noChangeArrowheads="1"/>
            </p:cNvSpPr>
            <p:nvPr/>
          </p:nvSpPr>
          <p:spPr bwMode="auto">
            <a:xfrm>
              <a:off x="747" y="618"/>
              <a:ext cx="773" cy="58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O</a:t>
              </a:r>
              <a:endParaRPr kumimoji="1" lang="en-US" altLang="zh-CN" sz="2400">
                <a:solidFill>
                  <a:srgbClr val="540000"/>
                </a:solidFill>
              </a:endParaRPr>
            </a:p>
          </p:txBody>
        </p:sp>
        <p:sp>
          <p:nvSpPr>
            <p:cNvPr id="92" name="Line 17">
              <a:extLst>
                <a:ext uri="{FF2B5EF4-FFF2-40B4-BE49-F238E27FC236}">
                  <a16:creationId xmlns:a16="http://schemas.microsoft.com/office/drawing/2014/main" id="{55ADFE6E-344D-458E-BF41-26B4ABEC4609}"/>
                </a:ext>
              </a:extLst>
            </p:cNvPr>
            <p:cNvSpPr>
              <a:spLocks noChangeShapeType="1"/>
            </p:cNvSpPr>
            <p:nvPr/>
          </p:nvSpPr>
          <p:spPr bwMode="auto">
            <a:xfrm flipH="1">
              <a:off x="1585" y="2634"/>
              <a:ext cx="0" cy="24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3" name="Text Box 18">
              <a:extLst>
                <a:ext uri="{FF2B5EF4-FFF2-40B4-BE49-F238E27FC236}">
                  <a16:creationId xmlns:a16="http://schemas.microsoft.com/office/drawing/2014/main" id="{D769DD35-46B1-4E12-8789-05E460117866}"/>
                </a:ext>
              </a:extLst>
            </p:cNvPr>
            <p:cNvSpPr txBox="1">
              <a:spLocks noChangeArrowheads="1"/>
            </p:cNvSpPr>
            <p:nvPr/>
          </p:nvSpPr>
          <p:spPr bwMode="auto">
            <a:xfrm>
              <a:off x="1305" y="2732"/>
              <a:ext cx="772" cy="58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I</a:t>
              </a:r>
              <a:endParaRPr kumimoji="1" lang="en-US" altLang="zh-CN" sz="2400" dirty="0">
                <a:solidFill>
                  <a:srgbClr val="540000"/>
                </a:solidFill>
              </a:endParaRPr>
            </a:p>
          </p:txBody>
        </p:sp>
        <p:sp>
          <p:nvSpPr>
            <p:cNvPr id="94" name="Text Box 19">
              <a:extLst>
                <a:ext uri="{FF2B5EF4-FFF2-40B4-BE49-F238E27FC236}">
                  <a16:creationId xmlns:a16="http://schemas.microsoft.com/office/drawing/2014/main" id="{8D9A97E0-B68E-4BAF-B058-CE5882701342}"/>
                </a:ext>
              </a:extLst>
            </p:cNvPr>
            <p:cNvSpPr txBox="1">
              <a:spLocks noChangeArrowheads="1"/>
            </p:cNvSpPr>
            <p:nvPr/>
          </p:nvSpPr>
          <p:spPr bwMode="auto">
            <a:xfrm>
              <a:off x="793" y="3249"/>
              <a:ext cx="1333" cy="31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(a)</a:t>
              </a:r>
              <a:r>
                <a:rPr kumimoji="1" lang="zh-CN" altLang="en-US" sz="2400" i="0">
                  <a:solidFill>
                    <a:srgbClr val="540000"/>
                  </a:solidFill>
                </a:rPr>
                <a:t>逻辑图</a:t>
              </a:r>
            </a:p>
          </p:txBody>
        </p:sp>
        <p:sp>
          <p:nvSpPr>
            <p:cNvPr id="95" name="Line 21">
              <a:extLst>
                <a:ext uri="{FF2B5EF4-FFF2-40B4-BE49-F238E27FC236}">
                  <a16:creationId xmlns:a16="http://schemas.microsoft.com/office/drawing/2014/main" id="{6E0E9EF0-CDC8-4ED8-8146-D50996A133AB}"/>
                </a:ext>
              </a:extLst>
            </p:cNvPr>
            <p:cNvSpPr>
              <a:spLocks noChangeShapeType="1"/>
            </p:cNvSpPr>
            <p:nvPr/>
          </p:nvSpPr>
          <p:spPr bwMode="auto">
            <a:xfrm>
              <a:off x="3027" y="582"/>
              <a:ext cx="62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6" name="Line 22">
              <a:extLst>
                <a:ext uri="{FF2B5EF4-FFF2-40B4-BE49-F238E27FC236}">
                  <a16:creationId xmlns:a16="http://schemas.microsoft.com/office/drawing/2014/main" id="{F03A0EA2-952F-4A39-B1B2-BD6A01653804}"/>
                </a:ext>
              </a:extLst>
            </p:cNvPr>
            <p:cNvSpPr>
              <a:spLocks noChangeShapeType="1"/>
            </p:cNvSpPr>
            <p:nvPr/>
          </p:nvSpPr>
          <p:spPr bwMode="auto">
            <a:xfrm>
              <a:off x="3647" y="582"/>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7" name="Line 23">
              <a:extLst>
                <a:ext uri="{FF2B5EF4-FFF2-40B4-BE49-F238E27FC236}">
                  <a16:creationId xmlns:a16="http://schemas.microsoft.com/office/drawing/2014/main" id="{6D8F83DC-A26D-432C-B159-F2A420279E4B}"/>
                </a:ext>
              </a:extLst>
            </p:cNvPr>
            <p:cNvSpPr>
              <a:spLocks noChangeShapeType="1"/>
            </p:cNvSpPr>
            <p:nvPr/>
          </p:nvSpPr>
          <p:spPr bwMode="auto">
            <a:xfrm>
              <a:off x="3771" y="582"/>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8" name="Line 24">
              <a:extLst>
                <a:ext uri="{FF2B5EF4-FFF2-40B4-BE49-F238E27FC236}">
                  <a16:creationId xmlns:a16="http://schemas.microsoft.com/office/drawing/2014/main" id="{27B159F6-F852-4A71-98CB-7B6DE714E548}"/>
                </a:ext>
              </a:extLst>
            </p:cNvPr>
            <p:cNvSpPr>
              <a:spLocks noChangeShapeType="1"/>
            </p:cNvSpPr>
            <p:nvPr/>
          </p:nvSpPr>
          <p:spPr bwMode="auto">
            <a:xfrm>
              <a:off x="3647" y="1070"/>
              <a:ext cx="124"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9" name="Line 25">
              <a:extLst>
                <a:ext uri="{FF2B5EF4-FFF2-40B4-BE49-F238E27FC236}">
                  <a16:creationId xmlns:a16="http://schemas.microsoft.com/office/drawing/2014/main" id="{6B5F2FA3-75D3-4BF1-8299-BAEA3288F959}"/>
                </a:ext>
              </a:extLst>
            </p:cNvPr>
            <p:cNvSpPr>
              <a:spLocks noChangeShapeType="1"/>
            </p:cNvSpPr>
            <p:nvPr/>
          </p:nvSpPr>
          <p:spPr bwMode="auto">
            <a:xfrm>
              <a:off x="3771" y="582"/>
              <a:ext cx="132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0" name="Line 26">
              <a:extLst>
                <a:ext uri="{FF2B5EF4-FFF2-40B4-BE49-F238E27FC236}">
                  <a16:creationId xmlns:a16="http://schemas.microsoft.com/office/drawing/2014/main" id="{C4822242-1B26-4C68-B5F4-A3EB3CCF7D99}"/>
                </a:ext>
              </a:extLst>
            </p:cNvPr>
            <p:cNvSpPr>
              <a:spLocks noChangeShapeType="1"/>
            </p:cNvSpPr>
            <p:nvPr/>
          </p:nvSpPr>
          <p:spPr bwMode="auto">
            <a:xfrm>
              <a:off x="3647" y="1168"/>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1" name="Line 27">
              <a:extLst>
                <a:ext uri="{FF2B5EF4-FFF2-40B4-BE49-F238E27FC236}">
                  <a16:creationId xmlns:a16="http://schemas.microsoft.com/office/drawing/2014/main" id="{5972E7F4-69E9-4734-95E4-CC37DE62BEFF}"/>
                </a:ext>
              </a:extLst>
            </p:cNvPr>
            <p:cNvSpPr>
              <a:spLocks noChangeShapeType="1"/>
            </p:cNvSpPr>
            <p:nvPr/>
          </p:nvSpPr>
          <p:spPr bwMode="auto">
            <a:xfrm flipH="1">
              <a:off x="3027" y="1656"/>
              <a:ext cx="62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2" name="Line 28">
              <a:extLst>
                <a:ext uri="{FF2B5EF4-FFF2-40B4-BE49-F238E27FC236}">
                  <a16:creationId xmlns:a16="http://schemas.microsoft.com/office/drawing/2014/main" id="{5673B850-1AE3-4FB7-B853-292B8341506A}"/>
                </a:ext>
              </a:extLst>
            </p:cNvPr>
            <p:cNvSpPr>
              <a:spLocks noChangeShapeType="1"/>
            </p:cNvSpPr>
            <p:nvPr/>
          </p:nvSpPr>
          <p:spPr bwMode="auto">
            <a:xfrm>
              <a:off x="3647" y="1168"/>
              <a:ext cx="109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3" name="Line 29">
              <a:extLst>
                <a:ext uri="{FF2B5EF4-FFF2-40B4-BE49-F238E27FC236}">
                  <a16:creationId xmlns:a16="http://schemas.microsoft.com/office/drawing/2014/main" id="{3CEAE1EE-0665-420C-8123-E028CBBABB1C}"/>
                </a:ext>
              </a:extLst>
            </p:cNvPr>
            <p:cNvSpPr>
              <a:spLocks noChangeShapeType="1"/>
            </p:cNvSpPr>
            <p:nvPr/>
          </p:nvSpPr>
          <p:spPr bwMode="auto">
            <a:xfrm>
              <a:off x="4742" y="1168"/>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4" name="Line 30">
              <a:extLst>
                <a:ext uri="{FF2B5EF4-FFF2-40B4-BE49-F238E27FC236}">
                  <a16:creationId xmlns:a16="http://schemas.microsoft.com/office/drawing/2014/main" id="{C70DEDA9-8D95-4859-A69F-79C8549EF8C1}"/>
                </a:ext>
              </a:extLst>
            </p:cNvPr>
            <p:cNvSpPr>
              <a:spLocks noChangeShapeType="1"/>
            </p:cNvSpPr>
            <p:nvPr/>
          </p:nvSpPr>
          <p:spPr bwMode="auto">
            <a:xfrm>
              <a:off x="4742" y="1656"/>
              <a:ext cx="68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5" name="Line 31">
              <a:extLst>
                <a:ext uri="{FF2B5EF4-FFF2-40B4-BE49-F238E27FC236}">
                  <a16:creationId xmlns:a16="http://schemas.microsoft.com/office/drawing/2014/main" id="{8E82C18C-5E57-4113-B53E-5C25EE49E4EF}"/>
                </a:ext>
              </a:extLst>
            </p:cNvPr>
            <p:cNvSpPr>
              <a:spLocks noChangeShapeType="1"/>
            </p:cNvSpPr>
            <p:nvPr/>
          </p:nvSpPr>
          <p:spPr bwMode="auto">
            <a:xfrm flipV="1">
              <a:off x="3399"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6" name="Line 32">
              <a:extLst>
                <a:ext uri="{FF2B5EF4-FFF2-40B4-BE49-F238E27FC236}">
                  <a16:creationId xmlns:a16="http://schemas.microsoft.com/office/drawing/2014/main" id="{706B9FB6-33F7-4806-990E-F4EE0E286119}"/>
                </a:ext>
              </a:extLst>
            </p:cNvPr>
            <p:cNvSpPr>
              <a:spLocks noChangeShapeType="1"/>
            </p:cNvSpPr>
            <p:nvPr/>
          </p:nvSpPr>
          <p:spPr bwMode="auto">
            <a:xfrm>
              <a:off x="3564"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7" name="Line 33">
              <a:extLst>
                <a:ext uri="{FF2B5EF4-FFF2-40B4-BE49-F238E27FC236}">
                  <a16:creationId xmlns:a16="http://schemas.microsoft.com/office/drawing/2014/main" id="{69C0C685-4FFC-4AC5-A6F1-00E1A9A1E5ED}"/>
                </a:ext>
              </a:extLst>
            </p:cNvPr>
            <p:cNvSpPr>
              <a:spLocks noChangeShapeType="1"/>
            </p:cNvSpPr>
            <p:nvPr/>
          </p:nvSpPr>
          <p:spPr bwMode="auto">
            <a:xfrm>
              <a:off x="3399" y="1827"/>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8" name="Line 34">
              <a:extLst>
                <a:ext uri="{FF2B5EF4-FFF2-40B4-BE49-F238E27FC236}">
                  <a16:creationId xmlns:a16="http://schemas.microsoft.com/office/drawing/2014/main" id="{42B8907B-81CE-4870-B6FD-3542667AB528}"/>
                </a:ext>
              </a:extLst>
            </p:cNvPr>
            <p:cNvSpPr>
              <a:spLocks noChangeShapeType="1"/>
            </p:cNvSpPr>
            <p:nvPr/>
          </p:nvSpPr>
          <p:spPr bwMode="auto">
            <a:xfrm flipH="1">
              <a:off x="3192" y="2296"/>
              <a:ext cx="20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9" name="Line 35">
              <a:extLst>
                <a:ext uri="{FF2B5EF4-FFF2-40B4-BE49-F238E27FC236}">
                  <a16:creationId xmlns:a16="http://schemas.microsoft.com/office/drawing/2014/main" id="{173EDD64-2E28-412A-8E9D-627DAC6EE526}"/>
                </a:ext>
              </a:extLst>
            </p:cNvPr>
            <p:cNvSpPr>
              <a:spLocks noChangeShapeType="1"/>
            </p:cNvSpPr>
            <p:nvPr/>
          </p:nvSpPr>
          <p:spPr bwMode="auto">
            <a:xfrm flipV="1">
              <a:off x="3771"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0" name="Line 36">
              <a:extLst>
                <a:ext uri="{FF2B5EF4-FFF2-40B4-BE49-F238E27FC236}">
                  <a16:creationId xmlns:a16="http://schemas.microsoft.com/office/drawing/2014/main" id="{0CA00B7B-ED81-4C51-9F38-6C54168E149F}"/>
                </a:ext>
              </a:extLst>
            </p:cNvPr>
            <p:cNvSpPr>
              <a:spLocks noChangeShapeType="1"/>
            </p:cNvSpPr>
            <p:nvPr/>
          </p:nvSpPr>
          <p:spPr bwMode="auto">
            <a:xfrm>
              <a:off x="3936"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1" name="Line 37">
              <a:extLst>
                <a:ext uri="{FF2B5EF4-FFF2-40B4-BE49-F238E27FC236}">
                  <a16:creationId xmlns:a16="http://schemas.microsoft.com/office/drawing/2014/main" id="{FC4391B4-E706-4FBF-9721-F7B82D8D4EBA}"/>
                </a:ext>
              </a:extLst>
            </p:cNvPr>
            <p:cNvSpPr>
              <a:spLocks noChangeShapeType="1"/>
            </p:cNvSpPr>
            <p:nvPr/>
          </p:nvSpPr>
          <p:spPr bwMode="auto">
            <a:xfrm>
              <a:off x="3771" y="1827"/>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2" name="Line 38">
              <a:extLst>
                <a:ext uri="{FF2B5EF4-FFF2-40B4-BE49-F238E27FC236}">
                  <a16:creationId xmlns:a16="http://schemas.microsoft.com/office/drawing/2014/main" id="{3939C195-550D-45D8-9DBE-CCE6EA4B48CE}"/>
                </a:ext>
              </a:extLst>
            </p:cNvPr>
            <p:cNvSpPr>
              <a:spLocks noChangeShapeType="1"/>
            </p:cNvSpPr>
            <p:nvPr/>
          </p:nvSpPr>
          <p:spPr bwMode="auto">
            <a:xfrm flipH="1">
              <a:off x="3564" y="2296"/>
              <a:ext cx="20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3" name="Line 39">
              <a:extLst>
                <a:ext uri="{FF2B5EF4-FFF2-40B4-BE49-F238E27FC236}">
                  <a16:creationId xmlns:a16="http://schemas.microsoft.com/office/drawing/2014/main" id="{7C1D11E7-08C0-47DC-AB6F-BBD208117F9B}"/>
                </a:ext>
              </a:extLst>
            </p:cNvPr>
            <p:cNvSpPr>
              <a:spLocks noChangeShapeType="1"/>
            </p:cNvSpPr>
            <p:nvPr/>
          </p:nvSpPr>
          <p:spPr bwMode="auto">
            <a:xfrm flipH="1">
              <a:off x="3936"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4" name="Line 40">
              <a:extLst>
                <a:ext uri="{FF2B5EF4-FFF2-40B4-BE49-F238E27FC236}">
                  <a16:creationId xmlns:a16="http://schemas.microsoft.com/office/drawing/2014/main" id="{E7697AE1-3696-4BC7-A686-4D55700A4950}"/>
                </a:ext>
              </a:extLst>
            </p:cNvPr>
            <p:cNvSpPr>
              <a:spLocks noChangeShapeType="1"/>
            </p:cNvSpPr>
            <p:nvPr/>
          </p:nvSpPr>
          <p:spPr bwMode="auto">
            <a:xfrm flipV="1">
              <a:off x="4142"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5" name="Line 41">
              <a:extLst>
                <a:ext uri="{FF2B5EF4-FFF2-40B4-BE49-F238E27FC236}">
                  <a16:creationId xmlns:a16="http://schemas.microsoft.com/office/drawing/2014/main" id="{B6135B9E-DF21-4198-844D-893A2A762F94}"/>
                </a:ext>
              </a:extLst>
            </p:cNvPr>
            <p:cNvSpPr>
              <a:spLocks noChangeShapeType="1"/>
            </p:cNvSpPr>
            <p:nvPr/>
          </p:nvSpPr>
          <p:spPr bwMode="auto">
            <a:xfrm>
              <a:off x="4308"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6" name="Line 42">
              <a:extLst>
                <a:ext uri="{FF2B5EF4-FFF2-40B4-BE49-F238E27FC236}">
                  <a16:creationId xmlns:a16="http://schemas.microsoft.com/office/drawing/2014/main" id="{0484179F-5C4B-4F43-8D3D-639628EB8A57}"/>
                </a:ext>
              </a:extLst>
            </p:cNvPr>
            <p:cNvSpPr>
              <a:spLocks noChangeShapeType="1"/>
            </p:cNvSpPr>
            <p:nvPr/>
          </p:nvSpPr>
          <p:spPr bwMode="auto">
            <a:xfrm>
              <a:off x="4142"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7" name="Line 43">
              <a:extLst>
                <a:ext uri="{FF2B5EF4-FFF2-40B4-BE49-F238E27FC236}">
                  <a16:creationId xmlns:a16="http://schemas.microsoft.com/office/drawing/2014/main" id="{37EE08D1-6C08-4B69-9DAC-0CB4D7A71140}"/>
                </a:ext>
              </a:extLst>
            </p:cNvPr>
            <p:cNvSpPr>
              <a:spLocks noChangeShapeType="1"/>
            </p:cNvSpPr>
            <p:nvPr/>
          </p:nvSpPr>
          <p:spPr bwMode="auto">
            <a:xfrm flipV="1">
              <a:off x="4514"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8" name="Line 44">
              <a:extLst>
                <a:ext uri="{FF2B5EF4-FFF2-40B4-BE49-F238E27FC236}">
                  <a16:creationId xmlns:a16="http://schemas.microsoft.com/office/drawing/2014/main" id="{B8A8AF02-DB39-4C4E-AE46-EA3205DE8273}"/>
                </a:ext>
              </a:extLst>
            </p:cNvPr>
            <p:cNvSpPr>
              <a:spLocks noChangeShapeType="1"/>
            </p:cNvSpPr>
            <p:nvPr/>
          </p:nvSpPr>
          <p:spPr bwMode="auto">
            <a:xfrm>
              <a:off x="4680"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9" name="Line 45">
              <a:extLst>
                <a:ext uri="{FF2B5EF4-FFF2-40B4-BE49-F238E27FC236}">
                  <a16:creationId xmlns:a16="http://schemas.microsoft.com/office/drawing/2014/main" id="{66EE00FB-33FD-460D-BBC2-84F8B392A65E}"/>
                </a:ext>
              </a:extLst>
            </p:cNvPr>
            <p:cNvSpPr>
              <a:spLocks noChangeShapeType="1"/>
            </p:cNvSpPr>
            <p:nvPr/>
          </p:nvSpPr>
          <p:spPr bwMode="auto">
            <a:xfrm>
              <a:off x="4514"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0" name="Line 46">
              <a:extLst>
                <a:ext uri="{FF2B5EF4-FFF2-40B4-BE49-F238E27FC236}">
                  <a16:creationId xmlns:a16="http://schemas.microsoft.com/office/drawing/2014/main" id="{4CD6C53A-5E4E-4C4B-8AAC-3D26D7023392}"/>
                </a:ext>
              </a:extLst>
            </p:cNvPr>
            <p:cNvSpPr>
              <a:spLocks noChangeShapeType="1"/>
            </p:cNvSpPr>
            <p:nvPr/>
          </p:nvSpPr>
          <p:spPr bwMode="auto">
            <a:xfrm flipH="1">
              <a:off x="4308"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1" name="Line 47">
              <a:extLst>
                <a:ext uri="{FF2B5EF4-FFF2-40B4-BE49-F238E27FC236}">
                  <a16:creationId xmlns:a16="http://schemas.microsoft.com/office/drawing/2014/main" id="{91E4246C-C787-4346-B3F1-8775B1A05F56}"/>
                </a:ext>
              </a:extLst>
            </p:cNvPr>
            <p:cNvSpPr>
              <a:spLocks noChangeShapeType="1"/>
            </p:cNvSpPr>
            <p:nvPr/>
          </p:nvSpPr>
          <p:spPr bwMode="auto">
            <a:xfrm flipV="1">
              <a:off x="4886"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2" name="Line 48">
              <a:extLst>
                <a:ext uri="{FF2B5EF4-FFF2-40B4-BE49-F238E27FC236}">
                  <a16:creationId xmlns:a16="http://schemas.microsoft.com/office/drawing/2014/main" id="{6A808943-3A79-41DB-AE76-9F7184AF0006}"/>
                </a:ext>
              </a:extLst>
            </p:cNvPr>
            <p:cNvSpPr>
              <a:spLocks noChangeShapeType="1"/>
            </p:cNvSpPr>
            <p:nvPr/>
          </p:nvSpPr>
          <p:spPr bwMode="auto">
            <a:xfrm>
              <a:off x="5052"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3" name="Line 49">
              <a:extLst>
                <a:ext uri="{FF2B5EF4-FFF2-40B4-BE49-F238E27FC236}">
                  <a16:creationId xmlns:a16="http://schemas.microsoft.com/office/drawing/2014/main" id="{DE15B597-90E0-43CE-9673-D6A0A14EF0A7}"/>
                </a:ext>
              </a:extLst>
            </p:cNvPr>
            <p:cNvSpPr>
              <a:spLocks noChangeShapeType="1"/>
            </p:cNvSpPr>
            <p:nvPr/>
          </p:nvSpPr>
          <p:spPr bwMode="auto">
            <a:xfrm>
              <a:off x="4886"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4" name="Line 50">
              <a:extLst>
                <a:ext uri="{FF2B5EF4-FFF2-40B4-BE49-F238E27FC236}">
                  <a16:creationId xmlns:a16="http://schemas.microsoft.com/office/drawing/2014/main" id="{77F35249-CF3F-43A8-AF19-4D6688AB442F}"/>
                </a:ext>
              </a:extLst>
            </p:cNvPr>
            <p:cNvSpPr>
              <a:spLocks noChangeShapeType="1"/>
            </p:cNvSpPr>
            <p:nvPr/>
          </p:nvSpPr>
          <p:spPr bwMode="auto">
            <a:xfrm flipH="1">
              <a:off x="4680"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5" name="Line 51">
              <a:extLst>
                <a:ext uri="{FF2B5EF4-FFF2-40B4-BE49-F238E27FC236}">
                  <a16:creationId xmlns:a16="http://schemas.microsoft.com/office/drawing/2014/main" id="{226CFCFB-04D7-48F6-9383-8F5CA4E78046}"/>
                </a:ext>
              </a:extLst>
            </p:cNvPr>
            <p:cNvSpPr>
              <a:spLocks noChangeShapeType="1"/>
            </p:cNvSpPr>
            <p:nvPr/>
          </p:nvSpPr>
          <p:spPr bwMode="auto">
            <a:xfrm>
              <a:off x="5052" y="2296"/>
              <a:ext cx="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6" name="Line 52">
              <a:extLst>
                <a:ext uri="{FF2B5EF4-FFF2-40B4-BE49-F238E27FC236}">
                  <a16:creationId xmlns:a16="http://schemas.microsoft.com/office/drawing/2014/main" id="{EABC8946-C04B-46FD-A0B5-8B3D9094AC3B}"/>
                </a:ext>
              </a:extLst>
            </p:cNvPr>
            <p:cNvSpPr>
              <a:spLocks noChangeShapeType="1"/>
            </p:cNvSpPr>
            <p:nvPr/>
          </p:nvSpPr>
          <p:spPr bwMode="auto">
            <a:xfrm flipV="1">
              <a:off x="3771"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7" name="Line 53">
              <a:extLst>
                <a:ext uri="{FF2B5EF4-FFF2-40B4-BE49-F238E27FC236}">
                  <a16:creationId xmlns:a16="http://schemas.microsoft.com/office/drawing/2014/main" id="{CFC52232-D2FF-4BB2-A0E1-CDC53198FE64}"/>
                </a:ext>
              </a:extLst>
            </p:cNvPr>
            <p:cNvSpPr>
              <a:spLocks noChangeShapeType="1"/>
            </p:cNvSpPr>
            <p:nvPr/>
          </p:nvSpPr>
          <p:spPr bwMode="auto">
            <a:xfrm>
              <a:off x="3936"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8" name="Line 54">
              <a:extLst>
                <a:ext uri="{FF2B5EF4-FFF2-40B4-BE49-F238E27FC236}">
                  <a16:creationId xmlns:a16="http://schemas.microsoft.com/office/drawing/2014/main" id="{26BE1E9E-425C-430B-A7D9-A4A61D55984B}"/>
                </a:ext>
              </a:extLst>
            </p:cNvPr>
            <p:cNvSpPr>
              <a:spLocks noChangeShapeType="1"/>
            </p:cNvSpPr>
            <p:nvPr/>
          </p:nvSpPr>
          <p:spPr bwMode="auto">
            <a:xfrm>
              <a:off x="3771" y="2534"/>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9" name="Line 55">
              <a:extLst>
                <a:ext uri="{FF2B5EF4-FFF2-40B4-BE49-F238E27FC236}">
                  <a16:creationId xmlns:a16="http://schemas.microsoft.com/office/drawing/2014/main" id="{FCD7A69F-9B7F-4089-ADBA-71F18C4B7124}"/>
                </a:ext>
              </a:extLst>
            </p:cNvPr>
            <p:cNvSpPr>
              <a:spLocks noChangeShapeType="1"/>
            </p:cNvSpPr>
            <p:nvPr/>
          </p:nvSpPr>
          <p:spPr bwMode="auto">
            <a:xfrm flipV="1">
              <a:off x="4142"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0" name="Line 56">
              <a:extLst>
                <a:ext uri="{FF2B5EF4-FFF2-40B4-BE49-F238E27FC236}">
                  <a16:creationId xmlns:a16="http://schemas.microsoft.com/office/drawing/2014/main" id="{B59CB008-FCF4-4C61-8E81-9C359EB9DB44}"/>
                </a:ext>
              </a:extLst>
            </p:cNvPr>
            <p:cNvSpPr>
              <a:spLocks noChangeShapeType="1"/>
            </p:cNvSpPr>
            <p:nvPr/>
          </p:nvSpPr>
          <p:spPr bwMode="auto">
            <a:xfrm>
              <a:off x="4308"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1" name="Line 57">
              <a:extLst>
                <a:ext uri="{FF2B5EF4-FFF2-40B4-BE49-F238E27FC236}">
                  <a16:creationId xmlns:a16="http://schemas.microsoft.com/office/drawing/2014/main" id="{AF5F3A32-45B8-4924-9543-D745D1502173}"/>
                </a:ext>
              </a:extLst>
            </p:cNvPr>
            <p:cNvSpPr>
              <a:spLocks noChangeShapeType="1"/>
            </p:cNvSpPr>
            <p:nvPr/>
          </p:nvSpPr>
          <p:spPr bwMode="auto">
            <a:xfrm>
              <a:off x="4142" y="2534"/>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2" name="Line 58">
              <a:extLst>
                <a:ext uri="{FF2B5EF4-FFF2-40B4-BE49-F238E27FC236}">
                  <a16:creationId xmlns:a16="http://schemas.microsoft.com/office/drawing/2014/main" id="{EBE1A00F-E3BC-48D8-B8DB-A577DB111895}"/>
                </a:ext>
              </a:extLst>
            </p:cNvPr>
            <p:cNvSpPr>
              <a:spLocks noChangeShapeType="1"/>
            </p:cNvSpPr>
            <p:nvPr/>
          </p:nvSpPr>
          <p:spPr bwMode="auto">
            <a:xfrm flipH="1">
              <a:off x="3936" y="3022"/>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3" name="Line 59">
              <a:extLst>
                <a:ext uri="{FF2B5EF4-FFF2-40B4-BE49-F238E27FC236}">
                  <a16:creationId xmlns:a16="http://schemas.microsoft.com/office/drawing/2014/main" id="{D4F871FD-9D19-4862-9D17-A27FE7C82DF0}"/>
                </a:ext>
              </a:extLst>
            </p:cNvPr>
            <p:cNvSpPr>
              <a:spLocks noChangeShapeType="1"/>
            </p:cNvSpPr>
            <p:nvPr/>
          </p:nvSpPr>
          <p:spPr bwMode="auto">
            <a:xfrm flipV="1">
              <a:off x="4514"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4" name="Line 60">
              <a:extLst>
                <a:ext uri="{FF2B5EF4-FFF2-40B4-BE49-F238E27FC236}">
                  <a16:creationId xmlns:a16="http://schemas.microsoft.com/office/drawing/2014/main" id="{253B04C6-DF7D-4650-9081-F66774005851}"/>
                </a:ext>
              </a:extLst>
            </p:cNvPr>
            <p:cNvSpPr>
              <a:spLocks noChangeShapeType="1"/>
            </p:cNvSpPr>
            <p:nvPr/>
          </p:nvSpPr>
          <p:spPr bwMode="auto">
            <a:xfrm>
              <a:off x="4680"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5" name="Line 61">
              <a:extLst>
                <a:ext uri="{FF2B5EF4-FFF2-40B4-BE49-F238E27FC236}">
                  <a16:creationId xmlns:a16="http://schemas.microsoft.com/office/drawing/2014/main" id="{82AF88FC-DE13-4A11-A871-6B43E108FA1D}"/>
                </a:ext>
              </a:extLst>
            </p:cNvPr>
            <p:cNvSpPr>
              <a:spLocks noChangeShapeType="1"/>
            </p:cNvSpPr>
            <p:nvPr/>
          </p:nvSpPr>
          <p:spPr bwMode="auto">
            <a:xfrm>
              <a:off x="4514" y="2534"/>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6" name="Line 62">
              <a:extLst>
                <a:ext uri="{FF2B5EF4-FFF2-40B4-BE49-F238E27FC236}">
                  <a16:creationId xmlns:a16="http://schemas.microsoft.com/office/drawing/2014/main" id="{A8296A48-94D8-4449-8A02-5F7C5AA6923A}"/>
                </a:ext>
              </a:extLst>
            </p:cNvPr>
            <p:cNvSpPr>
              <a:spLocks noChangeShapeType="1"/>
            </p:cNvSpPr>
            <p:nvPr/>
          </p:nvSpPr>
          <p:spPr bwMode="auto">
            <a:xfrm flipH="1">
              <a:off x="4308" y="3022"/>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7" name="Line 63">
              <a:extLst>
                <a:ext uri="{FF2B5EF4-FFF2-40B4-BE49-F238E27FC236}">
                  <a16:creationId xmlns:a16="http://schemas.microsoft.com/office/drawing/2014/main" id="{2E7F243B-A5AF-4B54-AFE6-3280396E23AF}"/>
                </a:ext>
              </a:extLst>
            </p:cNvPr>
            <p:cNvSpPr>
              <a:spLocks noChangeShapeType="1"/>
            </p:cNvSpPr>
            <p:nvPr/>
          </p:nvSpPr>
          <p:spPr bwMode="auto">
            <a:xfrm>
              <a:off x="4680" y="3022"/>
              <a:ext cx="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8" name="Line 64">
              <a:extLst>
                <a:ext uri="{FF2B5EF4-FFF2-40B4-BE49-F238E27FC236}">
                  <a16:creationId xmlns:a16="http://schemas.microsoft.com/office/drawing/2014/main" id="{7E7C7219-0687-458E-9A4C-76EA5A9F3606}"/>
                </a:ext>
              </a:extLst>
            </p:cNvPr>
            <p:cNvSpPr>
              <a:spLocks noChangeShapeType="1"/>
            </p:cNvSpPr>
            <p:nvPr/>
          </p:nvSpPr>
          <p:spPr bwMode="auto">
            <a:xfrm flipH="1">
              <a:off x="3130" y="3022"/>
              <a:ext cx="641"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9" name="Text Box 65">
              <a:extLst>
                <a:ext uri="{FF2B5EF4-FFF2-40B4-BE49-F238E27FC236}">
                  <a16:creationId xmlns:a16="http://schemas.microsoft.com/office/drawing/2014/main" id="{C9B5602B-9340-4E1E-94D9-4B29C4E9F1DB}"/>
                </a:ext>
              </a:extLst>
            </p:cNvPr>
            <p:cNvSpPr txBox="1">
              <a:spLocks noChangeArrowheads="1"/>
            </p:cNvSpPr>
            <p:nvPr/>
          </p:nvSpPr>
          <p:spPr bwMode="auto">
            <a:xfrm>
              <a:off x="3016" y="2704"/>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O</a:t>
              </a:r>
              <a:endParaRPr kumimoji="1" lang="en-US" altLang="zh-CN" sz="2400">
                <a:solidFill>
                  <a:srgbClr val="540000"/>
                </a:solidFill>
              </a:endParaRPr>
            </a:p>
          </p:txBody>
        </p:sp>
        <p:sp>
          <p:nvSpPr>
            <p:cNvPr id="140" name="Text Box 66">
              <a:extLst>
                <a:ext uri="{FF2B5EF4-FFF2-40B4-BE49-F238E27FC236}">
                  <a16:creationId xmlns:a16="http://schemas.microsoft.com/office/drawing/2014/main" id="{069560A3-A8C5-47A1-9DE5-2A0112322C69}"/>
                </a:ext>
              </a:extLst>
            </p:cNvPr>
            <p:cNvSpPr txBox="1">
              <a:spLocks noChangeArrowheads="1"/>
            </p:cNvSpPr>
            <p:nvPr/>
          </p:nvSpPr>
          <p:spPr bwMode="auto">
            <a:xfrm>
              <a:off x="2799" y="436"/>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I</a:t>
              </a:r>
              <a:endParaRPr kumimoji="1" lang="en-US" altLang="zh-CN" sz="2400">
                <a:solidFill>
                  <a:srgbClr val="540000"/>
                </a:solidFill>
              </a:endParaRPr>
            </a:p>
          </p:txBody>
        </p:sp>
        <p:sp>
          <p:nvSpPr>
            <p:cNvPr id="141" name="Text Box 67">
              <a:extLst>
                <a:ext uri="{FF2B5EF4-FFF2-40B4-BE49-F238E27FC236}">
                  <a16:creationId xmlns:a16="http://schemas.microsoft.com/office/drawing/2014/main" id="{D5EAA588-8E40-4F8D-BE7A-69BB0EE0CF00}"/>
                </a:ext>
              </a:extLst>
            </p:cNvPr>
            <p:cNvSpPr txBox="1">
              <a:spLocks noChangeArrowheads="1"/>
            </p:cNvSpPr>
            <p:nvPr/>
          </p:nvSpPr>
          <p:spPr bwMode="auto">
            <a:xfrm>
              <a:off x="2799" y="1119"/>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B</a:t>
              </a:r>
              <a:endParaRPr kumimoji="1" lang="en-US" altLang="zh-CN" sz="2400">
                <a:solidFill>
                  <a:srgbClr val="540000"/>
                </a:solidFill>
              </a:endParaRPr>
            </a:p>
          </p:txBody>
        </p:sp>
        <p:sp>
          <p:nvSpPr>
            <p:cNvPr id="142" name="Text Box 68">
              <a:extLst>
                <a:ext uri="{FF2B5EF4-FFF2-40B4-BE49-F238E27FC236}">
                  <a16:creationId xmlns:a16="http://schemas.microsoft.com/office/drawing/2014/main" id="{BEBA8535-F4F3-41F6-9AE4-39D5B9D53706}"/>
                </a:ext>
              </a:extLst>
            </p:cNvPr>
            <p:cNvSpPr txBox="1">
              <a:spLocks noChangeArrowheads="1"/>
            </p:cNvSpPr>
            <p:nvPr/>
          </p:nvSpPr>
          <p:spPr bwMode="auto">
            <a:xfrm>
              <a:off x="2880" y="1888"/>
              <a:ext cx="682" cy="58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540000"/>
                  </a:solidFill>
                </a:rPr>
                <a:t>v</a:t>
              </a:r>
              <a:r>
                <a:rPr kumimoji="1" lang="en-US" altLang="zh-CN" sz="2800" baseline="-25000">
                  <a:solidFill>
                    <a:srgbClr val="540000"/>
                  </a:solidFill>
                </a:rPr>
                <a:t>A</a:t>
              </a:r>
              <a:endParaRPr kumimoji="1" lang="en-US" altLang="zh-CN" sz="2800">
                <a:solidFill>
                  <a:srgbClr val="540000"/>
                </a:solidFill>
              </a:endParaRPr>
            </a:p>
          </p:txBody>
        </p:sp>
        <p:sp>
          <p:nvSpPr>
            <p:cNvPr id="143" name="Line 69">
              <a:extLst>
                <a:ext uri="{FF2B5EF4-FFF2-40B4-BE49-F238E27FC236}">
                  <a16:creationId xmlns:a16="http://schemas.microsoft.com/office/drawing/2014/main" id="{55C30DD4-4E40-4BB9-B29F-F9D2E8C18475}"/>
                </a:ext>
              </a:extLst>
            </p:cNvPr>
            <p:cNvSpPr>
              <a:spLocks noChangeShapeType="1"/>
            </p:cNvSpPr>
            <p:nvPr/>
          </p:nvSpPr>
          <p:spPr bwMode="auto">
            <a:xfrm>
              <a:off x="3647" y="1388"/>
              <a:ext cx="309"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44" name="Line 70">
              <a:extLst>
                <a:ext uri="{FF2B5EF4-FFF2-40B4-BE49-F238E27FC236}">
                  <a16:creationId xmlns:a16="http://schemas.microsoft.com/office/drawing/2014/main" id="{553E3CF4-E889-40F4-B77F-B2547C994EDB}"/>
                </a:ext>
              </a:extLst>
            </p:cNvPr>
            <p:cNvSpPr>
              <a:spLocks noChangeShapeType="1"/>
            </p:cNvSpPr>
            <p:nvPr/>
          </p:nvSpPr>
          <p:spPr bwMode="auto">
            <a:xfrm flipH="1">
              <a:off x="4432" y="1388"/>
              <a:ext cx="310"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45" name="Text Box 71">
              <a:extLst>
                <a:ext uri="{FF2B5EF4-FFF2-40B4-BE49-F238E27FC236}">
                  <a16:creationId xmlns:a16="http://schemas.microsoft.com/office/drawing/2014/main" id="{EB900FCE-71BA-458D-8540-2685D8B0AB57}"/>
                </a:ext>
              </a:extLst>
            </p:cNvPr>
            <p:cNvSpPr txBox="1">
              <a:spLocks noChangeArrowheads="1"/>
            </p:cNvSpPr>
            <p:nvPr/>
          </p:nvSpPr>
          <p:spPr bwMode="auto">
            <a:xfrm>
              <a:off x="3606" y="3249"/>
              <a:ext cx="1115" cy="31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(b)</a:t>
              </a:r>
              <a:r>
                <a:rPr kumimoji="1" lang="zh-CN" altLang="en-US" sz="2400" i="0">
                  <a:solidFill>
                    <a:srgbClr val="540000"/>
                  </a:solidFill>
                </a:rPr>
                <a:t>波形图</a:t>
              </a:r>
            </a:p>
          </p:txBody>
        </p:sp>
        <p:sp>
          <p:nvSpPr>
            <p:cNvPr id="146" name="Text Box 72">
              <a:extLst>
                <a:ext uri="{FF2B5EF4-FFF2-40B4-BE49-F238E27FC236}">
                  <a16:creationId xmlns:a16="http://schemas.microsoft.com/office/drawing/2014/main" id="{15E28835-5309-4784-B140-0539D0AADA66}"/>
                </a:ext>
              </a:extLst>
            </p:cNvPr>
            <p:cNvSpPr txBox="1">
              <a:spLocks noChangeArrowheads="1"/>
            </p:cNvSpPr>
            <p:nvPr/>
          </p:nvSpPr>
          <p:spPr bwMode="auto">
            <a:xfrm>
              <a:off x="1849" y="3570"/>
              <a:ext cx="2252" cy="31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400" i="0" dirty="0">
                  <a:solidFill>
                    <a:srgbClr val="540000"/>
                  </a:solidFill>
                </a:rPr>
                <a:t>图</a:t>
              </a:r>
              <a:r>
                <a:rPr kumimoji="1" lang="en-US" altLang="zh-CN" sz="2400" i="0" dirty="0">
                  <a:solidFill>
                    <a:srgbClr val="540000"/>
                  </a:solidFill>
                </a:rPr>
                <a:t>7-19 </a:t>
              </a:r>
              <a:r>
                <a:rPr kumimoji="1" lang="zh-CN" altLang="en-US" sz="2400" i="0" dirty="0">
                  <a:solidFill>
                    <a:srgbClr val="540000"/>
                  </a:solidFill>
                </a:rPr>
                <a:t>脉冲定时电路</a:t>
              </a:r>
            </a:p>
          </p:txBody>
        </p:sp>
        <p:sp>
          <p:nvSpPr>
            <p:cNvPr id="147" name="Text Box 73">
              <a:extLst>
                <a:ext uri="{FF2B5EF4-FFF2-40B4-BE49-F238E27FC236}">
                  <a16:creationId xmlns:a16="http://schemas.microsoft.com/office/drawing/2014/main" id="{55924B00-D393-4BC4-9EDC-2DE2D08CF855}"/>
                </a:ext>
              </a:extLst>
            </p:cNvPr>
            <p:cNvSpPr txBox="1">
              <a:spLocks noChangeArrowheads="1"/>
            </p:cNvSpPr>
            <p:nvPr/>
          </p:nvSpPr>
          <p:spPr bwMode="auto">
            <a:xfrm>
              <a:off x="4014" y="1253"/>
              <a:ext cx="682" cy="58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T</a:t>
              </a:r>
              <a:r>
                <a:rPr kumimoji="1" lang="en-US" altLang="zh-CN" sz="2400" baseline="-25000">
                  <a:solidFill>
                    <a:srgbClr val="540000"/>
                  </a:solidFill>
                </a:rPr>
                <a:t>w</a:t>
              </a:r>
              <a:endParaRPr kumimoji="1" lang="en-US" altLang="zh-CN" sz="2400">
                <a:solidFill>
                  <a:srgbClr val="540000"/>
                </a:solidFill>
              </a:endParaRPr>
            </a:p>
          </p:txBody>
        </p:sp>
      </p:grpSp>
      <p:sp>
        <p:nvSpPr>
          <p:cNvPr id="148" name="Text Box 15">
            <a:extLst>
              <a:ext uri="{FF2B5EF4-FFF2-40B4-BE49-F238E27FC236}">
                <a16:creationId xmlns:a16="http://schemas.microsoft.com/office/drawing/2014/main" id="{C72F598F-35D9-42A8-8B95-26D4A5D489B0}"/>
              </a:ext>
            </a:extLst>
          </p:cNvPr>
          <p:cNvSpPr txBox="1">
            <a:spLocks noChangeArrowheads="1"/>
          </p:cNvSpPr>
          <p:nvPr/>
        </p:nvSpPr>
        <p:spPr bwMode="auto">
          <a:xfrm>
            <a:off x="1364456" y="2278493"/>
            <a:ext cx="817563" cy="58102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a:solidFill>
                  <a:srgbClr val="540000"/>
                </a:solidFill>
              </a:rPr>
              <a:t>&amp;</a:t>
            </a:r>
          </a:p>
        </p:txBody>
      </p:sp>
    </p:spTree>
    <p:extLst>
      <p:ext uri="{BB962C8B-B14F-4D97-AF65-F5344CB8AC3E}">
        <p14:creationId xmlns:p14="http://schemas.microsoft.com/office/powerpoint/2010/main" val="646148744"/>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脉冲延时</a:t>
            </a:r>
            <a:endParaRPr lang="zh-CN" altLang="en-US" sz="3200" dirty="0">
              <a:solidFill>
                <a:srgbClr val="0000CC"/>
              </a:solidFill>
              <a:latin typeface="+mn-ea"/>
              <a:ea typeface="+mn-ea"/>
              <a:sym typeface="+mn-lt"/>
            </a:endParaRPr>
          </a:p>
        </p:txBody>
      </p:sp>
      <p:pic>
        <p:nvPicPr>
          <p:cNvPr id="73" name="图片 1">
            <a:extLst>
              <a:ext uri="{FF2B5EF4-FFF2-40B4-BE49-F238E27FC236}">
                <a16:creationId xmlns:a16="http://schemas.microsoft.com/office/drawing/2014/main" id="{E46C820B-BB53-4057-8ABC-9312546C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99565"/>
            <a:ext cx="5574867" cy="308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
            <a:extLst>
              <a:ext uri="{FF2B5EF4-FFF2-40B4-BE49-F238E27FC236}">
                <a16:creationId xmlns:a16="http://schemas.microsoft.com/office/drawing/2014/main" id="{40A3214E-E52B-486E-8F8A-4157C520C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93" y="4341089"/>
            <a:ext cx="7701758" cy="204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3">
            <a:extLst>
              <a:ext uri="{FF2B5EF4-FFF2-40B4-BE49-F238E27FC236}">
                <a16:creationId xmlns:a16="http://schemas.microsoft.com/office/drawing/2014/main" id="{9CCF0264-BEAC-47A9-9624-7000904ED83F}"/>
              </a:ext>
            </a:extLst>
          </p:cNvPr>
          <p:cNvSpPr>
            <a:spLocks noGrp="1" noChangeArrowheads="1"/>
          </p:cNvSpPr>
          <p:nvPr>
            <p:ph type="body" idx="1"/>
          </p:nvPr>
        </p:nvSpPr>
        <p:spPr>
          <a:xfrm>
            <a:off x="5854267" y="467885"/>
            <a:ext cx="2794000" cy="800100"/>
          </a:xfrm>
        </p:spPr>
        <p:txBody>
          <a:bodyPr/>
          <a:lstStyle/>
          <a:p>
            <a:pPr marL="0" indent="0" algn="just" eaLnBrk="1" hangingPunct="1">
              <a:lnSpc>
                <a:spcPct val="140000"/>
              </a:lnSpc>
              <a:buClr>
                <a:schemeClr val="accent1"/>
              </a:buClr>
              <a:buNone/>
            </a:pPr>
            <a:r>
              <a:rPr lang="en-US" altLang="zh-CN" sz="2400" b="1" i="1" dirty="0">
                <a:solidFill>
                  <a:srgbClr val="7030A0"/>
                </a:solidFill>
                <a:latin typeface="+mn-ea"/>
              </a:rPr>
              <a:t>T</a:t>
            </a:r>
            <a:r>
              <a:rPr lang="en-US" altLang="zh-CN" sz="2400" b="1" baseline="-30000" dirty="0">
                <a:solidFill>
                  <a:srgbClr val="7030A0"/>
                </a:solidFill>
                <a:latin typeface="+mn-ea"/>
              </a:rPr>
              <a:t>w</a:t>
            </a:r>
            <a:r>
              <a:rPr lang="zh-CN" altLang="en-US" sz="2400" b="1" dirty="0">
                <a:solidFill>
                  <a:srgbClr val="7030A0"/>
                </a:solidFill>
                <a:latin typeface="+mn-ea"/>
              </a:rPr>
              <a:t>时间，称为延时。</a:t>
            </a:r>
          </a:p>
        </p:txBody>
      </p:sp>
    </p:spTree>
    <p:extLst>
      <p:ext uri="{BB962C8B-B14F-4D97-AF65-F5344CB8AC3E}">
        <p14:creationId xmlns:p14="http://schemas.microsoft.com/office/powerpoint/2010/main" val="3382182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6024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运放线性应用</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50291" y="1456501"/>
            <a:ext cx="3163705" cy="6225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300"/>
              </a:spcBef>
              <a:spcAft>
                <a:spcPts val="100"/>
              </a:spcAft>
              <a:buClr>
                <a:srgbClr val="000099"/>
              </a:buClr>
              <a:buNone/>
            </a:pPr>
            <a:r>
              <a:rPr lang="en-US" altLang="zh-CN" sz="2400" dirty="0">
                <a:solidFill>
                  <a:srgbClr val="0000CC"/>
                </a:solidFill>
                <a:latin typeface="+mn-ea"/>
              </a:rPr>
              <a:t>1. </a:t>
            </a:r>
            <a:r>
              <a:rPr lang="zh-CN" altLang="en-US" sz="2400" dirty="0">
                <a:solidFill>
                  <a:srgbClr val="0000CC"/>
                </a:solidFill>
                <a:latin typeface="+mn-ea"/>
              </a:rPr>
              <a:t>反相</a:t>
            </a:r>
            <a:r>
              <a:rPr lang="zh-CN" altLang="en-US" sz="2400" dirty="0">
                <a:solidFill>
                  <a:srgbClr val="C00000"/>
                </a:solidFill>
                <a:latin typeface="+mn-ea"/>
              </a:rPr>
              <a:t>放大电路</a:t>
            </a:r>
            <a:endParaRPr lang="en-US" altLang="zh-CN" sz="2400" dirty="0">
              <a:solidFill>
                <a:srgbClr val="C00000"/>
              </a:solidFill>
              <a:latin typeface="+mn-ea"/>
            </a:endParaRPr>
          </a:p>
        </p:txBody>
      </p:sp>
      <p:grpSp>
        <p:nvGrpSpPr>
          <p:cNvPr id="6" name="Group 40">
            <a:extLst>
              <a:ext uri="{FF2B5EF4-FFF2-40B4-BE49-F238E27FC236}">
                <a16:creationId xmlns:a16="http://schemas.microsoft.com/office/drawing/2014/main" id="{74524768-CD1A-433B-88B8-DA15E8AE1AFA}"/>
              </a:ext>
            </a:extLst>
          </p:cNvPr>
          <p:cNvGrpSpPr>
            <a:grpSpLocks/>
          </p:cNvGrpSpPr>
          <p:nvPr/>
        </p:nvGrpSpPr>
        <p:grpSpPr bwMode="auto">
          <a:xfrm>
            <a:off x="4514850" y="1987550"/>
            <a:ext cx="1716088" cy="688975"/>
            <a:chOff x="2135" y="2364"/>
            <a:chExt cx="1081" cy="434"/>
          </a:xfrm>
        </p:grpSpPr>
        <p:grpSp>
          <p:nvGrpSpPr>
            <p:cNvPr id="9" name="Group 37">
              <a:extLst>
                <a:ext uri="{FF2B5EF4-FFF2-40B4-BE49-F238E27FC236}">
                  <a16:creationId xmlns:a16="http://schemas.microsoft.com/office/drawing/2014/main" id="{9ADB29D8-F311-4AA8-8A64-E6364B6C6524}"/>
                </a:ext>
              </a:extLst>
            </p:cNvPr>
            <p:cNvGrpSpPr>
              <a:grpSpLocks/>
            </p:cNvGrpSpPr>
            <p:nvPr/>
          </p:nvGrpSpPr>
          <p:grpSpPr bwMode="auto">
            <a:xfrm>
              <a:off x="2436" y="2640"/>
              <a:ext cx="780" cy="96"/>
              <a:chOff x="2436" y="2640"/>
              <a:chExt cx="780" cy="96"/>
            </a:xfrm>
          </p:grpSpPr>
          <p:grpSp>
            <p:nvGrpSpPr>
              <p:cNvPr id="12" name="Group 32">
                <a:extLst>
                  <a:ext uri="{FF2B5EF4-FFF2-40B4-BE49-F238E27FC236}">
                    <a16:creationId xmlns:a16="http://schemas.microsoft.com/office/drawing/2014/main" id="{5E332CAB-D492-454F-91B8-07D07A5AEC92}"/>
                  </a:ext>
                </a:extLst>
              </p:cNvPr>
              <p:cNvGrpSpPr>
                <a:grpSpLocks/>
              </p:cNvGrpSpPr>
              <p:nvPr/>
            </p:nvGrpSpPr>
            <p:grpSpPr bwMode="auto">
              <a:xfrm>
                <a:off x="2496" y="2640"/>
                <a:ext cx="720" cy="96"/>
                <a:chOff x="2496" y="2640"/>
                <a:chExt cx="720" cy="96"/>
              </a:xfrm>
            </p:grpSpPr>
            <p:sp>
              <p:nvSpPr>
                <p:cNvPr id="14" name="Rectangle 27">
                  <a:extLst>
                    <a:ext uri="{FF2B5EF4-FFF2-40B4-BE49-F238E27FC236}">
                      <a16:creationId xmlns:a16="http://schemas.microsoft.com/office/drawing/2014/main" id="{3FEF9E63-D363-4F2B-BEE3-2B846B6CBC3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5" name="Line 28">
                  <a:extLst>
                    <a:ext uri="{FF2B5EF4-FFF2-40B4-BE49-F238E27FC236}">
                      <a16:creationId xmlns:a16="http://schemas.microsoft.com/office/drawing/2014/main" id="{C0A25AA5-2B99-46C0-8842-82BD59F58700}"/>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9">
                  <a:extLst>
                    <a:ext uri="{FF2B5EF4-FFF2-40B4-BE49-F238E27FC236}">
                      <a16:creationId xmlns:a16="http://schemas.microsoft.com/office/drawing/2014/main" id="{ABC62528-D3AA-4742-983E-D35AA59CA1BE}"/>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Oval 30">
                <a:extLst>
                  <a:ext uri="{FF2B5EF4-FFF2-40B4-BE49-F238E27FC236}">
                    <a16:creationId xmlns:a16="http://schemas.microsoft.com/office/drawing/2014/main" id="{AC1201C2-DFF9-436D-9824-BE0948AE30CF}"/>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0" name="Text Box 38">
              <a:extLst>
                <a:ext uri="{FF2B5EF4-FFF2-40B4-BE49-F238E27FC236}">
                  <a16:creationId xmlns:a16="http://schemas.microsoft.com/office/drawing/2014/main" id="{CA16D742-E73F-4CBC-80DA-76760F1DAAE5}"/>
                </a:ext>
              </a:extLst>
            </p:cNvPr>
            <p:cNvSpPr txBox="1">
              <a:spLocks noChangeArrowheads="1"/>
            </p:cNvSpPr>
            <p:nvPr/>
          </p:nvSpPr>
          <p:spPr bwMode="auto">
            <a:xfrm>
              <a:off x="2721" y="236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1</a:t>
              </a:r>
              <a:endParaRPr lang="en-US" altLang="zh-CN" sz="2400" b="0"/>
            </a:p>
          </p:txBody>
        </p:sp>
        <p:sp>
          <p:nvSpPr>
            <p:cNvPr id="11" name="Text Box 39">
              <a:extLst>
                <a:ext uri="{FF2B5EF4-FFF2-40B4-BE49-F238E27FC236}">
                  <a16:creationId xmlns:a16="http://schemas.microsoft.com/office/drawing/2014/main" id="{FC8C36D3-BDCD-4071-AD72-DDECFE7B4B6F}"/>
                </a:ext>
              </a:extLst>
            </p:cNvPr>
            <p:cNvSpPr txBox="1">
              <a:spLocks noChangeArrowheads="1"/>
            </p:cNvSpPr>
            <p:nvPr/>
          </p:nvSpPr>
          <p:spPr bwMode="auto">
            <a:xfrm>
              <a:off x="2135" y="2510"/>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i</a:t>
              </a:r>
              <a:endParaRPr lang="en-US" altLang="zh-CN" sz="2400" b="0"/>
            </a:p>
          </p:txBody>
        </p:sp>
      </p:grpSp>
      <p:grpSp>
        <p:nvGrpSpPr>
          <p:cNvPr id="17" name="Group 67">
            <a:extLst>
              <a:ext uri="{FF2B5EF4-FFF2-40B4-BE49-F238E27FC236}">
                <a16:creationId xmlns:a16="http://schemas.microsoft.com/office/drawing/2014/main" id="{61FB7021-4FEC-47D7-AEC0-C342A5BBB215}"/>
              </a:ext>
            </a:extLst>
          </p:cNvPr>
          <p:cNvGrpSpPr>
            <a:grpSpLocks/>
          </p:cNvGrpSpPr>
          <p:nvPr/>
        </p:nvGrpSpPr>
        <p:grpSpPr bwMode="auto">
          <a:xfrm>
            <a:off x="7419975" y="2533650"/>
            <a:ext cx="1114425" cy="457200"/>
            <a:chOff x="4674" y="1596"/>
            <a:chExt cx="702" cy="288"/>
          </a:xfrm>
        </p:grpSpPr>
        <p:grpSp>
          <p:nvGrpSpPr>
            <p:cNvPr id="18" name="Group 45">
              <a:extLst>
                <a:ext uri="{FF2B5EF4-FFF2-40B4-BE49-F238E27FC236}">
                  <a16:creationId xmlns:a16="http://schemas.microsoft.com/office/drawing/2014/main" id="{76134E46-6144-4AEC-AD37-5AFBDEF0EAB8}"/>
                </a:ext>
              </a:extLst>
            </p:cNvPr>
            <p:cNvGrpSpPr>
              <a:grpSpLocks/>
            </p:cNvGrpSpPr>
            <p:nvPr/>
          </p:nvGrpSpPr>
          <p:grpSpPr bwMode="auto">
            <a:xfrm>
              <a:off x="4674" y="1716"/>
              <a:ext cx="384" cy="48"/>
              <a:chOff x="3888" y="2616"/>
              <a:chExt cx="384" cy="48"/>
            </a:xfrm>
          </p:grpSpPr>
          <p:sp>
            <p:nvSpPr>
              <p:cNvPr id="20" name="Line 43">
                <a:extLst>
                  <a:ext uri="{FF2B5EF4-FFF2-40B4-BE49-F238E27FC236}">
                    <a16:creationId xmlns:a16="http://schemas.microsoft.com/office/drawing/2014/main" id="{B8F67121-6469-46F7-A5D7-369D70A4AE61}"/>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Oval 44">
                <a:extLst>
                  <a:ext uri="{FF2B5EF4-FFF2-40B4-BE49-F238E27FC236}">
                    <a16:creationId xmlns:a16="http://schemas.microsoft.com/office/drawing/2014/main" id="{DC42A052-1536-49F5-B4A7-830E0F67BBCD}"/>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 name="Text Box 46">
              <a:extLst>
                <a:ext uri="{FF2B5EF4-FFF2-40B4-BE49-F238E27FC236}">
                  <a16:creationId xmlns:a16="http://schemas.microsoft.com/office/drawing/2014/main" id="{FE0FDCC6-AEA4-426F-85D0-C78A0765A38D}"/>
                </a:ext>
              </a:extLst>
            </p:cNvPr>
            <p:cNvSpPr txBox="1">
              <a:spLocks noChangeArrowheads="1"/>
            </p:cNvSpPr>
            <p:nvPr/>
          </p:nvSpPr>
          <p:spPr bwMode="auto">
            <a:xfrm>
              <a:off x="5059" y="159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o</a:t>
              </a:r>
              <a:endParaRPr lang="en-US" altLang="zh-CN" sz="2400" b="0"/>
            </a:p>
          </p:txBody>
        </p:sp>
      </p:grpSp>
      <p:grpSp>
        <p:nvGrpSpPr>
          <p:cNvPr id="22" name="Group 55">
            <a:extLst>
              <a:ext uri="{FF2B5EF4-FFF2-40B4-BE49-F238E27FC236}">
                <a16:creationId xmlns:a16="http://schemas.microsoft.com/office/drawing/2014/main" id="{E76A892B-B4AA-439E-A852-F708B6B3179E}"/>
              </a:ext>
            </a:extLst>
          </p:cNvPr>
          <p:cNvGrpSpPr>
            <a:grpSpLocks/>
          </p:cNvGrpSpPr>
          <p:nvPr/>
        </p:nvGrpSpPr>
        <p:grpSpPr bwMode="auto">
          <a:xfrm>
            <a:off x="6021388" y="1892300"/>
            <a:ext cx="76200" cy="647700"/>
            <a:chOff x="3612" y="1056"/>
            <a:chExt cx="48" cy="408"/>
          </a:xfrm>
        </p:grpSpPr>
        <p:sp>
          <p:nvSpPr>
            <p:cNvPr id="23" name="Line 50">
              <a:extLst>
                <a:ext uri="{FF2B5EF4-FFF2-40B4-BE49-F238E27FC236}">
                  <a16:creationId xmlns:a16="http://schemas.microsoft.com/office/drawing/2014/main" id="{5A212499-F7AE-4390-A8A5-CC469A4CBB2A}"/>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Oval 51">
              <a:extLst>
                <a:ext uri="{FF2B5EF4-FFF2-40B4-BE49-F238E27FC236}">
                  <a16:creationId xmlns:a16="http://schemas.microsoft.com/office/drawing/2014/main" id="{61DC21FE-562B-447D-B643-A27AB6BACFC8}"/>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5" name="Group 56">
            <a:extLst>
              <a:ext uri="{FF2B5EF4-FFF2-40B4-BE49-F238E27FC236}">
                <a16:creationId xmlns:a16="http://schemas.microsoft.com/office/drawing/2014/main" id="{1068EEB5-F37E-4CF3-82A2-1EF283D592EF}"/>
              </a:ext>
            </a:extLst>
          </p:cNvPr>
          <p:cNvGrpSpPr>
            <a:grpSpLocks/>
          </p:cNvGrpSpPr>
          <p:nvPr/>
        </p:nvGrpSpPr>
        <p:grpSpPr bwMode="auto">
          <a:xfrm>
            <a:off x="6078538" y="1371600"/>
            <a:ext cx="1409700" cy="1428750"/>
            <a:chOff x="3648" y="732"/>
            <a:chExt cx="888" cy="900"/>
          </a:xfrm>
        </p:grpSpPr>
        <p:sp>
          <p:nvSpPr>
            <p:cNvPr id="26" name="Oval 52">
              <a:extLst>
                <a:ext uri="{FF2B5EF4-FFF2-40B4-BE49-F238E27FC236}">
                  <a16:creationId xmlns:a16="http://schemas.microsoft.com/office/drawing/2014/main" id="{B6A1551D-9292-4E95-A8F9-3594DFA90104}"/>
                </a:ext>
              </a:extLst>
            </p:cNvPr>
            <p:cNvSpPr>
              <a:spLocks noChangeArrowheads="1"/>
            </p:cNvSpPr>
            <p:nvPr/>
          </p:nvSpPr>
          <p:spPr bwMode="auto">
            <a:xfrm>
              <a:off x="4488" y="15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7" name="Group 54">
              <a:extLst>
                <a:ext uri="{FF2B5EF4-FFF2-40B4-BE49-F238E27FC236}">
                  <a16:creationId xmlns:a16="http://schemas.microsoft.com/office/drawing/2014/main" id="{05A68678-C9E5-455F-B023-9B18D358A703}"/>
                </a:ext>
              </a:extLst>
            </p:cNvPr>
            <p:cNvGrpSpPr>
              <a:grpSpLocks/>
            </p:cNvGrpSpPr>
            <p:nvPr/>
          </p:nvGrpSpPr>
          <p:grpSpPr bwMode="auto">
            <a:xfrm>
              <a:off x="3648" y="732"/>
              <a:ext cx="864" cy="900"/>
              <a:chOff x="3648" y="732"/>
              <a:chExt cx="864" cy="900"/>
            </a:xfrm>
          </p:grpSpPr>
          <p:grpSp>
            <p:nvGrpSpPr>
              <p:cNvPr id="28" name="Group 33">
                <a:extLst>
                  <a:ext uri="{FF2B5EF4-FFF2-40B4-BE49-F238E27FC236}">
                    <a16:creationId xmlns:a16="http://schemas.microsoft.com/office/drawing/2014/main" id="{62F9A49A-8B6A-44C1-8466-76A32E3EC6D6}"/>
                  </a:ext>
                </a:extLst>
              </p:cNvPr>
              <p:cNvGrpSpPr>
                <a:grpSpLocks/>
              </p:cNvGrpSpPr>
              <p:nvPr/>
            </p:nvGrpSpPr>
            <p:grpSpPr bwMode="auto">
              <a:xfrm>
                <a:off x="3648" y="1008"/>
                <a:ext cx="720" cy="96"/>
                <a:chOff x="2496" y="2640"/>
                <a:chExt cx="720" cy="96"/>
              </a:xfrm>
            </p:grpSpPr>
            <p:sp>
              <p:nvSpPr>
                <p:cNvPr id="32" name="Rectangle 34">
                  <a:extLst>
                    <a:ext uri="{FF2B5EF4-FFF2-40B4-BE49-F238E27FC236}">
                      <a16:creationId xmlns:a16="http://schemas.microsoft.com/office/drawing/2014/main" id="{83621C5E-0900-45D5-AC35-2A78BAF01B08}"/>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33" name="Line 35">
                  <a:extLst>
                    <a:ext uri="{FF2B5EF4-FFF2-40B4-BE49-F238E27FC236}">
                      <a16:creationId xmlns:a16="http://schemas.microsoft.com/office/drawing/2014/main" id="{4FE49996-F584-40AF-A718-08FD7A1AB3E9}"/>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6">
                  <a:extLst>
                    <a:ext uri="{FF2B5EF4-FFF2-40B4-BE49-F238E27FC236}">
                      <a16:creationId xmlns:a16="http://schemas.microsoft.com/office/drawing/2014/main" id="{E8F914BF-9CC3-4F36-8677-0DD39ED4E86D}"/>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 name="Line 48">
                <a:extLst>
                  <a:ext uri="{FF2B5EF4-FFF2-40B4-BE49-F238E27FC236}">
                    <a16:creationId xmlns:a16="http://schemas.microsoft.com/office/drawing/2014/main" id="{D26C4E8D-60BD-4C99-8F18-AE39BF09A514}"/>
                  </a:ext>
                </a:extLst>
              </p:cNvPr>
              <p:cNvSpPr>
                <a:spLocks noChangeShapeType="1"/>
              </p:cNvSpPr>
              <p:nvPr/>
            </p:nvSpPr>
            <p:spPr bwMode="auto">
              <a:xfrm>
                <a:off x="4320" y="10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49">
                <a:extLst>
                  <a:ext uri="{FF2B5EF4-FFF2-40B4-BE49-F238E27FC236}">
                    <a16:creationId xmlns:a16="http://schemas.microsoft.com/office/drawing/2014/main" id="{3CC620D7-B58B-4FDA-AFA1-B129FC8434C8}"/>
                  </a:ext>
                </a:extLst>
              </p:cNvPr>
              <p:cNvSpPr>
                <a:spLocks noChangeShapeType="1"/>
              </p:cNvSpPr>
              <p:nvPr/>
            </p:nvSpPr>
            <p:spPr bwMode="auto">
              <a:xfrm>
                <a:off x="4512" y="10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Text Box 53">
                <a:extLst>
                  <a:ext uri="{FF2B5EF4-FFF2-40B4-BE49-F238E27FC236}">
                    <a16:creationId xmlns:a16="http://schemas.microsoft.com/office/drawing/2014/main" id="{ED0E66E9-AB6E-447C-9FD4-46860B915B28}"/>
                  </a:ext>
                </a:extLst>
              </p:cNvPr>
              <p:cNvSpPr txBox="1">
                <a:spLocks noChangeArrowheads="1"/>
              </p:cNvSpPr>
              <p:nvPr/>
            </p:nvSpPr>
            <p:spPr bwMode="auto">
              <a:xfrm>
                <a:off x="3893" y="73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grpSp>
      </p:grpSp>
      <p:grpSp>
        <p:nvGrpSpPr>
          <p:cNvPr id="35" name="Group 65">
            <a:extLst>
              <a:ext uri="{FF2B5EF4-FFF2-40B4-BE49-F238E27FC236}">
                <a16:creationId xmlns:a16="http://schemas.microsoft.com/office/drawing/2014/main" id="{873F0E85-101B-4F1D-87D9-4D863ECD375F}"/>
              </a:ext>
            </a:extLst>
          </p:cNvPr>
          <p:cNvGrpSpPr>
            <a:grpSpLocks/>
          </p:cNvGrpSpPr>
          <p:nvPr/>
        </p:nvGrpSpPr>
        <p:grpSpPr bwMode="auto">
          <a:xfrm>
            <a:off x="4859338" y="2959100"/>
            <a:ext cx="1371600" cy="552450"/>
            <a:chOff x="2880" y="1764"/>
            <a:chExt cx="864" cy="348"/>
          </a:xfrm>
        </p:grpSpPr>
        <p:grpSp>
          <p:nvGrpSpPr>
            <p:cNvPr id="36" name="Group 62">
              <a:extLst>
                <a:ext uri="{FF2B5EF4-FFF2-40B4-BE49-F238E27FC236}">
                  <a16:creationId xmlns:a16="http://schemas.microsoft.com/office/drawing/2014/main" id="{5E7631AF-FC45-4BED-94BD-043061505E77}"/>
                </a:ext>
              </a:extLst>
            </p:cNvPr>
            <p:cNvGrpSpPr>
              <a:grpSpLocks/>
            </p:cNvGrpSpPr>
            <p:nvPr/>
          </p:nvGrpSpPr>
          <p:grpSpPr bwMode="auto">
            <a:xfrm>
              <a:off x="2880" y="1764"/>
              <a:ext cx="864" cy="240"/>
              <a:chOff x="2832" y="2208"/>
              <a:chExt cx="864" cy="240"/>
            </a:xfrm>
          </p:grpSpPr>
          <p:sp>
            <p:nvSpPr>
              <p:cNvPr id="38" name="Rectangle 57">
                <a:extLst>
                  <a:ext uri="{FF2B5EF4-FFF2-40B4-BE49-F238E27FC236}">
                    <a16:creationId xmlns:a16="http://schemas.microsoft.com/office/drawing/2014/main" id="{A005BCE9-5894-47C3-B731-2AB980A8BFFC}"/>
                  </a:ext>
                </a:extLst>
              </p:cNvPr>
              <p:cNvSpPr>
                <a:spLocks noChangeArrowheads="1"/>
              </p:cNvSpPr>
              <p:nvPr/>
            </p:nvSpPr>
            <p:spPr bwMode="auto">
              <a:xfrm>
                <a:off x="3168" y="2208"/>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39" name="Line 58">
                <a:extLst>
                  <a:ext uri="{FF2B5EF4-FFF2-40B4-BE49-F238E27FC236}">
                    <a16:creationId xmlns:a16="http://schemas.microsoft.com/office/drawing/2014/main" id="{B341B3A4-5274-462A-A89F-A7E3C44F3BB2}"/>
                  </a:ext>
                </a:extLst>
              </p:cNvPr>
              <p:cNvSpPr>
                <a:spLocks noChangeShapeType="1"/>
              </p:cNvSpPr>
              <p:nvPr/>
            </p:nvSpPr>
            <p:spPr bwMode="auto">
              <a:xfrm>
                <a:off x="3504"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59">
                <a:extLst>
                  <a:ext uri="{FF2B5EF4-FFF2-40B4-BE49-F238E27FC236}">
                    <a16:creationId xmlns:a16="http://schemas.microsoft.com/office/drawing/2014/main" id="{49150CFC-46AF-4E91-B62C-DD9711BD718D}"/>
                  </a:ext>
                </a:extLst>
              </p:cNvPr>
              <p:cNvSpPr>
                <a:spLocks noChangeShapeType="1"/>
              </p:cNvSpPr>
              <p:nvPr/>
            </p:nvSpPr>
            <p:spPr bwMode="auto">
              <a:xfrm flipH="1">
                <a:off x="2928" y="22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Line 60">
                <a:extLst>
                  <a:ext uri="{FF2B5EF4-FFF2-40B4-BE49-F238E27FC236}">
                    <a16:creationId xmlns:a16="http://schemas.microsoft.com/office/drawing/2014/main" id="{9177EF25-B5F0-4888-8597-CCF7E90B3C08}"/>
                  </a:ext>
                </a:extLst>
              </p:cNvPr>
              <p:cNvSpPr>
                <a:spLocks noChangeShapeType="1"/>
              </p:cNvSpPr>
              <p:nvPr/>
            </p:nvSpPr>
            <p:spPr bwMode="auto">
              <a:xfrm>
                <a:off x="2928" y="225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Line 61">
                <a:extLst>
                  <a:ext uri="{FF2B5EF4-FFF2-40B4-BE49-F238E27FC236}">
                    <a16:creationId xmlns:a16="http://schemas.microsoft.com/office/drawing/2014/main" id="{8DB78580-F2B9-4D82-9BE1-1474515D9F01}"/>
                  </a:ext>
                </a:extLst>
              </p:cNvPr>
              <p:cNvSpPr>
                <a:spLocks noChangeShapeType="1"/>
              </p:cNvSpPr>
              <p:nvPr/>
            </p:nvSpPr>
            <p:spPr bwMode="auto">
              <a:xfrm>
                <a:off x="2832" y="2448"/>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7" name="Text Box 63">
              <a:extLst>
                <a:ext uri="{FF2B5EF4-FFF2-40B4-BE49-F238E27FC236}">
                  <a16:creationId xmlns:a16="http://schemas.microsoft.com/office/drawing/2014/main" id="{C962C922-4F40-496F-B320-AAB710E08B1E}"/>
                </a:ext>
              </a:extLst>
            </p:cNvPr>
            <p:cNvSpPr txBox="1">
              <a:spLocks noChangeArrowheads="1"/>
            </p:cNvSpPr>
            <p:nvPr/>
          </p:nvSpPr>
          <p:spPr bwMode="auto">
            <a:xfrm>
              <a:off x="3221" y="1824"/>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P</a:t>
              </a:r>
              <a:endParaRPr lang="en-US" altLang="zh-CN" sz="2400" b="0"/>
            </a:p>
          </p:txBody>
        </p:sp>
      </p:grpSp>
      <p:grpSp>
        <p:nvGrpSpPr>
          <p:cNvPr id="43" name="Group 68">
            <a:extLst>
              <a:ext uri="{FF2B5EF4-FFF2-40B4-BE49-F238E27FC236}">
                <a16:creationId xmlns:a16="http://schemas.microsoft.com/office/drawing/2014/main" id="{EFAA2F7F-B4EB-4884-9F90-4E93D2EDCCB5}"/>
              </a:ext>
            </a:extLst>
          </p:cNvPr>
          <p:cNvGrpSpPr>
            <a:grpSpLocks/>
          </p:cNvGrpSpPr>
          <p:nvPr/>
        </p:nvGrpSpPr>
        <p:grpSpPr bwMode="auto">
          <a:xfrm>
            <a:off x="4419600" y="1371600"/>
            <a:ext cx="4343400" cy="2286000"/>
            <a:chOff x="2784" y="864"/>
            <a:chExt cx="2736" cy="1440"/>
          </a:xfrm>
        </p:grpSpPr>
        <p:grpSp>
          <p:nvGrpSpPr>
            <p:cNvPr id="44" name="Group 41">
              <a:extLst>
                <a:ext uri="{FF2B5EF4-FFF2-40B4-BE49-F238E27FC236}">
                  <a16:creationId xmlns:a16="http://schemas.microsoft.com/office/drawing/2014/main" id="{1D5D1DCF-237A-4489-B624-6790211CBB0F}"/>
                </a:ext>
              </a:extLst>
            </p:cNvPr>
            <p:cNvGrpSpPr>
              <a:grpSpLocks/>
            </p:cNvGrpSpPr>
            <p:nvPr/>
          </p:nvGrpSpPr>
          <p:grpSpPr bwMode="auto">
            <a:xfrm>
              <a:off x="3904" y="1374"/>
              <a:ext cx="741" cy="726"/>
              <a:chOff x="3723" y="1242"/>
              <a:chExt cx="741" cy="726"/>
            </a:xfrm>
          </p:grpSpPr>
          <p:sp>
            <p:nvSpPr>
              <p:cNvPr id="46" name="AutoShape 24">
                <a:extLst>
                  <a:ext uri="{FF2B5EF4-FFF2-40B4-BE49-F238E27FC236}">
                    <a16:creationId xmlns:a16="http://schemas.microsoft.com/office/drawing/2014/main" id="{BEE52C70-426B-4630-A69F-F2317D04FF8A}"/>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47" name="Text Box 25">
                <a:extLst>
                  <a:ext uri="{FF2B5EF4-FFF2-40B4-BE49-F238E27FC236}">
                    <a16:creationId xmlns:a16="http://schemas.microsoft.com/office/drawing/2014/main" id="{DFDB692B-E0E2-40F8-B9C1-6C2FCF505365}"/>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48" name="Text Box 26">
                <a:extLst>
                  <a:ext uri="{FF2B5EF4-FFF2-40B4-BE49-F238E27FC236}">
                    <a16:creationId xmlns:a16="http://schemas.microsoft.com/office/drawing/2014/main" id="{E9E5AAA3-49A5-4F79-B788-2FBE65FB115A}"/>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45" name="Rectangle 66">
              <a:extLst>
                <a:ext uri="{FF2B5EF4-FFF2-40B4-BE49-F238E27FC236}">
                  <a16:creationId xmlns:a16="http://schemas.microsoft.com/office/drawing/2014/main" id="{938CEB08-6B32-47D8-804F-EA8EB7DC5FA6}"/>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49" name="Group 71">
            <a:extLst>
              <a:ext uri="{FF2B5EF4-FFF2-40B4-BE49-F238E27FC236}">
                <a16:creationId xmlns:a16="http://schemas.microsoft.com/office/drawing/2014/main" id="{FE890CEF-3A17-4632-8FF0-F4C0E5B44CD5}"/>
              </a:ext>
            </a:extLst>
          </p:cNvPr>
          <p:cNvGrpSpPr>
            <a:grpSpLocks/>
          </p:cNvGrpSpPr>
          <p:nvPr/>
        </p:nvGrpSpPr>
        <p:grpSpPr bwMode="auto">
          <a:xfrm>
            <a:off x="5029200" y="1835150"/>
            <a:ext cx="457200" cy="457200"/>
            <a:chOff x="3168" y="1152"/>
            <a:chExt cx="288" cy="288"/>
          </a:xfrm>
        </p:grpSpPr>
        <p:sp>
          <p:nvSpPr>
            <p:cNvPr id="50" name="Line 69">
              <a:extLst>
                <a:ext uri="{FF2B5EF4-FFF2-40B4-BE49-F238E27FC236}">
                  <a16:creationId xmlns:a16="http://schemas.microsoft.com/office/drawing/2014/main" id="{B0CDEA56-E983-4AEA-81C1-30745F97711C}"/>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Text Box 70">
              <a:extLst>
                <a:ext uri="{FF2B5EF4-FFF2-40B4-BE49-F238E27FC236}">
                  <a16:creationId xmlns:a16="http://schemas.microsoft.com/office/drawing/2014/main" id="{0AB64467-6C68-4FF2-B492-471E0221E5C1}"/>
                </a:ext>
              </a:extLst>
            </p:cNvPr>
            <p:cNvSpPr txBox="1">
              <a:spLocks noChangeArrowheads="1"/>
            </p:cNvSpPr>
            <p:nvPr/>
          </p:nvSpPr>
          <p:spPr bwMode="auto">
            <a:xfrm>
              <a:off x="3168" y="11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I</a:t>
              </a:r>
              <a:r>
                <a:rPr lang="en-US" altLang="zh-CN" sz="2400" b="0" baseline="-25000"/>
                <a:t>1</a:t>
              </a:r>
              <a:endParaRPr lang="en-US" altLang="zh-CN" sz="2400" b="0"/>
            </a:p>
          </p:txBody>
        </p:sp>
      </p:grpSp>
      <p:grpSp>
        <p:nvGrpSpPr>
          <p:cNvPr id="52" name="Group 72">
            <a:extLst>
              <a:ext uri="{FF2B5EF4-FFF2-40B4-BE49-F238E27FC236}">
                <a16:creationId xmlns:a16="http://schemas.microsoft.com/office/drawing/2014/main" id="{719938CA-A195-4B03-AFAE-4964FDF39D63}"/>
              </a:ext>
            </a:extLst>
          </p:cNvPr>
          <p:cNvGrpSpPr>
            <a:grpSpLocks/>
          </p:cNvGrpSpPr>
          <p:nvPr/>
        </p:nvGrpSpPr>
        <p:grpSpPr bwMode="auto">
          <a:xfrm>
            <a:off x="5959475" y="1295400"/>
            <a:ext cx="441325" cy="457200"/>
            <a:chOff x="3178" y="1152"/>
            <a:chExt cx="278" cy="288"/>
          </a:xfrm>
        </p:grpSpPr>
        <p:sp>
          <p:nvSpPr>
            <p:cNvPr id="53" name="Line 73">
              <a:extLst>
                <a:ext uri="{FF2B5EF4-FFF2-40B4-BE49-F238E27FC236}">
                  <a16:creationId xmlns:a16="http://schemas.microsoft.com/office/drawing/2014/main" id="{64C3083A-16B9-4EB7-B9F5-0753705B3E12}"/>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Text Box 74">
              <a:extLst>
                <a:ext uri="{FF2B5EF4-FFF2-40B4-BE49-F238E27FC236}">
                  <a16:creationId xmlns:a16="http://schemas.microsoft.com/office/drawing/2014/main" id="{1BC7BE15-62F7-40D0-AAD6-820ACF9F617C}"/>
                </a:ext>
              </a:extLst>
            </p:cNvPr>
            <p:cNvSpPr txBox="1">
              <a:spLocks noChangeArrowheads="1"/>
            </p:cNvSpPr>
            <p:nvPr/>
          </p:nvSpPr>
          <p:spPr bwMode="auto">
            <a:xfrm>
              <a:off x="3178" y="115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I</a:t>
              </a:r>
              <a:r>
                <a:rPr lang="en-US" altLang="zh-CN" sz="2400" b="0" baseline="-25000"/>
                <a:t>f</a:t>
              </a:r>
              <a:endParaRPr lang="en-US" altLang="zh-CN" sz="2400" b="0"/>
            </a:p>
          </p:txBody>
        </p:sp>
      </p:grpSp>
      <p:sp>
        <p:nvSpPr>
          <p:cNvPr id="55" name="Text Box 77">
            <a:extLst>
              <a:ext uri="{FF2B5EF4-FFF2-40B4-BE49-F238E27FC236}">
                <a16:creationId xmlns:a16="http://schemas.microsoft.com/office/drawing/2014/main" id="{6A091E75-EB92-476D-B9C1-6D9FEB451FA3}"/>
              </a:ext>
            </a:extLst>
          </p:cNvPr>
          <p:cNvSpPr txBox="1">
            <a:spLocks noChangeArrowheads="1"/>
          </p:cNvSpPr>
          <p:nvPr/>
        </p:nvSpPr>
        <p:spPr bwMode="auto">
          <a:xfrm>
            <a:off x="382618" y="2148794"/>
            <a:ext cx="1589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由</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p>
          <a:p>
            <a:pPr algn="ctr" eaLnBrk="1" hangingPunct="1">
              <a:spcBef>
                <a:spcPct val="0"/>
              </a:spcBef>
              <a:buFontTx/>
              <a:buNone/>
            </a:pPr>
            <a:r>
              <a:rPr lang="zh-CN" altLang="en-US" sz="2400"/>
              <a:t>（虚断）</a:t>
            </a:r>
          </a:p>
        </p:txBody>
      </p:sp>
      <p:sp>
        <p:nvSpPr>
          <p:cNvPr id="56" name="AutoShape 78">
            <a:extLst>
              <a:ext uri="{FF2B5EF4-FFF2-40B4-BE49-F238E27FC236}">
                <a16:creationId xmlns:a16="http://schemas.microsoft.com/office/drawing/2014/main" id="{974498C8-AE06-4FF2-9CE2-4193EC2D15C1}"/>
              </a:ext>
            </a:extLst>
          </p:cNvPr>
          <p:cNvSpPr>
            <a:spLocks/>
          </p:cNvSpPr>
          <p:nvPr/>
        </p:nvSpPr>
        <p:spPr bwMode="auto">
          <a:xfrm>
            <a:off x="1979643" y="2183719"/>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57" name="Text Box 79">
            <a:extLst>
              <a:ext uri="{FF2B5EF4-FFF2-40B4-BE49-F238E27FC236}">
                <a16:creationId xmlns:a16="http://schemas.microsoft.com/office/drawing/2014/main" id="{46D5BE4F-3724-4B35-BA1E-FD1E38ABB48C}"/>
              </a:ext>
            </a:extLst>
          </p:cNvPr>
          <p:cNvSpPr txBox="1">
            <a:spLocks noChangeArrowheads="1"/>
          </p:cNvSpPr>
          <p:nvPr/>
        </p:nvSpPr>
        <p:spPr bwMode="auto">
          <a:xfrm>
            <a:off x="2189193" y="197099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f</a:t>
            </a:r>
            <a:endParaRPr lang="en-US" altLang="zh-CN" sz="2400"/>
          </a:p>
        </p:txBody>
      </p:sp>
      <p:sp>
        <p:nvSpPr>
          <p:cNvPr id="58" name="Text Box 80">
            <a:extLst>
              <a:ext uri="{FF2B5EF4-FFF2-40B4-BE49-F238E27FC236}">
                <a16:creationId xmlns:a16="http://schemas.microsoft.com/office/drawing/2014/main" id="{CC8EA4C3-6E6E-4102-98F7-BA379F869B9D}"/>
              </a:ext>
            </a:extLst>
          </p:cNvPr>
          <p:cNvSpPr txBox="1">
            <a:spLocks noChangeArrowheads="1"/>
          </p:cNvSpPr>
          <p:nvPr/>
        </p:nvSpPr>
        <p:spPr bwMode="auto">
          <a:xfrm>
            <a:off x="2136806" y="2640919"/>
            <a:ext cx="91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r>
              <a:rPr lang="en-US" altLang="zh-CN" sz="2400"/>
              <a:t>= 0</a:t>
            </a:r>
          </a:p>
        </p:txBody>
      </p:sp>
      <p:sp>
        <p:nvSpPr>
          <p:cNvPr id="59" name="Text Box 81">
            <a:extLst>
              <a:ext uri="{FF2B5EF4-FFF2-40B4-BE49-F238E27FC236}">
                <a16:creationId xmlns:a16="http://schemas.microsoft.com/office/drawing/2014/main" id="{DF0C43ED-194F-4E8E-97FF-CB9EA9620DB4}"/>
              </a:ext>
            </a:extLst>
          </p:cNvPr>
          <p:cNvSpPr txBox="1">
            <a:spLocks noChangeArrowheads="1"/>
          </p:cNvSpPr>
          <p:nvPr/>
        </p:nvSpPr>
        <p:spPr bwMode="auto">
          <a:xfrm>
            <a:off x="363713" y="3249762"/>
            <a:ext cx="250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latin typeface="宋体" panose="02010600030101010101" pitchFamily="2" charset="-122"/>
              </a:rPr>
              <a:t>∵</a:t>
            </a:r>
            <a:r>
              <a:rPr lang="en-US" altLang="zh-CN" sz="2400" i="1" dirty="0"/>
              <a:t>U</a:t>
            </a:r>
            <a:r>
              <a:rPr lang="en-US" altLang="zh-CN" sz="2400" i="1" baseline="-25000" dirty="0"/>
              <a:t>+</a:t>
            </a:r>
            <a:r>
              <a:rPr lang="en-US" altLang="zh-CN" sz="2400" i="1" dirty="0"/>
              <a:t>=U</a:t>
            </a:r>
            <a:r>
              <a:rPr lang="en-US" altLang="zh-CN" sz="2400" i="1" baseline="-25000" dirty="0"/>
              <a:t>-</a:t>
            </a:r>
            <a:r>
              <a:rPr lang="zh-CN" altLang="en-US" sz="2400" dirty="0"/>
              <a:t>（虚短）</a:t>
            </a:r>
          </a:p>
        </p:txBody>
      </p:sp>
      <p:sp>
        <p:nvSpPr>
          <p:cNvPr id="60" name="Text Box 83">
            <a:extLst>
              <a:ext uri="{FF2B5EF4-FFF2-40B4-BE49-F238E27FC236}">
                <a16:creationId xmlns:a16="http://schemas.microsoft.com/office/drawing/2014/main" id="{2DC92818-DB50-47F9-8D79-74C8429DE5D9}"/>
              </a:ext>
            </a:extLst>
          </p:cNvPr>
          <p:cNvSpPr txBox="1">
            <a:spLocks noChangeArrowheads="1"/>
          </p:cNvSpPr>
          <p:nvPr/>
        </p:nvSpPr>
        <p:spPr bwMode="auto">
          <a:xfrm>
            <a:off x="2529063" y="3249762"/>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a:t>
            </a:r>
            <a:r>
              <a:rPr lang="en-US" altLang="zh-CN" sz="2400"/>
              <a:t> </a:t>
            </a:r>
            <a:r>
              <a:rPr lang="en-US" altLang="zh-CN" sz="2400" i="1"/>
              <a:t>U</a:t>
            </a:r>
            <a:r>
              <a:rPr lang="en-US" altLang="zh-CN" sz="2400" baseline="-25000"/>
              <a:t>-</a:t>
            </a:r>
            <a:r>
              <a:rPr lang="en-US" altLang="zh-CN" sz="2400"/>
              <a:t>= 0</a:t>
            </a:r>
          </a:p>
        </p:txBody>
      </p:sp>
      <p:graphicFrame>
        <p:nvGraphicFramePr>
          <p:cNvPr id="61" name="Object 85">
            <a:extLst>
              <a:ext uri="{FF2B5EF4-FFF2-40B4-BE49-F238E27FC236}">
                <a16:creationId xmlns:a16="http://schemas.microsoft.com/office/drawing/2014/main" id="{36C6B248-7DD1-49A4-B3DD-E1DFBACA47FD}"/>
              </a:ext>
            </a:extLst>
          </p:cNvPr>
          <p:cNvGraphicFramePr>
            <a:graphicFrameLocks noChangeAspect="1"/>
          </p:cNvGraphicFramePr>
          <p:nvPr>
            <p:extLst>
              <p:ext uri="{D42A27DB-BD31-4B8C-83A1-F6EECF244321}">
                <p14:modId xmlns:p14="http://schemas.microsoft.com/office/powerpoint/2010/main" val="144075934"/>
              </p:ext>
            </p:extLst>
          </p:nvPr>
        </p:nvGraphicFramePr>
        <p:xfrm>
          <a:off x="459612" y="3842657"/>
          <a:ext cx="2181225" cy="965200"/>
        </p:xfrm>
        <a:graphic>
          <a:graphicData uri="http://schemas.openxmlformats.org/presentationml/2006/ole">
            <mc:AlternateContent xmlns:mc="http://schemas.openxmlformats.org/markup-compatibility/2006">
              <mc:Choice xmlns:v="urn:schemas-microsoft-com:vml" Requires="v">
                <p:oleObj spid="_x0000_s161905" name="公式" r:id="rId3" imgW="863225" imgH="380835" progId="Equation.3">
                  <p:embed/>
                </p:oleObj>
              </mc:Choice>
              <mc:Fallback>
                <p:oleObj name="公式" r:id="rId3" imgW="863225" imgH="380835" progId="Equation.3">
                  <p:embed/>
                  <p:pic>
                    <p:nvPicPr>
                      <p:cNvPr id="12373" name="Object 85">
                        <a:extLst>
                          <a:ext uri="{FF2B5EF4-FFF2-40B4-BE49-F238E27FC236}">
                            <a16:creationId xmlns:a16="http://schemas.microsoft.com/office/drawing/2014/main" id="{E858264D-7C56-44A2-84E7-EC89D7CF1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2" y="3842657"/>
                        <a:ext cx="21812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86">
            <a:extLst>
              <a:ext uri="{FF2B5EF4-FFF2-40B4-BE49-F238E27FC236}">
                <a16:creationId xmlns:a16="http://schemas.microsoft.com/office/drawing/2014/main" id="{D904108B-17E6-4F7F-A91A-D766012FD0C6}"/>
              </a:ext>
            </a:extLst>
          </p:cNvPr>
          <p:cNvGraphicFramePr>
            <a:graphicFrameLocks noChangeAspect="1"/>
          </p:cNvGraphicFramePr>
          <p:nvPr>
            <p:extLst>
              <p:ext uri="{D42A27DB-BD31-4B8C-83A1-F6EECF244321}">
                <p14:modId xmlns:p14="http://schemas.microsoft.com/office/powerpoint/2010/main" val="842725613"/>
              </p:ext>
            </p:extLst>
          </p:nvPr>
        </p:nvGraphicFramePr>
        <p:xfrm>
          <a:off x="2623374" y="3851720"/>
          <a:ext cx="930275" cy="965200"/>
        </p:xfrm>
        <a:graphic>
          <a:graphicData uri="http://schemas.openxmlformats.org/presentationml/2006/ole">
            <mc:AlternateContent xmlns:mc="http://schemas.openxmlformats.org/markup-compatibility/2006">
              <mc:Choice xmlns:v="urn:schemas-microsoft-com:vml" Requires="v">
                <p:oleObj spid="_x0000_s161906" name="公式" r:id="rId5" imgW="368300" imgH="381000" progId="Equation.3">
                  <p:embed/>
                </p:oleObj>
              </mc:Choice>
              <mc:Fallback>
                <p:oleObj name="公式" r:id="rId5" imgW="368300" imgH="381000" progId="Equation.3">
                  <p:embed/>
                  <p:pic>
                    <p:nvPicPr>
                      <p:cNvPr id="12374" name="Object 86">
                        <a:extLst>
                          <a:ext uri="{FF2B5EF4-FFF2-40B4-BE49-F238E27FC236}">
                            <a16:creationId xmlns:a16="http://schemas.microsoft.com/office/drawing/2014/main" id="{035F9CD9-E69C-4334-999E-22C57B638F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3374" y="3851720"/>
                        <a:ext cx="9302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87">
            <a:extLst>
              <a:ext uri="{FF2B5EF4-FFF2-40B4-BE49-F238E27FC236}">
                <a16:creationId xmlns:a16="http://schemas.microsoft.com/office/drawing/2014/main" id="{B183A5E9-4C99-4317-B1AC-2A102D262AEB}"/>
              </a:ext>
            </a:extLst>
          </p:cNvPr>
          <p:cNvGraphicFramePr>
            <a:graphicFrameLocks noChangeAspect="1"/>
          </p:cNvGraphicFramePr>
          <p:nvPr>
            <p:extLst>
              <p:ext uri="{D42A27DB-BD31-4B8C-83A1-F6EECF244321}">
                <p14:modId xmlns:p14="http://schemas.microsoft.com/office/powerpoint/2010/main" val="1424503511"/>
              </p:ext>
            </p:extLst>
          </p:nvPr>
        </p:nvGraphicFramePr>
        <p:xfrm>
          <a:off x="82513" y="4816920"/>
          <a:ext cx="2467977" cy="914400"/>
        </p:xfrm>
        <a:graphic>
          <a:graphicData uri="http://schemas.openxmlformats.org/presentationml/2006/ole">
            <mc:AlternateContent xmlns:mc="http://schemas.openxmlformats.org/markup-compatibility/2006">
              <mc:Choice xmlns:v="urn:schemas-microsoft-com:vml" Requires="v">
                <p:oleObj spid="_x0000_s161907" name="公式" r:id="rId7" imgW="1028700" imgH="381000" progId="Equation.3">
                  <p:embed/>
                </p:oleObj>
              </mc:Choice>
              <mc:Fallback>
                <p:oleObj name="公式" r:id="rId7" imgW="1028700" imgH="381000" progId="Equation.3">
                  <p:embed/>
                  <p:pic>
                    <p:nvPicPr>
                      <p:cNvPr id="12375" name="Object 87">
                        <a:extLst>
                          <a:ext uri="{FF2B5EF4-FFF2-40B4-BE49-F238E27FC236}">
                            <a16:creationId xmlns:a16="http://schemas.microsoft.com/office/drawing/2014/main" id="{4326D9CD-5AC4-49BA-BD48-76DE361B30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13" y="4816920"/>
                        <a:ext cx="2467977" cy="914400"/>
                      </a:xfrm>
                      <a:prstGeom prst="rect">
                        <a:avLst/>
                      </a:prstGeom>
                      <a:noFill/>
                      <a:ln>
                        <a:noFill/>
                      </a:ln>
                      <a:effectLst/>
                    </p:spPr>
                  </p:pic>
                </p:oleObj>
              </mc:Fallback>
            </mc:AlternateContent>
          </a:graphicData>
        </a:graphic>
      </p:graphicFrame>
      <p:graphicFrame>
        <p:nvGraphicFramePr>
          <p:cNvPr id="64" name="Object 88">
            <a:extLst>
              <a:ext uri="{FF2B5EF4-FFF2-40B4-BE49-F238E27FC236}">
                <a16:creationId xmlns:a16="http://schemas.microsoft.com/office/drawing/2014/main" id="{8379AAE6-C72E-448A-906A-DE8D3DFECBCD}"/>
              </a:ext>
            </a:extLst>
          </p:cNvPr>
          <p:cNvGraphicFramePr>
            <a:graphicFrameLocks noChangeAspect="1"/>
          </p:cNvGraphicFramePr>
          <p:nvPr>
            <p:extLst>
              <p:ext uri="{D42A27DB-BD31-4B8C-83A1-F6EECF244321}">
                <p14:modId xmlns:p14="http://schemas.microsoft.com/office/powerpoint/2010/main" val="3866957709"/>
              </p:ext>
            </p:extLst>
          </p:nvPr>
        </p:nvGraphicFramePr>
        <p:xfrm>
          <a:off x="2596387" y="4816920"/>
          <a:ext cx="1031708" cy="914400"/>
        </p:xfrm>
        <a:graphic>
          <a:graphicData uri="http://schemas.openxmlformats.org/presentationml/2006/ole">
            <mc:AlternateContent xmlns:mc="http://schemas.openxmlformats.org/markup-compatibility/2006">
              <mc:Choice xmlns:v="urn:schemas-microsoft-com:vml" Requires="v">
                <p:oleObj spid="_x0000_s161908" name="公式" r:id="rId9" imgW="431613" imgH="380835" progId="Equation.3">
                  <p:embed/>
                </p:oleObj>
              </mc:Choice>
              <mc:Fallback>
                <p:oleObj name="公式" r:id="rId9" imgW="431613" imgH="380835" progId="Equation.3">
                  <p:embed/>
                  <p:pic>
                    <p:nvPicPr>
                      <p:cNvPr id="12376" name="Object 88">
                        <a:extLst>
                          <a:ext uri="{FF2B5EF4-FFF2-40B4-BE49-F238E27FC236}">
                            <a16:creationId xmlns:a16="http://schemas.microsoft.com/office/drawing/2014/main" id="{C04871FF-7A8A-47C2-9B9D-31C288B649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6387" y="4816920"/>
                        <a:ext cx="1031708" cy="914400"/>
                      </a:xfrm>
                      <a:prstGeom prst="rect">
                        <a:avLst/>
                      </a:prstGeom>
                      <a:noFill/>
                      <a:ln>
                        <a:noFill/>
                      </a:ln>
                      <a:effectLst/>
                    </p:spPr>
                  </p:pic>
                </p:oleObj>
              </mc:Fallback>
            </mc:AlternateContent>
          </a:graphicData>
        </a:graphic>
      </p:graphicFrame>
      <p:graphicFrame>
        <p:nvGraphicFramePr>
          <p:cNvPr id="65" name="Object 90">
            <a:extLst>
              <a:ext uri="{FF2B5EF4-FFF2-40B4-BE49-F238E27FC236}">
                <a16:creationId xmlns:a16="http://schemas.microsoft.com/office/drawing/2014/main" id="{7A959359-4EF2-490D-ACB3-C3D11716E6AF}"/>
              </a:ext>
            </a:extLst>
          </p:cNvPr>
          <p:cNvGraphicFramePr>
            <a:graphicFrameLocks noChangeAspect="1"/>
          </p:cNvGraphicFramePr>
          <p:nvPr>
            <p:extLst>
              <p:ext uri="{D42A27DB-BD31-4B8C-83A1-F6EECF244321}">
                <p14:modId xmlns:p14="http://schemas.microsoft.com/office/powerpoint/2010/main" val="3021972337"/>
              </p:ext>
            </p:extLst>
          </p:nvPr>
        </p:nvGraphicFramePr>
        <p:xfrm>
          <a:off x="538850" y="5658669"/>
          <a:ext cx="2027237" cy="944978"/>
        </p:xfrm>
        <a:graphic>
          <a:graphicData uri="http://schemas.openxmlformats.org/presentationml/2006/ole">
            <mc:AlternateContent xmlns:mc="http://schemas.openxmlformats.org/markup-compatibility/2006">
              <mc:Choice xmlns:v="urn:schemas-microsoft-com:vml" Requires="v">
                <p:oleObj spid="_x0000_s161909" name="Equation" r:id="rId11" imgW="952200" imgH="444240" progId="Equation.DSMT4">
                  <p:embed/>
                </p:oleObj>
              </mc:Choice>
              <mc:Fallback>
                <p:oleObj name="Equation" r:id="rId11" imgW="952200" imgH="444240" progId="Equation.DSMT4">
                  <p:embed/>
                  <p:pic>
                    <p:nvPicPr>
                      <p:cNvPr id="12378" name="Object 90">
                        <a:extLst>
                          <a:ext uri="{FF2B5EF4-FFF2-40B4-BE49-F238E27FC236}">
                            <a16:creationId xmlns:a16="http://schemas.microsoft.com/office/drawing/2014/main" id="{03C3F1DC-2DD7-40D8-8DBC-BC9474A68C7D}"/>
                          </a:ext>
                        </a:extLst>
                      </p:cNvPr>
                      <p:cNvPicPr>
                        <a:picLocks noChangeAspect="1" noChangeArrowheads="1"/>
                      </p:cNvPicPr>
                      <p:nvPr/>
                    </p:nvPicPr>
                    <p:blipFill>
                      <a:blip r:embed="rId12"/>
                      <a:srcRect/>
                      <a:stretch>
                        <a:fillRect/>
                      </a:stretch>
                    </p:blipFill>
                    <p:spPr bwMode="auto">
                      <a:xfrm>
                        <a:off x="538850" y="5658669"/>
                        <a:ext cx="2027237" cy="944978"/>
                      </a:xfrm>
                      <a:prstGeom prst="rect">
                        <a:avLst/>
                      </a:prstGeom>
                      <a:noFill/>
                      <a:ln>
                        <a:noFill/>
                      </a:ln>
                      <a:effectLst/>
                    </p:spPr>
                  </p:pic>
                </p:oleObj>
              </mc:Fallback>
            </mc:AlternateContent>
          </a:graphicData>
        </a:graphic>
      </p:graphicFrame>
      <p:sp>
        <p:nvSpPr>
          <p:cNvPr id="67" name="AutoShape 93">
            <a:extLst>
              <a:ext uri="{FF2B5EF4-FFF2-40B4-BE49-F238E27FC236}">
                <a16:creationId xmlns:a16="http://schemas.microsoft.com/office/drawing/2014/main" id="{8CFB9278-EFD7-42C0-8738-BFF1E5A9CCF8}"/>
              </a:ext>
            </a:extLst>
          </p:cNvPr>
          <p:cNvSpPr>
            <a:spLocks noChangeArrowheads="1"/>
          </p:cNvSpPr>
          <p:nvPr/>
        </p:nvSpPr>
        <p:spPr bwMode="auto">
          <a:xfrm>
            <a:off x="4419600" y="277052"/>
            <a:ext cx="3733800" cy="522288"/>
          </a:xfrm>
          <a:prstGeom prst="wedgeRoundRectCallout">
            <a:avLst>
              <a:gd name="adj1" fmla="val -7132"/>
              <a:gd name="adj2" fmla="val 340774"/>
              <a:gd name="adj3" fmla="val 16667"/>
            </a:avLst>
          </a:prstGeom>
          <a:solidFill>
            <a:srgbClr val="FFFF99"/>
          </a:soli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虚地点对地的电阻为“</a:t>
            </a:r>
            <a:r>
              <a:rPr lang="en-US" altLang="zh-CN" sz="2400" dirty="0"/>
              <a:t>0”</a:t>
            </a:r>
          </a:p>
        </p:txBody>
      </p:sp>
      <p:sp>
        <p:nvSpPr>
          <p:cNvPr id="69" name="AutoShape 75">
            <a:extLst>
              <a:ext uri="{FF2B5EF4-FFF2-40B4-BE49-F238E27FC236}">
                <a16:creationId xmlns:a16="http://schemas.microsoft.com/office/drawing/2014/main" id="{159C11D4-5921-47AA-B5E4-647D0549B306}"/>
              </a:ext>
            </a:extLst>
          </p:cNvPr>
          <p:cNvSpPr>
            <a:spLocks noChangeArrowheads="1"/>
          </p:cNvSpPr>
          <p:nvPr/>
        </p:nvSpPr>
        <p:spPr bwMode="auto">
          <a:xfrm>
            <a:off x="4215607" y="4018547"/>
            <a:ext cx="4067175" cy="857041"/>
          </a:xfrm>
          <a:prstGeom prst="wedgeRoundRectCallout">
            <a:avLst>
              <a:gd name="adj1" fmla="val -17046"/>
              <a:gd name="adj2" fmla="val -114620"/>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平衡电阻，保证差放对称性</a:t>
            </a:r>
          </a:p>
          <a:p>
            <a:pPr algn="ctr" eaLnBrk="1" hangingPunct="1">
              <a:spcBef>
                <a:spcPct val="0"/>
              </a:spcBef>
              <a:buFontTx/>
              <a:buNone/>
            </a:pPr>
            <a:r>
              <a:rPr lang="en-US" altLang="zh-CN" sz="2400" i="1" dirty="0"/>
              <a:t>R</a:t>
            </a:r>
            <a:r>
              <a:rPr lang="en-US" altLang="zh-CN" sz="2400" baseline="-25000" dirty="0"/>
              <a:t>p</a:t>
            </a:r>
            <a:r>
              <a:rPr lang="en-US" altLang="zh-CN" sz="2400" dirty="0"/>
              <a:t>≈</a:t>
            </a:r>
            <a:r>
              <a:rPr lang="en-US" altLang="zh-CN" sz="2400" i="1" dirty="0"/>
              <a:t>R</a:t>
            </a:r>
            <a:r>
              <a:rPr lang="en-US" altLang="zh-CN" sz="2400" baseline="-25000" dirty="0"/>
              <a:t>1</a:t>
            </a:r>
            <a:r>
              <a:rPr lang="en-US" altLang="zh-CN" sz="2400" dirty="0"/>
              <a:t>//</a:t>
            </a:r>
            <a:r>
              <a:rPr lang="en-US" altLang="zh-CN" sz="2400" i="1" dirty="0"/>
              <a:t>R</a:t>
            </a:r>
            <a:r>
              <a:rPr lang="en-US" altLang="zh-CN" sz="2400" baseline="-25000" dirty="0"/>
              <a:t>f</a:t>
            </a:r>
            <a:endParaRPr lang="en-US" altLang="zh-CN" sz="2400" dirty="0"/>
          </a:p>
        </p:txBody>
      </p:sp>
      <p:sp>
        <p:nvSpPr>
          <p:cNvPr id="70" name="Text Box 73">
            <a:extLst>
              <a:ext uri="{FF2B5EF4-FFF2-40B4-BE49-F238E27FC236}">
                <a16:creationId xmlns:a16="http://schemas.microsoft.com/office/drawing/2014/main" id="{71015440-DC37-4F53-89B0-A6504679BFB9}"/>
              </a:ext>
            </a:extLst>
          </p:cNvPr>
          <p:cNvSpPr txBox="1">
            <a:spLocks noChangeArrowheads="1"/>
          </p:cNvSpPr>
          <p:nvPr/>
        </p:nvSpPr>
        <p:spPr bwMode="auto">
          <a:xfrm>
            <a:off x="3628095" y="5080000"/>
            <a:ext cx="5563271" cy="1584858"/>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dirty="0">
                <a:solidFill>
                  <a:srgbClr val="CC0000"/>
                </a:solidFill>
                <a:latin typeface="微软雅黑" panose="020B0503020204020204" pitchFamily="34" charset="-122"/>
                <a:ea typeface="微软雅黑" panose="020B0503020204020204" pitchFamily="34" charset="-122"/>
              </a:rPr>
              <a:t>小结</a:t>
            </a:r>
            <a:r>
              <a:rPr lang="zh-CN" altLang="en-US" sz="2400" dirty="0">
                <a:solidFill>
                  <a:srgbClr val="CC0000"/>
                </a:solidFill>
              </a:rPr>
              <a:t>：</a:t>
            </a:r>
            <a:r>
              <a:rPr lang="zh-CN" altLang="en-US" sz="2400" dirty="0"/>
              <a:t>电路的输出</a:t>
            </a:r>
            <a:r>
              <a:rPr lang="en-US" altLang="zh-CN" sz="2400" i="1" dirty="0" err="1"/>
              <a:t>U</a:t>
            </a:r>
            <a:r>
              <a:rPr lang="en-US" altLang="zh-CN" sz="2400" baseline="-25000" dirty="0" err="1"/>
              <a:t>o</a:t>
            </a:r>
            <a:r>
              <a:rPr lang="zh-CN" altLang="en-US" sz="2400" dirty="0"/>
              <a:t>与输入</a:t>
            </a:r>
            <a:r>
              <a:rPr lang="en-US" altLang="zh-CN" sz="2400" i="1" dirty="0"/>
              <a:t>U</a:t>
            </a:r>
            <a:r>
              <a:rPr lang="en-US" altLang="zh-CN" sz="2400" baseline="-25000" dirty="0"/>
              <a:t>i</a:t>
            </a:r>
            <a:r>
              <a:rPr lang="zh-CN" altLang="en-US" sz="2400" dirty="0"/>
              <a:t>呈比例关系，且</a:t>
            </a:r>
            <a:r>
              <a:rPr lang="zh-CN" altLang="en-US" sz="2400" dirty="0">
                <a:latin typeface="+mn-ea"/>
                <a:ea typeface="+mn-ea"/>
              </a:rPr>
              <a:t>相位相反</a:t>
            </a:r>
            <a:r>
              <a:rPr lang="zh-CN" altLang="en-US" sz="2400" dirty="0"/>
              <a:t>，比例因子为 </a:t>
            </a:r>
            <a:r>
              <a:rPr lang="en-US" altLang="zh-CN" sz="2400" i="1" dirty="0"/>
              <a:t>R</a:t>
            </a:r>
            <a:r>
              <a:rPr lang="en-US" altLang="zh-CN" sz="2400" baseline="-25000" dirty="0"/>
              <a:t>f</a:t>
            </a:r>
            <a:r>
              <a:rPr lang="en-US" altLang="zh-CN" sz="2400" dirty="0"/>
              <a:t>/</a:t>
            </a:r>
            <a:r>
              <a:rPr lang="en-US" altLang="zh-CN" sz="2400" i="1" dirty="0"/>
              <a:t>R</a:t>
            </a:r>
            <a:r>
              <a:rPr lang="en-US" altLang="zh-CN" sz="2400" baseline="-25000" dirty="0"/>
              <a:t>1</a:t>
            </a:r>
            <a:r>
              <a:rPr lang="en-US" altLang="zh-CN" sz="2400" dirty="0"/>
              <a:t> </a:t>
            </a:r>
            <a:r>
              <a:rPr lang="zh-CN" altLang="en-US" sz="2400" dirty="0"/>
              <a:t>，因此，该电路常用于反相比例运算。</a:t>
            </a:r>
          </a:p>
        </p:txBody>
      </p:sp>
      <p:sp>
        <p:nvSpPr>
          <p:cNvPr id="71" name="文本框 70">
            <a:extLst>
              <a:ext uri="{FF2B5EF4-FFF2-40B4-BE49-F238E27FC236}">
                <a16:creationId xmlns:a16="http://schemas.microsoft.com/office/drawing/2014/main" id="{966EA077-9D0D-4AD6-A384-D5DB506DF827}"/>
              </a:ext>
            </a:extLst>
          </p:cNvPr>
          <p:cNvSpPr txBox="1"/>
          <p:nvPr/>
        </p:nvSpPr>
        <p:spPr>
          <a:xfrm>
            <a:off x="275772" y="870102"/>
            <a:ext cx="4753428" cy="523220"/>
          </a:xfrm>
          <a:prstGeom prst="rect">
            <a:avLst/>
          </a:prstGeom>
          <a:noFill/>
        </p:spPr>
        <p:txBody>
          <a:bodyPr wrap="square">
            <a:spAutoFit/>
          </a:bodyPr>
          <a:lstStyle/>
          <a:p>
            <a:pPr marL="457200" indent="-457200">
              <a:buFont typeface="Arial" panose="020B0604020202020204" pitchFamily="34" charset="0"/>
              <a:buChar char="•"/>
            </a:pPr>
            <a:r>
              <a:rPr kumimoji="1" lang="zh-CN" altLang="en-US" sz="2800" dirty="0">
                <a:solidFill>
                  <a:srgbClr val="0000CC"/>
                </a:solidFill>
                <a:latin typeface="+mn-lt"/>
                <a:ea typeface="+mn-ea"/>
                <a:cs typeface="+mn-ea"/>
              </a:rPr>
              <a:t>比例运算电路</a:t>
            </a:r>
            <a:endParaRPr lang="zh-CN" altLang="en-US" sz="2800" dirty="0"/>
          </a:p>
        </p:txBody>
      </p:sp>
    </p:spTree>
    <p:extLst>
      <p:ext uri="{BB962C8B-B14F-4D97-AF65-F5344CB8AC3E}">
        <p14:creationId xmlns:p14="http://schemas.microsoft.com/office/powerpoint/2010/main" val="30893820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strips(upLeft)">
                                      <p:cBhvr>
                                        <p:cTn id="27" dur="500"/>
                                        <p:tgtEl>
                                          <p:spTgt spid="25"/>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trips(down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1+#ppt_w/2"/>
                                          </p:val>
                                        </p:tav>
                                        <p:tav tm="100000">
                                          <p:val>
                                            <p:strVal val="#ppt_x"/>
                                          </p:val>
                                        </p:tav>
                                      </p:tavLst>
                                    </p:anim>
                                    <p:anim calcmode="lin" valueType="num">
                                      <p:cBhvr additive="base">
                                        <p:cTn id="52" dur="500" fill="hold"/>
                                        <p:tgtEl>
                                          <p:spTgt spid="6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500"/>
                                        <p:tgtEl>
                                          <p:spTgt spid="5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left)">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left)">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wipe(left)">
                                      <p:cBhvr>
                                        <p:cTn id="92" dur="500"/>
                                        <p:tgtEl>
                                          <p:spTgt spid="6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wipe(left)">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wipe(left)">
                                      <p:cBhvr>
                                        <p:cTn id="102" dur="500"/>
                                        <p:tgtEl>
                                          <p:spTgt spid="6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left)">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 calcmode="lin" valueType="num">
                                      <p:cBhvr additive="base">
                                        <p:cTn id="112" dur="500" fill="hold"/>
                                        <p:tgtEl>
                                          <p:spTgt spid="67"/>
                                        </p:tgtEl>
                                        <p:attrNameLst>
                                          <p:attrName>ppt_x</p:attrName>
                                        </p:attrNameLst>
                                      </p:cBhvr>
                                      <p:tavLst>
                                        <p:tav tm="0">
                                          <p:val>
                                            <p:strVal val="1+#ppt_w/2"/>
                                          </p:val>
                                        </p:tav>
                                        <p:tav tm="100000">
                                          <p:val>
                                            <p:strVal val="#ppt_x"/>
                                          </p:val>
                                        </p:tav>
                                      </p:tavLst>
                                    </p:anim>
                                    <p:anim calcmode="lin" valueType="num">
                                      <p:cBhvr additive="base">
                                        <p:cTn id="113" dur="500" fill="hold"/>
                                        <p:tgtEl>
                                          <p:spTgt spid="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wipe(left)">
                                      <p:cBhvr>
                                        <p:cTn id="11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5" grpId="0" autoUpdateAnimBg="0"/>
      <p:bldP spid="56" grpId="0" animBg="1"/>
      <p:bldP spid="57" grpId="0" autoUpdateAnimBg="0"/>
      <p:bldP spid="58" grpId="0" autoUpdateAnimBg="0"/>
      <p:bldP spid="59" grpId="0" autoUpdateAnimBg="0"/>
      <p:bldP spid="60" grpId="0" autoUpdateAnimBg="0"/>
      <p:bldP spid="67" grpId="0" animBg="1" autoUpdateAnimBg="0"/>
      <p:bldP spid="69" grpId="0" animBg="1" autoUpdateAnimBg="0"/>
      <p:bldP spid="7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1">
            <a:extLst>
              <a:ext uri="{FF2B5EF4-FFF2-40B4-BE49-F238E27FC236}">
                <a16:creationId xmlns:a16="http://schemas.microsoft.com/office/drawing/2014/main" id="{8CD31E58-3707-4C4C-8BDF-1EDA00B2D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157" y="2356366"/>
            <a:ext cx="4120843" cy="348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28575"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en-US" altLang="zh-CN" sz="3200" dirty="0">
                <a:solidFill>
                  <a:srgbClr val="0000CC"/>
                </a:solidFill>
                <a:latin typeface="+mn-ea"/>
                <a:ea typeface="+mn-ea"/>
              </a:rPr>
              <a:t>CMOS</a:t>
            </a:r>
            <a:r>
              <a:rPr lang="zh-CN" altLang="en-US" sz="3200" dirty="0">
                <a:solidFill>
                  <a:srgbClr val="0000CC"/>
                </a:solidFill>
                <a:latin typeface="+mn-ea"/>
                <a:ea typeface="+mn-ea"/>
              </a:rPr>
              <a:t>反相器构成的施密特触发电路</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15521" y="841311"/>
            <a:ext cx="8593199" cy="405664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latin typeface="+mn-ea"/>
              </a:rPr>
              <a:t>两个电阻中</a:t>
            </a:r>
            <a:r>
              <a:rPr lang="en-US" altLang="zh-CN" sz="2400" b="0" i="1" dirty="0">
                <a:latin typeface="+mn-ea"/>
              </a:rPr>
              <a:t>R</a:t>
            </a:r>
            <a:r>
              <a:rPr lang="en-US" altLang="zh-CN" sz="2400" b="0" baseline="-25000" dirty="0">
                <a:latin typeface="+mn-ea"/>
              </a:rPr>
              <a:t>2</a:t>
            </a:r>
            <a:r>
              <a:rPr lang="en-US" altLang="zh-CN" sz="2400" b="0" dirty="0">
                <a:latin typeface="+mn-ea"/>
              </a:rPr>
              <a:t>&gt;</a:t>
            </a:r>
            <a:r>
              <a:rPr lang="en-US" altLang="zh-CN" sz="2400" b="0" i="1" dirty="0">
                <a:latin typeface="+mn-ea"/>
              </a:rPr>
              <a:t>R</a:t>
            </a:r>
            <a:r>
              <a:rPr lang="en-US" altLang="zh-CN" sz="2400" b="0" baseline="-25000" dirty="0">
                <a:latin typeface="+mn-ea"/>
              </a:rPr>
              <a:t>1</a:t>
            </a:r>
          </a:p>
          <a:p>
            <a:pPr eaLnBrk="1" hangingPunct="1">
              <a:lnSpc>
                <a:spcPct val="120000"/>
              </a:lnSpc>
              <a:spcBef>
                <a:spcPts val="300"/>
              </a:spcBef>
              <a:spcAft>
                <a:spcPts val="100"/>
              </a:spcAft>
            </a:pPr>
            <a:r>
              <a:rPr lang="zh-CN" altLang="zh-CN" sz="2400" b="0" dirty="0">
                <a:latin typeface="+mn-ea"/>
              </a:rPr>
              <a:t>假设</a:t>
            </a:r>
            <a:r>
              <a:rPr lang="en-US" altLang="zh-CN" sz="2400" b="0" dirty="0">
                <a:latin typeface="+mn-ea"/>
              </a:rPr>
              <a:t>CMOS</a:t>
            </a:r>
            <a:r>
              <a:rPr lang="zh-CN" altLang="zh-CN" sz="2400" b="0" dirty="0">
                <a:latin typeface="+mn-ea"/>
              </a:rPr>
              <a:t>反相器的阈值电压</a:t>
            </a:r>
            <a:r>
              <a:rPr lang="en-US" altLang="zh-CN" sz="2400" b="0" dirty="0">
                <a:latin typeface="+mn-ea"/>
              </a:rPr>
              <a:t>V</a:t>
            </a:r>
            <a:r>
              <a:rPr lang="en-US" altLang="zh-CN" sz="2400" b="0" baseline="-25000" dirty="0">
                <a:latin typeface="+mn-ea"/>
              </a:rPr>
              <a:t>T</a:t>
            </a:r>
            <a:r>
              <a:rPr lang="en-US" altLang="zh-CN" sz="2400" b="0" dirty="0">
                <a:latin typeface="+mn-ea"/>
              </a:rPr>
              <a:t>=V</a:t>
            </a:r>
            <a:r>
              <a:rPr lang="en-US" altLang="zh-CN" sz="2400" b="0" baseline="-25000" dirty="0">
                <a:latin typeface="+mn-ea"/>
              </a:rPr>
              <a:t>DD</a:t>
            </a:r>
            <a:r>
              <a:rPr lang="en-US" altLang="zh-CN" sz="2400" b="0" dirty="0">
                <a:latin typeface="+mn-ea"/>
              </a:rPr>
              <a:t>/2</a:t>
            </a:r>
            <a:r>
              <a:rPr lang="zh-CN" altLang="zh-CN" sz="2400" b="0" dirty="0">
                <a:latin typeface="+mn-ea"/>
              </a:rPr>
              <a:t>。</a:t>
            </a:r>
            <a:endParaRPr lang="en-US" altLang="zh-CN" sz="2400" b="0" dirty="0">
              <a:latin typeface="+mn-ea"/>
            </a:endParaRPr>
          </a:p>
          <a:p>
            <a:pPr eaLnBrk="1" hangingPunct="1">
              <a:lnSpc>
                <a:spcPct val="120000"/>
              </a:lnSpc>
              <a:spcBef>
                <a:spcPts val="300"/>
              </a:spcBef>
              <a:spcAft>
                <a:spcPts val="100"/>
              </a:spcAft>
            </a:pPr>
            <a:endParaRPr lang="zh-CN" altLang="en-US" sz="2400" b="0" dirty="0"/>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40" name="图片 2">
            <a:extLst>
              <a:ext uri="{FF2B5EF4-FFF2-40B4-BE49-F238E27FC236}">
                <a16:creationId xmlns:a16="http://schemas.microsoft.com/office/drawing/2014/main" id="{29F58C6C-B142-46D2-8B33-5EAB8D176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5" y="2127106"/>
            <a:ext cx="4816475" cy="198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5">
            <a:extLst>
              <a:ext uri="{FF2B5EF4-FFF2-40B4-BE49-F238E27FC236}">
                <a16:creationId xmlns:a16="http://schemas.microsoft.com/office/drawing/2014/main" id="{DBB51CB6-A6E8-48D4-9009-638D6E7CB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91" y="4295469"/>
            <a:ext cx="4022725" cy="91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1">
            <a:extLst>
              <a:ext uri="{FF2B5EF4-FFF2-40B4-BE49-F238E27FC236}">
                <a16:creationId xmlns:a16="http://schemas.microsoft.com/office/drawing/2014/main" id="{EE5D8CE7-86A0-4920-B28B-9E13D0106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5491619"/>
            <a:ext cx="2968625" cy="78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2">
            <a:extLst>
              <a:ext uri="{FF2B5EF4-FFF2-40B4-BE49-F238E27FC236}">
                <a16:creationId xmlns:a16="http://schemas.microsoft.com/office/drawing/2014/main" id="{CF773680-348D-4406-8D4B-BA5459D92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583" y="5424330"/>
            <a:ext cx="2857500" cy="8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2856856"/>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78279" y="852446"/>
            <a:ext cx="8560921" cy="11478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波形的变换与整形</a:t>
            </a:r>
            <a:endParaRPr lang="en-US" altLang="zh-CN" sz="2600" dirty="0">
              <a:solidFill>
                <a:srgbClr val="0000CC"/>
              </a:solidFill>
            </a:endParaRPr>
          </a:p>
          <a:p>
            <a:pPr marL="0" indent="0" eaLnBrk="1" hangingPunct="1">
              <a:lnSpc>
                <a:spcPct val="120000"/>
              </a:lnSpc>
              <a:spcBef>
                <a:spcPts val="600"/>
              </a:spcBef>
              <a:spcAft>
                <a:spcPts val="100"/>
              </a:spcAft>
              <a:buNone/>
            </a:pPr>
            <a:r>
              <a:rPr lang="zh-CN" altLang="en-US" sz="2400" b="0" dirty="0"/>
              <a:t>利用施密特触发电路可以将正弦波、不规则波形变换成矩形波。</a:t>
            </a:r>
            <a:endParaRPr lang="zh-CN" altLang="en-US" sz="2200" b="0" dirty="0">
              <a:latin typeface="+mn-ea"/>
            </a:endParaRPr>
          </a:p>
        </p:txBody>
      </p:sp>
      <p:grpSp>
        <p:nvGrpSpPr>
          <p:cNvPr id="80" name="Group 9">
            <a:extLst>
              <a:ext uri="{FF2B5EF4-FFF2-40B4-BE49-F238E27FC236}">
                <a16:creationId xmlns:a16="http://schemas.microsoft.com/office/drawing/2014/main" id="{ADA45FCE-44D9-4292-B2C3-1013E1C1C468}"/>
              </a:ext>
            </a:extLst>
          </p:cNvPr>
          <p:cNvGrpSpPr>
            <a:grpSpLocks/>
          </p:cNvGrpSpPr>
          <p:nvPr/>
        </p:nvGrpSpPr>
        <p:grpSpPr bwMode="auto">
          <a:xfrm>
            <a:off x="5072031" y="1863099"/>
            <a:ext cx="4021357" cy="4886326"/>
            <a:chOff x="2784" y="959"/>
            <a:chExt cx="2468" cy="3078"/>
          </a:xfrm>
        </p:grpSpPr>
        <p:sp>
          <p:nvSpPr>
            <p:cNvPr id="81" name="Text Box 10">
              <a:extLst>
                <a:ext uri="{FF2B5EF4-FFF2-40B4-BE49-F238E27FC236}">
                  <a16:creationId xmlns:a16="http://schemas.microsoft.com/office/drawing/2014/main" id="{58AF6C9A-7619-4213-8FC7-A5DC6C37D502}"/>
                </a:ext>
              </a:extLst>
            </p:cNvPr>
            <p:cNvSpPr txBox="1">
              <a:spLocks noChangeArrowheads="1"/>
            </p:cNvSpPr>
            <p:nvPr/>
          </p:nvSpPr>
          <p:spPr bwMode="auto">
            <a:xfrm>
              <a:off x="5080" y="2132"/>
              <a:ext cx="1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grpSp>
          <p:nvGrpSpPr>
            <p:cNvPr id="82" name="Group 11">
              <a:extLst>
                <a:ext uri="{FF2B5EF4-FFF2-40B4-BE49-F238E27FC236}">
                  <a16:creationId xmlns:a16="http://schemas.microsoft.com/office/drawing/2014/main" id="{CF214B7C-1494-4452-9954-736C206F28A3}"/>
                </a:ext>
              </a:extLst>
            </p:cNvPr>
            <p:cNvGrpSpPr>
              <a:grpSpLocks/>
            </p:cNvGrpSpPr>
            <p:nvPr/>
          </p:nvGrpSpPr>
          <p:grpSpPr bwMode="auto">
            <a:xfrm>
              <a:off x="2784" y="959"/>
              <a:ext cx="2452" cy="3078"/>
              <a:chOff x="2784" y="959"/>
              <a:chExt cx="2452" cy="3078"/>
            </a:xfrm>
          </p:grpSpPr>
          <p:grpSp>
            <p:nvGrpSpPr>
              <p:cNvPr id="83" name="Group 12">
                <a:extLst>
                  <a:ext uri="{FF2B5EF4-FFF2-40B4-BE49-F238E27FC236}">
                    <a16:creationId xmlns:a16="http://schemas.microsoft.com/office/drawing/2014/main" id="{3FB2DC5E-A584-46F8-B7C8-A679A570BBCE}"/>
                  </a:ext>
                </a:extLst>
              </p:cNvPr>
              <p:cNvGrpSpPr>
                <a:grpSpLocks/>
              </p:cNvGrpSpPr>
              <p:nvPr/>
            </p:nvGrpSpPr>
            <p:grpSpPr bwMode="auto">
              <a:xfrm>
                <a:off x="2824" y="2575"/>
                <a:ext cx="2412" cy="1462"/>
                <a:chOff x="2824" y="2575"/>
                <a:chExt cx="2412" cy="1462"/>
              </a:xfrm>
            </p:grpSpPr>
            <p:sp>
              <p:nvSpPr>
                <p:cNvPr id="93" name="Text Box 13">
                  <a:extLst>
                    <a:ext uri="{FF2B5EF4-FFF2-40B4-BE49-F238E27FC236}">
                      <a16:creationId xmlns:a16="http://schemas.microsoft.com/office/drawing/2014/main" id="{35BF0B50-F6E9-49B7-944C-5CF76478947C}"/>
                    </a:ext>
                  </a:extLst>
                </p:cNvPr>
                <p:cNvSpPr txBox="1">
                  <a:spLocks noChangeArrowheads="1"/>
                </p:cNvSpPr>
                <p:nvPr/>
              </p:nvSpPr>
              <p:spPr bwMode="auto">
                <a:xfrm>
                  <a:off x="5064" y="3722"/>
                  <a:ext cx="1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sp>
              <p:nvSpPr>
                <p:cNvPr id="94" name="Line 14">
                  <a:extLst>
                    <a:ext uri="{FF2B5EF4-FFF2-40B4-BE49-F238E27FC236}">
                      <a16:creationId xmlns:a16="http://schemas.microsoft.com/office/drawing/2014/main" id="{1B909DF8-B5F9-48CC-88F1-279C78673B62}"/>
                    </a:ext>
                  </a:extLst>
                </p:cNvPr>
                <p:cNvSpPr>
                  <a:spLocks noChangeShapeType="1"/>
                </p:cNvSpPr>
                <p:nvPr/>
              </p:nvSpPr>
              <p:spPr bwMode="auto">
                <a:xfrm flipV="1">
                  <a:off x="3168" y="28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95" name="Text Box 15">
                  <a:extLst>
                    <a:ext uri="{FF2B5EF4-FFF2-40B4-BE49-F238E27FC236}">
                      <a16:creationId xmlns:a16="http://schemas.microsoft.com/office/drawing/2014/main" id="{205A3027-6D7F-4980-AFAE-A69CC99A61FD}"/>
                    </a:ext>
                  </a:extLst>
                </p:cNvPr>
                <p:cNvSpPr txBox="1">
                  <a:spLocks noChangeArrowheads="1"/>
                </p:cNvSpPr>
                <p:nvPr/>
              </p:nvSpPr>
              <p:spPr bwMode="auto">
                <a:xfrm>
                  <a:off x="2824" y="3105"/>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V</a:t>
                  </a:r>
                  <a:r>
                    <a:rPr kumimoji="1" lang="en-US" altLang="zh-CN" sz="2000" b="1" baseline="-25000" dirty="0">
                      <a:solidFill>
                        <a:schemeClr val="accent2"/>
                      </a:solidFill>
                      <a:latin typeface="Times New Roman" panose="02020603050405020304" pitchFamily="18" charset="0"/>
                    </a:rPr>
                    <a:t>OH</a:t>
                  </a:r>
                </a:p>
              </p:txBody>
            </p:sp>
            <p:sp>
              <p:nvSpPr>
                <p:cNvPr id="96" name="Text Box 16">
                  <a:extLst>
                    <a:ext uri="{FF2B5EF4-FFF2-40B4-BE49-F238E27FC236}">
                      <a16:creationId xmlns:a16="http://schemas.microsoft.com/office/drawing/2014/main" id="{12275FD0-B126-4ADB-A805-7415EFF80AB9}"/>
                    </a:ext>
                  </a:extLst>
                </p:cNvPr>
                <p:cNvSpPr txBox="1">
                  <a:spLocks noChangeArrowheads="1"/>
                </p:cNvSpPr>
                <p:nvPr/>
              </p:nvSpPr>
              <p:spPr bwMode="auto">
                <a:xfrm>
                  <a:off x="2824" y="3578"/>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V</a:t>
                  </a:r>
                  <a:r>
                    <a:rPr kumimoji="1" lang="en-US" altLang="zh-CN" sz="2000" b="1" baseline="-25000" dirty="0">
                      <a:solidFill>
                        <a:schemeClr val="accent2"/>
                      </a:solidFill>
                      <a:latin typeface="Times New Roman" panose="02020603050405020304" pitchFamily="18" charset="0"/>
                    </a:rPr>
                    <a:t>OL</a:t>
                  </a:r>
                </a:p>
              </p:txBody>
            </p:sp>
            <p:sp>
              <p:nvSpPr>
                <p:cNvPr id="97" name="Text Box 17">
                  <a:extLst>
                    <a:ext uri="{FF2B5EF4-FFF2-40B4-BE49-F238E27FC236}">
                      <a16:creationId xmlns:a16="http://schemas.microsoft.com/office/drawing/2014/main" id="{37F5C52A-D634-41B1-A77F-5C9953E6B913}"/>
                    </a:ext>
                  </a:extLst>
                </p:cNvPr>
                <p:cNvSpPr txBox="1">
                  <a:spLocks noChangeArrowheads="1"/>
                </p:cNvSpPr>
                <p:nvPr/>
              </p:nvSpPr>
              <p:spPr bwMode="auto">
                <a:xfrm>
                  <a:off x="2976" y="378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O</a:t>
                  </a:r>
                  <a:endParaRPr kumimoji="1" lang="en-US" altLang="zh-CN" sz="2000" b="1" baseline="-25000" dirty="0">
                    <a:solidFill>
                      <a:schemeClr val="accent2"/>
                    </a:solidFill>
                    <a:latin typeface="Times New Roman" panose="02020603050405020304" pitchFamily="18" charset="0"/>
                  </a:endParaRPr>
                </a:p>
              </p:txBody>
            </p:sp>
            <p:sp>
              <p:nvSpPr>
                <p:cNvPr id="98" name="Text Box 18">
                  <a:extLst>
                    <a:ext uri="{FF2B5EF4-FFF2-40B4-BE49-F238E27FC236}">
                      <a16:creationId xmlns:a16="http://schemas.microsoft.com/office/drawing/2014/main" id="{11110E31-30E2-4466-AABC-3294A3BC9472}"/>
                    </a:ext>
                  </a:extLst>
                </p:cNvPr>
                <p:cNvSpPr txBox="1">
                  <a:spLocks noChangeArrowheads="1"/>
                </p:cNvSpPr>
                <p:nvPr/>
              </p:nvSpPr>
              <p:spPr bwMode="auto">
                <a:xfrm>
                  <a:off x="3046" y="2575"/>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O</a:t>
                  </a:r>
                  <a:endParaRPr kumimoji="1" lang="en-US" altLang="zh-CN" sz="2400" b="1" baseline="-25000" dirty="0">
                    <a:solidFill>
                      <a:schemeClr val="accent2"/>
                    </a:solidFill>
                    <a:latin typeface="Times New Roman" panose="02020603050405020304" pitchFamily="18" charset="0"/>
                  </a:endParaRPr>
                </a:p>
              </p:txBody>
            </p:sp>
            <p:sp>
              <p:nvSpPr>
                <p:cNvPr id="99" name="Line 19">
                  <a:extLst>
                    <a:ext uri="{FF2B5EF4-FFF2-40B4-BE49-F238E27FC236}">
                      <a16:creationId xmlns:a16="http://schemas.microsoft.com/office/drawing/2014/main" id="{813D5D5F-E015-4353-B4CA-FEADC74D0751}"/>
                    </a:ext>
                  </a:extLst>
                </p:cNvPr>
                <p:cNvSpPr>
                  <a:spLocks noChangeShapeType="1"/>
                </p:cNvSpPr>
                <p:nvPr/>
              </p:nvSpPr>
              <p:spPr bwMode="auto">
                <a:xfrm>
                  <a:off x="3168" y="3728"/>
                  <a:ext cx="33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0" name="Line 20">
                  <a:extLst>
                    <a:ext uri="{FF2B5EF4-FFF2-40B4-BE49-F238E27FC236}">
                      <a16:creationId xmlns:a16="http://schemas.microsoft.com/office/drawing/2014/main" id="{072C3793-5999-4742-9E0E-1FA53A263494}"/>
                    </a:ext>
                  </a:extLst>
                </p:cNvPr>
                <p:cNvSpPr>
                  <a:spLocks noChangeShapeType="1"/>
                </p:cNvSpPr>
                <p:nvPr/>
              </p:nvSpPr>
              <p:spPr bwMode="auto">
                <a:xfrm rot="16200000">
                  <a:off x="4128" y="2896"/>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84" name="Group 21">
                <a:extLst>
                  <a:ext uri="{FF2B5EF4-FFF2-40B4-BE49-F238E27FC236}">
                    <a16:creationId xmlns:a16="http://schemas.microsoft.com/office/drawing/2014/main" id="{E344CFD8-FB21-4267-B4C3-D9DAA01758D2}"/>
                  </a:ext>
                </a:extLst>
              </p:cNvPr>
              <p:cNvGrpSpPr>
                <a:grpSpLocks/>
              </p:cNvGrpSpPr>
              <p:nvPr/>
            </p:nvGrpSpPr>
            <p:grpSpPr bwMode="auto">
              <a:xfrm>
                <a:off x="2784" y="959"/>
                <a:ext cx="2304" cy="1526"/>
                <a:chOff x="2688" y="951"/>
                <a:chExt cx="2304" cy="1526"/>
              </a:xfrm>
            </p:grpSpPr>
            <p:sp>
              <p:nvSpPr>
                <p:cNvPr id="85" name="Line 22">
                  <a:extLst>
                    <a:ext uri="{FF2B5EF4-FFF2-40B4-BE49-F238E27FC236}">
                      <a16:creationId xmlns:a16="http://schemas.microsoft.com/office/drawing/2014/main" id="{9F5F58DD-EF5F-4229-92BB-1DCD8133040F}"/>
                    </a:ext>
                  </a:extLst>
                </p:cNvPr>
                <p:cNvSpPr>
                  <a:spLocks noChangeShapeType="1"/>
                </p:cNvSpPr>
                <p:nvPr/>
              </p:nvSpPr>
              <p:spPr bwMode="auto">
                <a:xfrm>
                  <a:off x="3072" y="178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6" name="Line 23">
                  <a:extLst>
                    <a:ext uri="{FF2B5EF4-FFF2-40B4-BE49-F238E27FC236}">
                      <a16:creationId xmlns:a16="http://schemas.microsoft.com/office/drawing/2014/main" id="{AAC9C981-B33B-416D-A7A8-5D2DC0AFC1CB}"/>
                    </a:ext>
                  </a:extLst>
                </p:cNvPr>
                <p:cNvSpPr>
                  <a:spLocks noChangeShapeType="1"/>
                </p:cNvSpPr>
                <p:nvPr/>
              </p:nvSpPr>
              <p:spPr bwMode="auto">
                <a:xfrm flipV="1">
                  <a:off x="3072" y="12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7" name="Line 24">
                  <a:extLst>
                    <a:ext uri="{FF2B5EF4-FFF2-40B4-BE49-F238E27FC236}">
                      <a16:creationId xmlns:a16="http://schemas.microsoft.com/office/drawing/2014/main" id="{5E3D4B04-3F10-443B-B318-2A5B515C8C17}"/>
                    </a:ext>
                  </a:extLst>
                </p:cNvPr>
                <p:cNvSpPr>
                  <a:spLocks noChangeShapeType="1"/>
                </p:cNvSpPr>
                <p:nvPr/>
              </p:nvSpPr>
              <p:spPr bwMode="auto">
                <a:xfrm rot="-5400000">
                  <a:off x="4032" y="1304"/>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8" name="Text Box 25">
                  <a:extLst>
                    <a:ext uri="{FF2B5EF4-FFF2-40B4-BE49-F238E27FC236}">
                      <a16:creationId xmlns:a16="http://schemas.microsoft.com/office/drawing/2014/main" id="{3F7209AD-3410-43DD-96C4-674C15224D9F}"/>
                    </a:ext>
                  </a:extLst>
                </p:cNvPr>
                <p:cNvSpPr txBox="1">
                  <a:spLocks noChangeArrowheads="1"/>
                </p:cNvSpPr>
                <p:nvPr/>
              </p:nvSpPr>
              <p:spPr bwMode="auto">
                <a:xfrm>
                  <a:off x="2688" y="166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V</a:t>
                  </a:r>
                  <a:r>
                    <a:rPr kumimoji="1" lang="en-US" altLang="zh-CN" sz="2000" b="1" baseline="-25000">
                      <a:solidFill>
                        <a:schemeClr val="accent2"/>
                      </a:solidFill>
                      <a:latin typeface="Times New Roman" panose="02020603050405020304" pitchFamily="18" charset="0"/>
                    </a:rPr>
                    <a:t>T+</a:t>
                  </a:r>
                </a:p>
              </p:txBody>
            </p:sp>
            <p:sp>
              <p:nvSpPr>
                <p:cNvPr id="89" name="Text Box 26">
                  <a:extLst>
                    <a:ext uri="{FF2B5EF4-FFF2-40B4-BE49-F238E27FC236}">
                      <a16:creationId xmlns:a16="http://schemas.microsoft.com/office/drawing/2014/main" id="{F1308966-84D7-4D8E-A464-2F50341FE2F2}"/>
                    </a:ext>
                  </a:extLst>
                </p:cNvPr>
                <p:cNvSpPr txBox="1">
                  <a:spLocks noChangeArrowheads="1"/>
                </p:cNvSpPr>
                <p:nvPr/>
              </p:nvSpPr>
              <p:spPr bwMode="auto">
                <a:xfrm>
                  <a:off x="2688" y="194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V</a:t>
                  </a:r>
                  <a:r>
                    <a:rPr kumimoji="1" lang="en-US" altLang="zh-CN" sz="2000" b="1" baseline="-25000">
                      <a:solidFill>
                        <a:schemeClr val="accent2"/>
                      </a:solidFill>
                      <a:latin typeface="Times New Roman" panose="02020603050405020304" pitchFamily="18" charset="0"/>
                    </a:rPr>
                    <a:t>T-</a:t>
                  </a:r>
                </a:p>
              </p:txBody>
            </p:sp>
            <p:sp>
              <p:nvSpPr>
                <p:cNvPr id="90" name="Text Box 27">
                  <a:extLst>
                    <a:ext uri="{FF2B5EF4-FFF2-40B4-BE49-F238E27FC236}">
                      <a16:creationId xmlns:a16="http://schemas.microsoft.com/office/drawing/2014/main" id="{A60DFC0D-C229-4BCF-BD18-D1441D0542E8}"/>
                    </a:ext>
                  </a:extLst>
                </p:cNvPr>
                <p:cNvSpPr txBox="1">
                  <a:spLocks noChangeArrowheads="1"/>
                </p:cNvSpPr>
                <p:nvPr/>
              </p:nvSpPr>
              <p:spPr bwMode="auto">
                <a:xfrm>
                  <a:off x="2880" y="222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O</a:t>
                  </a:r>
                  <a:endParaRPr kumimoji="1" lang="en-US" altLang="zh-CN" sz="2000" b="1" baseline="-25000">
                    <a:solidFill>
                      <a:schemeClr val="accent2"/>
                    </a:solidFill>
                    <a:latin typeface="Times New Roman" panose="02020603050405020304" pitchFamily="18" charset="0"/>
                  </a:endParaRPr>
                </a:p>
              </p:txBody>
            </p:sp>
            <p:sp>
              <p:nvSpPr>
                <p:cNvPr id="91" name="Text Box 28">
                  <a:extLst>
                    <a:ext uri="{FF2B5EF4-FFF2-40B4-BE49-F238E27FC236}">
                      <a16:creationId xmlns:a16="http://schemas.microsoft.com/office/drawing/2014/main" id="{F705C762-872F-4BB4-BC3E-B52F8ACB1F5A}"/>
                    </a:ext>
                  </a:extLst>
                </p:cNvPr>
                <p:cNvSpPr txBox="1">
                  <a:spLocks noChangeArrowheads="1"/>
                </p:cNvSpPr>
                <p:nvPr/>
              </p:nvSpPr>
              <p:spPr bwMode="auto">
                <a:xfrm>
                  <a:off x="2904" y="951"/>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I</a:t>
                  </a:r>
                  <a:endParaRPr kumimoji="1" lang="en-US" altLang="zh-CN" sz="2400" b="1" baseline="-25000" dirty="0">
                    <a:solidFill>
                      <a:schemeClr val="accent2"/>
                    </a:solidFill>
                    <a:latin typeface="Times New Roman" panose="02020603050405020304" pitchFamily="18" charset="0"/>
                  </a:endParaRPr>
                </a:p>
              </p:txBody>
            </p:sp>
            <p:sp>
              <p:nvSpPr>
                <p:cNvPr id="92" name="Line 29">
                  <a:extLst>
                    <a:ext uri="{FF2B5EF4-FFF2-40B4-BE49-F238E27FC236}">
                      <a16:creationId xmlns:a16="http://schemas.microsoft.com/office/drawing/2014/main" id="{920E09AA-3F52-4CFA-9AC9-8BEC865A9754}"/>
                    </a:ext>
                  </a:extLst>
                </p:cNvPr>
                <p:cNvSpPr>
                  <a:spLocks noChangeShapeType="1"/>
                </p:cNvSpPr>
                <p:nvPr/>
              </p:nvSpPr>
              <p:spPr bwMode="auto">
                <a:xfrm>
                  <a:off x="3072" y="2056"/>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grpSp>
      <p:grpSp>
        <p:nvGrpSpPr>
          <p:cNvPr id="101" name="Group 30">
            <a:extLst>
              <a:ext uri="{FF2B5EF4-FFF2-40B4-BE49-F238E27FC236}">
                <a16:creationId xmlns:a16="http://schemas.microsoft.com/office/drawing/2014/main" id="{C18CA66D-94CB-47F1-AA35-FC0351093F5E}"/>
              </a:ext>
            </a:extLst>
          </p:cNvPr>
          <p:cNvGrpSpPr>
            <a:grpSpLocks/>
          </p:cNvGrpSpPr>
          <p:nvPr/>
        </p:nvGrpSpPr>
        <p:grpSpPr bwMode="auto">
          <a:xfrm>
            <a:off x="6227731" y="3160086"/>
            <a:ext cx="2171700" cy="3060700"/>
            <a:chOff x="3512" y="1776"/>
            <a:chExt cx="1368" cy="1928"/>
          </a:xfrm>
        </p:grpSpPr>
        <p:sp>
          <p:nvSpPr>
            <p:cNvPr id="102" name="Line 31">
              <a:extLst>
                <a:ext uri="{FF2B5EF4-FFF2-40B4-BE49-F238E27FC236}">
                  <a16:creationId xmlns:a16="http://schemas.microsoft.com/office/drawing/2014/main" id="{3F8867A6-C3F9-4F3D-A0AE-250B4D3D305A}"/>
                </a:ext>
              </a:extLst>
            </p:cNvPr>
            <p:cNvSpPr>
              <a:spLocks noChangeShapeType="1"/>
            </p:cNvSpPr>
            <p:nvPr/>
          </p:nvSpPr>
          <p:spPr bwMode="auto">
            <a:xfrm>
              <a:off x="3512" y="1776"/>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3" name="Line 32">
              <a:extLst>
                <a:ext uri="{FF2B5EF4-FFF2-40B4-BE49-F238E27FC236}">
                  <a16:creationId xmlns:a16="http://schemas.microsoft.com/office/drawing/2014/main" id="{D25B3F88-45FD-4F31-9E4A-1B26D02D658E}"/>
                </a:ext>
              </a:extLst>
            </p:cNvPr>
            <p:cNvSpPr>
              <a:spLocks noChangeShapeType="1"/>
            </p:cNvSpPr>
            <p:nvPr/>
          </p:nvSpPr>
          <p:spPr bwMode="auto">
            <a:xfrm>
              <a:off x="4264"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4" name="Line 33">
              <a:extLst>
                <a:ext uri="{FF2B5EF4-FFF2-40B4-BE49-F238E27FC236}">
                  <a16:creationId xmlns:a16="http://schemas.microsoft.com/office/drawing/2014/main" id="{71A871EB-A46C-469C-836B-8454BCE6B63E}"/>
                </a:ext>
              </a:extLst>
            </p:cNvPr>
            <p:cNvSpPr>
              <a:spLocks noChangeShapeType="1"/>
            </p:cNvSpPr>
            <p:nvPr/>
          </p:nvSpPr>
          <p:spPr bwMode="auto">
            <a:xfrm>
              <a:off x="4568"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5" name="Line 34">
              <a:extLst>
                <a:ext uri="{FF2B5EF4-FFF2-40B4-BE49-F238E27FC236}">
                  <a16:creationId xmlns:a16="http://schemas.microsoft.com/office/drawing/2014/main" id="{F1014964-902B-4773-BB60-609C9C447BF8}"/>
                </a:ext>
              </a:extLst>
            </p:cNvPr>
            <p:cNvSpPr>
              <a:spLocks noChangeShapeType="1"/>
            </p:cNvSpPr>
            <p:nvPr/>
          </p:nvSpPr>
          <p:spPr bwMode="auto">
            <a:xfrm>
              <a:off x="4880" y="2056"/>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106" name="Group 35">
            <a:extLst>
              <a:ext uri="{FF2B5EF4-FFF2-40B4-BE49-F238E27FC236}">
                <a16:creationId xmlns:a16="http://schemas.microsoft.com/office/drawing/2014/main" id="{81B1A64E-2BE0-41A0-AE7C-3CCEF55BD227}"/>
              </a:ext>
            </a:extLst>
          </p:cNvPr>
          <p:cNvGrpSpPr>
            <a:grpSpLocks/>
          </p:cNvGrpSpPr>
          <p:nvPr/>
        </p:nvGrpSpPr>
        <p:grpSpPr bwMode="auto">
          <a:xfrm>
            <a:off x="6215031" y="5446086"/>
            <a:ext cx="2209800" cy="0"/>
            <a:chOff x="3504" y="3216"/>
            <a:chExt cx="1392" cy="0"/>
          </a:xfrm>
        </p:grpSpPr>
        <p:sp>
          <p:nvSpPr>
            <p:cNvPr id="107" name="Line 36">
              <a:extLst>
                <a:ext uri="{FF2B5EF4-FFF2-40B4-BE49-F238E27FC236}">
                  <a16:creationId xmlns:a16="http://schemas.microsoft.com/office/drawing/2014/main" id="{5EC717A4-FFDE-49F8-92B5-84655C9DE5FC}"/>
                </a:ext>
              </a:extLst>
            </p:cNvPr>
            <p:cNvSpPr>
              <a:spLocks noChangeShapeType="1"/>
            </p:cNvSpPr>
            <p:nvPr/>
          </p:nvSpPr>
          <p:spPr bwMode="auto">
            <a:xfrm flipH="1">
              <a:off x="3504" y="3216"/>
              <a:ext cx="76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8" name="Line 37">
              <a:extLst>
                <a:ext uri="{FF2B5EF4-FFF2-40B4-BE49-F238E27FC236}">
                  <a16:creationId xmlns:a16="http://schemas.microsoft.com/office/drawing/2014/main" id="{BD4C44AA-B1CE-4E18-8617-77692FD500CE}"/>
                </a:ext>
              </a:extLst>
            </p:cNvPr>
            <p:cNvSpPr>
              <a:spLocks noChangeShapeType="1"/>
            </p:cNvSpPr>
            <p:nvPr/>
          </p:nvSpPr>
          <p:spPr bwMode="auto">
            <a:xfrm flipH="1">
              <a:off x="4560" y="3216"/>
              <a:ext cx="33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109" name="Group 38">
            <a:extLst>
              <a:ext uri="{FF2B5EF4-FFF2-40B4-BE49-F238E27FC236}">
                <a16:creationId xmlns:a16="http://schemas.microsoft.com/office/drawing/2014/main" id="{BACF1A1E-1AB0-43D5-AB40-D8B9A86CF4F9}"/>
              </a:ext>
            </a:extLst>
          </p:cNvPr>
          <p:cNvGrpSpPr>
            <a:grpSpLocks/>
          </p:cNvGrpSpPr>
          <p:nvPr/>
        </p:nvGrpSpPr>
        <p:grpSpPr bwMode="auto">
          <a:xfrm>
            <a:off x="5694331" y="6208086"/>
            <a:ext cx="3149600" cy="50800"/>
            <a:chOff x="3176" y="3696"/>
            <a:chExt cx="1984" cy="32"/>
          </a:xfrm>
        </p:grpSpPr>
        <p:grpSp>
          <p:nvGrpSpPr>
            <p:cNvPr id="110" name="Group 39">
              <a:extLst>
                <a:ext uri="{FF2B5EF4-FFF2-40B4-BE49-F238E27FC236}">
                  <a16:creationId xmlns:a16="http://schemas.microsoft.com/office/drawing/2014/main" id="{0D84535F-1056-4A14-8BBA-EE79AADEBBD4}"/>
                </a:ext>
              </a:extLst>
            </p:cNvPr>
            <p:cNvGrpSpPr>
              <a:grpSpLocks/>
            </p:cNvGrpSpPr>
            <p:nvPr/>
          </p:nvGrpSpPr>
          <p:grpSpPr bwMode="auto">
            <a:xfrm>
              <a:off x="3176" y="3696"/>
              <a:ext cx="1400" cy="32"/>
              <a:chOff x="3176" y="3696"/>
              <a:chExt cx="1400" cy="32"/>
            </a:xfrm>
          </p:grpSpPr>
          <p:sp>
            <p:nvSpPr>
              <p:cNvPr id="112" name="Line 40">
                <a:extLst>
                  <a:ext uri="{FF2B5EF4-FFF2-40B4-BE49-F238E27FC236}">
                    <a16:creationId xmlns:a16="http://schemas.microsoft.com/office/drawing/2014/main" id="{9FD7CCE1-8F6F-4021-B5C8-D72E8D12FBAF}"/>
                  </a:ext>
                </a:extLst>
              </p:cNvPr>
              <p:cNvSpPr>
                <a:spLocks noChangeShapeType="1"/>
              </p:cNvSpPr>
              <p:nvPr/>
            </p:nvSpPr>
            <p:spPr bwMode="auto">
              <a:xfrm>
                <a:off x="3176" y="3728"/>
                <a:ext cx="336"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13" name="Line 41">
                <a:extLst>
                  <a:ext uri="{FF2B5EF4-FFF2-40B4-BE49-F238E27FC236}">
                    <a16:creationId xmlns:a16="http://schemas.microsoft.com/office/drawing/2014/main" id="{4A8C29CA-5A54-40F8-8669-401F6AF4A5F8}"/>
                  </a:ext>
                </a:extLst>
              </p:cNvPr>
              <p:cNvSpPr>
                <a:spLocks noChangeShapeType="1"/>
              </p:cNvSpPr>
              <p:nvPr/>
            </p:nvSpPr>
            <p:spPr bwMode="auto">
              <a:xfrm>
                <a:off x="4272" y="3696"/>
                <a:ext cx="304"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sp>
          <p:nvSpPr>
            <p:cNvPr id="111" name="Line 42">
              <a:extLst>
                <a:ext uri="{FF2B5EF4-FFF2-40B4-BE49-F238E27FC236}">
                  <a16:creationId xmlns:a16="http://schemas.microsoft.com/office/drawing/2014/main" id="{6AA1E7EF-5AF6-4341-B77F-41FBCEA6819A}"/>
                </a:ext>
              </a:extLst>
            </p:cNvPr>
            <p:cNvSpPr>
              <a:spLocks noChangeShapeType="1"/>
            </p:cNvSpPr>
            <p:nvPr/>
          </p:nvSpPr>
          <p:spPr bwMode="auto">
            <a:xfrm flipV="1">
              <a:off x="4872" y="3696"/>
              <a:ext cx="288"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sp>
        <p:nvSpPr>
          <p:cNvPr id="114" name="Freeform 43">
            <a:extLst>
              <a:ext uri="{FF2B5EF4-FFF2-40B4-BE49-F238E27FC236}">
                <a16:creationId xmlns:a16="http://schemas.microsoft.com/office/drawing/2014/main" id="{0AB63532-ECB7-458D-B32F-D21DB9FDF5DE}"/>
              </a:ext>
            </a:extLst>
          </p:cNvPr>
          <p:cNvSpPr>
            <a:spLocks/>
          </p:cNvSpPr>
          <p:nvPr/>
        </p:nvSpPr>
        <p:spPr bwMode="auto">
          <a:xfrm>
            <a:off x="5757831" y="2791786"/>
            <a:ext cx="2667000" cy="1054100"/>
          </a:xfrm>
          <a:custGeom>
            <a:avLst/>
            <a:gdLst>
              <a:gd name="T0" fmla="*/ 0 w 1680"/>
              <a:gd name="T1" fmla="*/ 2147483647 h 664"/>
              <a:gd name="T2" fmla="*/ 2147483647 w 1680"/>
              <a:gd name="T3" fmla="*/ 2147483647 h 664"/>
              <a:gd name="T4" fmla="*/ 2147483647 w 1680"/>
              <a:gd name="T5" fmla="*/ 2147483647 h 664"/>
              <a:gd name="T6" fmla="*/ 2147483647 w 1680"/>
              <a:gd name="T7" fmla="*/ 2147483647 h 664"/>
              <a:gd name="T8" fmla="*/ 2147483647 w 1680"/>
              <a:gd name="T9" fmla="*/ 2147483647 h 664"/>
              <a:gd name="T10" fmla="*/ 2147483647 w 1680"/>
              <a:gd name="T11" fmla="*/ 2147483647 h 664"/>
              <a:gd name="T12" fmla="*/ 2147483647 w 1680"/>
              <a:gd name="T13" fmla="*/ 2147483647 h 664"/>
              <a:gd name="T14" fmla="*/ 0 60000 65536"/>
              <a:gd name="T15" fmla="*/ 0 60000 65536"/>
              <a:gd name="T16" fmla="*/ 0 60000 65536"/>
              <a:gd name="T17" fmla="*/ 0 60000 65536"/>
              <a:gd name="T18" fmla="*/ 0 60000 65536"/>
              <a:gd name="T19" fmla="*/ 0 60000 65536"/>
              <a:gd name="T20" fmla="*/ 0 60000 65536"/>
              <a:gd name="T21" fmla="*/ 0 w 1680"/>
              <a:gd name="T22" fmla="*/ 0 h 664"/>
              <a:gd name="T23" fmla="*/ 1680 w 1680"/>
              <a:gd name="T24" fmla="*/ 664 h 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64">
                <a:moveTo>
                  <a:pt x="0" y="616"/>
                </a:moveTo>
                <a:cubicBezTo>
                  <a:pt x="212" y="344"/>
                  <a:pt x="424" y="72"/>
                  <a:pt x="528" y="40"/>
                </a:cubicBezTo>
                <a:cubicBezTo>
                  <a:pt x="632" y="8"/>
                  <a:pt x="552" y="424"/>
                  <a:pt x="624" y="424"/>
                </a:cubicBezTo>
                <a:cubicBezTo>
                  <a:pt x="696" y="424"/>
                  <a:pt x="880" y="0"/>
                  <a:pt x="960" y="40"/>
                </a:cubicBezTo>
                <a:cubicBezTo>
                  <a:pt x="1040" y="80"/>
                  <a:pt x="1016" y="664"/>
                  <a:pt x="1104" y="664"/>
                </a:cubicBezTo>
                <a:cubicBezTo>
                  <a:pt x="1192" y="664"/>
                  <a:pt x="1392" y="48"/>
                  <a:pt x="1488" y="40"/>
                </a:cubicBezTo>
                <a:cubicBezTo>
                  <a:pt x="1584" y="32"/>
                  <a:pt x="1632" y="324"/>
                  <a:pt x="1680" y="616"/>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grpSp>
        <p:nvGrpSpPr>
          <p:cNvPr id="115" name="Group 44">
            <a:extLst>
              <a:ext uri="{FF2B5EF4-FFF2-40B4-BE49-F238E27FC236}">
                <a16:creationId xmlns:a16="http://schemas.microsoft.com/office/drawing/2014/main" id="{AC7097E5-9EB6-4B73-BBFC-499BDB84FC1F}"/>
              </a:ext>
            </a:extLst>
          </p:cNvPr>
          <p:cNvGrpSpPr>
            <a:grpSpLocks/>
          </p:cNvGrpSpPr>
          <p:nvPr/>
        </p:nvGrpSpPr>
        <p:grpSpPr bwMode="auto">
          <a:xfrm>
            <a:off x="5757831" y="2779086"/>
            <a:ext cx="2668588" cy="1066800"/>
            <a:chOff x="3216" y="1536"/>
            <a:chExt cx="1681" cy="672"/>
          </a:xfrm>
        </p:grpSpPr>
        <p:sp>
          <p:nvSpPr>
            <p:cNvPr id="116" name="Freeform 45">
              <a:extLst>
                <a:ext uri="{FF2B5EF4-FFF2-40B4-BE49-F238E27FC236}">
                  <a16:creationId xmlns:a16="http://schemas.microsoft.com/office/drawing/2014/main" id="{EEBAAEC3-F2AB-4FC3-8F78-F7D25EA18950}"/>
                </a:ext>
              </a:extLst>
            </p:cNvPr>
            <p:cNvSpPr>
              <a:spLocks/>
            </p:cNvSpPr>
            <p:nvPr/>
          </p:nvSpPr>
          <p:spPr bwMode="auto">
            <a:xfrm>
              <a:off x="3216" y="1536"/>
              <a:ext cx="1680" cy="664"/>
            </a:xfrm>
            <a:custGeom>
              <a:avLst/>
              <a:gdLst>
                <a:gd name="T0" fmla="*/ 0 w 1680"/>
                <a:gd name="T1" fmla="*/ 616 h 664"/>
                <a:gd name="T2" fmla="*/ 528 w 1680"/>
                <a:gd name="T3" fmla="*/ 40 h 664"/>
                <a:gd name="T4" fmla="*/ 624 w 1680"/>
                <a:gd name="T5" fmla="*/ 424 h 664"/>
                <a:gd name="T6" fmla="*/ 960 w 1680"/>
                <a:gd name="T7" fmla="*/ 40 h 664"/>
                <a:gd name="T8" fmla="*/ 1104 w 1680"/>
                <a:gd name="T9" fmla="*/ 664 h 664"/>
                <a:gd name="T10" fmla="*/ 1488 w 1680"/>
                <a:gd name="T11" fmla="*/ 40 h 664"/>
                <a:gd name="T12" fmla="*/ 1680 w 1680"/>
                <a:gd name="T13" fmla="*/ 616 h 664"/>
                <a:gd name="T14" fmla="*/ 0 60000 65536"/>
                <a:gd name="T15" fmla="*/ 0 60000 65536"/>
                <a:gd name="T16" fmla="*/ 0 60000 65536"/>
                <a:gd name="T17" fmla="*/ 0 60000 65536"/>
                <a:gd name="T18" fmla="*/ 0 60000 65536"/>
                <a:gd name="T19" fmla="*/ 0 60000 65536"/>
                <a:gd name="T20" fmla="*/ 0 60000 65536"/>
                <a:gd name="T21" fmla="*/ 0 w 1680"/>
                <a:gd name="T22" fmla="*/ 0 h 664"/>
                <a:gd name="T23" fmla="*/ 1680 w 1680"/>
                <a:gd name="T24" fmla="*/ 664 h 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64">
                  <a:moveTo>
                    <a:pt x="0" y="616"/>
                  </a:moveTo>
                  <a:cubicBezTo>
                    <a:pt x="212" y="344"/>
                    <a:pt x="424" y="72"/>
                    <a:pt x="528" y="40"/>
                  </a:cubicBezTo>
                  <a:cubicBezTo>
                    <a:pt x="632" y="8"/>
                    <a:pt x="552" y="424"/>
                    <a:pt x="624" y="424"/>
                  </a:cubicBezTo>
                  <a:cubicBezTo>
                    <a:pt x="696" y="424"/>
                    <a:pt x="880" y="0"/>
                    <a:pt x="960" y="40"/>
                  </a:cubicBezTo>
                  <a:cubicBezTo>
                    <a:pt x="1040" y="80"/>
                    <a:pt x="1016" y="664"/>
                    <a:pt x="1104" y="664"/>
                  </a:cubicBezTo>
                  <a:cubicBezTo>
                    <a:pt x="1192" y="664"/>
                    <a:pt x="1392" y="48"/>
                    <a:pt x="1488" y="40"/>
                  </a:cubicBezTo>
                  <a:cubicBezTo>
                    <a:pt x="1584" y="32"/>
                    <a:pt x="1632" y="324"/>
                    <a:pt x="1680" y="616"/>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7" name="Freeform 46">
              <a:extLst>
                <a:ext uri="{FF2B5EF4-FFF2-40B4-BE49-F238E27FC236}">
                  <a16:creationId xmlns:a16="http://schemas.microsoft.com/office/drawing/2014/main" id="{8E3621E2-5F21-40BA-8D37-98B02DF579F2}"/>
                </a:ext>
              </a:extLst>
            </p:cNvPr>
            <p:cNvSpPr>
              <a:spLocks/>
            </p:cNvSpPr>
            <p:nvPr/>
          </p:nvSpPr>
          <p:spPr bwMode="auto">
            <a:xfrm>
              <a:off x="3224" y="1776"/>
              <a:ext cx="288" cy="384"/>
            </a:xfrm>
            <a:custGeom>
              <a:avLst/>
              <a:gdLst>
                <a:gd name="T0" fmla="*/ 288 w 288"/>
                <a:gd name="T1" fmla="*/ 0 h 384"/>
                <a:gd name="T2" fmla="*/ 96 w 288"/>
                <a:gd name="T3" fmla="*/ 240 h 384"/>
                <a:gd name="T4" fmla="*/ 0 w 288"/>
                <a:gd name="T5" fmla="*/ 384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288" y="0"/>
                  </a:moveTo>
                  <a:cubicBezTo>
                    <a:pt x="216" y="88"/>
                    <a:pt x="144" y="176"/>
                    <a:pt x="96" y="240"/>
                  </a:cubicBezTo>
                  <a:cubicBezTo>
                    <a:pt x="48" y="304"/>
                    <a:pt x="24" y="344"/>
                    <a:pt x="0" y="384"/>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8" name="Freeform 47">
              <a:extLst>
                <a:ext uri="{FF2B5EF4-FFF2-40B4-BE49-F238E27FC236}">
                  <a16:creationId xmlns:a16="http://schemas.microsoft.com/office/drawing/2014/main" id="{6537B05F-B852-4CC8-9AEE-E2AB64181200}"/>
                </a:ext>
              </a:extLst>
            </p:cNvPr>
            <p:cNvSpPr>
              <a:spLocks/>
            </p:cNvSpPr>
            <p:nvPr/>
          </p:nvSpPr>
          <p:spPr bwMode="auto">
            <a:xfrm>
              <a:off x="4272" y="1776"/>
              <a:ext cx="288" cy="432"/>
            </a:xfrm>
            <a:custGeom>
              <a:avLst/>
              <a:gdLst>
                <a:gd name="T0" fmla="*/ 0 w 288"/>
                <a:gd name="T1" fmla="*/ 288 h 432"/>
                <a:gd name="T2" fmla="*/ 48 w 288"/>
                <a:gd name="T3" fmla="*/ 432 h 432"/>
                <a:gd name="T4" fmla="*/ 144 w 288"/>
                <a:gd name="T5" fmla="*/ 288 h 432"/>
                <a:gd name="T6" fmla="*/ 288 w 288"/>
                <a:gd name="T7" fmla="*/ 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288"/>
                  </a:moveTo>
                  <a:cubicBezTo>
                    <a:pt x="12" y="360"/>
                    <a:pt x="24" y="432"/>
                    <a:pt x="48" y="432"/>
                  </a:cubicBezTo>
                  <a:cubicBezTo>
                    <a:pt x="72" y="432"/>
                    <a:pt x="104" y="360"/>
                    <a:pt x="144" y="288"/>
                  </a:cubicBezTo>
                  <a:cubicBezTo>
                    <a:pt x="184" y="216"/>
                    <a:pt x="236" y="108"/>
                    <a:pt x="288" y="0"/>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9" name="Freeform 48">
              <a:extLst>
                <a:ext uri="{FF2B5EF4-FFF2-40B4-BE49-F238E27FC236}">
                  <a16:creationId xmlns:a16="http://schemas.microsoft.com/office/drawing/2014/main" id="{24597A46-3C7F-4CB5-B607-0034ECF149E8}"/>
                </a:ext>
              </a:extLst>
            </p:cNvPr>
            <p:cNvSpPr>
              <a:spLocks/>
            </p:cNvSpPr>
            <p:nvPr/>
          </p:nvSpPr>
          <p:spPr bwMode="auto">
            <a:xfrm>
              <a:off x="4896" y="2064"/>
              <a:ext cx="1" cy="96"/>
            </a:xfrm>
            <a:custGeom>
              <a:avLst/>
              <a:gdLst>
                <a:gd name="T0" fmla="*/ 0 w 1"/>
                <a:gd name="T1" fmla="*/ 0 h 96"/>
                <a:gd name="T2" fmla="*/ 0 w 1"/>
                <a:gd name="T3" fmla="*/ 96 h 96"/>
                <a:gd name="T4" fmla="*/ 0 60000 65536"/>
                <a:gd name="T5" fmla="*/ 0 60000 65536"/>
                <a:gd name="T6" fmla="*/ 0 w 1"/>
                <a:gd name="T7" fmla="*/ 0 h 96"/>
                <a:gd name="T8" fmla="*/ 1 w 1"/>
                <a:gd name="T9" fmla="*/ 96 h 96"/>
              </a:gdLst>
              <a:ahLst/>
              <a:cxnLst>
                <a:cxn ang="T4">
                  <a:pos x="T0" y="T1"/>
                </a:cxn>
                <a:cxn ang="T5">
                  <a:pos x="T2" y="T3"/>
                </a:cxn>
              </a:cxnLst>
              <a:rect l="T6" t="T7" r="T8" b="T9"/>
              <a:pathLst>
                <a:path w="1" h="96">
                  <a:moveTo>
                    <a:pt x="0" y="0"/>
                  </a:moveTo>
                  <a:cubicBezTo>
                    <a:pt x="0" y="40"/>
                    <a:pt x="0" y="80"/>
                    <a:pt x="0" y="96"/>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grpSp>
      <p:sp>
        <p:nvSpPr>
          <p:cNvPr id="120" name="Text Box 6" descr="蓝色砂纸">
            <a:extLst>
              <a:ext uri="{FF2B5EF4-FFF2-40B4-BE49-F238E27FC236}">
                <a16:creationId xmlns:a16="http://schemas.microsoft.com/office/drawing/2014/main" id="{A6D38C3C-A07E-4356-8998-AF225EF25B42}"/>
              </a:ext>
            </a:extLst>
          </p:cNvPr>
          <p:cNvSpPr txBox="1">
            <a:spLocks noChangeArrowheads="1"/>
          </p:cNvSpPr>
          <p:nvPr/>
        </p:nvSpPr>
        <p:spPr bwMode="auto">
          <a:xfrm>
            <a:off x="3310101" y="5681937"/>
            <a:ext cx="381000"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t</a:t>
            </a:r>
            <a:r>
              <a:rPr kumimoji="1" lang="en-US" altLang="zh-CN" sz="2000" b="1" baseline="-25000">
                <a:solidFill>
                  <a:schemeClr val="accent2"/>
                </a:solidFill>
                <a:latin typeface="Times New Roman" panose="02020603050405020304" pitchFamily="18" charset="0"/>
              </a:rPr>
              <a:t>w</a:t>
            </a:r>
          </a:p>
        </p:txBody>
      </p:sp>
      <p:grpSp>
        <p:nvGrpSpPr>
          <p:cNvPr id="121" name="Group 7">
            <a:extLst>
              <a:ext uri="{FF2B5EF4-FFF2-40B4-BE49-F238E27FC236}">
                <a16:creationId xmlns:a16="http://schemas.microsoft.com/office/drawing/2014/main" id="{79EAFD93-C0B6-47AC-A79B-9C2BCB11562B}"/>
              </a:ext>
            </a:extLst>
          </p:cNvPr>
          <p:cNvGrpSpPr>
            <a:grpSpLocks/>
          </p:cNvGrpSpPr>
          <p:nvPr/>
        </p:nvGrpSpPr>
        <p:grpSpPr bwMode="auto">
          <a:xfrm>
            <a:off x="3843501" y="3167337"/>
            <a:ext cx="719138" cy="525463"/>
            <a:chOff x="4560" y="1776"/>
            <a:chExt cx="453" cy="331"/>
          </a:xfrm>
        </p:grpSpPr>
        <p:sp>
          <p:nvSpPr>
            <p:cNvPr id="122" name="Rectangle 8">
              <a:extLst>
                <a:ext uri="{FF2B5EF4-FFF2-40B4-BE49-F238E27FC236}">
                  <a16:creationId xmlns:a16="http://schemas.microsoft.com/office/drawing/2014/main" id="{F5D3E638-1444-4182-AA6F-75307DB780C8}"/>
                </a:ext>
              </a:extLst>
            </p:cNvPr>
            <p:cNvSpPr>
              <a:spLocks noChangeArrowheads="1"/>
            </p:cNvSpPr>
            <p:nvPr/>
          </p:nvSpPr>
          <p:spPr bwMode="auto">
            <a:xfrm>
              <a:off x="4560" y="1776"/>
              <a:ext cx="34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00"/>
                  </a:solidFill>
                  <a:latin typeface="宋体" panose="02010600030101010101" pitchFamily="2" charset="-122"/>
                </a:rPr>
                <a:t>Δ</a:t>
              </a:r>
            </a:p>
          </p:txBody>
        </p:sp>
        <p:graphicFrame>
          <p:nvGraphicFramePr>
            <p:cNvPr id="123" name="Object 9">
              <a:extLst>
                <a:ext uri="{FF2B5EF4-FFF2-40B4-BE49-F238E27FC236}">
                  <a16:creationId xmlns:a16="http://schemas.microsoft.com/office/drawing/2014/main" id="{21BED488-57D5-4E06-B82A-DC945985EB9B}"/>
                </a:ext>
              </a:extLst>
            </p:cNvPr>
            <p:cNvGraphicFramePr>
              <a:graphicFrameLocks noChangeAspect="1"/>
            </p:cNvGraphicFramePr>
            <p:nvPr/>
          </p:nvGraphicFramePr>
          <p:xfrm>
            <a:off x="4776" y="1784"/>
            <a:ext cx="237" cy="299"/>
          </p:xfrm>
          <a:graphic>
            <a:graphicData uri="http://schemas.openxmlformats.org/presentationml/2006/ole">
              <mc:AlternateContent xmlns:mc="http://schemas.openxmlformats.org/markup-compatibility/2006">
                <mc:Choice xmlns:v="urn:schemas-microsoft-com:vml" Requires="v">
                  <p:oleObj spid="_x0000_s160799" name="Equation" r:id="rId4" imgW="190417" imgH="241195" progId="Equation.DSMT4">
                    <p:embed/>
                  </p:oleObj>
                </mc:Choice>
                <mc:Fallback>
                  <p:oleObj name="Equation" r:id="rId4" imgW="190417" imgH="241195" progId="Equation.DSMT4">
                    <p:embed/>
                    <p:pic>
                      <p:nvPicPr>
                        <p:cNvPr id="16432" name="Object 9">
                          <a:extLst>
                            <a:ext uri="{FF2B5EF4-FFF2-40B4-BE49-F238E27FC236}">
                              <a16:creationId xmlns:a16="http://schemas.microsoft.com/office/drawing/2014/main" id="{89E4D502-3343-4245-AD27-D431E47CC9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6" y="1784"/>
                          <a:ext cx="23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 name="Text Box 10">
            <a:extLst>
              <a:ext uri="{FF2B5EF4-FFF2-40B4-BE49-F238E27FC236}">
                <a16:creationId xmlns:a16="http://schemas.microsoft.com/office/drawing/2014/main" id="{36BF2A7F-254C-46F3-895D-9F9DD51AA7C9}"/>
              </a:ext>
            </a:extLst>
          </p:cNvPr>
          <p:cNvSpPr txBox="1">
            <a:spLocks noChangeArrowheads="1"/>
          </p:cNvSpPr>
          <p:nvPr/>
        </p:nvSpPr>
        <p:spPr bwMode="auto">
          <a:xfrm>
            <a:off x="4516601" y="3726137"/>
            <a:ext cx="279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grpSp>
        <p:nvGrpSpPr>
          <p:cNvPr id="125" name="Group 11">
            <a:extLst>
              <a:ext uri="{FF2B5EF4-FFF2-40B4-BE49-F238E27FC236}">
                <a16:creationId xmlns:a16="http://schemas.microsoft.com/office/drawing/2014/main" id="{D7615C6E-9D8E-43AE-8515-6DB794CA04FF}"/>
              </a:ext>
            </a:extLst>
          </p:cNvPr>
          <p:cNvGrpSpPr>
            <a:grpSpLocks/>
          </p:cNvGrpSpPr>
          <p:nvPr/>
        </p:nvGrpSpPr>
        <p:grpSpPr bwMode="auto">
          <a:xfrm>
            <a:off x="871702" y="1851300"/>
            <a:ext cx="3897313" cy="4922838"/>
            <a:chOff x="2688" y="947"/>
            <a:chExt cx="2455" cy="3101"/>
          </a:xfrm>
        </p:grpSpPr>
        <p:grpSp>
          <p:nvGrpSpPr>
            <p:cNvPr id="126" name="Group 12">
              <a:extLst>
                <a:ext uri="{FF2B5EF4-FFF2-40B4-BE49-F238E27FC236}">
                  <a16:creationId xmlns:a16="http://schemas.microsoft.com/office/drawing/2014/main" id="{F7E851C2-EA2D-4123-8BC6-ECFEC91C82CC}"/>
                </a:ext>
              </a:extLst>
            </p:cNvPr>
            <p:cNvGrpSpPr>
              <a:grpSpLocks/>
            </p:cNvGrpSpPr>
            <p:nvPr/>
          </p:nvGrpSpPr>
          <p:grpSpPr bwMode="auto">
            <a:xfrm>
              <a:off x="2688" y="2550"/>
              <a:ext cx="2455" cy="1498"/>
              <a:chOff x="2688" y="2358"/>
              <a:chExt cx="2455" cy="1498"/>
            </a:xfrm>
          </p:grpSpPr>
          <p:sp>
            <p:nvSpPr>
              <p:cNvPr id="136" name="Text Box 13">
                <a:extLst>
                  <a:ext uri="{FF2B5EF4-FFF2-40B4-BE49-F238E27FC236}">
                    <a16:creationId xmlns:a16="http://schemas.microsoft.com/office/drawing/2014/main" id="{4331399F-3C42-4662-B141-BB7AF45F9425}"/>
                  </a:ext>
                </a:extLst>
              </p:cNvPr>
              <p:cNvSpPr txBox="1">
                <a:spLocks noChangeArrowheads="1"/>
              </p:cNvSpPr>
              <p:nvPr/>
            </p:nvSpPr>
            <p:spPr bwMode="auto">
              <a:xfrm>
                <a:off x="4984" y="3473"/>
                <a:ext cx="15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sp>
            <p:nvSpPr>
              <p:cNvPr id="137" name="Line 14">
                <a:extLst>
                  <a:ext uri="{FF2B5EF4-FFF2-40B4-BE49-F238E27FC236}">
                    <a16:creationId xmlns:a16="http://schemas.microsoft.com/office/drawing/2014/main" id="{A47FC9B7-97B3-49DB-BE17-2436273AF140}"/>
                  </a:ext>
                </a:extLst>
              </p:cNvPr>
              <p:cNvSpPr>
                <a:spLocks noChangeShapeType="1"/>
              </p:cNvSpPr>
              <p:nvPr/>
            </p:nvSpPr>
            <p:spPr bwMode="auto">
              <a:xfrm flipV="1">
                <a:off x="3072" y="259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8" name="Text Box 15">
                <a:extLst>
                  <a:ext uri="{FF2B5EF4-FFF2-40B4-BE49-F238E27FC236}">
                    <a16:creationId xmlns:a16="http://schemas.microsoft.com/office/drawing/2014/main" id="{CA7D6669-E290-4910-9A97-58BBC657A4E5}"/>
                  </a:ext>
                </a:extLst>
              </p:cNvPr>
              <p:cNvSpPr txBox="1">
                <a:spLocks noChangeArrowheads="1"/>
              </p:cNvSpPr>
              <p:nvPr/>
            </p:nvSpPr>
            <p:spPr bwMode="auto">
              <a:xfrm>
                <a:off x="2688" y="2912"/>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OH</a:t>
                </a:r>
              </a:p>
            </p:txBody>
          </p:sp>
          <p:sp>
            <p:nvSpPr>
              <p:cNvPr id="139" name="Text Box 16">
                <a:extLst>
                  <a:ext uri="{FF2B5EF4-FFF2-40B4-BE49-F238E27FC236}">
                    <a16:creationId xmlns:a16="http://schemas.microsoft.com/office/drawing/2014/main" id="{80306489-2447-45CE-BF1C-C50AAF79D496}"/>
                  </a:ext>
                </a:extLst>
              </p:cNvPr>
              <p:cNvSpPr txBox="1">
                <a:spLocks noChangeArrowheads="1"/>
              </p:cNvSpPr>
              <p:nvPr/>
            </p:nvSpPr>
            <p:spPr bwMode="auto">
              <a:xfrm>
                <a:off x="2688" y="3408"/>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OL</a:t>
                </a:r>
              </a:p>
            </p:txBody>
          </p:sp>
          <p:sp>
            <p:nvSpPr>
              <p:cNvPr id="140" name="Text Box 17">
                <a:extLst>
                  <a:ext uri="{FF2B5EF4-FFF2-40B4-BE49-F238E27FC236}">
                    <a16:creationId xmlns:a16="http://schemas.microsoft.com/office/drawing/2014/main" id="{DE77AAF3-501A-46A9-9222-9DF504BCAE7B}"/>
                  </a:ext>
                </a:extLst>
              </p:cNvPr>
              <p:cNvSpPr txBox="1">
                <a:spLocks noChangeArrowheads="1"/>
              </p:cNvSpPr>
              <p:nvPr/>
            </p:nvSpPr>
            <p:spPr bwMode="auto">
              <a:xfrm>
                <a:off x="2904" y="3622"/>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O</a:t>
                </a:r>
                <a:endParaRPr kumimoji="1" lang="en-US" altLang="zh-CN" sz="1800" b="1" baseline="-25000">
                  <a:solidFill>
                    <a:schemeClr val="accent2"/>
                  </a:solidFill>
                  <a:latin typeface="Times New Roman" panose="02020603050405020304" pitchFamily="18" charset="0"/>
                </a:endParaRPr>
              </a:p>
            </p:txBody>
          </p:sp>
          <p:sp>
            <p:nvSpPr>
              <p:cNvPr id="141" name="Text Box 18">
                <a:extLst>
                  <a:ext uri="{FF2B5EF4-FFF2-40B4-BE49-F238E27FC236}">
                    <a16:creationId xmlns:a16="http://schemas.microsoft.com/office/drawing/2014/main" id="{7C115728-5180-4959-9E6E-228696A19BCA}"/>
                  </a:ext>
                </a:extLst>
              </p:cNvPr>
              <p:cNvSpPr txBox="1">
                <a:spLocks noChangeArrowheads="1"/>
              </p:cNvSpPr>
              <p:nvPr/>
            </p:nvSpPr>
            <p:spPr bwMode="auto">
              <a:xfrm>
                <a:off x="2960" y="2358"/>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a:solidFill>
                      <a:schemeClr val="accent2"/>
                    </a:solidFill>
                    <a:latin typeface="Times New Roman" panose="02020603050405020304" pitchFamily="18" charset="0"/>
                  </a:rPr>
                  <a:t>u</a:t>
                </a:r>
                <a:r>
                  <a:rPr kumimoji="1" lang="en-US" altLang="zh-CN" sz="2400" b="1" baseline="-25000">
                    <a:solidFill>
                      <a:schemeClr val="accent2"/>
                    </a:solidFill>
                    <a:latin typeface="Times New Roman" panose="02020603050405020304" pitchFamily="18" charset="0"/>
                  </a:rPr>
                  <a:t>O</a:t>
                </a:r>
              </a:p>
            </p:txBody>
          </p:sp>
          <p:sp>
            <p:nvSpPr>
              <p:cNvPr id="142" name="Line 19">
                <a:extLst>
                  <a:ext uri="{FF2B5EF4-FFF2-40B4-BE49-F238E27FC236}">
                    <a16:creationId xmlns:a16="http://schemas.microsoft.com/office/drawing/2014/main" id="{FB39EAE9-570C-4211-81CF-8175F653D226}"/>
                  </a:ext>
                </a:extLst>
              </p:cNvPr>
              <p:cNvSpPr>
                <a:spLocks noChangeShapeType="1"/>
              </p:cNvSpPr>
              <p:nvPr/>
            </p:nvSpPr>
            <p:spPr bwMode="auto">
              <a:xfrm>
                <a:off x="3072" y="3528"/>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3" name="Line 20">
                <a:extLst>
                  <a:ext uri="{FF2B5EF4-FFF2-40B4-BE49-F238E27FC236}">
                    <a16:creationId xmlns:a16="http://schemas.microsoft.com/office/drawing/2014/main" id="{3B6A968E-9B74-42E5-A88D-3A56DA63B839}"/>
                  </a:ext>
                </a:extLst>
              </p:cNvPr>
              <p:cNvSpPr>
                <a:spLocks noChangeShapeType="1"/>
              </p:cNvSpPr>
              <p:nvPr/>
            </p:nvSpPr>
            <p:spPr bwMode="auto">
              <a:xfrm rot="16200000">
                <a:off x="4032" y="2678"/>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grpSp>
          <p:nvGrpSpPr>
            <p:cNvPr id="127" name="Group 21">
              <a:extLst>
                <a:ext uri="{FF2B5EF4-FFF2-40B4-BE49-F238E27FC236}">
                  <a16:creationId xmlns:a16="http://schemas.microsoft.com/office/drawing/2014/main" id="{5BF5704C-989F-458B-8B3A-F970663CDE3B}"/>
                </a:ext>
              </a:extLst>
            </p:cNvPr>
            <p:cNvGrpSpPr>
              <a:grpSpLocks/>
            </p:cNvGrpSpPr>
            <p:nvPr/>
          </p:nvGrpSpPr>
          <p:grpSpPr bwMode="auto">
            <a:xfrm>
              <a:off x="2688" y="947"/>
              <a:ext cx="2304" cy="1511"/>
              <a:chOff x="2688" y="947"/>
              <a:chExt cx="2304" cy="1511"/>
            </a:xfrm>
          </p:grpSpPr>
          <p:sp>
            <p:nvSpPr>
              <p:cNvPr id="128" name="Line 22">
                <a:extLst>
                  <a:ext uri="{FF2B5EF4-FFF2-40B4-BE49-F238E27FC236}">
                    <a16:creationId xmlns:a16="http://schemas.microsoft.com/office/drawing/2014/main" id="{459197D0-C285-4663-9996-80D529EDBA3C}"/>
                  </a:ext>
                </a:extLst>
              </p:cNvPr>
              <p:cNvSpPr>
                <a:spLocks noChangeShapeType="1"/>
              </p:cNvSpPr>
              <p:nvPr/>
            </p:nvSpPr>
            <p:spPr bwMode="auto">
              <a:xfrm>
                <a:off x="3072" y="178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29" name="Line 23">
                <a:extLst>
                  <a:ext uri="{FF2B5EF4-FFF2-40B4-BE49-F238E27FC236}">
                    <a16:creationId xmlns:a16="http://schemas.microsoft.com/office/drawing/2014/main" id="{BF29EB4D-3490-41B2-A67A-FFE844945A5D}"/>
                  </a:ext>
                </a:extLst>
              </p:cNvPr>
              <p:cNvSpPr>
                <a:spLocks noChangeShapeType="1"/>
              </p:cNvSpPr>
              <p:nvPr/>
            </p:nvSpPr>
            <p:spPr bwMode="auto">
              <a:xfrm flipV="1">
                <a:off x="3072" y="12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0" name="Line 24">
                <a:extLst>
                  <a:ext uri="{FF2B5EF4-FFF2-40B4-BE49-F238E27FC236}">
                    <a16:creationId xmlns:a16="http://schemas.microsoft.com/office/drawing/2014/main" id="{D47205CE-49A7-490E-8CE7-C482C1FB04D4}"/>
                  </a:ext>
                </a:extLst>
              </p:cNvPr>
              <p:cNvSpPr>
                <a:spLocks noChangeShapeType="1"/>
              </p:cNvSpPr>
              <p:nvPr/>
            </p:nvSpPr>
            <p:spPr bwMode="auto">
              <a:xfrm rot="-5400000">
                <a:off x="4032" y="1304"/>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1" name="Text Box 25">
                <a:extLst>
                  <a:ext uri="{FF2B5EF4-FFF2-40B4-BE49-F238E27FC236}">
                    <a16:creationId xmlns:a16="http://schemas.microsoft.com/office/drawing/2014/main" id="{48F48FEF-7058-4373-AE88-6D3C9A423502}"/>
                  </a:ext>
                </a:extLst>
              </p:cNvPr>
              <p:cNvSpPr txBox="1">
                <a:spLocks noChangeArrowheads="1"/>
              </p:cNvSpPr>
              <p:nvPr/>
            </p:nvSpPr>
            <p:spPr bwMode="auto">
              <a:xfrm>
                <a:off x="2688" y="166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T+</a:t>
                </a:r>
              </a:p>
            </p:txBody>
          </p:sp>
          <p:sp>
            <p:nvSpPr>
              <p:cNvPr id="132" name="Text Box 26">
                <a:extLst>
                  <a:ext uri="{FF2B5EF4-FFF2-40B4-BE49-F238E27FC236}">
                    <a16:creationId xmlns:a16="http://schemas.microsoft.com/office/drawing/2014/main" id="{A9F01D75-F0FF-4A04-B5F1-5ECF30C0A11D}"/>
                  </a:ext>
                </a:extLst>
              </p:cNvPr>
              <p:cNvSpPr txBox="1">
                <a:spLocks noChangeArrowheads="1"/>
              </p:cNvSpPr>
              <p:nvPr/>
            </p:nvSpPr>
            <p:spPr bwMode="auto">
              <a:xfrm>
                <a:off x="2688" y="194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T-</a:t>
                </a:r>
              </a:p>
            </p:txBody>
          </p:sp>
          <p:sp>
            <p:nvSpPr>
              <p:cNvPr id="133" name="Text Box 27">
                <a:extLst>
                  <a:ext uri="{FF2B5EF4-FFF2-40B4-BE49-F238E27FC236}">
                    <a16:creationId xmlns:a16="http://schemas.microsoft.com/office/drawing/2014/main" id="{76CCBBF0-5BFD-4AAF-95C0-6244EAEAAECC}"/>
                  </a:ext>
                </a:extLst>
              </p:cNvPr>
              <p:cNvSpPr txBox="1">
                <a:spLocks noChangeArrowheads="1"/>
              </p:cNvSpPr>
              <p:nvPr/>
            </p:nvSpPr>
            <p:spPr bwMode="auto">
              <a:xfrm>
                <a:off x="2880" y="222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O</a:t>
                </a:r>
                <a:endParaRPr kumimoji="1" lang="en-US" altLang="zh-CN" sz="1800" b="1" baseline="-25000">
                  <a:solidFill>
                    <a:schemeClr val="accent2"/>
                  </a:solidFill>
                  <a:latin typeface="Times New Roman" panose="02020603050405020304" pitchFamily="18" charset="0"/>
                </a:endParaRPr>
              </a:p>
            </p:txBody>
          </p:sp>
          <p:sp>
            <p:nvSpPr>
              <p:cNvPr id="134" name="Text Box 28">
                <a:extLst>
                  <a:ext uri="{FF2B5EF4-FFF2-40B4-BE49-F238E27FC236}">
                    <a16:creationId xmlns:a16="http://schemas.microsoft.com/office/drawing/2014/main" id="{5E9CF4AE-B807-4499-A7C3-C653D334E9C8}"/>
                  </a:ext>
                </a:extLst>
              </p:cNvPr>
              <p:cNvSpPr txBox="1">
                <a:spLocks noChangeArrowheads="1"/>
              </p:cNvSpPr>
              <p:nvPr/>
            </p:nvSpPr>
            <p:spPr bwMode="auto">
              <a:xfrm>
                <a:off x="2944" y="947"/>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I</a:t>
                </a:r>
                <a:endParaRPr kumimoji="1" lang="en-US" altLang="zh-CN" sz="2400" b="1" baseline="-25000" dirty="0">
                  <a:solidFill>
                    <a:schemeClr val="accent2"/>
                  </a:solidFill>
                  <a:latin typeface="Times New Roman" panose="02020603050405020304" pitchFamily="18" charset="0"/>
                </a:endParaRPr>
              </a:p>
            </p:txBody>
          </p:sp>
          <p:sp>
            <p:nvSpPr>
              <p:cNvPr id="135" name="Line 29">
                <a:extLst>
                  <a:ext uri="{FF2B5EF4-FFF2-40B4-BE49-F238E27FC236}">
                    <a16:creationId xmlns:a16="http://schemas.microsoft.com/office/drawing/2014/main" id="{E911AF19-7C21-4166-A567-110C6CB7F1B7}"/>
                  </a:ext>
                </a:extLst>
              </p:cNvPr>
              <p:cNvSpPr>
                <a:spLocks noChangeShapeType="1"/>
              </p:cNvSpPr>
              <p:nvPr/>
            </p:nvSpPr>
            <p:spPr bwMode="auto">
              <a:xfrm>
                <a:off x="3072" y="2056"/>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grpSp>
      <p:sp>
        <p:nvSpPr>
          <p:cNvPr id="144" name="Freeform 30">
            <a:extLst>
              <a:ext uri="{FF2B5EF4-FFF2-40B4-BE49-F238E27FC236}">
                <a16:creationId xmlns:a16="http://schemas.microsoft.com/office/drawing/2014/main" id="{C8D7F29E-DAFB-4BFD-905D-F9B7E93E9671}"/>
              </a:ext>
            </a:extLst>
          </p:cNvPr>
          <p:cNvSpPr>
            <a:spLocks/>
          </p:cNvSpPr>
          <p:nvPr/>
        </p:nvSpPr>
        <p:spPr bwMode="auto">
          <a:xfrm>
            <a:off x="1481301" y="2595837"/>
            <a:ext cx="2438400" cy="2476500"/>
          </a:xfrm>
          <a:custGeom>
            <a:avLst/>
            <a:gdLst>
              <a:gd name="T0" fmla="*/ 0 w 1536"/>
              <a:gd name="T1" fmla="*/ 2147483647 h 1560"/>
              <a:gd name="T2" fmla="*/ 2147483647 w 1536"/>
              <a:gd name="T3" fmla="*/ 2147483647 h 1560"/>
              <a:gd name="T4" fmla="*/ 2147483647 w 1536"/>
              <a:gd name="T5" fmla="*/ 2147483647 h 1560"/>
              <a:gd name="T6" fmla="*/ 2147483647 w 1536"/>
              <a:gd name="T7" fmla="*/ 2147483647 h 1560"/>
              <a:gd name="T8" fmla="*/ 2147483647 w 1536"/>
              <a:gd name="T9" fmla="*/ 2147483647 h 1560"/>
              <a:gd name="T10" fmla="*/ 0 60000 65536"/>
              <a:gd name="T11" fmla="*/ 0 60000 65536"/>
              <a:gd name="T12" fmla="*/ 0 60000 65536"/>
              <a:gd name="T13" fmla="*/ 0 60000 65536"/>
              <a:gd name="T14" fmla="*/ 0 60000 65536"/>
              <a:gd name="T15" fmla="*/ 0 w 1536"/>
              <a:gd name="T16" fmla="*/ 0 h 1560"/>
              <a:gd name="T17" fmla="*/ 1536 w 1536"/>
              <a:gd name="T18" fmla="*/ 1560 h 1560"/>
            </a:gdLst>
            <a:ahLst/>
            <a:cxnLst>
              <a:cxn ang="T10">
                <a:pos x="T0" y="T1"/>
              </a:cxn>
              <a:cxn ang="T11">
                <a:pos x="T2" y="T3"/>
              </a:cxn>
              <a:cxn ang="T12">
                <a:pos x="T4" y="T5"/>
              </a:cxn>
              <a:cxn ang="T13">
                <a:pos x="T6" y="T7"/>
              </a:cxn>
              <a:cxn ang="T14">
                <a:pos x="T8" y="T9"/>
              </a:cxn>
            </a:cxnLst>
            <a:rect l="T15" t="T16" r="T17" b="T18"/>
            <a:pathLst>
              <a:path w="1536" h="1560">
                <a:moveTo>
                  <a:pt x="0" y="840"/>
                </a:moveTo>
                <a:cubicBezTo>
                  <a:pt x="60" y="420"/>
                  <a:pt x="120" y="0"/>
                  <a:pt x="240" y="120"/>
                </a:cubicBezTo>
                <a:cubicBezTo>
                  <a:pt x="360" y="240"/>
                  <a:pt x="560" y="1560"/>
                  <a:pt x="720" y="1560"/>
                </a:cubicBezTo>
                <a:cubicBezTo>
                  <a:pt x="880" y="1560"/>
                  <a:pt x="1064" y="192"/>
                  <a:pt x="1200" y="120"/>
                </a:cubicBezTo>
                <a:cubicBezTo>
                  <a:pt x="1336" y="48"/>
                  <a:pt x="1436" y="588"/>
                  <a:pt x="1536" y="1128"/>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2800"/>
          </a:p>
        </p:txBody>
      </p:sp>
      <p:grpSp>
        <p:nvGrpSpPr>
          <p:cNvPr id="145" name="Group 31">
            <a:extLst>
              <a:ext uri="{FF2B5EF4-FFF2-40B4-BE49-F238E27FC236}">
                <a16:creationId xmlns:a16="http://schemas.microsoft.com/office/drawing/2014/main" id="{AFA68E06-690D-45F3-AA4E-8F9138F7DDEE}"/>
              </a:ext>
            </a:extLst>
          </p:cNvPr>
          <p:cNvGrpSpPr>
            <a:grpSpLocks/>
          </p:cNvGrpSpPr>
          <p:nvPr/>
        </p:nvGrpSpPr>
        <p:grpSpPr bwMode="auto">
          <a:xfrm>
            <a:off x="1608301" y="3192737"/>
            <a:ext cx="2146300" cy="3048000"/>
            <a:chOff x="3152" y="1792"/>
            <a:chExt cx="1352" cy="1920"/>
          </a:xfrm>
        </p:grpSpPr>
        <p:sp>
          <p:nvSpPr>
            <p:cNvPr id="146" name="Line 32">
              <a:extLst>
                <a:ext uri="{FF2B5EF4-FFF2-40B4-BE49-F238E27FC236}">
                  <a16:creationId xmlns:a16="http://schemas.microsoft.com/office/drawing/2014/main" id="{8097D317-143F-4168-910F-19A46AFA35DA}"/>
                </a:ext>
              </a:extLst>
            </p:cNvPr>
            <p:cNvSpPr>
              <a:spLocks noChangeShapeType="1"/>
            </p:cNvSpPr>
            <p:nvPr/>
          </p:nvSpPr>
          <p:spPr bwMode="auto">
            <a:xfrm>
              <a:off x="3152" y="1792"/>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7" name="Line 33">
              <a:extLst>
                <a:ext uri="{FF2B5EF4-FFF2-40B4-BE49-F238E27FC236}">
                  <a16:creationId xmlns:a16="http://schemas.microsoft.com/office/drawing/2014/main" id="{5D0E0975-0B04-4350-B20C-3C9A713BD2BC}"/>
                </a:ext>
              </a:extLst>
            </p:cNvPr>
            <p:cNvSpPr>
              <a:spLocks noChangeShapeType="1"/>
            </p:cNvSpPr>
            <p:nvPr/>
          </p:nvSpPr>
          <p:spPr bwMode="auto">
            <a:xfrm>
              <a:off x="3480"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8" name="Line 34">
              <a:extLst>
                <a:ext uri="{FF2B5EF4-FFF2-40B4-BE49-F238E27FC236}">
                  <a16:creationId xmlns:a16="http://schemas.microsoft.com/office/drawing/2014/main" id="{8D860A7F-14CF-4F45-9917-E40430FE0C40}"/>
                </a:ext>
              </a:extLst>
            </p:cNvPr>
            <p:cNvSpPr>
              <a:spLocks noChangeShapeType="1"/>
            </p:cNvSpPr>
            <p:nvPr/>
          </p:nvSpPr>
          <p:spPr bwMode="auto">
            <a:xfrm>
              <a:off x="4176" y="1792"/>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9" name="Line 35">
              <a:extLst>
                <a:ext uri="{FF2B5EF4-FFF2-40B4-BE49-F238E27FC236}">
                  <a16:creationId xmlns:a16="http://schemas.microsoft.com/office/drawing/2014/main" id="{4D1D137B-0C44-4CFF-90B2-EC7D29F8B9EE}"/>
                </a:ext>
              </a:extLst>
            </p:cNvPr>
            <p:cNvSpPr>
              <a:spLocks noChangeShapeType="1"/>
            </p:cNvSpPr>
            <p:nvPr/>
          </p:nvSpPr>
          <p:spPr bwMode="auto">
            <a:xfrm>
              <a:off x="4504"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sp>
        <p:nvSpPr>
          <p:cNvPr id="150" name="Line 36">
            <a:extLst>
              <a:ext uri="{FF2B5EF4-FFF2-40B4-BE49-F238E27FC236}">
                <a16:creationId xmlns:a16="http://schemas.microsoft.com/office/drawing/2014/main" id="{FDFD29FD-C319-4293-B07C-5B8C41EF4FB1}"/>
              </a:ext>
            </a:extLst>
          </p:cNvPr>
          <p:cNvSpPr>
            <a:spLocks noChangeShapeType="1"/>
          </p:cNvSpPr>
          <p:nvPr/>
        </p:nvSpPr>
        <p:spPr bwMode="auto">
          <a:xfrm>
            <a:off x="1481301" y="6253437"/>
            <a:ext cx="152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1" name="Line 37">
            <a:extLst>
              <a:ext uri="{FF2B5EF4-FFF2-40B4-BE49-F238E27FC236}">
                <a16:creationId xmlns:a16="http://schemas.microsoft.com/office/drawing/2014/main" id="{72A36274-AD86-41DD-B975-DE6A740CA2D1}"/>
              </a:ext>
            </a:extLst>
          </p:cNvPr>
          <p:cNvSpPr>
            <a:spLocks noChangeShapeType="1"/>
          </p:cNvSpPr>
          <p:nvPr/>
        </p:nvSpPr>
        <p:spPr bwMode="auto">
          <a:xfrm flipV="1">
            <a:off x="1621001" y="5453337"/>
            <a:ext cx="0" cy="8001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2" name="Line 38">
            <a:extLst>
              <a:ext uri="{FF2B5EF4-FFF2-40B4-BE49-F238E27FC236}">
                <a16:creationId xmlns:a16="http://schemas.microsoft.com/office/drawing/2014/main" id="{4C0BA5B5-8627-4809-A10D-E17E42B0E00C}"/>
              </a:ext>
            </a:extLst>
          </p:cNvPr>
          <p:cNvSpPr>
            <a:spLocks noChangeShapeType="1"/>
          </p:cNvSpPr>
          <p:nvPr/>
        </p:nvSpPr>
        <p:spPr bwMode="auto">
          <a:xfrm flipH="1">
            <a:off x="1608301" y="5466037"/>
            <a:ext cx="533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3" name="Line 39">
            <a:extLst>
              <a:ext uri="{FF2B5EF4-FFF2-40B4-BE49-F238E27FC236}">
                <a16:creationId xmlns:a16="http://schemas.microsoft.com/office/drawing/2014/main" id="{8020FA6B-700A-4A5D-91C9-66FFAE9DE925}"/>
              </a:ext>
            </a:extLst>
          </p:cNvPr>
          <p:cNvSpPr>
            <a:spLocks noChangeShapeType="1"/>
          </p:cNvSpPr>
          <p:nvPr/>
        </p:nvSpPr>
        <p:spPr bwMode="auto">
          <a:xfrm flipH="1" flipV="1">
            <a:off x="2116301" y="54660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4" name="Line 40">
            <a:extLst>
              <a:ext uri="{FF2B5EF4-FFF2-40B4-BE49-F238E27FC236}">
                <a16:creationId xmlns:a16="http://schemas.microsoft.com/office/drawing/2014/main" id="{ECE59B4E-BBD4-4509-9303-23C9F5793193}"/>
              </a:ext>
            </a:extLst>
          </p:cNvPr>
          <p:cNvSpPr>
            <a:spLocks noChangeShapeType="1"/>
          </p:cNvSpPr>
          <p:nvPr/>
        </p:nvSpPr>
        <p:spPr bwMode="auto">
          <a:xfrm>
            <a:off x="2090901" y="6228037"/>
            <a:ext cx="11430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5" name="Line 41">
            <a:extLst>
              <a:ext uri="{FF2B5EF4-FFF2-40B4-BE49-F238E27FC236}">
                <a16:creationId xmlns:a16="http://schemas.microsoft.com/office/drawing/2014/main" id="{38CB837E-27FA-426A-9D55-7D9C74884C29}"/>
              </a:ext>
            </a:extLst>
          </p:cNvPr>
          <p:cNvSpPr>
            <a:spLocks noChangeShapeType="1"/>
          </p:cNvSpPr>
          <p:nvPr/>
        </p:nvSpPr>
        <p:spPr bwMode="auto">
          <a:xfrm flipV="1">
            <a:off x="3233901" y="54787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6" name="Line 42">
            <a:extLst>
              <a:ext uri="{FF2B5EF4-FFF2-40B4-BE49-F238E27FC236}">
                <a16:creationId xmlns:a16="http://schemas.microsoft.com/office/drawing/2014/main" id="{F000F7B2-21B7-47EA-BB5D-EAFF00FEE59D}"/>
              </a:ext>
            </a:extLst>
          </p:cNvPr>
          <p:cNvSpPr>
            <a:spLocks noChangeShapeType="1"/>
          </p:cNvSpPr>
          <p:nvPr/>
        </p:nvSpPr>
        <p:spPr bwMode="auto">
          <a:xfrm flipH="1">
            <a:off x="3221201" y="5466037"/>
            <a:ext cx="533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7" name="Line 43">
            <a:extLst>
              <a:ext uri="{FF2B5EF4-FFF2-40B4-BE49-F238E27FC236}">
                <a16:creationId xmlns:a16="http://schemas.microsoft.com/office/drawing/2014/main" id="{5821BCD2-3A0A-4CDB-9D0A-DB9A79AD0A1E}"/>
              </a:ext>
            </a:extLst>
          </p:cNvPr>
          <p:cNvSpPr>
            <a:spLocks noChangeShapeType="1"/>
          </p:cNvSpPr>
          <p:nvPr/>
        </p:nvSpPr>
        <p:spPr bwMode="auto">
          <a:xfrm>
            <a:off x="3741901" y="54660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8" name="Line 44">
            <a:extLst>
              <a:ext uri="{FF2B5EF4-FFF2-40B4-BE49-F238E27FC236}">
                <a16:creationId xmlns:a16="http://schemas.microsoft.com/office/drawing/2014/main" id="{5F5A54EE-95E4-498D-88A5-FABB0A48569F}"/>
              </a:ext>
            </a:extLst>
          </p:cNvPr>
          <p:cNvSpPr>
            <a:spLocks noChangeShapeType="1"/>
          </p:cNvSpPr>
          <p:nvPr/>
        </p:nvSpPr>
        <p:spPr bwMode="auto">
          <a:xfrm flipV="1">
            <a:off x="3741901" y="6202637"/>
            <a:ext cx="4572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9" name="文本框 158">
            <a:extLst>
              <a:ext uri="{FF2B5EF4-FFF2-40B4-BE49-F238E27FC236}">
                <a16:creationId xmlns:a16="http://schemas.microsoft.com/office/drawing/2014/main" id="{D90B3048-D625-4B95-B6A9-E78B2837631E}"/>
              </a:ext>
            </a:extLst>
          </p:cNvPr>
          <p:cNvSpPr txBox="1"/>
          <p:nvPr/>
        </p:nvSpPr>
        <p:spPr>
          <a:xfrm>
            <a:off x="1886277" y="2257723"/>
            <a:ext cx="2477179" cy="400110"/>
          </a:xfrm>
          <a:prstGeom prst="rect">
            <a:avLst/>
          </a:prstGeom>
          <a:noFill/>
        </p:spPr>
        <p:txBody>
          <a:bodyPr wrap="square">
            <a:spAutoFit/>
          </a:bodyPr>
          <a:lstStyle/>
          <a:p>
            <a:r>
              <a:rPr lang="zh-CN" altLang="en-US" sz="2000" dirty="0">
                <a:solidFill>
                  <a:srgbClr val="540000"/>
                </a:solidFill>
                <a:latin typeface="+mn-ea"/>
                <a:ea typeface="+mn-ea"/>
              </a:rPr>
              <a:t>正弦波变换电路</a:t>
            </a:r>
          </a:p>
        </p:txBody>
      </p:sp>
      <p:sp>
        <p:nvSpPr>
          <p:cNvPr id="160" name="文本框 159">
            <a:extLst>
              <a:ext uri="{FF2B5EF4-FFF2-40B4-BE49-F238E27FC236}">
                <a16:creationId xmlns:a16="http://schemas.microsoft.com/office/drawing/2014/main" id="{3A9B8020-8A92-4077-B7F0-71A95EE53567}"/>
              </a:ext>
            </a:extLst>
          </p:cNvPr>
          <p:cNvSpPr txBox="1"/>
          <p:nvPr/>
        </p:nvSpPr>
        <p:spPr>
          <a:xfrm>
            <a:off x="5949402" y="2209686"/>
            <a:ext cx="2477179" cy="400110"/>
          </a:xfrm>
          <a:prstGeom prst="rect">
            <a:avLst/>
          </a:prstGeom>
          <a:noFill/>
        </p:spPr>
        <p:txBody>
          <a:bodyPr wrap="square">
            <a:spAutoFit/>
          </a:bodyPr>
          <a:lstStyle/>
          <a:p>
            <a:r>
              <a:rPr lang="zh-CN" altLang="en-US" sz="2000" dirty="0">
                <a:solidFill>
                  <a:srgbClr val="540000"/>
                </a:solidFill>
                <a:latin typeface="+mn-ea"/>
                <a:ea typeface="+mn-ea"/>
              </a:rPr>
              <a:t>不规则波形整形电路</a:t>
            </a:r>
          </a:p>
        </p:txBody>
      </p:sp>
    </p:spTree>
    <p:extLst>
      <p:ext uri="{BB962C8B-B14F-4D97-AF65-F5344CB8AC3E}">
        <p14:creationId xmlns:p14="http://schemas.microsoft.com/office/powerpoint/2010/main" val="7290429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144"/>
                                        </p:tgtEl>
                                        <p:attrNameLst>
                                          <p:attrName>style.visibility</p:attrName>
                                        </p:attrNameLst>
                                      </p:cBhvr>
                                      <p:to>
                                        <p:strVal val="visible"/>
                                      </p:to>
                                    </p:set>
                                    <p:anim calcmode="lin" valueType="num">
                                      <p:cBhvr>
                                        <p:cTn id="29" dur="500" fill="hold"/>
                                        <p:tgtEl>
                                          <p:spTgt spid="144"/>
                                        </p:tgtEl>
                                        <p:attrNameLst>
                                          <p:attrName>ppt_x</p:attrName>
                                        </p:attrNameLst>
                                      </p:cBhvr>
                                      <p:tavLst>
                                        <p:tav tm="0">
                                          <p:val>
                                            <p:strVal val="#ppt_x-#ppt_w/2"/>
                                          </p:val>
                                        </p:tav>
                                        <p:tav tm="100000">
                                          <p:val>
                                            <p:strVal val="#ppt_x"/>
                                          </p:val>
                                        </p:tav>
                                      </p:tavLst>
                                    </p:anim>
                                    <p:anim calcmode="lin" valueType="num">
                                      <p:cBhvr>
                                        <p:cTn id="30" dur="500" fill="hold"/>
                                        <p:tgtEl>
                                          <p:spTgt spid="144"/>
                                        </p:tgtEl>
                                        <p:attrNameLst>
                                          <p:attrName>ppt_y</p:attrName>
                                        </p:attrNameLst>
                                      </p:cBhvr>
                                      <p:tavLst>
                                        <p:tav tm="0">
                                          <p:val>
                                            <p:strVal val="#ppt_y"/>
                                          </p:val>
                                        </p:tav>
                                        <p:tav tm="100000">
                                          <p:val>
                                            <p:strVal val="#ppt_y"/>
                                          </p:val>
                                        </p:tav>
                                      </p:tavLst>
                                    </p:anim>
                                    <p:anim calcmode="lin" valueType="num">
                                      <p:cBhvr>
                                        <p:cTn id="31" dur="500" fill="hold"/>
                                        <p:tgtEl>
                                          <p:spTgt spid="144"/>
                                        </p:tgtEl>
                                        <p:attrNameLst>
                                          <p:attrName>ppt_w</p:attrName>
                                        </p:attrNameLst>
                                      </p:cBhvr>
                                      <p:tavLst>
                                        <p:tav tm="0">
                                          <p:val>
                                            <p:fltVal val="0"/>
                                          </p:val>
                                        </p:tav>
                                        <p:tav tm="100000">
                                          <p:val>
                                            <p:strVal val="#ppt_w"/>
                                          </p:val>
                                        </p:tav>
                                      </p:tavLst>
                                    </p:anim>
                                    <p:anim calcmode="lin" valueType="num">
                                      <p:cBhvr>
                                        <p:cTn id="32" dur="500" fill="hold"/>
                                        <p:tgtEl>
                                          <p:spTgt spid="14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 calcmode="lin" valueType="num">
                                      <p:cBhvr>
                                        <p:cTn id="37" dur="500" fill="hold"/>
                                        <p:tgtEl>
                                          <p:spTgt spid="145"/>
                                        </p:tgtEl>
                                        <p:attrNameLst>
                                          <p:attrName>ppt_x</p:attrName>
                                        </p:attrNameLst>
                                      </p:cBhvr>
                                      <p:tavLst>
                                        <p:tav tm="0">
                                          <p:val>
                                            <p:strVal val="#ppt_x"/>
                                          </p:val>
                                        </p:tav>
                                        <p:tav tm="100000">
                                          <p:val>
                                            <p:strVal val="#ppt_x"/>
                                          </p:val>
                                        </p:tav>
                                      </p:tavLst>
                                    </p:anim>
                                    <p:anim calcmode="lin" valueType="num">
                                      <p:cBhvr>
                                        <p:cTn id="38" dur="500" fill="hold"/>
                                        <p:tgtEl>
                                          <p:spTgt spid="145"/>
                                        </p:tgtEl>
                                        <p:attrNameLst>
                                          <p:attrName>ppt_y</p:attrName>
                                        </p:attrNameLst>
                                      </p:cBhvr>
                                      <p:tavLst>
                                        <p:tav tm="0">
                                          <p:val>
                                            <p:strVal val="#ppt_y-#ppt_h/2"/>
                                          </p:val>
                                        </p:tav>
                                        <p:tav tm="100000">
                                          <p:val>
                                            <p:strVal val="#ppt_y"/>
                                          </p:val>
                                        </p:tav>
                                      </p:tavLst>
                                    </p:anim>
                                    <p:anim calcmode="lin" valueType="num">
                                      <p:cBhvr>
                                        <p:cTn id="39" dur="500" fill="hold"/>
                                        <p:tgtEl>
                                          <p:spTgt spid="145"/>
                                        </p:tgtEl>
                                        <p:attrNameLst>
                                          <p:attrName>ppt_w</p:attrName>
                                        </p:attrNameLst>
                                      </p:cBhvr>
                                      <p:tavLst>
                                        <p:tav tm="0">
                                          <p:val>
                                            <p:strVal val="#ppt_w"/>
                                          </p:val>
                                        </p:tav>
                                        <p:tav tm="100000">
                                          <p:val>
                                            <p:strVal val="#ppt_w"/>
                                          </p:val>
                                        </p:tav>
                                      </p:tavLst>
                                    </p:anim>
                                    <p:anim calcmode="lin" valueType="num">
                                      <p:cBhvr>
                                        <p:cTn id="40"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 calcmode="lin" valueType="num">
                                      <p:cBhvr>
                                        <p:cTn id="45" dur="500" fill="hold"/>
                                        <p:tgtEl>
                                          <p:spTgt spid="150"/>
                                        </p:tgtEl>
                                        <p:attrNameLst>
                                          <p:attrName>ppt_x</p:attrName>
                                        </p:attrNameLst>
                                      </p:cBhvr>
                                      <p:tavLst>
                                        <p:tav tm="0">
                                          <p:val>
                                            <p:strVal val="#ppt_x-#ppt_w/2"/>
                                          </p:val>
                                        </p:tav>
                                        <p:tav tm="100000">
                                          <p:val>
                                            <p:strVal val="#ppt_x"/>
                                          </p:val>
                                        </p:tav>
                                      </p:tavLst>
                                    </p:anim>
                                    <p:anim calcmode="lin" valueType="num">
                                      <p:cBhvr>
                                        <p:cTn id="46" dur="500" fill="hold"/>
                                        <p:tgtEl>
                                          <p:spTgt spid="150"/>
                                        </p:tgtEl>
                                        <p:attrNameLst>
                                          <p:attrName>ppt_y</p:attrName>
                                        </p:attrNameLst>
                                      </p:cBhvr>
                                      <p:tavLst>
                                        <p:tav tm="0">
                                          <p:val>
                                            <p:strVal val="#ppt_y"/>
                                          </p:val>
                                        </p:tav>
                                        <p:tav tm="100000">
                                          <p:val>
                                            <p:strVal val="#ppt_y"/>
                                          </p:val>
                                        </p:tav>
                                      </p:tavLst>
                                    </p:anim>
                                    <p:anim calcmode="lin" valueType="num">
                                      <p:cBhvr>
                                        <p:cTn id="47" dur="500" fill="hold"/>
                                        <p:tgtEl>
                                          <p:spTgt spid="150"/>
                                        </p:tgtEl>
                                        <p:attrNameLst>
                                          <p:attrName>ppt_w</p:attrName>
                                        </p:attrNameLst>
                                      </p:cBhvr>
                                      <p:tavLst>
                                        <p:tav tm="0">
                                          <p:val>
                                            <p:fltVal val="0"/>
                                          </p:val>
                                        </p:tav>
                                        <p:tav tm="100000">
                                          <p:val>
                                            <p:strVal val="#ppt_w"/>
                                          </p:val>
                                        </p:tav>
                                      </p:tavLst>
                                    </p:anim>
                                    <p:anim calcmode="lin" valueType="num">
                                      <p:cBhvr>
                                        <p:cTn id="48" dur="500" fill="hold"/>
                                        <p:tgtEl>
                                          <p:spTgt spid="150"/>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7" presetClass="entr" presetSubtype="4"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 calcmode="lin" valueType="num">
                                      <p:cBhvr>
                                        <p:cTn id="52" dur="500" fill="hold"/>
                                        <p:tgtEl>
                                          <p:spTgt spid="151"/>
                                        </p:tgtEl>
                                        <p:attrNameLst>
                                          <p:attrName>ppt_x</p:attrName>
                                        </p:attrNameLst>
                                      </p:cBhvr>
                                      <p:tavLst>
                                        <p:tav tm="0">
                                          <p:val>
                                            <p:strVal val="#ppt_x"/>
                                          </p:val>
                                        </p:tav>
                                        <p:tav tm="100000">
                                          <p:val>
                                            <p:strVal val="#ppt_x"/>
                                          </p:val>
                                        </p:tav>
                                      </p:tavLst>
                                    </p:anim>
                                    <p:anim calcmode="lin" valueType="num">
                                      <p:cBhvr>
                                        <p:cTn id="53" dur="500" fill="hold"/>
                                        <p:tgtEl>
                                          <p:spTgt spid="151"/>
                                        </p:tgtEl>
                                        <p:attrNameLst>
                                          <p:attrName>ppt_y</p:attrName>
                                        </p:attrNameLst>
                                      </p:cBhvr>
                                      <p:tavLst>
                                        <p:tav tm="0">
                                          <p:val>
                                            <p:strVal val="#ppt_y+#ppt_h/2"/>
                                          </p:val>
                                        </p:tav>
                                        <p:tav tm="100000">
                                          <p:val>
                                            <p:strVal val="#ppt_y"/>
                                          </p:val>
                                        </p:tav>
                                      </p:tavLst>
                                    </p:anim>
                                    <p:anim calcmode="lin" valueType="num">
                                      <p:cBhvr>
                                        <p:cTn id="54" dur="500" fill="hold"/>
                                        <p:tgtEl>
                                          <p:spTgt spid="151"/>
                                        </p:tgtEl>
                                        <p:attrNameLst>
                                          <p:attrName>ppt_w</p:attrName>
                                        </p:attrNameLst>
                                      </p:cBhvr>
                                      <p:tavLst>
                                        <p:tav tm="0">
                                          <p:val>
                                            <p:strVal val="#ppt_w"/>
                                          </p:val>
                                        </p:tav>
                                        <p:tav tm="100000">
                                          <p:val>
                                            <p:strVal val="#ppt_w"/>
                                          </p:val>
                                        </p:tav>
                                      </p:tavLst>
                                    </p:anim>
                                    <p:anim calcmode="lin" valueType="num">
                                      <p:cBhvr>
                                        <p:cTn id="55" dur="500" fill="hold"/>
                                        <p:tgtEl>
                                          <p:spTgt spid="151"/>
                                        </p:tgtEl>
                                        <p:attrNameLst>
                                          <p:attrName>ppt_h</p:attrName>
                                        </p:attrNameLst>
                                      </p:cBhvr>
                                      <p:tavLst>
                                        <p:tav tm="0">
                                          <p:val>
                                            <p:fltVal val="0"/>
                                          </p:val>
                                        </p:tav>
                                        <p:tav tm="100000">
                                          <p:val>
                                            <p:strVal val="#ppt_h"/>
                                          </p:val>
                                        </p:tav>
                                      </p:tavLst>
                                    </p:anim>
                                  </p:childTnLst>
                                </p:cTn>
                              </p:par>
                            </p:childTnLst>
                          </p:cTn>
                        </p:par>
                        <p:par>
                          <p:cTn id="56" fill="hold">
                            <p:stCondLst>
                              <p:cond delay="1000"/>
                            </p:stCondLst>
                            <p:childTnLst>
                              <p:par>
                                <p:cTn id="57" presetID="17" presetClass="entr" presetSubtype="8" fill="hold" nodeType="afterEffect">
                                  <p:stCondLst>
                                    <p:cond delay="0"/>
                                  </p:stCondLst>
                                  <p:childTnLst>
                                    <p:set>
                                      <p:cBhvr>
                                        <p:cTn id="58" dur="1" fill="hold">
                                          <p:stCondLst>
                                            <p:cond delay="0"/>
                                          </p:stCondLst>
                                        </p:cTn>
                                        <p:tgtEl>
                                          <p:spTgt spid="152"/>
                                        </p:tgtEl>
                                        <p:attrNameLst>
                                          <p:attrName>style.visibility</p:attrName>
                                        </p:attrNameLst>
                                      </p:cBhvr>
                                      <p:to>
                                        <p:strVal val="visible"/>
                                      </p:to>
                                    </p:set>
                                    <p:anim calcmode="lin" valueType="num">
                                      <p:cBhvr>
                                        <p:cTn id="59" dur="500" fill="hold"/>
                                        <p:tgtEl>
                                          <p:spTgt spid="152"/>
                                        </p:tgtEl>
                                        <p:attrNameLst>
                                          <p:attrName>ppt_x</p:attrName>
                                        </p:attrNameLst>
                                      </p:cBhvr>
                                      <p:tavLst>
                                        <p:tav tm="0">
                                          <p:val>
                                            <p:strVal val="#ppt_x-#ppt_w/2"/>
                                          </p:val>
                                        </p:tav>
                                        <p:tav tm="100000">
                                          <p:val>
                                            <p:strVal val="#ppt_x"/>
                                          </p:val>
                                        </p:tav>
                                      </p:tavLst>
                                    </p:anim>
                                    <p:anim calcmode="lin" valueType="num">
                                      <p:cBhvr>
                                        <p:cTn id="60" dur="500" fill="hold"/>
                                        <p:tgtEl>
                                          <p:spTgt spid="152"/>
                                        </p:tgtEl>
                                        <p:attrNameLst>
                                          <p:attrName>ppt_y</p:attrName>
                                        </p:attrNameLst>
                                      </p:cBhvr>
                                      <p:tavLst>
                                        <p:tav tm="0">
                                          <p:val>
                                            <p:strVal val="#ppt_y"/>
                                          </p:val>
                                        </p:tav>
                                        <p:tav tm="100000">
                                          <p:val>
                                            <p:strVal val="#ppt_y"/>
                                          </p:val>
                                        </p:tav>
                                      </p:tavLst>
                                    </p:anim>
                                    <p:anim calcmode="lin" valueType="num">
                                      <p:cBhvr>
                                        <p:cTn id="61" dur="500" fill="hold"/>
                                        <p:tgtEl>
                                          <p:spTgt spid="152"/>
                                        </p:tgtEl>
                                        <p:attrNameLst>
                                          <p:attrName>ppt_w</p:attrName>
                                        </p:attrNameLst>
                                      </p:cBhvr>
                                      <p:tavLst>
                                        <p:tav tm="0">
                                          <p:val>
                                            <p:fltVal val="0"/>
                                          </p:val>
                                        </p:tav>
                                        <p:tav tm="100000">
                                          <p:val>
                                            <p:strVal val="#ppt_w"/>
                                          </p:val>
                                        </p:tav>
                                      </p:tavLst>
                                    </p:anim>
                                    <p:anim calcmode="lin" valueType="num">
                                      <p:cBhvr>
                                        <p:cTn id="62" dur="500" fill="hold"/>
                                        <p:tgtEl>
                                          <p:spTgt spid="152"/>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ID="17" presetClass="entr" presetSubtype="1" fill="hold" nodeType="afterEffect">
                                  <p:stCondLst>
                                    <p:cond delay="0"/>
                                  </p:stCondLst>
                                  <p:childTnLst>
                                    <p:set>
                                      <p:cBhvr>
                                        <p:cTn id="65" dur="1" fill="hold">
                                          <p:stCondLst>
                                            <p:cond delay="0"/>
                                          </p:stCondLst>
                                        </p:cTn>
                                        <p:tgtEl>
                                          <p:spTgt spid="153"/>
                                        </p:tgtEl>
                                        <p:attrNameLst>
                                          <p:attrName>style.visibility</p:attrName>
                                        </p:attrNameLst>
                                      </p:cBhvr>
                                      <p:to>
                                        <p:strVal val="visible"/>
                                      </p:to>
                                    </p:set>
                                    <p:anim calcmode="lin" valueType="num">
                                      <p:cBhvr>
                                        <p:cTn id="66" dur="500" fill="hold"/>
                                        <p:tgtEl>
                                          <p:spTgt spid="153"/>
                                        </p:tgtEl>
                                        <p:attrNameLst>
                                          <p:attrName>ppt_x</p:attrName>
                                        </p:attrNameLst>
                                      </p:cBhvr>
                                      <p:tavLst>
                                        <p:tav tm="0">
                                          <p:val>
                                            <p:strVal val="#ppt_x"/>
                                          </p:val>
                                        </p:tav>
                                        <p:tav tm="100000">
                                          <p:val>
                                            <p:strVal val="#ppt_x"/>
                                          </p:val>
                                        </p:tav>
                                      </p:tavLst>
                                    </p:anim>
                                    <p:anim calcmode="lin" valueType="num">
                                      <p:cBhvr>
                                        <p:cTn id="67" dur="500" fill="hold"/>
                                        <p:tgtEl>
                                          <p:spTgt spid="153"/>
                                        </p:tgtEl>
                                        <p:attrNameLst>
                                          <p:attrName>ppt_y</p:attrName>
                                        </p:attrNameLst>
                                      </p:cBhvr>
                                      <p:tavLst>
                                        <p:tav tm="0">
                                          <p:val>
                                            <p:strVal val="#ppt_y-#ppt_h/2"/>
                                          </p:val>
                                        </p:tav>
                                        <p:tav tm="100000">
                                          <p:val>
                                            <p:strVal val="#ppt_y"/>
                                          </p:val>
                                        </p:tav>
                                      </p:tavLst>
                                    </p:anim>
                                    <p:anim calcmode="lin" valueType="num">
                                      <p:cBhvr>
                                        <p:cTn id="68" dur="500" fill="hold"/>
                                        <p:tgtEl>
                                          <p:spTgt spid="153"/>
                                        </p:tgtEl>
                                        <p:attrNameLst>
                                          <p:attrName>ppt_w</p:attrName>
                                        </p:attrNameLst>
                                      </p:cBhvr>
                                      <p:tavLst>
                                        <p:tav tm="0">
                                          <p:val>
                                            <p:strVal val="#ppt_w"/>
                                          </p:val>
                                        </p:tav>
                                        <p:tav tm="100000">
                                          <p:val>
                                            <p:strVal val="#ppt_w"/>
                                          </p:val>
                                        </p:tav>
                                      </p:tavLst>
                                    </p:anim>
                                    <p:anim calcmode="lin" valueType="num">
                                      <p:cBhvr>
                                        <p:cTn id="69" dur="500" fill="hold"/>
                                        <p:tgtEl>
                                          <p:spTgt spid="153"/>
                                        </p:tgtEl>
                                        <p:attrNameLst>
                                          <p:attrName>ppt_h</p:attrName>
                                        </p:attrNameLst>
                                      </p:cBhvr>
                                      <p:tavLst>
                                        <p:tav tm="0">
                                          <p:val>
                                            <p:fltVal val="0"/>
                                          </p:val>
                                        </p:tav>
                                        <p:tav tm="100000">
                                          <p:val>
                                            <p:strVal val="#ppt_h"/>
                                          </p:val>
                                        </p:tav>
                                      </p:tavLst>
                                    </p:anim>
                                  </p:childTnLst>
                                </p:cTn>
                              </p:par>
                            </p:childTnLst>
                          </p:cTn>
                        </p:par>
                        <p:par>
                          <p:cTn id="70" fill="hold">
                            <p:stCondLst>
                              <p:cond delay="2000"/>
                            </p:stCondLst>
                            <p:childTnLst>
                              <p:par>
                                <p:cTn id="71" presetID="17" presetClass="entr" presetSubtype="8" fill="hold" nodeType="afterEffect">
                                  <p:stCondLst>
                                    <p:cond delay="0"/>
                                  </p:stCondLst>
                                  <p:childTnLst>
                                    <p:set>
                                      <p:cBhvr>
                                        <p:cTn id="72" dur="1" fill="hold">
                                          <p:stCondLst>
                                            <p:cond delay="0"/>
                                          </p:stCondLst>
                                        </p:cTn>
                                        <p:tgtEl>
                                          <p:spTgt spid="154"/>
                                        </p:tgtEl>
                                        <p:attrNameLst>
                                          <p:attrName>style.visibility</p:attrName>
                                        </p:attrNameLst>
                                      </p:cBhvr>
                                      <p:to>
                                        <p:strVal val="visible"/>
                                      </p:to>
                                    </p:set>
                                    <p:anim calcmode="lin" valueType="num">
                                      <p:cBhvr>
                                        <p:cTn id="73" dur="500" fill="hold"/>
                                        <p:tgtEl>
                                          <p:spTgt spid="154"/>
                                        </p:tgtEl>
                                        <p:attrNameLst>
                                          <p:attrName>ppt_x</p:attrName>
                                        </p:attrNameLst>
                                      </p:cBhvr>
                                      <p:tavLst>
                                        <p:tav tm="0">
                                          <p:val>
                                            <p:strVal val="#ppt_x-#ppt_w/2"/>
                                          </p:val>
                                        </p:tav>
                                        <p:tav tm="100000">
                                          <p:val>
                                            <p:strVal val="#ppt_x"/>
                                          </p:val>
                                        </p:tav>
                                      </p:tavLst>
                                    </p:anim>
                                    <p:anim calcmode="lin" valueType="num">
                                      <p:cBhvr>
                                        <p:cTn id="74" dur="500" fill="hold"/>
                                        <p:tgtEl>
                                          <p:spTgt spid="154"/>
                                        </p:tgtEl>
                                        <p:attrNameLst>
                                          <p:attrName>ppt_y</p:attrName>
                                        </p:attrNameLst>
                                      </p:cBhvr>
                                      <p:tavLst>
                                        <p:tav tm="0">
                                          <p:val>
                                            <p:strVal val="#ppt_y"/>
                                          </p:val>
                                        </p:tav>
                                        <p:tav tm="100000">
                                          <p:val>
                                            <p:strVal val="#ppt_y"/>
                                          </p:val>
                                        </p:tav>
                                      </p:tavLst>
                                    </p:anim>
                                    <p:anim calcmode="lin" valueType="num">
                                      <p:cBhvr>
                                        <p:cTn id="75" dur="500" fill="hold"/>
                                        <p:tgtEl>
                                          <p:spTgt spid="154"/>
                                        </p:tgtEl>
                                        <p:attrNameLst>
                                          <p:attrName>ppt_w</p:attrName>
                                        </p:attrNameLst>
                                      </p:cBhvr>
                                      <p:tavLst>
                                        <p:tav tm="0">
                                          <p:val>
                                            <p:fltVal val="0"/>
                                          </p:val>
                                        </p:tav>
                                        <p:tav tm="100000">
                                          <p:val>
                                            <p:strVal val="#ppt_w"/>
                                          </p:val>
                                        </p:tav>
                                      </p:tavLst>
                                    </p:anim>
                                    <p:anim calcmode="lin" valueType="num">
                                      <p:cBhvr>
                                        <p:cTn id="76" dur="500" fill="hold"/>
                                        <p:tgtEl>
                                          <p:spTgt spid="154"/>
                                        </p:tgtEl>
                                        <p:attrNameLst>
                                          <p:attrName>ppt_h</p:attrName>
                                        </p:attrNameLst>
                                      </p:cBhvr>
                                      <p:tavLst>
                                        <p:tav tm="0">
                                          <p:val>
                                            <p:strVal val="#ppt_h"/>
                                          </p:val>
                                        </p:tav>
                                        <p:tav tm="100000">
                                          <p:val>
                                            <p:strVal val="#ppt_h"/>
                                          </p:val>
                                        </p:tav>
                                      </p:tavLst>
                                    </p:anim>
                                  </p:childTnLst>
                                </p:cTn>
                              </p:par>
                            </p:childTnLst>
                          </p:cTn>
                        </p:par>
                        <p:par>
                          <p:cTn id="77" fill="hold">
                            <p:stCondLst>
                              <p:cond delay="2500"/>
                            </p:stCondLst>
                            <p:childTnLst>
                              <p:par>
                                <p:cTn id="78" presetID="17" presetClass="entr" presetSubtype="4" fill="hold" nodeType="afterEffect">
                                  <p:stCondLst>
                                    <p:cond delay="0"/>
                                  </p:stCondLst>
                                  <p:childTnLst>
                                    <p:set>
                                      <p:cBhvr>
                                        <p:cTn id="79" dur="1" fill="hold">
                                          <p:stCondLst>
                                            <p:cond delay="0"/>
                                          </p:stCondLst>
                                        </p:cTn>
                                        <p:tgtEl>
                                          <p:spTgt spid="155"/>
                                        </p:tgtEl>
                                        <p:attrNameLst>
                                          <p:attrName>style.visibility</p:attrName>
                                        </p:attrNameLst>
                                      </p:cBhvr>
                                      <p:to>
                                        <p:strVal val="visible"/>
                                      </p:to>
                                    </p:set>
                                    <p:anim calcmode="lin" valueType="num">
                                      <p:cBhvr>
                                        <p:cTn id="80" dur="500" fill="hold"/>
                                        <p:tgtEl>
                                          <p:spTgt spid="155"/>
                                        </p:tgtEl>
                                        <p:attrNameLst>
                                          <p:attrName>ppt_x</p:attrName>
                                        </p:attrNameLst>
                                      </p:cBhvr>
                                      <p:tavLst>
                                        <p:tav tm="0">
                                          <p:val>
                                            <p:strVal val="#ppt_x"/>
                                          </p:val>
                                        </p:tav>
                                        <p:tav tm="100000">
                                          <p:val>
                                            <p:strVal val="#ppt_x"/>
                                          </p:val>
                                        </p:tav>
                                      </p:tavLst>
                                    </p:anim>
                                    <p:anim calcmode="lin" valueType="num">
                                      <p:cBhvr>
                                        <p:cTn id="81" dur="500" fill="hold"/>
                                        <p:tgtEl>
                                          <p:spTgt spid="155"/>
                                        </p:tgtEl>
                                        <p:attrNameLst>
                                          <p:attrName>ppt_y</p:attrName>
                                        </p:attrNameLst>
                                      </p:cBhvr>
                                      <p:tavLst>
                                        <p:tav tm="0">
                                          <p:val>
                                            <p:strVal val="#ppt_y+#ppt_h/2"/>
                                          </p:val>
                                        </p:tav>
                                        <p:tav tm="100000">
                                          <p:val>
                                            <p:strVal val="#ppt_y"/>
                                          </p:val>
                                        </p:tav>
                                      </p:tavLst>
                                    </p:anim>
                                    <p:anim calcmode="lin" valueType="num">
                                      <p:cBhvr>
                                        <p:cTn id="82" dur="500" fill="hold"/>
                                        <p:tgtEl>
                                          <p:spTgt spid="155"/>
                                        </p:tgtEl>
                                        <p:attrNameLst>
                                          <p:attrName>ppt_w</p:attrName>
                                        </p:attrNameLst>
                                      </p:cBhvr>
                                      <p:tavLst>
                                        <p:tav tm="0">
                                          <p:val>
                                            <p:strVal val="#ppt_w"/>
                                          </p:val>
                                        </p:tav>
                                        <p:tav tm="100000">
                                          <p:val>
                                            <p:strVal val="#ppt_w"/>
                                          </p:val>
                                        </p:tav>
                                      </p:tavLst>
                                    </p:anim>
                                    <p:anim calcmode="lin" valueType="num">
                                      <p:cBhvr>
                                        <p:cTn id="83" dur="500" fill="hold"/>
                                        <p:tgtEl>
                                          <p:spTgt spid="155"/>
                                        </p:tgtEl>
                                        <p:attrNameLst>
                                          <p:attrName>ppt_h</p:attrName>
                                        </p:attrNameLst>
                                      </p:cBhvr>
                                      <p:tavLst>
                                        <p:tav tm="0">
                                          <p:val>
                                            <p:fltVal val="0"/>
                                          </p:val>
                                        </p:tav>
                                        <p:tav tm="100000">
                                          <p:val>
                                            <p:strVal val="#ppt_h"/>
                                          </p:val>
                                        </p:tav>
                                      </p:tavLst>
                                    </p:anim>
                                  </p:childTnLst>
                                </p:cTn>
                              </p:par>
                            </p:childTnLst>
                          </p:cTn>
                        </p:par>
                        <p:par>
                          <p:cTn id="84" fill="hold">
                            <p:stCondLst>
                              <p:cond delay="3000"/>
                            </p:stCondLst>
                            <p:childTnLst>
                              <p:par>
                                <p:cTn id="85" presetID="17" presetClass="entr" presetSubtype="8" fill="hold" nodeType="afterEffect">
                                  <p:stCondLst>
                                    <p:cond delay="0"/>
                                  </p:stCondLst>
                                  <p:childTnLst>
                                    <p:set>
                                      <p:cBhvr>
                                        <p:cTn id="86" dur="1" fill="hold">
                                          <p:stCondLst>
                                            <p:cond delay="0"/>
                                          </p:stCondLst>
                                        </p:cTn>
                                        <p:tgtEl>
                                          <p:spTgt spid="156"/>
                                        </p:tgtEl>
                                        <p:attrNameLst>
                                          <p:attrName>style.visibility</p:attrName>
                                        </p:attrNameLst>
                                      </p:cBhvr>
                                      <p:to>
                                        <p:strVal val="visible"/>
                                      </p:to>
                                    </p:set>
                                    <p:anim calcmode="lin" valueType="num">
                                      <p:cBhvr>
                                        <p:cTn id="87" dur="500" fill="hold"/>
                                        <p:tgtEl>
                                          <p:spTgt spid="156"/>
                                        </p:tgtEl>
                                        <p:attrNameLst>
                                          <p:attrName>ppt_x</p:attrName>
                                        </p:attrNameLst>
                                      </p:cBhvr>
                                      <p:tavLst>
                                        <p:tav tm="0">
                                          <p:val>
                                            <p:strVal val="#ppt_x-#ppt_w/2"/>
                                          </p:val>
                                        </p:tav>
                                        <p:tav tm="100000">
                                          <p:val>
                                            <p:strVal val="#ppt_x"/>
                                          </p:val>
                                        </p:tav>
                                      </p:tavLst>
                                    </p:anim>
                                    <p:anim calcmode="lin" valueType="num">
                                      <p:cBhvr>
                                        <p:cTn id="88" dur="500" fill="hold"/>
                                        <p:tgtEl>
                                          <p:spTgt spid="156"/>
                                        </p:tgtEl>
                                        <p:attrNameLst>
                                          <p:attrName>ppt_y</p:attrName>
                                        </p:attrNameLst>
                                      </p:cBhvr>
                                      <p:tavLst>
                                        <p:tav tm="0">
                                          <p:val>
                                            <p:strVal val="#ppt_y"/>
                                          </p:val>
                                        </p:tav>
                                        <p:tav tm="100000">
                                          <p:val>
                                            <p:strVal val="#ppt_y"/>
                                          </p:val>
                                        </p:tav>
                                      </p:tavLst>
                                    </p:anim>
                                    <p:anim calcmode="lin" valueType="num">
                                      <p:cBhvr>
                                        <p:cTn id="89" dur="500" fill="hold"/>
                                        <p:tgtEl>
                                          <p:spTgt spid="156"/>
                                        </p:tgtEl>
                                        <p:attrNameLst>
                                          <p:attrName>ppt_w</p:attrName>
                                        </p:attrNameLst>
                                      </p:cBhvr>
                                      <p:tavLst>
                                        <p:tav tm="0">
                                          <p:val>
                                            <p:fltVal val="0"/>
                                          </p:val>
                                        </p:tav>
                                        <p:tav tm="100000">
                                          <p:val>
                                            <p:strVal val="#ppt_w"/>
                                          </p:val>
                                        </p:tav>
                                      </p:tavLst>
                                    </p:anim>
                                    <p:anim calcmode="lin" valueType="num">
                                      <p:cBhvr>
                                        <p:cTn id="90" dur="500" fill="hold"/>
                                        <p:tgtEl>
                                          <p:spTgt spid="156"/>
                                        </p:tgtEl>
                                        <p:attrNameLst>
                                          <p:attrName>ppt_h</p:attrName>
                                        </p:attrNameLst>
                                      </p:cBhvr>
                                      <p:tavLst>
                                        <p:tav tm="0">
                                          <p:val>
                                            <p:strVal val="#ppt_h"/>
                                          </p:val>
                                        </p:tav>
                                        <p:tav tm="100000">
                                          <p:val>
                                            <p:strVal val="#ppt_h"/>
                                          </p:val>
                                        </p:tav>
                                      </p:tavLst>
                                    </p:anim>
                                  </p:childTnLst>
                                </p:cTn>
                              </p:par>
                            </p:childTnLst>
                          </p:cTn>
                        </p:par>
                        <p:par>
                          <p:cTn id="91" fill="hold">
                            <p:stCondLst>
                              <p:cond delay="3500"/>
                            </p:stCondLst>
                            <p:childTnLst>
                              <p:par>
                                <p:cTn id="92" presetID="17" presetClass="entr" presetSubtype="1" fill="hold" nodeType="afterEffect">
                                  <p:stCondLst>
                                    <p:cond delay="0"/>
                                  </p:stCondLst>
                                  <p:childTnLst>
                                    <p:set>
                                      <p:cBhvr>
                                        <p:cTn id="93" dur="1" fill="hold">
                                          <p:stCondLst>
                                            <p:cond delay="0"/>
                                          </p:stCondLst>
                                        </p:cTn>
                                        <p:tgtEl>
                                          <p:spTgt spid="157"/>
                                        </p:tgtEl>
                                        <p:attrNameLst>
                                          <p:attrName>style.visibility</p:attrName>
                                        </p:attrNameLst>
                                      </p:cBhvr>
                                      <p:to>
                                        <p:strVal val="visible"/>
                                      </p:to>
                                    </p:set>
                                    <p:anim calcmode="lin" valueType="num">
                                      <p:cBhvr>
                                        <p:cTn id="94" dur="500" fill="hold"/>
                                        <p:tgtEl>
                                          <p:spTgt spid="157"/>
                                        </p:tgtEl>
                                        <p:attrNameLst>
                                          <p:attrName>ppt_x</p:attrName>
                                        </p:attrNameLst>
                                      </p:cBhvr>
                                      <p:tavLst>
                                        <p:tav tm="0">
                                          <p:val>
                                            <p:strVal val="#ppt_x"/>
                                          </p:val>
                                        </p:tav>
                                        <p:tav tm="100000">
                                          <p:val>
                                            <p:strVal val="#ppt_x"/>
                                          </p:val>
                                        </p:tav>
                                      </p:tavLst>
                                    </p:anim>
                                    <p:anim calcmode="lin" valueType="num">
                                      <p:cBhvr>
                                        <p:cTn id="95" dur="500" fill="hold"/>
                                        <p:tgtEl>
                                          <p:spTgt spid="157"/>
                                        </p:tgtEl>
                                        <p:attrNameLst>
                                          <p:attrName>ppt_y</p:attrName>
                                        </p:attrNameLst>
                                      </p:cBhvr>
                                      <p:tavLst>
                                        <p:tav tm="0">
                                          <p:val>
                                            <p:strVal val="#ppt_y-#ppt_h/2"/>
                                          </p:val>
                                        </p:tav>
                                        <p:tav tm="100000">
                                          <p:val>
                                            <p:strVal val="#ppt_y"/>
                                          </p:val>
                                        </p:tav>
                                      </p:tavLst>
                                    </p:anim>
                                    <p:anim calcmode="lin" valueType="num">
                                      <p:cBhvr>
                                        <p:cTn id="96" dur="500" fill="hold"/>
                                        <p:tgtEl>
                                          <p:spTgt spid="157"/>
                                        </p:tgtEl>
                                        <p:attrNameLst>
                                          <p:attrName>ppt_w</p:attrName>
                                        </p:attrNameLst>
                                      </p:cBhvr>
                                      <p:tavLst>
                                        <p:tav tm="0">
                                          <p:val>
                                            <p:strVal val="#ppt_w"/>
                                          </p:val>
                                        </p:tav>
                                        <p:tav tm="100000">
                                          <p:val>
                                            <p:strVal val="#ppt_w"/>
                                          </p:val>
                                        </p:tav>
                                      </p:tavLst>
                                    </p:anim>
                                    <p:anim calcmode="lin" valueType="num">
                                      <p:cBhvr>
                                        <p:cTn id="97" dur="500" fill="hold"/>
                                        <p:tgtEl>
                                          <p:spTgt spid="157"/>
                                        </p:tgtEl>
                                        <p:attrNameLst>
                                          <p:attrName>ppt_h</p:attrName>
                                        </p:attrNameLst>
                                      </p:cBhvr>
                                      <p:tavLst>
                                        <p:tav tm="0">
                                          <p:val>
                                            <p:fltVal val="0"/>
                                          </p:val>
                                        </p:tav>
                                        <p:tav tm="100000">
                                          <p:val>
                                            <p:strVal val="#ppt_h"/>
                                          </p:val>
                                        </p:tav>
                                      </p:tavLst>
                                    </p:anim>
                                  </p:childTnLst>
                                </p:cTn>
                              </p:par>
                            </p:childTnLst>
                          </p:cTn>
                        </p:par>
                        <p:par>
                          <p:cTn id="98" fill="hold">
                            <p:stCondLst>
                              <p:cond delay="4000"/>
                            </p:stCondLst>
                            <p:childTnLst>
                              <p:par>
                                <p:cTn id="99" presetID="17" presetClass="entr" presetSubtype="8" fill="hold" nodeType="afterEffect">
                                  <p:stCondLst>
                                    <p:cond delay="0"/>
                                  </p:stCondLst>
                                  <p:childTnLst>
                                    <p:set>
                                      <p:cBhvr>
                                        <p:cTn id="100" dur="1" fill="hold">
                                          <p:stCondLst>
                                            <p:cond delay="0"/>
                                          </p:stCondLst>
                                        </p:cTn>
                                        <p:tgtEl>
                                          <p:spTgt spid="158"/>
                                        </p:tgtEl>
                                        <p:attrNameLst>
                                          <p:attrName>style.visibility</p:attrName>
                                        </p:attrNameLst>
                                      </p:cBhvr>
                                      <p:to>
                                        <p:strVal val="visible"/>
                                      </p:to>
                                    </p:set>
                                    <p:anim calcmode="lin" valueType="num">
                                      <p:cBhvr>
                                        <p:cTn id="101" dur="500" fill="hold"/>
                                        <p:tgtEl>
                                          <p:spTgt spid="158"/>
                                        </p:tgtEl>
                                        <p:attrNameLst>
                                          <p:attrName>ppt_x</p:attrName>
                                        </p:attrNameLst>
                                      </p:cBhvr>
                                      <p:tavLst>
                                        <p:tav tm="0">
                                          <p:val>
                                            <p:strVal val="#ppt_x-#ppt_w/2"/>
                                          </p:val>
                                        </p:tav>
                                        <p:tav tm="100000">
                                          <p:val>
                                            <p:strVal val="#ppt_x"/>
                                          </p:val>
                                        </p:tav>
                                      </p:tavLst>
                                    </p:anim>
                                    <p:anim calcmode="lin" valueType="num">
                                      <p:cBhvr>
                                        <p:cTn id="102" dur="500" fill="hold"/>
                                        <p:tgtEl>
                                          <p:spTgt spid="158"/>
                                        </p:tgtEl>
                                        <p:attrNameLst>
                                          <p:attrName>ppt_y</p:attrName>
                                        </p:attrNameLst>
                                      </p:cBhvr>
                                      <p:tavLst>
                                        <p:tav tm="0">
                                          <p:val>
                                            <p:strVal val="#ppt_y"/>
                                          </p:val>
                                        </p:tav>
                                        <p:tav tm="100000">
                                          <p:val>
                                            <p:strVal val="#ppt_y"/>
                                          </p:val>
                                        </p:tav>
                                      </p:tavLst>
                                    </p:anim>
                                    <p:anim calcmode="lin" valueType="num">
                                      <p:cBhvr>
                                        <p:cTn id="103" dur="500" fill="hold"/>
                                        <p:tgtEl>
                                          <p:spTgt spid="158"/>
                                        </p:tgtEl>
                                        <p:attrNameLst>
                                          <p:attrName>ppt_w</p:attrName>
                                        </p:attrNameLst>
                                      </p:cBhvr>
                                      <p:tavLst>
                                        <p:tav tm="0">
                                          <p:val>
                                            <p:fltVal val="0"/>
                                          </p:val>
                                        </p:tav>
                                        <p:tav tm="100000">
                                          <p:val>
                                            <p:strVal val="#ppt_w"/>
                                          </p:val>
                                        </p:tav>
                                      </p:tavLst>
                                    </p:anim>
                                    <p:anim calcmode="lin" valueType="num">
                                      <p:cBhvr>
                                        <p:cTn id="104" dur="500" fill="hold"/>
                                        <p:tgtEl>
                                          <p:spTgt spid="158"/>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12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20"/>
                                        </p:tgtEl>
                                        <p:attrNameLst>
                                          <p:attrName>style.visibility</p:attrName>
                                        </p:attrNameLst>
                                      </p:cBhvr>
                                      <p:to>
                                        <p:strVal val="visible"/>
                                      </p:to>
                                    </p:set>
                                    <p:anim calcmode="lin" valueType="num">
                                      <p:cBhvr>
                                        <p:cTn id="113" dur="500" fill="hold"/>
                                        <p:tgtEl>
                                          <p:spTgt spid="120"/>
                                        </p:tgtEl>
                                        <p:attrNameLst>
                                          <p:attrName>ppt_w</p:attrName>
                                        </p:attrNameLst>
                                      </p:cBhvr>
                                      <p:tavLst>
                                        <p:tav tm="0">
                                          <p:val>
                                            <p:fltVal val="0"/>
                                          </p:val>
                                        </p:tav>
                                        <p:tav tm="100000">
                                          <p:val>
                                            <p:strVal val="#ppt_w"/>
                                          </p:val>
                                        </p:tav>
                                      </p:tavLst>
                                    </p:anim>
                                    <p:anim calcmode="lin" valueType="num">
                                      <p:cBhvr>
                                        <p:cTn id="114" dur="500" fill="hold"/>
                                        <p:tgtEl>
                                          <p:spTgt spid="120"/>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499"/>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114"/>
                                        </p:tgtEl>
                                        <p:attrNameLst>
                                          <p:attrName>style.visibility</p:attrName>
                                        </p:attrNameLst>
                                      </p:cBhvr>
                                      <p:to>
                                        <p:strVal val="visible"/>
                                      </p:to>
                                    </p:set>
                                    <p:animEffect transition="in" filter="slide(fromLeft)">
                                      <p:cBhvr>
                                        <p:cTn id="127" dur="500"/>
                                        <p:tgtEl>
                                          <p:spTgt spid="114"/>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499"/>
                                          </p:stCondLst>
                                        </p:cTn>
                                        <p:tgtEl>
                                          <p:spTgt spid="11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7" presetClass="entr" presetSubtype="1" fill="hold" nodeType="clickEffect">
                                  <p:stCondLst>
                                    <p:cond delay="0"/>
                                  </p:stCondLst>
                                  <p:childTnLst>
                                    <p:set>
                                      <p:cBhvr>
                                        <p:cTn id="135" dur="1" fill="hold">
                                          <p:stCondLst>
                                            <p:cond delay="0"/>
                                          </p:stCondLst>
                                        </p:cTn>
                                        <p:tgtEl>
                                          <p:spTgt spid="101"/>
                                        </p:tgtEl>
                                        <p:attrNameLst>
                                          <p:attrName>style.visibility</p:attrName>
                                        </p:attrNameLst>
                                      </p:cBhvr>
                                      <p:to>
                                        <p:strVal val="visible"/>
                                      </p:to>
                                    </p:set>
                                    <p:anim calcmode="lin" valueType="num">
                                      <p:cBhvr>
                                        <p:cTn id="136" dur="500" fill="hold"/>
                                        <p:tgtEl>
                                          <p:spTgt spid="101"/>
                                        </p:tgtEl>
                                        <p:attrNameLst>
                                          <p:attrName>ppt_x</p:attrName>
                                        </p:attrNameLst>
                                      </p:cBhvr>
                                      <p:tavLst>
                                        <p:tav tm="0">
                                          <p:val>
                                            <p:strVal val="#ppt_x"/>
                                          </p:val>
                                        </p:tav>
                                        <p:tav tm="100000">
                                          <p:val>
                                            <p:strVal val="#ppt_x"/>
                                          </p:val>
                                        </p:tav>
                                      </p:tavLst>
                                    </p:anim>
                                    <p:anim calcmode="lin" valueType="num">
                                      <p:cBhvr>
                                        <p:cTn id="137" dur="500" fill="hold"/>
                                        <p:tgtEl>
                                          <p:spTgt spid="101"/>
                                        </p:tgtEl>
                                        <p:attrNameLst>
                                          <p:attrName>ppt_y</p:attrName>
                                        </p:attrNameLst>
                                      </p:cBhvr>
                                      <p:tavLst>
                                        <p:tav tm="0">
                                          <p:val>
                                            <p:strVal val="#ppt_y-#ppt_h/2"/>
                                          </p:val>
                                        </p:tav>
                                        <p:tav tm="100000">
                                          <p:val>
                                            <p:strVal val="#ppt_y"/>
                                          </p:val>
                                        </p:tav>
                                      </p:tavLst>
                                    </p:anim>
                                    <p:anim calcmode="lin" valueType="num">
                                      <p:cBhvr>
                                        <p:cTn id="138" dur="500" fill="hold"/>
                                        <p:tgtEl>
                                          <p:spTgt spid="101"/>
                                        </p:tgtEl>
                                        <p:attrNameLst>
                                          <p:attrName>ppt_w</p:attrName>
                                        </p:attrNameLst>
                                      </p:cBhvr>
                                      <p:tavLst>
                                        <p:tav tm="0">
                                          <p:val>
                                            <p:strVal val="#ppt_w"/>
                                          </p:val>
                                        </p:tav>
                                        <p:tav tm="100000">
                                          <p:val>
                                            <p:strVal val="#ppt_w"/>
                                          </p:val>
                                        </p:tav>
                                      </p:tavLst>
                                    </p:anim>
                                    <p:anim calcmode="lin" valueType="num">
                                      <p:cBhvr>
                                        <p:cTn id="139" dur="500" fill="hold"/>
                                        <p:tgtEl>
                                          <p:spTgt spid="101"/>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499"/>
                                          </p:stCondLst>
                                        </p:cTn>
                                        <p:tgtEl>
                                          <p:spTgt spid="10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499"/>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0" grpId="0" animBg="1" autoUpdateAnimBg="0"/>
      <p:bldP spid="124" grpId="0" autoUpdateAnimBg="0"/>
      <p:bldP spid="159" grpId="0"/>
      <p:bldP spid="1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80894" y="1162823"/>
            <a:ext cx="3652371" cy="5294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幅度鉴别</a:t>
            </a:r>
            <a:endParaRPr lang="en-US" altLang="zh-CN" sz="2600" dirty="0">
              <a:solidFill>
                <a:srgbClr val="0000CC"/>
              </a:solidFill>
            </a:endParaRPr>
          </a:p>
          <a:p>
            <a:pPr marL="0" indent="0" eaLnBrk="1" hangingPunct="1">
              <a:lnSpc>
                <a:spcPct val="120000"/>
              </a:lnSpc>
              <a:spcBef>
                <a:spcPts val="600"/>
              </a:spcBef>
              <a:spcAft>
                <a:spcPts val="100"/>
              </a:spcAft>
              <a:buNone/>
            </a:pPr>
            <a:r>
              <a:rPr lang="zh-CN" altLang="en-US" sz="2400" b="0" dirty="0">
                <a:latin typeface="+mn-ea"/>
              </a:rPr>
              <a:t>    施密特触发电路的输出状态取决于输入信号</a:t>
            </a:r>
            <a:r>
              <a:rPr lang="en-US" altLang="zh-CN" sz="2400" i="1" dirty="0" err="1">
                <a:latin typeface="+mn-ea"/>
              </a:rPr>
              <a:t>v</a:t>
            </a:r>
            <a:r>
              <a:rPr lang="en-US" altLang="zh-CN" sz="2400" i="1" baseline="-30000" dirty="0" err="1">
                <a:latin typeface="+mn-ea"/>
              </a:rPr>
              <a:t>I</a:t>
            </a:r>
            <a:r>
              <a:rPr lang="zh-CN" altLang="en-US" sz="2400" b="0" dirty="0">
                <a:latin typeface="+mn-ea"/>
              </a:rPr>
              <a:t>的幅度，因此它可以用来作为幅度鉴别电路。</a:t>
            </a:r>
            <a:endParaRPr lang="en-US" altLang="zh-CN" sz="2400" b="0" dirty="0">
              <a:latin typeface="+mn-ea"/>
            </a:endParaRPr>
          </a:p>
          <a:p>
            <a:pPr marL="0" indent="0" eaLnBrk="1" hangingPunct="1">
              <a:lnSpc>
                <a:spcPct val="120000"/>
              </a:lnSpc>
              <a:spcBef>
                <a:spcPts val="600"/>
              </a:spcBef>
              <a:spcAft>
                <a:spcPts val="100"/>
              </a:spcAft>
              <a:buNone/>
            </a:pPr>
            <a:r>
              <a:rPr lang="en-US" altLang="zh-CN" sz="2400" b="0" dirty="0">
                <a:solidFill>
                  <a:srgbClr val="540000"/>
                </a:solidFill>
                <a:latin typeface="+mn-ea"/>
              </a:rPr>
              <a:t>    </a:t>
            </a:r>
            <a:r>
              <a:rPr lang="zh-CN" altLang="en-US" sz="2400" dirty="0">
                <a:solidFill>
                  <a:srgbClr val="540000"/>
                </a:solidFill>
                <a:latin typeface="+mn-ea"/>
              </a:rPr>
              <a:t>只有当脉冲信号</a:t>
            </a:r>
            <a:r>
              <a:rPr lang="en-US" altLang="zh-CN" sz="2400" i="1" dirty="0" err="1">
                <a:solidFill>
                  <a:srgbClr val="540000"/>
                </a:solidFill>
                <a:latin typeface="+mn-ea"/>
              </a:rPr>
              <a:t>v</a:t>
            </a:r>
            <a:r>
              <a:rPr lang="en-US" altLang="zh-CN" sz="2400" baseline="-30000" dirty="0" err="1">
                <a:solidFill>
                  <a:srgbClr val="540000"/>
                </a:solidFill>
                <a:latin typeface="+mn-ea"/>
              </a:rPr>
              <a:t>I</a:t>
            </a:r>
            <a:r>
              <a:rPr lang="zh-CN" altLang="en-US" sz="2400" dirty="0">
                <a:solidFill>
                  <a:srgbClr val="540000"/>
                </a:solidFill>
                <a:latin typeface="+mn-ea"/>
              </a:rPr>
              <a:t>的幅度大于</a:t>
            </a:r>
            <a:r>
              <a:rPr lang="en-US" altLang="zh-CN" sz="2400" i="1" dirty="0">
                <a:solidFill>
                  <a:srgbClr val="540000"/>
                </a:solidFill>
                <a:latin typeface="+mn-ea"/>
              </a:rPr>
              <a:t>V</a:t>
            </a:r>
            <a:r>
              <a:rPr lang="en-US" altLang="zh-CN" sz="2400" baseline="-30000" dirty="0">
                <a:solidFill>
                  <a:srgbClr val="540000"/>
                </a:solidFill>
                <a:latin typeface="+mn-ea"/>
              </a:rPr>
              <a:t>T+</a:t>
            </a:r>
            <a:r>
              <a:rPr lang="zh-CN" altLang="en-US" sz="2400" dirty="0">
                <a:solidFill>
                  <a:srgbClr val="540000"/>
                </a:solidFill>
                <a:latin typeface="+mn-ea"/>
              </a:rPr>
              <a:t>的脉冲，电路才输出一个脉冲</a:t>
            </a:r>
            <a:r>
              <a:rPr lang="zh-CN" altLang="en-US" sz="2400" b="0" dirty="0">
                <a:latin typeface="+mn-ea"/>
              </a:rPr>
              <a:t>，而幅度小于</a:t>
            </a:r>
            <a:r>
              <a:rPr lang="en-US" altLang="zh-CN" sz="2400" i="1" dirty="0">
                <a:latin typeface="+mn-ea"/>
              </a:rPr>
              <a:t>V</a:t>
            </a:r>
            <a:r>
              <a:rPr lang="en-US" altLang="zh-CN" sz="2400" baseline="-30000" dirty="0">
                <a:latin typeface="+mn-ea"/>
              </a:rPr>
              <a:t>T+</a:t>
            </a:r>
            <a:r>
              <a:rPr lang="zh-CN" altLang="en-US" sz="2400" b="0" dirty="0">
                <a:latin typeface="+mn-ea"/>
              </a:rPr>
              <a:t>的脉冲，电路无输出脉冲。</a:t>
            </a:r>
            <a:endParaRPr lang="zh-CN" altLang="en-US" sz="2200" b="0" dirty="0">
              <a:latin typeface="+mn-ea"/>
            </a:endParaRPr>
          </a:p>
        </p:txBody>
      </p:sp>
      <p:sp>
        <p:nvSpPr>
          <p:cNvPr id="223" name="Rectangle 9" descr="深色上对角线">
            <a:extLst>
              <a:ext uri="{FF2B5EF4-FFF2-40B4-BE49-F238E27FC236}">
                <a16:creationId xmlns:a16="http://schemas.microsoft.com/office/drawing/2014/main" id="{0FC0AF10-9DE2-41EF-9060-33E41D639136}"/>
              </a:ext>
            </a:extLst>
          </p:cNvPr>
          <p:cNvSpPr>
            <a:spLocks noChangeArrowheads="1"/>
          </p:cNvSpPr>
          <p:nvPr/>
        </p:nvSpPr>
        <p:spPr bwMode="auto">
          <a:xfrm>
            <a:off x="5486400" y="2559050"/>
            <a:ext cx="228600" cy="3048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4" name="Rectangle 10" descr="深色上对角线">
            <a:extLst>
              <a:ext uri="{FF2B5EF4-FFF2-40B4-BE49-F238E27FC236}">
                <a16:creationId xmlns:a16="http://schemas.microsoft.com/office/drawing/2014/main" id="{41167EAA-00BE-4976-81C7-73A64FCA49D9}"/>
              </a:ext>
            </a:extLst>
          </p:cNvPr>
          <p:cNvSpPr>
            <a:spLocks noChangeArrowheads="1"/>
          </p:cNvSpPr>
          <p:nvPr/>
        </p:nvSpPr>
        <p:spPr bwMode="auto">
          <a:xfrm>
            <a:off x="6477000" y="2330450"/>
            <a:ext cx="228600" cy="5334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 name="Rectangle 11" descr="深色上对角线">
            <a:extLst>
              <a:ext uri="{FF2B5EF4-FFF2-40B4-BE49-F238E27FC236}">
                <a16:creationId xmlns:a16="http://schemas.microsoft.com/office/drawing/2014/main" id="{985CB9E2-2D22-48EC-AFEE-29218B67B2EF}"/>
              </a:ext>
            </a:extLst>
          </p:cNvPr>
          <p:cNvSpPr>
            <a:spLocks noChangeArrowheads="1"/>
          </p:cNvSpPr>
          <p:nvPr/>
        </p:nvSpPr>
        <p:spPr bwMode="auto">
          <a:xfrm>
            <a:off x="7467600" y="2711450"/>
            <a:ext cx="228600" cy="1524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26" name="Group 12">
            <a:extLst>
              <a:ext uri="{FF2B5EF4-FFF2-40B4-BE49-F238E27FC236}">
                <a16:creationId xmlns:a16="http://schemas.microsoft.com/office/drawing/2014/main" id="{902BCCD9-F6FB-4288-A015-C1458E812021}"/>
              </a:ext>
            </a:extLst>
          </p:cNvPr>
          <p:cNvGrpSpPr>
            <a:grpSpLocks/>
          </p:cNvGrpSpPr>
          <p:nvPr/>
        </p:nvGrpSpPr>
        <p:grpSpPr bwMode="auto">
          <a:xfrm>
            <a:off x="4572000" y="1644650"/>
            <a:ext cx="4330700" cy="5022850"/>
            <a:chOff x="2784" y="1008"/>
            <a:chExt cx="2728" cy="3164"/>
          </a:xfrm>
        </p:grpSpPr>
        <p:sp>
          <p:nvSpPr>
            <p:cNvPr id="227" name="Text Box 13">
              <a:extLst>
                <a:ext uri="{FF2B5EF4-FFF2-40B4-BE49-F238E27FC236}">
                  <a16:creationId xmlns:a16="http://schemas.microsoft.com/office/drawing/2014/main" id="{60439634-E7B9-4172-B77E-C1BF70E7A832}"/>
                </a:ext>
              </a:extLst>
            </p:cNvPr>
            <p:cNvSpPr txBox="1">
              <a:spLocks noChangeArrowheads="1"/>
            </p:cNvSpPr>
            <p:nvPr/>
          </p:nvSpPr>
          <p:spPr bwMode="auto">
            <a:xfrm>
              <a:off x="5080"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grpSp>
          <p:nvGrpSpPr>
            <p:cNvPr id="228" name="Group 14">
              <a:extLst>
                <a:ext uri="{FF2B5EF4-FFF2-40B4-BE49-F238E27FC236}">
                  <a16:creationId xmlns:a16="http://schemas.microsoft.com/office/drawing/2014/main" id="{BF1973C2-D279-47D5-8E4A-8EACF2133B39}"/>
                </a:ext>
              </a:extLst>
            </p:cNvPr>
            <p:cNvGrpSpPr>
              <a:grpSpLocks/>
            </p:cNvGrpSpPr>
            <p:nvPr/>
          </p:nvGrpSpPr>
          <p:grpSpPr bwMode="auto">
            <a:xfrm>
              <a:off x="2784" y="1008"/>
              <a:ext cx="2728" cy="3164"/>
              <a:chOff x="2784" y="1008"/>
              <a:chExt cx="2728" cy="3164"/>
            </a:xfrm>
          </p:grpSpPr>
          <p:grpSp>
            <p:nvGrpSpPr>
              <p:cNvPr id="229" name="Group 15">
                <a:extLst>
                  <a:ext uri="{FF2B5EF4-FFF2-40B4-BE49-F238E27FC236}">
                    <a16:creationId xmlns:a16="http://schemas.microsoft.com/office/drawing/2014/main" id="{FC6E1649-3FAA-4FB3-9A5A-72AFE6EE10B4}"/>
                  </a:ext>
                </a:extLst>
              </p:cNvPr>
              <p:cNvGrpSpPr>
                <a:grpSpLocks/>
              </p:cNvGrpSpPr>
              <p:nvPr/>
            </p:nvGrpSpPr>
            <p:grpSpPr bwMode="auto">
              <a:xfrm>
                <a:off x="2784" y="2760"/>
                <a:ext cx="2728" cy="1412"/>
                <a:chOff x="2784" y="2760"/>
                <a:chExt cx="2728" cy="1412"/>
              </a:xfrm>
            </p:grpSpPr>
            <p:sp>
              <p:nvSpPr>
                <p:cNvPr id="239" name="Text Box 16">
                  <a:extLst>
                    <a:ext uri="{FF2B5EF4-FFF2-40B4-BE49-F238E27FC236}">
                      <a16:creationId xmlns:a16="http://schemas.microsoft.com/office/drawing/2014/main" id="{D1450DED-1BE5-4500-A5E9-D19A5FE213D8}"/>
                    </a:ext>
                  </a:extLst>
                </p:cNvPr>
                <p:cNvSpPr txBox="1">
                  <a:spLocks noChangeArrowheads="1"/>
                </p:cNvSpPr>
                <p:nvPr/>
              </p:nvSpPr>
              <p:spPr bwMode="auto">
                <a:xfrm>
                  <a:off x="5080" y="386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240" name="Line 17">
                  <a:extLst>
                    <a:ext uri="{FF2B5EF4-FFF2-40B4-BE49-F238E27FC236}">
                      <a16:creationId xmlns:a16="http://schemas.microsoft.com/office/drawing/2014/main" id="{BE9B2452-F43F-4F91-B511-06C05E2CCAC8}"/>
                    </a:ext>
                  </a:extLst>
                </p:cNvPr>
                <p:cNvSpPr>
                  <a:spLocks noChangeShapeType="1"/>
                </p:cNvSpPr>
                <p:nvPr/>
              </p:nvSpPr>
              <p:spPr bwMode="auto">
                <a:xfrm flipV="1">
                  <a:off x="3168" y="293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1" name="Text Box 18">
                  <a:extLst>
                    <a:ext uri="{FF2B5EF4-FFF2-40B4-BE49-F238E27FC236}">
                      <a16:creationId xmlns:a16="http://schemas.microsoft.com/office/drawing/2014/main" id="{A108A5A9-5A27-411A-AF7A-74308A7C0A94}"/>
                    </a:ext>
                  </a:extLst>
                </p:cNvPr>
                <p:cNvSpPr txBox="1">
                  <a:spLocks noChangeArrowheads="1"/>
                </p:cNvSpPr>
                <p:nvPr/>
              </p:nvSpPr>
              <p:spPr bwMode="auto">
                <a:xfrm>
                  <a:off x="2784" y="311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242" name="Text Box 19">
                  <a:extLst>
                    <a:ext uri="{FF2B5EF4-FFF2-40B4-BE49-F238E27FC236}">
                      <a16:creationId xmlns:a16="http://schemas.microsoft.com/office/drawing/2014/main" id="{20AE92EB-339E-4AF0-844B-298BFE954024}"/>
                    </a:ext>
                  </a:extLst>
                </p:cNvPr>
                <p:cNvSpPr txBox="1">
                  <a:spLocks noChangeArrowheads="1"/>
                </p:cNvSpPr>
                <p:nvPr/>
              </p:nvSpPr>
              <p:spPr bwMode="auto">
                <a:xfrm>
                  <a:off x="2784" y="360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243" name="Text Box 20">
                  <a:extLst>
                    <a:ext uri="{FF2B5EF4-FFF2-40B4-BE49-F238E27FC236}">
                      <a16:creationId xmlns:a16="http://schemas.microsoft.com/office/drawing/2014/main" id="{2F5B29BD-DFA9-4877-BA75-3CC2CFD9F4C1}"/>
                    </a:ext>
                  </a:extLst>
                </p:cNvPr>
                <p:cNvSpPr txBox="1">
                  <a:spLocks noChangeArrowheads="1"/>
                </p:cNvSpPr>
                <p:nvPr/>
              </p:nvSpPr>
              <p:spPr bwMode="auto">
                <a:xfrm>
                  <a:off x="3000" y="39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244" name="Text Box 21">
                  <a:extLst>
                    <a:ext uri="{FF2B5EF4-FFF2-40B4-BE49-F238E27FC236}">
                      <a16:creationId xmlns:a16="http://schemas.microsoft.com/office/drawing/2014/main" id="{B1606564-F8D8-4E67-A52E-470E2E356A5B}"/>
                    </a:ext>
                  </a:extLst>
                </p:cNvPr>
                <p:cNvSpPr txBox="1">
                  <a:spLocks noChangeArrowheads="1"/>
                </p:cNvSpPr>
                <p:nvPr/>
              </p:nvSpPr>
              <p:spPr bwMode="auto">
                <a:xfrm>
                  <a:off x="3056" y="27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245" name="Line 22">
                  <a:extLst>
                    <a:ext uri="{FF2B5EF4-FFF2-40B4-BE49-F238E27FC236}">
                      <a16:creationId xmlns:a16="http://schemas.microsoft.com/office/drawing/2014/main" id="{70B21858-5B63-47D8-AB9D-30A2BB2A64BF}"/>
                    </a:ext>
                  </a:extLst>
                </p:cNvPr>
                <p:cNvSpPr>
                  <a:spLocks noChangeShapeType="1"/>
                </p:cNvSpPr>
                <p:nvPr/>
              </p:nvSpPr>
              <p:spPr bwMode="auto">
                <a:xfrm rot="-5400000">
                  <a:off x="4128" y="3016"/>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0" name="Group 23">
                <a:extLst>
                  <a:ext uri="{FF2B5EF4-FFF2-40B4-BE49-F238E27FC236}">
                    <a16:creationId xmlns:a16="http://schemas.microsoft.com/office/drawing/2014/main" id="{C3CE739A-2210-4BC7-A6F9-1B13AEB36FBE}"/>
                  </a:ext>
                </a:extLst>
              </p:cNvPr>
              <p:cNvGrpSpPr>
                <a:grpSpLocks/>
              </p:cNvGrpSpPr>
              <p:nvPr/>
            </p:nvGrpSpPr>
            <p:grpSpPr bwMode="auto">
              <a:xfrm>
                <a:off x="2784" y="1008"/>
                <a:ext cx="2304" cy="1436"/>
                <a:chOff x="2784" y="1008"/>
                <a:chExt cx="2304" cy="1436"/>
              </a:xfrm>
            </p:grpSpPr>
            <p:sp>
              <p:nvSpPr>
                <p:cNvPr id="231" name="Line 24">
                  <a:extLst>
                    <a:ext uri="{FF2B5EF4-FFF2-40B4-BE49-F238E27FC236}">
                      <a16:creationId xmlns:a16="http://schemas.microsoft.com/office/drawing/2014/main" id="{570DF4EE-5690-4A78-A1D7-CD2F9CBF7D27}"/>
                    </a:ext>
                  </a:extLst>
                </p:cNvPr>
                <p:cNvSpPr>
                  <a:spLocks noChangeShapeType="1"/>
                </p:cNvSpPr>
                <p:nvPr/>
              </p:nvSpPr>
              <p:spPr bwMode="auto">
                <a:xfrm>
                  <a:off x="3168" y="1792"/>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2" name="Line 25">
                  <a:extLst>
                    <a:ext uri="{FF2B5EF4-FFF2-40B4-BE49-F238E27FC236}">
                      <a16:creationId xmlns:a16="http://schemas.microsoft.com/office/drawing/2014/main" id="{AAB29B97-A3EB-4103-95A6-DE6734145DA4}"/>
                    </a:ext>
                  </a:extLst>
                </p:cNvPr>
                <p:cNvSpPr>
                  <a:spLocks noChangeShapeType="1"/>
                </p:cNvSpPr>
                <p:nvPr/>
              </p:nvSpPr>
              <p:spPr bwMode="auto">
                <a:xfrm flipV="1">
                  <a:off x="3168" y="1224"/>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3" name="Line 26">
                  <a:extLst>
                    <a:ext uri="{FF2B5EF4-FFF2-40B4-BE49-F238E27FC236}">
                      <a16:creationId xmlns:a16="http://schemas.microsoft.com/office/drawing/2014/main" id="{61EB6E07-B328-473E-88E6-1815D07B31E2}"/>
                    </a:ext>
                  </a:extLst>
                </p:cNvPr>
                <p:cNvSpPr>
                  <a:spLocks noChangeShapeType="1"/>
                </p:cNvSpPr>
                <p:nvPr/>
              </p:nvSpPr>
              <p:spPr bwMode="auto">
                <a:xfrm rot="-5400000">
                  <a:off x="4128" y="1312"/>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4" name="Text Box 27">
                  <a:extLst>
                    <a:ext uri="{FF2B5EF4-FFF2-40B4-BE49-F238E27FC236}">
                      <a16:creationId xmlns:a16="http://schemas.microsoft.com/office/drawing/2014/main" id="{9F341A62-25F4-43D4-ABDA-C620758446F9}"/>
                    </a:ext>
                  </a:extLst>
                </p:cNvPr>
                <p:cNvSpPr txBox="1">
                  <a:spLocks noChangeArrowheads="1"/>
                </p:cNvSpPr>
                <p:nvPr/>
              </p:nvSpPr>
              <p:spPr bwMode="auto">
                <a:xfrm>
                  <a:off x="2784" y="167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235" name="Text Box 28">
                  <a:extLst>
                    <a:ext uri="{FF2B5EF4-FFF2-40B4-BE49-F238E27FC236}">
                      <a16:creationId xmlns:a16="http://schemas.microsoft.com/office/drawing/2014/main" id="{90DAB7EF-05AF-47B9-A912-0B972253A62D}"/>
                    </a:ext>
                  </a:extLst>
                </p:cNvPr>
                <p:cNvSpPr txBox="1">
                  <a:spLocks noChangeArrowheads="1"/>
                </p:cNvSpPr>
                <p:nvPr/>
              </p:nvSpPr>
              <p:spPr bwMode="auto">
                <a:xfrm>
                  <a:off x="2784" y="195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236" name="Text Box 29">
                  <a:extLst>
                    <a:ext uri="{FF2B5EF4-FFF2-40B4-BE49-F238E27FC236}">
                      <a16:creationId xmlns:a16="http://schemas.microsoft.com/office/drawing/2014/main" id="{63463F74-5861-4B2A-AEE7-10ED5117118B}"/>
                    </a:ext>
                  </a:extLst>
                </p:cNvPr>
                <p:cNvSpPr txBox="1">
                  <a:spLocks noChangeArrowheads="1"/>
                </p:cNvSpPr>
                <p:nvPr/>
              </p:nvSpPr>
              <p:spPr bwMode="auto">
                <a:xfrm>
                  <a:off x="2976" y="223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237" name="Text Box 30">
                  <a:extLst>
                    <a:ext uri="{FF2B5EF4-FFF2-40B4-BE49-F238E27FC236}">
                      <a16:creationId xmlns:a16="http://schemas.microsoft.com/office/drawing/2014/main" id="{F8BB1EEB-1CE4-461D-BE3B-C16044F1CD37}"/>
                    </a:ext>
                  </a:extLst>
                </p:cNvPr>
                <p:cNvSpPr txBox="1">
                  <a:spLocks noChangeArrowheads="1"/>
                </p:cNvSpPr>
                <p:nvPr/>
              </p:nvSpPr>
              <p:spPr bwMode="auto">
                <a:xfrm>
                  <a:off x="3040" y="100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238" name="Line 31">
                  <a:extLst>
                    <a:ext uri="{FF2B5EF4-FFF2-40B4-BE49-F238E27FC236}">
                      <a16:creationId xmlns:a16="http://schemas.microsoft.com/office/drawing/2014/main" id="{3C455471-14EA-44F3-9849-CAFCFF571372}"/>
                    </a:ext>
                  </a:extLst>
                </p:cNvPr>
                <p:cNvSpPr>
                  <a:spLocks noChangeShapeType="1"/>
                </p:cNvSpPr>
                <p:nvPr/>
              </p:nvSpPr>
              <p:spPr bwMode="auto">
                <a:xfrm>
                  <a:off x="3168" y="206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grpSp>
      <p:sp>
        <p:nvSpPr>
          <p:cNvPr id="246" name="Line 32">
            <a:extLst>
              <a:ext uri="{FF2B5EF4-FFF2-40B4-BE49-F238E27FC236}">
                <a16:creationId xmlns:a16="http://schemas.microsoft.com/office/drawing/2014/main" id="{385E28D6-E0D1-4FE9-8DB4-B7FC897BE64C}"/>
              </a:ext>
            </a:extLst>
          </p:cNvPr>
          <p:cNvSpPr>
            <a:spLocks noChangeShapeType="1"/>
          </p:cNvSpPr>
          <p:nvPr/>
        </p:nvSpPr>
        <p:spPr bwMode="auto">
          <a:xfrm>
            <a:off x="51816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7" name="Line 33">
            <a:extLst>
              <a:ext uri="{FF2B5EF4-FFF2-40B4-BE49-F238E27FC236}">
                <a16:creationId xmlns:a16="http://schemas.microsoft.com/office/drawing/2014/main" id="{6E57A475-4647-40C3-9753-DDBD55C62E11}"/>
              </a:ext>
            </a:extLst>
          </p:cNvPr>
          <p:cNvSpPr>
            <a:spLocks noChangeShapeType="1"/>
          </p:cNvSpPr>
          <p:nvPr/>
        </p:nvSpPr>
        <p:spPr bwMode="auto">
          <a:xfrm flipV="1">
            <a:off x="5486400" y="2559050"/>
            <a:ext cx="0" cy="9144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8" name="Line 34">
            <a:extLst>
              <a:ext uri="{FF2B5EF4-FFF2-40B4-BE49-F238E27FC236}">
                <a16:creationId xmlns:a16="http://schemas.microsoft.com/office/drawing/2014/main" id="{8A3A1A48-5EEA-45ED-8026-BACE03792C2A}"/>
              </a:ext>
            </a:extLst>
          </p:cNvPr>
          <p:cNvSpPr>
            <a:spLocks noChangeShapeType="1"/>
          </p:cNvSpPr>
          <p:nvPr/>
        </p:nvSpPr>
        <p:spPr bwMode="auto">
          <a:xfrm>
            <a:off x="5486400" y="25590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9" name="Line 35">
            <a:extLst>
              <a:ext uri="{FF2B5EF4-FFF2-40B4-BE49-F238E27FC236}">
                <a16:creationId xmlns:a16="http://schemas.microsoft.com/office/drawing/2014/main" id="{70A861F8-E905-478C-A057-7C82EFBAEC6B}"/>
              </a:ext>
            </a:extLst>
          </p:cNvPr>
          <p:cNvSpPr>
            <a:spLocks noChangeShapeType="1"/>
          </p:cNvSpPr>
          <p:nvPr/>
        </p:nvSpPr>
        <p:spPr bwMode="auto">
          <a:xfrm>
            <a:off x="5715000" y="2559050"/>
            <a:ext cx="0" cy="9144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0" name="Line 36">
            <a:extLst>
              <a:ext uri="{FF2B5EF4-FFF2-40B4-BE49-F238E27FC236}">
                <a16:creationId xmlns:a16="http://schemas.microsoft.com/office/drawing/2014/main" id="{EDDF960C-D084-4A60-8BE6-002037274192}"/>
              </a:ext>
            </a:extLst>
          </p:cNvPr>
          <p:cNvSpPr>
            <a:spLocks noChangeShapeType="1"/>
          </p:cNvSpPr>
          <p:nvPr/>
        </p:nvSpPr>
        <p:spPr bwMode="auto">
          <a:xfrm>
            <a:off x="57150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1" name="Line 37">
            <a:extLst>
              <a:ext uri="{FF2B5EF4-FFF2-40B4-BE49-F238E27FC236}">
                <a16:creationId xmlns:a16="http://schemas.microsoft.com/office/drawing/2014/main" id="{5072B24C-888B-48B0-B7E2-E75BBC2681DC}"/>
              </a:ext>
            </a:extLst>
          </p:cNvPr>
          <p:cNvSpPr>
            <a:spLocks noChangeShapeType="1"/>
          </p:cNvSpPr>
          <p:nvPr/>
        </p:nvSpPr>
        <p:spPr bwMode="auto">
          <a:xfrm flipV="1">
            <a:off x="5943600" y="3397250"/>
            <a:ext cx="0" cy="762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2" name="Line 38">
            <a:extLst>
              <a:ext uri="{FF2B5EF4-FFF2-40B4-BE49-F238E27FC236}">
                <a16:creationId xmlns:a16="http://schemas.microsoft.com/office/drawing/2014/main" id="{0C494C17-2E97-4ADC-8155-68758CF4760A}"/>
              </a:ext>
            </a:extLst>
          </p:cNvPr>
          <p:cNvSpPr>
            <a:spLocks noChangeShapeType="1"/>
          </p:cNvSpPr>
          <p:nvPr/>
        </p:nvSpPr>
        <p:spPr bwMode="auto">
          <a:xfrm>
            <a:off x="5943600" y="33972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3" name="Line 39">
            <a:extLst>
              <a:ext uri="{FF2B5EF4-FFF2-40B4-BE49-F238E27FC236}">
                <a16:creationId xmlns:a16="http://schemas.microsoft.com/office/drawing/2014/main" id="{41064D44-CAB2-419B-8C9D-495E2BFB730C}"/>
              </a:ext>
            </a:extLst>
          </p:cNvPr>
          <p:cNvSpPr>
            <a:spLocks noChangeShapeType="1"/>
          </p:cNvSpPr>
          <p:nvPr/>
        </p:nvSpPr>
        <p:spPr bwMode="auto">
          <a:xfrm>
            <a:off x="6172200" y="3397250"/>
            <a:ext cx="0" cy="762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4" name="Line 40">
            <a:extLst>
              <a:ext uri="{FF2B5EF4-FFF2-40B4-BE49-F238E27FC236}">
                <a16:creationId xmlns:a16="http://schemas.microsoft.com/office/drawing/2014/main" id="{5606CD2C-A5F6-4BEF-8ACB-F7B917503B5B}"/>
              </a:ext>
            </a:extLst>
          </p:cNvPr>
          <p:cNvSpPr>
            <a:spLocks noChangeShapeType="1"/>
          </p:cNvSpPr>
          <p:nvPr/>
        </p:nvSpPr>
        <p:spPr bwMode="auto">
          <a:xfrm>
            <a:off x="61722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5" name="Line 41">
            <a:extLst>
              <a:ext uri="{FF2B5EF4-FFF2-40B4-BE49-F238E27FC236}">
                <a16:creationId xmlns:a16="http://schemas.microsoft.com/office/drawing/2014/main" id="{6F86479F-1964-4EA5-9DCC-74F0E8C4E7CC}"/>
              </a:ext>
            </a:extLst>
          </p:cNvPr>
          <p:cNvSpPr>
            <a:spLocks noChangeShapeType="1"/>
          </p:cNvSpPr>
          <p:nvPr/>
        </p:nvSpPr>
        <p:spPr bwMode="auto">
          <a:xfrm flipV="1">
            <a:off x="6477000" y="2330450"/>
            <a:ext cx="0" cy="1143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6" name="Line 42">
            <a:extLst>
              <a:ext uri="{FF2B5EF4-FFF2-40B4-BE49-F238E27FC236}">
                <a16:creationId xmlns:a16="http://schemas.microsoft.com/office/drawing/2014/main" id="{50096CD5-B03C-46BF-B0EB-64E0A51209B9}"/>
              </a:ext>
            </a:extLst>
          </p:cNvPr>
          <p:cNvSpPr>
            <a:spLocks noChangeShapeType="1"/>
          </p:cNvSpPr>
          <p:nvPr/>
        </p:nvSpPr>
        <p:spPr bwMode="auto">
          <a:xfrm>
            <a:off x="6477000" y="2330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7" name="Line 43">
            <a:extLst>
              <a:ext uri="{FF2B5EF4-FFF2-40B4-BE49-F238E27FC236}">
                <a16:creationId xmlns:a16="http://schemas.microsoft.com/office/drawing/2014/main" id="{44C2B86E-C237-4901-A541-EC68365FF6DE}"/>
              </a:ext>
            </a:extLst>
          </p:cNvPr>
          <p:cNvSpPr>
            <a:spLocks noChangeShapeType="1"/>
          </p:cNvSpPr>
          <p:nvPr/>
        </p:nvSpPr>
        <p:spPr bwMode="auto">
          <a:xfrm>
            <a:off x="6705600" y="2330450"/>
            <a:ext cx="0" cy="1143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8" name="Line 44">
            <a:extLst>
              <a:ext uri="{FF2B5EF4-FFF2-40B4-BE49-F238E27FC236}">
                <a16:creationId xmlns:a16="http://schemas.microsoft.com/office/drawing/2014/main" id="{244E3FA7-C52B-462C-94DF-D9218C392321}"/>
              </a:ext>
            </a:extLst>
          </p:cNvPr>
          <p:cNvSpPr>
            <a:spLocks noChangeShapeType="1"/>
          </p:cNvSpPr>
          <p:nvPr/>
        </p:nvSpPr>
        <p:spPr bwMode="auto">
          <a:xfrm>
            <a:off x="67056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9" name="Line 45">
            <a:extLst>
              <a:ext uri="{FF2B5EF4-FFF2-40B4-BE49-F238E27FC236}">
                <a16:creationId xmlns:a16="http://schemas.microsoft.com/office/drawing/2014/main" id="{8F3F4216-1A6B-4274-A293-131B9F3F8126}"/>
              </a:ext>
            </a:extLst>
          </p:cNvPr>
          <p:cNvSpPr>
            <a:spLocks noChangeShapeType="1"/>
          </p:cNvSpPr>
          <p:nvPr/>
        </p:nvSpPr>
        <p:spPr bwMode="auto">
          <a:xfrm flipV="1">
            <a:off x="6934200" y="3092450"/>
            <a:ext cx="0" cy="381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0" name="Line 46">
            <a:extLst>
              <a:ext uri="{FF2B5EF4-FFF2-40B4-BE49-F238E27FC236}">
                <a16:creationId xmlns:a16="http://schemas.microsoft.com/office/drawing/2014/main" id="{3BF55E39-9F5F-40FE-BB4B-A2FAAE364EF1}"/>
              </a:ext>
            </a:extLst>
          </p:cNvPr>
          <p:cNvSpPr>
            <a:spLocks noChangeShapeType="1"/>
          </p:cNvSpPr>
          <p:nvPr/>
        </p:nvSpPr>
        <p:spPr bwMode="auto">
          <a:xfrm>
            <a:off x="6934200" y="3092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1" name="Line 47">
            <a:extLst>
              <a:ext uri="{FF2B5EF4-FFF2-40B4-BE49-F238E27FC236}">
                <a16:creationId xmlns:a16="http://schemas.microsoft.com/office/drawing/2014/main" id="{5802D56D-62F6-4022-A530-CE2FF49AFF2A}"/>
              </a:ext>
            </a:extLst>
          </p:cNvPr>
          <p:cNvSpPr>
            <a:spLocks noChangeShapeType="1"/>
          </p:cNvSpPr>
          <p:nvPr/>
        </p:nvSpPr>
        <p:spPr bwMode="auto">
          <a:xfrm>
            <a:off x="7162800" y="3092450"/>
            <a:ext cx="0" cy="381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2" name="Line 48">
            <a:extLst>
              <a:ext uri="{FF2B5EF4-FFF2-40B4-BE49-F238E27FC236}">
                <a16:creationId xmlns:a16="http://schemas.microsoft.com/office/drawing/2014/main" id="{2FDAD9B6-CA41-4152-9866-18FB731A6217}"/>
              </a:ext>
            </a:extLst>
          </p:cNvPr>
          <p:cNvSpPr>
            <a:spLocks noChangeShapeType="1"/>
          </p:cNvSpPr>
          <p:nvPr/>
        </p:nvSpPr>
        <p:spPr bwMode="auto">
          <a:xfrm>
            <a:off x="71628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3" name="Line 49">
            <a:extLst>
              <a:ext uri="{FF2B5EF4-FFF2-40B4-BE49-F238E27FC236}">
                <a16:creationId xmlns:a16="http://schemas.microsoft.com/office/drawing/2014/main" id="{50C349EA-EBE9-41BC-B6E2-CDA07343069E}"/>
              </a:ext>
            </a:extLst>
          </p:cNvPr>
          <p:cNvSpPr>
            <a:spLocks noChangeShapeType="1"/>
          </p:cNvSpPr>
          <p:nvPr/>
        </p:nvSpPr>
        <p:spPr bwMode="auto">
          <a:xfrm flipV="1">
            <a:off x="7467600" y="2711450"/>
            <a:ext cx="0" cy="762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4" name="Line 50">
            <a:extLst>
              <a:ext uri="{FF2B5EF4-FFF2-40B4-BE49-F238E27FC236}">
                <a16:creationId xmlns:a16="http://schemas.microsoft.com/office/drawing/2014/main" id="{2140065B-C274-49C2-B456-18494EC6E298}"/>
              </a:ext>
            </a:extLst>
          </p:cNvPr>
          <p:cNvSpPr>
            <a:spLocks noChangeShapeType="1"/>
          </p:cNvSpPr>
          <p:nvPr/>
        </p:nvSpPr>
        <p:spPr bwMode="auto">
          <a:xfrm>
            <a:off x="7467600" y="2711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5" name="Line 51">
            <a:extLst>
              <a:ext uri="{FF2B5EF4-FFF2-40B4-BE49-F238E27FC236}">
                <a16:creationId xmlns:a16="http://schemas.microsoft.com/office/drawing/2014/main" id="{8CDCDEFD-F464-4F61-AA75-30C78A4225AA}"/>
              </a:ext>
            </a:extLst>
          </p:cNvPr>
          <p:cNvSpPr>
            <a:spLocks noChangeShapeType="1"/>
          </p:cNvSpPr>
          <p:nvPr/>
        </p:nvSpPr>
        <p:spPr bwMode="auto">
          <a:xfrm>
            <a:off x="7696200" y="2711450"/>
            <a:ext cx="0" cy="762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6" name="Line 52">
            <a:extLst>
              <a:ext uri="{FF2B5EF4-FFF2-40B4-BE49-F238E27FC236}">
                <a16:creationId xmlns:a16="http://schemas.microsoft.com/office/drawing/2014/main" id="{96836E27-BDEA-46EF-9956-3F3796028E01}"/>
              </a:ext>
            </a:extLst>
          </p:cNvPr>
          <p:cNvSpPr>
            <a:spLocks noChangeShapeType="1"/>
          </p:cNvSpPr>
          <p:nvPr/>
        </p:nvSpPr>
        <p:spPr bwMode="auto">
          <a:xfrm>
            <a:off x="76962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67" name="Group 53">
            <a:extLst>
              <a:ext uri="{FF2B5EF4-FFF2-40B4-BE49-F238E27FC236}">
                <a16:creationId xmlns:a16="http://schemas.microsoft.com/office/drawing/2014/main" id="{5B699348-C97F-462E-8434-708A5EB79411}"/>
              </a:ext>
            </a:extLst>
          </p:cNvPr>
          <p:cNvGrpSpPr>
            <a:grpSpLocks/>
          </p:cNvGrpSpPr>
          <p:nvPr/>
        </p:nvGrpSpPr>
        <p:grpSpPr bwMode="auto">
          <a:xfrm>
            <a:off x="5486400" y="2876550"/>
            <a:ext cx="2209800" cy="3111500"/>
            <a:chOff x="3360" y="1784"/>
            <a:chExt cx="1392" cy="1960"/>
          </a:xfrm>
        </p:grpSpPr>
        <p:sp>
          <p:nvSpPr>
            <p:cNvPr id="268" name="Line 54">
              <a:extLst>
                <a:ext uri="{FF2B5EF4-FFF2-40B4-BE49-F238E27FC236}">
                  <a16:creationId xmlns:a16="http://schemas.microsoft.com/office/drawing/2014/main" id="{2F823111-5126-4520-8DC2-8A33AE1C5909}"/>
                </a:ext>
              </a:extLst>
            </p:cNvPr>
            <p:cNvSpPr>
              <a:spLocks noChangeShapeType="1"/>
            </p:cNvSpPr>
            <p:nvPr/>
          </p:nvSpPr>
          <p:spPr bwMode="auto">
            <a:xfrm>
              <a:off x="3360" y="182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9" name="Line 55">
              <a:extLst>
                <a:ext uri="{FF2B5EF4-FFF2-40B4-BE49-F238E27FC236}">
                  <a16:creationId xmlns:a16="http://schemas.microsoft.com/office/drawing/2014/main" id="{92F14205-AA67-44C2-912A-7EEFEC1D0D91}"/>
                </a:ext>
              </a:extLst>
            </p:cNvPr>
            <p:cNvSpPr>
              <a:spLocks noChangeShapeType="1"/>
            </p:cNvSpPr>
            <p:nvPr/>
          </p:nvSpPr>
          <p:spPr bwMode="auto">
            <a:xfrm>
              <a:off x="3984" y="202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0" name="Line 56">
              <a:extLst>
                <a:ext uri="{FF2B5EF4-FFF2-40B4-BE49-F238E27FC236}">
                  <a16:creationId xmlns:a16="http://schemas.microsoft.com/office/drawing/2014/main" id="{DB6F1DFC-6BCA-4432-9855-878ED1C5C84D}"/>
                </a:ext>
              </a:extLst>
            </p:cNvPr>
            <p:cNvSpPr>
              <a:spLocks noChangeShapeType="1"/>
            </p:cNvSpPr>
            <p:nvPr/>
          </p:nvSpPr>
          <p:spPr bwMode="auto">
            <a:xfrm>
              <a:off x="4608"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1" name="Line 57">
              <a:extLst>
                <a:ext uri="{FF2B5EF4-FFF2-40B4-BE49-F238E27FC236}">
                  <a16:creationId xmlns:a16="http://schemas.microsoft.com/office/drawing/2014/main" id="{0BDA21D6-A98D-488C-95C0-32A0F303E4E5}"/>
                </a:ext>
              </a:extLst>
            </p:cNvPr>
            <p:cNvSpPr>
              <a:spLocks noChangeShapeType="1"/>
            </p:cNvSpPr>
            <p:nvPr/>
          </p:nvSpPr>
          <p:spPr bwMode="auto">
            <a:xfrm>
              <a:off x="3504" y="182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2" name="Line 58">
              <a:extLst>
                <a:ext uri="{FF2B5EF4-FFF2-40B4-BE49-F238E27FC236}">
                  <a16:creationId xmlns:a16="http://schemas.microsoft.com/office/drawing/2014/main" id="{D54BA86F-A0D6-4E4B-922C-EDB0FEE41305}"/>
                </a:ext>
              </a:extLst>
            </p:cNvPr>
            <p:cNvSpPr>
              <a:spLocks noChangeShapeType="1"/>
            </p:cNvSpPr>
            <p:nvPr/>
          </p:nvSpPr>
          <p:spPr bwMode="auto">
            <a:xfrm>
              <a:off x="4128" y="202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3" name="Line 59">
              <a:extLst>
                <a:ext uri="{FF2B5EF4-FFF2-40B4-BE49-F238E27FC236}">
                  <a16:creationId xmlns:a16="http://schemas.microsoft.com/office/drawing/2014/main" id="{F6CB53DE-FC60-4B7F-84B2-B60C78BCD03B}"/>
                </a:ext>
              </a:extLst>
            </p:cNvPr>
            <p:cNvSpPr>
              <a:spLocks noChangeShapeType="1"/>
            </p:cNvSpPr>
            <p:nvPr/>
          </p:nvSpPr>
          <p:spPr bwMode="auto">
            <a:xfrm>
              <a:off x="4752"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74" name="Group 60">
            <a:extLst>
              <a:ext uri="{FF2B5EF4-FFF2-40B4-BE49-F238E27FC236}">
                <a16:creationId xmlns:a16="http://schemas.microsoft.com/office/drawing/2014/main" id="{9A373FF9-1C77-44EB-8A54-6C4B05C96C8A}"/>
              </a:ext>
            </a:extLst>
          </p:cNvPr>
          <p:cNvGrpSpPr>
            <a:grpSpLocks/>
          </p:cNvGrpSpPr>
          <p:nvPr/>
        </p:nvGrpSpPr>
        <p:grpSpPr bwMode="auto">
          <a:xfrm>
            <a:off x="5486400" y="5226050"/>
            <a:ext cx="2209800" cy="0"/>
            <a:chOff x="3360" y="3264"/>
            <a:chExt cx="1392" cy="0"/>
          </a:xfrm>
        </p:grpSpPr>
        <p:sp>
          <p:nvSpPr>
            <p:cNvPr id="275" name="Line 61">
              <a:extLst>
                <a:ext uri="{FF2B5EF4-FFF2-40B4-BE49-F238E27FC236}">
                  <a16:creationId xmlns:a16="http://schemas.microsoft.com/office/drawing/2014/main" id="{4C7DA70D-546E-4354-9F56-14AF0AEB08AA}"/>
                </a:ext>
              </a:extLst>
            </p:cNvPr>
            <p:cNvSpPr>
              <a:spLocks noChangeShapeType="1"/>
            </p:cNvSpPr>
            <p:nvPr/>
          </p:nvSpPr>
          <p:spPr bwMode="auto">
            <a:xfrm flipH="1">
              <a:off x="3360"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76" name="Group 62">
              <a:extLst>
                <a:ext uri="{FF2B5EF4-FFF2-40B4-BE49-F238E27FC236}">
                  <a16:creationId xmlns:a16="http://schemas.microsoft.com/office/drawing/2014/main" id="{1B865056-93D1-4143-91DF-B46D4B8595FB}"/>
                </a:ext>
              </a:extLst>
            </p:cNvPr>
            <p:cNvGrpSpPr>
              <a:grpSpLocks/>
            </p:cNvGrpSpPr>
            <p:nvPr/>
          </p:nvGrpSpPr>
          <p:grpSpPr bwMode="auto">
            <a:xfrm>
              <a:off x="3984" y="3264"/>
              <a:ext cx="768" cy="0"/>
              <a:chOff x="3984" y="3264"/>
              <a:chExt cx="768" cy="0"/>
            </a:xfrm>
          </p:grpSpPr>
          <p:sp>
            <p:nvSpPr>
              <p:cNvPr id="277" name="Line 63">
                <a:extLst>
                  <a:ext uri="{FF2B5EF4-FFF2-40B4-BE49-F238E27FC236}">
                    <a16:creationId xmlns:a16="http://schemas.microsoft.com/office/drawing/2014/main" id="{F65B5D88-6211-498D-B35D-A9690C35ECA5}"/>
                  </a:ext>
                </a:extLst>
              </p:cNvPr>
              <p:cNvSpPr>
                <a:spLocks noChangeShapeType="1"/>
              </p:cNvSpPr>
              <p:nvPr/>
            </p:nvSpPr>
            <p:spPr bwMode="auto">
              <a:xfrm flipH="1">
                <a:off x="4608"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8" name="Line 64">
                <a:extLst>
                  <a:ext uri="{FF2B5EF4-FFF2-40B4-BE49-F238E27FC236}">
                    <a16:creationId xmlns:a16="http://schemas.microsoft.com/office/drawing/2014/main" id="{EE78F9F3-75B9-425B-997F-23830A251235}"/>
                  </a:ext>
                </a:extLst>
              </p:cNvPr>
              <p:cNvSpPr>
                <a:spLocks noChangeShapeType="1"/>
              </p:cNvSpPr>
              <p:nvPr/>
            </p:nvSpPr>
            <p:spPr bwMode="auto">
              <a:xfrm flipH="1">
                <a:off x="3984"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grpSp>
        <p:nvGrpSpPr>
          <p:cNvPr id="279" name="Group 65">
            <a:extLst>
              <a:ext uri="{FF2B5EF4-FFF2-40B4-BE49-F238E27FC236}">
                <a16:creationId xmlns:a16="http://schemas.microsoft.com/office/drawing/2014/main" id="{9DB0759B-0E6E-4FEB-B360-B156232031C7}"/>
              </a:ext>
            </a:extLst>
          </p:cNvPr>
          <p:cNvGrpSpPr>
            <a:grpSpLocks/>
          </p:cNvGrpSpPr>
          <p:nvPr/>
        </p:nvGrpSpPr>
        <p:grpSpPr bwMode="auto">
          <a:xfrm>
            <a:off x="5181600" y="5962650"/>
            <a:ext cx="2971800" cy="0"/>
            <a:chOff x="3168" y="3728"/>
            <a:chExt cx="1872" cy="0"/>
          </a:xfrm>
        </p:grpSpPr>
        <p:sp>
          <p:nvSpPr>
            <p:cNvPr id="280" name="Line 66">
              <a:extLst>
                <a:ext uri="{FF2B5EF4-FFF2-40B4-BE49-F238E27FC236}">
                  <a16:creationId xmlns:a16="http://schemas.microsoft.com/office/drawing/2014/main" id="{EAF43EA2-E77B-49A7-B7FF-E7A13CF64ECE}"/>
                </a:ext>
              </a:extLst>
            </p:cNvPr>
            <p:cNvSpPr>
              <a:spLocks noChangeShapeType="1"/>
            </p:cNvSpPr>
            <p:nvPr/>
          </p:nvSpPr>
          <p:spPr bwMode="auto">
            <a:xfrm>
              <a:off x="3168" y="3728"/>
              <a:ext cx="192"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1" name="Line 67">
              <a:extLst>
                <a:ext uri="{FF2B5EF4-FFF2-40B4-BE49-F238E27FC236}">
                  <a16:creationId xmlns:a16="http://schemas.microsoft.com/office/drawing/2014/main" id="{427A2F5A-1AB0-4661-8249-901482824B3C}"/>
                </a:ext>
              </a:extLst>
            </p:cNvPr>
            <p:cNvSpPr>
              <a:spLocks noChangeShapeType="1"/>
            </p:cNvSpPr>
            <p:nvPr/>
          </p:nvSpPr>
          <p:spPr bwMode="auto">
            <a:xfrm>
              <a:off x="4128" y="3728"/>
              <a:ext cx="48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2" name="Line 68">
              <a:extLst>
                <a:ext uri="{FF2B5EF4-FFF2-40B4-BE49-F238E27FC236}">
                  <a16:creationId xmlns:a16="http://schemas.microsoft.com/office/drawing/2014/main" id="{92214D37-49E7-4F69-BBC4-1D6085E14C2C}"/>
                </a:ext>
              </a:extLst>
            </p:cNvPr>
            <p:cNvSpPr>
              <a:spLocks noChangeShapeType="1"/>
            </p:cNvSpPr>
            <p:nvPr/>
          </p:nvSpPr>
          <p:spPr bwMode="auto">
            <a:xfrm flipV="1">
              <a:off x="4752" y="3728"/>
              <a:ext cx="288"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3" name="Line 69">
              <a:extLst>
                <a:ext uri="{FF2B5EF4-FFF2-40B4-BE49-F238E27FC236}">
                  <a16:creationId xmlns:a16="http://schemas.microsoft.com/office/drawing/2014/main" id="{DC630071-5587-4696-A6B6-E44BEF173D12}"/>
                </a:ext>
              </a:extLst>
            </p:cNvPr>
            <p:cNvSpPr>
              <a:spLocks noChangeShapeType="1"/>
            </p:cNvSpPr>
            <p:nvPr/>
          </p:nvSpPr>
          <p:spPr bwMode="auto">
            <a:xfrm>
              <a:off x="3504" y="3728"/>
              <a:ext cx="48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84" name="AutoShape 70">
            <a:extLst>
              <a:ext uri="{FF2B5EF4-FFF2-40B4-BE49-F238E27FC236}">
                <a16:creationId xmlns:a16="http://schemas.microsoft.com/office/drawing/2014/main" id="{4E028CE5-35E1-409C-8A1B-D0827311053D}"/>
              </a:ext>
            </a:extLst>
          </p:cNvPr>
          <p:cNvSpPr>
            <a:spLocks noChangeArrowheads="1"/>
          </p:cNvSpPr>
          <p:nvPr/>
        </p:nvSpPr>
        <p:spPr bwMode="auto">
          <a:xfrm>
            <a:off x="4652963" y="665163"/>
            <a:ext cx="3505200" cy="533400"/>
          </a:xfrm>
          <a:prstGeom prst="wedgeRoundRectCallout">
            <a:avLst>
              <a:gd name="adj1" fmla="val -26722"/>
              <a:gd name="adj2" fmla="val 359819"/>
              <a:gd name="adj3" fmla="val 16667"/>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accent2"/>
                </a:solidFill>
                <a:latin typeface="+mn-ea"/>
                <a:ea typeface="+mn-ea"/>
              </a:rPr>
              <a:t>阴影部分电压大于</a:t>
            </a:r>
            <a:r>
              <a:rPr kumimoji="1" lang="en-US" altLang="zh-CN" sz="2400" b="1" i="1" dirty="0">
                <a:solidFill>
                  <a:schemeClr val="accent2"/>
                </a:solidFill>
                <a:latin typeface="+mn-ea"/>
                <a:ea typeface="+mn-ea"/>
              </a:rPr>
              <a:t>V</a:t>
            </a:r>
            <a:r>
              <a:rPr kumimoji="1" lang="en-US" altLang="zh-CN" sz="2400" b="1" baseline="-25000" dirty="0">
                <a:solidFill>
                  <a:schemeClr val="accent2"/>
                </a:solidFill>
                <a:latin typeface="+mn-ea"/>
                <a:ea typeface="+mn-ea"/>
              </a:rPr>
              <a:t>T+</a:t>
            </a:r>
          </a:p>
        </p:txBody>
      </p:sp>
    </p:spTree>
    <p:extLst>
      <p:ext uri="{BB962C8B-B14F-4D97-AF65-F5344CB8AC3E}">
        <p14:creationId xmlns:p14="http://schemas.microsoft.com/office/powerpoint/2010/main" val="37472200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246"/>
                                        </p:tgtEl>
                                        <p:attrNameLst>
                                          <p:attrName>style.visibility</p:attrName>
                                        </p:attrNameLst>
                                      </p:cBhvr>
                                      <p:to>
                                        <p:strVal val="visible"/>
                                      </p:to>
                                    </p:set>
                                    <p:anim calcmode="lin" valueType="num">
                                      <p:cBhvr>
                                        <p:cTn id="26" dur="500" fill="hold"/>
                                        <p:tgtEl>
                                          <p:spTgt spid="246"/>
                                        </p:tgtEl>
                                        <p:attrNameLst>
                                          <p:attrName>ppt_x</p:attrName>
                                        </p:attrNameLst>
                                      </p:cBhvr>
                                      <p:tavLst>
                                        <p:tav tm="0">
                                          <p:val>
                                            <p:strVal val="#ppt_x-#ppt_w/2"/>
                                          </p:val>
                                        </p:tav>
                                        <p:tav tm="100000">
                                          <p:val>
                                            <p:strVal val="#ppt_x"/>
                                          </p:val>
                                        </p:tav>
                                      </p:tavLst>
                                    </p:anim>
                                    <p:anim calcmode="lin" valueType="num">
                                      <p:cBhvr>
                                        <p:cTn id="27" dur="500" fill="hold"/>
                                        <p:tgtEl>
                                          <p:spTgt spid="246"/>
                                        </p:tgtEl>
                                        <p:attrNameLst>
                                          <p:attrName>ppt_y</p:attrName>
                                        </p:attrNameLst>
                                      </p:cBhvr>
                                      <p:tavLst>
                                        <p:tav tm="0">
                                          <p:val>
                                            <p:strVal val="#ppt_y"/>
                                          </p:val>
                                        </p:tav>
                                        <p:tav tm="100000">
                                          <p:val>
                                            <p:strVal val="#ppt_y"/>
                                          </p:val>
                                        </p:tav>
                                      </p:tavLst>
                                    </p:anim>
                                    <p:anim calcmode="lin" valueType="num">
                                      <p:cBhvr>
                                        <p:cTn id="28" dur="500" fill="hold"/>
                                        <p:tgtEl>
                                          <p:spTgt spid="246"/>
                                        </p:tgtEl>
                                        <p:attrNameLst>
                                          <p:attrName>ppt_w</p:attrName>
                                        </p:attrNameLst>
                                      </p:cBhvr>
                                      <p:tavLst>
                                        <p:tav tm="0">
                                          <p:val>
                                            <p:fltVal val="0"/>
                                          </p:val>
                                        </p:tav>
                                        <p:tav tm="100000">
                                          <p:val>
                                            <p:strVal val="#ppt_w"/>
                                          </p:val>
                                        </p:tav>
                                      </p:tavLst>
                                    </p:anim>
                                    <p:anim calcmode="lin" valueType="num">
                                      <p:cBhvr>
                                        <p:cTn id="29" dur="500" fill="hold"/>
                                        <p:tgtEl>
                                          <p:spTgt spid="246"/>
                                        </p:tgtEl>
                                        <p:attrNameLst>
                                          <p:attrName>ppt_h</p:attrName>
                                        </p:attrNameLst>
                                      </p:cBhvr>
                                      <p:tavLst>
                                        <p:tav tm="0">
                                          <p:val>
                                            <p:strVal val="#ppt_h"/>
                                          </p:val>
                                        </p:tav>
                                        <p:tav tm="100000">
                                          <p:val>
                                            <p:strVal val="#ppt_h"/>
                                          </p:val>
                                        </p:tav>
                                      </p:tavLst>
                                    </p:anim>
                                  </p:childTnLst>
                                </p:cTn>
                              </p:par>
                            </p:childTnLst>
                          </p:cTn>
                        </p:par>
                        <p:par>
                          <p:cTn id="30" fill="hold">
                            <p:stCondLst>
                              <p:cond delay="500"/>
                            </p:stCondLst>
                            <p:childTnLst>
                              <p:par>
                                <p:cTn id="31" presetID="17" presetClass="entr" presetSubtype="4" fill="hold" nodeType="afterEffect">
                                  <p:stCondLst>
                                    <p:cond delay="0"/>
                                  </p:stCondLst>
                                  <p:childTnLst>
                                    <p:set>
                                      <p:cBhvr>
                                        <p:cTn id="32" dur="1" fill="hold">
                                          <p:stCondLst>
                                            <p:cond delay="0"/>
                                          </p:stCondLst>
                                        </p:cTn>
                                        <p:tgtEl>
                                          <p:spTgt spid="247"/>
                                        </p:tgtEl>
                                        <p:attrNameLst>
                                          <p:attrName>style.visibility</p:attrName>
                                        </p:attrNameLst>
                                      </p:cBhvr>
                                      <p:to>
                                        <p:strVal val="visible"/>
                                      </p:to>
                                    </p:set>
                                    <p:anim calcmode="lin" valueType="num">
                                      <p:cBhvr>
                                        <p:cTn id="33" dur="500" fill="hold"/>
                                        <p:tgtEl>
                                          <p:spTgt spid="247"/>
                                        </p:tgtEl>
                                        <p:attrNameLst>
                                          <p:attrName>ppt_x</p:attrName>
                                        </p:attrNameLst>
                                      </p:cBhvr>
                                      <p:tavLst>
                                        <p:tav tm="0">
                                          <p:val>
                                            <p:strVal val="#ppt_x"/>
                                          </p:val>
                                        </p:tav>
                                        <p:tav tm="100000">
                                          <p:val>
                                            <p:strVal val="#ppt_x"/>
                                          </p:val>
                                        </p:tav>
                                      </p:tavLst>
                                    </p:anim>
                                    <p:anim calcmode="lin" valueType="num">
                                      <p:cBhvr>
                                        <p:cTn id="34" dur="500" fill="hold"/>
                                        <p:tgtEl>
                                          <p:spTgt spid="247"/>
                                        </p:tgtEl>
                                        <p:attrNameLst>
                                          <p:attrName>ppt_y</p:attrName>
                                        </p:attrNameLst>
                                      </p:cBhvr>
                                      <p:tavLst>
                                        <p:tav tm="0">
                                          <p:val>
                                            <p:strVal val="#ppt_y+#ppt_h/2"/>
                                          </p:val>
                                        </p:tav>
                                        <p:tav tm="100000">
                                          <p:val>
                                            <p:strVal val="#ppt_y"/>
                                          </p:val>
                                        </p:tav>
                                      </p:tavLst>
                                    </p:anim>
                                    <p:anim calcmode="lin" valueType="num">
                                      <p:cBhvr>
                                        <p:cTn id="35" dur="500" fill="hold"/>
                                        <p:tgtEl>
                                          <p:spTgt spid="247"/>
                                        </p:tgtEl>
                                        <p:attrNameLst>
                                          <p:attrName>ppt_w</p:attrName>
                                        </p:attrNameLst>
                                      </p:cBhvr>
                                      <p:tavLst>
                                        <p:tav tm="0">
                                          <p:val>
                                            <p:strVal val="#ppt_w"/>
                                          </p:val>
                                        </p:tav>
                                        <p:tav tm="100000">
                                          <p:val>
                                            <p:strVal val="#ppt_w"/>
                                          </p:val>
                                        </p:tav>
                                      </p:tavLst>
                                    </p:anim>
                                    <p:anim calcmode="lin" valueType="num">
                                      <p:cBhvr>
                                        <p:cTn id="36" dur="500" fill="hold"/>
                                        <p:tgtEl>
                                          <p:spTgt spid="247"/>
                                        </p:tgtEl>
                                        <p:attrNameLst>
                                          <p:attrName>ppt_h</p:attrName>
                                        </p:attrNameLst>
                                      </p:cBhvr>
                                      <p:tavLst>
                                        <p:tav tm="0">
                                          <p:val>
                                            <p:fltVal val="0"/>
                                          </p:val>
                                        </p:tav>
                                        <p:tav tm="100000">
                                          <p:val>
                                            <p:strVal val="#ppt_h"/>
                                          </p:val>
                                        </p:tav>
                                      </p:tavLst>
                                    </p:anim>
                                  </p:childTnLst>
                                </p:cTn>
                              </p:par>
                            </p:childTnLst>
                          </p:cTn>
                        </p:par>
                        <p:par>
                          <p:cTn id="37" fill="hold">
                            <p:stCondLst>
                              <p:cond delay="1000"/>
                            </p:stCondLst>
                            <p:childTnLst>
                              <p:par>
                                <p:cTn id="38" presetID="17" presetClass="entr" presetSubtype="8" fill="hold" nodeType="afterEffect">
                                  <p:stCondLst>
                                    <p:cond delay="0"/>
                                  </p:stCondLst>
                                  <p:childTnLst>
                                    <p:set>
                                      <p:cBhvr>
                                        <p:cTn id="39" dur="1" fill="hold">
                                          <p:stCondLst>
                                            <p:cond delay="0"/>
                                          </p:stCondLst>
                                        </p:cTn>
                                        <p:tgtEl>
                                          <p:spTgt spid="248"/>
                                        </p:tgtEl>
                                        <p:attrNameLst>
                                          <p:attrName>style.visibility</p:attrName>
                                        </p:attrNameLst>
                                      </p:cBhvr>
                                      <p:to>
                                        <p:strVal val="visible"/>
                                      </p:to>
                                    </p:set>
                                    <p:anim calcmode="lin" valueType="num">
                                      <p:cBhvr>
                                        <p:cTn id="40" dur="500" fill="hold"/>
                                        <p:tgtEl>
                                          <p:spTgt spid="248"/>
                                        </p:tgtEl>
                                        <p:attrNameLst>
                                          <p:attrName>ppt_x</p:attrName>
                                        </p:attrNameLst>
                                      </p:cBhvr>
                                      <p:tavLst>
                                        <p:tav tm="0">
                                          <p:val>
                                            <p:strVal val="#ppt_x-#ppt_w/2"/>
                                          </p:val>
                                        </p:tav>
                                        <p:tav tm="100000">
                                          <p:val>
                                            <p:strVal val="#ppt_x"/>
                                          </p:val>
                                        </p:tav>
                                      </p:tavLst>
                                    </p:anim>
                                    <p:anim calcmode="lin" valueType="num">
                                      <p:cBhvr>
                                        <p:cTn id="41" dur="500" fill="hold"/>
                                        <p:tgtEl>
                                          <p:spTgt spid="248"/>
                                        </p:tgtEl>
                                        <p:attrNameLst>
                                          <p:attrName>ppt_y</p:attrName>
                                        </p:attrNameLst>
                                      </p:cBhvr>
                                      <p:tavLst>
                                        <p:tav tm="0">
                                          <p:val>
                                            <p:strVal val="#ppt_y"/>
                                          </p:val>
                                        </p:tav>
                                        <p:tav tm="100000">
                                          <p:val>
                                            <p:strVal val="#ppt_y"/>
                                          </p:val>
                                        </p:tav>
                                      </p:tavLst>
                                    </p:anim>
                                    <p:anim calcmode="lin" valueType="num">
                                      <p:cBhvr>
                                        <p:cTn id="42" dur="500" fill="hold"/>
                                        <p:tgtEl>
                                          <p:spTgt spid="248"/>
                                        </p:tgtEl>
                                        <p:attrNameLst>
                                          <p:attrName>ppt_w</p:attrName>
                                        </p:attrNameLst>
                                      </p:cBhvr>
                                      <p:tavLst>
                                        <p:tav tm="0">
                                          <p:val>
                                            <p:fltVal val="0"/>
                                          </p:val>
                                        </p:tav>
                                        <p:tav tm="100000">
                                          <p:val>
                                            <p:strVal val="#ppt_w"/>
                                          </p:val>
                                        </p:tav>
                                      </p:tavLst>
                                    </p:anim>
                                    <p:anim calcmode="lin" valueType="num">
                                      <p:cBhvr>
                                        <p:cTn id="43" dur="500" fill="hold"/>
                                        <p:tgtEl>
                                          <p:spTgt spid="248"/>
                                        </p:tgtEl>
                                        <p:attrNameLst>
                                          <p:attrName>ppt_h</p:attrName>
                                        </p:attrNameLst>
                                      </p:cBhvr>
                                      <p:tavLst>
                                        <p:tav tm="0">
                                          <p:val>
                                            <p:strVal val="#ppt_h"/>
                                          </p:val>
                                        </p:tav>
                                        <p:tav tm="100000">
                                          <p:val>
                                            <p:strVal val="#ppt_h"/>
                                          </p:val>
                                        </p:tav>
                                      </p:tavLst>
                                    </p:anim>
                                  </p:childTnLst>
                                </p:cTn>
                              </p:par>
                            </p:childTnLst>
                          </p:cTn>
                        </p:par>
                        <p:par>
                          <p:cTn id="44" fill="hold">
                            <p:stCondLst>
                              <p:cond delay="1500"/>
                            </p:stCondLst>
                            <p:childTnLst>
                              <p:par>
                                <p:cTn id="45" presetID="17" presetClass="entr" presetSubtype="1" fill="hold" nodeType="afterEffect">
                                  <p:stCondLst>
                                    <p:cond delay="0"/>
                                  </p:stCondLst>
                                  <p:childTnLst>
                                    <p:set>
                                      <p:cBhvr>
                                        <p:cTn id="46" dur="1" fill="hold">
                                          <p:stCondLst>
                                            <p:cond delay="0"/>
                                          </p:stCondLst>
                                        </p:cTn>
                                        <p:tgtEl>
                                          <p:spTgt spid="249"/>
                                        </p:tgtEl>
                                        <p:attrNameLst>
                                          <p:attrName>style.visibility</p:attrName>
                                        </p:attrNameLst>
                                      </p:cBhvr>
                                      <p:to>
                                        <p:strVal val="visible"/>
                                      </p:to>
                                    </p:set>
                                    <p:anim calcmode="lin" valueType="num">
                                      <p:cBhvr>
                                        <p:cTn id="47" dur="500" fill="hold"/>
                                        <p:tgtEl>
                                          <p:spTgt spid="249"/>
                                        </p:tgtEl>
                                        <p:attrNameLst>
                                          <p:attrName>ppt_x</p:attrName>
                                        </p:attrNameLst>
                                      </p:cBhvr>
                                      <p:tavLst>
                                        <p:tav tm="0">
                                          <p:val>
                                            <p:strVal val="#ppt_x"/>
                                          </p:val>
                                        </p:tav>
                                        <p:tav tm="100000">
                                          <p:val>
                                            <p:strVal val="#ppt_x"/>
                                          </p:val>
                                        </p:tav>
                                      </p:tavLst>
                                    </p:anim>
                                    <p:anim calcmode="lin" valueType="num">
                                      <p:cBhvr>
                                        <p:cTn id="48" dur="500" fill="hold"/>
                                        <p:tgtEl>
                                          <p:spTgt spid="249"/>
                                        </p:tgtEl>
                                        <p:attrNameLst>
                                          <p:attrName>ppt_y</p:attrName>
                                        </p:attrNameLst>
                                      </p:cBhvr>
                                      <p:tavLst>
                                        <p:tav tm="0">
                                          <p:val>
                                            <p:strVal val="#ppt_y-#ppt_h/2"/>
                                          </p:val>
                                        </p:tav>
                                        <p:tav tm="100000">
                                          <p:val>
                                            <p:strVal val="#ppt_y"/>
                                          </p:val>
                                        </p:tav>
                                      </p:tavLst>
                                    </p:anim>
                                    <p:anim calcmode="lin" valueType="num">
                                      <p:cBhvr>
                                        <p:cTn id="49" dur="500" fill="hold"/>
                                        <p:tgtEl>
                                          <p:spTgt spid="249"/>
                                        </p:tgtEl>
                                        <p:attrNameLst>
                                          <p:attrName>ppt_w</p:attrName>
                                        </p:attrNameLst>
                                      </p:cBhvr>
                                      <p:tavLst>
                                        <p:tav tm="0">
                                          <p:val>
                                            <p:strVal val="#ppt_w"/>
                                          </p:val>
                                        </p:tav>
                                        <p:tav tm="100000">
                                          <p:val>
                                            <p:strVal val="#ppt_w"/>
                                          </p:val>
                                        </p:tav>
                                      </p:tavLst>
                                    </p:anim>
                                    <p:anim calcmode="lin" valueType="num">
                                      <p:cBhvr>
                                        <p:cTn id="50" dur="500" fill="hold"/>
                                        <p:tgtEl>
                                          <p:spTgt spid="249"/>
                                        </p:tgtEl>
                                        <p:attrNameLst>
                                          <p:attrName>ppt_h</p:attrName>
                                        </p:attrNameLst>
                                      </p:cBhvr>
                                      <p:tavLst>
                                        <p:tav tm="0">
                                          <p:val>
                                            <p:fltVal val="0"/>
                                          </p:val>
                                        </p:tav>
                                        <p:tav tm="100000">
                                          <p:val>
                                            <p:strVal val="#ppt_h"/>
                                          </p:val>
                                        </p:tav>
                                      </p:tavLst>
                                    </p:anim>
                                  </p:childTnLst>
                                </p:cTn>
                              </p:par>
                            </p:childTnLst>
                          </p:cTn>
                        </p:par>
                        <p:par>
                          <p:cTn id="51" fill="hold">
                            <p:stCondLst>
                              <p:cond delay="2000"/>
                            </p:stCondLst>
                            <p:childTnLst>
                              <p:par>
                                <p:cTn id="52" presetID="17" presetClass="entr" presetSubtype="8" fill="hold" nodeType="afterEffect">
                                  <p:stCondLst>
                                    <p:cond delay="0"/>
                                  </p:stCondLst>
                                  <p:childTnLst>
                                    <p:set>
                                      <p:cBhvr>
                                        <p:cTn id="53" dur="1" fill="hold">
                                          <p:stCondLst>
                                            <p:cond delay="0"/>
                                          </p:stCondLst>
                                        </p:cTn>
                                        <p:tgtEl>
                                          <p:spTgt spid="250"/>
                                        </p:tgtEl>
                                        <p:attrNameLst>
                                          <p:attrName>style.visibility</p:attrName>
                                        </p:attrNameLst>
                                      </p:cBhvr>
                                      <p:to>
                                        <p:strVal val="visible"/>
                                      </p:to>
                                    </p:set>
                                    <p:anim calcmode="lin" valueType="num">
                                      <p:cBhvr>
                                        <p:cTn id="54" dur="500" fill="hold"/>
                                        <p:tgtEl>
                                          <p:spTgt spid="250"/>
                                        </p:tgtEl>
                                        <p:attrNameLst>
                                          <p:attrName>ppt_x</p:attrName>
                                        </p:attrNameLst>
                                      </p:cBhvr>
                                      <p:tavLst>
                                        <p:tav tm="0">
                                          <p:val>
                                            <p:strVal val="#ppt_x-#ppt_w/2"/>
                                          </p:val>
                                        </p:tav>
                                        <p:tav tm="100000">
                                          <p:val>
                                            <p:strVal val="#ppt_x"/>
                                          </p:val>
                                        </p:tav>
                                      </p:tavLst>
                                    </p:anim>
                                    <p:anim calcmode="lin" valueType="num">
                                      <p:cBhvr>
                                        <p:cTn id="55" dur="500" fill="hold"/>
                                        <p:tgtEl>
                                          <p:spTgt spid="250"/>
                                        </p:tgtEl>
                                        <p:attrNameLst>
                                          <p:attrName>ppt_y</p:attrName>
                                        </p:attrNameLst>
                                      </p:cBhvr>
                                      <p:tavLst>
                                        <p:tav tm="0">
                                          <p:val>
                                            <p:strVal val="#ppt_y"/>
                                          </p:val>
                                        </p:tav>
                                        <p:tav tm="100000">
                                          <p:val>
                                            <p:strVal val="#ppt_y"/>
                                          </p:val>
                                        </p:tav>
                                      </p:tavLst>
                                    </p:anim>
                                    <p:anim calcmode="lin" valueType="num">
                                      <p:cBhvr>
                                        <p:cTn id="56" dur="500" fill="hold"/>
                                        <p:tgtEl>
                                          <p:spTgt spid="250"/>
                                        </p:tgtEl>
                                        <p:attrNameLst>
                                          <p:attrName>ppt_w</p:attrName>
                                        </p:attrNameLst>
                                      </p:cBhvr>
                                      <p:tavLst>
                                        <p:tav tm="0">
                                          <p:val>
                                            <p:fltVal val="0"/>
                                          </p:val>
                                        </p:tav>
                                        <p:tav tm="100000">
                                          <p:val>
                                            <p:strVal val="#ppt_w"/>
                                          </p:val>
                                        </p:tav>
                                      </p:tavLst>
                                    </p:anim>
                                    <p:anim calcmode="lin" valueType="num">
                                      <p:cBhvr>
                                        <p:cTn id="57" dur="500" fill="hold"/>
                                        <p:tgtEl>
                                          <p:spTgt spid="250"/>
                                        </p:tgtEl>
                                        <p:attrNameLst>
                                          <p:attrName>ppt_h</p:attrName>
                                        </p:attrNameLst>
                                      </p:cBhvr>
                                      <p:tavLst>
                                        <p:tav tm="0">
                                          <p:val>
                                            <p:strVal val="#ppt_h"/>
                                          </p:val>
                                        </p:tav>
                                        <p:tav tm="100000">
                                          <p:val>
                                            <p:strVal val="#ppt_h"/>
                                          </p:val>
                                        </p:tav>
                                      </p:tavLst>
                                    </p:anim>
                                  </p:childTnLst>
                                </p:cTn>
                              </p:par>
                            </p:childTnLst>
                          </p:cTn>
                        </p:par>
                        <p:par>
                          <p:cTn id="58" fill="hold">
                            <p:stCondLst>
                              <p:cond delay="2500"/>
                            </p:stCondLst>
                            <p:childTnLst>
                              <p:par>
                                <p:cTn id="59" presetID="17" presetClass="entr" presetSubtype="4" fill="hold" nodeType="afterEffect">
                                  <p:stCondLst>
                                    <p:cond delay="0"/>
                                  </p:stCondLst>
                                  <p:childTnLst>
                                    <p:set>
                                      <p:cBhvr>
                                        <p:cTn id="60" dur="1" fill="hold">
                                          <p:stCondLst>
                                            <p:cond delay="0"/>
                                          </p:stCondLst>
                                        </p:cTn>
                                        <p:tgtEl>
                                          <p:spTgt spid="251"/>
                                        </p:tgtEl>
                                        <p:attrNameLst>
                                          <p:attrName>style.visibility</p:attrName>
                                        </p:attrNameLst>
                                      </p:cBhvr>
                                      <p:to>
                                        <p:strVal val="visible"/>
                                      </p:to>
                                    </p:set>
                                    <p:anim calcmode="lin" valueType="num">
                                      <p:cBhvr>
                                        <p:cTn id="61" dur="500" fill="hold"/>
                                        <p:tgtEl>
                                          <p:spTgt spid="251"/>
                                        </p:tgtEl>
                                        <p:attrNameLst>
                                          <p:attrName>ppt_x</p:attrName>
                                        </p:attrNameLst>
                                      </p:cBhvr>
                                      <p:tavLst>
                                        <p:tav tm="0">
                                          <p:val>
                                            <p:strVal val="#ppt_x"/>
                                          </p:val>
                                        </p:tav>
                                        <p:tav tm="100000">
                                          <p:val>
                                            <p:strVal val="#ppt_x"/>
                                          </p:val>
                                        </p:tav>
                                      </p:tavLst>
                                    </p:anim>
                                    <p:anim calcmode="lin" valueType="num">
                                      <p:cBhvr>
                                        <p:cTn id="62" dur="500" fill="hold"/>
                                        <p:tgtEl>
                                          <p:spTgt spid="251"/>
                                        </p:tgtEl>
                                        <p:attrNameLst>
                                          <p:attrName>ppt_y</p:attrName>
                                        </p:attrNameLst>
                                      </p:cBhvr>
                                      <p:tavLst>
                                        <p:tav tm="0">
                                          <p:val>
                                            <p:strVal val="#ppt_y+#ppt_h/2"/>
                                          </p:val>
                                        </p:tav>
                                        <p:tav tm="100000">
                                          <p:val>
                                            <p:strVal val="#ppt_y"/>
                                          </p:val>
                                        </p:tav>
                                      </p:tavLst>
                                    </p:anim>
                                    <p:anim calcmode="lin" valueType="num">
                                      <p:cBhvr>
                                        <p:cTn id="63" dur="500" fill="hold"/>
                                        <p:tgtEl>
                                          <p:spTgt spid="251"/>
                                        </p:tgtEl>
                                        <p:attrNameLst>
                                          <p:attrName>ppt_w</p:attrName>
                                        </p:attrNameLst>
                                      </p:cBhvr>
                                      <p:tavLst>
                                        <p:tav tm="0">
                                          <p:val>
                                            <p:strVal val="#ppt_w"/>
                                          </p:val>
                                        </p:tav>
                                        <p:tav tm="100000">
                                          <p:val>
                                            <p:strVal val="#ppt_w"/>
                                          </p:val>
                                        </p:tav>
                                      </p:tavLst>
                                    </p:anim>
                                    <p:anim calcmode="lin" valueType="num">
                                      <p:cBhvr>
                                        <p:cTn id="64" dur="500" fill="hold"/>
                                        <p:tgtEl>
                                          <p:spTgt spid="251"/>
                                        </p:tgtEl>
                                        <p:attrNameLst>
                                          <p:attrName>ppt_h</p:attrName>
                                        </p:attrNameLst>
                                      </p:cBhvr>
                                      <p:tavLst>
                                        <p:tav tm="0">
                                          <p:val>
                                            <p:fltVal val="0"/>
                                          </p:val>
                                        </p:tav>
                                        <p:tav tm="100000">
                                          <p:val>
                                            <p:strVal val="#ppt_h"/>
                                          </p:val>
                                        </p:tav>
                                      </p:tavLst>
                                    </p:anim>
                                  </p:childTnLst>
                                </p:cTn>
                              </p:par>
                            </p:childTnLst>
                          </p:cTn>
                        </p:par>
                        <p:par>
                          <p:cTn id="65" fill="hold">
                            <p:stCondLst>
                              <p:cond delay="3000"/>
                            </p:stCondLst>
                            <p:childTnLst>
                              <p:par>
                                <p:cTn id="66" presetID="17" presetClass="entr" presetSubtype="8" fill="hold" nodeType="afterEffect">
                                  <p:stCondLst>
                                    <p:cond delay="0"/>
                                  </p:stCondLst>
                                  <p:childTnLst>
                                    <p:set>
                                      <p:cBhvr>
                                        <p:cTn id="67" dur="1" fill="hold">
                                          <p:stCondLst>
                                            <p:cond delay="0"/>
                                          </p:stCondLst>
                                        </p:cTn>
                                        <p:tgtEl>
                                          <p:spTgt spid="252"/>
                                        </p:tgtEl>
                                        <p:attrNameLst>
                                          <p:attrName>style.visibility</p:attrName>
                                        </p:attrNameLst>
                                      </p:cBhvr>
                                      <p:to>
                                        <p:strVal val="visible"/>
                                      </p:to>
                                    </p:set>
                                    <p:anim calcmode="lin" valueType="num">
                                      <p:cBhvr>
                                        <p:cTn id="68" dur="500" fill="hold"/>
                                        <p:tgtEl>
                                          <p:spTgt spid="252"/>
                                        </p:tgtEl>
                                        <p:attrNameLst>
                                          <p:attrName>ppt_x</p:attrName>
                                        </p:attrNameLst>
                                      </p:cBhvr>
                                      <p:tavLst>
                                        <p:tav tm="0">
                                          <p:val>
                                            <p:strVal val="#ppt_x-#ppt_w/2"/>
                                          </p:val>
                                        </p:tav>
                                        <p:tav tm="100000">
                                          <p:val>
                                            <p:strVal val="#ppt_x"/>
                                          </p:val>
                                        </p:tav>
                                      </p:tavLst>
                                    </p:anim>
                                    <p:anim calcmode="lin" valueType="num">
                                      <p:cBhvr>
                                        <p:cTn id="69" dur="500" fill="hold"/>
                                        <p:tgtEl>
                                          <p:spTgt spid="252"/>
                                        </p:tgtEl>
                                        <p:attrNameLst>
                                          <p:attrName>ppt_y</p:attrName>
                                        </p:attrNameLst>
                                      </p:cBhvr>
                                      <p:tavLst>
                                        <p:tav tm="0">
                                          <p:val>
                                            <p:strVal val="#ppt_y"/>
                                          </p:val>
                                        </p:tav>
                                        <p:tav tm="100000">
                                          <p:val>
                                            <p:strVal val="#ppt_y"/>
                                          </p:val>
                                        </p:tav>
                                      </p:tavLst>
                                    </p:anim>
                                    <p:anim calcmode="lin" valueType="num">
                                      <p:cBhvr>
                                        <p:cTn id="70" dur="500" fill="hold"/>
                                        <p:tgtEl>
                                          <p:spTgt spid="252"/>
                                        </p:tgtEl>
                                        <p:attrNameLst>
                                          <p:attrName>ppt_w</p:attrName>
                                        </p:attrNameLst>
                                      </p:cBhvr>
                                      <p:tavLst>
                                        <p:tav tm="0">
                                          <p:val>
                                            <p:fltVal val="0"/>
                                          </p:val>
                                        </p:tav>
                                        <p:tav tm="100000">
                                          <p:val>
                                            <p:strVal val="#ppt_w"/>
                                          </p:val>
                                        </p:tav>
                                      </p:tavLst>
                                    </p:anim>
                                    <p:anim calcmode="lin" valueType="num">
                                      <p:cBhvr>
                                        <p:cTn id="71" dur="500" fill="hold"/>
                                        <p:tgtEl>
                                          <p:spTgt spid="252"/>
                                        </p:tgtEl>
                                        <p:attrNameLst>
                                          <p:attrName>ppt_h</p:attrName>
                                        </p:attrNameLst>
                                      </p:cBhvr>
                                      <p:tavLst>
                                        <p:tav tm="0">
                                          <p:val>
                                            <p:strVal val="#ppt_h"/>
                                          </p:val>
                                        </p:tav>
                                        <p:tav tm="100000">
                                          <p:val>
                                            <p:strVal val="#ppt_h"/>
                                          </p:val>
                                        </p:tav>
                                      </p:tavLst>
                                    </p:anim>
                                  </p:childTnLst>
                                </p:cTn>
                              </p:par>
                            </p:childTnLst>
                          </p:cTn>
                        </p:par>
                        <p:par>
                          <p:cTn id="72" fill="hold">
                            <p:stCondLst>
                              <p:cond delay="3500"/>
                            </p:stCondLst>
                            <p:childTnLst>
                              <p:par>
                                <p:cTn id="73" presetID="17" presetClass="entr" presetSubtype="1" fill="hold" nodeType="afterEffect">
                                  <p:stCondLst>
                                    <p:cond delay="0"/>
                                  </p:stCondLst>
                                  <p:childTnLst>
                                    <p:set>
                                      <p:cBhvr>
                                        <p:cTn id="74" dur="1" fill="hold">
                                          <p:stCondLst>
                                            <p:cond delay="0"/>
                                          </p:stCondLst>
                                        </p:cTn>
                                        <p:tgtEl>
                                          <p:spTgt spid="253"/>
                                        </p:tgtEl>
                                        <p:attrNameLst>
                                          <p:attrName>style.visibility</p:attrName>
                                        </p:attrNameLst>
                                      </p:cBhvr>
                                      <p:to>
                                        <p:strVal val="visible"/>
                                      </p:to>
                                    </p:set>
                                    <p:anim calcmode="lin" valueType="num">
                                      <p:cBhvr>
                                        <p:cTn id="75" dur="500" fill="hold"/>
                                        <p:tgtEl>
                                          <p:spTgt spid="253"/>
                                        </p:tgtEl>
                                        <p:attrNameLst>
                                          <p:attrName>ppt_x</p:attrName>
                                        </p:attrNameLst>
                                      </p:cBhvr>
                                      <p:tavLst>
                                        <p:tav tm="0">
                                          <p:val>
                                            <p:strVal val="#ppt_x"/>
                                          </p:val>
                                        </p:tav>
                                        <p:tav tm="100000">
                                          <p:val>
                                            <p:strVal val="#ppt_x"/>
                                          </p:val>
                                        </p:tav>
                                      </p:tavLst>
                                    </p:anim>
                                    <p:anim calcmode="lin" valueType="num">
                                      <p:cBhvr>
                                        <p:cTn id="76" dur="500" fill="hold"/>
                                        <p:tgtEl>
                                          <p:spTgt spid="253"/>
                                        </p:tgtEl>
                                        <p:attrNameLst>
                                          <p:attrName>ppt_y</p:attrName>
                                        </p:attrNameLst>
                                      </p:cBhvr>
                                      <p:tavLst>
                                        <p:tav tm="0">
                                          <p:val>
                                            <p:strVal val="#ppt_y-#ppt_h/2"/>
                                          </p:val>
                                        </p:tav>
                                        <p:tav tm="100000">
                                          <p:val>
                                            <p:strVal val="#ppt_y"/>
                                          </p:val>
                                        </p:tav>
                                      </p:tavLst>
                                    </p:anim>
                                    <p:anim calcmode="lin" valueType="num">
                                      <p:cBhvr>
                                        <p:cTn id="77" dur="500" fill="hold"/>
                                        <p:tgtEl>
                                          <p:spTgt spid="253"/>
                                        </p:tgtEl>
                                        <p:attrNameLst>
                                          <p:attrName>ppt_w</p:attrName>
                                        </p:attrNameLst>
                                      </p:cBhvr>
                                      <p:tavLst>
                                        <p:tav tm="0">
                                          <p:val>
                                            <p:strVal val="#ppt_w"/>
                                          </p:val>
                                        </p:tav>
                                        <p:tav tm="100000">
                                          <p:val>
                                            <p:strVal val="#ppt_w"/>
                                          </p:val>
                                        </p:tav>
                                      </p:tavLst>
                                    </p:anim>
                                    <p:anim calcmode="lin" valueType="num">
                                      <p:cBhvr>
                                        <p:cTn id="78" dur="500" fill="hold"/>
                                        <p:tgtEl>
                                          <p:spTgt spid="253"/>
                                        </p:tgtEl>
                                        <p:attrNameLst>
                                          <p:attrName>ppt_h</p:attrName>
                                        </p:attrNameLst>
                                      </p:cBhvr>
                                      <p:tavLst>
                                        <p:tav tm="0">
                                          <p:val>
                                            <p:fltVal val="0"/>
                                          </p:val>
                                        </p:tav>
                                        <p:tav tm="100000">
                                          <p:val>
                                            <p:strVal val="#ppt_h"/>
                                          </p:val>
                                        </p:tav>
                                      </p:tavLst>
                                    </p:anim>
                                  </p:childTnLst>
                                </p:cTn>
                              </p:par>
                            </p:childTnLst>
                          </p:cTn>
                        </p:par>
                        <p:par>
                          <p:cTn id="79" fill="hold">
                            <p:stCondLst>
                              <p:cond delay="4000"/>
                            </p:stCondLst>
                            <p:childTnLst>
                              <p:par>
                                <p:cTn id="80" presetID="17" presetClass="entr" presetSubtype="8" fill="hold" nodeType="afterEffect">
                                  <p:stCondLst>
                                    <p:cond delay="0"/>
                                  </p:stCondLst>
                                  <p:childTnLst>
                                    <p:set>
                                      <p:cBhvr>
                                        <p:cTn id="81" dur="1" fill="hold">
                                          <p:stCondLst>
                                            <p:cond delay="0"/>
                                          </p:stCondLst>
                                        </p:cTn>
                                        <p:tgtEl>
                                          <p:spTgt spid="254"/>
                                        </p:tgtEl>
                                        <p:attrNameLst>
                                          <p:attrName>style.visibility</p:attrName>
                                        </p:attrNameLst>
                                      </p:cBhvr>
                                      <p:to>
                                        <p:strVal val="visible"/>
                                      </p:to>
                                    </p:set>
                                    <p:anim calcmode="lin" valueType="num">
                                      <p:cBhvr>
                                        <p:cTn id="82" dur="500" fill="hold"/>
                                        <p:tgtEl>
                                          <p:spTgt spid="254"/>
                                        </p:tgtEl>
                                        <p:attrNameLst>
                                          <p:attrName>ppt_x</p:attrName>
                                        </p:attrNameLst>
                                      </p:cBhvr>
                                      <p:tavLst>
                                        <p:tav tm="0">
                                          <p:val>
                                            <p:strVal val="#ppt_x-#ppt_w/2"/>
                                          </p:val>
                                        </p:tav>
                                        <p:tav tm="100000">
                                          <p:val>
                                            <p:strVal val="#ppt_x"/>
                                          </p:val>
                                        </p:tav>
                                      </p:tavLst>
                                    </p:anim>
                                    <p:anim calcmode="lin" valueType="num">
                                      <p:cBhvr>
                                        <p:cTn id="83" dur="500" fill="hold"/>
                                        <p:tgtEl>
                                          <p:spTgt spid="254"/>
                                        </p:tgtEl>
                                        <p:attrNameLst>
                                          <p:attrName>ppt_y</p:attrName>
                                        </p:attrNameLst>
                                      </p:cBhvr>
                                      <p:tavLst>
                                        <p:tav tm="0">
                                          <p:val>
                                            <p:strVal val="#ppt_y"/>
                                          </p:val>
                                        </p:tav>
                                        <p:tav tm="100000">
                                          <p:val>
                                            <p:strVal val="#ppt_y"/>
                                          </p:val>
                                        </p:tav>
                                      </p:tavLst>
                                    </p:anim>
                                    <p:anim calcmode="lin" valueType="num">
                                      <p:cBhvr>
                                        <p:cTn id="84" dur="500" fill="hold"/>
                                        <p:tgtEl>
                                          <p:spTgt spid="254"/>
                                        </p:tgtEl>
                                        <p:attrNameLst>
                                          <p:attrName>ppt_w</p:attrName>
                                        </p:attrNameLst>
                                      </p:cBhvr>
                                      <p:tavLst>
                                        <p:tav tm="0">
                                          <p:val>
                                            <p:fltVal val="0"/>
                                          </p:val>
                                        </p:tav>
                                        <p:tav tm="100000">
                                          <p:val>
                                            <p:strVal val="#ppt_w"/>
                                          </p:val>
                                        </p:tav>
                                      </p:tavLst>
                                    </p:anim>
                                    <p:anim calcmode="lin" valueType="num">
                                      <p:cBhvr>
                                        <p:cTn id="85" dur="500" fill="hold"/>
                                        <p:tgtEl>
                                          <p:spTgt spid="254"/>
                                        </p:tgtEl>
                                        <p:attrNameLst>
                                          <p:attrName>ppt_h</p:attrName>
                                        </p:attrNameLst>
                                      </p:cBhvr>
                                      <p:tavLst>
                                        <p:tav tm="0">
                                          <p:val>
                                            <p:strVal val="#ppt_h"/>
                                          </p:val>
                                        </p:tav>
                                        <p:tav tm="100000">
                                          <p:val>
                                            <p:strVal val="#ppt_h"/>
                                          </p:val>
                                        </p:tav>
                                      </p:tavLst>
                                    </p:anim>
                                  </p:childTnLst>
                                </p:cTn>
                              </p:par>
                            </p:childTnLst>
                          </p:cTn>
                        </p:par>
                        <p:par>
                          <p:cTn id="86" fill="hold">
                            <p:stCondLst>
                              <p:cond delay="4500"/>
                            </p:stCondLst>
                            <p:childTnLst>
                              <p:par>
                                <p:cTn id="87" presetID="17" presetClass="entr" presetSubtype="4" fill="hold" nodeType="afterEffect">
                                  <p:stCondLst>
                                    <p:cond delay="0"/>
                                  </p:stCondLst>
                                  <p:childTnLst>
                                    <p:set>
                                      <p:cBhvr>
                                        <p:cTn id="88" dur="1" fill="hold">
                                          <p:stCondLst>
                                            <p:cond delay="0"/>
                                          </p:stCondLst>
                                        </p:cTn>
                                        <p:tgtEl>
                                          <p:spTgt spid="255"/>
                                        </p:tgtEl>
                                        <p:attrNameLst>
                                          <p:attrName>style.visibility</p:attrName>
                                        </p:attrNameLst>
                                      </p:cBhvr>
                                      <p:to>
                                        <p:strVal val="visible"/>
                                      </p:to>
                                    </p:set>
                                    <p:anim calcmode="lin" valueType="num">
                                      <p:cBhvr>
                                        <p:cTn id="89" dur="500" fill="hold"/>
                                        <p:tgtEl>
                                          <p:spTgt spid="255"/>
                                        </p:tgtEl>
                                        <p:attrNameLst>
                                          <p:attrName>ppt_x</p:attrName>
                                        </p:attrNameLst>
                                      </p:cBhvr>
                                      <p:tavLst>
                                        <p:tav tm="0">
                                          <p:val>
                                            <p:strVal val="#ppt_x"/>
                                          </p:val>
                                        </p:tav>
                                        <p:tav tm="100000">
                                          <p:val>
                                            <p:strVal val="#ppt_x"/>
                                          </p:val>
                                        </p:tav>
                                      </p:tavLst>
                                    </p:anim>
                                    <p:anim calcmode="lin" valueType="num">
                                      <p:cBhvr>
                                        <p:cTn id="90" dur="500" fill="hold"/>
                                        <p:tgtEl>
                                          <p:spTgt spid="255"/>
                                        </p:tgtEl>
                                        <p:attrNameLst>
                                          <p:attrName>ppt_y</p:attrName>
                                        </p:attrNameLst>
                                      </p:cBhvr>
                                      <p:tavLst>
                                        <p:tav tm="0">
                                          <p:val>
                                            <p:strVal val="#ppt_y+#ppt_h/2"/>
                                          </p:val>
                                        </p:tav>
                                        <p:tav tm="100000">
                                          <p:val>
                                            <p:strVal val="#ppt_y"/>
                                          </p:val>
                                        </p:tav>
                                      </p:tavLst>
                                    </p:anim>
                                    <p:anim calcmode="lin" valueType="num">
                                      <p:cBhvr>
                                        <p:cTn id="91" dur="500" fill="hold"/>
                                        <p:tgtEl>
                                          <p:spTgt spid="255"/>
                                        </p:tgtEl>
                                        <p:attrNameLst>
                                          <p:attrName>ppt_w</p:attrName>
                                        </p:attrNameLst>
                                      </p:cBhvr>
                                      <p:tavLst>
                                        <p:tav tm="0">
                                          <p:val>
                                            <p:strVal val="#ppt_w"/>
                                          </p:val>
                                        </p:tav>
                                        <p:tav tm="100000">
                                          <p:val>
                                            <p:strVal val="#ppt_w"/>
                                          </p:val>
                                        </p:tav>
                                      </p:tavLst>
                                    </p:anim>
                                    <p:anim calcmode="lin" valueType="num">
                                      <p:cBhvr>
                                        <p:cTn id="92" dur="500" fill="hold"/>
                                        <p:tgtEl>
                                          <p:spTgt spid="255"/>
                                        </p:tgtEl>
                                        <p:attrNameLst>
                                          <p:attrName>ppt_h</p:attrName>
                                        </p:attrNameLst>
                                      </p:cBhvr>
                                      <p:tavLst>
                                        <p:tav tm="0">
                                          <p:val>
                                            <p:fltVal val="0"/>
                                          </p:val>
                                        </p:tav>
                                        <p:tav tm="100000">
                                          <p:val>
                                            <p:strVal val="#ppt_h"/>
                                          </p:val>
                                        </p:tav>
                                      </p:tavLst>
                                    </p:anim>
                                  </p:childTnLst>
                                </p:cTn>
                              </p:par>
                            </p:childTnLst>
                          </p:cTn>
                        </p:par>
                        <p:par>
                          <p:cTn id="93" fill="hold">
                            <p:stCondLst>
                              <p:cond delay="5000"/>
                            </p:stCondLst>
                            <p:childTnLst>
                              <p:par>
                                <p:cTn id="94" presetID="17" presetClass="entr" presetSubtype="8" fill="hold" nodeType="afterEffect">
                                  <p:stCondLst>
                                    <p:cond delay="0"/>
                                  </p:stCondLst>
                                  <p:childTnLst>
                                    <p:set>
                                      <p:cBhvr>
                                        <p:cTn id="95" dur="1" fill="hold">
                                          <p:stCondLst>
                                            <p:cond delay="0"/>
                                          </p:stCondLst>
                                        </p:cTn>
                                        <p:tgtEl>
                                          <p:spTgt spid="256"/>
                                        </p:tgtEl>
                                        <p:attrNameLst>
                                          <p:attrName>style.visibility</p:attrName>
                                        </p:attrNameLst>
                                      </p:cBhvr>
                                      <p:to>
                                        <p:strVal val="visible"/>
                                      </p:to>
                                    </p:set>
                                    <p:anim calcmode="lin" valueType="num">
                                      <p:cBhvr>
                                        <p:cTn id="96" dur="500" fill="hold"/>
                                        <p:tgtEl>
                                          <p:spTgt spid="256"/>
                                        </p:tgtEl>
                                        <p:attrNameLst>
                                          <p:attrName>ppt_x</p:attrName>
                                        </p:attrNameLst>
                                      </p:cBhvr>
                                      <p:tavLst>
                                        <p:tav tm="0">
                                          <p:val>
                                            <p:strVal val="#ppt_x-#ppt_w/2"/>
                                          </p:val>
                                        </p:tav>
                                        <p:tav tm="100000">
                                          <p:val>
                                            <p:strVal val="#ppt_x"/>
                                          </p:val>
                                        </p:tav>
                                      </p:tavLst>
                                    </p:anim>
                                    <p:anim calcmode="lin" valueType="num">
                                      <p:cBhvr>
                                        <p:cTn id="97" dur="500" fill="hold"/>
                                        <p:tgtEl>
                                          <p:spTgt spid="256"/>
                                        </p:tgtEl>
                                        <p:attrNameLst>
                                          <p:attrName>ppt_y</p:attrName>
                                        </p:attrNameLst>
                                      </p:cBhvr>
                                      <p:tavLst>
                                        <p:tav tm="0">
                                          <p:val>
                                            <p:strVal val="#ppt_y"/>
                                          </p:val>
                                        </p:tav>
                                        <p:tav tm="100000">
                                          <p:val>
                                            <p:strVal val="#ppt_y"/>
                                          </p:val>
                                        </p:tav>
                                      </p:tavLst>
                                    </p:anim>
                                    <p:anim calcmode="lin" valueType="num">
                                      <p:cBhvr>
                                        <p:cTn id="98" dur="500" fill="hold"/>
                                        <p:tgtEl>
                                          <p:spTgt spid="256"/>
                                        </p:tgtEl>
                                        <p:attrNameLst>
                                          <p:attrName>ppt_w</p:attrName>
                                        </p:attrNameLst>
                                      </p:cBhvr>
                                      <p:tavLst>
                                        <p:tav tm="0">
                                          <p:val>
                                            <p:fltVal val="0"/>
                                          </p:val>
                                        </p:tav>
                                        <p:tav tm="100000">
                                          <p:val>
                                            <p:strVal val="#ppt_w"/>
                                          </p:val>
                                        </p:tav>
                                      </p:tavLst>
                                    </p:anim>
                                    <p:anim calcmode="lin" valueType="num">
                                      <p:cBhvr>
                                        <p:cTn id="99" dur="500" fill="hold"/>
                                        <p:tgtEl>
                                          <p:spTgt spid="256"/>
                                        </p:tgtEl>
                                        <p:attrNameLst>
                                          <p:attrName>ppt_h</p:attrName>
                                        </p:attrNameLst>
                                      </p:cBhvr>
                                      <p:tavLst>
                                        <p:tav tm="0">
                                          <p:val>
                                            <p:strVal val="#ppt_h"/>
                                          </p:val>
                                        </p:tav>
                                        <p:tav tm="100000">
                                          <p:val>
                                            <p:strVal val="#ppt_h"/>
                                          </p:val>
                                        </p:tav>
                                      </p:tavLst>
                                    </p:anim>
                                  </p:childTnLst>
                                </p:cTn>
                              </p:par>
                            </p:childTnLst>
                          </p:cTn>
                        </p:par>
                        <p:par>
                          <p:cTn id="100" fill="hold">
                            <p:stCondLst>
                              <p:cond delay="5500"/>
                            </p:stCondLst>
                            <p:childTnLst>
                              <p:par>
                                <p:cTn id="101" presetID="17" presetClass="entr" presetSubtype="1" fill="hold" nodeType="afterEffect">
                                  <p:stCondLst>
                                    <p:cond delay="0"/>
                                  </p:stCondLst>
                                  <p:childTnLst>
                                    <p:set>
                                      <p:cBhvr>
                                        <p:cTn id="102" dur="1" fill="hold">
                                          <p:stCondLst>
                                            <p:cond delay="0"/>
                                          </p:stCondLst>
                                        </p:cTn>
                                        <p:tgtEl>
                                          <p:spTgt spid="257"/>
                                        </p:tgtEl>
                                        <p:attrNameLst>
                                          <p:attrName>style.visibility</p:attrName>
                                        </p:attrNameLst>
                                      </p:cBhvr>
                                      <p:to>
                                        <p:strVal val="visible"/>
                                      </p:to>
                                    </p:set>
                                    <p:anim calcmode="lin" valueType="num">
                                      <p:cBhvr>
                                        <p:cTn id="103" dur="500" fill="hold"/>
                                        <p:tgtEl>
                                          <p:spTgt spid="257"/>
                                        </p:tgtEl>
                                        <p:attrNameLst>
                                          <p:attrName>ppt_x</p:attrName>
                                        </p:attrNameLst>
                                      </p:cBhvr>
                                      <p:tavLst>
                                        <p:tav tm="0">
                                          <p:val>
                                            <p:strVal val="#ppt_x"/>
                                          </p:val>
                                        </p:tav>
                                        <p:tav tm="100000">
                                          <p:val>
                                            <p:strVal val="#ppt_x"/>
                                          </p:val>
                                        </p:tav>
                                      </p:tavLst>
                                    </p:anim>
                                    <p:anim calcmode="lin" valueType="num">
                                      <p:cBhvr>
                                        <p:cTn id="104" dur="500" fill="hold"/>
                                        <p:tgtEl>
                                          <p:spTgt spid="257"/>
                                        </p:tgtEl>
                                        <p:attrNameLst>
                                          <p:attrName>ppt_y</p:attrName>
                                        </p:attrNameLst>
                                      </p:cBhvr>
                                      <p:tavLst>
                                        <p:tav tm="0">
                                          <p:val>
                                            <p:strVal val="#ppt_y-#ppt_h/2"/>
                                          </p:val>
                                        </p:tav>
                                        <p:tav tm="100000">
                                          <p:val>
                                            <p:strVal val="#ppt_y"/>
                                          </p:val>
                                        </p:tav>
                                      </p:tavLst>
                                    </p:anim>
                                    <p:anim calcmode="lin" valueType="num">
                                      <p:cBhvr>
                                        <p:cTn id="105" dur="500" fill="hold"/>
                                        <p:tgtEl>
                                          <p:spTgt spid="257"/>
                                        </p:tgtEl>
                                        <p:attrNameLst>
                                          <p:attrName>ppt_w</p:attrName>
                                        </p:attrNameLst>
                                      </p:cBhvr>
                                      <p:tavLst>
                                        <p:tav tm="0">
                                          <p:val>
                                            <p:strVal val="#ppt_w"/>
                                          </p:val>
                                        </p:tav>
                                        <p:tav tm="100000">
                                          <p:val>
                                            <p:strVal val="#ppt_w"/>
                                          </p:val>
                                        </p:tav>
                                      </p:tavLst>
                                    </p:anim>
                                    <p:anim calcmode="lin" valueType="num">
                                      <p:cBhvr>
                                        <p:cTn id="106" dur="500" fill="hold"/>
                                        <p:tgtEl>
                                          <p:spTgt spid="257"/>
                                        </p:tgtEl>
                                        <p:attrNameLst>
                                          <p:attrName>ppt_h</p:attrName>
                                        </p:attrNameLst>
                                      </p:cBhvr>
                                      <p:tavLst>
                                        <p:tav tm="0">
                                          <p:val>
                                            <p:fltVal val="0"/>
                                          </p:val>
                                        </p:tav>
                                        <p:tav tm="100000">
                                          <p:val>
                                            <p:strVal val="#ppt_h"/>
                                          </p:val>
                                        </p:tav>
                                      </p:tavLst>
                                    </p:anim>
                                  </p:childTnLst>
                                </p:cTn>
                              </p:par>
                            </p:childTnLst>
                          </p:cTn>
                        </p:par>
                        <p:par>
                          <p:cTn id="107" fill="hold">
                            <p:stCondLst>
                              <p:cond delay="6000"/>
                            </p:stCondLst>
                            <p:childTnLst>
                              <p:par>
                                <p:cTn id="108" presetID="17" presetClass="entr" presetSubtype="8" fill="hold" nodeType="afterEffect">
                                  <p:stCondLst>
                                    <p:cond delay="0"/>
                                  </p:stCondLst>
                                  <p:childTnLst>
                                    <p:set>
                                      <p:cBhvr>
                                        <p:cTn id="109" dur="1" fill="hold">
                                          <p:stCondLst>
                                            <p:cond delay="0"/>
                                          </p:stCondLst>
                                        </p:cTn>
                                        <p:tgtEl>
                                          <p:spTgt spid="258"/>
                                        </p:tgtEl>
                                        <p:attrNameLst>
                                          <p:attrName>style.visibility</p:attrName>
                                        </p:attrNameLst>
                                      </p:cBhvr>
                                      <p:to>
                                        <p:strVal val="visible"/>
                                      </p:to>
                                    </p:set>
                                    <p:anim calcmode="lin" valueType="num">
                                      <p:cBhvr>
                                        <p:cTn id="110" dur="500" fill="hold"/>
                                        <p:tgtEl>
                                          <p:spTgt spid="258"/>
                                        </p:tgtEl>
                                        <p:attrNameLst>
                                          <p:attrName>ppt_x</p:attrName>
                                        </p:attrNameLst>
                                      </p:cBhvr>
                                      <p:tavLst>
                                        <p:tav tm="0">
                                          <p:val>
                                            <p:strVal val="#ppt_x-#ppt_w/2"/>
                                          </p:val>
                                        </p:tav>
                                        <p:tav tm="100000">
                                          <p:val>
                                            <p:strVal val="#ppt_x"/>
                                          </p:val>
                                        </p:tav>
                                      </p:tavLst>
                                    </p:anim>
                                    <p:anim calcmode="lin" valueType="num">
                                      <p:cBhvr>
                                        <p:cTn id="111" dur="500" fill="hold"/>
                                        <p:tgtEl>
                                          <p:spTgt spid="258"/>
                                        </p:tgtEl>
                                        <p:attrNameLst>
                                          <p:attrName>ppt_y</p:attrName>
                                        </p:attrNameLst>
                                      </p:cBhvr>
                                      <p:tavLst>
                                        <p:tav tm="0">
                                          <p:val>
                                            <p:strVal val="#ppt_y"/>
                                          </p:val>
                                        </p:tav>
                                        <p:tav tm="100000">
                                          <p:val>
                                            <p:strVal val="#ppt_y"/>
                                          </p:val>
                                        </p:tav>
                                      </p:tavLst>
                                    </p:anim>
                                    <p:anim calcmode="lin" valueType="num">
                                      <p:cBhvr>
                                        <p:cTn id="112" dur="500" fill="hold"/>
                                        <p:tgtEl>
                                          <p:spTgt spid="258"/>
                                        </p:tgtEl>
                                        <p:attrNameLst>
                                          <p:attrName>ppt_w</p:attrName>
                                        </p:attrNameLst>
                                      </p:cBhvr>
                                      <p:tavLst>
                                        <p:tav tm="0">
                                          <p:val>
                                            <p:fltVal val="0"/>
                                          </p:val>
                                        </p:tav>
                                        <p:tav tm="100000">
                                          <p:val>
                                            <p:strVal val="#ppt_w"/>
                                          </p:val>
                                        </p:tav>
                                      </p:tavLst>
                                    </p:anim>
                                    <p:anim calcmode="lin" valueType="num">
                                      <p:cBhvr>
                                        <p:cTn id="113" dur="500" fill="hold"/>
                                        <p:tgtEl>
                                          <p:spTgt spid="258"/>
                                        </p:tgtEl>
                                        <p:attrNameLst>
                                          <p:attrName>ppt_h</p:attrName>
                                        </p:attrNameLst>
                                      </p:cBhvr>
                                      <p:tavLst>
                                        <p:tav tm="0">
                                          <p:val>
                                            <p:strVal val="#ppt_h"/>
                                          </p:val>
                                        </p:tav>
                                        <p:tav tm="100000">
                                          <p:val>
                                            <p:strVal val="#ppt_h"/>
                                          </p:val>
                                        </p:tav>
                                      </p:tavLst>
                                    </p:anim>
                                  </p:childTnLst>
                                </p:cTn>
                              </p:par>
                            </p:childTnLst>
                          </p:cTn>
                        </p:par>
                        <p:par>
                          <p:cTn id="114" fill="hold">
                            <p:stCondLst>
                              <p:cond delay="6500"/>
                            </p:stCondLst>
                            <p:childTnLst>
                              <p:par>
                                <p:cTn id="115" presetID="17" presetClass="entr" presetSubtype="4" fill="hold" nodeType="afterEffect">
                                  <p:stCondLst>
                                    <p:cond delay="0"/>
                                  </p:stCondLst>
                                  <p:childTnLst>
                                    <p:set>
                                      <p:cBhvr>
                                        <p:cTn id="116" dur="1" fill="hold">
                                          <p:stCondLst>
                                            <p:cond delay="0"/>
                                          </p:stCondLst>
                                        </p:cTn>
                                        <p:tgtEl>
                                          <p:spTgt spid="259"/>
                                        </p:tgtEl>
                                        <p:attrNameLst>
                                          <p:attrName>style.visibility</p:attrName>
                                        </p:attrNameLst>
                                      </p:cBhvr>
                                      <p:to>
                                        <p:strVal val="visible"/>
                                      </p:to>
                                    </p:set>
                                    <p:anim calcmode="lin" valueType="num">
                                      <p:cBhvr>
                                        <p:cTn id="117" dur="500" fill="hold"/>
                                        <p:tgtEl>
                                          <p:spTgt spid="259"/>
                                        </p:tgtEl>
                                        <p:attrNameLst>
                                          <p:attrName>ppt_x</p:attrName>
                                        </p:attrNameLst>
                                      </p:cBhvr>
                                      <p:tavLst>
                                        <p:tav tm="0">
                                          <p:val>
                                            <p:strVal val="#ppt_x"/>
                                          </p:val>
                                        </p:tav>
                                        <p:tav tm="100000">
                                          <p:val>
                                            <p:strVal val="#ppt_x"/>
                                          </p:val>
                                        </p:tav>
                                      </p:tavLst>
                                    </p:anim>
                                    <p:anim calcmode="lin" valueType="num">
                                      <p:cBhvr>
                                        <p:cTn id="118" dur="500" fill="hold"/>
                                        <p:tgtEl>
                                          <p:spTgt spid="259"/>
                                        </p:tgtEl>
                                        <p:attrNameLst>
                                          <p:attrName>ppt_y</p:attrName>
                                        </p:attrNameLst>
                                      </p:cBhvr>
                                      <p:tavLst>
                                        <p:tav tm="0">
                                          <p:val>
                                            <p:strVal val="#ppt_y+#ppt_h/2"/>
                                          </p:val>
                                        </p:tav>
                                        <p:tav tm="100000">
                                          <p:val>
                                            <p:strVal val="#ppt_y"/>
                                          </p:val>
                                        </p:tav>
                                      </p:tavLst>
                                    </p:anim>
                                    <p:anim calcmode="lin" valueType="num">
                                      <p:cBhvr>
                                        <p:cTn id="119" dur="500" fill="hold"/>
                                        <p:tgtEl>
                                          <p:spTgt spid="259"/>
                                        </p:tgtEl>
                                        <p:attrNameLst>
                                          <p:attrName>ppt_w</p:attrName>
                                        </p:attrNameLst>
                                      </p:cBhvr>
                                      <p:tavLst>
                                        <p:tav tm="0">
                                          <p:val>
                                            <p:strVal val="#ppt_w"/>
                                          </p:val>
                                        </p:tav>
                                        <p:tav tm="100000">
                                          <p:val>
                                            <p:strVal val="#ppt_w"/>
                                          </p:val>
                                        </p:tav>
                                      </p:tavLst>
                                    </p:anim>
                                    <p:anim calcmode="lin" valueType="num">
                                      <p:cBhvr>
                                        <p:cTn id="120" dur="500" fill="hold"/>
                                        <p:tgtEl>
                                          <p:spTgt spid="259"/>
                                        </p:tgtEl>
                                        <p:attrNameLst>
                                          <p:attrName>ppt_h</p:attrName>
                                        </p:attrNameLst>
                                      </p:cBhvr>
                                      <p:tavLst>
                                        <p:tav tm="0">
                                          <p:val>
                                            <p:fltVal val="0"/>
                                          </p:val>
                                        </p:tav>
                                        <p:tav tm="100000">
                                          <p:val>
                                            <p:strVal val="#ppt_h"/>
                                          </p:val>
                                        </p:tav>
                                      </p:tavLst>
                                    </p:anim>
                                  </p:childTnLst>
                                </p:cTn>
                              </p:par>
                            </p:childTnLst>
                          </p:cTn>
                        </p:par>
                        <p:par>
                          <p:cTn id="121" fill="hold">
                            <p:stCondLst>
                              <p:cond delay="7000"/>
                            </p:stCondLst>
                            <p:childTnLst>
                              <p:par>
                                <p:cTn id="122" presetID="17" presetClass="entr" presetSubtype="8" fill="hold" nodeType="afterEffect">
                                  <p:stCondLst>
                                    <p:cond delay="0"/>
                                  </p:stCondLst>
                                  <p:childTnLst>
                                    <p:set>
                                      <p:cBhvr>
                                        <p:cTn id="123" dur="1" fill="hold">
                                          <p:stCondLst>
                                            <p:cond delay="0"/>
                                          </p:stCondLst>
                                        </p:cTn>
                                        <p:tgtEl>
                                          <p:spTgt spid="260"/>
                                        </p:tgtEl>
                                        <p:attrNameLst>
                                          <p:attrName>style.visibility</p:attrName>
                                        </p:attrNameLst>
                                      </p:cBhvr>
                                      <p:to>
                                        <p:strVal val="visible"/>
                                      </p:to>
                                    </p:set>
                                    <p:anim calcmode="lin" valueType="num">
                                      <p:cBhvr>
                                        <p:cTn id="124" dur="500" fill="hold"/>
                                        <p:tgtEl>
                                          <p:spTgt spid="260"/>
                                        </p:tgtEl>
                                        <p:attrNameLst>
                                          <p:attrName>ppt_x</p:attrName>
                                        </p:attrNameLst>
                                      </p:cBhvr>
                                      <p:tavLst>
                                        <p:tav tm="0">
                                          <p:val>
                                            <p:strVal val="#ppt_x-#ppt_w/2"/>
                                          </p:val>
                                        </p:tav>
                                        <p:tav tm="100000">
                                          <p:val>
                                            <p:strVal val="#ppt_x"/>
                                          </p:val>
                                        </p:tav>
                                      </p:tavLst>
                                    </p:anim>
                                    <p:anim calcmode="lin" valueType="num">
                                      <p:cBhvr>
                                        <p:cTn id="125" dur="500" fill="hold"/>
                                        <p:tgtEl>
                                          <p:spTgt spid="260"/>
                                        </p:tgtEl>
                                        <p:attrNameLst>
                                          <p:attrName>ppt_y</p:attrName>
                                        </p:attrNameLst>
                                      </p:cBhvr>
                                      <p:tavLst>
                                        <p:tav tm="0">
                                          <p:val>
                                            <p:strVal val="#ppt_y"/>
                                          </p:val>
                                        </p:tav>
                                        <p:tav tm="100000">
                                          <p:val>
                                            <p:strVal val="#ppt_y"/>
                                          </p:val>
                                        </p:tav>
                                      </p:tavLst>
                                    </p:anim>
                                    <p:anim calcmode="lin" valueType="num">
                                      <p:cBhvr>
                                        <p:cTn id="126" dur="500" fill="hold"/>
                                        <p:tgtEl>
                                          <p:spTgt spid="260"/>
                                        </p:tgtEl>
                                        <p:attrNameLst>
                                          <p:attrName>ppt_w</p:attrName>
                                        </p:attrNameLst>
                                      </p:cBhvr>
                                      <p:tavLst>
                                        <p:tav tm="0">
                                          <p:val>
                                            <p:fltVal val="0"/>
                                          </p:val>
                                        </p:tav>
                                        <p:tav tm="100000">
                                          <p:val>
                                            <p:strVal val="#ppt_w"/>
                                          </p:val>
                                        </p:tav>
                                      </p:tavLst>
                                    </p:anim>
                                    <p:anim calcmode="lin" valueType="num">
                                      <p:cBhvr>
                                        <p:cTn id="127" dur="500" fill="hold"/>
                                        <p:tgtEl>
                                          <p:spTgt spid="260"/>
                                        </p:tgtEl>
                                        <p:attrNameLst>
                                          <p:attrName>ppt_h</p:attrName>
                                        </p:attrNameLst>
                                      </p:cBhvr>
                                      <p:tavLst>
                                        <p:tav tm="0">
                                          <p:val>
                                            <p:strVal val="#ppt_h"/>
                                          </p:val>
                                        </p:tav>
                                        <p:tav tm="100000">
                                          <p:val>
                                            <p:strVal val="#ppt_h"/>
                                          </p:val>
                                        </p:tav>
                                      </p:tavLst>
                                    </p:anim>
                                  </p:childTnLst>
                                </p:cTn>
                              </p:par>
                            </p:childTnLst>
                          </p:cTn>
                        </p:par>
                        <p:par>
                          <p:cTn id="128" fill="hold">
                            <p:stCondLst>
                              <p:cond delay="7500"/>
                            </p:stCondLst>
                            <p:childTnLst>
                              <p:par>
                                <p:cTn id="129" presetID="17" presetClass="entr" presetSubtype="1" fill="hold" nodeType="afterEffect">
                                  <p:stCondLst>
                                    <p:cond delay="0"/>
                                  </p:stCondLst>
                                  <p:childTnLst>
                                    <p:set>
                                      <p:cBhvr>
                                        <p:cTn id="130" dur="1" fill="hold">
                                          <p:stCondLst>
                                            <p:cond delay="0"/>
                                          </p:stCondLst>
                                        </p:cTn>
                                        <p:tgtEl>
                                          <p:spTgt spid="261"/>
                                        </p:tgtEl>
                                        <p:attrNameLst>
                                          <p:attrName>style.visibility</p:attrName>
                                        </p:attrNameLst>
                                      </p:cBhvr>
                                      <p:to>
                                        <p:strVal val="visible"/>
                                      </p:to>
                                    </p:set>
                                    <p:anim calcmode="lin" valueType="num">
                                      <p:cBhvr>
                                        <p:cTn id="131" dur="500" fill="hold"/>
                                        <p:tgtEl>
                                          <p:spTgt spid="261"/>
                                        </p:tgtEl>
                                        <p:attrNameLst>
                                          <p:attrName>ppt_x</p:attrName>
                                        </p:attrNameLst>
                                      </p:cBhvr>
                                      <p:tavLst>
                                        <p:tav tm="0">
                                          <p:val>
                                            <p:strVal val="#ppt_x"/>
                                          </p:val>
                                        </p:tav>
                                        <p:tav tm="100000">
                                          <p:val>
                                            <p:strVal val="#ppt_x"/>
                                          </p:val>
                                        </p:tav>
                                      </p:tavLst>
                                    </p:anim>
                                    <p:anim calcmode="lin" valueType="num">
                                      <p:cBhvr>
                                        <p:cTn id="132" dur="500" fill="hold"/>
                                        <p:tgtEl>
                                          <p:spTgt spid="261"/>
                                        </p:tgtEl>
                                        <p:attrNameLst>
                                          <p:attrName>ppt_y</p:attrName>
                                        </p:attrNameLst>
                                      </p:cBhvr>
                                      <p:tavLst>
                                        <p:tav tm="0">
                                          <p:val>
                                            <p:strVal val="#ppt_y-#ppt_h/2"/>
                                          </p:val>
                                        </p:tav>
                                        <p:tav tm="100000">
                                          <p:val>
                                            <p:strVal val="#ppt_y"/>
                                          </p:val>
                                        </p:tav>
                                      </p:tavLst>
                                    </p:anim>
                                    <p:anim calcmode="lin" valueType="num">
                                      <p:cBhvr>
                                        <p:cTn id="133" dur="500" fill="hold"/>
                                        <p:tgtEl>
                                          <p:spTgt spid="261"/>
                                        </p:tgtEl>
                                        <p:attrNameLst>
                                          <p:attrName>ppt_w</p:attrName>
                                        </p:attrNameLst>
                                      </p:cBhvr>
                                      <p:tavLst>
                                        <p:tav tm="0">
                                          <p:val>
                                            <p:strVal val="#ppt_w"/>
                                          </p:val>
                                        </p:tav>
                                        <p:tav tm="100000">
                                          <p:val>
                                            <p:strVal val="#ppt_w"/>
                                          </p:val>
                                        </p:tav>
                                      </p:tavLst>
                                    </p:anim>
                                    <p:anim calcmode="lin" valueType="num">
                                      <p:cBhvr>
                                        <p:cTn id="134" dur="500" fill="hold"/>
                                        <p:tgtEl>
                                          <p:spTgt spid="261"/>
                                        </p:tgtEl>
                                        <p:attrNameLst>
                                          <p:attrName>ppt_h</p:attrName>
                                        </p:attrNameLst>
                                      </p:cBhvr>
                                      <p:tavLst>
                                        <p:tav tm="0">
                                          <p:val>
                                            <p:fltVal val="0"/>
                                          </p:val>
                                        </p:tav>
                                        <p:tav tm="100000">
                                          <p:val>
                                            <p:strVal val="#ppt_h"/>
                                          </p:val>
                                        </p:tav>
                                      </p:tavLst>
                                    </p:anim>
                                  </p:childTnLst>
                                </p:cTn>
                              </p:par>
                            </p:childTnLst>
                          </p:cTn>
                        </p:par>
                        <p:par>
                          <p:cTn id="135" fill="hold">
                            <p:stCondLst>
                              <p:cond delay="8000"/>
                            </p:stCondLst>
                            <p:childTnLst>
                              <p:par>
                                <p:cTn id="136" presetID="17" presetClass="entr" presetSubtype="8" fill="hold" nodeType="afterEffect">
                                  <p:stCondLst>
                                    <p:cond delay="0"/>
                                  </p:stCondLst>
                                  <p:childTnLst>
                                    <p:set>
                                      <p:cBhvr>
                                        <p:cTn id="137" dur="1" fill="hold">
                                          <p:stCondLst>
                                            <p:cond delay="0"/>
                                          </p:stCondLst>
                                        </p:cTn>
                                        <p:tgtEl>
                                          <p:spTgt spid="262"/>
                                        </p:tgtEl>
                                        <p:attrNameLst>
                                          <p:attrName>style.visibility</p:attrName>
                                        </p:attrNameLst>
                                      </p:cBhvr>
                                      <p:to>
                                        <p:strVal val="visible"/>
                                      </p:to>
                                    </p:set>
                                    <p:anim calcmode="lin" valueType="num">
                                      <p:cBhvr>
                                        <p:cTn id="138" dur="500" fill="hold"/>
                                        <p:tgtEl>
                                          <p:spTgt spid="262"/>
                                        </p:tgtEl>
                                        <p:attrNameLst>
                                          <p:attrName>ppt_x</p:attrName>
                                        </p:attrNameLst>
                                      </p:cBhvr>
                                      <p:tavLst>
                                        <p:tav tm="0">
                                          <p:val>
                                            <p:strVal val="#ppt_x-#ppt_w/2"/>
                                          </p:val>
                                        </p:tav>
                                        <p:tav tm="100000">
                                          <p:val>
                                            <p:strVal val="#ppt_x"/>
                                          </p:val>
                                        </p:tav>
                                      </p:tavLst>
                                    </p:anim>
                                    <p:anim calcmode="lin" valueType="num">
                                      <p:cBhvr>
                                        <p:cTn id="139" dur="500" fill="hold"/>
                                        <p:tgtEl>
                                          <p:spTgt spid="262"/>
                                        </p:tgtEl>
                                        <p:attrNameLst>
                                          <p:attrName>ppt_y</p:attrName>
                                        </p:attrNameLst>
                                      </p:cBhvr>
                                      <p:tavLst>
                                        <p:tav tm="0">
                                          <p:val>
                                            <p:strVal val="#ppt_y"/>
                                          </p:val>
                                        </p:tav>
                                        <p:tav tm="100000">
                                          <p:val>
                                            <p:strVal val="#ppt_y"/>
                                          </p:val>
                                        </p:tav>
                                      </p:tavLst>
                                    </p:anim>
                                    <p:anim calcmode="lin" valueType="num">
                                      <p:cBhvr>
                                        <p:cTn id="140" dur="500" fill="hold"/>
                                        <p:tgtEl>
                                          <p:spTgt spid="262"/>
                                        </p:tgtEl>
                                        <p:attrNameLst>
                                          <p:attrName>ppt_w</p:attrName>
                                        </p:attrNameLst>
                                      </p:cBhvr>
                                      <p:tavLst>
                                        <p:tav tm="0">
                                          <p:val>
                                            <p:fltVal val="0"/>
                                          </p:val>
                                        </p:tav>
                                        <p:tav tm="100000">
                                          <p:val>
                                            <p:strVal val="#ppt_w"/>
                                          </p:val>
                                        </p:tav>
                                      </p:tavLst>
                                    </p:anim>
                                    <p:anim calcmode="lin" valueType="num">
                                      <p:cBhvr>
                                        <p:cTn id="141" dur="500" fill="hold"/>
                                        <p:tgtEl>
                                          <p:spTgt spid="262"/>
                                        </p:tgtEl>
                                        <p:attrNameLst>
                                          <p:attrName>ppt_h</p:attrName>
                                        </p:attrNameLst>
                                      </p:cBhvr>
                                      <p:tavLst>
                                        <p:tav tm="0">
                                          <p:val>
                                            <p:strVal val="#ppt_h"/>
                                          </p:val>
                                        </p:tav>
                                        <p:tav tm="100000">
                                          <p:val>
                                            <p:strVal val="#ppt_h"/>
                                          </p:val>
                                        </p:tav>
                                      </p:tavLst>
                                    </p:anim>
                                  </p:childTnLst>
                                </p:cTn>
                              </p:par>
                            </p:childTnLst>
                          </p:cTn>
                        </p:par>
                        <p:par>
                          <p:cTn id="142" fill="hold">
                            <p:stCondLst>
                              <p:cond delay="8500"/>
                            </p:stCondLst>
                            <p:childTnLst>
                              <p:par>
                                <p:cTn id="143" presetID="17" presetClass="entr" presetSubtype="4" fill="hold" nodeType="afterEffect">
                                  <p:stCondLst>
                                    <p:cond delay="0"/>
                                  </p:stCondLst>
                                  <p:childTnLst>
                                    <p:set>
                                      <p:cBhvr>
                                        <p:cTn id="144" dur="1" fill="hold">
                                          <p:stCondLst>
                                            <p:cond delay="0"/>
                                          </p:stCondLst>
                                        </p:cTn>
                                        <p:tgtEl>
                                          <p:spTgt spid="263"/>
                                        </p:tgtEl>
                                        <p:attrNameLst>
                                          <p:attrName>style.visibility</p:attrName>
                                        </p:attrNameLst>
                                      </p:cBhvr>
                                      <p:to>
                                        <p:strVal val="visible"/>
                                      </p:to>
                                    </p:set>
                                    <p:anim calcmode="lin" valueType="num">
                                      <p:cBhvr>
                                        <p:cTn id="145" dur="500" fill="hold"/>
                                        <p:tgtEl>
                                          <p:spTgt spid="263"/>
                                        </p:tgtEl>
                                        <p:attrNameLst>
                                          <p:attrName>ppt_x</p:attrName>
                                        </p:attrNameLst>
                                      </p:cBhvr>
                                      <p:tavLst>
                                        <p:tav tm="0">
                                          <p:val>
                                            <p:strVal val="#ppt_x"/>
                                          </p:val>
                                        </p:tav>
                                        <p:tav tm="100000">
                                          <p:val>
                                            <p:strVal val="#ppt_x"/>
                                          </p:val>
                                        </p:tav>
                                      </p:tavLst>
                                    </p:anim>
                                    <p:anim calcmode="lin" valueType="num">
                                      <p:cBhvr>
                                        <p:cTn id="146" dur="500" fill="hold"/>
                                        <p:tgtEl>
                                          <p:spTgt spid="263"/>
                                        </p:tgtEl>
                                        <p:attrNameLst>
                                          <p:attrName>ppt_y</p:attrName>
                                        </p:attrNameLst>
                                      </p:cBhvr>
                                      <p:tavLst>
                                        <p:tav tm="0">
                                          <p:val>
                                            <p:strVal val="#ppt_y+#ppt_h/2"/>
                                          </p:val>
                                        </p:tav>
                                        <p:tav tm="100000">
                                          <p:val>
                                            <p:strVal val="#ppt_y"/>
                                          </p:val>
                                        </p:tav>
                                      </p:tavLst>
                                    </p:anim>
                                    <p:anim calcmode="lin" valueType="num">
                                      <p:cBhvr>
                                        <p:cTn id="147" dur="500" fill="hold"/>
                                        <p:tgtEl>
                                          <p:spTgt spid="263"/>
                                        </p:tgtEl>
                                        <p:attrNameLst>
                                          <p:attrName>ppt_w</p:attrName>
                                        </p:attrNameLst>
                                      </p:cBhvr>
                                      <p:tavLst>
                                        <p:tav tm="0">
                                          <p:val>
                                            <p:strVal val="#ppt_w"/>
                                          </p:val>
                                        </p:tav>
                                        <p:tav tm="100000">
                                          <p:val>
                                            <p:strVal val="#ppt_w"/>
                                          </p:val>
                                        </p:tav>
                                      </p:tavLst>
                                    </p:anim>
                                    <p:anim calcmode="lin" valueType="num">
                                      <p:cBhvr>
                                        <p:cTn id="148" dur="500" fill="hold"/>
                                        <p:tgtEl>
                                          <p:spTgt spid="263"/>
                                        </p:tgtEl>
                                        <p:attrNameLst>
                                          <p:attrName>ppt_h</p:attrName>
                                        </p:attrNameLst>
                                      </p:cBhvr>
                                      <p:tavLst>
                                        <p:tav tm="0">
                                          <p:val>
                                            <p:fltVal val="0"/>
                                          </p:val>
                                        </p:tav>
                                        <p:tav tm="100000">
                                          <p:val>
                                            <p:strVal val="#ppt_h"/>
                                          </p:val>
                                        </p:tav>
                                      </p:tavLst>
                                    </p:anim>
                                  </p:childTnLst>
                                </p:cTn>
                              </p:par>
                            </p:childTnLst>
                          </p:cTn>
                        </p:par>
                        <p:par>
                          <p:cTn id="149" fill="hold">
                            <p:stCondLst>
                              <p:cond delay="9000"/>
                            </p:stCondLst>
                            <p:childTnLst>
                              <p:par>
                                <p:cTn id="150" presetID="17" presetClass="entr" presetSubtype="8" fill="hold" nodeType="afterEffect">
                                  <p:stCondLst>
                                    <p:cond delay="0"/>
                                  </p:stCondLst>
                                  <p:childTnLst>
                                    <p:set>
                                      <p:cBhvr>
                                        <p:cTn id="151" dur="1" fill="hold">
                                          <p:stCondLst>
                                            <p:cond delay="0"/>
                                          </p:stCondLst>
                                        </p:cTn>
                                        <p:tgtEl>
                                          <p:spTgt spid="264"/>
                                        </p:tgtEl>
                                        <p:attrNameLst>
                                          <p:attrName>style.visibility</p:attrName>
                                        </p:attrNameLst>
                                      </p:cBhvr>
                                      <p:to>
                                        <p:strVal val="visible"/>
                                      </p:to>
                                    </p:set>
                                    <p:anim calcmode="lin" valueType="num">
                                      <p:cBhvr>
                                        <p:cTn id="152" dur="500" fill="hold"/>
                                        <p:tgtEl>
                                          <p:spTgt spid="264"/>
                                        </p:tgtEl>
                                        <p:attrNameLst>
                                          <p:attrName>ppt_x</p:attrName>
                                        </p:attrNameLst>
                                      </p:cBhvr>
                                      <p:tavLst>
                                        <p:tav tm="0">
                                          <p:val>
                                            <p:strVal val="#ppt_x-#ppt_w/2"/>
                                          </p:val>
                                        </p:tav>
                                        <p:tav tm="100000">
                                          <p:val>
                                            <p:strVal val="#ppt_x"/>
                                          </p:val>
                                        </p:tav>
                                      </p:tavLst>
                                    </p:anim>
                                    <p:anim calcmode="lin" valueType="num">
                                      <p:cBhvr>
                                        <p:cTn id="153" dur="500" fill="hold"/>
                                        <p:tgtEl>
                                          <p:spTgt spid="264"/>
                                        </p:tgtEl>
                                        <p:attrNameLst>
                                          <p:attrName>ppt_y</p:attrName>
                                        </p:attrNameLst>
                                      </p:cBhvr>
                                      <p:tavLst>
                                        <p:tav tm="0">
                                          <p:val>
                                            <p:strVal val="#ppt_y"/>
                                          </p:val>
                                        </p:tav>
                                        <p:tav tm="100000">
                                          <p:val>
                                            <p:strVal val="#ppt_y"/>
                                          </p:val>
                                        </p:tav>
                                      </p:tavLst>
                                    </p:anim>
                                    <p:anim calcmode="lin" valueType="num">
                                      <p:cBhvr>
                                        <p:cTn id="154" dur="500" fill="hold"/>
                                        <p:tgtEl>
                                          <p:spTgt spid="264"/>
                                        </p:tgtEl>
                                        <p:attrNameLst>
                                          <p:attrName>ppt_w</p:attrName>
                                        </p:attrNameLst>
                                      </p:cBhvr>
                                      <p:tavLst>
                                        <p:tav tm="0">
                                          <p:val>
                                            <p:fltVal val="0"/>
                                          </p:val>
                                        </p:tav>
                                        <p:tav tm="100000">
                                          <p:val>
                                            <p:strVal val="#ppt_w"/>
                                          </p:val>
                                        </p:tav>
                                      </p:tavLst>
                                    </p:anim>
                                    <p:anim calcmode="lin" valueType="num">
                                      <p:cBhvr>
                                        <p:cTn id="155" dur="500" fill="hold"/>
                                        <p:tgtEl>
                                          <p:spTgt spid="264"/>
                                        </p:tgtEl>
                                        <p:attrNameLst>
                                          <p:attrName>ppt_h</p:attrName>
                                        </p:attrNameLst>
                                      </p:cBhvr>
                                      <p:tavLst>
                                        <p:tav tm="0">
                                          <p:val>
                                            <p:strVal val="#ppt_h"/>
                                          </p:val>
                                        </p:tav>
                                        <p:tav tm="100000">
                                          <p:val>
                                            <p:strVal val="#ppt_h"/>
                                          </p:val>
                                        </p:tav>
                                      </p:tavLst>
                                    </p:anim>
                                  </p:childTnLst>
                                </p:cTn>
                              </p:par>
                            </p:childTnLst>
                          </p:cTn>
                        </p:par>
                        <p:par>
                          <p:cTn id="156" fill="hold">
                            <p:stCondLst>
                              <p:cond delay="9500"/>
                            </p:stCondLst>
                            <p:childTnLst>
                              <p:par>
                                <p:cTn id="157" presetID="17" presetClass="entr" presetSubtype="1" fill="hold" nodeType="afterEffect">
                                  <p:stCondLst>
                                    <p:cond delay="0"/>
                                  </p:stCondLst>
                                  <p:childTnLst>
                                    <p:set>
                                      <p:cBhvr>
                                        <p:cTn id="158" dur="1" fill="hold">
                                          <p:stCondLst>
                                            <p:cond delay="0"/>
                                          </p:stCondLst>
                                        </p:cTn>
                                        <p:tgtEl>
                                          <p:spTgt spid="265"/>
                                        </p:tgtEl>
                                        <p:attrNameLst>
                                          <p:attrName>style.visibility</p:attrName>
                                        </p:attrNameLst>
                                      </p:cBhvr>
                                      <p:to>
                                        <p:strVal val="visible"/>
                                      </p:to>
                                    </p:set>
                                    <p:anim calcmode="lin" valueType="num">
                                      <p:cBhvr>
                                        <p:cTn id="159" dur="500" fill="hold"/>
                                        <p:tgtEl>
                                          <p:spTgt spid="265"/>
                                        </p:tgtEl>
                                        <p:attrNameLst>
                                          <p:attrName>ppt_x</p:attrName>
                                        </p:attrNameLst>
                                      </p:cBhvr>
                                      <p:tavLst>
                                        <p:tav tm="0">
                                          <p:val>
                                            <p:strVal val="#ppt_x"/>
                                          </p:val>
                                        </p:tav>
                                        <p:tav tm="100000">
                                          <p:val>
                                            <p:strVal val="#ppt_x"/>
                                          </p:val>
                                        </p:tav>
                                      </p:tavLst>
                                    </p:anim>
                                    <p:anim calcmode="lin" valueType="num">
                                      <p:cBhvr>
                                        <p:cTn id="160" dur="500" fill="hold"/>
                                        <p:tgtEl>
                                          <p:spTgt spid="265"/>
                                        </p:tgtEl>
                                        <p:attrNameLst>
                                          <p:attrName>ppt_y</p:attrName>
                                        </p:attrNameLst>
                                      </p:cBhvr>
                                      <p:tavLst>
                                        <p:tav tm="0">
                                          <p:val>
                                            <p:strVal val="#ppt_y-#ppt_h/2"/>
                                          </p:val>
                                        </p:tav>
                                        <p:tav tm="100000">
                                          <p:val>
                                            <p:strVal val="#ppt_y"/>
                                          </p:val>
                                        </p:tav>
                                      </p:tavLst>
                                    </p:anim>
                                    <p:anim calcmode="lin" valueType="num">
                                      <p:cBhvr>
                                        <p:cTn id="161" dur="500" fill="hold"/>
                                        <p:tgtEl>
                                          <p:spTgt spid="265"/>
                                        </p:tgtEl>
                                        <p:attrNameLst>
                                          <p:attrName>ppt_w</p:attrName>
                                        </p:attrNameLst>
                                      </p:cBhvr>
                                      <p:tavLst>
                                        <p:tav tm="0">
                                          <p:val>
                                            <p:strVal val="#ppt_w"/>
                                          </p:val>
                                        </p:tav>
                                        <p:tav tm="100000">
                                          <p:val>
                                            <p:strVal val="#ppt_w"/>
                                          </p:val>
                                        </p:tav>
                                      </p:tavLst>
                                    </p:anim>
                                    <p:anim calcmode="lin" valueType="num">
                                      <p:cBhvr>
                                        <p:cTn id="162" dur="500" fill="hold"/>
                                        <p:tgtEl>
                                          <p:spTgt spid="265"/>
                                        </p:tgtEl>
                                        <p:attrNameLst>
                                          <p:attrName>ppt_h</p:attrName>
                                        </p:attrNameLst>
                                      </p:cBhvr>
                                      <p:tavLst>
                                        <p:tav tm="0">
                                          <p:val>
                                            <p:fltVal val="0"/>
                                          </p:val>
                                        </p:tav>
                                        <p:tav tm="100000">
                                          <p:val>
                                            <p:strVal val="#ppt_h"/>
                                          </p:val>
                                        </p:tav>
                                      </p:tavLst>
                                    </p:anim>
                                  </p:childTnLst>
                                </p:cTn>
                              </p:par>
                            </p:childTnLst>
                          </p:cTn>
                        </p:par>
                        <p:par>
                          <p:cTn id="163" fill="hold">
                            <p:stCondLst>
                              <p:cond delay="10000"/>
                            </p:stCondLst>
                            <p:childTnLst>
                              <p:par>
                                <p:cTn id="164" presetID="17" presetClass="entr" presetSubtype="8" fill="hold" nodeType="afterEffect">
                                  <p:stCondLst>
                                    <p:cond delay="0"/>
                                  </p:stCondLst>
                                  <p:childTnLst>
                                    <p:set>
                                      <p:cBhvr>
                                        <p:cTn id="165" dur="1" fill="hold">
                                          <p:stCondLst>
                                            <p:cond delay="0"/>
                                          </p:stCondLst>
                                        </p:cTn>
                                        <p:tgtEl>
                                          <p:spTgt spid="266"/>
                                        </p:tgtEl>
                                        <p:attrNameLst>
                                          <p:attrName>style.visibility</p:attrName>
                                        </p:attrNameLst>
                                      </p:cBhvr>
                                      <p:to>
                                        <p:strVal val="visible"/>
                                      </p:to>
                                    </p:set>
                                    <p:anim calcmode="lin" valueType="num">
                                      <p:cBhvr>
                                        <p:cTn id="166" dur="500" fill="hold"/>
                                        <p:tgtEl>
                                          <p:spTgt spid="266"/>
                                        </p:tgtEl>
                                        <p:attrNameLst>
                                          <p:attrName>ppt_x</p:attrName>
                                        </p:attrNameLst>
                                      </p:cBhvr>
                                      <p:tavLst>
                                        <p:tav tm="0">
                                          <p:val>
                                            <p:strVal val="#ppt_x-#ppt_w/2"/>
                                          </p:val>
                                        </p:tav>
                                        <p:tav tm="100000">
                                          <p:val>
                                            <p:strVal val="#ppt_x"/>
                                          </p:val>
                                        </p:tav>
                                      </p:tavLst>
                                    </p:anim>
                                    <p:anim calcmode="lin" valueType="num">
                                      <p:cBhvr>
                                        <p:cTn id="167" dur="500" fill="hold"/>
                                        <p:tgtEl>
                                          <p:spTgt spid="266"/>
                                        </p:tgtEl>
                                        <p:attrNameLst>
                                          <p:attrName>ppt_y</p:attrName>
                                        </p:attrNameLst>
                                      </p:cBhvr>
                                      <p:tavLst>
                                        <p:tav tm="0">
                                          <p:val>
                                            <p:strVal val="#ppt_y"/>
                                          </p:val>
                                        </p:tav>
                                        <p:tav tm="100000">
                                          <p:val>
                                            <p:strVal val="#ppt_y"/>
                                          </p:val>
                                        </p:tav>
                                      </p:tavLst>
                                    </p:anim>
                                    <p:anim calcmode="lin" valueType="num">
                                      <p:cBhvr>
                                        <p:cTn id="168" dur="500" fill="hold"/>
                                        <p:tgtEl>
                                          <p:spTgt spid="266"/>
                                        </p:tgtEl>
                                        <p:attrNameLst>
                                          <p:attrName>ppt_w</p:attrName>
                                        </p:attrNameLst>
                                      </p:cBhvr>
                                      <p:tavLst>
                                        <p:tav tm="0">
                                          <p:val>
                                            <p:fltVal val="0"/>
                                          </p:val>
                                        </p:tav>
                                        <p:tav tm="100000">
                                          <p:val>
                                            <p:strVal val="#ppt_w"/>
                                          </p:val>
                                        </p:tav>
                                      </p:tavLst>
                                    </p:anim>
                                    <p:anim calcmode="lin" valueType="num">
                                      <p:cBhvr>
                                        <p:cTn id="169" dur="500" fill="hold"/>
                                        <p:tgtEl>
                                          <p:spTgt spid="266"/>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223"/>
                                        </p:tgtEl>
                                        <p:attrNameLst>
                                          <p:attrName>style.visibility</p:attrName>
                                        </p:attrNameLst>
                                      </p:cBhvr>
                                      <p:to>
                                        <p:strVal val="visible"/>
                                      </p:to>
                                    </p:set>
                                    <p:animEffect transition="in" filter="blinds(horizontal)">
                                      <p:cBhvr>
                                        <p:cTn id="174" dur="500"/>
                                        <p:tgtEl>
                                          <p:spTgt spid="223"/>
                                        </p:tgtEl>
                                      </p:cBhvr>
                                    </p:animEffect>
                                  </p:childTnLst>
                                </p:cTn>
                              </p:par>
                            </p:childTnLst>
                          </p:cTn>
                        </p:par>
                        <p:par>
                          <p:cTn id="175" fill="hold">
                            <p:stCondLst>
                              <p:cond delay="500"/>
                            </p:stCondLst>
                            <p:childTnLst>
                              <p:par>
                                <p:cTn id="176" presetID="3" presetClass="entr" presetSubtype="10" fill="hold" grpId="0" nodeType="afterEffect">
                                  <p:stCondLst>
                                    <p:cond delay="0"/>
                                  </p:stCondLst>
                                  <p:childTnLst>
                                    <p:set>
                                      <p:cBhvr>
                                        <p:cTn id="177" dur="1" fill="hold">
                                          <p:stCondLst>
                                            <p:cond delay="0"/>
                                          </p:stCondLst>
                                        </p:cTn>
                                        <p:tgtEl>
                                          <p:spTgt spid="224"/>
                                        </p:tgtEl>
                                        <p:attrNameLst>
                                          <p:attrName>style.visibility</p:attrName>
                                        </p:attrNameLst>
                                      </p:cBhvr>
                                      <p:to>
                                        <p:strVal val="visible"/>
                                      </p:to>
                                    </p:set>
                                    <p:animEffect transition="in" filter="blinds(horizontal)">
                                      <p:cBhvr>
                                        <p:cTn id="178" dur="500"/>
                                        <p:tgtEl>
                                          <p:spTgt spid="224"/>
                                        </p:tgtEl>
                                      </p:cBhvr>
                                    </p:animEffect>
                                  </p:childTnLst>
                                </p:cTn>
                              </p:par>
                            </p:childTnLst>
                          </p:cTn>
                        </p:par>
                        <p:par>
                          <p:cTn id="179" fill="hold">
                            <p:stCondLst>
                              <p:cond delay="1000"/>
                            </p:stCondLst>
                            <p:childTnLst>
                              <p:par>
                                <p:cTn id="180" presetID="3" presetClass="entr" presetSubtype="10" fill="hold" grpId="0" nodeType="afterEffect">
                                  <p:stCondLst>
                                    <p:cond delay="0"/>
                                  </p:stCondLst>
                                  <p:childTnLst>
                                    <p:set>
                                      <p:cBhvr>
                                        <p:cTn id="181" dur="1" fill="hold">
                                          <p:stCondLst>
                                            <p:cond delay="0"/>
                                          </p:stCondLst>
                                        </p:cTn>
                                        <p:tgtEl>
                                          <p:spTgt spid="225"/>
                                        </p:tgtEl>
                                        <p:attrNameLst>
                                          <p:attrName>style.visibility</p:attrName>
                                        </p:attrNameLst>
                                      </p:cBhvr>
                                      <p:to>
                                        <p:strVal val="visible"/>
                                      </p:to>
                                    </p:set>
                                    <p:animEffect transition="in" filter="blinds(horizontal)">
                                      <p:cBhvr>
                                        <p:cTn id="182" dur="500"/>
                                        <p:tgtEl>
                                          <p:spTgt spid="225"/>
                                        </p:tgtEl>
                                      </p:cBhvr>
                                    </p:animEffect>
                                  </p:childTnLst>
                                </p:cTn>
                              </p:par>
                            </p:childTnLst>
                          </p:cTn>
                        </p:par>
                      </p:childTnLst>
                    </p:cTn>
                  </p:par>
                  <p:par>
                    <p:cTn id="183" fill="hold">
                      <p:stCondLst>
                        <p:cond delay="indefinite"/>
                      </p:stCondLst>
                      <p:childTnLst>
                        <p:par>
                          <p:cTn id="184" fill="hold">
                            <p:stCondLst>
                              <p:cond delay="0"/>
                            </p:stCondLst>
                            <p:childTnLst>
                              <p:par>
                                <p:cTn id="185" presetID="18" presetClass="entr" presetSubtype="6" fill="hold" grpId="0" nodeType="clickEffect">
                                  <p:stCondLst>
                                    <p:cond delay="0"/>
                                  </p:stCondLst>
                                  <p:childTnLst>
                                    <p:set>
                                      <p:cBhvr>
                                        <p:cTn id="186" dur="1" fill="hold">
                                          <p:stCondLst>
                                            <p:cond delay="0"/>
                                          </p:stCondLst>
                                        </p:cTn>
                                        <p:tgtEl>
                                          <p:spTgt spid="284"/>
                                        </p:tgtEl>
                                        <p:attrNameLst>
                                          <p:attrName>style.visibility</p:attrName>
                                        </p:attrNameLst>
                                      </p:cBhvr>
                                      <p:to>
                                        <p:strVal val="visible"/>
                                      </p:to>
                                    </p:set>
                                    <p:animEffect transition="in" filter="strips(downRight)">
                                      <p:cBhvr>
                                        <p:cTn id="187" dur="500"/>
                                        <p:tgtEl>
                                          <p:spTgt spid="284"/>
                                        </p:tgtEl>
                                      </p:cBhvr>
                                    </p:animEffect>
                                  </p:childTnLst>
                                </p:cTn>
                              </p:par>
                            </p:childTnLst>
                          </p:cTn>
                        </p:par>
                      </p:childTnLst>
                    </p:cTn>
                  </p:par>
                  <p:par>
                    <p:cTn id="188" fill="hold">
                      <p:stCondLst>
                        <p:cond delay="indefinite"/>
                      </p:stCondLst>
                      <p:childTnLst>
                        <p:par>
                          <p:cTn id="189" fill="hold">
                            <p:stCondLst>
                              <p:cond delay="0"/>
                            </p:stCondLst>
                            <p:childTnLst>
                              <p:par>
                                <p:cTn id="190" presetID="17" presetClass="entr" presetSubtype="1" fill="hold" nodeType="clickEffect">
                                  <p:stCondLst>
                                    <p:cond delay="0"/>
                                  </p:stCondLst>
                                  <p:childTnLst>
                                    <p:set>
                                      <p:cBhvr>
                                        <p:cTn id="191" dur="1" fill="hold">
                                          <p:stCondLst>
                                            <p:cond delay="0"/>
                                          </p:stCondLst>
                                        </p:cTn>
                                        <p:tgtEl>
                                          <p:spTgt spid="267"/>
                                        </p:tgtEl>
                                        <p:attrNameLst>
                                          <p:attrName>style.visibility</p:attrName>
                                        </p:attrNameLst>
                                      </p:cBhvr>
                                      <p:to>
                                        <p:strVal val="visible"/>
                                      </p:to>
                                    </p:set>
                                    <p:anim calcmode="lin" valueType="num">
                                      <p:cBhvr>
                                        <p:cTn id="192" dur="500" fill="hold"/>
                                        <p:tgtEl>
                                          <p:spTgt spid="267"/>
                                        </p:tgtEl>
                                        <p:attrNameLst>
                                          <p:attrName>ppt_x</p:attrName>
                                        </p:attrNameLst>
                                      </p:cBhvr>
                                      <p:tavLst>
                                        <p:tav tm="0">
                                          <p:val>
                                            <p:strVal val="#ppt_x"/>
                                          </p:val>
                                        </p:tav>
                                        <p:tav tm="100000">
                                          <p:val>
                                            <p:strVal val="#ppt_x"/>
                                          </p:val>
                                        </p:tav>
                                      </p:tavLst>
                                    </p:anim>
                                    <p:anim calcmode="lin" valueType="num">
                                      <p:cBhvr>
                                        <p:cTn id="193" dur="500" fill="hold"/>
                                        <p:tgtEl>
                                          <p:spTgt spid="267"/>
                                        </p:tgtEl>
                                        <p:attrNameLst>
                                          <p:attrName>ppt_y</p:attrName>
                                        </p:attrNameLst>
                                      </p:cBhvr>
                                      <p:tavLst>
                                        <p:tav tm="0">
                                          <p:val>
                                            <p:strVal val="#ppt_y-#ppt_h/2"/>
                                          </p:val>
                                        </p:tav>
                                        <p:tav tm="100000">
                                          <p:val>
                                            <p:strVal val="#ppt_y"/>
                                          </p:val>
                                        </p:tav>
                                      </p:tavLst>
                                    </p:anim>
                                    <p:anim calcmode="lin" valueType="num">
                                      <p:cBhvr>
                                        <p:cTn id="194" dur="500" fill="hold"/>
                                        <p:tgtEl>
                                          <p:spTgt spid="267"/>
                                        </p:tgtEl>
                                        <p:attrNameLst>
                                          <p:attrName>ppt_w</p:attrName>
                                        </p:attrNameLst>
                                      </p:cBhvr>
                                      <p:tavLst>
                                        <p:tav tm="0">
                                          <p:val>
                                            <p:strVal val="#ppt_w"/>
                                          </p:val>
                                        </p:tav>
                                        <p:tav tm="100000">
                                          <p:val>
                                            <p:strVal val="#ppt_w"/>
                                          </p:val>
                                        </p:tav>
                                      </p:tavLst>
                                    </p:anim>
                                    <p:anim calcmode="lin" valueType="num">
                                      <p:cBhvr>
                                        <p:cTn id="195" dur="500" fill="hold"/>
                                        <p:tgtEl>
                                          <p:spTgt spid="267"/>
                                        </p:tgtEl>
                                        <p:attrNameLst>
                                          <p:attrName>ppt_h</p:attrName>
                                        </p:attrNameLst>
                                      </p:cBhvr>
                                      <p:tavLst>
                                        <p:tav tm="0">
                                          <p:val>
                                            <p:fltVal val="0"/>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499"/>
                                          </p:stCondLst>
                                        </p:cTn>
                                        <p:tgtEl>
                                          <p:spTgt spid="27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nodeType="clickEffect">
                                  <p:stCondLst>
                                    <p:cond delay="0"/>
                                  </p:stCondLst>
                                  <p:childTnLst>
                                    <p:set>
                                      <p:cBhvr>
                                        <p:cTn id="203" dur="1" fill="hold">
                                          <p:stCondLst>
                                            <p:cond delay="499"/>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23" grpId="0" animBg="1"/>
      <p:bldP spid="224" grpId="0" animBg="1"/>
      <p:bldP spid="225" grpId="0" animBg="1"/>
      <p:bldP spid="28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93594" y="878133"/>
            <a:ext cx="8717056" cy="627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脉冲展宽电路</a:t>
            </a:r>
            <a:endParaRPr lang="zh-CN" altLang="en-US" sz="2200" b="0" dirty="0">
              <a:latin typeface="+mn-ea"/>
            </a:endParaRPr>
          </a:p>
        </p:txBody>
      </p:sp>
      <p:grpSp>
        <p:nvGrpSpPr>
          <p:cNvPr id="67" name="Group 74">
            <a:extLst>
              <a:ext uri="{FF2B5EF4-FFF2-40B4-BE49-F238E27FC236}">
                <a16:creationId xmlns:a16="http://schemas.microsoft.com/office/drawing/2014/main" id="{47D78591-E97C-4EFB-8373-08134556436D}"/>
              </a:ext>
            </a:extLst>
          </p:cNvPr>
          <p:cNvGrpSpPr>
            <a:grpSpLocks/>
          </p:cNvGrpSpPr>
          <p:nvPr/>
        </p:nvGrpSpPr>
        <p:grpSpPr bwMode="auto">
          <a:xfrm>
            <a:off x="516684" y="1430396"/>
            <a:ext cx="8270875" cy="4110078"/>
            <a:chOff x="74" y="1797"/>
            <a:chExt cx="5210" cy="2588"/>
          </a:xfrm>
        </p:grpSpPr>
        <p:grpSp>
          <p:nvGrpSpPr>
            <p:cNvPr id="68" name="Group 72">
              <a:extLst>
                <a:ext uri="{FF2B5EF4-FFF2-40B4-BE49-F238E27FC236}">
                  <a16:creationId xmlns:a16="http://schemas.microsoft.com/office/drawing/2014/main" id="{78798E93-D3F7-4304-9D9F-7C6C3B2871F4}"/>
                </a:ext>
              </a:extLst>
            </p:cNvPr>
            <p:cNvGrpSpPr>
              <a:grpSpLocks/>
            </p:cNvGrpSpPr>
            <p:nvPr/>
          </p:nvGrpSpPr>
          <p:grpSpPr bwMode="auto">
            <a:xfrm>
              <a:off x="74" y="1797"/>
              <a:ext cx="2573" cy="2359"/>
              <a:chOff x="74" y="1797"/>
              <a:chExt cx="2573" cy="2359"/>
            </a:xfrm>
          </p:grpSpPr>
          <p:sp>
            <p:nvSpPr>
              <p:cNvPr id="105" name="Text Box 6">
                <a:extLst>
                  <a:ext uri="{FF2B5EF4-FFF2-40B4-BE49-F238E27FC236}">
                    <a16:creationId xmlns:a16="http://schemas.microsoft.com/office/drawing/2014/main" id="{71C24F36-E263-4548-8ADE-1DCF7ABBFDD5}"/>
                  </a:ext>
                </a:extLst>
              </p:cNvPr>
              <p:cNvSpPr txBox="1">
                <a:spLocks noChangeArrowheads="1"/>
              </p:cNvSpPr>
              <p:nvPr/>
            </p:nvSpPr>
            <p:spPr bwMode="auto">
              <a:xfrm>
                <a:off x="1066" y="1797"/>
                <a:ext cx="616"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CC</a:t>
                </a:r>
                <a:endParaRPr kumimoji="1" lang="en-US" altLang="zh-CN" sz="2400" i="0">
                  <a:solidFill>
                    <a:srgbClr val="540000"/>
                  </a:solidFill>
                </a:endParaRPr>
              </a:p>
            </p:txBody>
          </p:sp>
          <p:sp>
            <p:nvSpPr>
              <p:cNvPr id="106" name="Rectangle 7">
                <a:extLst>
                  <a:ext uri="{FF2B5EF4-FFF2-40B4-BE49-F238E27FC236}">
                    <a16:creationId xmlns:a16="http://schemas.microsoft.com/office/drawing/2014/main" id="{9297674C-7D47-43FA-B5A2-315F88B4D489}"/>
                  </a:ext>
                </a:extLst>
              </p:cNvPr>
              <p:cNvSpPr>
                <a:spLocks noChangeArrowheads="1"/>
              </p:cNvSpPr>
              <p:nvPr/>
            </p:nvSpPr>
            <p:spPr bwMode="auto">
              <a:xfrm>
                <a:off x="518" y="2723"/>
                <a:ext cx="259" cy="463"/>
              </a:xfrm>
              <a:prstGeom prst="rect">
                <a:avLst/>
              </a:prstGeom>
              <a:noFill/>
              <a:ln w="1905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07" name="Line 9">
                <a:extLst>
                  <a:ext uri="{FF2B5EF4-FFF2-40B4-BE49-F238E27FC236}">
                    <a16:creationId xmlns:a16="http://schemas.microsoft.com/office/drawing/2014/main" id="{D26EC612-1BA4-4DFE-843D-36518E689E6A}"/>
                  </a:ext>
                </a:extLst>
              </p:cNvPr>
              <p:cNvSpPr>
                <a:spLocks noChangeShapeType="1"/>
              </p:cNvSpPr>
              <p:nvPr/>
            </p:nvSpPr>
            <p:spPr bwMode="auto">
              <a:xfrm>
                <a:off x="857" y="2988"/>
                <a:ext cx="43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8" name="Rectangle 10">
                <a:extLst>
                  <a:ext uri="{FF2B5EF4-FFF2-40B4-BE49-F238E27FC236}">
                    <a16:creationId xmlns:a16="http://schemas.microsoft.com/office/drawing/2014/main" id="{2C49B4F7-E7BC-4D0B-80E9-B333BD779D04}"/>
                  </a:ext>
                </a:extLst>
              </p:cNvPr>
              <p:cNvSpPr>
                <a:spLocks noChangeArrowheads="1"/>
              </p:cNvSpPr>
              <p:nvPr/>
            </p:nvSpPr>
            <p:spPr bwMode="auto">
              <a:xfrm>
                <a:off x="1295" y="2636"/>
                <a:ext cx="417" cy="709"/>
              </a:xfrm>
              <a:prstGeom prst="rect">
                <a:avLst/>
              </a:prstGeom>
              <a:noFill/>
              <a:ln w="19050">
                <a:solidFill>
                  <a:schemeClr val="accent5">
                    <a:lumMod val="10000"/>
                  </a:schemeClr>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i="0">
                  <a:solidFill>
                    <a:srgbClr val="540000"/>
                  </a:solidFill>
                </a:endParaRPr>
              </a:p>
            </p:txBody>
          </p:sp>
          <p:sp>
            <p:nvSpPr>
              <p:cNvPr id="109" name="Line 11">
                <a:extLst>
                  <a:ext uri="{FF2B5EF4-FFF2-40B4-BE49-F238E27FC236}">
                    <a16:creationId xmlns:a16="http://schemas.microsoft.com/office/drawing/2014/main" id="{B8F5A13A-9035-47AA-A1C2-12D590B36CE9}"/>
                  </a:ext>
                </a:extLst>
              </p:cNvPr>
              <p:cNvSpPr>
                <a:spLocks noChangeShapeType="1"/>
              </p:cNvSpPr>
              <p:nvPr/>
            </p:nvSpPr>
            <p:spPr bwMode="auto">
              <a:xfrm>
                <a:off x="1374" y="2790"/>
                <a:ext cx="23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0" name="Line 12">
                <a:extLst>
                  <a:ext uri="{FF2B5EF4-FFF2-40B4-BE49-F238E27FC236}">
                    <a16:creationId xmlns:a16="http://schemas.microsoft.com/office/drawing/2014/main" id="{5FB07795-382E-43BA-88CE-882AB6169810}"/>
                  </a:ext>
                </a:extLst>
              </p:cNvPr>
              <p:cNvSpPr>
                <a:spLocks noChangeShapeType="1"/>
              </p:cNvSpPr>
              <p:nvPr/>
            </p:nvSpPr>
            <p:spPr bwMode="auto">
              <a:xfrm>
                <a:off x="1612" y="2790"/>
                <a:ext cx="0" cy="441"/>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1" name="Line 13">
                <a:extLst>
                  <a:ext uri="{FF2B5EF4-FFF2-40B4-BE49-F238E27FC236}">
                    <a16:creationId xmlns:a16="http://schemas.microsoft.com/office/drawing/2014/main" id="{41770CF2-E2F7-4413-9C19-1F172AF897D9}"/>
                  </a:ext>
                </a:extLst>
              </p:cNvPr>
              <p:cNvSpPr>
                <a:spLocks noChangeShapeType="1"/>
              </p:cNvSpPr>
              <p:nvPr/>
            </p:nvSpPr>
            <p:spPr bwMode="auto">
              <a:xfrm>
                <a:off x="1434" y="3231"/>
                <a:ext cx="25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2" name="Line 14">
                <a:extLst>
                  <a:ext uri="{FF2B5EF4-FFF2-40B4-BE49-F238E27FC236}">
                    <a16:creationId xmlns:a16="http://schemas.microsoft.com/office/drawing/2014/main" id="{2924A4C6-EF21-4A85-ABD9-2BEA87753CE9}"/>
                  </a:ext>
                </a:extLst>
              </p:cNvPr>
              <p:cNvSpPr>
                <a:spLocks noChangeShapeType="1"/>
              </p:cNvSpPr>
              <p:nvPr/>
            </p:nvSpPr>
            <p:spPr bwMode="auto">
              <a:xfrm flipV="1">
                <a:off x="1434" y="2790"/>
                <a:ext cx="0" cy="441"/>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3" name="Oval 15">
                <a:extLst>
                  <a:ext uri="{FF2B5EF4-FFF2-40B4-BE49-F238E27FC236}">
                    <a16:creationId xmlns:a16="http://schemas.microsoft.com/office/drawing/2014/main" id="{3C9F21D4-6218-453F-ACCB-3E7F1F441FB0}"/>
                  </a:ext>
                </a:extLst>
              </p:cNvPr>
              <p:cNvSpPr>
                <a:spLocks noChangeArrowheads="1"/>
              </p:cNvSpPr>
              <p:nvPr/>
            </p:nvSpPr>
            <p:spPr bwMode="auto">
              <a:xfrm>
                <a:off x="1732" y="2944"/>
                <a:ext cx="80" cy="110"/>
              </a:xfrm>
              <a:prstGeom prst="ellipse">
                <a:avLst/>
              </a:prstGeom>
              <a:solidFill>
                <a:srgbClr val="003300"/>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4" name="Line 16">
                <a:extLst>
                  <a:ext uri="{FF2B5EF4-FFF2-40B4-BE49-F238E27FC236}">
                    <a16:creationId xmlns:a16="http://schemas.microsoft.com/office/drawing/2014/main" id="{79726B70-80C4-4402-9E4F-073E389BAA27}"/>
                  </a:ext>
                </a:extLst>
              </p:cNvPr>
              <p:cNvSpPr>
                <a:spLocks noChangeShapeType="1"/>
              </p:cNvSpPr>
              <p:nvPr/>
            </p:nvSpPr>
            <p:spPr bwMode="auto">
              <a:xfrm>
                <a:off x="1831" y="3010"/>
                <a:ext cx="3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5" name="Line 17">
                <a:extLst>
                  <a:ext uri="{FF2B5EF4-FFF2-40B4-BE49-F238E27FC236}">
                    <a16:creationId xmlns:a16="http://schemas.microsoft.com/office/drawing/2014/main" id="{46FB6D53-5B61-42D1-84C7-F6151BE598F1}"/>
                  </a:ext>
                </a:extLst>
              </p:cNvPr>
              <p:cNvSpPr>
                <a:spLocks noChangeShapeType="1"/>
              </p:cNvSpPr>
              <p:nvPr/>
            </p:nvSpPr>
            <p:spPr bwMode="auto">
              <a:xfrm flipV="1">
                <a:off x="1076" y="2746"/>
                <a:ext cx="0" cy="24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6" name="Rectangle 18">
                <a:extLst>
                  <a:ext uri="{FF2B5EF4-FFF2-40B4-BE49-F238E27FC236}">
                    <a16:creationId xmlns:a16="http://schemas.microsoft.com/office/drawing/2014/main" id="{6146C042-78C2-407A-AB1E-1B9CCB61318A}"/>
                  </a:ext>
                </a:extLst>
              </p:cNvPr>
              <p:cNvSpPr>
                <a:spLocks noChangeArrowheads="1"/>
              </p:cNvSpPr>
              <p:nvPr/>
            </p:nvSpPr>
            <p:spPr bwMode="auto">
              <a:xfrm>
                <a:off x="1035" y="2371"/>
                <a:ext cx="80" cy="375"/>
              </a:xfrm>
              <a:prstGeom prst="rect">
                <a:avLst/>
              </a:prstGeom>
              <a:solidFill>
                <a:srgbClr val="003300"/>
              </a:solidFill>
              <a:ln w="1905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7" name="Line 19">
                <a:extLst>
                  <a:ext uri="{FF2B5EF4-FFF2-40B4-BE49-F238E27FC236}">
                    <a16:creationId xmlns:a16="http://schemas.microsoft.com/office/drawing/2014/main" id="{27D56067-CA63-43A8-B36C-C61E9769A989}"/>
                  </a:ext>
                </a:extLst>
              </p:cNvPr>
              <p:cNvSpPr>
                <a:spLocks noChangeShapeType="1"/>
              </p:cNvSpPr>
              <p:nvPr/>
            </p:nvSpPr>
            <p:spPr bwMode="auto">
              <a:xfrm flipV="1">
                <a:off x="1076" y="2129"/>
                <a:ext cx="0" cy="24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8" name="Oval 20">
                <a:extLst>
                  <a:ext uri="{FF2B5EF4-FFF2-40B4-BE49-F238E27FC236}">
                    <a16:creationId xmlns:a16="http://schemas.microsoft.com/office/drawing/2014/main" id="{A1DF8278-B6B7-477C-88E9-E8A2CE7EB2E2}"/>
                  </a:ext>
                </a:extLst>
              </p:cNvPr>
              <p:cNvSpPr>
                <a:spLocks noChangeArrowheads="1"/>
              </p:cNvSpPr>
              <p:nvPr/>
            </p:nvSpPr>
            <p:spPr bwMode="auto">
              <a:xfrm>
                <a:off x="1015" y="2019"/>
                <a:ext cx="79" cy="110"/>
              </a:xfrm>
              <a:prstGeom prst="ellipse">
                <a:avLst/>
              </a:prstGeom>
              <a:solidFill>
                <a:srgbClr val="FFFFFF"/>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9" name="Oval 21">
                <a:extLst>
                  <a:ext uri="{FF2B5EF4-FFF2-40B4-BE49-F238E27FC236}">
                    <a16:creationId xmlns:a16="http://schemas.microsoft.com/office/drawing/2014/main" id="{99C73FC0-0EC3-43D0-AB31-5C832101B9FF}"/>
                  </a:ext>
                </a:extLst>
              </p:cNvPr>
              <p:cNvSpPr>
                <a:spLocks noChangeArrowheads="1"/>
              </p:cNvSpPr>
              <p:nvPr/>
            </p:nvSpPr>
            <p:spPr bwMode="auto">
              <a:xfrm>
                <a:off x="777" y="2921"/>
                <a:ext cx="80" cy="110"/>
              </a:xfrm>
              <a:prstGeom prst="ellipse">
                <a:avLst/>
              </a:prstGeom>
              <a:solidFill>
                <a:srgbClr val="003300"/>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20" name="Line 22">
                <a:extLst>
                  <a:ext uri="{FF2B5EF4-FFF2-40B4-BE49-F238E27FC236}">
                    <a16:creationId xmlns:a16="http://schemas.microsoft.com/office/drawing/2014/main" id="{AF02223F-8E9E-475E-81AB-D03C21EE170D}"/>
                  </a:ext>
                </a:extLst>
              </p:cNvPr>
              <p:cNvSpPr>
                <a:spLocks noChangeShapeType="1"/>
              </p:cNvSpPr>
              <p:nvPr/>
            </p:nvSpPr>
            <p:spPr bwMode="auto">
              <a:xfrm flipH="1">
                <a:off x="1076" y="2988"/>
                <a:ext cx="0" cy="264"/>
              </a:xfrm>
              <a:prstGeom prst="line">
                <a:avLst/>
              </a:prstGeom>
              <a:noFill/>
              <a:ln w="19050">
                <a:solidFill>
                  <a:schemeClr val="accent5">
                    <a:lumMod val="10000"/>
                  </a:schemeClr>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1" name="Line 23">
                <a:extLst>
                  <a:ext uri="{FF2B5EF4-FFF2-40B4-BE49-F238E27FC236}">
                    <a16:creationId xmlns:a16="http://schemas.microsoft.com/office/drawing/2014/main" id="{F82201D2-8C6A-4AFA-AEAA-9A8725B9E823}"/>
                  </a:ext>
                </a:extLst>
              </p:cNvPr>
              <p:cNvSpPr>
                <a:spLocks noChangeShapeType="1"/>
              </p:cNvSpPr>
              <p:nvPr/>
            </p:nvSpPr>
            <p:spPr bwMode="auto">
              <a:xfrm>
                <a:off x="976" y="3252"/>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2" name="Line 24">
                <a:extLst>
                  <a:ext uri="{FF2B5EF4-FFF2-40B4-BE49-F238E27FC236}">
                    <a16:creationId xmlns:a16="http://schemas.microsoft.com/office/drawing/2014/main" id="{CB414A63-ECA5-428B-A637-C49BC01E368E}"/>
                  </a:ext>
                </a:extLst>
              </p:cNvPr>
              <p:cNvSpPr>
                <a:spLocks noChangeShapeType="1"/>
              </p:cNvSpPr>
              <p:nvPr/>
            </p:nvSpPr>
            <p:spPr bwMode="auto">
              <a:xfrm>
                <a:off x="976" y="3341"/>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3" name="Line 25">
                <a:extLst>
                  <a:ext uri="{FF2B5EF4-FFF2-40B4-BE49-F238E27FC236}">
                    <a16:creationId xmlns:a16="http://schemas.microsoft.com/office/drawing/2014/main" id="{6B736C24-29E3-468F-A079-E33536C6BE53}"/>
                  </a:ext>
                </a:extLst>
              </p:cNvPr>
              <p:cNvSpPr>
                <a:spLocks noChangeShapeType="1"/>
              </p:cNvSpPr>
              <p:nvPr/>
            </p:nvSpPr>
            <p:spPr bwMode="auto">
              <a:xfrm>
                <a:off x="1076" y="3341"/>
                <a:ext cx="0" cy="30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4" name="Line 26">
                <a:extLst>
                  <a:ext uri="{FF2B5EF4-FFF2-40B4-BE49-F238E27FC236}">
                    <a16:creationId xmlns:a16="http://schemas.microsoft.com/office/drawing/2014/main" id="{7F9EC52B-4D5F-426A-847B-A178BF13FFC7}"/>
                  </a:ext>
                </a:extLst>
              </p:cNvPr>
              <p:cNvSpPr>
                <a:spLocks noChangeShapeType="1"/>
              </p:cNvSpPr>
              <p:nvPr/>
            </p:nvSpPr>
            <p:spPr bwMode="auto">
              <a:xfrm>
                <a:off x="955" y="3650"/>
                <a:ext cx="26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5" name="Line 27">
                <a:extLst>
                  <a:ext uri="{FF2B5EF4-FFF2-40B4-BE49-F238E27FC236}">
                    <a16:creationId xmlns:a16="http://schemas.microsoft.com/office/drawing/2014/main" id="{638876D5-79D8-472A-A0AA-75EF382DD766}"/>
                  </a:ext>
                </a:extLst>
              </p:cNvPr>
              <p:cNvSpPr>
                <a:spLocks noChangeShapeType="1"/>
              </p:cNvSpPr>
              <p:nvPr/>
            </p:nvSpPr>
            <p:spPr bwMode="auto">
              <a:xfrm flipH="1">
                <a:off x="299" y="2944"/>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6" name="Text Box 28">
                <a:extLst>
                  <a:ext uri="{FF2B5EF4-FFF2-40B4-BE49-F238E27FC236}">
                    <a16:creationId xmlns:a16="http://schemas.microsoft.com/office/drawing/2014/main" id="{B3499E91-282D-4AD1-AD5A-67916D1E545F}"/>
                  </a:ext>
                </a:extLst>
              </p:cNvPr>
              <p:cNvSpPr txBox="1">
                <a:spLocks noChangeArrowheads="1"/>
              </p:cNvSpPr>
              <p:nvPr/>
            </p:nvSpPr>
            <p:spPr bwMode="auto">
              <a:xfrm>
                <a:off x="74" y="2750"/>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I</a:t>
                </a:r>
                <a:endParaRPr kumimoji="1" lang="en-US" altLang="zh-CN" sz="2400" i="0">
                  <a:solidFill>
                    <a:srgbClr val="540000"/>
                  </a:solidFill>
                </a:endParaRPr>
              </a:p>
            </p:txBody>
          </p:sp>
          <p:sp>
            <p:nvSpPr>
              <p:cNvPr id="127" name="Text Box 29">
                <a:extLst>
                  <a:ext uri="{FF2B5EF4-FFF2-40B4-BE49-F238E27FC236}">
                    <a16:creationId xmlns:a16="http://schemas.microsoft.com/office/drawing/2014/main" id="{1556BE1B-B802-44F9-BA28-749E3220CB96}"/>
                  </a:ext>
                </a:extLst>
              </p:cNvPr>
              <p:cNvSpPr txBox="1">
                <a:spLocks noChangeArrowheads="1"/>
              </p:cNvSpPr>
              <p:nvPr/>
            </p:nvSpPr>
            <p:spPr bwMode="auto">
              <a:xfrm>
                <a:off x="2109" y="2834"/>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v</a:t>
                </a:r>
                <a:r>
                  <a:rPr kumimoji="1" lang="en-US" altLang="zh-CN" sz="2400" i="0" baseline="-25000" dirty="0" err="1">
                    <a:solidFill>
                      <a:srgbClr val="540000"/>
                    </a:solidFill>
                  </a:rPr>
                  <a:t>O</a:t>
                </a:r>
                <a:endParaRPr kumimoji="1" lang="en-US" altLang="zh-CN" sz="2400" i="0" dirty="0">
                  <a:solidFill>
                    <a:srgbClr val="540000"/>
                  </a:solidFill>
                </a:endParaRPr>
              </a:p>
            </p:txBody>
          </p:sp>
          <p:sp>
            <p:nvSpPr>
              <p:cNvPr id="128" name="Text Box 30">
                <a:extLst>
                  <a:ext uri="{FF2B5EF4-FFF2-40B4-BE49-F238E27FC236}">
                    <a16:creationId xmlns:a16="http://schemas.microsoft.com/office/drawing/2014/main" id="{33B5E5F6-55FF-4AB3-AF02-0BEF8C90233B}"/>
                  </a:ext>
                </a:extLst>
              </p:cNvPr>
              <p:cNvSpPr txBox="1">
                <a:spLocks noChangeArrowheads="1"/>
              </p:cNvSpPr>
              <p:nvPr/>
            </p:nvSpPr>
            <p:spPr bwMode="auto">
              <a:xfrm>
                <a:off x="476" y="3203"/>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G</a:t>
                </a:r>
                <a:r>
                  <a:rPr kumimoji="1" lang="en-US" altLang="zh-CN" sz="2400" i="0" baseline="-25000" dirty="0">
                    <a:solidFill>
                      <a:srgbClr val="540000"/>
                    </a:solidFill>
                  </a:rPr>
                  <a:t>1</a:t>
                </a:r>
                <a:endParaRPr kumimoji="1" lang="en-US" altLang="zh-CN" sz="2400" i="0" dirty="0">
                  <a:solidFill>
                    <a:srgbClr val="540000"/>
                  </a:solidFill>
                </a:endParaRPr>
              </a:p>
            </p:txBody>
          </p:sp>
          <p:sp>
            <p:nvSpPr>
              <p:cNvPr id="129" name="Text Box 31">
                <a:extLst>
                  <a:ext uri="{FF2B5EF4-FFF2-40B4-BE49-F238E27FC236}">
                    <a16:creationId xmlns:a16="http://schemas.microsoft.com/office/drawing/2014/main" id="{7AF32106-072C-40FD-80EC-D1B4DCB80F99}"/>
                  </a:ext>
                </a:extLst>
              </p:cNvPr>
              <p:cNvSpPr txBox="1">
                <a:spLocks noChangeArrowheads="1"/>
              </p:cNvSpPr>
              <p:nvPr/>
            </p:nvSpPr>
            <p:spPr bwMode="auto">
              <a:xfrm>
                <a:off x="748" y="2387"/>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R</a:t>
                </a:r>
              </a:p>
            </p:txBody>
          </p:sp>
          <p:sp>
            <p:nvSpPr>
              <p:cNvPr id="130" name="Text Box 32">
                <a:extLst>
                  <a:ext uri="{FF2B5EF4-FFF2-40B4-BE49-F238E27FC236}">
                    <a16:creationId xmlns:a16="http://schemas.microsoft.com/office/drawing/2014/main" id="{C06C001F-717C-4A21-A6B3-11D39ADBFF1F}"/>
                  </a:ext>
                </a:extLst>
              </p:cNvPr>
              <p:cNvSpPr txBox="1">
                <a:spLocks noChangeArrowheads="1"/>
              </p:cNvSpPr>
              <p:nvPr/>
            </p:nvSpPr>
            <p:spPr bwMode="auto">
              <a:xfrm>
                <a:off x="748" y="3158"/>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C</a:t>
                </a:r>
              </a:p>
            </p:txBody>
          </p:sp>
          <p:sp>
            <p:nvSpPr>
              <p:cNvPr id="131" name="Text Box 33">
                <a:extLst>
                  <a:ext uri="{FF2B5EF4-FFF2-40B4-BE49-F238E27FC236}">
                    <a16:creationId xmlns:a16="http://schemas.microsoft.com/office/drawing/2014/main" id="{973A7CEA-1755-4D82-BBD7-39A8C89E0A34}"/>
                  </a:ext>
                </a:extLst>
              </p:cNvPr>
              <p:cNvSpPr txBox="1">
                <a:spLocks noChangeArrowheads="1"/>
              </p:cNvSpPr>
              <p:nvPr/>
            </p:nvSpPr>
            <p:spPr bwMode="auto">
              <a:xfrm>
                <a:off x="815" y="2699"/>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v</a:t>
                </a:r>
                <a:r>
                  <a:rPr kumimoji="1" lang="en-US" altLang="zh-CN" sz="2400" i="0" baseline="-25000" dirty="0" err="1">
                    <a:solidFill>
                      <a:srgbClr val="540000"/>
                    </a:solidFill>
                  </a:rPr>
                  <a:t>C</a:t>
                </a:r>
                <a:endParaRPr kumimoji="1" lang="en-US" altLang="zh-CN" sz="2400" i="0" dirty="0">
                  <a:solidFill>
                    <a:srgbClr val="540000"/>
                  </a:solidFill>
                </a:endParaRPr>
              </a:p>
            </p:txBody>
          </p:sp>
          <p:sp>
            <p:nvSpPr>
              <p:cNvPr id="132" name="Text Box 34">
                <a:extLst>
                  <a:ext uri="{FF2B5EF4-FFF2-40B4-BE49-F238E27FC236}">
                    <a16:creationId xmlns:a16="http://schemas.microsoft.com/office/drawing/2014/main" id="{3341B871-FC05-4912-93F3-5A7A87203748}"/>
                  </a:ext>
                </a:extLst>
              </p:cNvPr>
              <p:cNvSpPr txBox="1">
                <a:spLocks noChangeArrowheads="1"/>
              </p:cNvSpPr>
              <p:nvPr/>
            </p:nvSpPr>
            <p:spPr bwMode="auto">
              <a:xfrm>
                <a:off x="521" y="3791"/>
                <a:ext cx="1334" cy="3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 (a) </a:t>
                </a:r>
                <a:r>
                  <a:rPr kumimoji="1" lang="zh-CN" altLang="en-US" sz="2400" i="0">
                    <a:solidFill>
                      <a:srgbClr val="540000"/>
                    </a:solidFill>
                  </a:rPr>
                  <a:t>原理图</a:t>
                </a:r>
              </a:p>
            </p:txBody>
          </p:sp>
        </p:grpSp>
        <p:grpSp>
          <p:nvGrpSpPr>
            <p:cNvPr id="69" name="Group 73">
              <a:extLst>
                <a:ext uri="{FF2B5EF4-FFF2-40B4-BE49-F238E27FC236}">
                  <a16:creationId xmlns:a16="http://schemas.microsoft.com/office/drawing/2014/main" id="{F914F888-5E19-45D6-9B7D-272E71E28A39}"/>
                </a:ext>
              </a:extLst>
            </p:cNvPr>
            <p:cNvGrpSpPr>
              <a:grpSpLocks/>
            </p:cNvGrpSpPr>
            <p:nvPr/>
          </p:nvGrpSpPr>
          <p:grpSpPr bwMode="auto">
            <a:xfrm>
              <a:off x="2579" y="1880"/>
              <a:ext cx="2705" cy="2148"/>
              <a:chOff x="2579" y="1880"/>
              <a:chExt cx="2705" cy="2148"/>
            </a:xfrm>
          </p:grpSpPr>
          <p:sp>
            <p:nvSpPr>
              <p:cNvPr id="71" name="Line 36">
                <a:extLst>
                  <a:ext uri="{FF2B5EF4-FFF2-40B4-BE49-F238E27FC236}">
                    <a16:creationId xmlns:a16="http://schemas.microsoft.com/office/drawing/2014/main" id="{1D1C5AEF-267B-4807-8C3C-24A09C2ED9EF}"/>
                  </a:ext>
                </a:extLst>
              </p:cNvPr>
              <p:cNvSpPr>
                <a:spLocks noChangeShapeType="1"/>
              </p:cNvSpPr>
              <p:nvPr/>
            </p:nvSpPr>
            <p:spPr bwMode="auto">
              <a:xfrm>
                <a:off x="2673" y="2250"/>
                <a:ext cx="31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2" name="Line 37">
                <a:extLst>
                  <a:ext uri="{FF2B5EF4-FFF2-40B4-BE49-F238E27FC236}">
                    <a16:creationId xmlns:a16="http://schemas.microsoft.com/office/drawing/2014/main" id="{235CD77A-689D-4393-846F-42EC405B2274}"/>
                  </a:ext>
                </a:extLst>
              </p:cNvPr>
              <p:cNvSpPr>
                <a:spLocks noChangeShapeType="1"/>
              </p:cNvSpPr>
              <p:nvPr/>
            </p:nvSpPr>
            <p:spPr bwMode="auto">
              <a:xfrm flipV="1">
                <a:off x="2990"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3" name="Line 38">
                <a:extLst>
                  <a:ext uri="{FF2B5EF4-FFF2-40B4-BE49-F238E27FC236}">
                    <a16:creationId xmlns:a16="http://schemas.microsoft.com/office/drawing/2014/main" id="{1C0A916B-EEA6-44AA-8E5F-334C9134B6E6}"/>
                  </a:ext>
                </a:extLst>
              </p:cNvPr>
              <p:cNvSpPr>
                <a:spLocks noChangeShapeType="1"/>
              </p:cNvSpPr>
              <p:nvPr/>
            </p:nvSpPr>
            <p:spPr bwMode="auto">
              <a:xfrm>
                <a:off x="2990" y="1901"/>
                <a:ext cx="18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4" name="Line 39">
                <a:extLst>
                  <a:ext uri="{FF2B5EF4-FFF2-40B4-BE49-F238E27FC236}">
                    <a16:creationId xmlns:a16="http://schemas.microsoft.com/office/drawing/2014/main" id="{237CC0F3-9E7A-4285-A9B7-AB97B192EDA5}"/>
                  </a:ext>
                </a:extLst>
              </p:cNvPr>
              <p:cNvSpPr>
                <a:spLocks noChangeShapeType="1"/>
              </p:cNvSpPr>
              <p:nvPr/>
            </p:nvSpPr>
            <p:spPr bwMode="auto">
              <a:xfrm>
                <a:off x="3177"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5" name="Line 40">
                <a:extLst>
                  <a:ext uri="{FF2B5EF4-FFF2-40B4-BE49-F238E27FC236}">
                    <a16:creationId xmlns:a16="http://schemas.microsoft.com/office/drawing/2014/main" id="{047D2784-76AC-4D33-8965-F1ADEEB7A4FB}"/>
                  </a:ext>
                </a:extLst>
              </p:cNvPr>
              <p:cNvSpPr>
                <a:spLocks noChangeShapeType="1"/>
              </p:cNvSpPr>
              <p:nvPr/>
            </p:nvSpPr>
            <p:spPr bwMode="auto">
              <a:xfrm>
                <a:off x="3177" y="2250"/>
                <a:ext cx="775"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6" name="Line 41">
                <a:extLst>
                  <a:ext uri="{FF2B5EF4-FFF2-40B4-BE49-F238E27FC236}">
                    <a16:creationId xmlns:a16="http://schemas.microsoft.com/office/drawing/2014/main" id="{77BC9032-5ED4-490C-B288-280E5CCB3BC8}"/>
                  </a:ext>
                </a:extLst>
              </p:cNvPr>
              <p:cNvSpPr>
                <a:spLocks noChangeShapeType="1"/>
              </p:cNvSpPr>
              <p:nvPr/>
            </p:nvSpPr>
            <p:spPr bwMode="auto">
              <a:xfrm flipV="1">
                <a:off x="3940" y="1886"/>
                <a:ext cx="0" cy="35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7" name="Line 42">
                <a:extLst>
                  <a:ext uri="{FF2B5EF4-FFF2-40B4-BE49-F238E27FC236}">
                    <a16:creationId xmlns:a16="http://schemas.microsoft.com/office/drawing/2014/main" id="{90937A6A-8C0C-4295-8BDF-BC4FD94F6322}"/>
                  </a:ext>
                </a:extLst>
              </p:cNvPr>
              <p:cNvSpPr>
                <a:spLocks noChangeShapeType="1"/>
              </p:cNvSpPr>
              <p:nvPr/>
            </p:nvSpPr>
            <p:spPr bwMode="auto">
              <a:xfrm>
                <a:off x="3940" y="1901"/>
                <a:ext cx="18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8" name="Line 43">
                <a:extLst>
                  <a:ext uri="{FF2B5EF4-FFF2-40B4-BE49-F238E27FC236}">
                    <a16:creationId xmlns:a16="http://schemas.microsoft.com/office/drawing/2014/main" id="{F6A52673-5FAE-4DE7-9426-BEF03AF1C2A5}"/>
                  </a:ext>
                </a:extLst>
              </p:cNvPr>
              <p:cNvSpPr>
                <a:spLocks noChangeShapeType="1"/>
              </p:cNvSpPr>
              <p:nvPr/>
            </p:nvSpPr>
            <p:spPr bwMode="auto">
              <a:xfrm>
                <a:off x="4128"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9" name="Line 44">
                <a:extLst>
                  <a:ext uri="{FF2B5EF4-FFF2-40B4-BE49-F238E27FC236}">
                    <a16:creationId xmlns:a16="http://schemas.microsoft.com/office/drawing/2014/main" id="{E93A2CFE-BF7E-4C8E-81E2-B9D24D41ED64}"/>
                  </a:ext>
                </a:extLst>
              </p:cNvPr>
              <p:cNvSpPr>
                <a:spLocks noChangeShapeType="1"/>
              </p:cNvSpPr>
              <p:nvPr/>
            </p:nvSpPr>
            <p:spPr bwMode="auto">
              <a:xfrm>
                <a:off x="4128" y="2250"/>
                <a:ext cx="575"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0" name="Line 45">
                <a:extLst>
                  <a:ext uri="{FF2B5EF4-FFF2-40B4-BE49-F238E27FC236}">
                    <a16:creationId xmlns:a16="http://schemas.microsoft.com/office/drawing/2014/main" id="{CBF9C3BF-2DDE-4603-A075-A78A18119837}"/>
                  </a:ext>
                </a:extLst>
              </p:cNvPr>
              <p:cNvSpPr>
                <a:spLocks noChangeShapeType="1"/>
              </p:cNvSpPr>
              <p:nvPr/>
            </p:nvSpPr>
            <p:spPr bwMode="auto">
              <a:xfrm>
                <a:off x="2661" y="2717"/>
                <a:ext cx="2124" cy="0"/>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1" name="Line 46">
                <a:extLst>
                  <a:ext uri="{FF2B5EF4-FFF2-40B4-BE49-F238E27FC236}">
                    <a16:creationId xmlns:a16="http://schemas.microsoft.com/office/drawing/2014/main" id="{344EE662-7B7E-4560-90F3-A6AA4A6A3D57}"/>
                  </a:ext>
                </a:extLst>
              </p:cNvPr>
              <p:cNvSpPr>
                <a:spLocks noChangeShapeType="1"/>
              </p:cNvSpPr>
              <p:nvPr/>
            </p:nvSpPr>
            <p:spPr bwMode="auto">
              <a:xfrm>
                <a:off x="2990" y="2425"/>
                <a:ext cx="0"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2" name="Line 47">
                <a:extLst>
                  <a:ext uri="{FF2B5EF4-FFF2-40B4-BE49-F238E27FC236}">
                    <a16:creationId xmlns:a16="http://schemas.microsoft.com/office/drawing/2014/main" id="{C166EDB3-98BC-4E3F-BC49-18044C12F955}"/>
                  </a:ext>
                </a:extLst>
              </p:cNvPr>
              <p:cNvSpPr>
                <a:spLocks noChangeShapeType="1"/>
              </p:cNvSpPr>
              <p:nvPr/>
            </p:nvSpPr>
            <p:spPr bwMode="auto">
              <a:xfrm flipH="1">
                <a:off x="2919" y="2425"/>
                <a:ext cx="71" cy="10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3" name="Line 48">
                <a:extLst>
                  <a:ext uri="{FF2B5EF4-FFF2-40B4-BE49-F238E27FC236}">
                    <a16:creationId xmlns:a16="http://schemas.microsoft.com/office/drawing/2014/main" id="{EA0BD0DD-5258-44D6-B7E1-672461CC4422}"/>
                  </a:ext>
                </a:extLst>
              </p:cNvPr>
              <p:cNvSpPr>
                <a:spLocks noChangeShapeType="1"/>
              </p:cNvSpPr>
              <p:nvPr/>
            </p:nvSpPr>
            <p:spPr bwMode="auto">
              <a:xfrm flipH="1">
                <a:off x="2990" y="3008"/>
                <a:ext cx="19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4" name="Line 49">
                <a:extLst>
                  <a:ext uri="{FF2B5EF4-FFF2-40B4-BE49-F238E27FC236}">
                    <a16:creationId xmlns:a16="http://schemas.microsoft.com/office/drawing/2014/main" id="{9629756F-0F5B-486F-97DC-79DF49DE38E1}"/>
                  </a:ext>
                </a:extLst>
              </p:cNvPr>
              <p:cNvSpPr>
                <a:spLocks noChangeShapeType="1"/>
              </p:cNvSpPr>
              <p:nvPr/>
            </p:nvSpPr>
            <p:spPr bwMode="auto">
              <a:xfrm>
                <a:off x="3940" y="2425"/>
                <a:ext cx="0"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5" name="Line 50">
                <a:extLst>
                  <a:ext uri="{FF2B5EF4-FFF2-40B4-BE49-F238E27FC236}">
                    <a16:creationId xmlns:a16="http://schemas.microsoft.com/office/drawing/2014/main" id="{143A7BE8-5199-4F63-A880-ED42020128B7}"/>
                  </a:ext>
                </a:extLst>
              </p:cNvPr>
              <p:cNvSpPr>
                <a:spLocks noChangeShapeType="1"/>
              </p:cNvSpPr>
              <p:nvPr/>
            </p:nvSpPr>
            <p:spPr bwMode="auto">
              <a:xfrm>
                <a:off x="3940" y="3008"/>
                <a:ext cx="20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6" name="Line 51">
                <a:extLst>
                  <a:ext uri="{FF2B5EF4-FFF2-40B4-BE49-F238E27FC236}">
                    <a16:creationId xmlns:a16="http://schemas.microsoft.com/office/drawing/2014/main" id="{DD9BF8B0-C530-4BF3-A6F5-A5FCFF971679}"/>
                  </a:ext>
                </a:extLst>
              </p:cNvPr>
              <p:cNvSpPr>
                <a:spLocks noChangeShapeType="1"/>
              </p:cNvSpPr>
              <p:nvPr/>
            </p:nvSpPr>
            <p:spPr bwMode="auto">
              <a:xfrm flipV="1">
                <a:off x="4128" y="2629"/>
                <a:ext cx="516" cy="37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7" name="Line 52">
                <a:extLst>
                  <a:ext uri="{FF2B5EF4-FFF2-40B4-BE49-F238E27FC236}">
                    <a16:creationId xmlns:a16="http://schemas.microsoft.com/office/drawing/2014/main" id="{8DFE5D7A-1E42-4EF4-B249-35A63ED4D77A}"/>
                  </a:ext>
                </a:extLst>
              </p:cNvPr>
              <p:cNvSpPr>
                <a:spLocks noChangeShapeType="1"/>
              </p:cNvSpPr>
              <p:nvPr/>
            </p:nvSpPr>
            <p:spPr bwMode="auto">
              <a:xfrm flipV="1">
                <a:off x="3189" y="2425"/>
                <a:ext cx="763"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8" name="Line 53">
                <a:extLst>
                  <a:ext uri="{FF2B5EF4-FFF2-40B4-BE49-F238E27FC236}">
                    <a16:creationId xmlns:a16="http://schemas.microsoft.com/office/drawing/2014/main" id="{8493E14D-511D-44A1-877A-89C5D60EFE33}"/>
                  </a:ext>
                </a:extLst>
              </p:cNvPr>
              <p:cNvSpPr>
                <a:spLocks noChangeShapeType="1"/>
              </p:cNvSpPr>
              <p:nvPr/>
            </p:nvSpPr>
            <p:spPr bwMode="auto">
              <a:xfrm flipH="1">
                <a:off x="3576" y="2717"/>
                <a:ext cx="0" cy="495"/>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9" name="Line 54">
                <a:extLst>
                  <a:ext uri="{FF2B5EF4-FFF2-40B4-BE49-F238E27FC236}">
                    <a16:creationId xmlns:a16="http://schemas.microsoft.com/office/drawing/2014/main" id="{2A1019D3-8629-49A2-8918-8C63CFA967CB}"/>
                  </a:ext>
                </a:extLst>
              </p:cNvPr>
              <p:cNvSpPr>
                <a:spLocks noChangeShapeType="1"/>
              </p:cNvSpPr>
              <p:nvPr/>
            </p:nvSpPr>
            <p:spPr bwMode="auto">
              <a:xfrm flipH="1">
                <a:off x="2990" y="3197"/>
                <a:ext cx="586"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0" name="Line 55">
                <a:extLst>
                  <a:ext uri="{FF2B5EF4-FFF2-40B4-BE49-F238E27FC236}">
                    <a16:creationId xmlns:a16="http://schemas.microsoft.com/office/drawing/2014/main" id="{040BB868-A4F3-4FD9-8075-5AD3D0F75621}"/>
                  </a:ext>
                </a:extLst>
              </p:cNvPr>
              <p:cNvSpPr>
                <a:spLocks noChangeShapeType="1"/>
              </p:cNvSpPr>
              <p:nvPr/>
            </p:nvSpPr>
            <p:spPr bwMode="auto">
              <a:xfrm>
                <a:off x="2990" y="3212"/>
                <a:ext cx="0" cy="39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1" name="Line 56">
                <a:extLst>
                  <a:ext uri="{FF2B5EF4-FFF2-40B4-BE49-F238E27FC236}">
                    <a16:creationId xmlns:a16="http://schemas.microsoft.com/office/drawing/2014/main" id="{29C4A52A-D266-4FC4-82BC-787DF0EC8D14}"/>
                  </a:ext>
                </a:extLst>
              </p:cNvPr>
              <p:cNvSpPr>
                <a:spLocks noChangeShapeType="1"/>
              </p:cNvSpPr>
              <p:nvPr/>
            </p:nvSpPr>
            <p:spPr bwMode="auto">
              <a:xfrm flipH="1">
                <a:off x="2720" y="3605"/>
                <a:ext cx="27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2" name="Line 57">
                <a:extLst>
                  <a:ext uri="{FF2B5EF4-FFF2-40B4-BE49-F238E27FC236}">
                    <a16:creationId xmlns:a16="http://schemas.microsoft.com/office/drawing/2014/main" id="{EE50590B-D161-48B2-BFDB-DB2644B7F205}"/>
                  </a:ext>
                </a:extLst>
              </p:cNvPr>
              <p:cNvSpPr>
                <a:spLocks noChangeShapeType="1"/>
              </p:cNvSpPr>
              <p:nvPr/>
            </p:nvSpPr>
            <p:spPr bwMode="auto">
              <a:xfrm>
                <a:off x="3576"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3" name="Line 58">
                <a:extLst>
                  <a:ext uri="{FF2B5EF4-FFF2-40B4-BE49-F238E27FC236}">
                    <a16:creationId xmlns:a16="http://schemas.microsoft.com/office/drawing/2014/main" id="{80A69EF1-A0ED-4E43-AC07-758E14DCAC3E}"/>
                  </a:ext>
                </a:extLst>
              </p:cNvPr>
              <p:cNvSpPr>
                <a:spLocks noChangeShapeType="1"/>
              </p:cNvSpPr>
              <p:nvPr/>
            </p:nvSpPr>
            <p:spPr bwMode="auto">
              <a:xfrm>
                <a:off x="4539" y="2731"/>
                <a:ext cx="0" cy="481"/>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4" name="Line 59">
                <a:extLst>
                  <a:ext uri="{FF2B5EF4-FFF2-40B4-BE49-F238E27FC236}">
                    <a16:creationId xmlns:a16="http://schemas.microsoft.com/office/drawing/2014/main" id="{ED947308-6A2D-4EE0-9C1D-BC2A74962D47}"/>
                  </a:ext>
                </a:extLst>
              </p:cNvPr>
              <p:cNvSpPr>
                <a:spLocks noChangeShapeType="1"/>
              </p:cNvSpPr>
              <p:nvPr/>
            </p:nvSpPr>
            <p:spPr bwMode="auto">
              <a:xfrm>
                <a:off x="3952"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5" name="Line 60">
                <a:extLst>
                  <a:ext uri="{FF2B5EF4-FFF2-40B4-BE49-F238E27FC236}">
                    <a16:creationId xmlns:a16="http://schemas.microsoft.com/office/drawing/2014/main" id="{AA14462B-53C7-42B1-A2BB-B953E85AF929}"/>
                  </a:ext>
                </a:extLst>
              </p:cNvPr>
              <p:cNvSpPr>
                <a:spLocks noChangeShapeType="1"/>
              </p:cNvSpPr>
              <p:nvPr/>
            </p:nvSpPr>
            <p:spPr bwMode="auto">
              <a:xfrm>
                <a:off x="3576" y="3605"/>
                <a:ext cx="376"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6" name="Line 61">
                <a:extLst>
                  <a:ext uri="{FF2B5EF4-FFF2-40B4-BE49-F238E27FC236}">
                    <a16:creationId xmlns:a16="http://schemas.microsoft.com/office/drawing/2014/main" id="{0E5A551D-7A5D-4AC0-A4A5-B753D867DA25}"/>
                  </a:ext>
                </a:extLst>
              </p:cNvPr>
              <p:cNvSpPr>
                <a:spLocks noChangeShapeType="1"/>
              </p:cNvSpPr>
              <p:nvPr/>
            </p:nvSpPr>
            <p:spPr bwMode="auto">
              <a:xfrm>
                <a:off x="3952" y="3197"/>
                <a:ext cx="493"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7" name="Line 62">
                <a:extLst>
                  <a:ext uri="{FF2B5EF4-FFF2-40B4-BE49-F238E27FC236}">
                    <a16:creationId xmlns:a16="http://schemas.microsoft.com/office/drawing/2014/main" id="{F58A1FBF-B2F2-46E7-8FE5-A64659E5243C}"/>
                  </a:ext>
                </a:extLst>
              </p:cNvPr>
              <p:cNvSpPr>
                <a:spLocks noChangeShapeType="1"/>
              </p:cNvSpPr>
              <p:nvPr/>
            </p:nvSpPr>
            <p:spPr bwMode="auto">
              <a:xfrm>
                <a:off x="4539" y="3605"/>
                <a:ext cx="211"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8" name="Line 63">
                <a:extLst>
                  <a:ext uri="{FF2B5EF4-FFF2-40B4-BE49-F238E27FC236}">
                    <a16:creationId xmlns:a16="http://schemas.microsoft.com/office/drawing/2014/main" id="{6D473DCC-1B2E-4071-81E6-0885FD7FDA72}"/>
                  </a:ext>
                </a:extLst>
              </p:cNvPr>
              <p:cNvSpPr>
                <a:spLocks noChangeShapeType="1"/>
              </p:cNvSpPr>
              <p:nvPr/>
            </p:nvSpPr>
            <p:spPr bwMode="auto">
              <a:xfrm flipH="1">
                <a:off x="3952" y="3197"/>
                <a:ext cx="58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9" name="Line 64">
                <a:extLst>
                  <a:ext uri="{FF2B5EF4-FFF2-40B4-BE49-F238E27FC236}">
                    <a16:creationId xmlns:a16="http://schemas.microsoft.com/office/drawing/2014/main" id="{3C1846A7-67DA-4146-B8D0-BE857914FA20}"/>
                  </a:ext>
                </a:extLst>
              </p:cNvPr>
              <p:cNvSpPr>
                <a:spLocks noChangeShapeType="1"/>
              </p:cNvSpPr>
              <p:nvPr/>
            </p:nvSpPr>
            <p:spPr bwMode="auto">
              <a:xfrm>
                <a:off x="4539"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0" name="Text Box 65">
                <a:extLst>
                  <a:ext uri="{FF2B5EF4-FFF2-40B4-BE49-F238E27FC236}">
                    <a16:creationId xmlns:a16="http://schemas.microsoft.com/office/drawing/2014/main" id="{9A09C6C4-E66B-4F1A-A1AF-208A74FC6E9F}"/>
                  </a:ext>
                </a:extLst>
              </p:cNvPr>
              <p:cNvSpPr txBox="1">
                <a:spLocks noChangeArrowheads="1"/>
              </p:cNvSpPr>
              <p:nvPr/>
            </p:nvSpPr>
            <p:spPr bwMode="auto">
              <a:xfrm>
                <a:off x="2579" y="1880"/>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I</a:t>
                </a:r>
                <a:endParaRPr kumimoji="1" lang="en-US" altLang="zh-CN" sz="2400" i="0">
                  <a:solidFill>
                    <a:srgbClr val="540000"/>
                  </a:solidFill>
                </a:endParaRPr>
              </a:p>
            </p:txBody>
          </p:sp>
          <p:sp>
            <p:nvSpPr>
              <p:cNvPr id="101" name="Text Box 66">
                <a:extLst>
                  <a:ext uri="{FF2B5EF4-FFF2-40B4-BE49-F238E27FC236}">
                    <a16:creationId xmlns:a16="http://schemas.microsoft.com/office/drawing/2014/main" id="{B1986B9D-E053-4AFC-83EA-6EECC41AA26F}"/>
                  </a:ext>
                </a:extLst>
              </p:cNvPr>
              <p:cNvSpPr txBox="1">
                <a:spLocks noChangeArrowheads="1"/>
              </p:cNvSpPr>
              <p:nvPr/>
            </p:nvSpPr>
            <p:spPr bwMode="auto">
              <a:xfrm>
                <a:off x="2661" y="3240"/>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O</a:t>
                </a:r>
                <a:endParaRPr kumimoji="1" lang="en-US" altLang="zh-CN" sz="2400" i="0">
                  <a:solidFill>
                    <a:srgbClr val="540000"/>
                  </a:solidFill>
                </a:endParaRPr>
              </a:p>
            </p:txBody>
          </p:sp>
          <p:sp>
            <p:nvSpPr>
              <p:cNvPr id="102" name="Text Box 67">
                <a:extLst>
                  <a:ext uri="{FF2B5EF4-FFF2-40B4-BE49-F238E27FC236}">
                    <a16:creationId xmlns:a16="http://schemas.microsoft.com/office/drawing/2014/main" id="{651C2CC9-731D-41FD-A79F-268CD6430068}"/>
                  </a:ext>
                </a:extLst>
              </p:cNvPr>
              <p:cNvSpPr txBox="1">
                <a:spLocks noChangeArrowheads="1"/>
              </p:cNvSpPr>
              <p:nvPr/>
            </p:nvSpPr>
            <p:spPr bwMode="auto">
              <a:xfrm>
                <a:off x="2579" y="2361"/>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C</a:t>
                </a:r>
                <a:endParaRPr kumimoji="1" lang="en-US" altLang="zh-CN" sz="2400" i="0">
                  <a:solidFill>
                    <a:srgbClr val="540000"/>
                  </a:solidFill>
                </a:endParaRPr>
              </a:p>
            </p:txBody>
          </p:sp>
          <p:sp>
            <p:nvSpPr>
              <p:cNvPr id="103" name="Text Box 68">
                <a:extLst>
                  <a:ext uri="{FF2B5EF4-FFF2-40B4-BE49-F238E27FC236}">
                    <a16:creationId xmlns:a16="http://schemas.microsoft.com/office/drawing/2014/main" id="{774CA9FE-1805-44B8-862C-B8052049D2C8}"/>
                  </a:ext>
                </a:extLst>
              </p:cNvPr>
              <p:cNvSpPr txBox="1">
                <a:spLocks noChangeArrowheads="1"/>
              </p:cNvSpPr>
              <p:nvPr/>
            </p:nvSpPr>
            <p:spPr bwMode="auto">
              <a:xfrm>
                <a:off x="4726" y="2492"/>
                <a:ext cx="558"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T+</a:t>
                </a:r>
                <a:endParaRPr kumimoji="1" lang="en-US" altLang="zh-CN" sz="2400" i="0">
                  <a:solidFill>
                    <a:srgbClr val="540000"/>
                  </a:solidFill>
                </a:endParaRPr>
              </a:p>
            </p:txBody>
          </p:sp>
          <p:sp>
            <p:nvSpPr>
              <p:cNvPr id="104" name="Text Box 69">
                <a:extLst>
                  <a:ext uri="{FF2B5EF4-FFF2-40B4-BE49-F238E27FC236}">
                    <a16:creationId xmlns:a16="http://schemas.microsoft.com/office/drawing/2014/main" id="{7022F7FF-7410-4E02-AD53-958046320CA8}"/>
                  </a:ext>
                </a:extLst>
              </p:cNvPr>
              <p:cNvSpPr txBox="1">
                <a:spLocks noChangeArrowheads="1"/>
              </p:cNvSpPr>
              <p:nvPr/>
            </p:nvSpPr>
            <p:spPr bwMode="auto">
              <a:xfrm>
                <a:off x="3412" y="3678"/>
                <a:ext cx="1056" cy="35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(b)</a:t>
                </a:r>
                <a:r>
                  <a:rPr kumimoji="1" lang="zh-CN" altLang="en-US" sz="2400" i="0" dirty="0">
                    <a:solidFill>
                      <a:srgbClr val="540000"/>
                    </a:solidFill>
                  </a:rPr>
                  <a:t>波形图</a:t>
                </a:r>
              </a:p>
            </p:txBody>
          </p:sp>
        </p:grpSp>
        <p:sp>
          <p:nvSpPr>
            <p:cNvPr id="70" name="Text Box 70">
              <a:extLst>
                <a:ext uri="{FF2B5EF4-FFF2-40B4-BE49-F238E27FC236}">
                  <a16:creationId xmlns:a16="http://schemas.microsoft.com/office/drawing/2014/main" id="{B180FCD5-E649-4A83-9884-6D15F6D01E48}"/>
                </a:ext>
              </a:extLst>
            </p:cNvPr>
            <p:cNvSpPr txBox="1">
              <a:spLocks noChangeArrowheads="1"/>
            </p:cNvSpPr>
            <p:nvPr/>
          </p:nvSpPr>
          <p:spPr bwMode="auto">
            <a:xfrm>
              <a:off x="1692" y="3991"/>
              <a:ext cx="1969" cy="39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400" i="0" dirty="0">
                  <a:solidFill>
                    <a:srgbClr val="540000"/>
                  </a:solidFill>
                </a:rPr>
                <a:t>图</a:t>
              </a:r>
              <a:r>
                <a:rPr kumimoji="1" lang="en-US" altLang="zh-CN" sz="2400" i="0" dirty="0">
                  <a:solidFill>
                    <a:srgbClr val="540000"/>
                  </a:solidFill>
                </a:rPr>
                <a:t>7-25</a:t>
              </a:r>
              <a:r>
                <a:rPr kumimoji="1" lang="zh-CN" altLang="en-US" sz="2400" i="0" dirty="0">
                  <a:solidFill>
                    <a:srgbClr val="540000"/>
                  </a:solidFill>
                </a:rPr>
                <a:t>脉冲展开电路</a:t>
              </a:r>
            </a:p>
          </p:txBody>
        </p:sp>
      </p:grpSp>
      <p:grpSp>
        <p:nvGrpSpPr>
          <p:cNvPr id="133" name="组合 14">
            <a:extLst>
              <a:ext uri="{FF2B5EF4-FFF2-40B4-BE49-F238E27FC236}">
                <a16:creationId xmlns:a16="http://schemas.microsoft.com/office/drawing/2014/main" id="{8E31AA21-0798-4A47-B988-17790FA1E26D}"/>
              </a:ext>
            </a:extLst>
          </p:cNvPr>
          <p:cNvGrpSpPr>
            <a:grpSpLocks/>
          </p:cNvGrpSpPr>
          <p:nvPr/>
        </p:nvGrpSpPr>
        <p:grpSpPr bwMode="auto">
          <a:xfrm>
            <a:off x="1370013" y="3176587"/>
            <a:ext cx="196850" cy="182563"/>
            <a:chOff x="5114926" y="584200"/>
            <a:chExt cx="197303" cy="182307"/>
          </a:xfrm>
        </p:grpSpPr>
        <p:cxnSp>
          <p:nvCxnSpPr>
            <p:cNvPr id="134" name="直接连接符 133">
              <a:extLst>
                <a:ext uri="{FF2B5EF4-FFF2-40B4-BE49-F238E27FC236}">
                  <a16:creationId xmlns:a16="http://schemas.microsoft.com/office/drawing/2014/main" id="{D9367AB1-DA57-4CA2-98ED-1A509C8F9EEB}"/>
                </a:ext>
              </a:extLst>
            </p:cNvPr>
            <p:cNvCxnSpPr/>
            <p:nvPr/>
          </p:nvCxnSpPr>
          <p:spPr bwMode="auto">
            <a:xfrm flipH="1">
              <a:off x="5114926" y="584200"/>
              <a:ext cx="92287" cy="95116"/>
            </a:xfrm>
            <a:prstGeom prst="line">
              <a:avLst/>
            </a:prstGeom>
            <a:solidFill>
              <a:schemeClr val="accent1"/>
            </a:solidFill>
            <a:ln w="19050" cap="flat" cmpd="sng" algn="ctr">
              <a:solidFill>
                <a:schemeClr val="accent5">
                  <a:lumMod val="10000"/>
                </a:schemeClr>
              </a:solidFill>
              <a:prstDash val="solid"/>
              <a:round/>
              <a:headEnd type="none" w="med" len="med"/>
              <a:tailEnd type="none" w="med" len="med"/>
            </a:ln>
            <a:effectLst/>
          </p:spPr>
        </p:cxnSp>
        <p:cxnSp>
          <p:nvCxnSpPr>
            <p:cNvPr id="135" name="直接连接符 7">
              <a:extLst>
                <a:ext uri="{FF2B5EF4-FFF2-40B4-BE49-F238E27FC236}">
                  <a16:creationId xmlns:a16="http://schemas.microsoft.com/office/drawing/2014/main" id="{5C8527F2-8660-4365-8344-7074FDB19748}"/>
                </a:ext>
              </a:extLst>
            </p:cNvPr>
            <p:cNvCxnSpPr>
              <a:cxnSpLocks noChangeShapeType="1"/>
            </p:cNvCxnSpPr>
            <p:nvPr/>
          </p:nvCxnSpPr>
          <p:spPr bwMode="auto">
            <a:xfrm>
              <a:off x="5114926" y="679269"/>
              <a:ext cx="92800" cy="87238"/>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直接连接符 9">
              <a:extLst>
                <a:ext uri="{FF2B5EF4-FFF2-40B4-BE49-F238E27FC236}">
                  <a16:creationId xmlns:a16="http://schemas.microsoft.com/office/drawing/2014/main" id="{1C4758D7-04B8-4FAC-B51A-9C053EE22495}"/>
                </a:ext>
              </a:extLst>
            </p:cNvPr>
            <p:cNvCxnSpPr>
              <a:cxnSpLocks noChangeShapeType="1"/>
            </p:cNvCxnSpPr>
            <p:nvPr/>
          </p:nvCxnSpPr>
          <p:spPr bwMode="auto">
            <a:xfrm>
              <a:off x="5207726" y="584200"/>
              <a:ext cx="104503" cy="95069"/>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直接连接符 11">
              <a:extLst>
                <a:ext uri="{FF2B5EF4-FFF2-40B4-BE49-F238E27FC236}">
                  <a16:creationId xmlns:a16="http://schemas.microsoft.com/office/drawing/2014/main" id="{793E85E2-D979-4053-B819-90DC736551CE}"/>
                </a:ext>
              </a:extLst>
            </p:cNvPr>
            <p:cNvCxnSpPr>
              <a:cxnSpLocks noChangeShapeType="1"/>
            </p:cNvCxnSpPr>
            <p:nvPr/>
          </p:nvCxnSpPr>
          <p:spPr bwMode="auto">
            <a:xfrm flipH="1">
              <a:off x="5207726" y="659873"/>
              <a:ext cx="104503" cy="106634"/>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接连接符 13">
              <a:extLst>
                <a:ext uri="{FF2B5EF4-FFF2-40B4-BE49-F238E27FC236}">
                  <a16:creationId xmlns:a16="http://schemas.microsoft.com/office/drawing/2014/main" id="{A37322A5-C1EC-4764-B362-555E9250A1F8}"/>
                </a:ext>
              </a:extLst>
            </p:cNvPr>
            <p:cNvCxnSpPr>
              <a:cxnSpLocks noChangeShapeType="1"/>
            </p:cNvCxnSpPr>
            <p:nvPr/>
          </p:nvCxnSpPr>
          <p:spPr bwMode="auto">
            <a:xfrm>
              <a:off x="5114926" y="766507"/>
              <a:ext cx="197303" cy="0"/>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9" name="Rectangle 75">
            <a:extLst>
              <a:ext uri="{FF2B5EF4-FFF2-40B4-BE49-F238E27FC236}">
                <a16:creationId xmlns:a16="http://schemas.microsoft.com/office/drawing/2014/main" id="{281BFBB2-7D9A-471E-9307-95CCC5F9D528}"/>
              </a:ext>
            </a:extLst>
          </p:cNvPr>
          <p:cNvSpPr>
            <a:spLocks noChangeArrowheads="1"/>
          </p:cNvSpPr>
          <p:nvPr/>
        </p:nvSpPr>
        <p:spPr bwMode="auto">
          <a:xfrm>
            <a:off x="556372" y="5479377"/>
            <a:ext cx="8089900" cy="10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chemeClr val="accent1"/>
              </a:buClr>
              <a:buNone/>
            </a:pPr>
            <a:r>
              <a:rPr kumimoji="1" lang="en-US" altLang="zh-CN" sz="2400" b="0" i="0" dirty="0">
                <a:latin typeface="+mn-ea"/>
                <a:ea typeface="+mn-ea"/>
              </a:rPr>
              <a:t>RC</a:t>
            </a:r>
            <a:r>
              <a:rPr kumimoji="1" lang="zh-CN" altLang="en-US" sz="2400" b="0" i="0" dirty="0">
                <a:latin typeface="+mn-ea"/>
                <a:ea typeface="+mn-ea"/>
              </a:rPr>
              <a:t>决定展宽大小。改变</a:t>
            </a:r>
            <a:r>
              <a:rPr kumimoji="1" lang="en-US" altLang="zh-CN" sz="2400" b="0" i="0" dirty="0">
                <a:latin typeface="+mn-ea"/>
                <a:ea typeface="+mn-ea"/>
              </a:rPr>
              <a:t>RC</a:t>
            </a:r>
            <a:r>
              <a:rPr kumimoji="1" lang="zh-CN" altLang="en-US" sz="2400" b="0" i="0" dirty="0">
                <a:latin typeface="+mn-ea"/>
                <a:ea typeface="+mn-ea"/>
              </a:rPr>
              <a:t>值的大小就可以改变施密特触发器的输出脉冲宽度。</a:t>
            </a:r>
          </a:p>
        </p:txBody>
      </p:sp>
    </p:spTree>
    <p:extLst>
      <p:ext uri="{BB962C8B-B14F-4D97-AF65-F5344CB8AC3E}">
        <p14:creationId xmlns:p14="http://schemas.microsoft.com/office/powerpoint/2010/main" val="115965574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FCC5F040-C155-484A-9C2B-F391BFCDDE08}"/>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435" name="Text Box 1027">
            <a:extLst>
              <a:ext uri="{FF2B5EF4-FFF2-40B4-BE49-F238E27FC236}">
                <a16:creationId xmlns:a16="http://schemas.microsoft.com/office/drawing/2014/main" id="{27C26210-2F0B-4B11-B474-E1C92D796F3C}"/>
              </a:ext>
            </a:extLst>
          </p:cNvPr>
          <p:cNvSpPr txBox="1">
            <a:spLocks noChangeArrowheads="1"/>
          </p:cNvSpPr>
          <p:nvPr/>
        </p:nvSpPr>
        <p:spPr bwMode="auto">
          <a:xfrm>
            <a:off x="289684" y="1282172"/>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Arial" panose="020B0604020202020204" pitchFamily="34" charset="0"/>
              <a:buChar char="•"/>
            </a:pPr>
            <a:r>
              <a:rPr lang="en-US" altLang="zh-CN" sz="2400" dirty="0">
                <a:solidFill>
                  <a:srgbClr val="0000CC"/>
                </a:solidFill>
                <a:latin typeface="+mn-ea"/>
                <a:ea typeface="+mn-ea"/>
                <a:sym typeface="Symbol" panose="05050102010706020507" pitchFamily="18" charset="2"/>
              </a:rPr>
              <a:t>2. </a:t>
            </a:r>
            <a:r>
              <a:rPr lang="zh-CN" altLang="en-US" sz="2400" dirty="0">
                <a:solidFill>
                  <a:srgbClr val="0000CC"/>
                </a:solidFill>
                <a:latin typeface="+mn-ea"/>
                <a:ea typeface="+mn-ea"/>
                <a:sym typeface="Symbol" panose="05050102010706020507" pitchFamily="18" charset="2"/>
              </a:rPr>
              <a:t>同</a:t>
            </a:r>
            <a:r>
              <a:rPr lang="zh-CN" altLang="en-US" sz="2400" dirty="0">
                <a:solidFill>
                  <a:srgbClr val="0000CC"/>
                </a:solidFill>
                <a:latin typeface="+mn-ea"/>
                <a:ea typeface="+mn-ea"/>
              </a:rPr>
              <a:t>相</a:t>
            </a:r>
            <a:r>
              <a:rPr lang="zh-CN" altLang="en-US" sz="2400" dirty="0">
                <a:solidFill>
                  <a:srgbClr val="C00000"/>
                </a:solidFill>
                <a:latin typeface="+mn-ea"/>
                <a:ea typeface="+mn-ea"/>
              </a:rPr>
              <a:t>放大电路</a:t>
            </a:r>
            <a:endParaRPr lang="en-US" altLang="zh-CN" sz="2400" dirty="0">
              <a:solidFill>
                <a:srgbClr val="C00000"/>
              </a:solidFill>
              <a:latin typeface="+mn-ea"/>
              <a:ea typeface="+mn-ea"/>
            </a:endParaRPr>
          </a:p>
          <a:p>
            <a:pPr marL="342900" indent="-342900" eaLnBrk="1" hangingPunct="1">
              <a:spcBef>
                <a:spcPct val="0"/>
              </a:spcBef>
              <a:buFont typeface="Arial" panose="020B0604020202020204" pitchFamily="34" charset="0"/>
              <a:buChar char="•"/>
            </a:pPr>
            <a:endParaRPr lang="zh-CN" altLang="en-US" sz="2400" dirty="0">
              <a:latin typeface="+mn-ea"/>
              <a:ea typeface="+mn-ea"/>
            </a:endParaRPr>
          </a:p>
        </p:txBody>
      </p:sp>
      <p:grpSp>
        <p:nvGrpSpPr>
          <p:cNvPr id="2" name="Group 1028">
            <a:extLst>
              <a:ext uri="{FF2B5EF4-FFF2-40B4-BE49-F238E27FC236}">
                <a16:creationId xmlns:a16="http://schemas.microsoft.com/office/drawing/2014/main" id="{C0780866-322F-455A-8724-28BC4D5D28A4}"/>
              </a:ext>
            </a:extLst>
          </p:cNvPr>
          <p:cNvGrpSpPr>
            <a:grpSpLocks/>
          </p:cNvGrpSpPr>
          <p:nvPr/>
        </p:nvGrpSpPr>
        <p:grpSpPr bwMode="auto">
          <a:xfrm>
            <a:off x="4233450" y="2319890"/>
            <a:ext cx="1716088" cy="688975"/>
            <a:chOff x="2135" y="2364"/>
            <a:chExt cx="1081" cy="434"/>
          </a:xfrm>
        </p:grpSpPr>
        <p:grpSp>
          <p:nvGrpSpPr>
            <p:cNvPr id="16434" name="Group 1029">
              <a:extLst>
                <a:ext uri="{FF2B5EF4-FFF2-40B4-BE49-F238E27FC236}">
                  <a16:creationId xmlns:a16="http://schemas.microsoft.com/office/drawing/2014/main" id="{123E3697-2D7D-427A-A6D1-FD02338CC02B}"/>
                </a:ext>
              </a:extLst>
            </p:cNvPr>
            <p:cNvGrpSpPr>
              <a:grpSpLocks/>
            </p:cNvGrpSpPr>
            <p:nvPr/>
          </p:nvGrpSpPr>
          <p:grpSpPr bwMode="auto">
            <a:xfrm>
              <a:off x="2436" y="2640"/>
              <a:ext cx="780" cy="96"/>
              <a:chOff x="2436" y="2640"/>
              <a:chExt cx="780" cy="96"/>
            </a:xfrm>
          </p:grpSpPr>
          <p:grpSp>
            <p:nvGrpSpPr>
              <p:cNvPr id="16437" name="Group 1030">
                <a:extLst>
                  <a:ext uri="{FF2B5EF4-FFF2-40B4-BE49-F238E27FC236}">
                    <a16:creationId xmlns:a16="http://schemas.microsoft.com/office/drawing/2014/main" id="{DD878C2E-8060-417A-A082-C3173FF5A86C}"/>
                  </a:ext>
                </a:extLst>
              </p:cNvPr>
              <p:cNvGrpSpPr>
                <a:grpSpLocks/>
              </p:cNvGrpSpPr>
              <p:nvPr/>
            </p:nvGrpSpPr>
            <p:grpSpPr bwMode="auto">
              <a:xfrm>
                <a:off x="2496" y="2640"/>
                <a:ext cx="720" cy="96"/>
                <a:chOff x="2496" y="2640"/>
                <a:chExt cx="720" cy="96"/>
              </a:xfrm>
            </p:grpSpPr>
            <p:sp>
              <p:nvSpPr>
                <p:cNvPr id="16439" name="Rectangle 1031">
                  <a:extLst>
                    <a:ext uri="{FF2B5EF4-FFF2-40B4-BE49-F238E27FC236}">
                      <a16:creationId xmlns:a16="http://schemas.microsoft.com/office/drawing/2014/main" id="{6853E919-05E4-4DFB-9718-D4BA966FABF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40" name="Line 1032">
                  <a:extLst>
                    <a:ext uri="{FF2B5EF4-FFF2-40B4-BE49-F238E27FC236}">
                      <a16:creationId xmlns:a16="http://schemas.microsoft.com/office/drawing/2014/main" id="{8CA078F0-C1CD-469C-B3E3-C2FCE3EAA5E7}"/>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1033">
                  <a:extLst>
                    <a:ext uri="{FF2B5EF4-FFF2-40B4-BE49-F238E27FC236}">
                      <a16:creationId xmlns:a16="http://schemas.microsoft.com/office/drawing/2014/main" id="{79788DF9-3B25-4C0D-B648-AB1F533AB81B}"/>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38" name="Oval 1034">
                <a:extLst>
                  <a:ext uri="{FF2B5EF4-FFF2-40B4-BE49-F238E27FC236}">
                    <a16:creationId xmlns:a16="http://schemas.microsoft.com/office/drawing/2014/main" id="{70815BC3-44BC-4C9E-B5E9-BBD65FBE98CD}"/>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6435" name="Text Box 1035">
              <a:extLst>
                <a:ext uri="{FF2B5EF4-FFF2-40B4-BE49-F238E27FC236}">
                  <a16:creationId xmlns:a16="http://schemas.microsoft.com/office/drawing/2014/main" id="{6A03F5DF-0EA2-46C9-9B22-6F8EC454C780}"/>
                </a:ext>
              </a:extLst>
            </p:cNvPr>
            <p:cNvSpPr txBox="1">
              <a:spLocks noChangeArrowheads="1"/>
            </p:cNvSpPr>
            <p:nvPr/>
          </p:nvSpPr>
          <p:spPr bwMode="auto">
            <a:xfrm>
              <a:off x="2721" y="236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2</a:t>
              </a:r>
              <a:endParaRPr lang="en-US" altLang="zh-CN" sz="2400" b="0"/>
            </a:p>
          </p:txBody>
        </p:sp>
        <p:sp>
          <p:nvSpPr>
            <p:cNvPr id="16436" name="Text Box 1036">
              <a:extLst>
                <a:ext uri="{FF2B5EF4-FFF2-40B4-BE49-F238E27FC236}">
                  <a16:creationId xmlns:a16="http://schemas.microsoft.com/office/drawing/2014/main" id="{BBAF7CA4-5ADF-4BF1-8F67-29B99024BBFA}"/>
                </a:ext>
              </a:extLst>
            </p:cNvPr>
            <p:cNvSpPr txBox="1">
              <a:spLocks noChangeArrowheads="1"/>
            </p:cNvSpPr>
            <p:nvPr/>
          </p:nvSpPr>
          <p:spPr bwMode="auto">
            <a:xfrm>
              <a:off x="2135" y="2510"/>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i</a:t>
              </a:r>
              <a:endParaRPr lang="en-US" altLang="zh-CN" sz="2400" b="0"/>
            </a:p>
          </p:txBody>
        </p:sp>
      </p:grpSp>
      <p:grpSp>
        <p:nvGrpSpPr>
          <p:cNvPr id="5" name="Group 1037">
            <a:extLst>
              <a:ext uri="{FF2B5EF4-FFF2-40B4-BE49-F238E27FC236}">
                <a16:creationId xmlns:a16="http://schemas.microsoft.com/office/drawing/2014/main" id="{53C9479C-58D5-408F-B62E-B8A9619EF3DD}"/>
              </a:ext>
            </a:extLst>
          </p:cNvPr>
          <p:cNvGrpSpPr>
            <a:grpSpLocks/>
          </p:cNvGrpSpPr>
          <p:nvPr/>
        </p:nvGrpSpPr>
        <p:grpSpPr bwMode="auto">
          <a:xfrm>
            <a:off x="7138575" y="2338940"/>
            <a:ext cx="1114425" cy="457200"/>
            <a:chOff x="4674" y="1596"/>
            <a:chExt cx="702" cy="288"/>
          </a:xfrm>
        </p:grpSpPr>
        <p:grpSp>
          <p:nvGrpSpPr>
            <p:cNvPr id="16430" name="Group 1038">
              <a:extLst>
                <a:ext uri="{FF2B5EF4-FFF2-40B4-BE49-F238E27FC236}">
                  <a16:creationId xmlns:a16="http://schemas.microsoft.com/office/drawing/2014/main" id="{0E268F5A-0AC8-4EFF-BC35-541C400B32BE}"/>
                </a:ext>
              </a:extLst>
            </p:cNvPr>
            <p:cNvGrpSpPr>
              <a:grpSpLocks/>
            </p:cNvGrpSpPr>
            <p:nvPr/>
          </p:nvGrpSpPr>
          <p:grpSpPr bwMode="auto">
            <a:xfrm>
              <a:off x="4674" y="1716"/>
              <a:ext cx="384" cy="48"/>
              <a:chOff x="3888" y="2616"/>
              <a:chExt cx="384" cy="48"/>
            </a:xfrm>
          </p:grpSpPr>
          <p:sp>
            <p:nvSpPr>
              <p:cNvPr id="16432" name="Line 1039">
                <a:extLst>
                  <a:ext uri="{FF2B5EF4-FFF2-40B4-BE49-F238E27FC236}">
                    <a16:creationId xmlns:a16="http://schemas.microsoft.com/office/drawing/2014/main" id="{8C301D35-3D16-4C15-AC00-71F858618727}"/>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33" name="Oval 1040">
                <a:extLst>
                  <a:ext uri="{FF2B5EF4-FFF2-40B4-BE49-F238E27FC236}">
                    <a16:creationId xmlns:a16="http://schemas.microsoft.com/office/drawing/2014/main" id="{5BB66EC7-BA02-4194-BA12-70DCD8621C6D}"/>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6431" name="Text Box 1041">
              <a:extLst>
                <a:ext uri="{FF2B5EF4-FFF2-40B4-BE49-F238E27FC236}">
                  <a16:creationId xmlns:a16="http://schemas.microsoft.com/office/drawing/2014/main" id="{78A383F5-F8FC-446F-83A9-6DEA066DEEF1}"/>
                </a:ext>
              </a:extLst>
            </p:cNvPr>
            <p:cNvSpPr txBox="1">
              <a:spLocks noChangeArrowheads="1"/>
            </p:cNvSpPr>
            <p:nvPr/>
          </p:nvSpPr>
          <p:spPr bwMode="auto">
            <a:xfrm>
              <a:off x="5059" y="159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o</a:t>
              </a:r>
              <a:endParaRPr lang="en-US" altLang="zh-CN" sz="2400" b="0"/>
            </a:p>
          </p:txBody>
        </p:sp>
      </p:grpSp>
      <p:grpSp>
        <p:nvGrpSpPr>
          <p:cNvPr id="7" name="Group 1042">
            <a:extLst>
              <a:ext uri="{FF2B5EF4-FFF2-40B4-BE49-F238E27FC236}">
                <a16:creationId xmlns:a16="http://schemas.microsoft.com/office/drawing/2014/main" id="{5227E426-83F4-4284-9C75-13ECC5C5788A}"/>
              </a:ext>
            </a:extLst>
          </p:cNvPr>
          <p:cNvGrpSpPr>
            <a:grpSpLocks/>
          </p:cNvGrpSpPr>
          <p:nvPr/>
        </p:nvGrpSpPr>
        <p:grpSpPr bwMode="auto">
          <a:xfrm>
            <a:off x="5739988" y="1710290"/>
            <a:ext cx="76200" cy="647700"/>
            <a:chOff x="3612" y="1056"/>
            <a:chExt cx="48" cy="408"/>
          </a:xfrm>
        </p:grpSpPr>
        <p:sp>
          <p:nvSpPr>
            <p:cNvPr id="16428" name="Line 1043">
              <a:extLst>
                <a:ext uri="{FF2B5EF4-FFF2-40B4-BE49-F238E27FC236}">
                  <a16:creationId xmlns:a16="http://schemas.microsoft.com/office/drawing/2014/main" id="{A4F3F53A-C60D-450C-8165-A57096748D6B}"/>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29" name="Oval 1044">
              <a:extLst>
                <a:ext uri="{FF2B5EF4-FFF2-40B4-BE49-F238E27FC236}">
                  <a16:creationId xmlns:a16="http://schemas.microsoft.com/office/drawing/2014/main" id="{E3AFAE9D-5E46-48E6-A573-FE343FEB30D8}"/>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8" name="Group 1063">
            <a:extLst>
              <a:ext uri="{FF2B5EF4-FFF2-40B4-BE49-F238E27FC236}">
                <a16:creationId xmlns:a16="http://schemas.microsoft.com/office/drawing/2014/main" id="{19E26BDF-E808-4D4F-B85A-3C90FAD9C729}"/>
              </a:ext>
            </a:extLst>
          </p:cNvPr>
          <p:cNvGrpSpPr>
            <a:grpSpLocks/>
          </p:cNvGrpSpPr>
          <p:nvPr/>
        </p:nvGrpSpPr>
        <p:grpSpPr bwMode="auto">
          <a:xfrm>
            <a:off x="4138200" y="1176890"/>
            <a:ext cx="4343400" cy="2286000"/>
            <a:chOff x="2784" y="864"/>
            <a:chExt cx="2736" cy="1440"/>
          </a:xfrm>
        </p:grpSpPr>
        <p:grpSp>
          <p:nvGrpSpPr>
            <p:cNvPr id="16423" name="Group 1064">
              <a:extLst>
                <a:ext uri="{FF2B5EF4-FFF2-40B4-BE49-F238E27FC236}">
                  <a16:creationId xmlns:a16="http://schemas.microsoft.com/office/drawing/2014/main" id="{E7493115-0ECE-44A0-B1B8-C547B7DCED4D}"/>
                </a:ext>
              </a:extLst>
            </p:cNvPr>
            <p:cNvGrpSpPr>
              <a:grpSpLocks/>
            </p:cNvGrpSpPr>
            <p:nvPr/>
          </p:nvGrpSpPr>
          <p:grpSpPr bwMode="auto">
            <a:xfrm>
              <a:off x="3904" y="1374"/>
              <a:ext cx="741" cy="726"/>
              <a:chOff x="3723" y="1242"/>
              <a:chExt cx="741" cy="726"/>
            </a:xfrm>
          </p:grpSpPr>
          <p:sp>
            <p:nvSpPr>
              <p:cNvPr id="16425" name="AutoShape 1065">
                <a:extLst>
                  <a:ext uri="{FF2B5EF4-FFF2-40B4-BE49-F238E27FC236}">
                    <a16:creationId xmlns:a16="http://schemas.microsoft.com/office/drawing/2014/main" id="{B30A82F5-63D5-4874-9BEE-8433475BE571}"/>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26" name="Text Box 1066">
                <a:extLst>
                  <a:ext uri="{FF2B5EF4-FFF2-40B4-BE49-F238E27FC236}">
                    <a16:creationId xmlns:a16="http://schemas.microsoft.com/office/drawing/2014/main" id="{33E9FED1-DF7D-4CE7-947E-7B1CF0432ECA}"/>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16427" name="Text Box 1067">
                <a:extLst>
                  <a:ext uri="{FF2B5EF4-FFF2-40B4-BE49-F238E27FC236}">
                    <a16:creationId xmlns:a16="http://schemas.microsoft.com/office/drawing/2014/main" id="{3381C541-1BE4-4433-A10C-9BFEA0D6805B}"/>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16424" name="Rectangle 1068">
              <a:extLst>
                <a:ext uri="{FF2B5EF4-FFF2-40B4-BE49-F238E27FC236}">
                  <a16:creationId xmlns:a16="http://schemas.microsoft.com/office/drawing/2014/main" id="{F93BF70A-59FC-42A0-AB52-41957AC45A87}"/>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485" name="Text Box 1077">
            <a:extLst>
              <a:ext uri="{FF2B5EF4-FFF2-40B4-BE49-F238E27FC236}">
                <a16:creationId xmlns:a16="http://schemas.microsoft.com/office/drawing/2014/main" id="{39D96940-A255-465F-92E9-A4FA8D6B045B}"/>
              </a:ext>
            </a:extLst>
          </p:cNvPr>
          <p:cNvSpPr txBox="1">
            <a:spLocks noChangeArrowheads="1"/>
          </p:cNvSpPr>
          <p:nvPr/>
        </p:nvSpPr>
        <p:spPr bwMode="auto">
          <a:xfrm>
            <a:off x="315498" y="2247360"/>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latin typeface="宋体" panose="02010600030101010101" pitchFamily="2" charset="-122"/>
              </a:rPr>
              <a:t>∵</a:t>
            </a:r>
            <a:r>
              <a:rPr lang="en-US" altLang="zh-CN" sz="2400" i="1" dirty="0"/>
              <a:t>I</a:t>
            </a:r>
            <a:r>
              <a:rPr lang="en-US" altLang="zh-CN" sz="2400" baseline="-25000" dirty="0"/>
              <a:t>-</a:t>
            </a:r>
            <a:r>
              <a:rPr lang="en-US" altLang="zh-CN" sz="2400" dirty="0"/>
              <a:t> = </a:t>
            </a:r>
            <a:r>
              <a:rPr lang="en-US" altLang="zh-CN" sz="2400" i="1" dirty="0"/>
              <a:t>I</a:t>
            </a:r>
            <a:r>
              <a:rPr lang="en-US" altLang="zh-CN" sz="2400" i="1" baseline="-25000" dirty="0"/>
              <a:t>+</a:t>
            </a:r>
            <a:r>
              <a:rPr lang="en-US" altLang="zh-CN" sz="2400" baseline="-25000" dirty="0"/>
              <a:t> </a:t>
            </a:r>
            <a:r>
              <a:rPr lang="en-US" altLang="zh-CN" sz="2400" dirty="0"/>
              <a:t>≈ 0</a:t>
            </a:r>
          </a:p>
        </p:txBody>
      </p:sp>
      <p:sp>
        <p:nvSpPr>
          <p:cNvPr id="18489" name="Text Box 1081">
            <a:extLst>
              <a:ext uri="{FF2B5EF4-FFF2-40B4-BE49-F238E27FC236}">
                <a16:creationId xmlns:a16="http://schemas.microsoft.com/office/drawing/2014/main" id="{4ACDA153-4CC6-428A-99DE-67741F3C7A5E}"/>
              </a:ext>
            </a:extLst>
          </p:cNvPr>
          <p:cNvSpPr txBox="1">
            <a:spLocks noChangeArrowheads="1"/>
          </p:cNvSpPr>
          <p:nvPr/>
        </p:nvSpPr>
        <p:spPr bwMode="auto">
          <a:xfrm>
            <a:off x="222249" y="3962723"/>
            <a:ext cx="2159001"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latin typeface="宋体" panose="02010600030101010101" pitchFamily="2" charset="-122"/>
              </a:rPr>
              <a:t>∵</a:t>
            </a:r>
            <a:r>
              <a:rPr lang="en-US" altLang="zh-CN" sz="2400" i="1" dirty="0"/>
              <a:t>U</a:t>
            </a:r>
            <a:r>
              <a:rPr lang="en-US" altLang="zh-CN" sz="2400" baseline="-25000" dirty="0"/>
              <a:t>-</a:t>
            </a:r>
            <a:r>
              <a:rPr lang="en-US" altLang="zh-CN" sz="2400" b="0" i="1" dirty="0"/>
              <a:t>=</a:t>
            </a:r>
            <a:r>
              <a:rPr lang="en-US" altLang="zh-CN" sz="2400" i="1" dirty="0"/>
              <a:t>U</a:t>
            </a:r>
            <a:r>
              <a:rPr lang="en-US" altLang="zh-CN" sz="2400" baseline="-25000" dirty="0"/>
              <a:t>+</a:t>
            </a:r>
            <a:r>
              <a:rPr lang="en-US" altLang="zh-CN" sz="2400" b="0" dirty="0"/>
              <a:t>=</a:t>
            </a:r>
            <a:r>
              <a:rPr lang="en-US" altLang="zh-CN" sz="2400" i="1" dirty="0"/>
              <a:t>U</a:t>
            </a:r>
            <a:r>
              <a:rPr lang="en-US" altLang="zh-CN" sz="2400" b="0" i="1" baseline="-25000" dirty="0"/>
              <a:t>i</a:t>
            </a:r>
          </a:p>
        </p:txBody>
      </p:sp>
      <p:graphicFrame>
        <p:nvGraphicFramePr>
          <p:cNvPr id="15547" name="Object 187">
            <a:extLst>
              <a:ext uri="{FF2B5EF4-FFF2-40B4-BE49-F238E27FC236}">
                <a16:creationId xmlns:a16="http://schemas.microsoft.com/office/drawing/2014/main" id="{25F8EAB5-7692-41FB-BEB0-D3069CBA2861}"/>
              </a:ext>
            </a:extLst>
          </p:cNvPr>
          <p:cNvGraphicFramePr>
            <a:graphicFrameLocks noChangeAspect="1"/>
          </p:cNvGraphicFramePr>
          <p:nvPr>
            <p:extLst>
              <p:ext uri="{D42A27DB-BD31-4B8C-83A1-F6EECF244321}">
                <p14:modId xmlns:p14="http://schemas.microsoft.com/office/powerpoint/2010/main" val="455418769"/>
              </p:ext>
            </p:extLst>
          </p:nvPr>
        </p:nvGraphicFramePr>
        <p:xfrm>
          <a:off x="534159" y="5677235"/>
          <a:ext cx="2555801" cy="983000"/>
        </p:xfrm>
        <a:graphic>
          <a:graphicData uri="http://schemas.openxmlformats.org/presentationml/2006/ole">
            <mc:AlternateContent xmlns:mc="http://schemas.openxmlformats.org/markup-compatibility/2006">
              <mc:Choice xmlns:v="urn:schemas-microsoft-com:vml" Requires="v">
                <p:oleObj spid="_x0000_s164934" name="Equation" r:id="rId3" imgW="1155600" imgH="444240" progId="Equation.DSMT4">
                  <p:embed/>
                </p:oleObj>
              </mc:Choice>
              <mc:Fallback>
                <p:oleObj name="Equation" r:id="rId3" imgW="1155600" imgH="444240" progId="Equation.DSMT4">
                  <p:embed/>
                  <p:pic>
                    <p:nvPicPr>
                      <p:cNvPr id="15547" name="Object 187">
                        <a:extLst>
                          <a:ext uri="{FF2B5EF4-FFF2-40B4-BE49-F238E27FC236}">
                            <a16:creationId xmlns:a16="http://schemas.microsoft.com/office/drawing/2014/main" id="{25F8EAB5-7692-41FB-BEB0-D3069CBA2861}"/>
                          </a:ext>
                        </a:extLst>
                      </p:cNvPr>
                      <p:cNvPicPr>
                        <a:picLocks noChangeAspect="1" noChangeArrowheads="1"/>
                      </p:cNvPicPr>
                      <p:nvPr/>
                    </p:nvPicPr>
                    <p:blipFill>
                      <a:blip r:embed="rId4"/>
                      <a:srcRect/>
                      <a:stretch>
                        <a:fillRect/>
                      </a:stretch>
                    </p:blipFill>
                    <p:spPr bwMode="auto">
                      <a:xfrm>
                        <a:off x="534159" y="5677235"/>
                        <a:ext cx="2555801" cy="983000"/>
                      </a:xfrm>
                      <a:prstGeom prst="rect">
                        <a:avLst/>
                      </a:prstGeom>
                      <a:noFill/>
                      <a:ln>
                        <a:noFill/>
                      </a:ln>
                      <a:effectLst/>
                    </p:spPr>
                  </p:pic>
                </p:oleObj>
              </mc:Fallback>
            </mc:AlternateContent>
          </a:graphicData>
        </a:graphic>
      </p:graphicFrame>
      <p:grpSp>
        <p:nvGrpSpPr>
          <p:cNvPr id="10" name="Group 1099">
            <a:extLst>
              <a:ext uri="{FF2B5EF4-FFF2-40B4-BE49-F238E27FC236}">
                <a16:creationId xmlns:a16="http://schemas.microsoft.com/office/drawing/2014/main" id="{183402DC-4235-4F52-9FEC-FB57BB968C74}"/>
              </a:ext>
            </a:extLst>
          </p:cNvPr>
          <p:cNvGrpSpPr>
            <a:grpSpLocks/>
          </p:cNvGrpSpPr>
          <p:nvPr/>
        </p:nvGrpSpPr>
        <p:grpSpPr bwMode="auto">
          <a:xfrm>
            <a:off x="5797138" y="1176890"/>
            <a:ext cx="1409700" cy="1428750"/>
            <a:chOff x="3829" y="864"/>
            <a:chExt cx="888" cy="900"/>
          </a:xfrm>
        </p:grpSpPr>
        <p:grpSp>
          <p:nvGrpSpPr>
            <p:cNvPr id="16412" name="Group 1045">
              <a:extLst>
                <a:ext uri="{FF2B5EF4-FFF2-40B4-BE49-F238E27FC236}">
                  <a16:creationId xmlns:a16="http://schemas.microsoft.com/office/drawing/2014/main" id="{266F7A72-53B9-4AA9-893F-A4E64F2F696B}"/>
                </a:ext>
              </a:extLst>
            </p:cNvPr>
            <p:cNvGrpSpPr>
              <a:grpSpLocks/>
            </p:cNvGrpSpPr>
            <p:nvPr/>
          </p:nvGrpSpPr>
          <p:grpSpPr bwMode="auto">
            <a:xfrm>
              <a:off x="3829" y="864"/>
              <a:ext cx="888" cy="900"/>
              <a:chOff x="3648" y="732"/>
              <a:chExt cx="888" cy="900"/>
            </a:xfrm>
          </p:grpSpPr>
          <p:sp>
            <p:nvSpPr>
              <p:cNvPr id="16414" name="Oval 1046">
                <a:extLst>
                  <a:ext uri="{FF2B5EF4-FFF2-40B4-BE49-F238E27FC236}">
                    <a16:creationId xmlns:a16="http://schemas.microsoft.com/office/drawing/2014/main" id="{AC22C2A9-873C-4BC9-945D-C57D3BF06427}"/>
                  </a:ext>
                </a:extLst>
              </p:cNvPr>
              <p:cNvSpPr>
                <a:spLocks noChangeArrowheads="1"/>
              </p:cNvSpPr>
              <p:nvPr/>
            </p:nvSpPr>
            <p:spPr bwMode="auto">
              <a:xfrm>
                <a:off x="4488" y="15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6415" name="Group 1047">
                <a:extLst>
                  <a:ext uri="{FF2B5EF4-FFF2-40B4-BE49-F238E27FC236}">
                    <a16:creationId xmlns:a16="http://schemas.microsoft.com/office/drawing/2014/main" id="{95594945-146C-4982-8D63-EB28CE402D06}"/>
                  </a:ext>
                </a:extLst>
              </p:cNvPr>
              <p:cNvGrpSpPr>
                <a:grpSpLocks/>
              </p:cNvGrpSpPr>
              <p:nvPr/>
            </p:nvGrpSpPr>
            <p:grpSpPr bwMode="auto">
              <a:xfrm>
                <a:off x="3648" y="732"/>
                <a:ext cx="864" cy="900"/>
                <a:chOff x="3648" y="732"/>
                <a:chExt cx="864" cy="900"/>
              </a:xfrm>
            </p:grpSpPr>
            <p:grpSp>
              <p:nvGrpSpPr>
                <p:cNvPr id="16416" name="Group 1048">
                  <a:extLst>
                    <a:ext uri="{FF2B5EF4-FFF2-40B4-BE49-F238E27FC236}">
                      <a16:creationId xmlns:a16="http://schemas.microsoft.com/office/drawing/2014/main" id="{924D6F2A-889A-418E-8406-7E4006343040}"/>
                    </a:ext>
                  </a:extLst>
                </p:cNvPr>
                <p:cNvGrpSpPr>
                  <a:grpSpLocks/>
                </p:cNvGrpSpPr>
                <p:nvPr/>
              </p:nvGrpSpPr>
              <p:grpSpPr bwMode="auto">
                <a:xfrm>
                  <a:off x="3648" y="1008"/>
                  <a:ext cx="720" cy="96"/>
                  <a:chOff x="2496" y="2640"/>
                  <a:chExt cx="720" cy="96"/>
                </a:xfrm>
              </p:grpSpPr>
              <p:sp>
                <p:nvSpPr>
                  <p:cNvPr id="16420" name="Rectangle 1049">
                    <a:extLst>
                      <a:ext uri="{FF2B5EF4-FFF2-40B4-BE49-F238E27FC236}">
                        <a16:creationId xmlns:a16="http://schemas.microsoft.com/office/drawing/2014/main" id="{7BAB0AFE-81B9-4761-88F1-71A65F4FB285}"/>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21" name="Line 1050">
                    <a:extLst>
                      <a:ext uri="{FF2B5EF4-FFF2-40B4-BE49-F238E27FC236}">
                        <a16:creationId xmlns:a16="http://schemas.microsoft.com/office/drawing/2014/main" id="{6B3AF13B-972C-4881-8A60-D2E12A1FCE01}"/>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1051">
                    <a:extLst>
                      <a:ext uri="{FF2B5EF4-FFF2-40B4-BE49-F238E27FC236}">
                        <a16:creationId xmlns:a16="http://schemas.microsoft.com/office/drawing/2014/main" id="{3A8EDA02-DF63-46DF-999B-AAE8B386057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17" name="Line 1052">
                  <a:extLst>
                    <a:ext uri="{FF2B5EF4-FFF2-40B4-BE49-F238E27FC236}">
                      <a16:creationId xmlns:a16="http://schemas.microsoft.com/office/drawing/2014/main" id="{BE1FD51D-3049-4ECC-8542-169A4ADB8FCF}"/>
                    </a:ext>
                  </a:extLst>
                </p:cNvPr>
                <p:cNvSpPr>
                  <a:spLocks noChangeShapeType="1"/>
                </p:cNvSpPr>
                <p:nvPr/>
              </p:nvSpPr>
              <p:spPr bwMode="auto">
                <a:xfrm>
                  <a:off x="4320" y="10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8" name="Line 1053">
                  <a:extLst>
                    <a:ext uri="{FF2B5EF4-FFF2-40B4-BE49-F238E27FC236}">
                      <a16:creationId xmlns:a16="http://schemas.microsoft.com/office/drawing/2014/main" id="{56CBC125-FAFD-40CD-A228-A85BDA6CB6F6}"/>
                    </a:ext>
                  </a:extLst>
                </p:cNvPr>
                <p:cNvSpPr>
                  <a:spLocks noChangeShapeType="1"/>
                </p:cNvSpPr>
                <p:nvPr/>
              </p:nvSpPr>
              <p:spPr bwMode="auto">
                <a:xfrm>
                  <a:off x="4512" y="10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9" name="Text Box 1054">
                  <a:extLst>
                    <a:ext uri="{FF2B5EF4-FFF2-40B4-BE49-F238E27FC236}">
                      <a16:creationId xmlns:a16="http://schemas.microsoft.com/office/drawing/2014/main" id="{DE76101D-7CBD-46E5-BD62-BD0F4DCB48DC}"/>
                    </a:ext>
                  </a:extLst>
                </p:cNvPr>
                <p:cNvSpPr txBox="1">
                  <a:spLocks noChangeArrowheads="1"/>
                </p:cNvSpPr>
                <p:nvPr/>
              </p:nvSpPr>
              <p:spPr bwMode="auto">
                <a:xfrm>
                  <a:off x="3893" y="73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grpSp>
        </p:grpSp>
        <p:sp>
          <p:nvSpPr>
            <p:cNvPr id="16413" name="Line 1098">
              <a:extLst>
                <a:ext uri="{FF2B5EF4-FFF2-40B4-BE49-F238E27FC236}">
                  <a16:creationId xmlns:a16="http://schemas.microsoft.com/office/drawing/2014/main" id="{B5192B80-C45E-40D0-BDDC-94F378F1963D}"/>
                </a:ext>
              </a:extLst>
            </p:cNvPr>
            <p:cNvSpPr>
              <a:spLocks noChangeShapeType="1"/>
            </p:cNvSpPr>
            <p:nvPr/>
          </p:nvSpPr>
          <p:spPr bwMode="auto">
            <a:xfrm>
              <a:off x="3840" y="15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4" name="Group 1101">
            <a:extLst>
              <a:ext uri="{FF2B5EF4-FFF2-40B4-BE49-F238E27FC236}">
                <a16:creationId xmlns:a16="http://schemas.microsoft.com/office/drawing/2014/main" id="{5872B1D9-AEBB-452F-A97F-80698690C96D}"/>
              </a:ext>
            </a:extLst>
          </p:cNvPr>
          <p:cNvGrpSpPr>
            <a:grpSpLocks/>
          </p:cNvGrpSpPr>
          <p:nvPr/>
        </p:nvGrpSpPr>
        <p:grpSpPr bwMode="auto">
          <a:xfrm>
            <a:off x="4423950" y="1786490"/>
            <a:ext cx="1371600" cy="685800"/>
            <a:chOff x="2964" y="1248"/>
            <a:chExt cx="864" cy="432"/>
          </a:xfrm>
        </p:grpSpPr>
        <p:sp>
          <p:nvSpPr>
            <p:cNvPr id="16406" name="Rectangle 1057">
              <a:extLst>
                <a:ext uri="{FF2B5EF4-FFF2-40B4-BE49-F238E27FC236}">
                  <a16:creationId xmlns:a16="http://schemas.microsoft.com/office/drawing/2014/main" id="{7E990577-63DA-476C-8771-65D9AAFEAE38}"/>
                </a:ext>
              </a:extLst>
            </p:cNvPr>
            <p:cNvSpPr>
              <a:spLocks noChangeArrowheads="1"/>
            </p:cNvSpPr>
            <p:nvPr/>
          </p:nvSpPr>
          <p:spPr bwMode="auto">
            <a:xfrm>
              <a:off x="3300" y="1536"/>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07" name="Line 1058">
              <a:extLst>
                <a:ext uri="{FF2B5EF4-FFF2-40B4-BE49-F238E27FC236}">
                  <a16:creationId xmlns:a16="http://schemas.microsoft.com/office/drawing/2014/main" id="{DE92B5DB-A853-47C3-A08C-EA03B02D17B5}"/>
                </a:ext>
              </a:extLst>
            </p:cNvPr>
            <p:cNvSpPr>
              <a:spLocks noChangeShapeType="1"/>
            </p:cNvSpPr>
            <p:nvPr/>
          </p:nvSpPr>
          <p:spPr bwMode="auto">
            <a:xfrm>
              <a:off x="3636" y="15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08" name="Line 1059">
              <a:extLst>
                <a:ext uri="{FF2B5EF4-FFF2-40B4-BE49-F238E27FC236}">
                  <a16:creationId xmlns:a16="http://schemas.microsoft.com/office/drawing/2014/main" id="{1CB5F179-9E27-4180-9D4E-335CD9935144}"/>
                </a:ext>
              </a:extLst>
            </p:cNvPr>
            <p:cNvSpPr>
              <a:spLocks noChangeShapeType="1"/>
            </p:cNvSpPr>
            <p:nvPr/>
          </p:nvSpPr>
          <p:spPr bwMode="auto">
            <a:xfrm flipH="1">
              <a:off x="3060" y="15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09" name="Line 1061">
              <a:extLst>
                <a:ext uri="{FF2B5EF4-FFF2-40B4-BE49-F238E27FC236}">
                  <a16:creationId xmlns:a16="http://schemas.microsoft.com/office/drawing/2014/main" id="{12151D13-128C-4D09-B847-EF39970813E4}"/>
                </a:ext>
              </a:extLst>
            </p:cNvPr>
            <p:cNvSpPr>
              <a:spLocks noChangeShapeType="1"/>
            </p:cNvSpPr>
            <p:nvPr/>
          </p:nvSpPr>
          <p:spPr bwMode="auto">
            <a:xfrm>
              <a:off x="2964" y="168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0" name="Text Box 1062">
              <a:extLst>
                <a:ext uri="{FF2B5EF4-FFF2-40B4-BE49-F238E27FC236}">
                  <a16:creationId xmlns:a16="http://schemas.microsoft.com/office/drawing/2014/main" id="{65706635-00C3-4C55-B05F-3207151BF554}"/>
                </a:ext>
              </a:extLst>
            </p:cNvPr>
            <p:cNvSpPr txBox="1">
              <a:spLocks noChangeArrowheads="1"/>
            </p:cNvSpPr>
            <p:nvPr/>
          </p:nvSpPr>
          <p:spPr bwMode="auto">
            <a:xfrm>
              <a:off x="3391" y="12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1</a:t>
              </a:r>
              <a:endParaRPr lang="en-US" altLang="zh-CN" sz="2400" b="0"/>
            </a:p>
          </p:txBody>
        </p:sp>
        <p:sp>
          <p:nvSpPr>
            <p:cNvPr id="16411" name="Line 1100">
              <a:extLst>
                <a:ext uri="{FF2B5EF4-FFF2-40B4-BE49-F238E27FC236}">
                  <a16:creationId xmlns:a16="http://schemas.microsoft.com/office/drawing/2014/main" id="{11314666-4A41-44A5-8FB1-E649823E1448}"/>
                </a:ext>
              </a:extLst>
            </p:cNvPr>
            <p:cNvSpPr>
              <a:spLocks noChangeShapeType="1"/>
            </p:cNvSpPr>
            <p:nvPr/>
          </p:nvSpPr>
          <p:spPr bwMode="auto">
            <a:xfrm>
              <a:off x="3072" y="158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15549" name="Object 189">
            <a:extLst>
              <a:ext uri="{FF2B5EF4-FFF2-40B4-BE49-F238E27FC236}">
                <a16:creationId xmlns:a16="http://schemas.microsoft.com/office/drawing/2014/main" id="{F9849D8B-F677-49EE-92FA-5098C688192B}"/>
              </a:ext>
            </a:extLst>
          </p:cNvPr>
          <p:cNvGraphicFramePr>
            <a:graphicFrameLocks noChangeAspect="1"/>
          </p:cNvGraphicFramePr>
          <p:nvPr>
            <p:extLst>
              <p:ext uri="{D42A27DB-BD31-4B8C-83A1-F6EECF244321}">
                <p14:modId xmlns:p14="http://schemas.microsoft.com/office/powerpoint/2010/main" val="3369756328"/>
              </p:ext>
            </p:extLst>
          </p:nvPr>
        </p:nvGraphicFramePr>
        <p:xfrm>
          <a:off x="427524" y="2800879"/>
          <a:ext cx="2700337" cy="965200"/>
        </p:xfrm>
        <a:graphic>
          <a:graphicData uri="http://schemas.openxmlformats.org/presentationml/2006/ole">
            <mc:AlternateContent xmlns:mc="http://schemas.openxmlformats.org/markup-compatibility/2006">
              <mc:Choice xmlns:v="urn:schemas-microsoft-com:vml" Requires="v">
                <p:oleObj spid="_x0000_s164935" name="公式" r:id="rId5" imgW="1066800" imgH="381000" progId="Equation.3">
                  <p:embed/>
                </p:oleObj>
              </mc:Choice>
              <mc:Fallback>
                <p:oleObj name="公式" r:id="rId5" imgW="1066800" imgH="381000" progId="Equation.3">
                  <p:embed/>
                  <p:pic>
                    <p:nvPicPr>
                      <p:cNvPr id="15549" name="Object 189">
                        <a:extLst>
                          <a:ext uri="{FF2B5EF4-FFF2-40B4-BE49-F238E27FC236}">
                            <a16:creationId xmlns:a16="http://schemas.microsoft.com/office/drawing/2014/main" id="{F9849D8B-F677-49EE-92FA-5098C68819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524" y="2800879"/>
                        <a:ext cx="27003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50" name="Object 190">
            <a:extLst>
              <a:ext uri="{FF2B5EF4-FFF2-40B4-BE49-F238E27FC236}">
                <a16:creationId xmlns:a16="http://schemas.microsoft.com/office/drawing/2014/main" id="{29350C0F-4CBF-44D7-84D0-DA29E8617A88}"/>
              </a:ext>
            </a:extLst>
          </p:cNvPr>
          <p:cNvGraphicFramePr>
            <a:graphicFrameLocks noChangeAspect="1"/>
          </p:cNvGraphicFramePr>
          <p:nvPr>
            <p:extLst>
              <p:ext uri="{D42A27DB-BD31-4B8C-83A1-F6EECF244321}">
                <p14:modId xmlns:p14="http://schemas.microsoft.com/office/powerpoint/2010/main" val="1495358082"/>
              </p:ext>
            </p:extLst>
          </p:nvPr>
        </p:nvGraphicFramePr>
        <p:xfrm>
          <a:off x="534159" y="4610155"/>
          <a:ext cx="2635250" cy="965200"/>
        </p:xfrm>
        <a:graphic>
          <a:graphicData uri="http://schemas.openxmlformats.org/presentationml/2006/ole">
            <mc:AlternateContent xmlns:mc="http://schemas.openxmlformats.org/markup-compatibility/2006">
              <mc:Choice xmlns:v="urn:schemas-microsoft-com:vml" Requires="v">
                <p:oleObj spid="_x0000_s164936" name="公式" r:id="rId7" imgW="1040948" imgH="380835" progId="Equation.3">
                  <p:embed/>
                </p:oleObj>
              </mc:Choice>
              <mc:Fallback>
                <p:oleObj name="公式" r:id="rId7" imgW="1040948" imgH="380835" progId="Equation.3">
                  <p:embed/>
                  <p:pic>
                    <p:nvPicPr>
                      <p:cNvPr id="15550" name="Object 190">
                        <a:extLst>
                          <a:ext uri="{FF2B5EF4-FFF2-40B4-BE49-F238E27FC236}">
                            <a16:creationId xmlns:a16="http://schemas.microsoft.com/office/drawing/2014/main" id="{29350C0F-4CBF-44D7-84D0-DA29E8617A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159" y="4610155"/>
                        <a:ext cx="26352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46" name="Text Box 186">
            <a:extLst>
              <a:ext uri="{FF2B5EF4-FFF2-40B4-BE49-F238E27FC236}">
                <a16:creationId xmlns:a16="http://schemas.microsoft.com/office/drawing/2014/main" id="{38A7956B-5850-46FC-9285-6CC56E317808}"/>
              </a:ext>
            </a:extLst>
          </p:cNvPr>
          <p:cNvSpPr txBox="1">
            <a:spLocks noChangeArrowheads="1"/>
          </p:cNvSpPr>
          <p:nvPr/>
        </p:nvSpPr>
        <p:spPr bwMode="auto">
          <a:xfrm>
            <a:off x="3595965" y="4155073"/>
            <a:ext cx="5400675" cy="2165350"/>
          </a:xfrm>
          <a:prstGeom prst="rect">
            <a:avLst/>
          </a:prstGeom>
          <a:solidFill>
            <a:srgbClr val="CCFFCC"/>
          </a:solidFill>
          <a:ln w="28575">
            <a:solidFill>
              <a:srgbClr val="000000"/>
            </a:solidFill>
            <a:miter lim="800000"/>
            <a:headEnd/>
            <a:tailEnd/>
          </a:ln>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400" dirty="0">
                <a:solidFill>
                  <a:srgbClr val="CC0000"/>
                </a:solidFill>
              </a:rPr>
              <a:t> </a:t>
            </a:r>
            <a:r>
              <a:rPr lang="zh-CN" altLang="en-US" sz="2400" dirty="0">
                <a:solidFill>
                  <a:srgbClr val="CC0000"/>
                </a:solidFill>
                <a:latin typeface="微软雅黑" panose="020B0503020204020204" pitchFamily="34" charset="-122"/>
                <a:ea typeface="微软雅黑" panose="020B0503020204020204" pitchFamily="34" charset="-122"/>
              </a:rPr>
              <a:t>小结：</a:t>
            </a:r>
            <a:r>
              <a:rPr lang="zh-CN" altLang="en-US" sz="2400" dirty="0"/>
              <a:t>同相放大电路输出</a:t>
            </a:r>
            <a:r>
              <a:rPr lang="en-US" altLang="zh-CN" sz="2400" i="1" dirty="0" err="1"/>
              <a:t>U</a:t>
            </a:r>
            <a:r>
              <a:rPr lang="en-US" altLang="zh-CN" sz="2400" baseline="-25000" dirty="0" err="1"/>
              <a:t>o</a:t>
            </a:r>
            <a:r>
              <a:rPr lang="zh-CN" altLang="en-US" sz="2400" dirty="0"/>
              <a:t>与输入</a:t>
            </a:r>
            <a:r>
              <a:rPr lang="en-US" altLang="zh-CN" sz="2400" i="1" dirty="0"/>
              <a:t>U</a:t>
            </a:r>
            <a:r>
              <a:rPr lang="en-US" altLang="zh-CN" sz="2400" baseline="-25000" dirty="0"/>
              <a:t>i</a:t>
            </a:r>
            <a:r>
              <a:rPr lang="zh-CN" altLang="en-US" sz="2400" dirty="0"/>
              <a:t>呈比例关系，且</a:t>
            </a:r>
            <a:r>
              <a:rPr lang="zh-CN" altLang="en-US" sz="2400" dirty="0">
                <a:latin typeface="+mn-ea"/>
                <a:ea typeface="+mn-ea"/>
              </a:rPr>
              <a:t>相位相同</a:t>
            </a:r>
            <a:r>
              <a:rPr lang="zh-CN" altLang="en-US" sz="2400" dirty="0"/>
              <a:t>，比例因子为 </a:t>
            </a:r>
            <a:r>
              <a:rPr lang="en-US" altLang="zh-CN" sz="2400" dirty="0">
                <a:solidFill>
                  <a:srgbClr val="CC0000"/>
                </a:solidFill>
              </a:rPr>
              <a:t>1+</a:t>
            </a:r>
            <a:r>
              <a:rPr lang="en-US" altLang="zh-CN" sz="2400" i="1" dirty="0">
                <a:solidFill>
                  <a:srgbClr val="CC0000"/>
                </a:solidFill>
              </a:rPr>
              <a:t>R</a:t>
            </a:r>
            <a:r>
              <a:rPr lang="en-US" altLang="zh-CN" sz="2400" baseline="-25000" dirty="0">
                <a:solidFill>
                  <a:srgbClr val="CC0000"/>
                </a:solidFill>
              </a:rPr>
              <a:t>f</a:t>
            </a:r>
            <a:r>
              <a:rPr lang="en-US" altLang="zh-CN" sz="2400" dirty="0">
                <a:solidFill>
                  <a:srgbClr val="CC0000"/>
                </a:solidFill>
              </a:rPr>
              <a:t>/</a:t>
            </a:r>
            <a:r>
              <a:rPr lang="en-US" altLang="zh-CN" sz="2400" i="1" dirty="0">
                <a:solidFill>
                  <a:srgbClr val="CC0000"/>
                </a:solidFill>
              </a:rPr>
              <a:t>R</a:t>
            </a:r>
            <a:r>
              <a:rPr lang="en-US" altLang="zh-CN" sz="2400" baseline="-25000" dirty="0">
                <a:solidFill>
                  <a:srgbClr val="CC0000"/>
                </a:solidFill>
              </a:rPr>
              <a:t>1</a:t>
            </a:r>
            <a:r>
              <a:rPr lang="en-US" altLang="zh-CN" sz="2400" dirty="0"/>
              <a:t> </a:t>
            </a:r>
            <a:r>
              <a:rPr lang="zh-CN" altLang="en-US" sz="2400" dirty="0"/>
              <a:t>，因此，该电路常用于同相比例运算。</a:t>
            </a:r>
          </a:p>
        </p:txBody>
      </p:sp>
      <p:sp>
        <p:nvSpPr>
          <p:cNvPr id="59" name="矩形 58">
            <a:extLst>
              <a:ext uri="{FF2B5EF4-FFF2-40B4-BE49-F238E27FC236}">
                <a16:creationId xmlns:a16="http://schemas.microsoft.com/office/drawing/2014/main" id="{6C0CFB58-50C7-47FD-9A2E-4D92FB8D419F}"/>
              </a:ext>
            </a:extLst>
          </p:cNvPr>
          <p:cNvSpPr/>
          <p:nvPr/>
        </p:nvSpPr>
        <p:spPr>
          <a:xfrm>
            <a:off x="26024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比例运算电路</a:t>
            </a:r>
            <a:endParaRPr kumimoji="1" lang="zh-CN" altLang="en-US" sz="3200" dirty="0">
              <a:solidFill>
                <a:srgbClr val="0000CC"/>
              </a:solidFill>
              <a:latin typeface="+mn-lt"/>
              <a:ea typeface="+mn-ea"/>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upLeft)">
                                      <p:cBhvr>
                                        <p:cTn id="27" dur="500"/>
                                        <p:tgtEl>
                                          <p:spTgt spid="10"/>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downLeft)">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485"/>
                                        </p:tgtEl>
                                        <p:attrNameLst>
                                          <p:attrName>style.visibility</p:attrName>
                                        </p:attrNameLst>
                                      </p:cBhvr>
                                      <p:to>
                                        <p:strVal val="visible"/>
                                      </p:to>
                                    </p:set>
                                    <p:animEffect transition="in" filter="wipe(left)">
                                      <p:cBhvr>
                                        <p:cTn id="41" dur="500"/>
                                        <p:tgtEl>
                                          <p:spTgt spid="184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5549"/>
                                        </p:tgtEl>
                                        <p:attrNameLst>
                                          <p:attrName>style.visibility</p:attrName>
                                        </p:attrNameLst>
                                      </p:cBhvr>
                                      <p:to>
                                        <p:strVal val="visible"/>
                                      </p:to>
                                    </p:set>
                                    <p:animEffect transition="in" filter="wipe(left)">
                                      <p:cBhvr>
                                        <p:cTn id="46" dur="500"/>
                                        <p:tgtEl>
                                          <p:spTgt spid="155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489"/>
                                        </p:tgtEl>
                                        <p:attrNameLst>
                                          <p:attrName>style.visibility</p:attrName>
                                        </p:attrNameLst>
                                      </p:cBhvr>
                                      <p:to>
                                        <p:strVal val="visible"/>
                                      </p:to>
                                    </p:set>
                                    <p:animEffect transition="in" filter="wipe(left)">
                                      <p:cBhvr>
                                        <p:cTn id="51" dur="500"/>
                                        <p:tgtEl>
                                          <p:spTgt spid="1848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5550"/>
                                        </p:tgtEl>
                                        <p:attrNameLst>
                                          <p:attrName>style.visibility</p:attrName>
                                        </p:attrNameLst>
                                      </p:cBhvr>
                                      <p:to>
                                        <p:strVal val="visible"/>
                                      </p:to>
                                    </p:set>
                                    <p:animEffect transition="in" filter="wipe(left)">
                                      <p:cBhvr>
                                        <p:cTn id="56" dur="500"/>
                                        <p:tgtEl>
                                          <p:spTgt spid="155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547"/>
                                        </p:tgtEl>
                                        <p:attrNameLst>
                                          <p:attrName>style.visibility</p:attrName>
                                        </p:attrNameLst>
                                      </p:cBhvr>
                                      <p:to>
                                        <p:strVal val="visible"/>
                                      </p:to>
                                    </p:set>
                                    <p:animEffect transition="in" filter="wipe(left)">
                                      <p:cBhvr>
                                        <p:cTn id="61" dur="500"/>
                                        <p:tgtEl>
                                          <p:spTgt spid="155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546"/>
                                        </p:tgtEl>
                                        <p:attrNameLst>
                                          <p:attrName>style.visibility</p:attrName>
                                        </p:attrNameLst>
                                      </p:cBhvr>
                                      <p:to>
                                        <p:strVal val="visible"/>
                                      </p:to>
                                    </p:set>
                                    <p:animEffect transition="in" filter="wipe(left)">
                                      <p:cBhvr>
                                        <p:cTn id="66" dur="500"/>
                                        <p:tgtEl>
                                          <p:spTgt spid="1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85" grpId="0" autoUpdateAnimBg="0"/>
      <p:bldP spid="18489" grpId="0" autoUpdateAnimBg="0"/>
      <p:bldP spid="155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a:extLst>
              <a:ext uri="{FF2B5EF4-FFF2-40B4-BE49-F238E27FC236}">
                <a16:creationId xmlns:a16="http://schemas.microsoft.com/office/drawing/2014/main" id="{39C9E206-C032-4AF8-A0A9-2C353942877A}"/>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 name="Group 165">
            <a:extLst>
              <a:ext uri="{FF2B5EF4-FFF2-40B4-BE49-F238E27FC236}">
                <a16:creationId xmlns:a16="http://schemas.microsoft.com/office/drawing/2014/main" id="{BE880C91-D01B-4C87-963B-71F9899F859F}"/>
              </a:ext>
            </a:extLst>
          </p:cNvPr>
          <p:cNvGrpSpPr>
            <a:grpSpLocks/>
          </p:cNvGrpSpPr>
          <p:nvPr/>
        </p:nvGrpSpPr>
        <p:grpSpPr bwMode="auto">
          <a:xfrm>
            <a:off x="4419600" y="533400"/>
            <a:ext cx="4343400" cy="3124200"/>
            <a:chOff x="2784" y="336"/>
            <a:chExt cx="2736" cy="1968"/>
          </a:xfrm>
        </p:grpSpPr>
        <p:sp>
          <p:nvSpPr>
            <p:cNvPr id="18478" name="Text Box 105">
              <a:extLst>
                <a:ext uri="{FF2B5EF4-FFF2-40B4-BE49-F238E27FC236}">
                  <a16:creationId xmlns:a16="http://schemas.microsoft.com/office/drawing/2014/main" id="{FCDA3E92-95A6-434B-ADEE-56464D168903}"/>
                </a:ext>
              </a:extLst>
            </p:cNvPr>
            <p:cNvSpPr txBox="1">
              <a:spLocks noChangeArrowheads="1"/>
            </p:cNvSpPr>
            <p:nvPr/>
          </p:nvSpPr>
          <p:spPr bwMode="auto">
            <a:xfrm>
              <a:off x="4242" y="480"/>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18479" name="Oval 95">
              <a:extLst>
                <a:ext uri="{FF2B5EF4-FFF2-40B4-BE49-F238E27FC236}">
                  <a16:creationId xmlns:a16="http://schemas.microsoft.com/office/drawing/2014/main" id="{3ECBD625-1596-4EB7-A022-C5F00216DD63}"/>
                </a:ext>
              </a:extLst>
            </p:cNvPr>
            <p:cNvSpPr>
              <a:spLocks noChangeArrowheads="1"/>
            </p:cNvSpPr>
            <p:nvPr/>
          </p:nvSpPr>
          <p:spPr bwMode="auto">
            <a:xfrm>
              <a:off x="3793" y="1548"/>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8480" name="Group 123">
              <a:extLst>
                <a:ext uri="{FF2B5EF4-FFF2-40B4-BE49-F238E27FC236}">
                  <a16:creationId xmlns:a16="http://schemas.microsoft.com/office/drawing/2014/main" id="{C41D9644-6639-4B0B-9F74-8C8F286CFAEA}"/>
                </a:ext>
              </a:extLst>
            </p:cNvPr>
            <p:cNvGrpSpPr>
              <a:grpSpLocks/>
            </p:cNvGrpSpPr>
            <p:nvPr/>
          </p:nvGrpSpPr>
          <p:grpSpPr bwMode="auto">
            <a:xfrm>
              <a:off x="3912" y="504"/>
              <a:ext cx="269" cy="257"/>
              <a:chOff x="3187" y="1183"/>
              <a:chExt cx="269" cy="257"/>
            </a:xfrm>
          </p:grpSpPr>
          <p:sp>
            <p:nvSpPr>
              <p:cNvPr id="18519" name="Line 124">
                <a:extLst>
                  <a:ext uri="{FF2B5EF4-FFF2-40B4-BE49-F238E27FC236}">
                    <a16:creationId xmlns:a16="http://schemas.microsoft.com/office/drawing/2014/main" id="{77AE0232-DE6C-4C79-9E1F-8C46BAC05D3E}"/>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20" name="Text Box 125">
                <a:extLst>
                  <a:ext uri="{FF2B5EF4-FFF2-40B4-BE49-F238E27FC236}">
                    <a16:creationId xmlns:a16="http://schemas.microsoft.com/office/drawing/2014/main" id="{02FF0F15-2FA5-4328-8EE9-002FD62F3981}"/>
                  </a:ext>
                </a:extLst>
              </p:cNvPr>
              <p:cNvSpPr txBox="1">
                <a:spLocks noChangeArrowheads="1"/>
              </p:cNvSpPr>
              <p:nvPr/>
            </p:nvSpPr>
            <p:spPr bwMode="auto">
              <a:xfrm>
                <a:off x="3187" y="1183"/>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18481" name="Group 160">
              <a:extLst>
                <a:ext uri="{FF2B5EF4-FFF2-40B4-BE49-F238E27FC236}">
                  <a16:creationId xmlns:a16="http://schemas.microsoft.com/office/drawing/2014/main" id="{0F103905-835A-422B-9BA2-85B80457427F}"/>
                </a:ext>
              </a:extLst>
            </p:cNvPr>
            <p:cNvGrpSpPr>
              <a:grpSpLocks/>
            </p:cNvGrpSpPr>
            <p:nvPr/>
          </p:nvGrpSpPr>
          <p:grpSpPr bwMode="auto">
            <a:xfrm>
              <a:off x="2784" y="336"/>
              <a:ext cx="2736" cy="1968"/>
              <a:chOff x="2784" y="336"/>
              <a:chExt cx="2736" cy="1968"/>
            </a:xfrm>
          </p:grpSpPr>
          <p:grpSp>
            <p:nvGrpSpPr>
              <p:cNvPr id="18482" name="Group 88">
                <a:extLst>
                  <a:ext uri="{FF2B5EF4-FFF2-40B4-BE49-F238E27FC236}">
                    <a16:creationId xmlns:a16="http://schemas.microsoft.com/office/drawing/2014/main" id="{32AF0B56-1551-450F-BC62-C67F39185D19}"/>
                  </a:ext>
                </a:extLst>
              </p:cNvPr>
              <p:cNvGrpSpPr>
                <a:grpSpLocks/>
              </p:cNvGrpSpPr>
              <p:nvPr/>
            </p:nvGrpSpPr>
            <p:grpSpPr bwMode="auto">
              <a:xfrm>
                <a:off x="4674" y="1627"/>
                <a:ext cx="684" cy="250"/>
                <a:chOff x="4674" y="1627"/>
                <a:chExt cx="684" cy="250"/>
              </a:xfrm>
            </p:grpSpPr>
            <p:grpSp>
              <p:nvGrpSpPr>
                <p:cNvPr id="18515" name="Group 89">
                  <a:extLst>
                    <a:ext uri="{FF2B5EF4-FFF2-40B4-BE49-F238E27FC236}">
                      <a16:creationId xmlns:a16="http://schemas.microsoft.com/office/drawing/2014/main" id="{E3CB7AA5-ABB8-42DD-BB28-8A49199D1D38}"/>
                    </a:ext>
                  </a:extLst>
                </p:cNvPr>
                <p:cNvGrpSpPr>
                  <a:grpSpLocks/>
                </p:cNvGrpSpPr>
                <p:nvPr/>
              </p:nvGrpSpPr>
              <p:grpSpPr bwMode="auto">
                <a:xfrm>
                  <a:off x="4674" y="1716"/>
                  <a:ext cx="384" cy="48"/>
                  <a:chOff x="3888" y="2616"/>
                  <a:chExt cx="384" cy="48"/>
                </a:xfrm>
              </p:grpSpPr>
              <p:sp>
                <p:nvSpPr>
                  <p:cNvPr id="18517" name="Line 90">
                    <a:extLst>
                      <a:ext uri="{FF2B5EF4-FFF2-40B4-BE49-F238E27FC236}">
                        <a16:creationId xmlns:a16="http://schemas.microsoft.com/office/drawing/2014/main" id="{A23C8A39-EA46-4AE4-A1A9-C98C2209DE74}"/>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8" name="Oval 91">
                    <a:extLst>
                      <a:ext uri="{FF2B5EF4-FFF2-40B4-BE49-F238E27FC236}">
                        <a16:creationId xmlns:a16="http://schemas.microsoft.com/office/drawing/2014/main" id="{E6D91684-3758-4EF4-983F-9D26E9B04426}"/>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516" name="Text Box 92">
                  <a:extLst>
                    <a:ext uri="{FF2B5EF4-FFF2-40B4-BE49-F238E27FC236}">
                      <a16:creationId xmlns:a16="http://schemas.microsoft.com/office/drawing/2014/main" id="{9BE9C41F-9095-4C49-8FC2-7058DDAC0CC4}"/>
                    </a:ext>
                  </a:extLst>
                </p:cNvPr>
                <p:cNvSpPr txBox="1">
                  <a:spLocks noChangeArrowheads="1"/>
                </p:cNvSpPr>
                <p:nvPr/>
              </p:nvSpPr>
              <p:spPr bwMode="auto">
                <a:xfrm>
                  <a:off x="5076" y="1627"/>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grpSp>
            <p:nvGrpSpPr>
              <p:cNvPr id="18483" name="Group 106">
                <a:extLst>
                  <a:ext uri="{FF2B5EF4-FFF2-40B4-BE49-F238E27FC236}">
                    <a16:creationId xmlns:a16="http://schemas.microsoft.com/office/drawing/2014/main" id="{6A326AA3-EFDE-45EB-971F-744E2F945F0B}"/>
                  </a:ext>
                </a:extLst>
              </p:cNvPr>
              <p:cNvGrpSpPr>
                <a:grpSpLocks/>
              </p:cNvGrpSpPr>
              <p:nvPr/>
            </p:nvGrpSpPr>
            <p:grpSpPr bwMode="auto">
              <a:xfrm>
                <a:off x="3061" y="1860"/>
                <a:ext cx="864" cy="341"/>
                <a:chOff x="2880" y="1764"/>
                <a:chExt cx="864" cy="341"/>
              </a:xfrm>
            </p:grpSpPr>
            <p:grpSp>
              <p:nvGrpSpPr>
                <p:cNvPr id="18508" name="Group 107">
                  <a:extLst>
                    <a:ext uri="{FF2B5EF4-FFF2-40B4-BE49-F238E27FC236}">
                      <a16:creationId xmlns:a16="http://schemas.microsoft.com/office/drawing/2014/main" id="{EDED3234-2FFB-4E0E-A94D-5EFAC614FBB7}"/>
                    </a:ext>
                  </a:extLst>
                </p:cNvPr>
                <p:cNvGrpSpPr>
                  <a:grpSpLocks/>
                </p:cNvGrpSpPr>
                <p:nvPr/>
              </p:nvGrpSpPr>
              <p:grpSpPr bwMode="auto">
                <a:xfrm>
                  <a:off x="2880" y="1764"/>
                  <a:ext cx="864" cy="240"/>
                  <a:chOff x="2832" y="2208"/>
                  <a:chExt cx="864" cy="240"/>
                </a:xfrm>
              </p:grpSpPr>
              <p:sp>
                <p:nvSpPr>
                  <p:cNvPr id="18510" name="Rectangle 108">
                    <a:extLst>
                      <a:ext uri="{FF2B5EF4-FFF2-40B4-BE49-F238E27FC236}">
                        <a16:creationId xmlns:a16="http://schemas.microsoft.com/office/drawing/2014/main" id="{5C57316E-2127-4AD2-A2A1-E6F5B04A637C}"/>
                      </a:ext>
                    </a:extLst>
                  </p:cNvPr>
                  <p:cNvSpPr>
                    <a:spLocks noChangeArrowheads="1"/>
                  </p:cNvSpPr>
                  <p:nvPr/>
                </p:nvSpPr>
                <p:spPr bwMode="auto">
                  <a:xfrm>
                    <a:off x="3168" y="2208"/>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11" name="Line 109">
                    <a:extLst>
                      <a:ext uri="{FF2B5EF4-FFF2-40B4-BE49-F238E27FC236}">
                        <a16:creationId xmlns:a16="http://schemas.microsoft.com/office/drawing/2014/main" id="{95BABE39-00F6-42F0-9887-32F17196C08D}"/>
                      </a:ext>
                    </a:extLst>
                  </p:cNvPr>
                  <p:cNvSpPr>
                    <a:spLocks noChangeShapeType="1"/>
                  </p:cNvSpPr>
                  <p:nvPr/>
                </p:nvSpPr>
                <p:spPr bwMode="auto">
                  <a:xfrm>
                    <a:off x="3504"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2" name="Line 110">
                    <a:extLst>
                      <a:ext uri="{FF2B5EF4-FFF2-40B4-BE49-F238E27FC236}">
                        <a16:creationId xmlns:a16="http://schemas.microsoft.com/office/drawing/2014/main" id="{9088D140-8085-4485-8C52-E35CC941F722}"/>
                      </a:ext>
                    </a:extLst>
                  </p:cNvPr>
                  <p:cNvSpPr>
                    <a:spLocks noChangeShapeType="1"/>
                  </p:cNvSpPr>
                  <p:nvPr/>
                </p:nvSpPr>
                <p:spPr bwMode="auto">
                  <a:xfrm flipH="1">
                    <a:off x="2928" y="22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3" name="Line 111">
                    <a:extLst>
                      <a:ext uri="{FF2B5EF4-FFF2-40B4-BE49-F238E27FC236}">
                        <a16:creationId xmlns:a16="http://schemas.microsoft.com/office/drawing/2014/main" id="{D72EC538-DF38-447C-A8A8-1BA8B0A632A2}"/>
                      </a:ext>
                    </a:extLst>
                  </p:cNvPr>
                  <p:cNvSpPr>
                    <a:spLocks noChangeShapeType="1"/>
                  </p:cNvSpPr>
                  <p:nvPr/>
                </p:nvSpPr>
                <p:spPr bwMode="auto">
                  <a:xfrm>
                    <a:off x="2928" y="225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4" name="Line 112">
                    <a:extLst>
                      <a:ext uri="{FF2B5EF4-FFF2-40B4-BE49-F238E27FC236}">
                        <a16:creationId xmlns:a16="http://schemas.microsoft.com/office/drawing/2014/main" id="{ED7A7E5D-E409-42C4-96B3-3A8756A28322}"/>
                      </a:ext>
                    </a:extLst>
                  </p:cNvPr>
                  <p:cNvSpPr>
                    <a:spLocks noChangeShapeType="1"/>
                  </p:cNvSpPr>
                  <p:nvPr/>
                </p:nvSpPr>
                <p:spPr bwMode="auto">
                  <a:xfrm>
                    <a:off x="2832" y="2448"/>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509" name="Text Box 113">
                  <a:extLst>
                    <a:ext uri="{FF2B5EF4-FFF2-40B4-BE49-F238E27FC236}">
                      <a16:creationId xmlns:a16="http://schemas.microsoft.com/office/drawing/2014/main" id="{937D378E-2F04-4605-98EB-B0A3EFB1C606}"/>
                    </a:ext>
                  </a:extLst>
                </p:cNvPr>
                <p:cNvSpPr txBox="1">
                  <a:spLocks noChangeArrowheads="1"/>
                </p:cNvSpPr>
                <p:nvPr/>
              </p:nvSpPr>
              <p:spPr bwMode="auto">
                <a:xfrm>
                  <a:off x="3237" y="1855"/>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P</a:t>
                  </a:r>
                  <a:endParaRPr lang="en-US" altLang="zh-CN" sz="2000" b="0"/>
                </a:p>
              </p:txBody>
            </p:sp>
          </p:grpSp>
          <p:grpSp>
            <p:nvGrpSpPr>
              <p:cNvPr id="18484" name="Group 115">
                <a:extLst>
                  <a:ext uri="{FF2B5EF4-FFF2-40B4-BE49-F238E27FC236}">
                    <a16:creationId xmlns:a16="http://schemas.microsoft.com/office/drawing/2014/main" id="{F4C889D0-721A-4CBE-84B2-0AD0C3081C6A}"/>
                  </a:ext>
                </a:extLst>
              </p:cNvPr>
              <p:cNvGrpSpPr>
                <a:grpSpLocks/>
              </p:cNvGrpSpPr>
              <p:nvPr/>
            </p:nvGrpSpPr>
            <p:grpSpPr bwMode="auto">
              <a:xfrm>
                <a:off x="3913" y="1380"/>
                <a:ext cx="732" cy="720"/>
                <a:chOff x="3732" y="1248"/>
                <a:chExt cx="732" cy="720"/>
              </a:xfrm>
            </p:grpSpPr>
            <p:sp>
              <p:nvSpPr>
                <p:cNvPr id="18505" name="AutoShape 116">
                  <a:extLst>
                    <a:ext uri="{FF2B5EF4-FFF2-40B4-BE49-F238E27FC236}">
                      <a16:creationId xmlns:a16="http://schemas.microsoft.com/office/drawing/2014/main" id="{20AFA747-70E5-4765-B789-B4C6C4B27D5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06" name="Text Box 117">
                  <a:extLst>
                    <a:ext uri="{FF2B5EF4-FFF2-40B4-BE49-F238E27FC236}">
                      <a16:creationId xmlns:a16="http://schemas.microsoft.com/office/drawing/2014/main" id="{F9FBE3A2-89C2-4C3D-B48A-499A1210FB85}"/>
                    </a:ext>
                  </a:extLst>
                </p:cNvPr>
                <p:cNvSpPr txBox="1">
                  <a:spLocks noChangeArrowheads="1"/>
                </p:cNvSpPr>
                <p:nvPr/>
              </p:nvSpPr>
              <p:spPr bwMode="auto">
                <a:xfrm>
                  <a:off x="3750" y="130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18507" name="Text Box 118">
                  <a:extLst>
                    <a:ext uri="{FF2B5EF4-FFF2-40B4-BE49-F238E27FC236}">
                      <a16:creationId xmlns:a16="http://schemas.microsoft.com/office/drawing/2014/main" id="{1F90DCA8-7080-41FE-BE0D-94958BF24A09}"/>
                    </a:ext>
                  </a:extLst>
                </p:cNvPr>
                <p:cNvSpPr txBox="1">
                  <a:spLocks noChangeArrowheads="1"/>
                </p:cNvSpPr>
                <p:nvPr/>
              </p:nvSpPr>
              <p:spPr bwMode="auto">
                <a:xfrm>
                  <a:off x="3732" y="166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sp>
            <p:nvSpPr>
              <p:cNvPr id="18485" name="Rectangle 119">
                <a:extLst>
                  <a:ext uri="{FF2B5EF4-FFF2-40B4-BE49-F238E27FC236}">
                    <a16:creationId xmlns:a16="http://schemas.microsoft.com/office/drawing/2014/main" id="{93D4CCDD-2FA9-4EDF-B5D2-1DD26B813B2C}"/>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8486" name="Group 126">
                <a:extLst>
                  <a:ext uri="{FF2B5EF4-FFF2-40B4-BE49-F238E27FC236}">
                    <a16:creationId xmlns:a16="http://schemas.microsoft.com/office/drawing/2014/main" id="{EA848302-577F-4B79-B605-FD9A7BDF0EF9}"/>
                  </a:ext>
                </a:extLst>
              </p:cNvPr>
              <p:cNvGrpSpPr>
                <a:grpSpLocks/>
              </p:cNvGrpSpPr>
              <p:nvPr/>
            </p:nvGrpSpPr>
            <p:grpSpPr bwMode="auto">
              <a:xfrm>
                <a:off x="2884" y="1478"/>
                <a:ext cx="1041" cy="346"/>
                <a:chOff x="2884" y="1478"/>
                <a:chExt cx="1041" cy="346"/>
              </a:xfrm>
            </p:grpSpPr>
            <p:grpSp>
              <p:nvGrpSpPr>
                <p:cNvPr id="18495" name="Group 80">
                  <a:extLst>
                    <a:ext uri="{FF2B5EF4-FFF2-40B4-BE49-F238E27FC236}">
                      <a16:creationId xmlns:a16="http://schemas.microsoft.com/office/drawing/2014/main" id="{20936E0F-0586-4EAA-A4D5-A15E768BA593}"/>
                    </a:ext>
                  </a:extLst>
                </p:cNvPr>
                <p:cNvGrpSpPr>
                  <a:grpSpLocks/>
                </p:cNvGrpSpPr>
                <p:nvPr/>
              </p:nvGrpSpPr>
              <p:grpSpPr bwMode="auto">
                <a:xfrm>
                  <a:off x="3145" y="1524"/>
                  <a:ext cx="780" cy="96"/>
                  <a:chOff x="2436" y="2640"/>
                  <a:chExt cx="780" cy="96"/>
                </a:xfrm>
              </p:grpSpPr>
              <p:grpSp>
                <p:nvGrpSpPr>
                  <p:cNvPr id="18500" name="Group 81">
                    <a:extLst>
                      <a:ext uri="{FF2B5EF4-FFF2-40B4-BE49-F238E27FC236}">
                        <a16:creationId xmlns:a16="http://schemas.microsoft.com/office/drawing/2014/main" id="{C4AAD4FF-B972-46F9-99D1-1125DF3A294E}"/>
                      </a:ext>
                    </a:extLst>
                  </p:cNvPr>
                  <p:cNvGrpSpPr>
                    <a:grpSpLocks/>
                  </p:cNvGrpSpPr>
                  <p:nvPr/>
                </p:nvGrpSpPr>
                <p:grpSpPr bwMode="auto">
                  <a:xfrm>
                    <a:off x="2496" y="2640"/>
                    <a:ext cx="720" cy="96"/>
                    <a:chOff x="2496" y="2640"/>
                    <a:chExt cx="720" cy="96"/>
                  </a:xfrm>
                </p:grpSpPr>
                <p:sp>
                  <p:nvSpPr>
                    <p:cNvPr id="18502" name="Rectangle 82">
                      <a:extLst>
                        <a:ext uri="{FF2B5EF4-FFF2-40B4-BE49-F238E27FC236}">
                          <a16:creationId xmlns:a16="http://schemas.microsoft.com/office/drawing/2014/main" id="{74060FF5-47C6-4325-8990-8F9538B18F8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03" name="Line 83">
                      <a:extLst>
                        <a:ext uri="{FF2B5EF4-FFF2-40B4-BE49-F238E27FC236}">
                          <a16:creationId xmlns:a16="http://schemas.microsoft.com/office/drawing/2014/main" id="{74F677DC-6B7D-4B70-AE4B-B589F1AF5740}"/>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4" name="Line 84">
                      <a:extLst>
                        <a:ext uri="{FF2B5EF4-FFF2-40B4-BE49-F238E27FC236}">
                          <a16:creationId xmlns:a16="http://schemas.microsoft.com/office/drawing/2014/main" id="{385C63FC-2AFD-465B-AB13-B994C5E03D23}"/>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501" name="Oval 85">
                    <a:extLst>
                      <a:ext uri="{FF2B5EF4-FFF2-40B4-BE49-F238E27FC236}">
                        <a16:creationId xmlns:a16="http://schemas.microsoft.com/office/drawing/2014/main" id="{A56AED97-8FFA-41DE-9CCE-A2D40F48DB42}"/>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496" name="Text Box 86">
                  <a:extLst>
                    <a:ext uri="{FF2B5EF4-FFF2-40B4-BE49-F238E27FC236}">
                      <a16:creationId xmlns:a16="http://schemas.microsoft.com/office/drawing/2014/main" id="{F9689585-D517-45BD-939F-12CBA59DB1EB}"/>
                    </a:ext>
                  </a:extLst>
                </p:cNvPr>
                <p:cNvSpPr txBox="1">
                  <a:spLocks noChangeArrowheads="1"/>
                </p:cNvSpPr>
                <p:nvPr/>
              </p:nvSpPr>
              <p:spPr bwMode="auto">
                <a:xfrm>
                  <a:off x="3445" y="157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18497" name="Text Box 87">
                  <a:extLst>
                    <a:ext uri="{FF2B5EF4-FFF2-40B4-BE49-F238E27FC236}">
                      <a16:creationId xmlns:a16="http://schemas.microsoft.com/office/drawing/2014/main" id="{C58AF7FC-4E66-498D-AEAC-A77F9D91C2D6}"/>
                    </a:ext>
                  </a:extLst>
                </p:cNvPr>
                <p:cNvSpPr txBox="1">
                  <a:spLocks noChangeArrowheads="1"/>
                </p:cNvSpPr>
                <p:nvPr/>
              </p:nvSpPr>
              <p:spPr bwMode="auto">
                <a:xfrm>
                  <a:off x="2884" y="147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18498" name="Line 121">
                  <a:extLst>
                    <a:ext uri="{FF2B5EF4-FFF2-40B4-BE49-F238E27FC236}">
                      <a16:creationId xmlns:a16="http://schemas.microsoft.com/office/drawing/2014/main" id="{AFAEBB5A-166B-4819-8066-082E573758E5}"/>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9" name="Text Box 122">
                  <a:extLst>
                    <a:ext uri="{FF2B5EF4-FFF2-40B4-BE49-F238E27FC236}">
                      <a16:creationId xmlns:a16="http://schemas.microsoft.com/office/drawing/2014/main" id="{6C537AA4-0AB1-4CCB-A396-DA8A8F60FED7}"/>
                    </a:ext>
                  </a:extLst>
                </p:cNvPr>
                <p:cNvSpPr txBox="1">
                  <a:spLocks noChangeArrowheads="1"/>
                </p:cNvSpPr>
                <p:nvPr/>
              </p:nvSpPr>
              <p:spPr bwMode="auto">
                <a:xfrm>
                  <a:off x="3237" y="1574"/>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grpSp>
            <p:nvGrpSpPr>
              <p:cNvPr id="18487" name="Group 159">
                <a:extLst>
                  <a:ext uri="{FF2B5EF4-FFF2-40B4-BE49-F238E27FC236}">
                    <a16:creationId xmlns:a16="http://schemas.microsoft.com/office/drawing/2014/main" id="{6834299C-598D-42F3-ADE2-5735D484F171}"/>
                  </a:ext>
                </a:extLst>
              </p:cNvPr>
              <p:cNvGrpSpPr>
                <a:grpSpLocks/>
              </p:cNvGrpSpPr>
              <p:nvPr/>
            </p:nvGrpSpPr>
            <p:grpSpPr bwMode="auto">
              <a:xfrm>
                <a:off x="3792" y="725"/>
                <a:ext cx="1068" cy="1039"/>
                <a:chOff x="3792" y="725"/>
                <a:chExt cx="1068" cy="1039"/>
              </a:xfrm>
            </p:grpSpPr>
            <p:sp>
              <p:nvSpPr>
                <p:cNvPr id="18488" name="Oval 97">
                  <a:extLst>
                    <a:ext uri="{FF2B5EF4-FFF2-40B4-BE49-F238E27FC236}">
                      <a16:creationId xmlns:a16="http://schemas.microsoft.com/office/drawing/2014/main" id="{CA8881AE-9C49-4994-9034-7249B5676F72}"/>
                    </a:ext>
                  </a:extLst>
                </p:cNvPr>
                <p:cNvSpPr>
                  <a:spLocks noChangeArrowheads="1"/>
                </p:cNvSpPr>
                <p:nvPr/>
              </p:nvSpPr>
              <p:spPr bwMode="auto">
                <a:xfrm>
                  <a:off x="4812" y="17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89" name="Rectangle 100">
                  <a:extLst>
                    <a:ext uri="{FF2B5EF4-FFF2-40B4-BE49-F238E27FC236}">
                      <a16:creationId xmlns:a16="http://schemas.microsoft.com/office/drawing/2014/main" id="{A21C2607-4000-4111-993A-76DAE6853B12}"/>
                    </a:ext>
                  </a:extLst>
                </p:cNvPr>
                <p:cNvSpPr>
                  <a:spLocks noChangeArrowheads="1"/>
                </p:cNvSpPr>
                <p:nvPr/>
              </p:nvSpPr>
              <p:spPr bwMode="auto">
                <a:xfrm>
                  <a:off x="4176" y="725"/>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90" name="Line 101">
                  <a:extLst>
                    <a:ext uri="{FF2B5EF4-FFF2-40B4-BE49-F238E27FC236}">
                      <a16:creationId xmlns:a16="http://schemas.microsoft.com/office/drawing/2014/main" id="{165A656E-079E-4E55-A022-E9089A4E8869}"/>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103">
                  <a:extLst>
                    <a:ext uri="{FF2B5EF4-FFF2-40B4-BE49-F238E27FC236}">
                      <a16:creationId xmlns:a16="http://schemas.microsoft.com/office/drawing/2014/main" id="{E4FE79AD-41BA-47E7-B40B-4C3F6D736BF9}"/>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2" name="Line 149">
                  <a:extLst>
                    <a:ext uri="{FF2B5EF4-FFF2-40B4-BE49-F238E27FC236}">
                      <a16:creationId xmlns:a16="http://schemas.microsoft.com/office/drawing/2014/main" id="{B28BE3B6-6F87-4B18-80DD-61001A0D37D0}"/>
                    </a:ext>
                  </a:extLst>
                </p:cNvPr>
                <p:cNvSpPr>
                  <a:spLocks noChangeShapeType="1"/>
                </p:cNvSpPr>
                <p:nvPr/>
              </p:nvSpPr>
              <p:spPr bwMode="auto">
                <a:xfrm flipV="1">
                  <a:off x="3816" y="768"/>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3" name="Line 150">
                  <a:extLst>
                    <a:ext uri="{FF2B5EF4-FFF2-40B4-BE49-F238E27FC236}">
                      <a16:creationId xmlns:a16="http://schemas.microsoft.com/office/drawing/2014/main" id="{F1465666-3CCE-4966-97B2-CCA5C9CA772C}"/>
                    </a:ext>
                  </a:extLst>
                </p:cNvPr>
                <p:cNvSpPr>
                  <a:spLocks noChangeShapeType="1"/>
                </p:cNvSpPr>
                <p:nvPr/>
              </p:nvSpPr>
              <p:spPr bwMode="auto">
                <a:xfrm flipH="1">
                  <a:off x="3792" y="768"/>
                  <a:ext cx="3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4" name="Line 152">
                  <a:extLst>
                    <a:ext uri="{FF2B5EF4-FFF2-40B4-BE49-F238E27FC236}">
                      <a16:creationId xmlns:a16="http://schemas.microsoft.com/office/drawing/2014/main" id="{F47333FA-EC40-42DE-B0EB-A4B3D63BDC80}"/>
                    </a:ext>
                  </a:extLst>
                </p:cNvPr>
                <p:cNvSpPr>
                  <a:spLocks noChangeShapeType="1"/>
                </p:cNvSpPr>
                <p:nvPr/>
              </p:nvSpPr>
              <p:spPr bwMode="auto">
                <a:xfrm>
                  <a:off x="4836" y="768"/>
                  <a:ext cx="0"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grpSp>
        <p:nvGrpSpPr>
          <p:cNvPr id="14" name="Group 158">
            <a:extLst>
              <a:ext uri="{FF2B5EF4-FFF2-40B4-BE49-F238E27FC236}">
                <a16:creationId xmlns:a16="http://schemas.microsoft.com/office/drawing/2014/main" id="{C1145201-1DA7-4FF8-8890-EC2982DC373A}"/>
              </a:ext>
            </a:extLst>
          </p:cNvPr>
          <p:cNvGrpSpPr>
            <a:grpSpLocks/>
          </p:cNvGrpSpPr>
          <p:nvPr/>
        </p:nvGrpSpPr>
        <p:grpSpPr bwMode="auto">
          <a:xfrm>
            <a:off x="4576763" y="1905000"/>
            <a:ext cx="1500187" cy="549275"/>
            <a:chOff x="2883" y="1200"/>
            <a:chExt cx="945" cy="346"/>
          </a:xfrm>
        </p:grpSpPr>
        <p:grpSp>
          <p:nvGrpSpPr>
            <p:cNvPr id="18468" name="Group 138">
              <a:extLst>
                <a:ext uri="{FF2B5EF4-FFF2-40B4-BE49-F238E27FC236}">
                  <a16:creationId xmlns:a16="http://schemas.microsoft.com/office/drawing/2014/main" id="{9D85CED2-4BE4-4CC3-91C2-7DF17B5A6BF8}"/>
                </a:ext>
              </a:extLst>
            </p:cNvPr>
            <p:cNvGrpSpPr>
              <a:grpSpLocks/>
            </p:cNvGrpSpPr>
            <p:nvPr/>
          </p:nvGrpSpPr>
          <p:grpSpPr bwMode="auto">
            <a:xfrm>
              <a:off x="2883" y="1200"/>
              <a:ext cx="849" cy="346"/>
              <a:chOff x="2784" y="1200"/>
              <a:chExt cx="849" cy="346"/>
            </a:xfrm>
          </p:grpSpPr>
          <p:sp>
            <p:nvSpPr>
              <p:cNvPr id="18471" name="Rectangle 130">
                <a:extLst>
                  <a:ext uri="{FF2B5EF4-FFF2-40B4-BE49-F238E27FC236}">
                    <a16:creationId xmlns:a16="http://schemas.microsoft.com/office/drawing/2014/main" id="{7696768C-18C5-4B73-89C4-C1CFC42FE321}"/>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72" name="Line 132">
                <a:extLst>
                  <a:ext uri="{FF2B5EF4-FFF2-40B4-BE49-F238E27FC236}">
                    <a16:creationId xmlns:a16="http://schemas.microsoft.com/office/drawing/2014/main" id="{EC91CA69-3335-4BF0-B7D1-AE315FB9D9C1}"/>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Oval 133">
                <a:extLst>
                  <a:ext uri="{FF2B5EF4-FFF2-40B4-BE49-F238E27FC236}">
                    <a16:creationId xmlns:a16="http://schemas.microsoft.com/office/drawing/2014/main" id="{2762CA75-A27D-4D69-B1F0-26E3D15FF52F}"/>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74" name="Text Box 134">
                <a:extLst>
                  <a:ext uri="{FF2B5EF4-FFF2-40B4-BE49-F238E27FC236}">
                    <a16:creationId xmlns:a16="http://schemas.microsoft.com/office/drawing/2014/main" id="{FB3AC7D3-527C-45EB-ADE6-71CBDF307D3C}"/>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18475" name="Text Box 135">
                <a:extLst>
                  <a:ext uri="{FF2B5EF4-FFF2-40B4-BE49-F238E27FC236}">
                    <a16:creationId xmlns:a16="http://schemas.microsoft.com/office/drawing/2014/main" id="{2D477651-7829-498C-AEB7-0A062592DE20}"/>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18476" name="Line 136">
                <a:extLst>
                  <a:ext uri="{FF2B5EF4-FFF2-40B4-BE49-F238E27FC236}">
                    <a16:creationId xmlns:a16="http://schemas.microsoft.com/office/drawing/2014/main" id="{744E6DBE-6878-4593-A16F-897F6F0ACCBE}"/>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7" name="Text Box 137">
                <a:extLst>
                  <a:ext uri="{FF2B5EF4-FFF2-40B4-BE49-F238E27FC236}">
                    <a16:creationId xmlns:a16="http://schemas.microsoft.com/office/drawing/2014/main" id="{C59B7F9B-E088-4996-B88E-A3DC8A37F17E}"/>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18469" name="Line 154">
              <a:extLst>
                <a:ext uri="{FF2B5EF4-FFF2-40B4-BE49-F238E27FC236}">
                  <a16:creationId xmlns:a16="http://schemas.microsoft.com/office/drawing/2014/main" id="{78713149-2CC6-46BC-87C2-72C81CCF717F}"/>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0" name="Oval 155">
              <a:extLst>
                <a:ext uri="{FF2B5EF4-FFF2-40B4-BE49-F238E27FC236}">
                  <a16:creationId xmlns:a16="http://schemas.microsoft.com/office/drawing/2014/main" id="{FECE39FB-D8BD-482D-9EAB-BF36D0E7D724}"/>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16" name="Group 157">
            <a:extLst>
              <a:ext uri="{FF2B5EF4-FFF2-40B4-BE49-F238E27FC236}">
                <a16:creationId xmlns:a16="http://schemas.microsoft.com/office/drawing/2014/main" id="{48579B81-409E-418A-AFDE-F1466F9F56CA}"/>
              </a:ext>
            </a:extLst>
          </p:cNvPr>
          <p:cNvGrpSpPr>
            <a:grpSpLocks/>
          </p:cNvGrpSpPr>
          <p:nvPr/>
        </p:nvGrpSpPr>
        <p:grpSpPr bwMode="auto">
          <a:xfrm>
            <a:off x="4572000" y="1066800"/>
            <a:ext cx="1524000" cy="549275"/>
            <a:chOff x="2880" y="672"/>
            <a:chExt cx="960" cy="346"/>
          </a:xfrm>
        </p:grpSpPr>
        <p:grpSp>
          <p:nvGrpSpPr>
            <p:cNvPr id="18458" name="Group 139">
              <a:extLst>
                <a:ext uri="{FF2B5EF4-FFF2-40B4-BE49-F238E27FC236}">
                  <a16:creationId xmlns:a16="http://schemas.microsoft.com/office/drawing/2014/main" id="{88277594-C072-4CA1-B3A7-A94398895024}"/>
                </a:ext>
              </a:extLst>
            </p:cNvPr>
            <p:cNvGrpSpPr>
              <a:grpSpLocks/>
            </p:cNvGrpSpPr>
            <p:nvPr/>
          </p:nvGrpSpPr>
          <p:grpSpPr bwMode="auto">
            <a:xfrm>
              <a:off x="2880" y="672"/>
              <a:ext cx="849" cy="346"/>
              <a:chOff x="2784" y="1200"/>
              <a:chExt cx="849" cy="346"/>
            </a:xfrm>
          </p:grpSpPr>
          <p:sp>
            <p:nvSpPr>
              <p:cNvPr id="18461" name="Rectangle 140">
                <a:extLst>
                  <a:ext uri="{FF2B5EF4-FFF2-40B4-BE49-F238E27FC236}">
                    <a16:creationId xmlns:a16="http://schemas.microsoft.com/office/drawing/2014/main" id="{884EA9C4-4D5C-4D74-9117-FE0C9BE52243}"/>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62" name="Line 141">
                <a:extLst>
                  <a:ext uri="{FF2B5EF4-FFF2-40B4-BE49-F238E27FC236}">
                    <a16:creationId xmlns:a16="http://schemas.microsoft.com/office/drawing/2014/main" id="{1BEBFCD0-D964-4FA6-A4A7-55E4AC58B97E}"/>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Oval 142">
                <a:extLst>
                  <a:ext uri="{FF2B5EF4-FFF2-40B4-BE49-F238E27FC236}">
                    <a16:creationId xmlns:a16="http://schemas.microsoft.com/office/drawing/2014/main" id="{1016FE67-1D19-40D3-A4F6-B32E29E95A27}"/>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64" name="Text Box 143">
                <a:extLst>
                  <a:ext uri="{FF2B5EF4-FFF2-40B4-BE49-F238E27FC236}">
                    <a16:creationId xmlns:a16="http://schemas.microsoft.com/office/drawing/2014/main" id="{248A851D-21A6-4A44-94FE-659B7F735BA9}"/>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18465" name="Text Box 144">
                <a:extLst>
                  <a:ext uri="{FF2B5EF4-FFF2-40B4-BE49-F238E27FC236}">
                    <a16:creationId xmlns:a16="http://schemas.microsoft.com/office/drawing/2014/main" id="{FA39C1F7-0572-4EEE-94A8-6C9EAE018995}"/>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18466" name="Line 145">
                <a:extLst>
                  <a:ext uri="{FF2B5EF4-FFF2-40B4-BE49-F238E27FC236}">
                    <a16:creationId xmlns:a16="http://schemas.microsoft.com/office/drawing/2014/main" id="{3BA1AC3B-F905-47D6-A874-290FE7A7E212}"/>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7" name="Text Box 146">
                <a:extLst>
                  <a:ext uri="{FF2B5EF4-FFF2-40B4-BE49-F238E27FC236}">
                    <a16:creationId xmlns:a16="http://schemas.microsoft.com/office/drawing/2014/main" id="{FE0DCAA3-7DBD-4795-92EB-A6A127B0986F}"/>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18459" name="Line 153">
              <a:extLst>
                <a:ext uri="{FF2B5EF4-FFF2-40B4-BE49-F238E27FC236}">
                  <a16:creationId xmlns:a16="http://schemas.microsoft.com/office/drawing/2014/main" id="{795DFE29-0DA3-47F6-950B-2256DD31C1A9}"/>
                </a:ext>
              </a:extLst>
            </p:cNvPr>
            <p:cNvSpPr>
              <a:spLocks noChangeShapeType="1"/>
            </p:cNvSpPr>
            <p:nvPr/>
          </p:nvSpPr>
          <p:spPr bwMode="auto">
            <a:xfrm>
              <a:off x="3744" y="76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0" name="Oval 156">
              <a:extLst>
                <a:ext uri="{FF2B5EF4-FFF2-40B4-BE49-F238E27FC236}">
                  <a16:creationId xmlns:a16="http://schemas.microsoft.com/office/drawing/2014/main" id="{6FA14D2E-3F65-48B6-9D62-3715935094F2}"/>
                </a:ext>
              </a:extLst>
            </p:cNvPr>
            <p:cNvSpPr>
              <a:spLocks noChangeArrowheads="1"/>
            </p:cNvSpPr>
            <p:nvPr/>
          </p:nvSpPr>
          <p:spPr bwMode="auto">
            <a:xfrm>
              <a:off x="3792" y="7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620" name="Text Box 164">
            <a:extLst>
              <a:ext uri="{FF2B5EF4-FFF2-40B4-BE49-F238E27FC236}">
                <a16:creationId xmlns:a16="http://schemas.microsoft.com/office/drawing/2014/main" id="{F573810F-857A-47C0-8B13-AAE16153042E}"/>
              </a:ext>
            </a:extLst>
          </p:cNvPr>
          <p:cNvSpPr txBox="1">
            <a:spLocks noChangeArrowheads="1"/>
          </p:cNvSpPr>
          <p:nvPr/>
        </p:nvSpPr>
        <p:spPr bwMode="auto">
          <a:xfrm>
            <a:off x="5411788" y="1562100"/>
            <a:ext cx="455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ym typeface="Symbol" panose="05050102010706020507" pitchFamily="18" charset="2"/>
              </a:rPr>
              <a:t></a:t>
            </a:r>
            <a:endParaRPr lang="en-US" altLang="zh-CN" sz="1800"/>
          </a:p>
        </p:txBody>
      </p:sp>
      <p:sp>
        <p:nvSpPr>
          <p:cNvPr id="19622" name="Text Box 166">
            <a:extLst>
              <a:ext uri="{FF2B5EF4-FFF2-40B4-BE49-F238E27FC236}">
                <a16:creationId xmlns:a16="http://schemas.microsoft.com/office/drawing/2014/main" id="{30359B82-907D-4EAF-9B3D-E06EB7FE89DC}"/>
              </a:ext>
            </a:extLst>
          </p:cNvPr>
          <p:cNvSpPr txBox="1">
            <a:spLocks noChangeArrowheads="1"/>
          </p:cNvSpPr>
          <p:nvPr/>
        </p:nvSpPr>
        <p:spPr bwMode="auto">
          <a:xfrm>
            <a:off x="261228" y="869599"/>
            <a:ext cx="20668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反相</a:t>
            </a:r>
            <a:r>
              <a:rPr lang="zh-CN" altLang="en-US" sz="2400" dirty="0">
                <a:solidFill>
                  <a:srgbClr val="CC0000"/>
                </a:solidFill>
                <a:latin typeface="+mn-ea"/>
                <a:ea typeface="+mn-ea"/>
                <a:sym typeface="Symbol" panose="05050102010706020507" pitchFamily="18" charset="2"/>
              </a:rPr>
              <a:t>加法器</a:t>
            </a:r>
            <a:endParaRPr lang="zh-CN" altLang="en-US" sz="2400" dirty="0">
              <a:solidFill>
                <a:srgbClr val="CC0000"/>
              </a:solidFill>
              <a:latin typeface="+mn-ea"/>
              <a:ea typeface="+mn-ea"/>
            </a:endParaRPr>
          </a:p>
        </p:txBody>
      </p:sp>
      <p:sp>
        <p:nvSpPr>
          <p:cNvPr id="19623" name="Text Box 167">
            <a:extLst>
              <a:ext uri="{FF2B5EF4-FFF2-40B4-BE49-F238E27FC236}">
                <a16:creationId xmlns:a16="http://schemas.microsoft.com/office/drawing/2014/main" id="{559A4771-87DD-45EE-A10D-48252E3EDDA8}"/>
              </a:ext>
            </a:extLst>
          </p:cNvPr>
          <p:cNvSpPr txBox="1">
            <a:spLocks noChangeArrowheads="1"/>
          </p:cNvSpPr>
          <p:nvPr/>
        </p:nvSpPr>
        <p:spPr bwMode="auto">
          <a:xfrm>
            <a:off x="63500" y="1736725"/>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19624" name="AutoShape 168">
            <a:extLst>
              <a:ext uri="{FF2B5EF4-FFF2-40B4-BE49-F238E27FC236}">
                <a16:creationId xmlns:a16="http://schemas.microsoft.com/office/drawing/2014/main" id="{C9A7133B-9FFE-4E01-AA65-2381D54F3984}"/>
              </a:ext>
            </a:extLst>
          </p:cNvPr>
          <p:cNvSpPr>
            <a:spLocks/>
          </p:cNvSpPr>
          <p:nvPr/>
        </p:nvSpPr>
        <p:spPr bwMode="auto">
          <a:xfrm>
            <a:off x="2006600" y="160020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625" name="Text Box 169">
            <a:extLst>
              <a:ext uri="{FF2B5EF4-FFF2-40B4-BE49-F238E27FC236}">
                <a16:creationId xmlns:a16="http://schemas.microsoft.com/office/drawing/2014/main" id="{FBB04918-B0B4-4646-AEB9-7EB9E9D1DD81}"/>
              </a:ext>
            </a:extLst>
          </p:cNvPr>
          <p:cNvSpPr txBox="1">
            <a:spLocks noChangeArrowheads="1"/>
          </p:cNvSpPr>
          <p:nvPr/>
        </p:nvSpPr>
        <p:spPr bwMode="auto">
          <a:xfrm>
            <a:off x="2239963" y="14478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2</a:t>
            </a:r>
            <a:r>
              <a:rPr lang="en-US" altLang="zh-CN" sz="2400"/>
              <a:t>+</a:t>
            </a:r>
            <a:r>
              <a:rPr lang="en-US" altLang="zh-CN" sz="2400" baseline="30000"/>
              <a:t>…</a:t>
            </a:r>
            <a:r>
              <a:rPr lang="en-US" altLang="zh-CN" sz="2400"/>
              <a:t>+</a:t>
            </a:r>
            <a:r>
              <a:rPr lang="en-US" altLang="zh-CN" sz="2400" i="1"/>
              <a:t>I</a:t>
            </a:r>
            <a:r>
              <a:rPr lang="en-US" altLang="zh-CN" sz="2400" baseline="-25000"/>
              <a:t>n</a:t>
            </a:r>
            <a:r>
              <a:rPr lang="en-US" altLang="zh-CN" sz="2400"/>
              <a:t>=</a:t>
            </a:r>
            <a:r>
              <a:rPr lang="en-US" altLang="zh-CN" sz="2400" i="1"/>
              <a:t>I</a:t>
            </a:r>
            <a:r>
              <a:rPr lang="en-US" altLang="zh-CN" sz="2400" baseline="-25000"/>
              <a:t>f</a:t>
            </a:r>
            <a:endParaRPr lang="en-US" altLang="zh-CN" sz="2400"/>
          </a:p>
        </p:txBody>
      </p:sp>
      <p:sp>
        <p:nvSpPr>
          <p:cNvPr id="19626" name="Text Box 170">
            <a:extLst>
              <a:ext uri="{FF2B5EF4-FFF2-40B4-BE49-F238E27FC236}">
                <a16:creationId xmlns:a16="http://schemas.microsoft.com/office/drawing/2014/main" id="{3CC5D74A-E843-4BD5-A841-33892141708C}"/>
              </a:ext>
            </a:extLst>
          </p:cNvPr>
          <p:cNvSpPr txBox="1">
            <a:spLocks noChangeArrowheads="1"/>
          </p:cNvSpPr>
          <p:nvPr/>
        </p:nvSpPr>
        <p:spPr bwMode="auto">
          <a:xfrm>
            <a:off x="2239963" y="2057400"/>
            <a:ext cx="91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r>
              <a:rPr lang="en-US" altLang="zh-CN" sz="2400"/>
              <a:t>= 0</a:t>
            </a:r>
          </a:p>
        </p:txBody>
      </p:sp>
      <p:sp>
        <p:nvSpPr>
          <p:cNvPr id="19627" name="Text Box 171">
            <a:extLst>
              <a:ext uri="{FF2B5EF4-FFF2-40B4-BE49-F238E27FC236}">
                <a16:creationId xmlns:a16="http://schemas.microsoft.com/office/drawing/2014/main" id="{B3E3151D-DA3D-47AF-9960-767C2E443C93}"/>
              </a:ext>
            </a:extLst>
          </p:cNvPr>
          <p:cNvSpPr txBox="1">
            <a:spLocks noChangeArrowheads="1"/>
          </p:cNvSpPr>
          <p:nvPr/>
        </p:nvSpPr>
        <p:spPr bwMode="auto">
          <a:xfrm>
            <a:off x="34925" y="25908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a:t>
            </a:r>
            <a:r>
              <a:rPr lang="en-US" altLang="zh-CN" sz="2400" i="1"/>
              <a:t>U</a:t>
            </a:r>
            <a:r>
              <a:rPr lang="en-US" altLang="zh-CN" sz="2400" baseline="-25000"/>
              <a:t>-</a:t>
            </a:r>
          </a:p>
        </p:txBody>
      </p:sp>
      <p:sp>
        <p:nvSpPr>
          <p:cNvPr id="19629" name="Text Box 173">
            <a:extLst>
              <a:ext uri="{FF2B5EF4-FFF2-40B4-BE49-F238E27FC236}">
                <a16:creationId xmlns:a16="http://schemas.microsoft.com/office/drawing/2014/main" id="{3304FB82-44EF-423E-B01D-15FEA8C916CA}"/>
              </a:ext>
            </a:extLst>
          </p:cNvPr>
          <p:cNvSpPr txBox="1">
            <a:spLocks noChangeArrowheads="1"/>
          </p:cNvSpPr>
          <p:nvPr/>
        </p:nvSpPr>
        <p:spPr bwMode="auto">
          <a:xfrm>
            <a:off x="1584325" y="2590800"/>
            <a:ext cx="117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 0</a:t>
            </a:r>
          </a:p>
        </p:txBody>
      </p:sp>
      <p:graphicFrame>
        <p:nvGraphicFramePr>
          <p:cNvPr id="19632" name="Object 176">
            <a:extLst>
              <a:ext uri="{FF2B5EF4-FFF2-40B4-BE49-F238E27FC236}">
                <a16:creationId xmlns:a16="http://schemas.microsoft.com/office/drawing/2014/main" id="{033EC1FB-B42F-405E-9ED0-ABA6F9C614CA}"/>
              </a:ext>
            </a:extLst>
          </p:cNvPr>
          <p:cNvGraphicFramePr>
            <a:graphicFrameLocks noChangeAspect="1"/>
          </p:cNvGraphicFramePr>
          <p:nvPr/>
        </p:nvGraphicFramePr>
        <p:xfrm>
          <a:off x="123825" y="3105150"/>
          <a:ext cx="2216150" cy="965200"/>
        </p:xfrm>
        <a:graphic>
          <a:graphicData uri="http://schemas.openxmlformats.org/presentationml/2006/ole">
            <mc:AlternateContent xmlns:mc="http://schemas.openxmlformats.org/markup-compatibility/2006">
              <mc:Choice xmlns:v="urn:schemas-microsoft-com:vml" Requires="v">
                <p:oleObj spid="_x0000_s167090" name="公式" r:id="rId3" imgW="876300" imgH="381000" progId="Equation.3">
                  <p:embed/>
                </p:oleObj>
              </mc:Choice>
              <mc:Fallback>
                <p:oleObj name="公式" r:id="rId3" imgW="876300" imgH="381000" progId="Equation.3">
                  <p:embed/>
                  <p:pic>
                    <p:nvPicPr>
                      <p:cNvPr id="19632" name="Object 176">
                        <a:extLst>
                          <a:ext uri="{FF2B5EF4-FFF2-40B4-BE49-F238E27FC236}">
                            <a16:creationId xmlns:a16="http://schemas.microsoft.com/office/drawing/2014/main" id="{033EC1FB-B42F-405E-9ED0-ABA6F9C61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3105150"/>
                        <a:ext cx="22161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3" name="Object 177">
            <a:extLst>
              <a:ext uri="{FF2B5EF4-FFF2-40B4-BE49-F238E27FC236}">
                <a16:creationId xmlns:a16="http://schemas.microsoft.com/office/drawing/2014/main" id="{D408E6C8-B1F8-439A-B023-027BD57744E8}"/>
              </a:ext>
            </a:extLst>
          </p:cNvPr>
          <p:cNvGraphicFramePr>
            <a:graphicFrameLocks noChangeAspect="1"/>
          </p:cNvGraphicFramePr>
          <p:nvPr/>
        </p:nvGraphicFramePr>
        <p:xfrm>
          <a:off x="2230438" y="3124200"/>
          <a:ext cx="835025" cy="965200"/>
        </p:xfrm>
        <a:graphic>
          <a:graphicData uri="http://schemas.openxmlformats.org/presentationml/2006/ole">
            <mc:AlternateContent xmlns:mc="http://schemas.openxmlformats.org/markup-compatibility/2006">
              <mc:Choice xmlns:v="urn:schemas-microsoft-com:vml" Requires="v">
                <p:oleObj spid="_x0000_s167091" name="公式" r:id="rId5" imgW="330057" imgH="380835" progId="Equation.3">
                  <p:embed/>
                </p:oleObj>
              </mc:Choice>
              <mc:Fallback>
                <p:oleObj name="公式" r:id="rId5" imgW="330057" imgH="380835" progId="Equation.3">
                  <p:embed/>
                  <p:pic>
                    <p:nvPicPr>
                      <p:cNvPr id="19633" name="Object 177">
                        <a:extLst>
                          <a:ext uri="{FF2B5EF4-FFF2-40B4-BE49-F238E27FC236}">
                            <a16:creationId xmlns:a16="http://schemas.microsoft.com/office/drawing/2014/main" id="{D408E6C8-B1F8-439A-B023-027BD57744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124200"/>
                        <a:ext cx="8350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4" name="Object 178">
            <a:extLst>
              <a:ext uri="{FF2B5EF4-FFF2-40B4-BE49-F238E27FC236}">
                <a16:creationId xmlns:a16="http://schemas.microsoft.com/office/drawing/2014/main" id="{A6178E0D-5606-432A-9902-14BEF11A84BD}"/>
              </a:ext>
            </a:extLst>
          </p:cNvPr>
          <p:cNvGraphicFramePr>
            <a:graphicFrameLocks noChangeAspect="1"/>
          </p:cNvGraphicFramePr>
          <p:nvPr/>
        </p:nvGraphicFramePr>
        <p:xfrm>
          <a:off x="4559300" y="4038600"/>
          <a:ext cx="1930400" cy="965200"/>
        </p:xfrm>
        <a:graphic>
          <a:graphicData uri="http://schemas.openxmlformats.org/presentationml/2006/ole">
            <mc:AlternateContent xmlns:mc="http://schemas.openxmlformats.org/markup-compatibility/2006">
              <mc:Choice xmlns:v="urn:schemas-microsoft-com:vml" Requires="v">
                <p:oleObj spid="_x0000_s167092" name="公式" r:id="rId7" imgW="761669" imgH="380835" progId="Equation.3">
                  <p:embed/>
                </p:oleObj>
              </mc:Choice>
              <mc:Fallback>
                <p:oleObj name="公式" r:id="rId7" imgW="761669" imgH="380835" progId="Equation.3">
                  <p:embed/>
                  <p:pic>
                    <p:nvPicPr>
                      <p:cNvPr id="19634" name="Object 178">
                        <a:extLst>
                          <a:ext uri="{FF2B5EF4-FFF2-40B4-BE49-F238E27FC236}">
                            <a16:creationId xmlns:a16="http://schemas.microsoft.com/office/drawing/2014/main" id="{A6178E0D-5606-432A-9902-14BEF11A84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300" y="4038600"/>
                        <a:ext cx="1930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5" name="Object 179">
            <a:extLst>
              <a:ext uri="{FF2B5EF4-FFF2-40B4-BE49-F238E27FC236}">
                <a16:creationId xmlns:a16="http://schemas.microsoft.com/office/drawing/2014/main" id="{DC923A67-CCA9-4EAC-8AAC-9AE2719A92D1}"/>
              </a:ext>
            </a:extLst>
          </p:cNvPr>
          <p:cNvGraphicFramePr>
            <a:graphicFrameLocks noChangeAspect="1"/>
          </p:cNvGraphicFramePr>
          <p:nvPr/>
        </p:nvGraphicFramePr>
        <p:xfrm>
          <a:off x="6567488" y="4038600"/>
          <a:ext cx="1089025" cy="965200"/>
        </p:xfrm>
        <a:graphic>
          <a:graphicData uri="http://schemas.openxmlformats.org/presentationml/2006/ole">
            <mc:AlternateContent xmlns:mc="http://schemas.openxmlformats.org/markup-compatibility/2006">
              <mc:Choice xmlns:v="urn:schemas-microsoft-com:vml" Requires="v">
                <p:oleObj spid="_x0000_s167093" name="公式" r:id="rId9" imgW="431613" imgH="380835" progId="Equation.3">
                  <p:embed/>
                </p:oleObj>
              </mc:Choice>
              <mc:Fallback>
                <p:oleObj name="公式" r:id="rId9" imgW="431613" imgH="380835" progId="Equation.3">
                  <p:embed/>
                  <p:pic>
                    <p:nvPicPr>
                      <p:cNvPr id="19635" name="Object 179">
                        <a:extLst>
                          <a:ext uri="{FF2B5EF4-FFF2-40B4-BE49-F238E27FC236}">
                            <a16:creationId xmlns:a16="http://schemas.microsoft.com/office/drawing/2014/main" id="{DC923A67-CCA9-4EAC-8AAC-9AE2719A92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7488" y="4038600"/>
                        <a:ext cx="10890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38" name="Line 182">
            <a:extLst>
              <a:ext uri="{FF2B5EF4-FFF2-40B4-BE49-F238E27FC236}">
                <a16:creationId xmlns:a16="http://schemas.microsoft.com/office/drawing/2014/main" id="{9177267B-90E5-4BBF-B095-8A848A06739C}"/>
              </a:ext>
            </a:extLst>
          </p:cNvPr>
          <p:cNvSpPr>
            <a:spLocks noChangeShapeType="1"/>
          </p:cNvSpPr>
          <p:nvPr/>
        </p:nvSpPr>
        <p:spPr bwMode="auto">
          <a:xfrm>
            <a:off x="4419600" y="5384800"/>
            <a:ext cx="304800" cy="19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19641" name="Object 185">
            <a:extLst>
              <a:ext uri="{FF2B5EF4-FFF2-40B4-BE49-F238E27FC236}">
                <a16:creationId xmlns:a16="http://schemas.microsoft.com/office/drawing/2014/main" id="{834B3CCD-0F83-424D-A0CC-421FC9E1FFC0}"/>
              </a:ext>
            </a:extLst>
          </p:cNvPr>
          <p:cNvGraphicFramePr>
            <a:graphicFrameLocks noChangeAspect="1"/>
          </p:cNvGraphicFramePr>
          <p:nvPr/>
        </p:nvGraphicFramePr>
        <p:xfrm>
          <a:off x="327025" y="3997325"/>
          <a:ext cx="1374775" cy="965200"/>
        </p:xfrm>
        <a:graphic>
          <a:graphicData uri="http://schemas.openxmlformats.org/presentationml/2006/ole">
            <mc:AlternateContent xmlns:mc="http://schemas.openxmlformats.org/markup-compatibility/2006">
              <mc:Choice xmlns:v="urn:schemas-microsoft-com:vml" Requires="v">
                <p:oleObj spid="_x0000_s167094" name="公式" r:id="rId11" imgW="545863" imgH="380835" progId="Equation.3">
                  <p:embed/>
                </p:oleObj>
              </mc:Choice>
              <mc:Fallback>
                <p:oleObj name="公式" r:id="rId11" imgW="545863" imgH="380835" progId="Equation.3">
                  <p:embed/>
                  <p:pic>
                    <p:nvPicPr>
                      <p:cNvPr id="19641" name="Object 185">
                        <a:extLst>
                          <a:ext uri="{FF2B5EF4-FFF2-40B4-BE49-F238E27FC236}">
                            <a16:creationId xmlns:a16="http://schemas.microsoft.com/office/drawing/2014/main" id="{834B3CCD-0F83-424D-A0CC-421FC9E1FF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25" y="3997325"/>
                        <a:ext cx="13747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42" name="Text Box 186">
            <a:extLst>
              <a:ext uri="{FF2B5EF4-FFF2-40B4-BE49-F238E27FC236}">
                <a16:creationId xmlns:a16="http://schemas.microsoft.com/office/drawing/2014/main" id="{12CEE9D1-1DEF-4AAB-8276-1658EF47731C}"/>
              </a:ext>
            </a:extLst>
          </p:cNvPr>
          <p:cNvSpPr txBox="1">
            <a:spLocks noChangeArrowheads="1"/>
          </p:cNvSpPr>
          <p:nvPr/>
        </p:nvSpPr>
        <p:spPr bwMode="auto">
          <a:xfrm>
            <a:off x="1914525" y="41910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aphicFrame>
        <p:nvGraphicFramePr>
          <p:cNvPr id="19643" name="Object 187">
            <a:extLst>
              <a:ext uri="{FF2B5EF4-FFF2-40B4-BE49-F238E27FC236}">
                <a16:creationId xmlns:a16="http://schemas.microsoft.com/office/drawing/2014/main" id="{803A67BD-8F43-492A-B5D5-49304A45A05B}"/>
              </a:ext>
            </a:extLst>
          </p:cNvPr>
          <p:cNvGraphicFramePr>
            <a:graphicFrameLocks noChangeAspect="1"/>
          </p:cNvGraphicFramePr>
          <p:nvPr/>
        </p:nvGraphicFramePr>
        <p:xfrm>
          <a:off x="2727325" y="4038600"/>
          <a:ext cx="1404938" cy="965200"/>
        </p:xfrm>
        <a:graphic>
          <a:graphicData uri="http://schemas.openxmlformats.org/presentationml/2006/ole">
            <mc:AlternateContent xmlns:mc="http://schemas.openxmlformats.org/markup-compatibility/2006">
              <mc:Choice xmlns:v="urn:schemas-microsoft-com:vml" Requires="v">
                <p:oleObj spid="_x0000_s167095" name="公式" r:id="rId13" imgW="558800" imgH="381000" progId="Equation.3">
                  <p:embed/>
                </p:oleObj>
              </mc:Choice>
              <mc:Fallback>
                <p:oleObj name="公式" r:id="rId13" imgW="558800" imgH="381000" progId="Equation.3">
                  <p:embed/>
                  <p:pic>
                    <p:nvPicPr>
                      <p:cNvPr id="19643" name="Object 187">
                        <a:extLst>
                          <a:ext uri="{FF2B5EF4-FFF2-40B4-BE49-F238E27FC236}">
                            <a16:creationId xmlns:a16="http://schemas.microsoft.com/office/drawing/2014/main" id="{803A67BD-8F43-492A-B5D5-49304A45A05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7325" y="4038600"/>
                        <a:ext cx="14049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4" name="Object 188">
            <a:extLst>
              <a:ext uri="{FF2B5EF4-FFF2-40B4-BE49-F238E27FC236}">
                <a16:creationId xmlns:a16="http://schemas.microsoft.com/office/drawing/2014/main" id="{164BA0E4-FA87-40F5-A9FC-19B87ED71451}"/>
              </a:ext>
            </a:extLst>
          </p:cNvPr>
          <p:cNvGraphicFramePr>
            <a:graphicFrameLocks noChangeAspect="1"/>
          </p:cNvGraphicFramePr>
          <p:nvPr/>
        </p:nvGraphicFramePr>
        <p:xfrm>
          <a:off x="179388" y="4948238"/>
          <a:ext cx="4051300" cy="965200"/>
        </p:xfrm>
        <a:graphic>
          <a:graphicData uri="http://schemas.openxmlformats.org/presentationml/2006/ole">
            <mc:AlternateContent xmlns:mc="http://schemas.openxmlformats.org/markup-compatibility/2006">
              <mc:Choice xmlns:v="urn:schemas-microsoft-com:vml" Requires="v">
                <p:oleObj spid="_x0000_s167096" name="公式" r:id="rId15" imgW="1600200" imgH="381000" progId="Equation.3">
                  <p:embed/>
                </p:oleObj>
              </mc:Choice>
              <mc:Fallback>
                <p:oleObj name="公式" r:id="rId15" imgW="1600200" imgH="381000" progId="Equation.3">
                  <p:embed/>
                  <p:pic>
                    <p:nvPicPr>
                      <p:cNvPr id="19644" name="Object 188">
                        <a:extLst>
                          <a:ext uri="{FF2B5EF4-FFF2-40B4-BE49-F238E27FC236}">
                            <a16:creationId xmlns:a16="http://schemas.microsoft.com/office/drawing/2014/main" id="{164BA0E4-FA87-40F5-A9FC-19B87ED7145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4948238"/>
                        <a:ext cx="4051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5" name="Object 189">
            <a:extLst>
              <a:ext uri="{FF2B5EF4-FFF2-40B4-BE49-F238E27FC236}">
                <a16:creationId xmlns:a16="http://schemas.microsoft.com/office/drawing/2014/main" id="{39DC9AB6-755B-4037-AD31-C8F76F5B6197}"/>
              </a:ext>
            </a:extLst>
          </p:cNvPr>
          <p:cNvGraphicFramePr>
            <a:graphicFrameLocks noChangeAspect="1"/>
          </p:cNvGraphicFramePr>
          <p:nvPr/>
        </p:nvGraphicFramePr>
        <p:xfrm>
          <a:off x="4845050" y="4991100"/>
          <a:ext cx="4252913" cy="965200"/>
        </p:xfrm>
        <a:graphic>
          <a:graphicData uri="http://schemas.openxmlformats.org/presentationml/2006/ole">
            <mc:AlternateContent xmlns:mc="http://schemas.openxmlformats.org/markup-compatibility/2006">
              <mc:Choice xmlns:v="urn:schemas-microsoft-com:vml" Requires="v">
                <p:oleObj spid="_x0000_s167097" name="公式" r:id="rId17" imgW="1790700" imgH="381000" progId="Equation.3">
                  <p:embed/>
                </p:oleObj>
              </mc:Choice>
              <mc:Fallback>
                <p:oleObj name="公式" r:id="rId17" imgW="1790700" imgH="381000" progId="Equation.3">
                  <p:embed/>
                  <p:pic>
                    <p:nvPicPr>
                      <p:cNvPr id="19645" name="Object 189">
                        <a:extLst>
                          <a:ext uri="{FF2B5EF4-FFF2-40B4-BE49-F238E27FC236}">
                            <a16:creationId xmlns:a16="http://schemas.microsoft.com/office/drawing/2014/main" id="{39DC9AB6-755B-4037-AD31-C8F76F5B619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45050" y="4991100"/>
                        <a:ext cx="42529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30" name="AutoShape 174">
            <a:extLst>
              <a:ext uri="{FF2B5EF4-FFF2-40B4-BE49-F238E27FC236}">
                <a16:creationId xmlns:a16="http://schemas.microsoft.com/office/drawing/2014/main" id="{F3C12E05-1864-4DE4-A7D9-67A3744DEA33}"/>
              </a:ext>
            </a:extLst>
          </p:cNvPr>
          <p:cNvSpPr>
            <a:spLocks noChangeArrowheads="1"/>
          </p:cNvSpPr>
          <p:nvPr/>
        </p:nvSpPr>
        <p:spPr bwMode="auto">
          <a:xfrm>
            <a:off x="6119813" y="3213100"/>
            <a:ext cx="3024187" cy="747713"/>
          </a:xfrm>
          <a:prstGeom prst="wedgeRoundRectCallout">
            <a:avLst>
              <a:gd name="adj1" fmla="val -59292"/>
              <a:gd name="adj2" fmla="val -48727"/>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平衡电阻</a:t>
            </a:r>
          </a:p>
          <a:p>
            <a:pPr algn="ctr" eaLnBrk="1" hangingPunct="1">
              <a:spcBef>
                <a:spcPct val="0"/>
              </a:spcBef>
              <a:buFontTx/>
              <a:buNone/>
            </a:pPr>
            <a:r>
              <a:rPr lang="en-US" altLang="zh-CN" sz="2400" i="1"/>
              <a:t>R</a:t>
            </a:r>
            <a:r>
              <a:rPr lang="en-US" altLang="zh-CN" sz="2400" baseline="-25000"/>
              <a:t>p</a:t>
            </a:r>
            <a:r>
              <a:rPr lang="en-US" altLang="zh-CN" sz="2400"/>
              <a:t>≈</a:t>
            </a:r>
            <a:r>
              <a:rPr lang="en-US" altLang="zh-CN" sz="2400" i="1"/>
              <a:t>R</a:t>
            </a:r>
            <a:r>
              <a:rPr lang="en-US" altLang="zh-CN" sz="2400" baseline="-25000"/>
              <a:t>1</a:t>
            </a:r>
            <a:r>
              <a:rPr lang="en-US" altLang="zh-CN" sz="2400"/>
              <a:t>//</a:t>
            </a:r>
            <a:r>
              <a:rPr lang="en-US" altLang="zh-CN" sz="2400" i="1"/>
              <a:t>R</a:t>
            </a:r>
            <a:r>
              <a:rPr lang="en-US" altLang="zh-CN" sz="2400" baseline="-25000"/>
              <a:t>2</a:t>
            </a:r>
            <a:r>
              <a:rPr lang="en-US" altLang="zh-CN" sz="2400"/>
              <a:t>//</a:t>
            </a:r>
            <a:r>
              <a:rPr lang="en-US" altLang="zh-CN" sz="2400" baseline="30000"/>
              <a:t>…</a:t>
            </a:r>
            <a:r>
              <a:rPr lang="en-US" altLang="zh-CN" sz="2400"/>
              <a:t>//</a:t>
            </a:r>
            <a:r>
              <a:rPr lang="en-US" altLang="zh-CN" sz="2400" i="1"/>
              <a:t>R</a:t>
            </a:r>
            <a:r>
              <a:rPr lang="en-US" altLang="zh-CN" sz="2400" baseline="-25000"/>
              <a:t>n</a:t>
            </a:r>
            <a:r>
              <a:rPr lang="en-US" altLang="zh-CN" sz="2400"/>
              <a:t>//</a:t>
            </a:r>
            <a:r>
              <a:rPr lang="en-US" altLang="zh-CN" sz="2400" i="1"/>
              <a:t>R</a:t>
            </a:r>
            <a:r>
              <a:rPr lang="en-US" altLang="zh-CN" sz="2400" baseline="-25000"/>
              <a:t>f</a:t>
            </a:r>
            <a:endParaRPr lang="en-US" altLang="zh-CN" sz="2400"/>
          </a:p>
        </p:txBody>
      </p:sp>
      <p:sp>
        <p:nvSpPr>
          <p:cNvPr id="19646" name="Rectangle 190">
            <a:extLst>
              <a:ext uri="{FF2B5EF4-FFF2-40B4-BE49-F238E27FC236}">
                <a16:creationId xmlns:a16="http://schemas.microsoft.com/office/drawing/2014/main" id="{57B0E106-9483-4F04-BD93-D16215B8E3CC}"/>
              </a:ext>
            </a:extLst>
          </p:cNvPr>
          <p:cNvSpPr>
            <a:spLocks noChangeArrowheads="1"/>
          </p:cNvSpPr>
          <p:nvPr/>
        </p:nvSpPr>
        <p:spPr bwMode="auto">
          <a:xfrm>
            <a:off x="215900" y="5986463"/>
            <a:ext cx="6048375" cy="719137"/>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当</a:t>
            </a:r>
            <a:r>
              <a:rPr lang="en-US" altLang="zh-CN" sz="2400" i="1"/>
              <a:t>R</a:t>
            </a:r>
            <a:r>
              <a:rPr lang="en-US" altLang="zh-CN" sz="2400" baseline="-25000"/>
              <a:t>1</a:t>
            </a:r>
            <a:r>
              <a:rPr lang="en-US" altLang="zh-CN" sz="2400"/>
              <a:t>=</a:t>
            </a:r>
            <a:r>
              <a:rPr lang="en-US" altLang="zh-CN" sz="2400" i="1"/>
              <a:t>R</a:t>
            </a:r>
            <a:r>
              <a:rPr lang="en-US" altLang="zh-CN" sz="2400" baseline="-25000"/>
              <a:t>2</a:t>
            </a:r>
            <a:r>
              <a:rPr lang="en-US" altLang="zh-CN" sz="2400"/>
              <a:t>=</a:t>
            </a:r>
            <a:r>
              <a:rPr lang="en-US" altLang="zh-CN" sz="2400" baseline="30000"/>
              <a:t>…</a:t>
            </a:r>
            <a:r>
              <a:rPr lang="en-US" altLang="zh-CN" sz="2400"/>
              <a:t>=</a:t>
            </a:r>
            <a:r>
              <a:rPr lang="en-US" altLang="zh-CN" sz="2400" i="1"/>
              <a:t>R</a:t>
            </a:r>
            <a:r>
              <a:rPr lang="en-US" altLang="zh-CN" sz="2400" baseline="-25000"/>
              <a:t>n</a:t>
            </a:r>
            <a:r>
              <a:rPr lang="en-US" altLang="zh-CN" sz="2400"/>
              <a:t>=</a:t>
            </a:r>
            <a:r>
              <a:rPr lang="en-US" altLang="zh-CN" sz="2400" i="1"/>
              <a:t>R</a:t>
            </a:r>
            <a:r>
              <a:rPr lang="en-US" altLang="zh-CN" sz="2400" baseline="-25000"/>
              <a:t>f</a:t>
            </a:r>
            <a:r>
              <a:rPr lang="zh-CN" altLang="en-US" sz="2400"/>
              <a:t>时，</a:t>
            </a:r>
            <a:r>
              <a:rPr lang="en-US" altLang="zh-CN" sz="2400" i="1">
                <a:solidFill>
                  <a:srgbClr val="CC0000"/>
                </a:solidFill>
              </a:rPr>
              <a:t>U</a:t>
            </a:r>
            <a:r>
              <a:rPr lang="en-US" altLang="zh-CN" sz="2400" baseline="-25000">
                <a:solidFill>
                  <a:srgbClr val="CC0000"/>
                </a:solidFill>
              </a:rPr>
              <a:t>o</a:t>
            </a:r>
            <a:r>
              <a:rPr lang="en-US" altLang="zh-CN" sz="2400">
                <a:solidFill>
                  <a:srgbClr val="CC0000"/>
                </a:solidFill>
              </a:rPr>
              <a:t>= -(</a:t>
            </a:r>
            <a:r>
              <a:rPr lang="en-US" altLang="zh-CN" sz="2400" i="1">
                <a:solidFill>
                  <a:srgbClr val="CC0000"/>
                </a:solidFill>
              </a:rPr>
              <a:t>U</a:t>
            </a:r>
            <a:r>
              <a:rPr lang="en-US" altLang="zh-CN" sz="2400" baseline="-25000">
                <a:solidFill>
                  <a:srgbClr val="CC0000"/>
                </a:solidFill>
              </a:rPr>
              <a:t>1</a:t>
            </a:r>
            <a:r>
              <a:rPr lang="en-US" altLang="zh-CN" sz="2400">
                <a:solidFill>
                  <a:srgbClr val="CC0000"/>
                </a:solidFill>
              </a:rPr>
              <a:t>+</a:t>
            </a:r>
            <a:r>
              <a:rPr lang="en-US" altLang="zh-CN" sz="2400" i="1">
                <a:solidFill>
                  <a:srgbClr val="CC0000"/>
                </a:solidFill>
              </a:rPr>
              <a:t>U</a:t>
            </a:r>
            <a:r>
              <a:rPr lang="en-US" altLang="zh-CN" sz="2400" baseline="-25000">
                <a:solidFill>
                  <a:srgbClr val="CC0000"/>
                </a:solidFill>
              </a:rPr>
              <a:t>2</a:t>
            </a:r>
            <a:r>
              <a:rPr lang="en-US" altLang="zh-CN" sz="2400">
                <a:solidFill>
                  <a:srgbClr val="CC0000"/>
                </a:solidFill>
              </a:rPr>
              <a:t>+</a:t>
            </a:r>
            <a:r>
              <a:rPr lang="en-US" altLang="zh-CN" sz="2400" baseline="30000">
                <a:solidFill>
                  <a:srgbClr val="CC0000"/>
                </a:solidFill>
              </a:rPr>
              <a:t>…</a:t>
            </a:r>
            <a:r>
              <a:rPr lang="en-US" altLang="zh-CN" sz="2400">
                <a:solidFill>
                  <a:srgbClr val="CC0000"/>
                </a:solidFill>
              </a:rPr>
              <a:t>+</a:t>
            </a:r>
            <a:r>
              <a:rPr lang="en-US" altLang="zh-CN" sz="2400" i="1">
                <a:solidFill>
                  <a:srgbClr val="CC0000"/>
                </a:solidFill>
              </a:rPr>
              <a:t>U</a:t>
            </a:r>
            <a:r>
              <a:rPr lang="en-US" altLang="zh-CN" sz="2400" baseline="-25000">
                <a:solidFill>
                  <a:srgbClr val="CC0000"/>
                </a:solidFill>
              </a:rPr>
              <a:t>n</a:t>
            </a:r>
            <a:r>
              <a:rPr lang="en-US" altLang="zh-CN" sz="2400">
                <a:solidFill>
                  <a:srgbClr val="CC0000"/>
                </a:solidFill>
              </a:rPr>
              <a:t>)</a:t>
            </a:r>
            <a:endParaRPr lang="en-US" altLang="zh-CN" sz="2400"/>
          </a:p>
        </p:txBody>
      </p:sp>
      <p:sp>
        <p:nvSpPr>
          <p:cNvPr id="90" name="矩形 89">
            <a:extLst>
              <a:ext uri="{FF2B5EF4-FFF2-40B4-BE49-F238E27FC236}">
                <a16:creationId xmlns:a16="http://schemas.microsoft.com/office/drawing/2014/main" id="{96FBFBC8-C01D-494F-A9CE-13E3D6348ABE}"/>
              </a:ext>
            </a:extLst>
          </p:cNvPr>
          <p:cNvSpPr/>
          <p:nvPr/>
        </p:nvSpPr>
        <p:spPr>
          <a:xfrm>
            <a:off x="260249"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22"/>
                                        </p:tgtEl>
                                        <p:attrNameLst>
                                          <p:attrName>style.visibility</p:attrName>
                                        </p:attrNameLst>
                                      </p:cBhvr>
                                      <p:to>
                                        <p:strVal val="visible"/>
                                      </p:to>
                                    </p:set>
                                    <p:animEffect transition="in" filter="wipe(left)">
                                      <p:cBhvr>
                                        <p:cTn id="7" dur="500"/>
                                        <p:tgtEl>
                                          <p:spTgt spid="19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620"/>
                                        </p:tgtEl>
                                        <p:attrNameLst>
                                          <p:attrName>style.visibility</p:attrName>
                                        </p:attrNameLst>
                                      </p:cBhvr>
                                      <p:to>
                                        <p:strVal val="visible"/>
                                      </p:to>
                                    </p:set>
                                    <p:animEffect transition="in" filter="wipe(down)">
                                      <p:cBhvr>
                                        <p:cTn id="22" dur="500"/>
                                        <p:tgtEl>
                                          <p:spTgt spid="19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9630"/>
                                        </p:tgtEl>
                                        <p:attrNameLst>
                                          <p:attrName>style.visibility</p:attrName>
                                        </p:attrNameLst>
                                      </p:cBhvr>
                                      <p:to>
                                        <p:strVal val="visible"/>
                                      </p:to>
                                    </p:set>
                                    <p:anim calcmode="lin" valueType="num">
                                      <p:cBhvr additive="base">
                                        <p:cTn id="32" dur="500" fill="hold"/>
                                        <p:tgtEl>
                                          <p:spTgt spid="19630"/>
                                        </p:tgtEl>
                                        <p:attrNameLst>
                                          <p:attrName>ppt_x</p:attrName>
                                        </p:attrNameLst>
                                      </p:cBhvr>
                                      <p:tavLst>
                                        <p:tav tm="0">
                                          <p:val>
                                            <p:strVal val="1+#ppt_w/2"/>
                                          </p:val>
                                        </p:tav>
                                        <p:tav tm="100000">
                                          <p:val>
                                            <p:strVal val="#ppt_x"/>
                                          </p:val>
                                        </p:tav>
                                      </p:tavLst>
                                    </p:anim>
                                    <p:anim calcmode="lin" valueType="num">
                                      <p:cBhvr additive="base">
                                        <p:cTn id="33" dur="500" fill="hold"/>
                                        <p:tgtEl>
                                          <p:spTgt spid="196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3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623"/>
                                        </p:tgtEl>
                                        <p:attrNameLst>
                                          <p:attrName>style.visibility</p:attrName>
                                        </p:attrNameLst>
                                      </p:cBhvr>
                                      <p:to>
                                        <p:strVal val="visible"/>
                                      </p:to>
                                    </p:set>
                                    <p:animEffect transition="in" filter="wipe(left)">
                                      <p:cBhvr>
                                        <p:cTn id="38" dur="500"/>
                                        <p:tgtEl>
                                          <p:spTgt spid="196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624"/>
                                        </p:tgtEl>
                                        <p:attrNameLst>
                                          <p:attrName>style.visibility</p:attrName>
                                        </p:attrNameLst>
                                      </p:cBhvr>
                                      <p:to>
                                        <p:strVal val="visible"/>
                                      </p:to>
                                    </p:set>
                                    <p:animEffect transition="in" filter="wipe(left)">
                                      <p:cBhvr>
                                        <p:cTn id="43" dur="500"/>
                                        <p:tgtEl>
                                          <p:spTgt spid="196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625"/>
                                        </p:tgtEl>
                                        <p:attrNameLst>
                                          <p:attrName>style.visibility</p:attrName>
                                        </p:attrNameLst>
                                      </p:cBhvr>
                                      <p:to>
                                        <p:strVal val="visible"/>
                                      </p:to>
                                    </p:set>
                                    <p:animEffect transition="in" filter="wipe(left)">
                                      <p:cBhvr>
                                        <p:cTn id="48" dur="500"/>
                                        <p:tgtEl>
                                          <p:spTgt spid="196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626"/>
                                        </p:tgtEl>
                                        <p:attrNameLst>
                                          <p:attrName>style.visibility</p:attrName>
                                        </p:attrNameLst>
                                      </p:cBhvr>
                                      <p:to>
                                        <p:strVal val="visible"/>
                                      </p:to>
                                    </p:set>
                                    <p:animEffect transition="in" filter="wipe(left)">
                                      <p:cBhvr>
                                        <p:cTn id="53" dur="500"/>
                                        <p:tgtEl>
                                          <p:spTgt spid="196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627"/>
                                        </p:tgtEl>
                                        <p:attrNameLst>
                                          <p:attrName>style.visibility</p:attrName>
                                        </p:attrNameLst>
                                      </p:cBhvr>
                                      <p:to>
                                        <p:strVal val="visible"/>
                                      </p:to>
                                    </p:set>
                                    <p:animEffect transition="in" filter="wipe(left)">
                                      <p:cBhvr>
                                        <p:cTn id="58" dur="500"/>
                                        <p:tgtEl>
                                          <p:spTgt spid="196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629"/>
                                        </p:tgtEl>
                                        <p:attrNameLst>
                                          <p:attrName>style.visibility</p:attrName>
                                        </p:attrNameLst>
                                      </p:cBhvr>
                                      <p:to>
                                        <p:strVal val="visible"/>
                                      </p:to>
                                    </p:set>
                                    <p:animEffect transition="in" filter="wipe(left)">
                                      <p:cBhvr>
                                        <p:cTn id="63" dur="500"/>
                                        <p:tgtEl>
                                          <p:spTgt spid="196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9632"/>
                                        </p:tgtEl>
                                        <p:attrNameLst>
                                          <p:attrName>style.visibility</p:attrName>
                                        </p:attrNameLst>
                                      </p:cBhvr>
                                      <p:to>
                                        <p:strVal val="visible"/>
                                      </p:to>
                                    </p:set>
                                    <p:animEffect transition="in" filter="wipe(left)">
                                      <p:cBhvr>
                                        <p:cTn id="68" dur="500"/>
                                        <p:tgtEl>
                                          <p:spTgt spid="196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9633"/>
                                        </p:tgtEl>
                                        <p:attrNameLst>
                                          <p:attrName>style.visibility</p:attrName>
                                        </p:attrNameLst>
                                      </p:cBhvr>
                                      <p:to>
                                        <p:strVal val="visible"/>
                                      </p:to>
                                    </p:set>
                                    <p:animEffect transition="in" filter="wipe(left)">
                                      <p:cBhvr>
                                        <p:cTn id="73" dur="500"/>
                                        <p:tgtEl>
                                          <p:spTgt spid="1963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9641"/>
                                        </p:tgtEl>
                                        <p:attrNameLst>
                                          <p:attrName>style.visibility</p:attrName>
                                        </p:attrNameLst>
                                      </p:cBhvr>
                                      <p:to>
                                        <p:strVal val="visible"/>
                                      </p:to>
                                    </p:set>
                                    <p:animEffect transition="in" filter="wipe(left)">
                                      <p:cBhvr>
                                        <p:cTn id="78" dur="500"/>
                                        <p:tgtEl>
                                          <p:spTgt spid="196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9642"/>
                                        </p:tgtEl>
                                        <p:attrNameLst>
                                          <p:attrName>style.visibility</p:attrName>
                                        </p:attrNameLst>
                                      </p:cBhvr>
                                      <p:to>
                                        <p:strVal val="visible"/>
                                      </p:to>
                                    </p:set>
                                    <p:animEffect transition="in" filter="wipe(left)">
                                      <p:cBhvr>
                                        <p:cTn id="83" dur="500"/>
                                        <p:tgtEl>
                                          <p:spTgt spid="1964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9643"/>
                                        </p:tgtEl>
                                        <p:attrNameLst>
                                          <p:attrName>style.visibility</p:attrName>
                                        </p:attrNameLst>
                                      </p:cBhvr>
                                      <p:to>
                                        <p:strVal val="visible"/>
                                      </p:to>
                                    </p:set>
                                    <p:animEffect transition="in" filter="wipe(left)">
                                      <p:cBhvr>
                                        <p:cTn id="88" dur="500"/>
                                        <p:tgtEl>
                                          <p:spTgt spid="1964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9634"/>
                                        </p:tgtEl>
                                        <p:attrNameLst>
                                          <p:attrName>style.visibility</p:attrName>
                                        </p:attrNameLst>
                                      </p:cBhvr>
                                      <p:to>
                                        <p:strVal val="visible"/>
                                      </p:to>
                                    </p:set>
                                    <p:animEffect transition="in" filter="wipe(left)">
                                      <p:cBhvr>
                                        <p:cTn id="93" dur="500"/>
                                        <p:tgtEl>
                                          <p:spTgt spid="1963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9635"/>
                                        </p:tgtEl>
                                        <p:attrNameLst>
                                          <p:attrName>style.visibility</p:attrName>
                                        </p:attrNameLst>
                                      </p:cBhvr>
                                      <p:to>
                                        <p:strVal val="visible"/>
                                      </p:to>
                                    </p:set>
                                    <p:animEffect transition="in" filter="wipe(left)">
                                      <p:cBhvr>
                                        <p:cTn id="98" dur="500"/>
                                        <p:tgtEl>
                                          <p:spTgt spid="1963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9644"/>
                                        </p:tgtEl>
                                        <p:attrNameLst>
                                          <p:attrName>style.visibility</p:attrName>
                                        </p:attrNameLst>
                                      </p:cBhvr>
                                      <p:to>
                                        <p:strVal val="visible"/>
                                      </p:to>
                                    </p:set>
                                    <p:animEffect transition="in" filter="wipe(left)">
                                      <p:cBhvr>
                                        <p:cTn id="103" dur="500"/>
                                        <p:tgtEl>
                                          <p:spTgt spid="1964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9638"/>
                                        </p:tgtEl>
                                        <p:attrNameLst>
                                          <p:attrName>style.visibility</p:attrName>
                                        </p:attrNameLst>
                                      </p:cBhvr>
                                      <p:to>
                                        <p:strVal val="visible"/>
                                      </p:to>
                                    </p:set>
                                    <p:animEffect transition="in" filter="wipe(left)">
                                      <p:cBhvr>
                                        <p:cTn id="108" dur="500"/>
                                        <p:tgtEl>
                                          <p:spTgt spid="1963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9645"/>
                                        </p:tgtEl>
                                        <p:attrNameLst>
                                          <p:attrName>style.visibility</p:attrName>
                                        </p:attrNameLst>
                                      </p:cBhvr>
                                      <p:to>
                                        <p:strVal val="visible"/>
                                      </p:to>
                                    </p:set>
                                    <p:animEffect transition="in" filter="wipe(left)">
                                      <p:cBhvr>
                                        <p:cTn id="113" dur="500"/>
                                        <p:tgtEl>
                                          <p:spTgt spid="1964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9646"/>
                                        </p:tgtEl>
                                        <p:attrNameLst>
                                          <p:attrName>style.visibility</p:attrName>
                                        </p:attrNameLst>
                                      </p:cBhvr>
                                      <p:to>
                                        <p:strVal val="visible"/>
                                      </p:to>
                                    </p:set>
                                    <p:animEffect transition="in" filter="wipe(left)">
                                      <p:cBhvr>
                                        <p:cTn id="118" dur="500"/>
                                        <p:tgtEl>
                                          <p:spTgt spid="19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20" grpId="0" autoUpdateAnimBg="0"/>
      <p:bldP spid="19622" grpId="0" autoUpdateAnimBg="0"/>
      <p:bldP spid="19623" grpId="0" autoUpdateAnimBg="0"/>
      <p:bldP spid="19624" grpId="0" animBg="1"/>
      <p:bldP spid="19625" grpId="0" autoUpdateAnimBg="0"/>
      <p:bldP spid="19626" grpId="0" autoUpdateAnimBg="0"/>
      <p:bldP spid="19627" grpId="0" autoUpdateAnimBg="0"/>
      <p:bldP spid="19629" grpId="0" autoUpdateAnimBg="0"/>
      <p:bldP spid="19642" grpId="0" autoUpdateAnimBg="0"/>
      <p:bldP spid="19630" grpId="0" animBg="1" autoUpdateAnimBg="0"/>
      <p:bldP spid="1964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84ED94D3-2A0C-43B4-A3A3-639F839B5D52}"/>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1507" name="Text Box 3">
            <a:extLst>
              <a:ext uri="{FF2B5EF4-FFF2-40B4-BE49-F238E27FC236}">
                <a16:creationId xmlns:a16="http://schemas.microsoft.com/office/drawing/2014/main" id="{A98AC181-BCB1-4F57-A208-D952A4A4EFF7}"/>
              </a:ext>
            </a:extLst>
          </p:cNvPr>
          <p:cNvSpPr txBox="1">
            <a:spLocks noChangeArrowheads="1"/>
          </p:cNvSpPr>
          <p:nvPr/>
        </p:nvSpPr>
        <p:spPr bwMode="auto">
          <a:xfrm>
            <a:off x="260249" y="935535"/>
            <a:ext cx="20668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同相</a:t>
            </a:r>
            <a:r>
              <a:rPr lang="zh-CN" altLang="en-US" sz="2400" dirty="0">
                <a:solidFill>
                  <a:srgbClr val="C00000"/>
                </a:solidFill>
                <a:latin typeface="+mn-ea"/>
                <a:ea typeface="+mn-ea"/>
                <a:sym typeface="Symbol" panose="05050102010706020507" pitchFamily="18" charset="2"/>
              </a:rPr>
              <a:t>加法器</a:t>
            </a:r>
            <a:endParaRPr lang="zh-CN" altLang="en-US" sz="2400" dirty="0">
              <a:solidFill>
                <a:srgbClr val="C00000"/>
              </a:solidFill>
              <a:latin typeface="+mn-ea"/>
              <a:ea typeface="+mn-ea"/>
            </a:endParaRPr>
          </a:p>
        </p:txBody>
      </p:sp>
      <p:grpSp>
        <p:nvGrpSpPr>
          <p:cNvPr id="2" name="Group 48">
            <a:extLst>
              <a:ext uri="{FF2B5EF4-FFF2-40B4-BE49-F238E27FC236}">
                <a16:creationId xmlns:a16="http://schemas.microsoft.com/office/drawing/2014/main" id="{DD5B4627-4A66-4E55-B5F6-9525BC85B179}"/>
              </a:ext>
            </a:extLst>
          </p:cNvPr>
          <p:cNvGrpSpPr>
            <a:grpSpLocks/>
          </p:cNvGrpSpPr>
          <p:nvPr/>
        </p:nvGrpSpPr>
        <p:grpSpPr bwMode="auto">
          <a:xfrm>
            <a:off x="4576763" y="2305050"/>
            <a:ext cx="1500187" cy="549275"/>
            <a:chOff x="2883" y="1200"/>
            <a:chExt cx="945" cy="346"/>
          </a:xfrm>
        </p:grpSpPr>
        <p:grpSp>
          <p:nvGrpSpPr>
            <p:cNvPr id="19530" name="Group 49">
              <a:extLst>
                <a:ext uri="{FF2B5EF4-FFF2-40B4-BE49-F238E27FC236}">
                  <a16:creationId xmlns:a16="http://schemas.microsoft.com/office/drawing/2014/main" id="{6BC51859-7ADD-4DAB-802E-7E945FA8FC55}"/>
                </a:ext>
              </a:extLst>
            </p:cNvPr>
            <p:cNvGrpSpPr>
              <a:grpSpLocks/>
            </p:cNvGrpSpPr>
            <p:nvPr/>
          </p:nvGrpSpPr>
          <p:grpSpPr bwMode="auto">
            <a:xfrm>
              <a:off x="2883" y="1200"/>
              <a:ext cx="849" cy="346"/>
              <a:chOff x="2784" y="1200"/>
              <a:chExt cx="849" cy="346"/>
            </a:xfrm>
          </p:grpSpPr>
          <p:sp>
            <p:nvSpPr>
              <p:cNvPr id="19533" name="Rectangle 50">
                <a:extLst>
                  <a:ext uri="{FF2B5EF4-FFF2-40B4-BE49-F238E27FC236}">
                    <a16:creationId xmlns:a16="http://schemas.microsoft.com/office/drawing/2014/main" id="{661D9E5C-8AC3-4A7A-93E5-2F889A390CD5}"/>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34" name="Line 51">
                <a:extLst>
                  <a:ext uri="{FF2B5EF4-FFF2-40B4-BE49-F238E27FC236}">
                    <a16:creationId xmlns:a16="http://schemas.microsoft.com/office/drawing/2014/main" id="{EC8A712B-F1DF-4E9D-90FC-297A6FCCE8C5}"/>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5" name="Oval 52">
                <a:extLst>
                  <a:ext uri="{FF2B5EF4-FFF2-40B4-BE49-F238E27FC236}">
                    <a16:creationId xmlns:a16="http://schemas.microsoft.com/office/drawing/2014/main" id="{A1FBB182-1543-4CAF-B006-C719B37F0157}"/>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36" name="Text Box 53">
                <a:extLst>
                  <a:ext uri="{FF2B5EF4-FFF2-40B4-BE49-F238E27FC236}">
                    <a16:creationId xmlns:a16="http://schemas.microsoft.com/office/drawing/2014/main" id="{D9A9D055-981D-4E68-8529-3DAE41DE41C0}"/>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19537" name="Text Box 54">
                <a:extLst>
                  <a:ext uri="{FF2B5EF4-FFF2-40B4-BE49-F238E27FC236}">
                    <a16:creationId xmlns:a16="http://schemas.microsoft.com/office/drawing/2014/main" id="{D4CD25B2-59AD-40C8-AAF7-CEAF3B7994E5}"/>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19538" name="Line 55">
                <a:extLst>
                  <a:ext uri="{FF2B5EF4-FFF2-40B4-BE49-F238E27FC236}">
                    <a16:creationId xmlns:a16="http://schemas.microsoft.com/office/drawing/2014/main" id="{6B1A82D0-FB61-4463-879D-6E2C3255B4E7}"/>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39" name="Text Box 56">
                <a:extLst>
                  <a:ext uri="{FF2B5EF4-FFF2-40B4-BE49-F238E27FC236}">
                    <a16:creationId xmlns:a16="http://schemas.microsoft.com/office/drawing/2014/main" id="{59A39EA9-0D3E-4FBA-947E-CBCCBC4AFF13}"/>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19531" name="Line 57">
              <a:extLst>
                <a:ext uri="{FF2B5EF4-FFF2-40B4-BE49-F238E27FC236}">
                  <a16:creationId xmlns:a16="http://schemas.microsoft.com/office/drawing/2014/main" id="{784FF184-CE53-4C08-B4DE-B5E2882E1BED}"/>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32" name="Oval 58">
              <a:extLst>
                <a:ext uri="{FF2B5EF4-FFF2-40B4-BE49-F238E27FC236}">
                  <a16:creationId xmlns:a16="http://schemas.microsoft.com/office/drawing/2014/main" id="{9FC99C6F-3EB3-4EAC-B183-9FC3B8253693}"/>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4" name="Group 77">
            <a:extLst>
              <a:ext uri="{FF2B5EF4-FFF2-40B4-BE49-F238E27FC236}">
                <a16:creationId xmlns:a16="http://schemas.microsoft.com/office/drawing/2014/main" id="{4D38F3AA-4429-431A-AA20-E24FF859439E}"/>
              </a:ext>
            </a:extLst>
          </p:cNvPr>
          <p:cNvGrpSpPr>
            <a:grpSpLocks/>
          </p:cNvGrpSpPr>
          <p:nvPr/>
        </p:nvGrpSpPr>
        <p:grpSpPr bwMode="auto">
          <a:xfrm>
            <a:off x="4591050" y="2895600"/>
            <a:ext cx="1447800" cy="549275"/>
            <a:chOff x="1200" y="2976"/>
            <a:chExt cx="912" cy="346"/>
          </a:xfrm>
        </p:grpSpPr>
        <p:grpSp>
          <p:nvGrpSpPr>
            <p:cNvPr id="19521" name="Group 60">
              <a:extLst>
                <a:ext uri="{FF2B5EF4-FFF2-40B4-BE49-F238E27FC236}">
                  <a16:creationId xmlns:a16="http://schemas.microsoft.com/office/drawing/2014/main" id="{97403D47-CB88-49B7-AFBE-C38E78F65764}"/>
                </a:ext>
              </a:extLst>
            </p:cNvPr>
            <p:cNvGrpSpPr>
              <a:grpSpLocks/>
            </p:cNvGrpSpPr>
            <p:nvPr/>
          </p:nvGrpSpPr>
          <p:grpSpPr bwMode="auto">
            <a:xfrm>
              <a:off x="1200" y="2976"/>
              <a:ext cx="849" cy="346"/>
              <a:chOff x="2784" y="1200"/>
              <a:chExt cx="849" cy="346"/>
            </a:xfrm>
          </p:grpSpPr>
          <p:sp>
            <p:nvSpPr>
              <p:cNvPr id="19523" name="Rectangle 61">
                <a:extLst>
                  <a:ext uri="{FF2B5EF4-FFF2-40B4-BE49-F238E27FC236}">
                    <a16:creationId xmlns:a16="http://schemas.microsoft.com/office/drawing/2014/main" id="{0060E9EA-3D15-414F-AEEC-A674F130258B}"/>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24" name="Line 62">
                <a:extLst>
                  <a:ext uri="{FF2B5EF4-FFF2-40B4-BE49-F238E27FC236}">
                    <a16:creationId xmlns:a16="http://schemas.microsoft.com/office/drawing/2014/main" id="{489BE9A2-5A16-4567-873E-A37164E60ED6}"/>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Oval 63">
                <a:extLst>
                  <a:ext uri="{FF2B5EF4-FFF2-40B4-BE49-F238E27FC236}">
                    <a16:creationId xmlns:a16="http://schemas.microsoft.com/office/drawing/2014/main" id="{31744F40-A5DC-407C-B9DC-8226470DFCBD}"/>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26" name="Text Box 64">
                <a:extLst>
                  <a:ext uri="{FF2B5EF4-FFF2-40B4-BE49-F238E27FC236}">
                    <a16:creationId xmlns:a16="http://schemas.microsoft.com/office/drawing/2014/main" id="{B5DE498F-F732-49CF-8239-B96547FA5BF3}"/>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19527" name="Text Box 65">
                <a:extLst>
                  <a:ext uri="{FF2B5EF4-FFF2-40B4-BE49-F238E27FC236}">
                    <a16:creationId xmlns:a16="http://schemas.microsoft.com/office/drawing/2014/main" id="{FD3B9DF0-717C-46C4-8F11-33E246865383}"/>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19528" name="Line 66">
                <a:extLst>
                  <a:ext uri="{FF2B5EF4-FFF2-40B4-BE49-F238E27FC236}">
                    <a16:creationId xmlns:a16="http://schemas.microsoft.com/office/drawing/2014/main" id="{DEC84B72-2B82-4F09-B8BD-35C1E7407D77}"/>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29" name="Text Box 67">
                <a:extLst>
                  <a:ext uri="{FF2B5EF4-FFF2-40B4-BE49-F238E27FC236}">
                    <a16:creationId xmlns:a16="http://schemas.microsoft.com/office/drawing/2014/main" id="{2E771D70-5117-4E57-AEC5-FC53B7341AD8}"/>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19522" name="Line 68">
              <a:extLst>
                <a:ext uri="{FF2B5EF4-FFF2-40B4-BE49-F238E27FC236}">
                  <a16:creationId xmlns:a16="http://schemas.microsoft.com/office/drawing/2014/main" id="{AE0B761E-3431-4C48-B3F9-87DBED2A480C}"/>
                </a:ext>
              </a:extLst>
            </p:cNvPr>
            <p:cNvSpPr>
              <a:spLocks noChangeShapeType="1"/>
            </p:cNvSpPr>
            <p:nvPr/>
          </p:nvSpPr>
          <p:spPr bwMode="auto">
            <a:xfrm>
              <a:off x="2064" y="307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574" name="Text Box 70">
            <a:extLst>
              <a:ext uri="{FF2B5EF4-FFF2-40B4-BE49-F238E27FC236}">
                <a16:creationId xmlns:a16="http://schemas.microsoft.com/office/drawing/2014/main" id="{35FFB349-CAD3-474B-9B1D-22DF4AA55737}"/>
              </a:ext>
            </a:extLst>
          </p:cNvPr>
          <p:cNvSpPr txBox="1">
            <a:spLocks noChangeArrowheads="1"/>
          </p:cNvSpPr>
          <p:nvPr/>
        </p:nvSpPr>
        <p:spPr bwMode="auto">
          <a:xfrm>
            <a:off x="5257800" y="2590800"/>
            <a:ext cx="4254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ym typeface="Symbol" panose="05050102010706020507" pitchFamily="18" charset="2"/>
              </a:rPr>
              <a:t></a:t>
            </a:r>
            <a:endParaRPr lang="en-US" altLang="zh-CN" sz="1800"/>
          </a:p>
        </p:txBody>
      </p:sp>
      <p:grpSp>
        <p:nvGrpSpPr>
          <p:cNvPr id="6" name="Group 79">
            <a:extLst>
              <a:ext uri="{FF2B5EF4-FFF2-40B4-BE49-F238E27FC236}">
                <a16:creationId xmlns:a16="http://schemas.microsoft.com/office/drawing/2014/main" id="{079C3B2E-DDF8-4A46-8BAC-D165043547EA}"/>
              </a:ext>
            </a:extLst>
          </p:cNvPr>
          <p:cNvGrpSpPr>
            <a:grpSpLocks/>
          </p:cNvGrpSpPr>
          <p:nvPr/>
        </p:nvGrpSpPr>
        <p:grpSpPr bwMode="auto">
          <a:xfrm>
            <a:off x="4419600" y="533400"/>
            <a:ext cx="4343400" cy="3124200"/>
            <a:chOff x="2784" y="336"/>
            <a:chExt cx="2736" cy="1968"/>
          </a:xfrm>
        </p:grpSpPr>
        <p:sp>
          <p:nvSpPr>
            <p:cNvPr id="19480" name="Rectangle 28">
              <a:extLst>
                <a:ext uri="{FF2B5EF4-FFF2-40B4-BE49-F238E27FC236}">
                  <a16:creationId xmlns:a16="http://schemas.microsoft.com/office/drawing/2014/main" id="{D8E9151E-5F7F-4C70-AC66-D63A1B494414}"/>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81" name="Group 78">
              <a:extLst>
                <a:ext uri="{FF2B5EF4-FFF2-40B4-BE49-F238E27FC236}">
                  <a16:creationId xmlns:a16="http://schemas.microsoft.com/office/drawing/2014/main" id="{F0697DFA-AC4D-4411-8ECB-D6E3DBEFE85F}"/>
                </a:ext>
              </a:extLst>
            </p:cNvPr>
            <p:cNvGrpSpPr>
              <a:grpSpLocks/>
            </p:cNvGrpSpPr>
            <p:nvPr/>
          </p:nvGrpSpPr>
          <p:grpSpPr bwMode="auto">
            <a:xfrm>
              <a:off x="2892" y="384"/>
              <a:ext cx="2466" cy="1162"/>
              <a:chOff x="2892" y="384"/>
              <a:chExt cx="2466" cy="1162"/>
            </a:xfrm>
          </p:grpSpPr>
          <p:sp>
            <p:nvSpPr>
              <p:cNvPr id="19482" name="Oval 6">
                <a:extLst>
                  <a:ext uri="{FF2B5EF4-FFF2-40B4-BE49-F238E27FC236}">
                    <a16:creationId xmlns:a16="http://schemas.microsoft.com/office/drawing/2014/main" id="{5C90B58E-9FAD-4BD7-AB79-EA4DEA709CA8}"/>
                  </a:ext>
                </a:extLst>
              </p:cNvPr>
              <p:cNvSpPr>
                <a:spLocks noChangeArrowheads="1"/>
              </p:cNvSpPr>
              <p:nvPr/>
            </p:nvSpPr>
            <p:spPr bwMode="auto">
              <a:xfrm>
                <a:off x="3793" y="92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83" name="Group 7">
                <a:extLst>
                  <a:ext uri="{FF2B5EF4-FFF2-40B4-BE49-F238E27FC236}">
                    <a16:creationId xmlns:a16="http://schemas.microsoft.com/office/drawing/2014/main" id="{30DA64FB-6BB7-4CC6-91D6-B0A29A68B9CA}"/>
                  </a:ext>
                </a:extLst>
              </p:cNvPr>
              <p:cNvGrpSpPr>
                <a:grpSpLocks/>
              </p:cNvGrpSpPr>
              <p:nvPr/>
            </p:nvGrpSpPr>
            <p:grpSpPr bwMode="auto">
              <a:xfrm>
                <a:off x="3859" y="415"/>
                <a:ext cx="269" cy="257"/>
                <a:chOff x="3187" y="1183"/>
                <a:chExt cx="269" cy="257"/>
              </a:xfrm>
            </p:grpSpPr>
            <p:sp>
              <p:nvSpPr>
                <p:cNvPr id="19519" name="Line 8">
                  <a:extLst>
                    <a:ext uri="{FF2B5EF4-FFF2-40B4-BE49-F238E27FC236}">
                      <a16:creationId xmlns:a16="http://schemas.microsoft.com/office/drawing/2014/main" id="{AF5F809C-4D52-4BA1-939E-38E49DC5224D}"/>
                    </a:ext>
                  </a:extLst>
                </p:cNvPr>
                <p:cNvSpPr>
                  <a:spLocks noChangeShapeType="1"/>
                </p:cNvSpPr>
                <p:nvPr/>
              </p:nvSpPr>
              <p:spPr bwMode="auto">
                <a:xfrm>
                  <a:off x="3216" y="1440"/>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20" name="Text Box 9">
                  <a:extLst>
                    <a:ext uri="{FF2B5EF4-FFF2-40B4-BE49-F238E27FC236}">
                      <a16:creationId xmlns:a16="http://schemas.microsoft.com/office/drawing/2014/main" id="{3E0C6021-358F-4127-9673-CB7E1C11F28A}"/>
                    </a:ext>
                  </a:extLst>
                </p:cNvPr>
                <p:cNvSpPr txBox="1">
                  <a:spLocks noChangeArrowheads="1"/>
                </p:cNvSpPr>
                <p:nvPr/>
              </p:nvSpPr>
              <p:spPr bwMode="auto">
                <a:xfrm>
                  <a:off x="3187" y="1183"/>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19484" name="Group 11">
                <a:extLst>
                  <a:ext uri="{FF2B5EF4-FFF2-40B4-BE49-F238E27FC236}">
                    <a16:creationId xmlns:a16="http://schemas.microsoft.com/office/drawing/2014/main" id="{39FEF51B-CAF1-4859-ACC7-EBA88907746B}"/>
                  </a:ext>
                </a:extLst>
              </p:cNvPr>
              <p:cNvGrpSpPr>
                <a:grpSpLocks/>
              </p:cNvGrpSpPr>
              <p:nvPr/>
            </p:nvGrpSpPr>
            <p:grpSpPr bwMode="auto">
              <a:xfrm>
                <a:off x="4674" y="1003"/>
                <a:ext cx="684" cy="250"/>
                <a:chOff x="4674" y="1627"/>
                <a:chExt cx="684" cy="250"/>
              </a:xfrm>
            </p:grpSpPr>
            <p:grpSp>
              <p:nvGrpSpPr>
                <p:cNvPr id="19515" name="Group 12">
                  <a:extLst>
                    <a:ext uri="{FF2B5EF4-FFF2-40B4-BE49-F238E27FC236}">
                      <a16:creationId xmlns:a16="http://schemas.microsoft.com/office/drawing/2014/main" id="{C2FB930C-9130-4086-8264-38837B8395F9}"/>
                    </a:ext>
                  </a:extLst>
                </p:cNvPr>
                <p:cNvGrpSpPr>
                  <a:grpSpLocks/>
                </p:cNvGrpSpPr>
                <p:nvPr/>
              </p:nvGrpSpPr>
              <p:grpSpPr bwMode="auto">
                <a:xfrm>
                  <a:off x="4674" y="1716"/>
                  <a:ext cx="384" cy="48"/>
                  <a:chOff x="3888" y="2616"/>
                  <a:chExt cx="384" cy="48"/>
                </a:xfrm>
              </p:grpSpPr>
              <p:sp>
                <p:nvSpPr>
                  <p:cNvPr id="19517" name="Line 13">
                    <a:extLst>
                      <a:ext uri="{FF2B5EF4-FFF2-40B4-BE49-F238E27FC236}">
                        <a16:creationId xmlns:a16="http://schemas.microsoft.com/office/drawing/2014/main" id="{2EB24E78-0F86-44F5-B175-EA892803BD68}"/>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18" name="Oval 14">
                    <a:extLst>
                      <a:ext uri="{FF2B5EF4-FFF2-40B4-BE49-F238E27FC236}">
                        <a16:creationId xmlns:a16="http://schemas.microsoft.com/office/drawing/2014/main" id="{B0DC2C78-1CFD-4F5E-AB2E-57982C09207E}"/>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516" name="Text Box 15">
                  <a:extLst>
                    <a:ext uri="{FF2B5EF4-FFF2-40B4-BE49-F238E27FC236}">
                      <a16:creationId xmlns:a16="http://schemas.microsoft.com/office/drawing/2014/main" id="{FFEAD972-E01D-4402-A5B2-188777099A4F}"/>
                    </a:ext>
                  </a:extLst>
                </p:cNvPr>
                <p:cNvSpPr txBox="1">
                  <a:spLocks noChangeArrowheads="1"/>
                </p:cNvSpPr>
                <p:nvPr/>
              </p:nvSpPr>
              <p:spPr bwMode="auto">
                <a:xfrm>
                  <a:off x="5076" y="1627"/>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sp>
            <p:nvSpPr>
              <p:cNvPr id="19485" name="Rectangle 18">
                <a:extLst>
                  <a:ext uri="{FF2B5EF4-FFF2-40B4-BE49-F238E27FC236}">
                    <a16:creationId xmlns:a16="http://schemas.microsoft.com/office/drawing/2014/main" id="{09BDCDF1-2858-4BFC-A9FD-079C9F57901A}"/>
                  </a:ext>
                </a:extLst>
              </p:cNvPr>
              <p:cNvSpPr>
                <a:spLocks noChangeArrowheads="1"/>
              </p:cNvSpPr>
              <p:nvPr/>
            </p:nvSpPr>
            <p:spPr bwMode="auto">
              <a:xfrm flipV="1">
                <a:off x="3384" y="905"/>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86" name="Line 19">
                <a:extLst>
                  <a:ext uri="{FF2B5EF4-FFF2-40B4-BE49-F238E27FC236}">
                    <a16:creationId xmlns:a16="http://schemas.microsoft.com/office/drawing/2014/main" id="{49183215-FAA1-4300-B47A-FFDDB6BE17F7}"/>
                  </a:ext>
                </a:extLst>
              </p:cNvPr>
              <p:cNvSpPr>
                <a:spLocks noChangeShapeType="1"/>
              </p:cNvSpPr>
              <p:nvPr/>
            </p:nvSpPr>
            <p:spPr bwMode="auto">
              <a:xfrm flipV="1">
                <a:off x="3720" y="95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7" name="Line 20">
                <a:extLst>
                  <a:ext uri="{FF2B5EF4-FFF2-40B4-BE49-F238E27FC236}">
                    <a16:creationId xmlns:a16="http://schemas.microsoft.com/office/drawing/2014/main" id="{E83D1AB1-7BEA-4B0F-9F30-AD369C3E40FD}"/>
                  </a:ext>
                </a:extLst>
              </p:cNvPr>
              <p:cNvSpPr>
                <a:spLocks noChangeShapeType="1"/>
              </p:cNvSpPr>
              <p:nvPr/>
            </p:nvSpPr>
            <p:spPr bwMode="auto">
              <a:xfrm flipH="1" flipV="1">
                <a:off x="3144" y="953"/>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8" name="Line 22">
                <a:extLst>
                  <a:ext uri="{FF2B5EF4-FFF2-40B4-BE49-F238E27FC236}">
                    <a16:creationId xmlns:a16="http://schemas.microsoft.com/office/drawing/2014/main" id="{0345F501-0455-4C0D-B3DB-44126F4F0EB1}"/>
                  </a:ext>
                </a:extLst>
              </p:cNvPr>
              <p:cNvSpPr>
                <a:spLocks noChangeShapeType="1"/>
              </p:cNvSpPr>
              <p:nvPr/>
            </p:nvSpPr>
            <p:spPr bwMode="auto">
              <a:xfrm flipV="1">
                <a:off x="3072" y="1013"/>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9" name="Text Box 23">
                <a:extLst>
                  <a:ext uri="{FF2B5EF4-FFF2-40B4-BE49-F238E27FC236}">
                    <a16:creationId xmlns:a16="http://schemas.microsoft.com/office/drawing/2014/main" id="{BA39E440-E12F-4726-BD5B-D736C34D3BBC}"/>
                  </a:ext>
                </a:extLst>
              </p:cNvPr>
              <p:cNvSpPr txBox="1">
                <a:spLocks noChangeArrowheads="1"/>
              </p:cNvSpPr>
              <p:nvPr/>
            </p:nvSpPr>
            <p:spPr bwMode="auto">
              <a:xfrm>
                <a:off x="3414" y="660"/>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s</a:t>
                </a:r>
                <a:endParaRPr lang="en-US" altLang="zh-CN" sz="2000" b="0"/>
              </a:p>
            </p:txBody>
          </p:sp>
          <p:grpSp>
            <p:nvGrpSpPr>
              <p:cNvPr id="19490" name="Group 24">
                <a:extLst>
                  <a:ext uri="{FF2B5EF4-FFF2-40B4-BE49-F238E27FC236}">
                    <a16:creationId xmlns:a16="http://schemas.microsoft.com/office/drawing/2014/main" id="{32F61888-BD6F-486D-92A4-1B93988388DE}"/>
                  </a:ext>
                </a:extLst>
              </p:cNvPr>
              <p:cNvGrpSpPr>
                <a:grpSpLocks/>
              </p:cNvGrpSpPr>
              <p:nvPr/>
            </p:nvGrpSpPr>
            <p:grpSpPr bwMode="auto">
              <a:xfrm>
                <a:off x="3913" y="756"/>
                <a:ext cx="732" cy="720"/>
                <a:chOff x="3732" y="1248"/>
                <a:chExt cx="732" cy="720"/>
              </a:xfrm>
            </p:grpSpPr>
            <p:sp>
              <p:nvSpPr>
                <p:cNvPr id="19512" name="AutoShape 25">
                  <a:extLst>
                    <a:ext uri="{FF2B5EF4-FFF2-40B4-BE49-F238E27FC236}">
                      <a16:creationId xmlns:a16="http://schemas.microsoft.com/office/drawing/2014/main" id="{F451FF81-FB37-4950-BA87-9CD6C69244B7}"/>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13" name="Text Box 26">
                  <a:extLst>
                    <a:ext uri="{FF2B5EF4-FFF2-40B4-BE49-F238E27FC236}">
                      <a16:creationId xmlns:a16="http://schemas.microsoft.com/office/drawing/2014/main" id="{9C53B9D2-C643-43A6-9655-B15ED2D45C85}"/>
                    </a:ext>
                  </a:extLst>
                </p:cNvPr>
                <p:cNvSpPr txBox="1">
                  <a:spLocks noChangeArrowheads="1"/>
                </p:cNvSpPr>
                <p:nvPr/>
              </p:nvSpPr>
              <p:spPr bwMode="auto">
                <a:xfrm>
                  <a:off x="3750" y="130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19514" name="Text Box 27">
                  <a:extLst>
                    <a:ext uri="{FF2B5EF4-FFF2-40B4-BE49-F238E27FC236}">
                      <a16:creationId xmlns:a16="http://schemas.microsoft.com/office/drawing/2014/main" id="{BD815DB6-4458-4DD4-BE19-1B7DF88D43AB}"/>
                    </a:ext>
                  </a:extLst>
                </p:cNvPr>
                <p:cNvSpPr txBox="1">
                  <a:spLocks noChangeArrowheads="1"/>
                </p:cNvSpPr>
                <p:nvPr/>
              </p:nvSpPr>
              <p:spPr bwMode="auto">
                <a:xfrm>
                  <a:off x="3732" y="166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grpSp>
            <p:nvGrpSpPr>
              <p:cNvPr id="19491" name="Group 29">
                <a:extLst>
                  <a:ext uri="{FF2B5EF4-FFF2-40B4-BE49-F238E27FC236}">
                    <a16:creationId xmlns:a16="http://schemas.microsoft.com/office/drawing/2014/main" id="{D4555397-7AAF-41EC-83C6-EE5B8A29A8B9}"/>
                  </a:ext>
                </a:extLst>
              </p:cNvPr>
              <p:cNvGrpSpPr>
                <a:grpSpLocks/>
              </p:cNvGrpSpPr>
              <p:nvPr/>
            </p:nvGrpSpPr>
            <p:grpSpPr bwMode="auto">
              <a:xfrm>
                <a:off x="2892" y="1200"/>
                <a:ext cx="1041" cy="346"/>
                <a:chOff x="2884" y="1478"/>
                <a:chExt cx="1041" cy="346"/>
              </a:xfrm>
            </p:grpSpPr>
            <p:grpSp>
              <p:nvGrpSpPr>
                <p:cNvPr id="19502" name="Group 30">
                  <a:extLst>
                    <a:ext uri="{FF2B5EF4-FFF2-40B4-BE49-F238E27FC236}">
                      <a16:creationId xmlns:a16="http://schemas.microsoft.com/office/drawing/2014/main" id="{0FE2515B-15CA-4AF9-8D62-BD2F216E117B}"/>
                    </a:ext>
                  </a:extLst>
                </p:cNvPr>
                <p:cNvGrpSpPr>
                  <a:grpSpLocks/>
                </p:cNvGrpSpPr>
                <p:nvPr/>
              </p:nvGrpSpPr>
              <p:grpSpPr bwMode="auto">
                <a:xfrm>
                  <a:off x="3145" y="1524"/>
                  <a:ext cx="780" cy="96"/>
                  <a:chOff x="2436" y="2640"/>
                  <a:chExt cx="780" cy="96"/>
                </a:xfrm>
              </p:grpSpPr>
              <p:grpSp>
                <p:nvGrpSpPr>
                  <p:cNvPr id="19507" name="Group 31">
                    <a:extLst>
                      <a:ext uri="{FF2B5EF4-FFF2-40B4-BE49-F238E27FC236}">
                        <a16:creationId xmlns:a16="http://schemas.microsoft.com/office/drawing/2014/main" id="{B09F6992-DAE5-4B9E-B231-9406417764BE}"/>
                      </a:ext>
                    </a:extLst>
                  </p:cNvPr>
                  <p:cNvGrpSpPr>
                    <a:grpSpLocks/>
                  </p:cNvGrpSpPr>
                  <p:nvPr/>
                </p:nvGrpSpPr>
                <p:grpSpPr bwMode="auto">
                  <a:xfrm>
                    <a:off x="2496" y="2640"/>
                    <a:ext cx="720" cy="96"/>
                    <a:chOff x="2496" y="2640"/>
                    <a:chExt cx="720" cy="96"/>
                  </a:xfrm>
                </p:grpSpPr>
                <p:sp>
                  <p:nvSpPr>
                    <p:cNvPr id="19509" name="Rectangle 32">
                      <a:extLst>
                        <a:ext uri="{FF2B5EF4-FFF2-40B4-BE49-F238E27FC236}">
                          <a16:creationId xmlns:a16="http://schemas.microsoft.com/office/drawing/2014/main" id="{D7DC7889-F527-4D78-9EF6-0E8FD42AA345}"/>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10" name="Line 33">
                      <a:extLst>
                        <a:ext uri="{FF2B5EF4-FFF2-40B4-BE49-F238E27FC236}">
                          <a16:creationId xmlns:a16="http://schemas.microsoft.com/office/drawing/2014/main" id="{58EDDC0A-7EA7-429E-ABDB-42C14CA26449}"/>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34">
                      <a:extLst>
                        <a:ext uri="{FF2B5EF4-FFF2-40B4-BE49-F238E27FC236}">
                          <a16:creationId xmlns:a16="http://schemas.microsoft.com/office/drawing/2014/main" id="{EA76566B-679C-4E6F-A057-D9DA0B88EC4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508" name="Oval 35">
                    <a:extLst>
                      <a:ext uri="{FF2B5EF4-FFF2-40B4-BE49-F238E27FC236}">
                        <a16:creationId xmlns:a16="http://schemas.microsoft.com/office/drawing/2014/main" id="{E26EE931-55AB-4E9C-A1B8-A32081DDC50C}"/>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503" name="Text Box 36">
                  <a:extLst>
                    <a:ext uri="{FF2B5EF4-FFF2-40B4-BE49-F238E27FC236}">
                      <a16:creationId xmlns:a16="http://schemas.microsoft.com/office/drawing/2014/main" id="{8821DD6E-1B27-4264-B60E-99BA8C744925}"/>
                    </a:ext>
                  </a:extLst>
                </p:cNvPr>
                <p:cNvSpPr txBox="1">
                  <a:spLocks noChangeArrowheads="1"/>
                </p:cNvSpPr>
                <p:nvPr/>
              </p:nvSpPr>
              <p:spPr bwMode="auto">
                <a:xfrm>
                  <a:off x="3445" y="157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19504" name="Text Box 37">
                  <a:extLst>
                    <a:ext uri="{FF2B5EF4-FFF2-40B4-BE49-F238E27FC236}">
                      <a16:creationId xmlns:a16="http://schemas.microsoft.com/office/drawing/2014/main" id="{F1627F1A-F6A8-45EE-A322-D387B93FA138}"/>
                    </a:ext>
                  </a:extLst>
                </p:cNvPr>
                <p:cNvSpPr txBox="1">
                  <a:spLocks noChangeArrowheads="1"/>
                </p:cNvSpPr>
                <p:nvPr/>
              </p:nvSpPr>
              <p:spPr bwMode="auto">
                <a:xfrm>
                  <a:off x="2884" y="147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19505" name="Line 38">
                  <a:extLst>
                    <a:ext uri="{FF2B5EF4-FFF2-40B4-BE49-F238E27FC236}">
                      <a16:creationId xmlns:a16="http://schemas.microsoft.com/office/drawing/2014/main" id="{AAD89903-E0DB-47EF-AC89-8A7B58C864F2}"/>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06" name="Text Box 39">
                  <a:extLst>
                    <a:ext uri="{FF2B5EF4-FFF2-40B4-BE49-F238E27FC236}">
                      <a16:creationId xmlns:a16="http://schemas.microsoft.com/office/drawing/2014/main" id="{F8171A21-1778-497B-B599-F45AD7834BA7}"/>
                    </a:ext>
                  </a:extLst>
                </p:cNvPr>
                <p:cNvSpPr txBox="1">
                  <a:spLocks noChangeArrowheads="1"/>
                </p:cNvSpPr>
                <p:nvPr/>
              </p:nvSpPr>
              <p:spPr bwMode="auto">
                <a:xfrm>
                  <a:off x="3237" y="1574"/>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sp>
            <p:nvSpPr>
              <p:cNvPr id="19492" name="Oval 41">
                <a:extLst>
                  <a:ext uri="{FF2B5EF4-FFF2-40B4-BE49-F238E27FC236}">
                    <a16:creationId xmlns:a16="http://schemas.microsoft.com/office/drawing/2014/main" id="{89930B92-2EA6-46A1-A010-97FD7A5A2EE3}"/>
                  </a:ext>
                </a:extLst>
              </p:cNvPr>
              <p:cNvSpPr>
                <a:spLocks noChangeArrowheads="1"/>
              </p:cNvSpPr>
              <p:nvPr/>
            </p:nvSpPr>
            <p:spPr bwMode="auto">
              <a:xfrm>
                <a:off x="4812" y="10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93" name="Group 71">
                <a:extLst>
                  <a:ext uri="{FF2B5EF4-FFF2-40B4-BE49-F238E27FC236}">
                    <a16:creationId xmlns:a16="http://schemas.microsoft.com/office/drawing/2014/main" id="{ACB5189E-0E66-4E57-B5F9-9FCE7E033025}"/>
                  </a:ext>
                </a:extLst>
              </p:cNvPr>
              <p:cNvGrpSpPr>
                <a:grpSpLocks/>
              </p:cNvGrpSpPr>
              <p:nvPr/>
            </p:nvGrpSpPr>
            <p:grpSpPr bwMode="auto">
              <a:xfrm>
                <a:off x="3804" y="384"/>
                <a:ext cx="1056" cy="336"/>
                <a:chOff x="3792" y="480"/>
                <a:chExt cx="1056" cy="336"/>
              </a:xfrm>
            </p:grpSpPr>
            <p:sp>
              <p:nvSpPr>
                <p:cNvPr id="19497" name="Text Box 5">
                  <a:extLst>
                    <a:ext uri="{FF2B5EF4-FFF2-40B4-BE49-F238E27FC236}">
                      <a16:creationId xmlns:a16="http://schemas.microsoft.com/office/drawing/2014/main" id="{ED6A7502-7529-4143-8C64-DA2D2EBD942B}"/>
                    </a:ext>
                  </a:extLst>
                </p:cNvPr>
                <p:cNvSpPr txBox="1">
                  <a:spLocks noChangeArrowheads="1"/>
                </p:cNvSpPr>
                <p:nvPr/>
              </p:nvSpPr>
              <p:spPr bwMode="auto">
                <a:xfrm>
                  <a:off x="4242" y="480"/>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19498" name="Rectangle 42">
                  <a:extLst>
                    <a:ext uri="{FF2B5EF4-FFF2-40B4-BE49-F238E27FC236}">
                      <a16:creationId xmlns:a16="http://schemas.microsoft.com/office/drawing/2014/main" id="{3E387F52-F7B2-4969-B934-BEF97A0C502A}"/>
                    </a:ext>
                  </a:extLst>
                </p:cNvPr>
                <p:cNvSpPr>
                  <a:spLocks noChangeArrowheads="1"/>
                </p:cNvSpPr>
                <p:nvPr/>
              </p:nvSpPr>
              <p:spPr bwMode="auto">
                <a:xfrm>
                  <a:off x="4176" y="72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99" name="Line 43">
                  <a:extLst>
                    <a:ext uri="{FF2B5EF4-FFF2-40B4-BE49-F238E27FC236}">
                      <a16:creationId xmlns:a16="http://schemas.microsoft.com/office/drawing/2014/main" id="{C1A3FD8A-48B4-4685-AAC1-115DB36EADFD}"/>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0" name="Line 44">
                  <a:extLst>
                    <a:ext uri="{FF2B5EF4-FFF2-40B4-BE49-F238E27FC236}">
                      <a16:creationId xmlns:a16="http://schemas.microsoft.com/office/drawing/2014/main" id="{78A56516-B93F-48B7-9796-1ADB56568DBF}"/>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01" name="Line 46">
                  <a:extLst>
                    <a:ext uri="{FF2B5EF4-FFF2-40B4-BE49-F238E27FC236}">
                      <a16:creationId xmlns:a16="http://schemas.microsoft.com/office/drawing/2014/main" id="{BE6BD02D-C626-49C7-98AB-8B738EBD580A}"/>
                    </a:ext>
                  </a:extLst>
                </p:cNvPr>
                <p:cNvSpPr>
                  <a:spLocks noChangeShapeType="1"/>
                </p:cNvSpPr>
                <p:nvPr/>
              </p:nvSpPr>
              <p:spPr bwMode="auto">
                <a:xfrm flipH="1">
                  <a:off x="3792" y="76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94" name="Line 47">
                <a:extLst>
                  <a:ext uri="{FF2B5EF4-FFF2-40B4-BE49-F238E27FC236}">
                    <a16:creationId xmlns:a16="http://schemas.microsoft.com/office/drawing/2014/main" id="{EE72C61C-ECB3-4D3B-9EF9-E386767CA5D1}"/>
                  </a:ext>
                </a:extLst>
              </p:cNvPr>
              <p:cNvSpPr>
                <a:spLocks noChangeShapeType="1"/>
              </p:cNvSpPr>
              <p:nvPr/>
            </p:nvSpPr>
            <p:spPr bwMode="auto">
              <a:xfrm>
                <a:off x="4848" y="67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95" name="Line 72">
                <a:extLst>
                  <a:ext uri="{FF2B5EF4-FFF2-40B4-BE49-F238E27FC236}">
                    <a16:creationId xmlns:a16="http://schemas.microsoft.com/office/drawing/2014/main" id="{0BF4B2FE-9398-4FFB-B36C-EE4B09862D32}"/>
                  </a:ext>
                </a:extLst>
              </p:cNvPr>
              <p:cNvSpPr>
                <a:spLocks noChangeShapeType="1"/>
              </p:cNvSpPr>
              <p:nvPr/>
            </p:nvSpPr>
            <p:spPr bwMode="auto">
              <a:xfrm>
                <a:off x="3816"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96" name="Line 73">
                <a:extLst>
                  <a:ext uri="{FF2B5EF4-FFF2-40B4-BE49-F238E27FC236}">
                    <a16:creationId xmlns:a16="http://schemas.microsoft.com/office/drawing/2014/main" id="{C912FFEC-7B7F-4095-B697-6FC2DDB47A8F}"/>
                  </a:ext>
                </a:extLst>
              </p:cNvPr>
              <p:cNvSpPr>
                <a:spLocks noChangeShapeType="1"/>
              </p:cNvSpPr>
              <p:nvPr/>
            </p:nvSpPr>
            <p:spPr bwMode="auto">
              <a:xfrm>
                <a:off x="3156" y="960"/>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6" name="Group 76">
            <a:extLst>
              <a:ext uri="{FF2B5EF4-FFF2-40B4-BE49-F238E27FC236}">
                <a16:creationId xmlns:a16="http://schemas.microsoft.com/office/drawing/2014/main" id="{6801D06E-36C9-4558-9838-C3058F730E5E}"/>
              </a:ext>
            </a:extLst>
          </p:cNvPr>
          <p:cNvGrpSpPr>
            <a:grpSpLocks/>
          </p:cNvGrpSpPr>
          <p:nvPr/>
        </p:nvGrpSpPr>
        <p:grpSpPr bwMode="auto">
          <a:xfrm>
            <a:off x="5981700" y="2038350"/>
            <a:ext cx="76200" cy="1009650"/>
            <a:chOff x="3816" y="1284"/>
            <a:chExt cx="48" cy="636"/>
          </a:xfrm>
        </p:grpSpPr>
        <p:sp>
          <p:nvSpPr>
            <p:cNvPr id="19478" name="Oval 69">
              <a:extLst>
                <a:ext uri="{FF2B5EF4-FFF2-40B4-BE49-F238E27FC236}">
                  <a16:creationId xmlns:a16="http://schemas.microsoft.com/office/drawing/2014/main" id="{ED40F34D-0F83-45E3-B5D1-9F21B4B78A64}"/>
                </a:ext>
              </a:extLst>
            </p:cNvPr>
            <p:cNvSpPr>
              <a:spLocks noChangeArrowheads="1"/>
            </p:cNvSpPr>
            <p:nvPr/>
          </p:nvSpPr>
          <p:spPr bwMode="auto">
            <a:xfrm>
              <a:off x="3816" y="12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79" name="Line 75">
              <a:extLst>
                <a:ext uri="{FF2B5EF4-FFF2-40B4-BE49-F238E27FC236}">
                  <a16:creationId xmlns:a16="http://schemas.microsoft.com/office/drawing/2014/main" id="{D03B7E04-D940-4C16-9FE6-6C8C03874E43}"/>
                </a:ext>
              </a:extLst>
            </p:cNvPr>
            <p:cNvSpPr>
              <a:spLocks noChangeShapeType="1"/>
            </p:cNvSpPr>
            <p:nvPr/>
          </p:nvSpPr>
          <p:spPr bwMode="auto">
            <a:xfrm>
              <a:off x="3840" y="1296"/>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584" name="Text Box 80">
            <a:extLst>
              <a:ext uri="{FF2B5EF4-FFF2-40B4-BE49-F238E27FC236}">
                <a16:creationId xmlns:a16="http://schemas.microsoft.com/office/drawing/2014/main" id="{97E46667-BF48-4049-B1DD-84CC257C9CC2}"/>
              </a:ext>
            </a:extLst>
          </p:cNvPr>
          <p:cNvSpPr txBox="1">
            <a:spLocks noChangeArrowheads="1"/>
          </p:cNvSpPr>
          <p:nvPr/>
        </p:nvSpPr>
        <p:spPr bwMode="auto">
          <a:xfrm>
            <a:off x="26988" y="1752600"/>
            <a:ext cx="189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21585" name="AutoShape 81">
            <a:extLst>
              <a:ext uri="{FF2B5EF4-FFF2-40B4-BE49-F238E27FC236}">
                <a16:creationId xmlns:a16="http://schemas.microsoft.com/office/drawing/2014/main" id="{9CE1948E-B699-4AFE-9D23-FA0E2ABD0386}"/>
              </a:ext>
            </a:extLst>
          </p:cNvPr>
          <p:cNvSpPr>
            <a:spLocks/>
          </p:cNvSpPr>
          <p:nvPr/>
        </p:nvSpPr>
        <p:spPr bwMode="auto">
          <a:xfrm>
            <a:off x="1828800" y="160020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1586" name="Text Box 82">
            <a:extLst>
              <a:ext uri="{FF2B5EF4-FFF2-40B4-BE49-F238E27FC236}">
                <a16:creationId xmlns:a16="http://schemas.microsoft.com/office/drawing/2014/main" id="{82826385-AACD-41AF-99A3-4C5638C34EBD}"/>
              </a:ext>
            </a:extLst>
          </p:cNvPr>
          <p:cNvSpPr txBox="1">
            <a:spLocks noChangeArrowheads="1"/>
          </p:cNvSpPr>
          <p:nvPr/>
        </p:nvSpPr>
        <p:spPr bwMode="auto">
          <a:xfrm>
            <a:off x="1985963" y="1447800"/>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2</a:t>
            </a:r>
            <a:r>
              <a:rPr lang="en-US" altLang="zh-CN" sz="2400"/>
              <a:t>+</a:t>
            </a:r>
            <a:r>
              <a:rPr lang="en-US" altLang="zh-CN" sz="2400" baseline="30000"/>
              <a:t>…</a:t>
            </a:r>
            <a:r>
              <a:rPr lang="en-US" altLang="zh-CN" sz="2400"/>
              <a:t>+</a:t>
            </a:r>
            <a:r>
              <a:rPr lang="en-US" altLang="zh-CN" sz="2400" i="1"/>
              <a:t>I</a:t>
            </a:r>
            <a:r>
              <a:rPr lang="en-US" altLang="zh-CN" sz="2400" baseline="-25000"/>
              <a:t>n</a:t>
            </a:r>
            <a:r>
              <a:rPr lang="en-US" altLang="zh-CN" sz="2400"/>
              <a:t>=0</a:t>
            </a:r>
          </a:p>
        </p:txBody>
      </p:sp>
      <p:sp>
        <p:nvSpPr>
          <p:cNvPr id="21588" name="Text Box 84">
            <a:extLst>
              <a:ext uri="{FF2B5EF4-FFF2-40B4-BE49-F238E27FC236}">
                <a16:creationId xmlns:a16="http://schemas.microsoft.com/office/drawing/2014/main" id="{2D1609B4-7526-4DBB-B38F-AAA7D774F5A8}"/>
              </a:ext>
            </a:extLst>
          </p:cNvPr>
          <p:cNvSpPr txBox="1">
            <a:spLocks noChangeArrowheads="1"/>
          </p:cNvSpPr>
          <p:nvPr/>
        </p:nvSpPr>
        <p:spPr bwMode="auto">
          <a:xfrm>
            <a:off x="190500" y="29718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a:t>
            </a:r>
            <a:r>
              <a:rPr lang="en-US" altLang="zh-CN" sz="2400" i="1"/>
              <a:t>U</a:t>
            </a:r>
            <a:r>
              <a:rPr lang="en-US" altLang="zh-CN" sz="2400" baseline="-25000"/>
              <a:t>-</a:t>
            </a:r>
          </a:p>
        </p:txBody>
      </p:sp>
      <p:graphicFrame>
        <p:nvGraphicFramePr>
          <p:cNvPr id="21591" name="Object 87">
            <a:extLst>
              <a:ext uri="{FF2B5EF4-FFF2-40B4-BE49-F238E27FC236}">
                <a16:creationId xmlns:a16="http://schemas.microsoft.com/office/drawing/2014/main" id="{BB1A0E54-61C4-4C39-B133-EB0B0E98AC07}"/>
              </a:ext>
            </a:extLst>
          </p:cNvPr>
          <p:cNvGraphicFramePr>
            <a:graphicFrameLocks noChangeAspect="1"/>
          </p:cNvGraphicFramePr>
          <p:nvPr/>
        </p:nvGraphicFramePr>
        <p:xfrm>
          <a:off x="319088" y="3716338"/>
          <a:ext cx="2344737" cy="963612"/>
        </p:xfrm>
        <a:graphic>
          <a:graphicData uri="http://schemas.openxmlformats.org/presentationml/2006/ole">
            <mc:AlternateContent xmlns:mc="http://schemas.openxmlformats.org/markup-compatibility/2006">
              <mc:Choice xmlns:v="urn:schemas-microsoft-com:vml" Requires="v">
                <p:oleObj spid="_x0000_s168092" name="公式" r:id="rId3" imgW="927100" imgH="381000" progId="Equation.3">
                  <p:embed/>
                </p:oleObj>
              </mc:Choice>
              <mc:Fallback>
                <p:oleObj name="公式" r:id="rId3" imgW="927100" imgH="381000" progId="Equation.3">
                  <p:embed/>
                  <p:pic>
                    <p:nvPicPr>
                      <p:cNvPr id="21591" name="Object 87">
                        <a:extLst>
                          <a:ext uri="{FF2B5EF4-FFF2-40B4-BE49-F238E27FC236}">
                            <a16:creationId xmlns:a16="http://schemas.microsoft.com/office/drawing/2014/main" id="{BB1A0E54-61C4-4C39-B133-EB0B0E98A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3716338"/>
                        <a:ext cx="2344737"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5" name="Object 91">
            <a:extLst>
              <a:ext uri="{FF2B5EF4-FFF2-40B4-BE49-F238E27FC236}">
                <a16:creationId xmlns:a16="http://schemas.microsoft.com/office/drawing/2014/main" id="{32CE7BF7-AC2B-4254-984C-1DAA0BC99EEC}"/>
              </a:ext>
            </a:extLst>
          </p:cNvPr>
          <p:cNvGraphicFramePr>
            <a:graphicFrameLocks noChangeAspect="1"/>
          </p:cNvGraphicFramePr>
          <p:nvPr/>
        </p:nvGraphicFramePr>
        <p:xfrm>
          <a:off x="1954213" y="1847850"/>
          <a:ext cx="2411412" cy="965200"/>
        </p:xfrm>
        <a:graphic>
          <a:graphicData uri="http://schemas.openxmlformats.org/presentationml/2006/ole">
            <mc:AlternateContent xmlns:mc="http://schemas.openxmlformats.org/markup-compatibility/2006">
              <mc:Choice xmlns:v="urn:schemas-microsoft-com:vml" Requires="v">
                <p:oleObj spid="_x0000_s168093" name="公式" r:id="rId5" imgW="952087" imgH="380835" progId="Equation.3">
                  <p:embed/>
                </p:oleObj>
              </mc:Choice>
              <mc:Fallback>
                <p:oleObj name="公式" r:id="rId5" imgW="952087" imgH="380835" progId="Equation.3">
                  <p:embed/>
                  <p:pic>
                    <p:nvPicPr>
                      <p:cNvPr id="21595" name="Object 91">
                        <a:extLst>
                          <a:ext uri="{FF2B5EF4-FFF2-40B4-BE49-F238E27FC236}">
                            <a16:creationId xmlns:a16="http://schemas.microsoft.com/office/drawing/2014/main" id="{32CE7BF7-AC2B-4254-984C-1DAA0BC99E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4213" y="1847850"/>
                        <a:ext cx="24114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6" name="Object 92">
            <a:extLst>
              <a:ext uri="{FF2B5EF4-FFF2-40B4-BE49-F238E27FC236}">
                <a16:creationId xmlns:a16="http://schemas.microsoft.com/office/drawing/2014/main" id="{104021DE-54BD-4974-ADE9-960736B8A119}"/>
              </a:ext>
            </a:extLst>
          </p:cNvPr>
          <p:cNvGraphicFramePr>
            <a:graphicFrameLocks noChangeAspect="1"/>
          </p:cNvGraphicFramePr>
          <p:nvPr/>
        </p:nvGraphicFramePr>
        <p:xfrm>
          <a:off x="1620838" y="2744788"/>
          <a:ext cx="2698750" cy="963612"/>
        </p:xfrm>
        <a:graphic>
          <a:graphicData uri="http://schemas.openxmlformats.org/presentationml/2006/ole">
            <mc:AlternateContent xmlns:mc="http://schemas.openxmlformats.org/markup-compatibility/2006">
              <mc:Choice xmlns:v="urn:schemas-microsoft-com:vml" Requires="v">
                <p:oleObj spid="_x0000_s168094" name="公式" r:id="rId7" imgW="1066800" imgH="381000" progId="Equation.3">
                  <p:embed/>
                </p:oleObj>
              </mc:Choice>
              <mc:Fallback>
                <p:oleObj name="公式" r:id="rId7" imgW="1066800" imgH="381000" progId="Equation.3">
                  <p:embed/>
                  <p:pic>
                    <p:nvPicPr>
                      <p:cNvPr id="21596" name="Object 92">
                        <a:extLst>
                          <a:ext uri="{FF2B5EF4-FFF2-40B4-BE49-F238E27FC236}">
                            <a16:creationId xmlns:a16="http://schemas.microsoft.com/office/drawing/2014/main" id="{104021DE-54BD-4974-ADE9-960736B8A1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838" y="2744788"/>
                        <a:ext cx="269875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7" name="Object 93">
            <a:extLst>
              <a:ext uri="{FF2B5EF4-FFF2-40B4-BE49-F238E27FC236}">
                <a16:creationId xmlns:a16="http://schemas.microsoft.com/office/drawing/2014/main" id="{08A86502-A6D8-4F7A-9086-F7A1644A3805}"/>
              </a:ext>
            </a:extLst>
          </p:cNvPr>
          <p:cNvGraphicFramePr>
            <a:graphicFrameLocks noChangeAspect="1"/>
          </p:cNvGraphicFramePr>
          <p:nvPr/>
        </p:nvGraphicFramePr>
        <p:xfrm>
          <a:off x="2776538" y="3741738"/>
          <a:ext cx="2154237" cy="965200"/>
        </p:xfrm>
        <a:graphic>
          <a:graphicData uri="http://schemas.openxmlformats.org/presentationml/2006/ole">
            <mc:AlternateContent xmlns:mc="http://schemas.openxmlformats.org/markup-compatibility/2006">
              <mc:Choice xmlns:v="urn:schemas-microsoft-com:vml" Requires="v">
                <p:oleObj spid="_x0000_s168095" name="公式" r:id="rId9" imgW="850531" imgH="380835" progId="Equation.3">
                  <p:embed/>
                </p:oleObj>
              </mc:Choice>
              <mc:Fallback>
                <p:oleObj name="公式" r:id="rId9" imgW="850531" imgH="380835" progId="Equation.3">
                  <p:embed/>
                  <p:pic>
                    <p:nvPicPr>
                      <p:cNvPr id="21597" name="Object 93">
                        <a:extLst>
                          <a:ext uri="{FF2B5EF4-FFF2-40B4-BE49-F238E27FC236}">
                            <a16:creationId xmlns:a16="http://schemas.microsoft.com/office/drawing/2014/main" id="{08A86502-A6D8-4F7A-9086-F7A1644A38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6538" y="3741738"/>
                        <a:ext cx="21542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98" name="Text Box 94">
            <a:extLst>
              <a:ext uri="{FF2B5EF4-FFF2-40B4-BE49-F238E27FC236}">
                <a16:creationId xmlns:a16="http://schemas.microsoft.com/office/drawing/2014/main" id="{E0051E90-8C49-4E12-B408-4A4FE03D9725}"/>
              </a:ext>
            </a:extLst>
          </p:cNvPr>
          <p:cNvSpPr txBox="1">
            <a:spLocks noChangeArrowheads="1"/>
          </p:cNvSpPr>
          <p:nvPr/>
        </p:nvSpPr>
        <p:spPr bwMode="auto">
          <a:xfrm>
            <a:off x="5038725" y="3894138"/>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aphicFrame>
        <p:nvGraphicFramePr>
          <p:cNvPr id="21599" name="Object 95">
            <a:extLst>
              <a:ext uri="{FF2B5EF4-FFF2-40B4-BE49-F238E27FC236}">
                <a16:creationId xmlns:a16="http://schemas.microsoft.com/office/drawing/2014/main" id="{9F896C77-33B8-43A6-AABD-F3C4E2994693}"/>
              </a:ext>
            </a:extLst>
          </p:cNvPr>
          <p:cNvGraphicFramePr>
            <a:graphicFrameLocks noChangeAspect="1"/>
          </p:cNvGraphicFramePr>
          <p:nvPr/>
        </p:nvGraphicFramePr>
        <p:xfrm>
          <a:off x="6089650" y="3741738"/>
          <a:ext cx="2020888" cy="965200"/>
        </p:xfrm>
        <a:graphic>
          <a:graphicData uri="http://schemas.openxmlformats.org/presentationml/2006/ole">
            <mc:AlternateContent xmlns:mc="http://schemas.openxmlformats.org/markup-compatibility/2006">
              <mc:Choice xmlns:v="urn:schemas-microsoft-com:vml" Requires="v">
                <p:oleObj spid="_x0000_s168096" name="公式" r:id="rId11" imgW="799753" imgH="380835" progId="Equation.3">
                  <p:embed/>
                </p:oleObj>
              </mc:Choice>
              <mc:Fallback>
                <p:oleObj name="公式" r:id="rId11" imgW="799753" imgH="380835" progId="Equation.3">
                  <p:embed/>
                  <p:pic>
                    <p:nvPicPr>
                      <p:cNvPr id="21599" name="Object 95">
                        <a:extLst>
                          <a:ext uri="{FF2B5EF4-FFF2-40B4-BE49-F238E27FC236}">
                            <a16:creationId xmlns:a16="http://schemas.microsoft.com/office/drawing/2014/main" id="{9F896C77-33B8-43A6-AABD-F3C4E29946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9650" y="3741738"/>
                        <a:ext cx="20208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0" name="Object 96">
            <a:extLst>
              <a:ext uri="{FF2B5EF4-FFF2-40B4-BE49-F238E27FC236}">
                <a16:creationId xmlns:a16="http://schemas.microsoft.com/office/drawing/2014/main" id="{F916689C-B774-4E98-BD24-7EF1B63D8E12}"/>
              </a:ext>
            </a:extLst>
          </p:cNvPr>
          <p:cNvGraphicFramePr>
            <a:graphicFrameLocks noChangeAspect="1"/>
          </p:cNvGraphicFramePr>
          <p:nvPr/>
        </p:nvGraphicFramePr>
        <p:xfrm>
          <a:off x="288925" y="4724400"/>
          <a:ext cx="5688013" cy="963613"/>
        </p:xfrm>
        <a:graphic>
          <a:graphicData uri="http://schemas.openxmlformats.org/presentationml/2006/ole">
            <mc:AlternateContent xmlns:mc="http://schemas.openxmlformats.org/markup-compatibility/2006">
              <mc:Choice xmlns:v="urn:schemas-microsoft-com:vml" Requires="v">
                <p:oleObj spid="_x0000_s168097" name="公式" r:id="rId13" imgW="2247900" imgH="381000" progId="Equation.3">
                  <p:embed/>
                </p:oleObj>
              </mc:Choice>
              <mc:Fallback>
                <p:oleObj name="公式" r:id="rId13" imgW="2247900" imgH="381000" progId="Equation.3">
                  <p:embed/>
                  <p:pic>
                    <p:nvPicPr>
                      <p:cNvPr id="21600" name="Object 96">
                        <a:extLst>
                          <a:ext uri="{FF2B5EF4-FFF2-40B4-BE49-F238E27FC236}">
                            <a16:creationId xmlns:a16="http://schemas.microsoft.com/office/drawing/2014/main" id="{F916689C-B774-4E98-BD24-7EF1B63D8E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925" y="4724400"/>
                        <a:ext cx="5688013"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1" name="Object 97">
            <a:extLst>
              <a:ext uri="{FF2B5EF4-FFF2-40B4-BE49-F238E27FC236}">
                <a16:creationId xmlns:a16="http://schemas.microsoft.com/office/drawing/2014/main" id="{42FE0CAC-1EF2-4E66-A123-70D82AC06123}"/>
              </a:ext>
            </a:extLst>
          </p:cNvPr>
          <p:cNvGraphicFramePr>
            <a:graphicFrameLocks noChangeAspect="1"/>
          </p:cNvGraphicFramePr>
          <p:nvPr/>
        </p:nvGraphicFramePr>
        <p:xfrm>
          <a:off x="287338" y="5661025"/>
          <a:ext cx="6524625" cy="965200"/>
        </p:xfrm>
        <a:graphic>
          <a:graphicData uri="http://schemas.openxmlformats.org/presentationml/2006/ole">
            <mc:AlternateContent xmlns:mc="http://schemas.openxmlformats.org/markup-compatibility/2006">
              <mc:Choice xmlns:v="urn:schemas-microsoft-com:vml" Requires="v">
                <p:oleObj spid="_x0000_s168098" name="公式" r:id="rId15" imgW="2578100" imgH="381000" progId="Equation.3">
                  <p:embed/>
                </p:oleObj>
              </mc:Choice>
              <mc:Fallback>
                <p:oleObj name="公式" r:id="rId15" imgW="2578100" imgH="381000" progId="Equation.3">
                  <p:embed/>
                  <p:pic>
                    <p:nvPicPr>
                      <p:cNvPr id="21601" name="Object 97">
                        <a:extLst>
                          <a:ext uri="{FF2B5EF4-FFF2-40B4-BE49-F238E27FC236}">
                            <a16:creationId xmlns:a16="http://schemas.microsoft.com/office/drawing/2014/main" id="{42FE0CAC-1EF2-4E66-A123-70D82AC061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338" y="5661025"/>
                        <a:ext cx="65246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2" name="Rectangle 98">
            <a:extLst>
              <a:ext uri="{FF2B5EF4-FFF2-40B4-BE49-F238E27FC236}">
                <a16:creationId xmlns:a16="http://schemas.microsoft.com/office/drawing/2014/main" id="{5DC2E84B-865C-497F-9DBF-7D10AB3654B2}"/>
              </a:ext>
            </a:extLst>
          </p:cNvPr>
          <p:cNvSpPr>
            <a:spLocks noChangeArrowheads="1"/>
          </p:cNvSpPr>
          <p:nvPr/>
        </p:nvSpPr>
        <p:spPr bwMode="auto">
          <a:xfrm>
            <a:off x="1042988" y="5661025"/>
            <a:ext cx="2808287" cy="9144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85" name="矩形 84">
            <a:extLst>
              <a:ext uri="{FF2B5EF4-FFF2-40B4-BE49-F238E27FC236}">
                <a16:creationId xmlns:a16="http://schemas.microsoft.com/office/drawing/2014/main" id="{A380E64D-BC67-4F7F-96AA-2DB5045AECC4}"/>
              </a:ext>
            </a:extLst>
          </p:cNvPr>
          <p:cNvSpPr/>
          <p:nvPr/>
        </p:nvSpPr>
        <p:spPr>
          <a:xfrm>
            <a:off x="260249"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574"/>
                                        </p:tgtEl>
                                        <p:attrNameLst>
                                          <p:attrName>style.visibility</p:attrName>
                                        </p:attrNameLst>
                                      </p:cBhvr>
                                      <p:to>
                                        <p:strVal val="visible"/>
                                      </p:to>
                                    </p:set>
                                    <p:animEffect transition="in" filter="wipe(up)">
                                      <p:cBhvr>
                                        <p:cTn id="25" dur="500"/>
                                        <p:tgtEl>
                                          <p:spTgt spid="215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ppt_x-#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584"/>
                                        </p:tgtEl>
                                        <p:attrNameLst>
                                          <p:attrName>style.visibility</p:attrName>
                                        </p:attrNameLst>
                                      </p:cBhvr>
                                      <p:to>
                                        <p:strVal val="visible"/>
                                      </p:to>
                                    </p:set>
                                    <p:animEffect transition="in" filter="wipe(left)">
                                      <p:cBhvr>
                                        <p:cTn id="43" dur="500"/>
                                        <p:tgtEl>
                                          <p:spTgt spid="215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585"/>
                                        </p:tgtEl>
                                        <p:attrNameLst>
                                          <p:attrName>style.visibility</p:attrName>
                                        </p:attrNameLst>
                                      </p:cBhvr>
                                      <p:to>
                                        <p:strVal val="visible"/>
                                      </p:to>
                                    </p:set>
                                    <p:animEffect transition="in" filter="wipe(left)">
                                      <p:cBhvr>
                                        <p:cTn id="48" dur="500"/>
                                        <p:tgtEl>
                                          <p:spTgt spid="2158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586"/>
                                        </p:tgtEl>
                                        <p:attrNameLst>
                                          <p:attrName>style.visibility</p:attrName>
                                        </p:attrNameLst>
                                      </p:cBhvr>
                                      <p:to>
                                        <p:strVal val="visible"/>
                                      </p:to>
                                    </p:set>
                                    <p:animEffect transition="in" filter="wipe(left)">
                                      <p:cBhvr>
                                        <p:cTn id="53" dur="500"/>
                                        <p:tgtEl>
                                          <p:spTgt spid="2158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1595"/>
                                        </p:tgtEl>
                                        <p:attrNameLst>
                                          <p:attrName>style.visibility</p:attrName>
                                        </p:attrNameLst>
                                      </p:cBhvr>
                                      <p:to>
                                        <p:strVal val="visible"/>
                                      </p:to>
                                    </p:set>
                                    <p:animEffect transition="in" filter="wipe(left)">
                                      <p:cBhvr>
                                        <p:cTn id="58" dur="500"/>
                                        <p:tgtEl>
                                          <p:spTgt spid="215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588"/>
                                        </p:tgtEl>
                                        <p:attrNameLst>
                                          <p:attrName>style.visibility</p:attrName>
                                        </p:attrNameLst>
                                      </p:cBhvr>
                                      <p:to>
                                        <p:strVal val="visible"/>
                                      </p:to>
                                    </p:set>
                                    <p:animEffect transition="in" filter="wipe(left)">
                                      <p:cBhvr>
                                        <p:cTn id="63" dur="500"/>
                                        <p:tgtEl>
                                          <p:spTgt spid="2158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1596"/>
                                        </p:tgtEl>
                                        <p:attrNameLst>
                                          <p:attrName>style.visibility</p:attrName>
                                        </p:attrNameLst>
                                      </p:cBhvr>
                                      <p:to>
                                        <p:strVal val="visible"/>
                                      </p:to>
                                    </p:set>
                                    <p:animEffect transition="in" filter="wipe(left)">
                                      <p:cBhvr>
                                        <p:cTn id="68" dur="500"/>
                                        <p:tgtEl>
                                          <p:spTgt spid="215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1591"/>
                                        </p:tgtEl>
                                        <p:attrNameLst>
                                          <p:attrName>style.visibility</p:attrName>
                                        </p:attrNameLst>
                                      </p:cBhvr>
                                      <p:to>
                                        <p:strVal val="visible"/>
                                      </p:to>
                                    </p:set>
                                    <p:animEffect transition="in" filter="wipe(left)">
                                      <p:cBhvr>
                                        <p:cTn id="73" dur="500"/>
                                        <p:tgtEl>
                                          <p:spTgt spid="2159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1597"/>
                                        </p:tgtEl>
                                        <p:attrNameLst>
                                          <p:attrName>style.visibility</p:attrName>
                                        </p:attrNameLst>
                                      </p:cBhvr>
                                      <p:to>
                                        <p:strVal val="visible"/>
                                      </p:to>
                                    </p:set>
                                    <p:animEffect transition="in" filter="wipe(left)">
                                      <p:cBhvr>
                                        <p:cTn id="78" dur="500"/>
                                        <p:tgtEl>
                                          <p:spTgt spid="2159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598"/>
                                        </p:tgtEl>
                                        <p:attrNameLst>
                                          <p:attrName>style.visibility</p:attrName>
                                        </p:attrNameLst>
                                      </p:cBhvr>
                                      <p:to>
                                        <p:strVal val="visible"/>
                                      </p:to>
                                    </p:set>
                                    <p:animEffect transition="in" filter="wipe(left)">
                                      <p:cBhvr>
                                        <p:cTn id="83" dur="500"/>
                                        <p:tgtEl>
                                          <p:spTgt spid="2159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21599"/>
                                        </p:tgtEl>
                                        <p:attrNameLst>
                                          <p:attrName>style.visibility</p:attrName>
                                        </p:attrNameLst>
                                      </p:cBhvr>
                                      <p:to>
                                        <p:strVal val="visible"/>
                                      </p:to>
                                    </p:set>
                                    <p:animEffect transition="in" filter="wipe(left)">
                                      <p:cBhvr>
                                        <p:cTn id="88" dur="500"/>
                                        <p:tgtEl>
                                          <p:spTgt spid="2159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21600"/>
                                        </p:tgtEl>
                                        <p:attrNameLst>
                                          <p:attrName>style.visibility</p:attrName>
                                        </p:attrNameLst>
                                      </p:cBhvr>
                                      <p:to>
                                        <p:strVal val="visible"/>
                                      </p:to>
                                    </p:set>
                                    <p:animEffect transition="in" filter="wipe(left)">
                                      <p:cBhvr>
                                        <p:cTn id="93" dur="500"/>
                                        <p:tgtEl>
                                          <p:spTgt spid="2160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21601"/>
                                        </p:tgtEl>
                                        <p:attrNameLst>
                                          <p:attrName>style.visibility</p:attrName>
                                        </p:attrNameLst>
                                      </p:cBhvr>
                                      <p:to>
                                        <p:strVal val="visible"/>
                                      </p:to>
                                    </p:set>
                                    <p:animEffect transition="in" filter="wipe(up)">
                                      <p:cBhvr>
                                        <p:cTn id="98" dur="500"/>
                                        <p:tgtEl>
                                          <p:spTgt spid="2160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602"/>
                                        </p:tgtEl>
                                        <p:attrNameLst>
                                          <p:attrName>style.visibility</p:attrName>
                                        </p:attrNameLst>
                                      </p:cBhvr>
                                      <p:to>
                                        <p:strVal val="visible"/>
                                      </p:to>
                                    </p:set>
                                    <p:animEffect transition="in" filter="blinds(horizontal)">
                                      <p:cBhvr>
                                        <p:cTn id="103" dur="500"/>
                                        <p:tgtEl>
                                          <p:spTgt spid="2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74" grpId="0" autoUpdateAnimBg="0"/>
      <p:bldP spid="21584" grpId="0" autoUpdateAnimBg="0"/>
      <p:bldP spid="21585" grpId="0" animBg="1"/>
      <p:bldP spid="21586" grpId="0" autoUpdateAnimBg="0"/>
      <p:bldP spid="21588" grpId="0" autoUpdateAnimBg="0"/>
      <p:bldP spid="21598" grpId="0" autoUpdateAnimBg="0"/>
      <p:bldP spid="216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486520C1-E819-48A6-86F6-1890490C16D3}"/>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482" name="AutoShape 2">
            <a:hlinkClick r:id="rId3" action="ppaction://hlinksldjump" highlightClick="1"/>
            <a:extLst>
              <a:ext uri="{FF2B5EF4-FFF2-40B4-BE49-F238E27FC236}">
                <a16:creationId xmlns:a16="http://schemas.microsoft.com/office/drawing/2014/main" id="{E9D7DB68-030F-4E25-9F0B-EE710BA58DA7}"/>
              </a:ext>
            </a:extLst>
          </p:cNvPr>
          <p:cNvSpPr>
            <a:spLocks noChangeArrowheads="1"/>
          </p:cNvSpPr>
          <p:nvPr/>
        </p:nvSpPr>
        <p:spPr bwMode="auto">
          <a:xfrm>
            <a:off x="7677150" y="6477000"/>
            <a:ext cx="381000" cy="381000"/>
          </a:xfrm>
          <a:prstGeom prst="actionButtonBeginning">
            <a:avLst/>
          </a:prstGeom>
          <a:gradFill rotWithShape="0">
            <a:gsLst>
              <a:gs pos="0">
                <a:srgbClr val="FFFFFF"/>
              </a:gs>
              <a:gs pos="50000">
                <a:srgbClr val="FFCC99"/>
              </a:gs>
              <a:gs pos="100000">
                <a:srgbClr val="FFFFFF"/>
              </a:gs>
            </a:gsLst>
            <a:lin ang="5400000" scaled="1"/>
          </a:gra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483" name="Text Box 4">
            <a:extLst>
              <a:ext uri="{FF2B5EF4-FFF2-40B4-BE49-F238E27FC236}">
                <a16:creationId xmlns:a16="http://schemas.microsoft.com/office/drawing/2014/main" id="{DA72C7A5-F0A1-4655-8AFA-D3EE3125FDCE}"/>
              </a:ext>
            </a:extLst>
          </p:cNvPr>
          <p:cNvSpPr txBox="1">
            <a:spLocks noChangeArrowheads="1"/>
          </p:cNvSpPr>
          <p:nvPr/>
        </p:nvSpPr>
        <p:spPr bwMode="auto">
          <a:xfrm>
            <a:off x="215900" y="1001713"/>
            <a:ext cx="299021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同相</a:t>
            </a:r>
            <a:r>
              <a:rPr lang="zh-CN" altLang="en-US" sz="2400" dirty="0">
                <a:solidFill>
                  <a:srgbClr val="C00000"/>
                </a:solidFill>
                <a:latin typeface="+mn-ea"/>
                <a:ea typeface="+mn-ea"/>
                <a:sym typeface="Symbol" panose="05050102010706020507" pitchFamily="18" charset="2"/>
              </a:rPr>
              <a:t>加法器</a:t>
            </a:r>
            <a:r>
              <a:rPr lang="zh-CN" altLang="en-US" sz="2400" dirty="0">
                <a:solidFill>
                  <a:schemeClr val="accent2"/>
                </a:solidFill>
                <a:latin typeface="+mn-ea"/>
                <a:ea typeface="+mn-ea"/>
                <a:sym typeface="Symbol" panose="05050102010706020507" pitchFamily="18" charset="2"/>
              </a:rPr>
              <a:t>（续）</a:t>
            </a:r>
            <a:endParaRPr lang="zh-CN" altLang="en-US" sz="2400" dirty="0">
              <a:solidFill>
                <a:schemeClr val="accent2"/>
              </a:solidFill>
              <a:latin typeface="+mn-ea"/>
              <a:ea typeface="+mn-ea"/>
            </a:endParaRPr>
          </a:p>
        </p:txBody>
      </p:sp>
      <p:grpSp>
        <p:nvGrpSpPr>
          <p:cNvPr id="20484" name="Group 5">
            <a:extLst>
              <a:ext uri="{FF2B5EF4-FFF2-40B4-BE49-F238E27FC236}">
                <a16:creationId xmlns:a16="http://schemas.microsoft.com/office/drawing/2014/main" id="{B40334ED-4933-4196-9BE9-48DC2807F49E}"/>
              </a:ext>
            </a:extLst>
          </p:cNvPr>
          <p:cNvGrpSpPr>
            <a:grpSpLocks/>
          </p:cNvGrpSpPr>
          <p:nvPr/>
        </p:nvGrpSpPr>
        <p:grpSpPr bwMode="auto">
          <a:xfrm>
            <a:off x="4576763" y="2005013"/>
            <a:ext cx="1500187" cy="549275"/>
            <a:chOff x="2883" y="1200"/>
            <a:chExt cx="945" cy="346"/>
          </a:xfrm>
        </p:grpSpPr>
        <p:grpSp>
          <p:nvGrpSpPr>
            <p:cNvPr id="20551" name="Group 6">
              <a:extLst>
                <a:ext uri="{FF2B5EF4-FFF2-40B4-BE49-F238E27FC236}">
                  <a16:creationId xmlns:a16="http://schemas.microsoft.com/office/drawing/2014/main" id="{0779252F-A8F1-4E5C-B933-EA9807122BCC}"/>
                </a:ext>
              </a:extLst>
            </p:cNvPr>
            <p:cNvGrpSpPr>
              <a:grpSpLocks/>
            </p:cNvGrpSpPr>
            <p:nvPr/>
          </p:nvGrpSpPr>
          <p:grpSpPr bwMode="auto">
            <a:xfrm>
              <a:off x="2883" y="1200"/>
              <a:ext cx="849" cy="346"/>
              <a:chOff x="2784" y="1200"/>
              <a:chExt cx="849" cy="346"/>
            </a:xfrm>
          </p:grpSpPr>
          <p:sp>
            <p:nvSpPr>
              <p:cNvPr id="20554" name="Rectangle 7">
                <a:extLst>
                  <a:ext uri="{FF2B5EF4-FFF2-40B4-BE49-F238E27FC236}">
                    <a16:creationId xmlns:a16="http://schemas.microsoft.com/office/drawing/2014/main" id="{C6FFDED7-08CD-441D-BD4D-555B81986D6E}"/>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55" name="Line 8">
                <a:extLst>
                  <a:ext uri="{FF2B5EF4-FFF2-40B4-BE49-F238E27FC236}">
                    <a16:creationId xmlns:a16="http://schemas.microsoft.com/office/drawing/2014/main" id="{FED1D36F-8829-4F22-B18F-9D9A14F12140}"/>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6" name="Oval 9">
                <a:extLst>
                  <a:ext uri="{FF2B5EF4-FFF2-40B4-BE49-F238E27FC236}">
                    <a16:creationId xmlns:a16="http://schemas.microsoft.com/office/drawing/2014/main" id="{6EE52C8E-64D6-42F3-A88D-C6BA25978581}"/>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57" name="Text Box 10">
                <a:extLst>
                  <a:ext uri="{FF2B5EF4-FFF2-40B4-BE49-F238E27FC236}">
                    <a16:creationId xmlns:a16="http://schemas.microsoft.com/office/drawing/2014/main" id="{F09EA49A-BBFF-42CC-B2A4-F56041908C23}"/>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20558" name="Text Box 11">
                <a:extLst>
                  <a:ext uri="{FF2B5EF4-FFF2-40B4-BE49-F238E27FC236}">
                    <a16:creationId xmlns:a16="http://schemas.microsoft.com/office/drawing/2014/main" id="{54ED69C2-C397-452A-ACD9-18F6C324DBA2}"/>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20559" name="Line 12">
                <a:extLst>
                  <a:ext uri="{FF2B5EF4-FFF2-40B4-BE49-F238E27FC236}">
                    <a16:creationId xmlns:a16="http://schemas.microsoft.com/office/drawing/2014/main" id="{4AE7C761-F223-4DA0-A4A1-8EEEB7145EDB}"/>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60" name="Text Box 13">
                <a:extLst>
                  <a:ext uri="{FF2B5EF4-FFF2-40B4-BE49-F238E27FC236}">
                    <a16:creationId xmlns:a16="http://schemas.microsoft.com/office/drawing/2014/main" id="{0FF76DE5-2FA4-4804-851D-F94F4A20D2FC}"/>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20552" name="Line 14">
              <a:extLst>
                <a:ext uri="{FF2B5EF4-FFF2-40B4-BE49-F238E27FC236}">
                  <a16:creationId xmlns:a16="http://schemas.microsoft.com/office/drawing/2014/main" id="{155A522A-67EF-4070-A8A4-C3D95C428D0C}"/>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53" name="Oval 15">
              <a:extLst>
                <a:ext uri="{FF2B5EF4-FFF2-40B4-BE49-F238E27FC236}">
                  <a16:creationId xmlns:a16="http://schemas.microsoft.com/office/drawing/2014/main" id="{67898E6E-BFB4-4A9B-B0A1-A374A0DB057F}"/>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0485" name="Group 16">
            <a:extLst>
              <a:ext uri="{FF2B5EF4-FFF2-40B4-BE49-F238E27FC236}">
                <a16:creationId xmlns:a16="http://schemas.microsoft.com/office/drawing/2014/main" id="{9125F0F4-2B7F-4204-8BDD-39856841FBF6}"/>
              </a:ext>
            </a:extLst>
          </p:cNvPr>
          <p:cNvGrpSpPr>
            <a:grpSpLocks/>
          </p:cNvGrpSpPr>
          <p:nvPr/>
        </p:nvGrpSpPr>
        <p:grpSpPr bwMode="auto">
          <a:xfrm>
            <a:off x="4591050" y="2595563"/>
            <a:ext cx="1447800" cy="549275"/>
            <a:chOff x="1200" y="2976"/>
            <a:chExt cx="912" cy="346"/>
          </a:xfrm>
        </p:grpSpPr>
        <p:grpSp>
          <p:nvGrpSpPr>
            <p:cNvPr id="20542" name="Group 17">
              <a:extLst>
                <a:ext uri="{FF2B5EF4-FFF2-40B4-BE49-F238E27FC236}">
                  <a16:creationId xmlns:a16="http://schemas.microsoft.com/office/drawing/2014/main" id="{79EE0621-B872-4223-93DE-6B6193118818}"/>
                </a:ext>
              </a:extLst>
            </p:cNvPr>
            <p:cNvGrpSpPr>
              <a:grpSpLocks/>
            </p:cNvGrpSpPr>
            <p:nvPr/>
          </p:nvGrpSpPr>
          <p:grpSpPr bwMode="auto">
            <a:xfrm>
              <a:off x="1200" y="2976"/>
              <a:ext cx="849" cy="346"/>
              <a:chOff x="2784" y="1200"/>
              <a:chExt cx="849" cy="346"/>
            </a:xfrm>
          </p:grpSpPr>
          <p:sp>
            <p:nvSpPr>
              <p:cNvPr id="20544" name="Rectangle 18">
                <a:extLst>
                  <a:ext uri="{FF2B5EF4-FFF2-40B4-BE49-F238E27FC236}">
                    <a16:creationId xmlns:a16="http://schemas.microsoft.com/office/drawing/2014/main" id="{464C6AAB-10C1-409E-9B6B-2311F91557A2}"/>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45" name="Line 19">
                <a:extLst>
                  <a:ext uri="{FF2B5EF4-FFF2-40B4-BE49-F238E27FC236}">
                    <a16:creationId xmlns:a16="http://schemas.microsoft.com/office/drawing/2014/main" id="{93941CA4-A8E2-4674-9001-4AFAF862E2B3}"/>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Oval 20">
                <a:extLst>
                  <a:ext uri="{FF2B5EF4-FFF2-40B4-BE49-F238E27FC236}">
                    <a16:creationId xmlns:a16="http://schemas.microsoft.com/office/drawing/2014/main" id="{8A1A1268-91C5-4055-A8CB-6BDE5E09BA51}"/>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47" name="Text Box 21">
                <a:extLst>
                  <a:ext uri="{FF2B5EF4-FFF2-40B4-BE49-F238E27FC236}">
                    <a16:creationId xmlns:a16="http://schemas.microsoft.com/office/drawing/2014/main" id="{F399DF42-1F7D-4D55-9E4F-59569F77F80A}"/>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20548" name="Text Box 22">
                <a:extLst>
                  <a:ext uri="{FF2B5EF4-FFF2-40B4-BE49-F238E27FC236}">
                    <a16:creationId xmlns:a16="http://schemas.microsoft.com/office/drawing/2014/main" id="{A6A890F9-90A8-4DC7-9963-C2694FC3C401}"/>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20549" name="Line 23">
                <a:extLst>
                  <a:ext uri="{FF2B5EF4-FFF2-40B4-BE49-F238E27FC236}">
                    <a16:creationId xmlns:a16="http://schemas.microsoft.com/office/drawing/2014/main" id="{67BE8F7B-79BE-46AA-8315-40658252EB51}"/>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50" name="Text Box 24">
                <a:extLst>
                  <a:ext uri="{FF2B5EF4-FFF2-40B4-BE49-F238E27FC236}">
                    <a16:creationId xmlns:a16="http://schemas.microsoft.com/office/drawing/2014/main" id="{F92930E8-D453-46D0-93B0-4751EF648C31}"/>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20543" name="Line 25">
              <a:extLst>
                <a:ext uri="{FF2B5EF4-FFF2-40B4-BE49-F238E27FC236}">
                  <a16:creationId xmlns:a16="http://schemas.microsoft.com/office/drawing/2014/main" id="{EE6B35BD-93CB-420C-913C-743366F4403F}"/>
                </a:ext>
              </a:extLst>
            </p:cNvPr>
            <p:cNvSpPr>
              <a:spLocks noChangeShapeType="1"/>
            </p:cNvSpPr>
            <p:nvPr/>
          </p:nvSpPr>
          <p:spPr bwMode="auto">
            <a:xfrm>
              <a:off x="2064" y="307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486" name="Text Box 26">
            <a:extLst>
              <a:ext uri="{FF2B5EF4-FFF2-40B4-BE49-F238E27FC236}">
                <a16:creationId xmlns:a16="http://schemas.microsoft.com/office/drawing/2014/main" id="{EDB076F6-A283-4DE5-8803-0821C9EEE76C}"/>
              </a:ext>
            </a:extLst>
          </p:cNvPr>
          <p:cNvSpPr txBox="1">
            <a:spLocks noChangeArrowheads="1"/>
          </p:cNvSpPr>
          <p:nvPr/>
        </p:nvSpPr>
        <p:spPr bwMode="auto">
          <a:xfrm>
            <a:off x="5257800" y="2290763"/>
            <a:ext cx="4254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ym typeface="Symbol" panose="05050102010706020507" pitchFamily="18" charset="2"/>
              </a:rPr>
              <a:t></a:t>
            </a:r>
            <a:endParaRPr lang="en-US" altLang="zh-CN" sz="1800"/>
          </a:p>
        </p:txBody>
      </p:sp>
      <p:grpSp>
        <p:nvGrpSpPr>
          <p:cNvPr id="20487" name="Group 27">
            <a:extLst>
              <a:ext uri="{FF2B5EF4-FFF2-40B4-BE49-F238E27FC236}">
                <a16:creationId xmlns:a16="http://schemas.microsoft.com/office/drawing/2014/main" id="{E4606D97-38C1-4F28-93B8-B6437BCCC695}"/>
              </a:ext>
            </a:extLst>
          </p:cNvPr>
          <p:cNvGrpSpPr>
            <a:grpSpLocks/>
          </p:cNvGrpSpPr>
          <p:nvPr/>
        </p:nvGrpSpPr>
        <p:grpSpPr bwMode="auto">
          <a:xfrm>
            <a:off x="4419600" y="233363"/>
            <a:ext cx="4343400" cy="3051175"/>
            <a:chOff x="2784" y="336"/>
            <a:chExt cx="2736" cy="1968"/>
          </a:xfrm>
        </p:grpSpPr>
        <p:sp>
          <p:nvSpPr>
            <p:cNvPr id="20501" name="Rectangle 28">
              <a:extLst>
                <a:ext uri="{FF2B5EF4-FFF2-40B4-BE49-F238E27FC236}">
                  <a16:creationId xmlns:a16="http://schemas.microsoft.com/office/drawing/2014/main" id="{DA4675B7-23A4-4328-863D-14C7C45FB54E}"/>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02" name="Group 29">
              <a:extLst>
                <a:ext uri="{FF2B5EF4-FFF2-40B4-BE49-F238E27FC236}">
                  <a16:creationId xmlns:a16="http://schemas.microsoft.com/office/drawing/2014/main" id="{17C28D2E-DECB-4882-98D0-F7A40647C742}"/>
                </a:ext>
              </a:extLst>
            </p:cNvPr>
            <p:cNvGrpSpPr>
              <a:grpSpLocks/>
            </p:cNvGrpSpPr>
            <p:nvPr/>
          </p:nvGrpSpPr>
          <p:grpSpPr bwMode="auto">
            <a:xfrm>
              <a:off x="2892" y="384"/>
              <a:ext cx="2466" cy="1168"/>
              <a:chOff x="2892" y="384"/>
              <a:chExt cx="2466" cy="1168"/>
            </a:xfrm>
          </p:grpSpPr>
          <p:sp>
            <p:nvSpPr>
              <p:cNvPr id="20503" name="Oval 30">
                <a:extLst>
                  <a:ext uri="{FF2B5EF4-FFF2-40B4-BE49-F238E27FC236}">
                    <a16:creationId xmlns:a16="http://schemas.microsoft.com/office/drawing/2014/main" id="{79E9374C-F419-4EEC-A1C8-E26E259B239D}"/>
                  </a:ext>
                </a:extLst>
              </p:cNvPr>
              <p:cNvSpPr>
                <a:spLocks noChangeArrowheads="1"/>
              </p:cNvSpPr>
              <p:nvPr/>
            </p:nvSpPr>
            <p:spPr bwMode="auto">
              <a:xfrm>
                <a:off x="3793" y="92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04" name="Group 31">
                <a:extLst>
                  <a:ext uri="{FF2B5EF4-FFF2-40B4-BE49-F238E27FC236}">
                    <a16:creationId xmlns:a16="http://schemas.microsoft.com/office/drawing/2014/main" id="{75F13B48-32BC-4A01-93A2-55D549E49C23}"/>
                  </a:ext>
                </a:extLst>
              </p:cNvPr>
              <p:cNvGrpSpPr>
                <a:grpSpLocks/>
              </p:cNvGrpSpPr>
              <p:nvPr/>
            </p:nvGrpSpPr>
            <p:grpSpPr bwMode="auto">
              <a:xfrm>
                <a:off x="3859" y="415"/>
                <a:ext cx="269" cy="257"/>
                <a:chOff x="3187" y="1183"/>
                <a:chExt cx="269" cy="257"/>
              </a:xfrm>
            </p:grpSpPr>
            <p:sp>
              <p:nvSpPr>
                <p:cNvPr id="20540" name="Line 32">
                  <a:extLst>
                    <a:ext uri="{FF2B5EF4-FFF2-40B4-BE49-F238E27FC236}">
                      <a16:creationId xmlns:a16="http://schemas.microsoft.com/office/drawing/2014/main" id="{C201A4B8-48B7-4066-AAFB-18F79818E33F}"/>
                    </a:ext>
                  </a:extLst>
                </p:cNvPr>
                <p:cNvSpPr>
                  <a:spLocks noChangeShapeType="1"/>
                </p:cNvSpPr>
                <p:nvPr/>
              </p:nvSpPr>
              <p:spPr bwMode="auto">
                <a:xfrm>
                  <a:off x="3216" y="1440"/>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41" name="Text Box 33">
                  <a:extLst>
                    <a:ext uri="{FF2B5EF4-FFF2-40B4-BE49-F238E27FC236}">
                      <a16:creationId xmlns:a16="http://schemas.microsoft.com/office/drawing/2014/main" id="{C07F55DF-F381-452D-9839-70B90C1161CC}"/>
                    </a:ext>
                  </a:extLst>
                </p:cNvPr>
                <p:cNvSpPr txBox="1">
                  <a:spLocks noChangeArrowheads="1"/>
                </p:cNvSpPr>
                <p:nvPr/>
              </p:nvSpPr>
              <p:spPr bwMode="auto">
                <a:xfrm>
                  <a:off x="3187" y="1183"/>
                  <a:ext cx="20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20505" name="Group 34">
                <a:extLst>
                  <a:ext uri="{FF2B5EF4-FFF2-40B4-BE49-F238E27FC236}">
                    <a16:creationId xmlns:a16="http://schemas.microsoft.com/office/drawing/2014/main" id="{6FBB023D-902E-4A72-896F-D78F4FC0449F}"/>
                  </a:ext>
                </a:extLst>
              </p:cNvPr>
              <p:cNvGrpSpPr>
                <a:grpSpLocks/>
              </p:cNvGrpSpPr>
              <p:nvPr/>
            </p:nvGrpSpPr>
            <p:grpSpPr bwMode="auto">
              <a:xfrm>
                <a:off x="4674" y="1003"/>
                <a:ext cx="684" cy="256"/>
                <a:chOff x="4674" y="1627"/>
                <a:chExt cx="684" cy="256"/>
              </a:xfrm>
            </p:grpSpPr>
            <p:grpSp>
              <p:nvGrpSpPr>
                <p:cNvPr id="20536" name="Group 35">
                  <a:extLst>
                    <a:ext uri="{FF2B5EF4-FFF2-40B4-BE49-F238E27FC236}">
                      <a16:creationId xmlns:a16="http://schemas.microsoft.com/office/drawing/2014/main" id="{91424AB5-380C-403B-ADD9-34FA6EF954D0}"/>
                    </a:ext>
                  </a:extLst>
                </p:cNvPr>
                <p:cNvGrpSpPr>
                  <a:grpSpLocks/>
                </p:cNvGrpSpPr>
                <p:nvPr/>
              </p:nvGrpSpPr>
              <p:grpSpPr bwMode="auto">
                <a:xfrm>
                  <a:off x="4674" y="1716"/>
                  <a:ext cx="384" cy="48"/>
                  <a:chOff x="3888" y="2616"/>
                  <a:chExt cx="384" cy="48"/>
                </a:xfrm>
              </p:grpSpPr>
              <p:sp>
                <p:nvSpPr>
                  <p:cNvPr id="20538" name="Line 36">
                    <a:extLst>
                      <a:ext uri="{FF2B5EF4-FFF2-40B4-BE49-F238E27FC236}">
                        <a16:creationId xmlns:a16="http://schemas.microsoft.com/office/drawing/2014/main" id="{29CD742E-9624-4046-AE02-E5DFDCC003D2}"/>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39" name="Oval 37">
                    <a:extLst>
                      <a:ext uri="{FF2B5EF4-FFF2-40B4-BE49-F238E27FC236}">
                        <a16:creationId xmlns:a16="http://schemas.microsoft.com/office/drawing/2014/main" id="{F7967C25-B204-42AA-B56F-A44E0857C5E6}"/>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0537" name="Text Box 38">
                  <a:extLst>
                    <a:ext uri="{FF2B5EF4-FFF2-40B4-BE49-F238E27FC236}">
                      <a16:creationId xmlns:a16="http://schemas.microsoft.com/office/drawing/2014/main" id="{0DC18DC3-5161-4125-8897-A35D864186DE}"/>
                    </a:ext>
                  </a:extLst>
                </p:cNvPr>
                <p:cNvSpPr txBox="1">
                  <a:spLocks noChangeArrowheads="1"/>
                </p:cNvSpPr>
                <p:nvPr/>
              </p:nvSpPr>
              <p:spPr bwMode="auto">
                <a:xfrm>
                  <a:off x="5076" y="1627"/>
                  <a:ext cx="28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sp>
            <p:nvSpPr>
              <p:cNvPr id="20506" name="Rectangle 39">
                <a:extLst>
                  <a:ext uri="{FF2B5EF4-FFF2-40B4-BE49-F238E27FC236}">
                    <a16:creationId xmlns:a16="http://schemas.microsoft.com/office/drawing/2014/main" id="{19A02A25-E89C-408D-BDD5-224476DB174D}"/>
                  </a:ext>
                </a:extLst>
              </p:cNvPr>
              <p:cNvSpPr>
                <a:spLocks noChangeArrowheads="1"/>
              </p:cNvSpPr>
              <p:nvPr/>
            </p:nvSpPr>
            <p:spPr bwMode="auto">
              <a:xfrm flipV="1">
                <a:off x="3384" y="905"/>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07" name="Line 40">
                <a:extLst>
                  <a:ext uri="{FF2B5EF4-FFF2-40B4-BE49-F238E27FC236}">
                    <a16:creationId xmlns:a16="http://schemas.microsoft.com/office/drawing/2014/main" id="{4D1ABC2A-100F-4153-AFF8-B3323D9E1670}"/>
                  </a:ext>
                </a:extLst>
              </p:cNvPr>
              <p:cNvSpPr>
                <a:spLocks noChangeShapeType="1"/>
              </p:cNvSpPr>
              <p:nvPr/>
            </p:nvSpPr>
            <p:spPr bwMode="auto">
              <a:xfrm flipV="1">
                <a:off x="3720" y="95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08" name="Line 41">
                <a:extLst>
                  <a:ext uri="{FF2B5EF4-FFF2-40B4-BE49-F238E27FC236}">
                    <a16:creationId xmlns:a16="http://schemas.microsoft.com/office/drawing/2014/main" id="{0F5D9E9B-66D2-4142-A606-53D9DDF8FAF1}"/>
                  </a:ext>
                </a:extLst>
              </p:cNvPr>
              <p:cNvSpPr>
                <a:spLocks noChangeShapeType="1"/>
              </p:cNvSpPr>
              <p:nvPr/>
            </p:nvSpPr>
            <p:spPr bwMode="auto">
              <a:xfrm flipH="1" flipV="1">
                <a:off x="3144" y="953"/>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09" name="Line 42">
                <a:extLst>
                  <a:ext uri="{FF2B5EF4-FFF2-40B4-BE49-F238E27FC236}">
                    <a16:creationId xmlns:a16="http://schemas.microsoft.com/office/drawing/2014/main" id="{942D74CB-8DA9-4984-826B-4A292954FD5B}"/>
                  </a:ext>
                </a:extLst>
              </p:cNvPr>
              <p:cNvSpPr>
                <a:spLocks noChangeShapeType="1"/>
              </p:cNvSpPr>
              <p:nvPr/>
            </p:nvSpPr>
            <p:spPr bwMode="auto">
              <a:xfrm flipV="1">
                <a:off x="3072" y="1013"/>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0" name="Text Box 43">
                <a:extLst>
                  <a:ext uri="{FF2B5EF4-FFF2-40B4-BE49-F238E27FC236}">
                    <a16:creationId xmlns:a16="http://schemas.microsoft.com/office/drawing/2014/main" id="{0551A474-F064-4E39-8441-0D69BD28F68B}"/>
                  </a:ext>
                </a:extLst>
              </p:cNvPr>
              <p:cNvSpPr txBox="1">
                <a:spLocks noChangeArrowheads="1"/>
              </p:cNvSpPr>
              <p:nvPr/>
            </p:nvSpPr>
            <p:spPr bwMode="auto">
              <a:xfrm>
                <a:off x="3414" y="660"/>
                <a:ext cx="2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s</a:t>
                </a:r>
                <a:endParaRPr lang="en-US" altLang="zh-CN" sz="2000" b="0"/>
              </a:p>
            </p:txBody>
          </p:sp>
          <p:grpSp>
            <p:nvGrpSpPr>
              <p:cNvPr id="20511" name="Group 44">
                <a:extLst>
                  <a:ext uri="{FF2B5EF4-FFF2-40B4-BE49-F238E27FC236}">
                    <a16:creationId xmlns:a16="http://schemas.microsoft.com/office/drawing/2014/main" id="{F75F7D7E-08A1-4839-B2C2-E420E948D46F}"/>
                  </a:ext>
                </a:extLst>
              </p:cNvPr>
              <p:cNvGrpSpPr>
                <a:grpSpLocks/>
              </p:cNvGrpSpPr>
              <p:nvPr/>
            </p:nvGrpSpPr>
            <p:grpSpPr bwMode="auto">
              <a:xfrm>
                <a:off x="3913" y="756"/>
                <a:ext cx="732" cy="720"/>
                <a:chOff x="3732" y="1248"/>
                <a:chExt cx="732" cy="720"/>
              </a:xfrm>
            </p:grpSpPr>
            <p:sp>
              <p:nvSpPr>
                <p:cNvPr id="20533" name="AutoShape 45">
                  <a:extLst>
                    <a:ext uri="{FF2B5EF4-FFF2-40B4-BE49-F238E27FC236}">
                      <a16:creationId xmlns:a16="http://schemas.microsoft.com/office/drawing/2014/main" id="{7A1DC11A-4D2F-45F4-B655-7FC44F36A253}"/>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34" name="Text Box 46">
                  <a:extLst>
                    <a:ext uri="{FF2B5EF4-FFF2-40B4-BE49-F238E27FC236}">
                      <a16:creationId xmlns:a16="http://schemas.microsoft.com/office/drawing/2014/main" id="{CFE2CE3E-4081-42AC-8FFB-9B72E892BC1D}"/>
                    </a:ext>
                  </a:extLst>
                </p:cNvPr>
                <p:cNvSpPr txBox="1">
                  <a:spLocks noChangeArrowheads="1"/>
                </p:cNvSpPr>
                <p:nvPr/>
              </p:nvSpPr>
              <p:spPr bwMode="auto">
                <a:xfrm>
                  <a:off x="3750" y="1305"/>
                  <a:ext cx="1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20535" name="Text Box 47">
                  <a:extLst>
                    <a:ext uri="{FF2B5EF4-FFF2-40B4-BE49-F238E27FC236}">
                      <a16:creationId xmlns:a16="http://schemas.microsoft.com/office/drawing/2014/main" id="{CB2DEBE1-A0C2-4CAC-B452-C35F1187A4D6}"/>
                    </a:ext>
                  </a:extLst>
                </p:cNvPr>
                <p:cNvSpPr txBox="1">
                  <a:spLocks noChangeArrowheads="1"/>
                </p:cNvSpPr>
                <p:nvPr/>
              </p:nvSpPr>
              <p:spPr bwMode="auto">
                <a:xfrm>
                  <a:off x="3732" y="1663"/>
                  <a:ext cx="2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grpSp>
            <p:nvGrpSpPr>
              <p:cNvPr id="20512" name="Group 48">
                <a:extLst>
                  <a:ext uri="{FF2B5EF4-FFF2-40B4-BE49-F238E27FC236}">
                    <a16:creationId xmlns:a16="http://schemas.microsoft.com/office/drawing/2014/main" id="{00E0C781-47BB-4707-B92D-826AC5CA4114}"/>
                  </a:ext>
                </a:extLst>
              </p:cNvPr>
              <p:cNvGrpSpPr>
                <a:grpSpLocks/>
              </p:cNvGrpSpPr>
              <p:nvPr/>
            </p:nvGrpSpPr>
            <p:grpSpPr bwMode="auto">
              <a:xfrm>
                <a:off x="2892" y="1200"/>
                <a:ext cx="1041" cy="352"/>
                <a:chOff x="2884" y="1478"/>
                <a:chExt cx="1041" cy="352"/>
              </a:xfrm>
            </p:grpSpPr>
            <p:grpSp>
              <p:nvGrpSpPr>
                <p:cNvPr id="20523" name="Group 49">
                  <a:extLst>
                    <a:ext uri="{FF2B5EF4-FFF2-40B4-BE49-F238E27FC236}">
                      <a16:creationId xmlns:a16="http://schemas.microsoft.com/office/drawing/2014/main" id="{68DE5DFC-2279-4CAA-8E41-27DE740BE75A}"/>
                    </a:ext>
                  </a:extLst>
                </p:cNvPr>
                <p:cNvGrpSpPr>
                  <a:grpSpLocks/>
                </p:cNvGrpSpPr>
                <p:nvPr/>
              </p:nvGrpSpPr>
              <p:grpSpPr bwMode="auto">
                <a:xfrm>
                  <a:off x="3145" y="1524"/>
                  <a:ext cx="780" cy="96"/>
                  <a:chOff x="2436" y="2640"/>
                  <a:chExt cx="780" cy="96"/>
                </a:xfrm>
              </p:grpSpPr>
              <p:grpSp>
                <p:nvGrpSpPr>
                  <p:cNvPr id="20528" name="Group 50">
                    <a:extLst>
                      <a:ext uri="{FF2B5EF4-FFF2-40B4-BE49-F238E27FC236}">
                        <a16:creationId xmlns:a16="http://schemas.microsoft.com/office/drawing/2014/main" id="{2283E62E-2EFF-402A-8D9B-1D2F15F9B892}"/>
                      </a:ext>
                    </a:extLst>
                  </p:cNvPr>
                  <p:cNvGrpSpPr>
                    <a:grpSpLocks/>
                  </p:cNvGrpSpPr>
                  <p:nvPr/>
                </p:nvGrpSpPr>
                <p:grpSpPr bwMode="auto">
                  <a:xfrm>
                    <a:off x="2496" y="2640"/>
                    <a:ext cx="720" cy="96"/>
                    <a:chOff x="2496" y="2640"/>
                    <a:chExt cx="720" cy="96"/>
                  </a:xfrm>
                </p:grpSpPr>
                <p:sp>
                  <p:nvSpPr>
                    <p:cNvPr id="20530" name="Rectangle 51">
                      <a:extLst>
                        <a:ext uri="{FF2B5EF4-FFF2-40B4-BE49-F238E27FC236}">
                          <a16:creationId xmlns:a16="http://schemas.microsoft.com/office/drawing/2014/main" id="{9783D3C4-5D70-4746-AC29-CEFB849531F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31" name="Line 52">
                      <a:extLst>
                        <a:ext uri="{FF2B5EF4-FFF2-40B4-BE49-F238E27FC236}">
                          <a16:creationId xmlns:a16="http://schemas.microsoft.com/office/drawing/2014/main" id="{A0B3E1BB-DBB1-475F-9DEC-5ECF83915ED1}"/>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Line 53">
                      <a:extLst>
                        <a:ext uri="{FF2B5EF4-FFF2-40B4-BE49-F238E27FC236}">
                          <a16:creationId xmlns:a16="http://schemas.microsoft.com/office/drawing/2014/main" id="{EB0B6106-8D72-4807-85D1-F03EA34C79C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29" name="Oval 54">
                    <a:extLst>
                      <a:ext uri="{FF2B5EF4-FFF2-40B4-BE49-F238E27FC236}">
                        <a16:creationId xmlns:a16="http://schemas.microsoft.com/office/drawing/2014/main" id="{1380394E-50DB-4AEF-9F77-572D477E9F6E}"/>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0524" name="Text Box 55">
                  <a:extLst>
                    <a:ext uri="{FF2B5EF4-FFF2-40B4-BE49-F238E27FC236}">
                      <a16:creationId xmlns:a16="http://schemas.microsoft.com/office/drawing/2014/main" id="{A0B9E092-D9C0-4124-B121-23BECBE09E73}"/>
                    </a:ext>
                  </a:extLst>
                </p:cNvPr>
                <p:cNvSpPr txBox="1">
                  <a:spLocks noChangeArrowheads="1"/>
                </p:cNvSpPr>
                <p:nvPr/>
              </p:nvSpPr>
              <p:spPr bwMode="auto">
                <a:xfrm>
                  <a:off x="3445" y="1574"/>
                  <a:ext cx="26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20525" name="Text Box 56">
                  <a:extLst>
                    <a:ext uri="{FF2B5EF4-FFF2-40B4-BE49-F238E27FC236}">
                      <a16:creationId xmlns:a16="http://schemas.microsoft.com/office/drawing/2014/main" id="{E5CD8A68-E7F6-426A-AD53-02B0C96771A1}"/>
                    </a:ext>
                  </a:extLst>
                </p:cNvPr>
                <p:cNvSpPr txBox="1">
                  <a:spLocks noChangeArrowheads="1"/>
                </p:cNvSpPr>
                <p:nvPr/>
              </p:nvSpPr>
              <p:spPr bwMode="auto">
                <a:xfrm>
                  <a:off x="2884" y="1478"/>
                  <a:ext cx="2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20526" name="Line 57">
                  <a:extLst>
                    <a:ext uri="{FF2B5EF4-FFF2-40B4-BE49-F238E27FC236}">
                      <a16:creationId xmlns:a16="http://schemas.microsoft.com/office/drawing/2014/main" id="{34AD1BDF-41D6-40D5-B8FA-D23798E652B1}"/>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27" name="Text Box 58">
                  <a:extLst>
                    <a:ext uri="{FF2B5EF4-FFF2-40B4-BE49-F238E27FC236}">
                      <a16:creationId xmlns:a16="http://schemas.microsoft.com/office/drawing/2014/main" id="{4A7009F0-B494-4C91-BBAD-4EAB67B94CB1}"/>
                    </a:ext>
                  </a:extLst>
                </p:cNvPr>
                <p:cNvSpPr txBox="1">
                  <a:spLocks noChangeArrowheads="1"/>
                </p:cNvSpPr>
                <p:nvPr/>
              </p:nvSpPr>
              <p:spPr bwMode="auto">
                <a:xfrm>
                  <a:off x="3237" y="157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sp>
            <p:nvSpPr>
              <p:cNvPr id="20513" name="Oval 59">
                <a:extLst>
                  <a:ext uri="{FF2B5EF4-FFF2-40B4-BE49-F238E27FC236}">
                    <a16:creationId xmlns:a16="http://schemas.microsoft.com/office/drawing/2014/main" id="{9C6C26E7-B67E-4FEF-B3B1-6BFAE6C25F82}"/>
                  </a:ext>
                </a:extLst>
              </p:cNvPr>
              <p:cNvSpPr>
                <a:spLocks noChangeArrowheads="1"/>
              </p:cNvSpPr>
              <p:nvPr/>
            </p:nvSpPr>
            <p:spPr bwMode="auto">
              <a:xfrm>
                <a:off x="4812" y="10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14" name="Group 60">
                <a:extLst>
                  <a:ext uri="{FF2B5EF4-FFF2-40B4-BE49-F238E27FC236}">
                    <a16:creationId xmlns:a16="http://schemas.microsoft.com/office/drawing/2014/main" id="{25DD574B-FC62-41BB-AB58-1836F7E3177F}"/>
                  </a:ext>
                </a:extLst>
              </p:cNvPr>
              <p:cNvGrpSpPr>
                <a:grpSpLocks/>
              </p:cNvGrpSpPr>
              <p:nvPr/>
            </p:nvGrpSpPr>
            <p:grpSpPr bwMode="auto">
              <a:xfrm>
                <a:off x="3804" y="384"/>
                <a:ext cx="1056" cy="336"/>
                <a:chOff x="3792" y="480"/>
                <a:chExt cx="1056" cy="336"/>
              </a:xfrm>
            </p:grpSpPr>
            <p:sp>
              <p:nvSpPr>
                <p:cNvPr id="20518" name="Text Box 61">
                  <a:extLst>
                    <a:ext uri="{FF2B5EF4-FFF2-40B4-BE49-F238E27FC236}">
                      <a16:creationId xmlns:a16="http://schemas.microsoft.com/office/drawing/2014/main" id="{27E58216-90AC-44E7-96AB-2B8FA06A980E}"/>
                    </a:ext>
                  </a:extLst>
                </p:cNvPr>
                <p:cNvSpPr txBox="1">
                  <a:spLocks noChangeArrowheads="1"/>
                </p:cNvSpPr>
                <p:nvPr/>
              </p:nvSpPr>
              <p:spPr bwMode="auto">
                <a:xfrm>
                  <a:off x="4242" y="480"/>
                  <a:ext cx="24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20519" name="Rectangle 62">
                  <a:extLst>
                    <a:ext uri="{FF2B5EF4-FFF2-40B4-BE49-F238E27FC236}">
                      <a16:creationId xmlns:a16="http://schemas.microsoft.com/office/drawing/2014/main" id="{B9AF7089-25D5-48BE-A6F3-0E6447B26A06}"/>
                    </a:ext>
                  </a:extLst>
                </p:cNvPr>
                <p:cNvSpPr>
                  <a:spLocks noChangeArrowheads="1"/>
                </p:cNvSpPr>
                <p:nvPr/>
              </p:nvSpPr>
              <p:spPr bwMode="auto">
                <a:xfrm>
                  <a:off x="4176" y="72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20" name="Line 63">
                  <a:extLst>
                    <a:ext uri="{FF2B5EF4-FFF2-40B4-BE49-F238E27FC236}">
                      <a16:creationId xmlns:a16="http://schemas.microsoft.com/office/drawing/2014/main" id="{7670AE15-B33F-4498-B4D4-90266EAF28F0}"/>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1" name="Line 64">
                  <a:extLst>
                    <a:ext uri="{FF2B5EF4-FFF2-40B4-BE49-F238E27FC236}">
                      <a16:creationId xmlns:a16="http://schemas.microsoft.com/office/drawing/2014/main" id="{475204BF-3250-4600-85EF-740C1EEE5B0B}"/>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22" name="Line 65">
                  <a:extLst>
                    <a:ext uri="{FF2B5EF4-FFF2-40B4-BE49-F238E27FC236}">
                      <a16:creationId xmlns:a16="http://schemas.microsoft.com/office/drawing/2014/main" id="{BF09F12A-B301-40ED-BAE5-FD1086BC49DB}"/>
                    </a:ext>
                  </a:extLst>
                </p:cNvPr>
                <p:cNvSpPr>
                  <a:spLocks noChangeShapeType="1"/>
                </p:cNvSpPr>
                <p:nvPr/>
              </p:nvSpPr>
              <p:spPr bwMode="auto">
                <a:xfrm flipH="1">
                  <a:off x="3792" y="76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515" name="Line 66">
                <a:extLst>
                  <a:ext uri="{FF2B5EF4-FFF2-40B4-BE49-F238E27FC236}">
                    <a16:creationId xmlns:a16="http://schemas.microsoft.com/office/drawing/2014/main" id="{8DC2CF34-C0CB-4CB2-A761-D11F7CF0757F}"/>
                  </a:ext>
                </a:extLst>
              </p:cNvPr>
              <p:cNvSpPr>
                <a:spLocks noChangeShapeType="1"/>
              </p:cNvSpPr>
              <p:nvPr/>
            </p:nvSpPr>
            <p:spPr bwMode="auto">
              <a:xfrm>
                <a:off x="4848" y="67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6" name="Line 67">
                <a:extLst>
                  <a:ext uri="{FF2B5EF4-FFF2-40B4-BE49-F238E27FC236}">
                    <a16:creationId xmlns:a16="http://schemas.microsoft.com/office/drawing/2014/main" id="{63A3E910-A407-4C71-BA55-EF5C6FCE8630}"/>
                  </a:ext>
                </a:extLst>
              </p:cNvPr>
              <p:cNvSpPr>
                <a:spLocks noChangeShapeType="1"/>
              </p:cNvSpPr>
              <p:nvPr/>
            </p:nvSpPr>
            <p:spPr bwMode="auto">
              <a:xfrm>
                <a:off x="3816"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7" name="Line 68">
                <a:extLst>
                  <a:ext uri="{FF2B5EF4-FFF2-40B4-BE49-F238E27FC236}">
                    <a16:creationId xmlns:a16="http://schemas.microsoft.com/office/drawing/2014/main" id="{F3ED19DB-A6BE-434E-ACE6-3506D48011FF}"/>
                  </a:ext>
                </a:extLst>
              </p:cNvPr>
              <p:cNvSpPr>
                <a:spLocks noChangeShapeType="1"/>
              </p:cNvSpPr>
              <p:nvPr/>
            </p:nvSpPr>
            <p:spPr bwMode="auto">
              <a:xfrm>
                <a:off x="3156" y="960"/>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20488" name="Group 69">
            <a:extLst>
              <a:ext uri="{FF2B5EF4-FFF2-40B4-BE49-F238E27FC236}">
                <a16:creationId xmlns:a16="http://schemas.microsoft.com/office/drawing/2014/main" id="{EF3B4DA7-BD63-4FAB-A5BD-4CA85E2C698B}"/>
              </a:ext>
            </a:extLst>
          </p:cNvPr>
          <p:cNvGrpSpPr>
            <a:grpSpLocks/>
          </p:cNvGrpSpPr>
          <p:nvPr/>
        </p:nvGrpSpPr>
        <p:grpSpPr bwMode="auto">
          <a:xfrm>
            <a:off x="5981700" y="1738313"/>
            <a:ext cx="76200" cy="1009650"/>
            <a:chOff x="3816" y="1284"/>
            <a:chExt cx="48" cy="636"/>
          </a:xfrm>
        </p:grpSpPr>
        <p:sp>
          <p:nvSpPr>
            <p:cNvPr id="20499" name="Oval 70">
              <a:extLst>
                <a:ext uri="{FF2B5EF4-FFF2-40B4-BE49-F238E27FC236}">
                  <a16:creationId xmlns:a16="http://schemas.microsoft.com/office/drawing/2014/main" id="{2FE28ABF-CBD6-4A8B-A723-A066B5409895}"/>
                </a:ext>
              </a:extLst>
            </p:cNvPr>
            <p:cNvSpPr>
              <a:spLocks noChangeArrowheads="1"/>
            </p:cNvSpPr>
            <p:nvPr/>
          </p:nvSpPr>
          <p:spPr bwMode="auto">
            <a:xfrm>
              <a:off x="3816" y="12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00" name="Line 71">
              <a:extLst>
                <a:ext uri="{FF2B5EF4-FFF2-40B4-BE49-F238E27FC236}">
                  <a16:creationId xmlns:a16="http://schemas.microsoft.com/office/drawing/2014/main" id="{E27F3377-AFC3-4438-9F25-77AE0FEA4C26}"/>
                </a:ext>
              </a:extLst>
            </p:cNvPr>
            <p:cNvSpPr>
              <a:spLocks noChangeShapeType="1"/>
            </p:cNvSpPr>
            <p:nvPr/>
          </p:nvSpPr>
          <p:spPr bwMode="auto">
            <a:xfrm>
              <a:off x="3840" y="1296"/>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0489" name="Object 84">
            <a:extLst>
              <a:ext uri="{FF2B5EF4-FFF2-40B4-BE49-F238E27FC236}">
                <a16:creationId xmlns:a16="http://schemas.microsoft.com/office/drawing/2014/main" id="{F2D7647C-A188-4249-BE61-73D61F76C06F}"/>
              </a:ext>
            </a:extLst>
          </p:cNvPr>
          <p:cNvGraphicFramePr>
            <a:graphicFrameLocks noChangeAspect="1"/>
          </p:cNvGraphicFramePr>
          <p:nvPr/>
        </p:nvGraphicFramePr>
        <p:xfrm>
          <a:off x="503238" y="1484313"/>
          <a:ext cx="2808287" cy="1674812"/>
        </p:xfrm>
        <a:graphic>
          <a:graphicData uri="http://schemas.openxmlformats.org/presentationml/2006/ole">
            <mc:AlternateContent xmlns:mc="http://schemas.openxmlformats.org/markup-compatibility/2006">
              <mc:Choice xmlns:v="urn:schemas-microsoft-com:vml" Requires="v">
                <p:oleObj spid="_x0000_s169050" name="公式" r:id="rId4" imgW="1320800" imgH="787400" progId="Equation.3">
                  <p:embed/>
                </p:oleObj>
              </mc:Choice>
              <mc:Fallback>
                <p:oleObj name="公式" r:id="rId4" imgW="1320800" imgH="787400" progId="Equation.3">
                  <p:embed/>
                  <p:pic>
                    <p:nvPicPr>
                      <p:cNvPr id="20489" name="Object 84">
                        <a:extLst>
                          <a:ext uri="{FF2B5EF4-FFF2-40B4-BE49-F238E27FC236}">
                            <a16:creationId xmlns:a16="http://schemas.microsoft.com/office/drawing/2014/main" id="{F2D7647C-A188-4249-BE61-73D61F76C0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1484313"/>
                        <a:ext cx="2808287" cy="167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89">
            <a:extLst>
              <a:ext uri="{FF2B5EF4-FFF2-40B4-BE49-F238E27FC236}">
                <a16:creationId xmlns:a16="http://schemas.microsoft.com/office/drawing/2014/main" id="{DC217FEB-3055-41A2-B21D-72B9DB0F0550}"/>
              </a:ext>
            </a:extLst>
          </p:cNvPr>
          <p:cNvGrpSpPr>
            <a:grpSpLocks/>
          </p:cNvGrpSpPr>
          <p:nvPr/>
        </p:nvGrpSpPr>
        <p:grpSpPr bwMode="auto">
          <a:xfrm>
            <a:off x="395288" y="4076700"/>
            <a:ext cx="8305800" cy="1752600"/>
            <a:chOff x="528" y="-552"/>
            <a:chExt cx="5232" cy="1104"/>
          </a:xfrm>
        </p:grpSpPr>
        <p:sp>
          <p:nvSpPr>
            <p:cNvPr id="20497" name="Rectangle 90">
              <a:extLst>
                <a:ext uri="{FF2B5EF4-FFF2-40B4-BE49-F238E27FC236}">
                  <a16:creationId xmlns:a16="http://schemas.microsoft.com/office/drawing/2014/main" id="{DB681F34-ECF4-441A-8322-D802D976D862}"/>
                </a:ext>
              </a:extLst>
            </p:cNvPr>
            <p:cNvSpPr>
              <a:spLocks noChangeArrowheads="1"/>
            </p:cNvSpPr>
            <p:nvPr/>
          </p:nvSpPr>
          <p:spPr bwMode="auto">
            <a:xfrm>
              <a:off x="528" y="-552"/>
              <a:ext cx="5232" cy="1104"/>
            </a:xfrm>
            <a:prstGeom prst="rect">
              <a:avLst/>
            </a:prstGeom>
            <a:gradFill rotWithShape="0">
              <a:gsLst>
                <a:gs pos="0">
                  <a:srgbClr val="FFFF99"/>
                </a:gs>
                <a:gs pos="50000">
                  <a:srgbClr val="FFFFFF"/>
                </a:gs>
                <a:gs pos="100000">
                  <a:srgbClr val="FFFF99"/>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aphicFrame>
          <p:nvGraphicFramePr>
            <p:cNvPr id="20498" name="Object 91">
              <a:extLst>
                <a:ext uri="{FF2B5EF4-FFF2-40B4-BE49-F238E27FC236}">
                  <a16:creationId xmlns:a16="http://schemas.microsoft.com/office/drawing/2014/main" id="{BC3445D7-7507-4FCE-9600-DED9C27F726C}"/>
                </a:ext>
              </a:extLst>
            </p:cNvPr>
            <p:cNvGraphicFramePr>
              <a:graphicFrameLocks noChangeAspect="1"/>
            </p:cNvGraphicFramePr>
            <p:nvPr/>
          </p:nvGraphicFramePr>
          <p:xfrm>
            <a:off x="1377" y="-504"/>
            <a:ext cx="3361" cy="608"/>
          </p:xfrm>
          <a:graphic>
            <a:graphicData uri="http://schemas.openxmlformats.org/presentationml/2006/ole">
              <mc:AlternateContent xmlns:mc="http://schemas.openxmlformats.org/markup-compatibility/2006">
                <mc:Choice xmlns:v="urn:schemas-microsoft-com:vml" Requires="v">
                  <p:oleObj spid="_x0000_s169051" name="公式" r:id="rId6" imgW="2108200" imgH="381000" progId="Equation.3">
                    <p:embed/>
                  </p:oleObj>
                </mc:Choice>
                <mc:Fallback>
                  <p:oleObj name="公式" r:id="rId6" imgW="2108200" imgH="381000" progId="Equation.3">
                    <p:embed/>
                    <p:pic>
                      <p:nvPicPr>
                        <p:cNvPr id="20498" name="Object 91">
                          <a:extLst>
                            <a:ext uri="{FF2B5EF4-FFF2-40B4-BE49-F238E27FC236}">
                              <a16:creationId xmlns:a16="http://schemas.microsoft.com/office/drawing/2014/main" id="{BC3445D7-7507-4FCE-9600-DED9C27F7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 y="-504"/>
                          <a:ext cx="3361"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92">
            <a:extLst>
              <a:ext uri="{FF2B5EF4-FFF2-40B4-BE49-F238E27FC236}">
                <a16:creationId xmlns:a16="http://schemas.microsoft.com/office/drawing/2014/main" id="{B30A106C-3DE2-449C-AA2C-E5411C6AD959}"/>
              </a:ext>
            </a:extLst>
          </p:cNvPr>
          <p:cNvGrpSpPr>
            <a:grpSpLocks/>
          </p:cNvGrpSpPr>
          <p:nvPr/>
        </p:nvGrpSpPr>
        <p:grpSpPr bwMode="auto">
          <a:xfrm>
            <a:off x="287338" y="5232400"/>
            <a:ext cx="8458200" cy="1617663"/>
            <a:chOff x="240" y="3024"/>
            <a:chExt cx="5328" cy="1104"/>
          </a:xfrm>
        </p:grpSpPr>
        <p:sp>
          <p:nvSpPr>
            <p:cNvPr id="20495" name="Rectangle 93">
              <a:extLst>
                <a:ext uri="{FF2B5EF4-FFF2-40B4-BE49-F238E27FC236}">
                  <a16:creationId xmlns:a16="http://schemas.microsoft.com/office/drawing/2014/main" id="{398C6976-5642-4E1E-A5C2-B2133DD29017}"/>
                </a:ext>
              </a:extLst>
            </p:cNvPr>
            <p:cNvSpPr>
              <a:spLocks noChangeArrowheads="1"/>
            </p:cNvSpPr>
            <p:nvPr/>
          </p:nvSpPr>
          <p:spPr bwMode="auto">
            <a:xfrm>
              <a:off x="288" y="3120"/>
              <a:ext cx="5232" cy="1008"/>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496" name="Text Box 94">
              <a:extLst>
                <a:ext uri="{FF2B5EF4-FFF2-40B4-BE49-F238E27FC236}">
                  <a16:creationId xmlns:a16="http://schemas.microsoft.com/office/drawing/2014/main" id="{6CDBD6E3-D4D7-4D7C-8D63-6357E13C0658}"/>
                </a:ext>
              </a:extLst>
            </p:cNvPr>
            <p:cNvSpPr txBox="1">
              <a:spLocks noChangeArrowheads="1"/>
            </p:cNvSpPr>
            <p:nvPr/>
          </p:nvSpPr>
          <p:spPr bwMode="auto">
            <a:xfrm>
              <a:off x="240" y="3024"/>
              <a:ext cx="5328" cy="986"/>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t>         </a:t>
              </a:r>
              <a:r>
                <a:rPr lang="zh-CN" altLang="en-US" sz="2400"/>
                <a:t>输出电压为各输入电压按比例相加，比例系数取决于各回路的电阻，改变一个输入回路的电阻值将影响</a:t>
              </a:r>
              <a:r>
                <a:rPr lang="en-US" altLang="zh-CN" sz="2400" i="1"/>
                <a:t>K</a:t>
              </a:r>
              <a:r>
                <a:rPr lang="zh-CN" altLang="en-US" sz="2400"/>
                <a:t>值和其他回路的放大系数。</a:t>
              </a:r>
            </a:p>
          </p:txBody>
        </p:sp>
      </p:grpSp>
      <p:graphicFrame>
        <p:nvGraphicFramePr>
          <p:cNvPr id="68704" name="Object 96">
            <a:extLst>
              <a:ext uri="{FF2B5EF4-FFF2-40B4-BE49-F238E27FC236}">
                <a16:creationId xmlns:a16="http://schemas.microsoft.com/office/drawing/2014/main" id="{9D7D7132-662E-4200-9F3B-2FD14EDF9275}"/>
              </a:ext>
            </a:extLst>
          </p:cNvPr>
          <p:cNvGraphicFramePr>
            <a:graphicFrameLocks noChangeAspect="1"/>
          </p:cNvGraphicFramePr>
          <p:nvPr/>
        </p:nvGraphicFramePr>
        <p:xfrm>
          <a:off x="428625" y="3235325"/>
          <a:ext cx="3105150" cy="809625"/>
        </p:xfrm>
        <a:graphic>
          <a:graphicData uri="http://schemas.openxmlformats.org/presentationml/2006/ole">
            <mc:AlternateContent xmlns:mc="http://schemas.openxmlformats.org/markup-compatibility/2006">
              <mc:Choice xmlns:v="urn:schemas-microsoft-com:vml" Requires="v">
                <p:oleObj spid="_x0000_s169052" name="公式" r:id="rId8" imgW="1459866" imgH="380835" progId="Equation.3">
                  <p:embed/>
                </p:oleObj>
              </mc:Choice>
              <mc:Fallback>
                <p:oleObj name="公式" r:id="rId8" imgW="1459866" imgH="380835" progId="Equation.3">
                  <p:embed/>
                  <p:pic>
                    <p:nvPicPr>
                      <p:cNvPr id="68704" name="Object 96">
                        <a:extLst>
                          <a:ext uri="{FF2B5EF4-FFF2-40B4-BE49-F238E27FC236}">
                            <a16:creationId xmlns:a16="http://schemas.microsoft.com/office/drawing/2014/main" id="{9D7D7132-662E-4200-9F3B-2FD14EDF92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3235325"/>
                        <a:ext cx="31051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05" name="Object 97">
            <a:extLst>
              <a:ext uri="{FF2B5EF4-FFF2-40B4-BE49-F238E27FC236}">
                <a16:creationId xmlns:a16="http://schemas.microsoft.com/office/drawing/2014/main" id="{54D62567-C0B1-4155-A888-BB808E44C96C}"/>
              </a:ext>
            </a:extLst>
          </p:cNvPr>
          <p:cNvGraphicFramePr>
            <a:graphicFrameLocks noChangeAspect="1"/>
          </p:cNvGraphicFramePr>
          <p:nvPr/>
        </p:nvGraphicFramePr>
        <p:xfrm>
          <a:off x="3851275" y="3213100"/>
          <a:ext cx="2413000" cy="862013"/>
        </p:xfrm>
        <a:graphic>
          <a:graphicData uri="http://schemas.openxmlformats.org/presentationml/2006/ole">
            <mc:AlternateContent xmlns:mc="http://schemas.openxmlformats.org/markup-compatibility/2006">
              <mc:Choice xmlns:v="urn:schemas-microsoft-com:vml" Requires="v">
                <p:oleObj spid="_x0000_s169053" name="公式" r:id="rId10" imgW="1066800" imgH="381000" progId="Equation.3">
                  <p:embed/>
                </p:oleObj>
              </mc:Choice>
              <mc:Fallback>
                <p:oleObj name="公式" r:id="rId10" imgW="1066800" imgH="381000" progId="Equation.3">
                  <p:embed/>
                  <p:pic>
                    <p:nvPicPr>
                      <p:cNvPr id="68705" name="Object 97">
                        <a:extLst>
                          <a:ext uri="{FF2B5EF4-FFF2-40B4-BE49-F238E27FC236}">
                            <a16:creationId xmlns:a16="http://schemas.microsoft.com/office/drawing/2014/main" id="{54D62567-C0B1-4155-A888-BB808E44C9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3213100"/>
                        <a:ext cx="24130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 name="矩形 81">
            <a:extLst>
              <a:ext uri="{FF2B5EF4-FFF2-40B4-BE49-F238E27FC236}">
                <a16:creationId xmlns:a16="http://schemas.microsoft.com/office/drawing/2014/main" id="{11EE0A78-CA5F-43C9-8E04-90034E671142}"/>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704"/>
                                        </p:tgtEl>
                                        <p:attrNameLst>
                                          <p:attrName>style.visibility</p:attrName>
                                        </p:attrNameLst>
                                      </p:cBhvr>
                                      <p:to>
                                        <p:strVal val="visible"/>
                                      </p:to>
                                    </p:set>
                                    <p:animEffect transition="in" filter="blinds(horizontal)">
                                      <p:cBhvr>
                                        <p:cTn id="7" dur="500"/>
                                        <p:tgtEl>
                                          <p:spTgt spid="68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705"/>
                                        </p:tgtEl>
                                        <p:attrNameLst>
                                          <p:attrName>style.visibility</p:attrName>
                                        </p:attrNameLst>
                                      </p:cBhvr>
                                      <p:to>
                                        <p:strVal val="visible"/>
                                      </p:to>
                                    </p:set>
                                    <p:animEffect transition="in" filter="blinds(horizontal)">
                                      <p:cBhvr>
                                        <p:cTn id="12" dur="500"/>
                                        <p:tgtEl>
                                          <p:spTgt spid="687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f3gkw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45956</TotalTime>
  <Words>4192</Words>
  <Application>Microsoft Office PowerPoint</Application>
  <PresentationFormat>全屏显示(4:3)</PresentationFormat>
  <Paragraphs>988</Paragraphs>
  <Slides>53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53</vt:i4>
      </vt:variant>
    </vt:vector>
  </HeadingPairs>
  <TitlesOfParts>
    <vt:vector size="73" baseType="lpstr">
      <vt:lpstr>楷体_GB2312</vt:lpstr>
      <vt:lpstr>宋体</vt:lpstr>
      <vt:lpstr>微软雅黑</vt:lpstr>
      <vt:lpstr>Arial</vt:lpstr>
      <vt:lpstr>Bookman Old Style</vt:lpstr>
      <vt:lpstr>Calibri</vt:lpstr>
      <vt:lpstr>Cambria Math</vt:lpstr>
      <vt:lpstr>Symbol</vt:lpstr>
      <vt:lpstr>Times New Roman</vt:lpstr>
      <vt:lpstr>Wingdings</vt:lpstr>
      <vt:lpstr>默认设计模板</vt:lpstr>
      <vt:lpstr>公式</vt:lpstr>
      <vt:lpstr>BMP 图象</vt:lpstr>
      <vt:lpstr>Equation</vt:lpstr>
      <vt:lpstr>图片</vt:lpstr>
      <vt:lpstr>Picture</vt:lpstr>
      <vt:lpstr>位图图像</vt:lpstr>
      <vt:lpstr>Equation.3</vt:lpstr>
      <vt:lpstr>Visio</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zq</dc:creator>
  <cp:lastModifiedBy>Administrator</cp:lastModifiedBy>
  <cp:revision>2325</cp:revision>
  <dcterms:created xsi:type="dcterms:W3CDTF">2007-07-12T10:32:13Z</dcterms:created>
  <dcterms:modified xsi:type="dcterms:W3CDTF">2023-12-07T02:01:02Z</dcterms:modified>
</cp:coreProperties>
</file>