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65" r:id="rId3"/>
    <p:sldId id="266" r:id="rId4"/>
    <p:sldId id="268" r:id="rId5"/>
    <p:sldId id="269" r:id="rId6"/>
    <p:sldId id="270" r:id="rId7"/>
    <p:sldId id="271" r:id="rId8"/>
    <p:sldId id="257" r:id="rId9"/>
    <p:sldId id="258" r:id="rId10"/>
    <p:sldId id="267" r:id="rId11"/>
    <p:sldId id="259" r:id="rId12"/>
    <p:sldId id="261" r:id="rId13"/>
    <p:sldId id="262" r:id="rId14"/>
    <p:sldId id="263" r:id="rId15"/>
    <p:sldId id="264" r:id="rId16"/>
    <p:sldId id="272" r:id="rId17"/>
    <p:sldId id="260" r:id="rId18"/>
    <p:sldId id="273" r:id="rId19"/>
    <p:sldId id="274" r:id="rId20"/>
    <p:sldId id="276" r:id="rId21"/>
    <p:sldId id="275" r:id="rId22"/>
    <p:sldId id="278" r:id="rId23"/>
    <p:sldId id="279" r:id="rId24"/>
    <p:sldId id="280" r:id="rId25"/>
    <p:sldId id="277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51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70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57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626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0395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709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717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937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859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54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62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4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88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6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11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03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94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80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35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Learning Python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20220928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5046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 smtClean="0"/>
              <a:t>Input and output</a:t>
            </a:r>
            <a:endParaRPr lang="en-US" altLang="zh-TW" sz="5400" dirty="0" smtClean="0"/>
          </a:p>
        </p:txBody>
      </p:sp>
    </p:spTree>
    <p:extLst>
      <p:ext uri="{BB962C8B-B14F-4D97-AF65-F5344CB8AC3E}">
        <p14:creationId xmlns:p14="http://schemas.microsoft.com/office/powerpoint/2010/main" val="1622088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96029" y="2366963"/>
            <a:ext cx="6799941" cy="3424237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941319" y="4914900"/>
            <a:ext cx="1248229" cy="4495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46798" y="4808220"/>
            <a:ext cx="18375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03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52978" y="2366963"/>
            <a:ext cx="6886043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19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11874" y="2366963"/>
            <a:ext cx="7568251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5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75497" y="2366963"/>
            <a:ext cx="7841006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52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88525" y="2366963"/>
            <a:ext cx="6814950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39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 smtClean="0"/>
              <a:t>Data type</a:t>
            </a:r>
            <a:endParaRPr lang="en-US" altLang="zh-TW" sz="5400" dirty="0" smtClean="0"/>
          </a:p>
        </p:txBody>
      </p:sp>
    </p:spTree>
    <p:extLst>
      <p:ext uri="{BB962C8B-B14F-4D97-AF65-F5344CB8AC3E}">
        <p14:creationId xmlns:p14="http://schemas.microsoft.com/office/powerpoint/2010/main" val="609297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8515" y="481357"/>
            <a:ext cx="10364451" cy="699743"/>
          </a:xfrm>
        </p:spPr>
        <p:txBody>
          <a:bodyPr/>
          <a:lstStyle/>
          <a:p>
            <a:r>
              <a:rPr lang="en-US" altLang="zh-TW" dirty="0" smtClean="0"/>
              <a:t>Data type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47774" y="1269683"/>
            <a:ext cx="7273466" cy="526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83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09244" y="340043"/>
            <a:ext cx="9915781" cy="609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35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40092" y="1659730"/>
            <a:ext cx="4902355" cy="352186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30" y="1018222"/>
            <a:ext cx="4633258" cy="4437698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2750820" y="1912620"/>
            <a:ext cx="4549140" cy="30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642937" y="2430780"/>
            <a:ext cx="2664143" cy="1219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8" idx="3"/>
          </p:cNvCxnSpPr>
          <p:nvPr/>
        </p:nvCxnSpPr>
        <p:spPr>
          <a:xfrm flipV="1">
            <a:off x="3307080" y="2984313"/>
            <a:ext cx="3909060" cy="560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7299961" y="2110740"/>
            <a:ext cx="419100" cy="20040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1975008" y="4095749"/>
            <a:ext cx="5424012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2549604" y="4728209"/>
            <a:ext cx="4750356" cy="838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8477845" y="4438648"/>
            <a:ext cx="1263254" cy="4762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12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sz="3600" dirty="0" smtClean="0"/>
              <a:t>Learning python</a:t>
            </a:r>
          </a:p>
          <a:p>
            <a:r>
              <a:rPr lang="en-US" altLang="zh-TW" sz="3600" dirty="0" smtClean="0"/>
              <a:t>Input and output</a:t>
            </a:r>
          </a:p>
          <a:p>
            <a:r>
              <a:rPr lang="en-US" altLang="zh-TW" sz="3600" dirty="0" smtClean="0"/>
              <a:t>Data type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923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 smtClean="0"/>
              <a:t>Operator @ </a:t>
            </a:r>
            <a:endParaRPr lang="en-US" altLang="zh-TW" sz="5400" dirty="0" smtClean="0"/>
          </a:p>
        </p:txBody>
      </p:sp>
    </p:spTree>
    <p:extLst>
      <p:ext uri="{BB962C8B-B14F-4D97-AF65-F5344CB8AC3E}">
        <p14:creationId xmlns:p14="http://schemas.microsoft.com/office/powerpoint/2010/main" val="933086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632" y="538162"/>
            <a:ext cx="3609975" cy="25050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872" y="726757"/>
            <a:ext cx="2895909" cy="191738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244" y="3411855"/>
            <a:ext cx="2952750" cy="26098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7002" y="3593782"/>
            <a:ext cx="3952875" cy="136207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4419600" y="4625340"/>
            <a:ext cx="2552700" cy="807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4290060" y="2095500"/>
            <a:ext cx="3139440" cy="4376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9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 == &gt; true  </a:t>
            </a:r>
            <a:br>
              <a:rPr lang="en-US" altLang="zh-TW" dirty="0" smtClean="0"/>
            </a:br>
            <a:r>
              <a:rPr lang="en-US" altLang="zh-TW" dirty="0" smtClean="0"/>
              <a:t>0 == &gt; False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56626" y="2481791"/>
            <a:ext cx="10278747" cy="319458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956626" y="2481791"/>
            <a:ext cx="780734" cy="4900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878580" y="2481791"/>
            <a:ext cx="502920" cy="4900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947160" y="4135331"/>
            <a:ext cx="1729740" cy="14348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150620" y="5151120"/>
            <a:ext cx="1729740" cy="4191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690360" y="2481791"/>
            <a:ext cx="533400" cy="4900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6797040" y="4079081"/>
            <a:ext cx="1729740" cy="10720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323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84539" y="1461254"/>
            <a:ext cx="2007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["apple", "banana"]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616359" y="1461254"/>
            <a:ext cx="2007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["apple", "banana"]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23520" y="2580293"/>
            <a:ext cx="5052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x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4305300" y="1830586"/>
            <a:ext cx="30481" cy="9354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917786" y="2649974"/>
            <a:ext cx="5052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y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7155178" y="1830586"/>
            <a:ext cx="30481" cy="9354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00584" y="3753237"/>
            <a:ext cx="55119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dirty="0" smtClean="0"/>
              <a:t>x  is y    == &gt; False</a:t>
            </a:r>
          </a:p>
          <a:p>
            <a:r>
              <a:rPr lang="en-US" altLang="zh-TW" sz="4800" dirty="0" smtClean="0"/>
              <a:t>x  </a:t>
            </a:r>
            <a:r>
              <a:rPr lang="en-US" altLang="zh-TW" sz="4800" dirty="0" smtClean="0"/>
              <a:t>==</a:t>
            </a:r>
            <a:r>
              <a:rPr lang="en-US" altLang="zh-TW" sz="4800" dirty="0" smtClean="0"/>
              <a:t> y == &gt; True</a:t>
            </a:r>
          </a:p>
        </p:txBody>
      </p:sp>
      <p:sp>
        <p:nvSpPr>
          <p:cNvPr id="11" name="矩形 10"/>
          <p:cNvSpPr/>
          <p:nvPr/>
        </p:nvSpPr>
        <p:spPr>
          <a:xfrm>
            <a:off x="1865036" y="1888123"/>
            <a:ext cx="13532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/>
              <a:t>z</a:t>
            </a:r>
            <a:r>
              <a:rPr lang="en-US" altLang="zh-TW" sz="4000" dirty="0" smtClean="0"/>
              <a:t> = x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593339" y="1830586"/>
            <a:ext cx="578024" cy="10082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339387" y="2596009"/>
            <a:ext cx="4090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/>
              <a:t>z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97627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1149994" y="3289112"/>
            <a:ext cx="3818246" cy="3424107"/>
          </a:xfrm>
        </p:spPr>
        <p:txBody>
          <a:bodyPr>
            <a:normAutofit/>
          </a:bodyPr>
          <a:lstStyle/>
          <a:p>
            <a:r>
              <a:rPr lang="es-ES" altLang="zh-TW" sz="4400" dirty="0"/>
              <a:t>x = 5</a:t>
            </a:r>
          </a:p>
          <a:p>
            <a:r>
              <a:rPr lang="es-ES" altLang="zh-TW" sz="4400" dirty="0"/>
              <a:t>y = </a:t>
            </a:r>
            <a:r>
              <a:rPr lang="es-ES" altLang="zh-TW" sz="4400" dirty="0" smtClean="0"/>
              <a:t>3</a:t>
            </a:r>
            <a:endParaRPr lang="es-ES" altLang="zh-TW" sz="4400" dirty="0"/>
          </a:p>
          <a:p>
            <a:r>
              <a:rPr lang="es-ES" altLang="zh-TW" sz="4400" dirty="0"/>
              <a:t>print(x &amp; y)</a:t>
            </a:r>
            <a:endParaRPr lang="zh-TW" altLang="en-US" sz="4400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2865120" y="3764280"/>
            <a:ext cx="3291840" cy="152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336588" y="3198614"/>
            <a:ext cx="34474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000" dirty="0" smtClean="0"/>
              <a:t>(101)</a:t>
            </a:r>
            <a:r>
              <a:rPr lang="en-US" altLang="zh-TW" sz="6000" baseline="-25000" dirty="0" smtClean="0"/>
              <a:t>2</a:t>
            </a:r>
            <a:endParaRPr lang="en-US" altLang="zh-TW" sz="6000" baseline="-25000" dirty="0"/>
          </a:p>
        </p:txBody>
      </p:sp>
      <p:sp>
        <p:nvSpPr>
          <p:cNvPr id="7" name="矩形 6"/>
          <p:cNvSpPr/>
          <p:nvPr/>
        </p:nvSpPr>
        <p:spPr>
          <a:xfrm>
            <a:off x="6336588" y="1883585"/>
            <a:ext cx="12474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binary</a:t>
            </a:r>
            <a:endParaRPr lang="en-US" altLang="zh-TW" sz="3200" dirty="0"/>
          </a:p>
        </p:txBody>
      </p:sp>
      <p:sp>
        <p:nvSpPr>
          <p:cNvPr id="8" name="矩形 7"/>
          <p:cNvSpPr/>
          <p:nvPr/>
        </p:nvSpPr>
        <p:spPr>
          <a:xfrm>
            <a:off x="5821331" y="2439468"/>
            <a:ext cx="3445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1*2</a:t>
            </a:r>
            <a:r>
              <a:rPr lang="en-US" altLang="zh-TW" sz="3600" baseline="30000" dirty="0" smtClean="0"/>
              <a:t>2</a:t>
            </a:r>
            <a:r>
              <a:rPr lang="en-US" altLang="zh-TW" sz="3600" dirty="0" smtClean="0"/>
              <a:t>+0*</a:t>
            </a:r>
            <a:r>
              <a:rPr lang="en-US" altLang="zh-TW" sz="3600" dirty="0" smtClean="0"/>
              <a:t>2</a:t>
            </a:r>
            <a:r>
              <a:rPr lang="en-US" altLang="zh-TW" sz="3600" baseline="30000" dirty="0" smtClean="0"/>
              <a:t>1</a:t>
            </a:r>
            <a:r>
              <a:rPr lang="en-US" altLang="zh-TW" sz="3600" dirty="0" smtClean="0"/>
              <a:t>+1*2</a:t>
            </a:r>
            <a:r>
              <a:rPr lang="en-US" altLang="zh-TW" sz="3600" baseline="30000" dirty="0"/>
              <a:t>0</a:t>
            </a:r>
            <a:endParaRPr lang="zh-TW" altLang="en-US" sz="3600" dirty="0"/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6071514" y="2940114"/>
            <a:ext cx="748386" cy="5269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7673340" y="2940115"/>
            <a:ext cx="628650" cy="5269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7226478" y="2940114"/>
            <a:ext cx="0" cy="5269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2865120" y="4686300"/>
            <a:ext cx="3291840" cy="152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336588" y="4059674"/>
            <a:ext cx="215956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dirty="0" smtClean="0"/>
              <a:t>(011)</a:t>
            </a:r>
            <a:r>
              <a:rPr lang="en-US" altLang="zh-TW" sz="6000" baseline="-25000" dirty="0" smtClean="0"/>
              <a:t>2</a:t>
            </a:r>
            <a:endParaRPr lang="en-US" altLang="zh-TW" sz="6000" baseline="-25000" dirty="0"/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1005840" y="5151120"/>
            <a:ext cx="8061960" cy="228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445707" y="5162550"/>
            <a:ext cx="19591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5400" dirty="0"/>
              <a:t>(</a:t>
            </a:r>
            <a:r>
              <a:rPr lang="en-US" altLang="zh-TW" sz="5400" dirty="0" smtClean="0"/>
              <a:t>001)</a:t>
            </a:r>
            <a:r>
              <a:rPr lang="en-US" altLang="zh-TW" sz="5400" baseline="-25000" dirty="0" smtClean="0"/>
              <a:t>2</a:t>
            </a:r>
            <a:endParaRPr lang="en-US" altLang="zh-TW" sz="5400" baseline="-25000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32" y="175528"/>
            <a:ext cx="3362325" cy="1952625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291" y="239746"/>
            <a:ext cx="1686947" cy="1320965"/>
          </a:xfrm>
          <a:prstGeom prst="rect">
            <a:avLst/>
          </a:prstGeom>
        </p:spPr>
      </p:pic>
      <p:cxnSp>
        <p:nvCxnSpPr>
          <p:cNvPr id="25" name="直線單箭頭接點 24"/>
          <p:cNvCxnSpPr/>
          <p:nvPr/>
        </p:nvCxnSpPr>
        <p:spPr>
          <a:xfrm flipV="1">
            <a:off x="3589020" y="926816"/>
            <a:ext cx="2567940" cy="7940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250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752" y="2264092"/>
            <a:ext cx="3457575" cy="25431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427" y="2402204"/>
            <a:ext cx="2333625" cy="226695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5158740" y="3246120"/>
            <a:ext cx="2659380" cy="662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5044440" y="3718560"/>
            <a:ext cx="2773680" cy="6396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732738" y="508754"/>
            <a:ext cx="92179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smtClean="0"/>
              <a:t>Exercise: how to get a 7 in bitwise-or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14651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 smtClean="0"/>
              <a:t>Learning python</a:t>
            </a:r>
            <a:endParaRPr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386548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120140"/>
            <a:ext cx="10363826" cy="4671059"/>
          </a:xfrm>
        </p:spPr>
        <p:txBody>
          <a:bodyPr>
            <a:normAutofit/>
          </a:bodyPr>
          <a:lstStyle/>
          <a:p>
            <a:r>
              <a:rPr lang="en-US" altLang="zh-TW" dirty="0"/>
              <a:t>What is </a:t>
            </a:r>
            <a:r>
              <a:rPr lang="en-US" altLang="zh-TW" dirty="0" smtClean="0"/>
              <a:t>Python?</a:t>
            </a:r>
            <a:endParaRPr lang="en-US" altLang="zh-TW" dirty="0"/>
          </a:p>
          <a:p>
            <a:r>
              <a:rPr lang="en-US" altLang="zh-TW" dirty="0"/>
              <a:t>Python Jobs</a:t>
            </a:r>
          </a:p>
          <a:p>
            <a:r>
              <a:rPr lang="en-US" altLang="zh-TW" dirty="0"/>
              <a:t>Why to Learn Python?</a:t>
            </a:r>
          </a:p>
          <a:p>
            <a:r>
              <a:rPr lang="en-US" altLang="zh-TW" dirty="0"/>
              <a:t>Python Online Interpreter</a:t>
            </a:r>
          </a:p>
          <a:p>
            <a:r>
              <a:rPr lang="en-US" altLang="zh-TW" dirty="0"/>
              <a:t>one</a:t>
            </a:r>
          </a:p>
          <a:p>
            <a:r>
              <a:rPr lang="en-US" altLang="zh-TW" dirty="0"/>
              <a:t>two</a:t>
            </a:r>
          </a:p>
          <a:p>
            <a:r>
              <a:rPr lang="en-US" altLang="zh-TW" dirty="0"/>
              <a:t>GOOGLE COLAB</a:t>
            </a:r>
          </a:p>
          <a:p>
            <a:r>
              <a:rPr lang="en-US" altLang="zh-TW" dirty="0"/>
              <a:t>YOUR PYTHON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23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07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</a:t>
            </a:r>
            <a:r>
              <a:rPr lang="en-US" altLang="zh-TW" dirty="0" smtClean="0"/>
              <a:t>Jobs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33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to Learn 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02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Online Interpreter:1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886468"/>
            <a:ext cx="10363200" cy="2385227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8437418" y="3716977"/>
            <a:ext cx="1140031" cy="7956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701517" y="3873726"/>
            <a:ext cx="14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INTERACTIVE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02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69263"/>
          </a:xfrm>
        </p:spPr>
        <p:txBody>
          <a:bodyPr/>
          <a:lstStyle/>
          <a:p>
            <a:r>
              <a:rPr lang="en-US" altLang="zh-TW" dirty="0" smtClean="0"/>
              <a:t>Python Online Interpreter:2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05595" y="1542245"/>
            <a:ext cx="3649881" cy="483916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46317" y="2761013"/>
            <a:ext cx="1436914" cy="385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644568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96</TotalTime>
  <Words>122</Words>
  <Application>Microsoft Office PowerPoint</Application>
  <PresentationFormat>寬螢幕</PresentationFormat>
  <Paragraphs>44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9" baseType="lpstr">
      <vt:lpstr>新細明體</vt:lpstr>
      <vt:lpstr>Arial</vt:lpstr>
      <vt:lpstr>Tw Cen MT</vt:lpstr>
      <vt:lpstr>小水滴</vt:lpstr>
      <vt:lpstr>Learning Python</vt:lpstr>
      <vt:lpstr>Agenda</vt:lpstr>
      <vt:lpstr>PowerPoint 簡報</vt:lpstr>
      <vt:lpstr>PowerPoint 簡報</vt:lpstr>
      <vt:lpstr>What is Python</vt:lpstr>
      <vt:lpstr>Python Jobs</vt:lpstr>
      <vt:lpstr>Why to Learn Python</vt:lpstr>
      <vt:lpstr>Python Online Interpreter:1</vt:lpstr>
      <vt:lpstr>Python Online Interpreter:2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Data type</vt:lpstr>
      <vt:lpstr>PowerPoint 簡報</vt:lpstr>
      <vt:lpstr>PowerPoint 簡報</vt:lpstr>
      <vt:lpstr>PowerPoint 簡報</vt:lpstr>
      <vt:lpstr>PowerPoint 簡報</vt:lpstr>
      <vt:lpstr>1 == &gt; true   0 == &gt; False 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</dc:title>
  <dc:creator>user</dc:creator>
  <cp:lastModifiedBy>user</cp:lastModifiedBy>
  <cp:revision>7</cp:revision>
  <dcterms:created xsi:type="dcterms:W3CDTF">2022-09-28T00:29:38Z</dcterms:created>
  <dcterms:modified xsi:type="dcterms:W3CDTF">2022-09-28T02:06:02Z</dcterms:modified>
</cp:coreProperties>
</file>