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2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6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4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3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2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Learning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20220928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Online Interpreter:1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3625"/>
            <a:ext cx="10515600" cy="24203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437418" y="3716977"/>
            <a:ext cx="1140031" cy="795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01517" y="3873726"/>
            <a:ext cx="14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INTERACTIVE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Online Interpreter:2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95" y="1542245"/>
            <a:ext cx="3649881" cy="48391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6317" y="2761013"/>
            <a:ext cx="1436914" cy="385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64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98" y="217804"/>
            <a:ext cx="10492780" cy="52838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417320" y="4206240"/>
            <a:ext cx="1493520" cy="556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8638" y="5501639"/>
            <a:ext cx="1837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0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31" y="1200785"/>
            <a:ext cx="87504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334" y="1810385"/>
            <a:ext cx="96173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33" y="1825625"/>
            <a:ext cx="9963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62" y="743584"/>
            <a:ext cx="10227797" cy="51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78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Learning Python</vt:lpstr>
      <vt:lpstr>Python Online Interpreter:1</vt:lpstr>
      <vt:lpstr>Python Online Interpreter:2</vt:lpstr>
      <vt:lpstr>PowerPoint 簡報</vt:lpstr>
      <vt:lpstr>PowerPoint 簡報</vt:lpstr>
      <vt:lpstr>PowerPoint 簡報</vt:lpstr>
      <vt:lpstr>PowerPoint 簡報</vt:lpstr>
      <vt:lpstr>PowerPoint 簡報</vt:lpstr>
      <vt:lpstr>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>user</dc:creator>
  <cp:lastModifiedBy>user</cp:lastModifiedBy>
  <cp:revision>2</cp:revision>
  <dcterms:created xsi:type="dcterms:W3CDTF">2022-09-28T00:29:38Z</dcterms:created>
  <dcterms:modified xsi:type="dcterms:W3CDTF">2022-09-28T00:50:54Z</dcterms:modified>
</cp:coreProperties>
</file>