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63" r:id="rId4"/>
    <p:sldId id="282" r:id="rId5"/>
    <p:sldId id="258" r:id="rId6"/>
    <p:sldId id="261" r:id="rId7"/>
    <p:sldId id="259" r:id="rId8"/>
    <p:sldId id="265" r:id="rId9"/>
    <p:sldId id="260" r:id="rId10"/>
    <p:sldId id="262" r:id="rId11"/>
    <p:sldId id="264" r:id="rId12"/>
    <p:sldId id="266" r:id="rId13"/>
    <p:sldId id="268" r:id="rId14"/>
    <p:sldId id="270" r:id="rId15"/>
    <p:sldId id="272" r:id="rId16"/>
    <p:sldId id="267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F52F4-6E2D-44BE-B825-BB3FBE6FCBEC}">
  <a:tblStyle styleId="{3A0F52F4-6E2D-44BE-B825-BB3FBE6FC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84965" autoAdjust="0"/>
  </p:normalViewPr>
  <p:slideViewPr>
    <p:cSldViewPr snapToGrid="0">
      <p:cViewPr varScale="1">
        <p:scale>
          <a:sx n="120" d="100"/>
          <a:sy n="120" d="100"/>
        </p:scale>
        <p:origin x="1098" y="9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0" name="Google Shape;4940;gfde4e8293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1" name="Google Shape;4941;gfde4e8293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142da425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6" name="Google Shape;4956;g142da425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1" name="Google Shape;4971;gfde4e8293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2" name="Google Shape;4972;gfde4e8293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gfde4e8293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1" name="Google Shape;5051;gfde4e8293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1" name="Google Shape;5061;gfde4e8293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2" name="Google Shape;5062;gfde4e8293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7" name="Google Shape;5097;g1003bd6ff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8" name="Google Shape;5098;g1003bd6ff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7" name="Google Shape;4977;g1003bd6ff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8" name="Google Shape;4978;g1003bd6ff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fde4e8293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fde4e8293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6" name="Google Shape;4876;gfde4e82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7" name="Google Shape;4877;gfde4e82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Google Shape;4948;gfde4e8293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9" name="Google Shape;4949;gfde4e8293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4" name="Google Shape;5384;gfde4e8293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5" name="Google Shape;5385;gfde4e8293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6" name="Google Shape;4886;g142b6ff09a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7" name="Google Shape;4887;g142b6ff09a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9" name="Google Shape;4929;gfde4e829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0" name="Google Shape;4930;gfde4e829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gfde4e829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6" name="Google Shape;4916;gfde4e829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2" name="Google Shape;4962;gfde4e8293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3" name="Google Shape;4963;gfde4e8293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2" name="Google Shape;4922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2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04" name="Google Shape;104;p2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2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2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2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2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2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2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2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2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2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2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2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2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2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2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2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2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2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2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2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2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2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2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2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2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2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6" name="Google Shape;196;p2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-5400000">
            <a:off x="5694338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-5400000">
            <a:off x="6041850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-5400000">
            <a:off x="6389363" y="919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89117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89117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891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689117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689117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8050667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8020668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8013911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8013911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8020668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ctrTitle"/>
          </p:nvPr>
        </p:nvSpPr>
        <p:spPr>
          <a:xfrm>
            <a:off x="1773150" y="1185750"/>
            <a:ext cx="5597700" cy="26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subTitle" idx="1"/>
          </p:nvPr>
        </p:nvSpPr>
        <p:spPr>
          <a:xfrm>
            <a:off x="2134325" y="3787575"/>
            <a:ext cx="4875300" cy="33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18" name="Google Shape;218;p2"/>
          <p:cNvCxnSpPr/>
          <p:nvPr/>
        </p:nvCxnSpPr>
        <p:spPr>
          <a:xfrm>
            <a:off x="1869250" y="4750750"/>
            <a:ext cx="5435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11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637" name="Google Shape;1637;p11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638" name="Google Shape;1638;p1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9" name="Google Shape;1639;p1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1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1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1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3" name="Google Shape;1643;p1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1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5" name="Google Shape;1645;p1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6" name="Google Shape;1646;p1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7" name="Google Shape;1647;p1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1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9" name="Google Shape;1649;p1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0" name="Google Shape;1650;p1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1" name="Google Shape;1651;p1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2" name="Google Shape;1652;p1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1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1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1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1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1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1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9" name="Google Shape;1659;p1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1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1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1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3" name="Google Shape;1663;p1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1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1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6" name="Google Shape;1666;p1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7" name="Google Shape;1667;p1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1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1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1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1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1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1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1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5" name="Google Shape;1675;p1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6" name="Google Shape;1676;p1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1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1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1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1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1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1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1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1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1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1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1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1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1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1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1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1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1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1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1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1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1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1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1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1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1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1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1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1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1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1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1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1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1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1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1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1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1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1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1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1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1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1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1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1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1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1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1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1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1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1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1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1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1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0" name="Google Shape;1730;p11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731" name="Google Shape;1731;p1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1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1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1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1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1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1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1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1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1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1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1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1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1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1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1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1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1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1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1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1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1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1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1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1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1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1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1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1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1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1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1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1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1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1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1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1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1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1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1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1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1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1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1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1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1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1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1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1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1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1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1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1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1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1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1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1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1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1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1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1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1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1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1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1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1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1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1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1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1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1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1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1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1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1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1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1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1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1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1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1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1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1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1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1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1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1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1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1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1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1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1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23" name="Google Shape;1823;p11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11"/>
          <p:cNvSpPr/>
          <p:nvPr/>
        </p:nvSpPr>
        <p:spPr>
          <a:xfrm>
            <a:off x="8402542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11"/>
          <p:cNvSpPr/>
          <p:nvPr/>
        </p:nvSpPr>
        <p:spPr>
          <a:xfrm>
            <a:off x="8402542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11"/>
          <p:cNvSpPr/>
          <p:nvPr/>
        </p:nvSpPr>
        <p:spPr>
          <a:xfrm>
            <a:off x="8402542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1"/>
          <p:cNvSpPr/>
          <p:nvPr/>
        </p:nvSpPr>
        <p:spPr>
          <a:xfrm>
            <a:off x="8402542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11"/>
          <p:cNvSpPr/>
          <p:nvPr/>
        </p:nvSpPr>
        <p:spPr>
          <a:xfrm>
            <a:off x="8402542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1"/>
          <p:cNvSpPr/>
          <p:nvPr/>
        </p:nvSpPr>
        <p:spPr>
          <a:xfrm>
            <a:off x="437380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11"/>
          <p:cNvSpPr/>
          <p:nvPr/>
        </p:nvSpPr>
        <p:spPr>
          <a:xfrm>
            <a:off x="407381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1"/>
          <p:cNvSpPr/>
          <p:nvPr/>
        </p:nvSpPr>
        <p:spPr>
          <a:xfrm>
            <a:off x="400623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1"/>
          <p:cNvSpPr/>
          <p:nvPr/>
        </p:nvSpPr>
        <p:spPr>
          <a:xfrm>
            <a:off x="400623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1"/>
          <p:cNvSpPr/>
          <p:nvPr/>
        </p:nvSpPr>
        <p:spPr>
          <a:xfrm>
            <a:off x="407381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1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1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1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0" name="Google Shape;1840;p11"/>
          <p:cNvCxnSpPr/>
          <p:nvPr/>
        </p:nvCxnSpPr>
        <p:spPr>
          <a:xfrm>
            <a:off x="1940763" y="4750750"/>
            <a:ext cx="5241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1" name="Google Shape;1841;p11"/>
          <p:cNvSpPr txBox="1">
            <a:spLocks noGrp="1"/>
          </p:cNvSpPr>
          <p:nvPr>
            <p:ph type="title" hasCustomPrompt="1"/>
          </p:nvPr>
        </p:nvSpPr>
        <p:spPr>
          <a:xfrm>
            <a:off x="1709325" y="1669088"/>
            <a:ext cx="5725500" cy="1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2" name="Google Shape;1842;p11"/>
          <p:cNvSpPr txBox="1">
            <a:spLocks noGrp="1"/>
          </p:cNvSpPr>
          <p:nvPr>
            <p:ph type="subTitle" idx="1"/>
          </p:nvPr>
        </p:nvSpPr>
        <p:spPr>
          <a:xfrm>
            <a:off x="1709325" y="3283750"/>
            <a:ext cx="57255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13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846" name="Google Shape;1846;p13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847" name="Google Shape;1847;p1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8" name="Google Shape;1848;p1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9" name="Google Shape;1849;p1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0" name="Google Shape;1850;p1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1" name="Google Shape;1851;p1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2" name="Google Shape;1852;p1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3" name="Google Shape;1853;p1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4" name="Google Shape;1854;p1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5" name="Google Shape;1855;p1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6" name="Google Shape;1856;p1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7" name="Google Shape;1857;p1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8" name="Google Shape;1858;p1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9" name="Google Shape;1859;p1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0" name="Google Shape;1860;p1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1" name="Google Shape;1861;p1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2" name="Google Shape;1862;p1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3" name="Google Shape;1863;p1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4" name="Google Shape;1864;p1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5" name="Google Shape;1865;p1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6" name="Google Shape;1866;p1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7" name="Google Shape;1867;p1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8" name="Google Shape;1868;p1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9" name="Google Shape;1869;p1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0" name="Google Shape;1870;p1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1" name="Google Shape;1871;p1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2" name="Google Shape;1872;p1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1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4" name="Google Shape;1874;p1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5" name="Google Shape;1875;p1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1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1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8" name="Google Shape;1878;p1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9" name="Google Shape;1879;p1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1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1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2" name="Google Shape;1882;p1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3" name="Google Shape;1883;p1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1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5" name="Google Shape;1885;p1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6" name="Google Shape;1886;p1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7" name="Google Shape;1887;p1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1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9" name="Google Shape;1889;p1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0" name="Google Shape;1890;p1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1" name="Google Shape;1891;p1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1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1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1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1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1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1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1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1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1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1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1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1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1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1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1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1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1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1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1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1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1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1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1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1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1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1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1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1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1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1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1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1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1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1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1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1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1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1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1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1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1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1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1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1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1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1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1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9" name="Google Shape;1939;p13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940" name="Google Shape;1940;p1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1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1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1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1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1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1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1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1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1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1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1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1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1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1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1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1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1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1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1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1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1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1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1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1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1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1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1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1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1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1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1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1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1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1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1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1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1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8" name="Google Shape;1978;p1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9" name="Google Shape;1979;p1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1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1" name="Google Shape;1981;p1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1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1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4" name="Google Shape;1984;p1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5" name="Google Shape;1985;p1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1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7" name="Google Shape;1987;p1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1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1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1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1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1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1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4" name="Google Shape;1994;p1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5" name="Google Shape;1995;p1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1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1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1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1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1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1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1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1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1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1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1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1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8" name="Google Shape;2008;p1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1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0" name="Google Shape;2010;p1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1" name="Google Shape;2011;p1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2" name="Google Shape;2012;p1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1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4" name="Google Shape;2014;p1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1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1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1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1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1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1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1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1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1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1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1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1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1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1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1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1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1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32" name="Google Shape;2032;p13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6" name="Google Shape;2036;p13"/>
          <p:cNvSpPr/>
          <p:nvPr/>
        </p:nvSpPr>
        <p:spPr>
          <a:xfrm rot="10800000">
            <a:off x="193800" y="1751175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13"/>
          <p:cNvSpPr/>
          <p:nvPr/>
        </p:nvSpPr>
        <p:spPr>
          <a:xfrm rot="10800000">
            <a:off x="193800" y="1403663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13"/>
          <p:cNvSpPr/>
          <p:nvPr/>
        </p:nvSpPr>
        <p:spPr>
          <a:xfrm rot="10800000">
            <a:off x="193800" y="1056150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13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3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41" name="Google Shape;2041;p13"/>
          <p:cNvSpPr txBox="1">
            <a:spLocks noGrp="1"/>
          </p:cNvSpPr>
          <p:nvPr>
            <p:ph type="subTitle" idx="1"/>
          </p:nvPr>
        </p:nvSpPr>
        <p:spPr>
          <a:xfrm>
            <a:off x="3306250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2" name="Google Shape;2042;p13"/>
          <p:cNvSpPr txBox="1">
            <a:spLocks noGrp="1"/>
          </p:cNvSpPr>
          <p:nvPr>
            <p:ph type="subTitle" idx="2"/>
          </p:nvPr>
        </p:nvSpPr>
        <p:spPr>
          <a:xfrm>
            <a:off x="3306251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3" name="Google Shape;2043;p13"/>
          <p:cNvSpPr txBox="1">
            <a:spLocks noGrp="1"/>
          </p:cNvSpPr>
          <p:nvPr>
            <p:ph type="title" idx="3" hasCustomPrompt="1"/>
          </p:nvPr>
        </p:nvSpPr>
        <p:spPr>
          <a:xfrm>
            <a:off x="4052350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44" name="Google Shape;2044;p13"/>
          <p:cNvSpPr txBox="1">
            <a:spLocks noGrp="1"/>
          </p:cNvSpPr>
          <p:nvPr>
            <p:ph type="subTitle" idx="4"/>
          </p:nvPr>
        </p:nvSpPr>
        <p:spPr>
          <a:xfrm>
            <a:off x="5916825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5" name="Google Shape;2045;p13"/>
          <p:cNvSpPr txBox="1">
            <a:spLocks noGrp="1"/>
          </p:cNvSpPr>
          <p:nvPr>
            <p:ph type="subTitle" idx="5"/>
          </p:nvPr>
        </p:nvSpPr>
        <p:spPr>
          <a:xfrm>
            <a:off x="5916826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6" name="Google Shape;2046;p13"/>
          <p:cNvSpPr txBox="1">
            <a:spLocks noGrp="1"/>
          </p:cNvSpPr>
          <p:nvPr>
            <p:ph type="title" idx="6" hasCustomPrompt="1"/>
          </p:nvPr>
        </p:nvSpPr>
        <p:spPr>
          <a:xfrm>
            <a:off x="6662925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47" name="Google Shape;2047;p13"/>
          <p:cNvSpPr txBox="1">
            <a:spLocks noGrp="1"/>
          </p:cNvSpPr>
          <p:nvPr>
            <p:ph type="subTitle" idx="7"/>
          </p:nvPr>
        </p:nvSpPr>
        <p:spPr>
          <a:xfrm>
            <a:off x="695675" y="1792375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8" name="Google Shape;2048;p13"/>
          <p:cNvSpPr txBox="1">
            <a:spLocks noGrp="1"/>
          </p:cNvSpPr>
          <p:nvPr>
            <p:ph type="subTitle" idx="8"/>
          </p:nvPr>
        </p:nvSpPr>
        <p:spPr>
          <a:xfrm>
            <a:off x="695676" y="21741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49" name="Google Shape;2049;p13"/>
          <p:cNvSpPr txBox="1">
            <a:spLocks noGrp="1"/>
          </p:cNvSpPr>
          <p:nvPr>
            <p:ph type="title" idx="9" hasCustomPrompt="1"/>
          </p:nvPr>
        </p:nvSpPr>
        <p:spPr>
          <a:xfrm>
            <a:off x="1441775" y="1298325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0" name="Google Shape;2050;p13"/>
          <p:cNvSpPr txBox="1">
            <a:spLocks noGrp="1"/>
          </p:cNvSpPr>
          <p:nvPr>
            <p:ph type="subTitle" idx="13"/>
          </p:nvPr>
        </p:nvSpPr>
        <p:spPr>
          <a:xfrm>
            <a:off x="3306250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1" name="Google Shape;2051;p13"/>
          <p:cNvSpPr txBox="1">
            <a:spLocks noGrp="1"/>
          </p:cNvSpPr>
          <p:nvPr>
            <p:ph type="subTitle" idx="14"/>
          </p:nvPr>
        </p:nvSpPr>
        <p:spPr>
          <a:xfrm>
            <a:off x="3306251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52350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3" name="Google Shape;2053;p13"/>
          <p:cNvSpPr txBox="1">
            <a:spLocks noGrp="1"/>
          </p:cNvSpPr>
          <p:nvPr>
            <p:ph type="subTitle" idx="16"/>
          </p:nvPr>
        </p:nvSpPr>
        <p:spPr>
          <a:xfrm>
            <a:off x="5916825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4" name="Google Shape;2054;p13"/>
          <p:cNvSpPr txBox="1">
            <a:spLocks noGrp="1"/>
          </p:cNvSpPr>
          <p:nvPr>
            <p:ph type="subTitle" idx="17"/>
          </p:nvPr>
        </p:nvSpPr>
        <p:spPr>
          <a:xfrm>
            <a:off x="591682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5" name="Google Shape;2055;p13"/>
          <p:cNvSpPr txBox="1">
            <a:spLocks noGrp="1"/>
          </p:cNvSpPr>
          <p:nvPr>
            <p:ph type="title" idx="18" hasCustomPrompt="1"/>
          </p:nvPr>
        </p:nvSpPr>
        <p:spPr>
          <a:xfrm>
            <a:off x="6662925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56" name="Google Shape;2056;p13"/>
          <p:cNvSpPr txBox="1">
            <a:spLocks noGrp="1"/>
          </p:cNvSpPr>
          <p:nvPr>
            <p:ph type="subTitle" idx="19"/>
          </p:nvPr>
        </p:nvSpPr>
        <p:spPr>
          <a:xfrm>
            <a:off x="695675" y="3608200"/>
            <a:ext cx="2531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500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 Medium"/>
              <a:buNone/>
              <a:defRPr sz="21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7" name="Google Shape;2057;p13"/>
          <p:cNvSpPr txBox="1">
            <a:spLocks noGrp="1"/>
          </p:cNvSpPr>
          <p:nvPr>
            <p:ph type="subTitle" idx="20"/>
          </p:nvPr>
        </p:nvSpPr>
        <p:spPr>
          <a:xfrm>
            <a:off x="695676" y="3989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13"/>
          <p:cNvSpPr txBox="1">
            <a:spLocks noGrp="1"/>
          </p:cNvSpPr>
          <p:nvPr>
            <p:ph type="title" idx="21" hasCustomPrompt="1"/>
          </p:nvPr>
        </p:nvSpPr>
        <p:spPr>
          <a:xfrm>
            <a:off x="1441775" y="3114000"/>
            <a:ext cx="10392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1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061" name="Google Shape;2061;p1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062" name="Google Shape;2062;p1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1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1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1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1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1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1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1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1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1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1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1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1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1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1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1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1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1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1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1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1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1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1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1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1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1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1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1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1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1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1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1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1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1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1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1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1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1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1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1" name="Google Shape;2101;p1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2" name="Google Shape;2102;p1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3" name="Google Shape;2103;p1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1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1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1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1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8" name="Google Shape;2108;p1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9" name="Google Shape;2109;p1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0" name="Google Shape;2110;p1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1" name="Google Shape;2111;p1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2" name="Google Shape;2112;p1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3" name="Google Shape;2113;p1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4" name="Google Shape;2114;p1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5" name="Google Shape;2115;p1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6" name="Google Shape;2116;p1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7" name="Google Shape;2117;p1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8" name="Google Shape;2118;p1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9" name="Google Shape;2119;p1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0" name="Google Shape;2120;p1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1" name="Google Shape;2121;p1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2" name="Google Shape;2122;p1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3" name="Google Shape;2123;p1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4" name="Google Shape;2124;p1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5" name="Google Shape;2125;p1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6" name="Google Shape;2126;p1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7" name="Google Shape;2127;p1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8" name="Google Shape;2128;p1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9" name="Google Shape;2129;p1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0" name="Google Shape;2130;p1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1" name="Google Shape;2131;p1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2" name="Google Shape;2132;p1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3" name="Google Shape;2133;p1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4" name="Google Shape;2134;p1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5" name="Google Shape;2135;p1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6" name="Google Shape;2136;p1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7" name="Google Shape;2137;p1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8" name="Google Shape;2138;p1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9" name="Google Shape;2139;p1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0" name="Google Shape;2140;p1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1" name="Google Shape;2141;p1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2" name="Google Shape;2142;p1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3" name="Google Shape;2143;p1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4" name="Google Shape;2144;p1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5" name="Google Shape;2145;p1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6" name="Google Shape;2146;p1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7" name="Google Shape;2147;p1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8" name="Google Shape;2148;p1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9" name="Google Shape;2149;p1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0" name="Google Shape;2150;p1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1" name="Google Shape;2151;p1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2" name="Google Shape;2152;p1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3" name="Google Shape;2153;p1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4" name="Google Shape;2154;p1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155" name="Google Shape;2155;p1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6" name="Google Shape;2156;p1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7" name="Google Shape;2157;p1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8" name="Google Shape;2158;p1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9" name="Google Shape;2159;p1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1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1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1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3" name="Google Shape;2163;p1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4" name="Google Shape;2164;p1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5" name="Google Shape;2165;p1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6" name="Google Shape;2166;p1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1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8" name="Google Shape;2168;p1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9" name="Google Shape;2169;p1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1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1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1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3" name="Google Shape;2173;p1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4" name="Google Shape;2174;p1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5" name="Google Shape;2175;p1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6" name="Google Shape;2176;p1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1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8" name="Google Shape;2178;p1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9" name="Google Shape;2179;p1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0" name="Google Shape;2180;p1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1" name="Google Shape;2181;p1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2" name="Google Shape;2182;p1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3" name="Google Shape;2183;p1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4" name="Google Shape;2184;p1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5" name="Google Shape;2185;p1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6" name="Google Shape;2186;p1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7" name="Google Shape;2187;p1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8" name="Google Shape;2188;p1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9" name="Google Shape;2189;p1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0" name="Google Shape;2190;p1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1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2" name="Google Shape;2192;p1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3" name="Google Shape;2193;p1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4" name="Google Shape;2194;p1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5" name="Google Shape;2195;p1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6" name="Google Shape;2196;p1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7" name="Google Shape;2197;p1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1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9" name="Google Shape;2199;p1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0" name="Google Shape;2200;p1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1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1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1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4" name="Google Shape;2204;p1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1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6" name="Google Shape;2206;p1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7" name="Google Shape;2207;p1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8" name="Google Shape;2208;p1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9" name="Google Shape;2209;p1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0" name="Google Shape;2210;p1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1" name="Google Shape;2211;p1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1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3" name="Google Shape;2213;p1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4" name="Google Shape;2214;p1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5" name="Google Shape;2215;p1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6" name="Google Shape;2216;p1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7" name="Google Shape;2217;p1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8" name="Google Shape;2218;p1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9" name="Google Shape;2219;p1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1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1" name="Google Shape;2221;p1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1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1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1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5" name="Google Shape;2225;p1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6" name="Google Shape;2226;p1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7" name="Google Shape;2227;p1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8" name="Google Shape;2228;p1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9" name="Google Shape;2229;p1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0" name="Google Shape;2230;p1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1" name="Google Shape;2231;p1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2" name="Google Shape;2232;p1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3" name="Google Shape;2233;p1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4" name="Google Shape;2234;p1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5" name="Google Shape;2235;p1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6" name="Google Shape;2236;p1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7" name="Google Shape;2237;p1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8" name="Google Shape;2238;p1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9" name="Google Shape;2239;p1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0" name="Google Shape;2240;p1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1" name="Google Shape;2241;p1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2" name="Google Shape;2242;p1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3" name="Google Shape;2243;p1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4" name="Google Shape;2244;p1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5" name="Google Shape;2245;p1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6" name="Google Shape;2246;p1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47" name="Google Shape;2247;p1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1" name="Google Shape;2251;p1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53" name="Google Shape;2253;p14"/>
          <p:cNvSpPr txBox="1">
            <a:spLocks noGrp="1"/>
          </p:cNvSpPr>
          <p:nvPr>
            <p:ph type="subTitle" idx="1"/>
          </p:nvPr>
        </p:nvSpPr>
        <p:spPr>
          <a:xfrm>
            <a:off x="820611" y="2308526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4" name="Google Shape;2254;p14"/>
          <p:cNvSpPr txBox="1">
            <a:spLocks noGrp="1"/>
          </p:cNvSpPr>
          <p:nvPr>
            <p:ph type="subTitle" idx="2"/>
          </p:nvPr>
        </p:nvSpPr>
        <p:spPr>
          <a:xfrm>
            <a:off x="820600" y="2741827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5" name="Google Shape;2255;p14"/>
          <p:cNvSpPr txBox="1">
            <a:spLocks noGrp="1"/>
          </p:cNvSpPr>
          <p:nvPr>
            <p:ph type="subTitle" idx="3"/>
          </p:nvPr>
        </p:nvSpPr>
        <p:spPr>
          <a:xfrm>
            <a:off x="820611" y="1160375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6" name="Google Shape;2256;p14"/>
          <p:cNvSpPr txBox="1">
            <a:spLocks noGrp="1"/>
          </p:cNvSpPr>
          <p:nvPr>
            <p:ph type="subTitle" idx="4"/>
          </p:nvPr>
        </p:nvSpPr>
        <p:spPr>
          <a:xfrm>
            <a:off x="820600" y="1593810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7" name="Google Shape;2257;p14"/>
          <p:cNvSpPr txBox="1">
            <a:spLocks noGrp="1"/>
          </p:cNvSpPr>
          <p:nvPr>
            <p:ph type="subTitle" idx="5"/>
          </p:nvPr>
        </p:nvSpPr>
        <p:spPr>
          <a:xfrm>
            <a:off x="820611" y="3456540"/>
            <a:ext cx="75027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urret Road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2258" name="Google Shape;2258;p14"/>
          <p:cNvSpPr txBox="1">
            <a:spLocks noGrp="1"/>
          </p:cNvSpPr>
          <p:nvPr>
            <p:ph type="subTitle" idx="6"/>
          </p:nvPr>
        </p:nvSpPr>
        <p:spPr>
          <a:xfrm>
            <a:off x="820600" y="3889850"/>
            <a:ext cx="7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0" name="Google Shape;2260;p1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261" name="Google Shape;2261;p1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262" name="Google Shape;2262;p1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3" name="Google Shape;2263;p1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4" name="Google Shape;2264;p1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5" name="Google Shape;2265;p1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6" name="Google Shape;2266;p1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7" name="Google Shape;2267;p1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8" name="Google Shape;2268;p1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9" name="Google Shape;2269;p1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0" name="Google Shape;2270;p1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1" name="Google Shape;2271;p1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2" name="Google Shape;2272;p1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3" name="Google Shape;2273;p1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1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1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1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1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1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9" name="Google Shape;2279;p1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0" name="Google Shape;2280;p1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1" name="Google Shape;2281;p1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2" name="Google Shape;2282;p1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3" name="Google Shape;2283;p1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4" name="Google Shape;2284;p1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5" name="Google Shape;2285;p1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6" name="Google Shape;2286;p1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7" name="Google Shape;2287;p1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8" name="Google Shape;2288;p1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1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0" name="Google Shape;2290;p1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1" name="Google Shape;2291;p1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2" name="Google Shape;2292;p1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3" name="Google Shape;2293;p1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4" name="Google Shape;2294;p1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5" name="Google Shape;2295;p1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6" name="Google Shape;2296;p1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7" name="Google Shape;2297;p1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8" name="Google Shape;2298;p1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9" name="Google Shape;2299;p1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0" name="Google Shape;2300;p1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1" name="Google Shape;2301;p1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2" name="Google Shape;2302;p1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3" name="Google Shape;2303;p1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4" name="Google Shape;2304;p1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5" name="Google Shape;2305;p1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6" name="Google Shape;2306;p1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7" name="Google Shape;2307;p1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8" name="Google Shape;2308;p1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9" name="Google Shape;2309;p1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0" name="Google Shape;2310;p1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1" name="Google Shape;2311;p1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2" name="Google Shape;2312;p1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3" name="Google Shape;2313;p1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4" name="Google Shape;2314;p1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5" name="Google Shape;2315;p1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6" name="Google Shape;2316;p1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7" name="Google Shape;2317;p1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8" name="Google Shape;2318;p1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9" name="Google Shape;2319;p1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0" name="Google Shape;2320;p1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1" name="Google Shape;2321;p1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2" name="Google Shape;2322;p1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3" name="Google Shape;2323;p1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4" name="Google Shape;2324;p1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5" name="Google Shape;2325;p1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6" name="Google Shape;2326;p1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7" name="Google Shape;2327;p1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8" name="Google Shape;2328;p1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9" name="Google Shape;2329;p1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0" name="Google Shape;2330;p1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1" name="Google Shape;2331;p1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2" name="Google Shape;2332;p1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3" name="Google Shape;2333;p1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4" name="Google Shape;2334;p1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5" name="Google Shape;2335;p1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6" name="Google Shape;2336;p1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7" name="Google Shape;2337;p1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8" name="Google Shape;2338;p1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9" name="Google Shape;2339;p1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0" name="Google Shape;2340;p1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1" name="Google Shape;2341;p1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2" name="Google Shape;2342;p1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3" name="Google Shape;2343;p1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4" name="Google Shape;2344;p1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5" name="Google Shape;2345;p1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6" name="Google Shape;2346;p1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7" name="Google Shape;2347;p1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8" name="Google Shape;2348;p1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9" name="Google Shape;2349;p1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0" name="Google Shape;2350;p1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1" name="Google Shape;2351;p1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2" name="Google Shape;2352;p1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3" name="Google Shape;2353;p1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4" name="Google Shape;2354;p1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355" name="Google Shape;2355;p1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6" name="Google Shape;2356;p1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7" name="Google Shape;2357;p1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8" name="Google Shape;2358;p1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9" name="Google Shape;2359;p1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0" name="Google Shape;2360;p1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1" name="Google Shape;2361;p1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2" name="Google Shape;2362;p1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3" name="Google Shape;2363;p1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4" name="Google Shape;2364;p1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5" name="Google Shape;2365;p1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6" name="Google Shape;2366;p1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1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8" name="Google Shape;2368;p1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9" name="Google Shape;2369;p1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0" name="Google Shape;2370;p1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1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2" name="Google Shape;2372;p1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3" name="Google Shape;2373;p1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4" name="Google Shape;2374;p1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5" name="Google Shape;2375;p1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6" name="Google Shape;2376;p1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7" name="Google Shape;2377;p1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8" name="Google Shape;2378;p1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9" name="Google Shape;2379;p1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0" name="Google Shape;2380;p1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1" name="Google Shape;2381;p1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2" name="Google Shape;2382;p1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3" name="Google Shape;2383;p1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4" name="Google Shape;2384;p1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5" name="Google Shape;2385;p1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6" name="Google Shape;2386;p1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1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8" name="Google Shape;2388;p1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9" name="Google Shape;2389;p1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0" name="Google Shape;2390;p1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1" name="Google Shape;2391;p1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2" name="Google Shape;2392;p1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3" name="Google Shape;2393;p1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4" name="Google Shape;2394;p1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1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1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7" name="Google Shape;2397;p1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8" name="Google Shape;2398;p1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9" name="Google Shape;2399;p1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0" name="Google Shape;2400;p1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1" name="Google Shape;2401;p1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2" name="Google Shape;2402;p1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3" name="Google Shape;2403;p1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4" name="Google Shape;2404;p1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5" name="Google Shape;2405;p1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6" name="Google Shape;2406;p1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1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8" name="Google Shape;2408;p1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9" name="Google Shape;2409;p1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1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1" name="Google Shape;2411;p1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2" name="Google Shape;2412;p1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3" name="Google Shape;2413;p1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1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5" name="Google Shape;2415;p1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6" name="Google Shape;2416;p1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1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8" name="Google Shape;2418;p1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9" name="Google Shape;2419;p1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0" name="Google Shape;2420;p1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1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2" name="Google Shape;2422;p1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3" name="Google Shape;2423;p1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1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5" name="Google Shape;2425;p1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6" name="Google Shape;2426;p1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7" name="Google Shape;2427;p1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8" name="Google Shape;2428;p1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9" name="Google Shape;2429;p1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0" name="Google Shape;2430;p1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1" name="Google Shape;2431;p1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2" name="Google Shape;2432;p1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3" name="Google Shape;2433;p1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4" name="Google Shape;2434;p1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5" name="Google Shape;2435;p1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6" name="Google Shape;2436;p1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7" name="Google Shape;2437;p1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8" name="Google Shape;2438;p1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9" name="Google Shape;2439;p1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0" name="Google Shape;2440;p1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1" name="Google Shape;2441;p1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2" name="Google Shape;2442;p1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3" name="Google Shape;2443;p1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4" name="Google Shape;2444;p1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5" name="Google Shape;2445;p1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6" name="Google Shape;2446;p1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7" name="Google Shape;2447;p1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15"/>
          <p:cNvSpPr/>
          <p:nvPr/>
        </p:nvSpPr>
        <p:spPr>
          <a:xfrm flipH="1">
            <a:off x="186793" y="1764339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15"/>
          <p:cNvSpPr/>
          <p:nvPr/>
        </p:nvSpPr>
        <p:spPr>
          <a:xfrm flipH="1">
            <a:off x="186793" y="2148390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15"/>
          <p:cNvSpPr/>
          <p:nvPr/>
        </p:nvSpPr>
        <p:spPr>
          <a:xfrm flipH="1">
            <a:off x="180138" y="2532442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15"/>
          <p:cNvSpPr/>
          <p:nvPr/>
        </p:nvSpPr>
        <p:spPr>
          <a:xfrm flipH="1">
            <a:off x="216894" y="2913217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15"/>
          <p:cNvSpPr/>
          <p:nvPr/>
        </p:nvSpPr>
        <p:spPr>
          <a:xfrm flipH="1">
            <a:off x="216894" y="3297268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15"/>
          <p:cNvSpPr/>
          <p:nvPr/>
        </p:nvSpPr>
        <p:spPr>
          <a:xfrm>
            <a:off x="476475" y="597400"/>
            <a:ext cx="8187600" cy="4449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15"/>
          <p:cNvSpPr/>
          <p:nvPr/>
        </p:nvSpPr>
        <p:spPr>
          <a:xfrm>
            <a:off x="4540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15"/>
          <p:cNvSpPr/>
          <p:nvPr/>
        </p:nvSpPr>
        <p:spPr>
          <a:xfrm>
            <a:off x="37565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15"/>
          <p:cNvSpPr/>
          <p:nvPr/>
        </p:nvSpPr>
        <p:spPr>
          <a:xfrm>
            <a:off x="532518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15"/>
          <p:cNvSpPr txBox="1">
            <a:spLocks noGrp="1"/>
          </p:cNvSpPr>
          <p:nvPr>
            <p:ph type="title"/>
          </p:nvPr>
        </p:nvSpPr>
        <p:spPr>
          <a:xfrm>
            <a:off x="1630470" y="3219975"/>
            <a:ext cx="588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2461" name="Google Shape;2461;p15"/>
          <p:cNvSpPr txBox="1">
            <a:spLocks noGrp="1"/>
          </p:cNvSpPr>
          <p:nvPr>
            <p:ph type="subTitle" idx="1"/>
          </p:nvPr>
        </p:nvSpPr>
        <p:spPr>
          <a:xfrm>
            <a:off x="1630425" y="1447175"/>
            <a:ext cx="5883000" cy="14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" name="Google Shape;2463;p1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464" name="Google Shape;2464;p1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465" name="Google Shape;2465;p1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6" name="Google Shape;2466;p1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7" name="Google Shape;2467;p1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8" name="Google Shape;2468;p1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9" name="Google Shape;2469;p1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0" name="Google Shape;2470;p1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1" name="Google Shape;2471;p1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2" name="Google Shape;2472;p1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3" name="Google Shape;2473;p1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4" name="Google Shape;2474;p1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5" name="Google Shape;2475;p1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6" name="Google Shape;2476;p1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7" name="Google Shape;2477;p1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8" name="Google Shape;2478;p1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9" name="Google Shape;2479;p1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0" name="Google Shape;2480;p1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1" name="Google Shape;2481;p1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2" name="Google Shape;2482;p1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3" name="Google Shape;2483;p1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4" name="Google Shape;2484;p1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5" name="Google Shape;2485;p1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6" name="Google Shape;2486;p1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7" name="Google Shape;2487;p1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8" name="Google Shape;2488;p1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9" name="Google Shape;2489;p1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0" name="Google Shape;2490;p1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1" name="Google Shape;2491;p1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2" name="Google Shape;2492;p1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3" name="Google Shape;2493;p1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4" name="Google Shape;2494;p1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5" name="Google Shape;2495;p1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6" name="Google Shape;2496;p1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7" name="Google Shape;2497;p1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8" name="Google Shape;2498;p1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9" name="Google Shape;2499;p1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0" name="Google Shape;2500;p1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1" name="Google Shape;2501;p1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2" name="Google Shape;2502;p1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3" name="Google Shape;2503;p1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4" name="Google Shape;2504;p1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5" name="Google Shape;2505;p1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6" name="Google Shape;2506;p1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7" name="Google Shape;2507;p1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8" name="Google Shape;2508;p1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9" name="Google Shape;2509;p1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0" name="Google Shape;2510;p1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1" name="Google Shape;2511;p1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2" name="Google Shape;2512;p1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3" name="Google Shape;2513;p1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4" name="Google Shape;2514;p1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5" name="Google Shape;2515;p1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6" name="Google Shape;2516;p1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7" name="Google Shape;2517;p1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8" name="Google Shape;2518;p1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9" name="Google Shape;2519;p1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0" name="Google Shape;2520;p1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1" name="Google Shape;2521;p1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2" name="Google Shape;2522;p1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3" name="Google Shape;2523;p1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4" name="Google Shape;2524;p1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5" name="Google Shape;2525;p1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6" name="Google Shape;2526;p1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7" name="Google Shape;2527;p1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8" name="Google Shape;2528;p1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9" name="Google Shape;2529;p1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0" name="Google Shape;2530;p1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1" name="Google Shape;2531;p1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2" name="Google Shape;2532;p1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3" name="Google Shape;2533;p1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4" name="Google Shape;2534;p1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5" name="Google Shape;2535;p1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6" name="Google Shape;2536;p1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7" name="Google Shape;2537;p1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8" name="Google Shape;2538;p1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9" name="Google Shape;2539;p1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0" name="Google Shape;2540;p1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1" name="Google Shape;2541;p1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2" name="Google Shape;2542;p1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3" name="Google Shape;2543;p1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4" name="Google Shape;2544;p1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5" name="Google Shape;2545;p1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6" name="Google Shape;2546;p1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7" name="Google Shape;2547;p1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8" name="Google Shape;2548;p1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9" name="Google Shape;2549;p1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0" name="Google Shape;2550;p1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1" name="Google Shape;2551;p1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2" name="Google Shape;2552;p1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3" name="Google Shape;2553;p1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4" name="Google Shape;2554;p1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5" name="Google Shape;2555;p1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6" name="Google Shape;2556;p1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7" name="Google Shape;2557;p1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558" name="Google Shape;2558;p1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9" name="Google Shape;2559;p1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0" name="Google Shape;2560;p1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1" name="Google Shape;2561;p1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2" name="Google Shape;2562;p1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3" name="Google Shape;2563;p1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4" name="Google Shape;2564;p1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5" name="Google Shape;2565;p1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6" name="Google Shape;2566;p1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7" name="Google Shape;2567;p1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8" name="Google Shape;2568;p1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9" name="Google Shape;2569;p1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0" name="Google Shape;2570;p1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1" name="Google Shape;2571;p1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2" name="Google Shape;2572;p1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3" name="Google Shape;2573;p1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4" name="Google Shape;2574;p1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5" name="Google Shape;2575;p1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6" name="Google Shape;2576;p1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7" name="Google Shape;2577;p1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8" name="Google Shape;2578;p1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9" name="Google Shape;2579;p1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0" name="Google Shape;2580;p1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1" name="Google Shape;2581;p1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2" name="Google Shape;2582;p1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3" name="Google Shape;2583;p1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4" name="Google Shape;2584;p1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5" name="Google Shape;2585;p1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6" name="Google Shape;2586;p1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7" name="Google Shape;2587;p1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1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9" name="Google Shape;2589;p1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0" name="Google Shape;2590;p1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1" name="Google Shape;2591;p1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1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3" name="Google Shape;2593;p1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4" name="Google Shape;2594;p1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1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6" name="Google Shape;2596;p1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7" name="Google Shape;2597;p1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8" name="Google Shape;2598;p1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1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0" name="Google Shape;2600;p1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1" name="Google Shape;2601;p1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1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3" name="Google Shape;2603;p1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4" name="Google Shape;2604;p1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5" name="Google Shape;2605;p1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6" name="Google Shape;2606;p1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07;p1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8" name="Google Shape;2608;p1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1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1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1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1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3" name="Google Shape;2613;p1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4" name="Google Shape;2614;p1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5" name="Google Shape;2615;p1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6" name="Google Shape;2616;p1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7" name="Google Shape;2617;p1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8" name="Google Shape;2618;p1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9" name="Google Shape;2619;p1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0" name="Google Shape;2620;p1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1" name="Google Shape;2621;p1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2" name="Google Shape;2622;p1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3" name="Google Shape;2623;p1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4" name="Google Shape;2624;p1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5" name="Google Shape;2625;p1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1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1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1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9" name="Google Shape;2629;p1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0" name="Google Shape;2630;p1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1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1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1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4" name="Google Shape;2634;p1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5" name="Google Shape;2635;p1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1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1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1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1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1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1" name="Google Shape;2641;p1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2" name="Google Shape;2642;p1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3" name="Google Shape;2643;p1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4" name="Google Shape;2644;p1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5" name="Google Shape;2645;p1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6" name="Google Shape;2646;p1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7" name="Google Shape;2647;p1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1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1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50" name="Google Shape;2650;p1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4" name="Google Shape;2654;p16"/>
          <p:cNvSpPr/>
          <p:nvPr/>
        </p:nvSpPr>
        <p:spPr>
          <a:xfrm rot="5400000" flipH="1">
            <a:off x="5121407" y="17158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16"/>
          <p:cNvSpPr/>
          <p:nvPr/>
        </p:nvSpPr>
        <p:spPr>
          <a:xfrm rot="5400000" flipH="1">
            <a:off x="4737356" y="17158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16"/>
          <p:cNvSpPr/>
          <p:nvPr/>
        </p:nvSpPr>
        <p:spPr>
          <a:xfrm rot="5400000" flipH="1">
            <a:off x="4349926" y="168205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16"/>
          <p:cNvSpPr/>
          <p:nvPr/>
        </p:nvSpPr>
        <p:spPr>
          <a:xfrm rot="5400000" flipH="1">
            <a:off x="3985891" y="184945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16"/>
          <p:cNvSpPr/>
          <p:nvPr/>
        </p:nvSpPr>
        <p:spPr>
          <a:xfrm rot="5400000" flipH="1">
            <a:off x="3603426" y="186532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16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16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17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663" name="Google Shape;2663;p17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664" name="Google Shape;2664;p1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1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6" name="Google Shape;2666;p1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7" name="Google Shape;2667;p1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8" name="Google Shape;2668;p1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9" name="Google Shape;2669;p1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0" name="Google Shape;2670;p1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1" name="Google Shape;2671;p1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2" name="Google Shape;2672;p1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3" name="Google Shape;2673;p1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4" name="Google Shape;2674;p1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5" name="Google Shape;2675;p1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6" name="Google Shape;2676;p1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7" name="Google Shape;2677;p1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8" name="Google Shape;2678;p1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9" name="Google Shape;2679;p1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0" name="Google Shape;2680;p1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1" name="Google Shape;2681;p1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2" name="Google Shape;2682;p1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3" name="Google Shape;2683;p1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4" name="Google Shape;2684;p1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5" name="Google Shape;2685;p1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6" name="Google Shape;2686;p1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7" name="Google Shape;2687;p1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8" name="Google Shape;2688;p1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9" name="Google Shape;2689;p1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0" name="Google Shape;2690;p1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1" name="Google Shape;2691;p1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2" name="Google Shape;2692;p1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3" name="Google Shape;2693;p1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4" name="Google Shape;2694;p1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5" name="Google Shape;2695;p1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6" name="Google Shape;2696;p1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7" name="Google Shape;2697;p1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8" name="Google Shape;2698;p1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9" name="Google Shape;2699;p1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0" name="Google Shape;2700;p1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1" name="Google Shape;2701;p1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1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1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4" name="Google Shape;2704;p1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5" name="Google Shape;2705;p1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6" name="Google Shape;2706;p1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7" name="Google Shape;2707;p1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8" name="Google Shape;2708;p1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9" name="Google Shape;2709;p1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0" name="Google Shape;2710;p1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1" name="Google Shape;2711;p1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2" name="Google Shape;2712;p1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3" name="Google Shape;2713;p1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4" name="Google Shape;2714;p1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5" name="Google Shape;2715;p1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6" name="Google Shape;2716;p1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7" name="Google Shape;2717;p1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8" name="Google Shape;2718;p1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9" name="Google Shape;2719;p1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0" name="Google Shape;2720;p1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1" name="Google Shape;2721;p1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2" name="Google Shape;2722;p1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3" name="Google Shape;2723;p1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4" name="Google Shape;2724;p1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5" name="Google Shape;2725;p1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6" name="Google Shape;2726;p1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7" name="Google Shape;2727;p1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8" name="Google Shape;2728;p1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9" name="Google Shape;2729;p1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0" name="Google Shape;2730;p1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1" name="Google Shape;2731;p1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2" name="Google Shape;2732;p1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3" name="Google Shape;2733;p1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4" name="Google Shape;2734;p1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5" name="Google Shape;2735;p1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6" name="Google Shape;2736;p1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1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8" name="Google Shape;2738;p1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9" name="Google Shape;2739;p1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0" name="Google Shape;2740;p1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1" name="Google Shape;2741;p1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2" name="Google Shape;2742;p1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3" name="Google Shape;2743;p1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4" name="Google Shape;2744;p1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5" name="Google Shape;2745;p1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6" name="Google Shape;2746;p1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7" name="Google Shape;2747;p1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8" name="Google Shape;2748;p1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9" name="Google Shape;2749;p1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0" name="Google Shape;2750;p1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1" name="Google Shape;2751;p1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2" name="Google Shape;2752;p1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3" name="Google Shape;2753;p1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4" name="Google Shape;2754;p1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5" name="Google Shape;2755;p1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56" name="Google Shape;2756;p17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2757" name="Google Shape;2757;p1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8" name="Google Shape;2758;p1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9" name="Google Shape;2759;p1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0" name="Google Shape;2760;p1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1" name="Google Shape;2761;p1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2" name="Google Shape;2762;p1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3" name="Google Shape;2763;p1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4" name="Google Shape;2764;p1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5" name="Google Shape;2765;p1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6" name="Google Shape;2766;p1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" name="Google Shape;2767;p1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" name="Google Shape;2768;p1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9" name="Google Shape;2769;p1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0" name="Google Shape;2770;p1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1" name="Google Shape;2771;p1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2" name="Google Shape;2772;p1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1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1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1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1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1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8" name="Google Shape;2778;p1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9" name="Google Shape;2779;p1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1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1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1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1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4" name="Google Shape;2784;p1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5" name="Google Shape;2785;p1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6" name="Google Shape;2786;p1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7" name="Google Shape;2787;p1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8" name="Google Shape;2788;p1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9" name="Google Shape;2789;p1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0" name="Google Shape;2790;p1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1" name="Google Shape;2791;p1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2" name="Google Shape;2792;p1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3" name="Google Shape;2793;p1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4" name="Google Shape;2794;p1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5" name="Google Shape;2795;p1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6" name="Google Shape;2796;p1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7" name="Google Shape;2797;p1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8" name="Google Shape;2798;p1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9" name="Google Shape;2799;p1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0" name="Google Shape;2800;p1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1" name="Google Shape;2801;p1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2" name="Google Shape;2802;p1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3" name="Google Shape;2803;p1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4" name="Google Shape;2804;p1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5" name="Google Shape;2805;p1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6" name="Google Shape;2806;p1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7" name="Google Shape;2807;p1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1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9" name="Google Shape;2809;p1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0" name="Google Shape;2810;p1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1" name="Google Shape;2811;p1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2" name="Google Shape;2812;p1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3" name="Google Shape;2813;p1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4" name="Google Shape;2814;p1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5" name="Google Shape;2815;p1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6" name="Google Shape;2816;p1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7" name="Google Shape;2817;p1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8" name="Google Shape;2818;p1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9" name="Google Shape;2819;p1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0" name="Google Shape;2820;p1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1" name="Google Shape;2821;p1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2" name="Google Shape;2822;p1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1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4" name="Google Shape;2824;p1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5" name="Google Shape;2825;p1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6" name="Google Shape;2826;p1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7" name="Google Shape;2827;p1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8" name="Google Shape;2828;p1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9" name="Google Shape;2829;p1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0" name="Google Shape;2830;p1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1" name="Google Shape;2831;p1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2" name="Google Shape;2832;p1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3" name="Google Shape;2833;p1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4" name="Google Shape;2834;p1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5" name="Google Shape;2835;p1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6" name="Google Shape;2836;p1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7" name="Google Shape;2837;p1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8" name="Google Shape;2838;p1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9" name="Google Shape;2839;p1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0" name="Google Shape;2840;p1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1" name="Google Shape;2841;p1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2" name="Google Shape;2842;p1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3" name="Google Shape;2843;p1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4" name="Google Shape;2844;p1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5" name="Google Shape;2845;p1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6" name="Google Shape;2846;p1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7" name="Google Shape;2847;p1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8" name="Google Shape;2848;p1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49" name="Google Shape;2849;p17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7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7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7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3" name="Google Shape;2853;p17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17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55" name="Google Shape;2855;p17"/>
          <p:cNvSpPr txBox="1">
            <a:spLocks noGrp="1"/>
          </p:cNvSpPr>
          <p:nvPr>
            <p:ph type="subTitle" idx="1"/>
          </p:nvPr>
        </p:nvSpPr>
        <p:spPr>
          <a:xfrm>
            <a:off x="3452900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6" name="Google Shape;2856;p17"/>
          <p:cNvSpPr txBox="1">
            <a:spLocks noGrp="1"/>
          </p:cNvSpPr>
          <p:nvPr>
            <p:ph type="subTitle" idx="2"/>
          </p:nvPr>
        </p:nvSpPr>
        <p:spPr>
          <a:xfrm>
            <a:off x="3452875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7" name="Google Shape;2857;p17"/>
          <p:cNvSpPr txBox="1">
            <a:spLocks noGrp="1"/>
          </p:cNvSpPr>
          <p:nvPr>
            <p:ph type="subTitle" idx="3"/>
          </p:nvPr>
        </p:nvSpPr>
        <p:spPr>
          <a:xfrm>
            <a:off x="1034238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8" name="Google Shape;2858;p17"/>
          <p:cNvSpPr txBox="1">
            <a:spLocks noGrp="1"/>
          </p:cNvSpPr>
          <p:nvPr>
            <p:ph type="subTitle" idx="4"/>
          </p:nvPr>
        </p:nvSpPr>
        <p:spPr>
          <a:xfrm>
            <a:off x="1034238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9" name="Google Shape;2859;p17"/>
          <p:cNvSpPr txBox="1">
            <a:spLocks noGrp="1"/>
          </p:cNvSpPr>
          <p:nvPr>
            <p:ph type="subTitle" idx="5"/>
          </p:nvPr>
        </p:nvSpPr>
        <p:spPr>
          <a:xfrm>
            <a:off x="5871613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0" name="Google Shape;2860;p17"/>
          <p:cNvSpPr txBox="1">
            <a:spLocks noGrp="1"/>
          </p:cNvSpPr>
          <p:nvPr>
            <p:ph type="subTitle" idx="6"/>
          </p:nvPr>
        </p:nvSpPr>
        <p:spPr>
          <a:xfrm>
            <a:off x="5871613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61" name="Google Shape;2861;p17"/>
          <p:cNvSpPr txBox="1">
            <a:spLocks noGrp="1"/>
          </p:cNvSpPr>
          <p:nvPr>
            <p:ph type="subTitle" idx="7"/>
          </p:nvPr>
        </p:nvSpPr>
        <p:spPr>
          <a:xfrm>
            <a:off x="3452900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2" name="Google Shape;2862;p17"/>
          <p:cNvSpPr txBox="1">
            <a:spLocks noGrp="1"/>
          </p:cNvSpPr>
          <p:nvPr>
            <p:ph type="subTitle" idx="8"/>
          </p:nvPr>
        </p:nvSpPr>
        <p:spPr>
          <a:xfrm>
            <a:off x="34529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63" name="Google Shape;2863;p17"/>
          <p:cNvSpPr txBox="1">
            <a:spLocks noGrp="1"/>
          </p:cNvSpPr>
          <p:nvPr>
            <p:ph type="subTitle" idx="9"/>
          </p:nvPr>
        </p:nvSpPr>
        <p:spPr>
          <a:xfrm>
            <a:off x="1034250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4" name="Google Shape;2864;p17"/>
          <p:cNvSpPr txBox="1">
            <a:spLocks noGrp="1"/>
          </p:cNvSpPr>
          <p:nvPr>
            <p:ph type="subTitle" idx="13"/>
          </p:nvPr>
        </p:nvSpPr>
        <p:spPr>
          <a:xfrm>
            <a:off x="10342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65" name="Google Shape;2865;p17"/>
          <p:cNvSpPr txBox="1">
            <a:spLocks noGrp="1"/>
          </p:cNvSpPr>
          <p:nvPr>
            <p:ph type="subTitle" idx="14"/>
          </p:nvPr>
        </p:nvSpPr>
        <p:spPr>
          <a:xfrm>
            <a:off x="5871613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6" name="Google Shape;2866;p17"/>
          <p:cNvSpPr txBox="1">
            <a:spLocks noGrp="1"/>
          </p:cNvSpPr>
          <p:nvPr>
            <p:ph type="subTitle" idx="15"/>
          </p:nvPr>
        </p:nvSpPr>
        <p:spPr>
          <a:xfrm>
            <a:off x="5871613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2" name="Google Shape;3472;p21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3473" name="Google Shape;3473;p21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3474" name="Google Shape;3474;p2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5" name="Google Shape;3475;p2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6" name="Google Shape;3476;p2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7" name="Google Shape;3477;p2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8" name="Google Shape;3478;p2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9" name="Google Shape;3479;p2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0" name="Google Shape;3480;p2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1" name="Google Shape;3481;p2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2" name="Google Shape;3482;p2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3" name="Google Shape;3483;p2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4" name="Google Shape;3484;p2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5" name="Google Shape;3485;p2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6" name="Google Shape;3486;p2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7" name="Google Shape;3487;p2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8" name="Google Shape;3488;p2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9" name="Google Shape;3489;p2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0" name="Google Shape;3490;p2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1" name="Google Shape;3491;p2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2" name="Google Shape;3492;p2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3" name="Google Shape;3493;p2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4" name="Google Shape;3494;p2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5" name="Google Shape;3495;p2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6" name="Google Shape;3496;p2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7" name="Google Shape;3497;p2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8" name="Google Shape;3498;p2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9" name="Google Shape;3499;p2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0" name="Google Shape;3500;p2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1" name="Google Shape;3501;p2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2" name="Google Shape;3502;p2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3" name="Google Shape;3503;p2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2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5" name="Google Shape;3505;p2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6" name="Google Shape;3506;p2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2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2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9" name="Google Shape;3509;p2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0" name="Google Shape;3510;p2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1" name="Google Shape;3511;p2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2" name="Google Shape;3512;p2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3" name="Google Shape;3513;p2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4" name="Google Shape;3514;p2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5" name="Google Shape;3515;p2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6" name="Google Shape;3516;p2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7" name="Google Shape;3517;p2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8" name="Google Shape;3518;p2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9" name="Google Shape;3519;p2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0" name="Google Shape;3520;p2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1" name="Google Shape;3521;p2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2" name="Google Shape;3522;p2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3" name="Google Shape;3523;p2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4" name="Google Shape;3524;p2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5" name="Google Shape;3525;p2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6" name="Google Shape;3526;p2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7" name="Google Shape;3527;p2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8" name="Google Shape;3528;p2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9" name="Google Shape;3529;p2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0" name="Google Shape;3530;p2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1" name="Google Shape;3531;p2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2" name="Google Shape;3532;p2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3" name="Google Shape;3533;p2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4" name="Google Shape;3534;p2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5" name="Google Shape;3535;p2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6" name="Google Shape;3536;p2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7" name="Google Shape;3537;p2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8" name="Google Shape;3538;p2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9" name="Google Shape;3539;p2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0" name="Google Shape;3540;p2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1" name="Google Shape;3541;p2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2" name="Google Shape;3542;p2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3" name="Google Shape;3543;p2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4" name="Google Shape;3544;p2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5" name="Google Shape;3545;p2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6" name="Google Shape;3546;p2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7" name="Google Shape;3547;p2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8" name="Google Shape;3548;p2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9" name="Google Shape;3549;p2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0" name="Google Shape;3550;p2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1" name="Google Shape;3551;p2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2" name="Google Shape;3552;p2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3" name="Google Shape;3553;p2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4" name="Google Shape;3554;p2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5" name="Google Shape;3555;p2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6" name="Google Shape;3556;p2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7" name="Google Shape;3557;p2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8" name="Google Shape;3558;p2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9" name="Google Shape;3559;p2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0" name="Google Shape;3560;p2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1" name="Google Shape;3561;p2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2" name="Google Shape;3562;p2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3" name="Google Shape;3563;p2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4" name="Google Shape;3564;p2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5" name="Google Shape;3565;p2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66" name="Google Shape;3566;p21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3567" name="Google Shape;3567;p21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8" name="Google Shape;3568;p21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9" name="Google Shape;3569;p21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0" name="Google Shape;3570;p21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1" name="Google Shape;3571;p21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2" name="Google Shape;3572;p21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3" name="Google Shape;3573;p21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4" name="Google Shape;3574;p21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5" name="Google Shape;3575;p21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6" name="Google Shape;3576;p21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7" name="Google Shape;3577;p21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8" name="Google Shape;3578;p21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9" name="Google Shape;3579;p21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0" name="Google Shape;3580;p21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1" name="Google Shape;3581;p21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2" name="Google Shape;3582;p21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3" name="Google Shape;3583;p21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4" name="Google Shape;3584;p21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5" name="Google Shape;3585;p21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6" name="Google Shape;3586;p21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7" name="Google Shape;3587;p21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8" name="Google Shape;3588;p21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9" name="Google Shape;3589;p21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0" name="Google Shape;3590;p21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1" name="Google Shape;3591;p21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2" name="Google Shape;3592;p21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3" name="Google Shape;3593;p21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4" name="Google Shape;3594;p21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5" name="Google Shape;3595;p21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6" name="Google Shape;3596;p21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7" name="Google Shape;3597;p21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8" name="Google Shape;3598;p21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9" name="Google Shape;3599;p21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0" name="Google Shape;3600;p21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1" name="Google Shape;3601;p21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2" name="Google Shape;3602;p21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3" name="Google Shape;3603;p21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4" name="Google Shape;3604;p21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5" name="Google Shape;3605;p21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6" name="Google Shape;3606;p21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7" name="Google Shape;3607;p21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8" name="Google Shape;3608;p21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9" name="Google Shape;3609;p21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0" name="Google Shape;3610;p21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1" name="Google Shape;3611;p21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2" name="Google Shape;3612;p21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3" name="Google Shape;3613;p21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4" name="Google Shape;3614;p21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5" name="Google Shape;3615;p21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6" name="Google Shape;3616;p21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7" name="Google Shape;3617;p21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8" name="Google Shape;3618;p21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9" name="Google Shape;3619;p21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0" name="Google Shape;3620;p21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1" name="Google Shape;3621;p21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2" name="Google Shape;3622;p21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3" name="Google Shape;3623;p21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4" name="Google Shape;3624;p21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5" name="Google Shape;3625;p21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6" name="Google Shape;3626;p21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7" name="Google Shape;3627;p21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8" name="Google Shape;3628;p21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9" name="Google Shape;3629;p21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0" name="Google Shape;3630;p21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1" name="Google Shape;3631;p21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2" name="Google Shape;3632;p21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3" name="Google Shape;3633;p21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4" name="Google Shape;3634;p21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5" name="Google Shape;3635;p21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6" name="Google Shape;3636;p21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7" name="Google Shape;3637;p21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8" name="Google Shape;3638;p21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9" name="Google Shape;3639;p21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0" name="Google Shape;3640;p21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1" name="Google Shape;3641;p21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2" name="Google Shape;3642;p21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3" name="Google Shape;3643;p21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4" name="Google Shape;3644;p21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5" name="Google Shape;3645;p21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6" name="Google Shape;3646;p21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7" name="Google Shape;3647;p21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8" name="Google Shape;3648;p21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9" name="Google Shape;3649;p21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0" name="Google Shape;3650;p21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1" name="Google Shape;3651;p21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2" name="Google Shape;3652;p21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3" name="Google Shape;3653;p21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4" name="Google Shape;3654;p21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5" name="Google Shape;3655;p21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6" name="Google Shape;3656;p21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7" name="Google Shape;3657;p21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8" name="Google Shape;3658;p21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59" name="Google Shape;3659;p21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1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1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1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3" name="Google Shape;3663;p21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21"/>
          <p:cNvSpPr txBox="1">
            <a:spLocks noGrp="1"/>
          </p:cNvSpPr>
          <p:nvPr>
            <p:ph type="title"/>
          </p:nvPr>
        </p:nvSpPr>
        <p:spPr>
          <a:xfrm>
            <a:off x="4696312" y="941675"/>
            <a:ext cx="3680100" cy="21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65" name="Google Shape;3665;p21"/>
          <p:cNvSpPr txBox="1">
            <a:spLocks noGrp="1"/>
          </p:cNvSpPr>
          <p:nvPr>
            <p:ph type="subTitle" idx="1"/>
          </p:nvPr>
        </p:nvSpPr>
        <p:spPr>
          <a:xfrm>
            <a:off x="4696300" y="3139175"/>
            <a:ext cx="3680100" cy="10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666" name="Google Shape;3666;p21"/>
          <p:cNvSpPr>
            <a:spLocks noGrp="1"/>
          </p:cNvSpPr>
          <p:nvPr>
            <p:ph type="pic" idx="2"/>
          </p:nvPr>
        </p:nvSpPr>
        <p:spPr>
          <a:xfrm>
            <a:off x="985025" y="1174200"/>
            <a:ext cx="2795100" cy="279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14300" dir="3000000" algn="bl" rotWithShape="0">
              <a:srgbClr val="000000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6" name="Google Shape;4266;p2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267" name="Google Shape;4267;p2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268" name="Google Shape;4268;p2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9" name="Google Shape;4269;p2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0" name="Google Shape;4270;p2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1" name="Google Shape;4271;p2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2" name="Google Shape;4272;p2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3" name="Google Shape;4273;p2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4" name="Google Shape;4274;p2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5" name="Google Shape;4275;p2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6" name="Google Shape;4276;p2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7" name="Google Shape;4277;p2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8" name="Google Shape;4278;p2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9" name="Google Shape;4279;p2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0" name="Google Shape;4280;p2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1" name="Google Shape;4281;p2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2" name="Google Shape;4282;p2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3" name="Google Shape;4283;p2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4" name="Google Shape;4284;p2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5" name="Google Shape;4285;p2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6" name="Google Shape;4286;p2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7" name="Google Shape;4287;p2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8" name="Google Shape;4288;p2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9" name="Google Shape;4289;p2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0" name="Google Shape;4290;p2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1" name="Google Shape;4291;p2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2" name="Google Shape;4292;p2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3" name="Google Shape;4293;p2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4" name="Google Shape;4294;p2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5" name="Google Shape;4295;p2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6" name="Google Shape;4296;p2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7" name="Google Shape;4297;p2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8" name="Google Shape;4298;p2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9" name="Google Shape;4299;p2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0" name="Google Shape;4300;p2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1" name="Google Shape;4301;p2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2" name="Google Shape;4302;p2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3" name="Google Shape;4303;p2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4" name="Google Shape;4304;p2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5" name="Google Shape;4305;p2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6" name="Google Shape;4306;p2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7" name="Google Shape;4307;p2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8" name="Google Shape;4308;p2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9" name="Google Shape;4309;p2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0" name="Google Shape;4310;p2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1" name="Google Shape;4311;p2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2" name="Google Shape;4312;p2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3" name="Google Shape;4313;p2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4" name="Google Shape;4314;p2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5" name="Google Shape;4315;p2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6" name="Google Shape;4316;p2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7" name="Google Shape;4317;p2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8" name="Google Shape;4318;p2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9" name="Google Shape;4319;p2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0" name="Google Shape;4320;p2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1" name="Google Shape;4321;p2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2" name="Google Shape;4322;p2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3" name="Google Shape;4323;p2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4" name="Google Shape;4324;p2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5" name="Google Shape;4325;p2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6" name="Google Shape;4326;p2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7" name="Google Shape;4327;p2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8" name="Google Shape;4328;p2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9" name="Google Shape;4329;p2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0" name="Google Shape;4330;p2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1" name="Google Shape;4331;p2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2" name="Google Shape;4332;p2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3" name="Google Shape;4333;p2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4" name="Google Shape;4334;p2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5" name="Google Shape;4335;p2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6" name="Google Shape;4336;p2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7" name="Google Shape;4337;p2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8" name="Google Shape;4338;p2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9" name="Google Shape;4339;p2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0" name="Google Shape;4340;p2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1" name="Google Shape;4341;p2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2" name="Google Shape;4342;p2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3" name="Google Shape;4343;p2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4" name="Google Shape;4344;p2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5" name="Google Shape;4345;p2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6" name="Google Shape;4346;p2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7" name="Google Shape;4347;p2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8" name="Google Shape;4348;p2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9" name="Google Shape;4349;p2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0" name="Google Shape;4350;p2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1" name="Google Shape;4351;p2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2" name="Google Shape;4352;p2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3" name="Google Shape;4353;p2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4" name="Google Shape;4354;p2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5" name="Google Shape;4355;p2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6" name="Google Shape;4356;p2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7" name="Google Shape;4357;p2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8" name="Google Shape;4358;p2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9" name="Google Shape;4359;p2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60" name="Google Shape;4360;p2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361" name="Google Shape;4361;p2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2" name="Google Shape;4362;p2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3" name="Google Shape;4363;p2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4" name="Google Shape;4364;p2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5" name="Google Shape;4365;p2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6" name="Google Shape;4366;p2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7" name="Google Shape;4367;p2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8" name="Google Shape;4368;p2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9" name="Google Shape;4369;p2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0" name="Google Shape;4370;p2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1" name="Google Shape;4371;p2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2" name="Google Shape;4372;p2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3" name="Google Shape;4373;p2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4" name="Google Shape;4374;p2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5" name="Google Shape;4375;p2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6" name="Google Shape;4376;p2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7" name="Google Shape;4377;p2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8" name="Google Shape;4378;p2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9" name="Google Shape;4379;p2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0" name="Google Shape;4380;p2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1" name="Google Shape;4381;p2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2" name="Google Shape;4382;p2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3" name="Google Shape;4383;p2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4" name="Google Shape;4384;p2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5" name="Google Shape;4385;p2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6" name="Google Shape;4386;p2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7" name="Google Shape;4387;p2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8" name="Google Shape;4388;p2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9" name="Google Shape;4389;p2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0" name="Google Shape;4390;p2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1" name="Google Shape;4391;p2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2" name="Google Shape;4392;p2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3" name="Google Shape;4393;p2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4" name="Google Shape;4394;p2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5" name="Google Shape;4395;p2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6" name="Google Shape;4396;p2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7" name="Google Shape;4397;p2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8" name="Google Shape;4398;p2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9" name="Google Shape;4399;p2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0" name="Google Shape;4400;p2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1" name="Google Shape;4401;p2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2" name="Google Shape;4402;p2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3" name="Google Shape;4403;p2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4" name="Google Shape;4404;p2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5" name="Google Shape;4405;p2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6" name="Google Shape;4406;p2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7" name="Google Shape;4407;p2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8" name="Google Shape;4408;p2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9" name="Google Shape;4409;p2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0" name="Google Shape;4410;p2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1" name="Google Shape;4411;p2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2" name="Google Shape;4412;p2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3" name="Google Shape;4413;p2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4" name="Google Shape;4414;p2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5" name="Google Shape;4415;p2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6" name="Google Shape;4416;p2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7" name="Google Shape;4417;p2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8" name="Google Shape;4418;p2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9" name="Google Shape;4419;p2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0" name="Google Shape;4420;p2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1" name="Google Shape;4421;p2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2" name="Google Shape;4422;p2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3" name="Google Shape;4423;p2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4" name="Google Shape;4424;p2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5" name="Google Shape;4425;p2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6" name="Google Shape;4426;p2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7" name="Google Shape;4427;p2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8" name="Google Shape;4428;p2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9" name="Google Shape;4429;p2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0" name="Google Shape;4430;p2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1" name="Google Shape;4431;p2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2" name="Google Shape;4432;p2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3" name="Google Shape;4433;p2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4" name="Google Shape;4434;p2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5" name="Google Shape;4435;p2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6" name="Google Shape;4436;p2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7" name="Google Shape;4437;p2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8" name="Google Shape;4438;p2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9" name="Google Shape;4439;p2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0" name="Google Shape;4440;p2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1" name="Google Shape;4441;p2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2" name="Google Shape;4442;p2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3" name="Google Shape;4443;p2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4" name="Google Shape;4444;p2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5" name="Google Shape;4445;p2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6" name="Google Shape;4446;p2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7" name="Google Shape;4447;p2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8" name="Google Shape;4448;p2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9" name="Google Shape;4449;p2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0" name="Google Shape;4450;p2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1" name="Google Shape;4451;p2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2" name="Google Shape;4452;p2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53" name="Google Shape;4453;p2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7" name="Google Shape;4457;p2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9" name="Google Shape;4459;p2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460" name="Google Shape;4460;p2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461" name="Google Shape;4461;p2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2" name="Google Shape;4462;p2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3" name="Google Shape;4463;p2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4" name="Google Shape;4464;p2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5" name="Google Shape;4465;p2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6" name="Google Shape;4466;p2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7" name="Google Shape;4467;p2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8" name="Google Shape;4468;p2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9" name="Google Shape;4469;p2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0" name="Google Shape;4470;p2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1" name="Google Shape;4471;p2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2" name="Google Shape;4472;p2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3" name="Google Shape;4473;p2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4" name="Google Shape;4474;p2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5" name="Google Shape;4475;p2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6" name="Google Shape;4476;p2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7" name="Google Shape;4477;p2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8" name="Google Shape;4478;p2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9" name="Google Shape;4479;p2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0" name="Google Shape;4480;p2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1" name="Google Shape;4481;p2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2" name="Google Shape;4482;p2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3" name="Google Shape;4483;p2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4" name="Google Shape;4484;p2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5" name="Google Shape;4485;p2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6" name="Google Shape;4486;p2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7" name="Google Shape;4487;p2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8" name="Google Shape;4488;p2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9" name="Google Shape;4489;p2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0" name="Google Shape;4490;p2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1" name="Google Shape;4491;p2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2" name="Google Shape;4492;p2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3" name="Google Shape;4493;p2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4" name="Google Shape;4494;p2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5" name="Google Shape;4495;p2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6" name="Google Shape;4496;p2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7" name="Google Shape;4497;p2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8" name="Google Shape;4498;p2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9" name="Google Shape;4499;p2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0" name="Google Shape;4500;p2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1" name="Google Shape;4501;p2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2" name="Google Shape;4502;p2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3" name="Google Shape;4503;p2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4" name="Google Shape;4504;p2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5" name="Google Shape;4505;p2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6" name="Google Shape;4506;p2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7" name="Google Shape;4507;p2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8" name="Google Shape;4508;p2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9" name="Google Shape;4509;p2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0" name="Google Shape;4510;p2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1" name="Google Shape;4511;p2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2" name="Google Shape;4512;p2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3" name="Google Shape;4513;p2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4" name="Google Shape;4514;p2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5" name="Google Shape;4515;p2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6" name="Google Shape;4516;p2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7" name="Google Shape;4517;p2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8" name="Google Shape;4518;p2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9" name="Google Shape;4519;p2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0" name="Google Shape;4520;p2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1" name="Google Shape;4521;p2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2" name="Google Shape;4522;p2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3" name="Google Shape;4523;p2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4" name="Google Shape;4524;p2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5" name="Google Shape;4525;p2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6" name="Google Shape;4526;p2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7" name="Google Shape;4527;p2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8" name="Google Shape;4528;p2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9" name="Google Shape;4529;p2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0" name="Google Shape;4530;p2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1" name="Google Shape;4531;p2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2" name="Google Shape;4532;p2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3" name="Google Shape;4533;p2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4" name="Google Shape;4534;p2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5" name="Google Shape;4535;p2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6" name="Google Shape;4536;p2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7" name="Google Shape;4537;p2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8" name="Google Shape;4538;p2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9" name="Google Shape;4539;p2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0" name="Google Shape;4540;p2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1" name="Google Shape;4541;p2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2" name="Google Shape;4542;p2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3" name="Google Shape;4543;p2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4" name="Google Shape;4544;p2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5" name="Google Shape;4545;p2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6" name="Google Shape;4546;p2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7" name="Google Shape;4547;p2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8" name="Google Shape;4548;p2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9" name="Google Shape;4549;p2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0" name="Google Shape;4550;p2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1" name="Google Shape;4551;p2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2" name="Google Shape;4552;p2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53" name="Google Shape;4553;p2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554" name="Google Shape;4554;p2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5" name="Google Shape;4555;p2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6" name="Google Shape;4556;p2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7" name="Google Shape;4557;p2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8" name="Google Shape;4558;p2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9" name="Google Shape;4559;p2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0" name="Google Shape;4560;p2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1" name="Google Shape;4561;p2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2" name="Google Shape;4562;p2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3" name="Google Shape;4563;p2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4" name="Google Shape;4564;p2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5" name="Google Shape;4565;p2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6" name="Google Shape;4566;p2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7" name="Google Shape;4567;p2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8" name="Google Shape;4568;p2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9" name="Google Shape;4569;p2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0" name="Google Shape;4570;p2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1" name="Google Shape;4571;p2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2" name="Google Shape;4572;p2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3" name="Google Shape;4573;p2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4" name="Google Shape;4574;p2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5" name="Google Shape;4575;p2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6" name="Google Shape;4576;p2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7" name="Google Shape;4577;p2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8" name="Google Shape;4578;p2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9" name="Google Shape;4579;p2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0" name="Google Shape;4580;p2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1" name="Google Shape;4581;p2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2" name="Google Shape;4582;p2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3" name="Google Shape;4583;p2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4" name="Google Shape;4584;p2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5" name="Google Shape;4585;p2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6" name="Google Shape;4586;p2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7" name="Google Shape;4587;p2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8" name="Google Shape;4588;p2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9" name="Google Shape;4589;p2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0" name="Google Shape;4590;p2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1" name="Google Shape;4591;p2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2" name="Google Shape;4592;p2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3" name="Google Shape;4593;p2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4" name="Google Shape;4594;p2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5" name="Google Shape;4595;p2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6" name="Google Shape;4596;p2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7" name="Google Shape;4597;p2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8" name="Google Shape;4598;p2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9" name="Google Shape;4599;p2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0" name="Google Shape;4600;p2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1" name="Google Shape;4601;p2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2" name="Google Shape;4602;p2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3" name="Google Shape;4603;p2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4" name="Google Shape;4604;p2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5" name="Google Shape;4605;p2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6" name="Google Shape;4606;p2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2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8" name="Google Shape;4608;p2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9" name="Google Shape;4609;p2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2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1" name="Google Shape;4611;p2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2" name="Google Shape;4612;p2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2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4" name="Google Shape;4614;p2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5" name="Google Shape;4615;p2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6" name="Google Shape;4616;p2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7" name="Google Shape;4617;p2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8" name="Google Shape;4618;p2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9" name="Google Shape;4619;p2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0" name="Google Shape;4620;p2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1" name="Google Shape;4621;p2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2" name="Google Shape;4622;p2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3" name="Google Shape;4623;p2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4" name="Google Shape;4624;p2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5" name="Google Shape;4625;p2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6" name="Google Shape;4626;p2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7" name="Google Shape;4627;p2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8" name="Google Shape;4628;p2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2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0" name="Google Shape;4630;p2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1" name="Google Shape;4631;p2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2" name="Google Shape;4632;p2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2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2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2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2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7" name="Google Shape;4637;p2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8" name="Google Shape;4638;p2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9" name="Google Shape;4639;p2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2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1" name="Google Shape;4641;p2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2" name="Google Shape;4642;p2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3" name="Google Shape;4643;p2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4" name="Google Shape;4644;p2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5" name="Google Shape;4645;p2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46" name="Google Shape;4646;p2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0" name="Google Shape;4650;p25"/>
          <p:cNvSpPr/>
          <p:nvPr/>
        </p:nvSpPr>
        <p:spPr>
          <a:xfrm>
            <a:off x="718525" y="504375"/>
            <a:ext cx="7703400" cy="412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25"/>
          <p:cNvSpPr/>
          <p:nvPr/>
        </p:nvSpPr>
        <p:spPr>
          <a:xfrm>
            <a:off x="74807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25"/>
          <p:cNvSpPr/>
          <p:nvPr/>
        </p:nvSpPr>
        <p:spPr>
          <a:xfrm>
            <a:off x="728917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3" name="Google Shape;4653;p25"/>
          <p:cNvSpPr/>
          <p:nvPr/>
        </p:nvSpPr>
        <p:spPr>
          <a:xfrm>
            <a:off x="728917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25"/>
          <p:cNvSpPr/>
          <p:nvPr/>
        </p:nvSpPr>
        <p:spPr>
          <a:xfrm>
            <a:off x="7289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25"/>
          <p:cNvSpPr/>
          <p:nvPr/>
        </p:nvSpPr>
        <p:spPr>
          <a:xfrm>
            <a:off x="728917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25"/>
          <p:cNvSpPr/>
          <p:nvPr/>
        </p:nvSpPr>
        <p:spPr>
          <a:xfrm>
            <a:off x="728917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25"/>
          <p:cNvSpPr/>
          <p:nvPr/>
        </p:nvSpPr>
        <p:spPr>
          <a:xfrm flipH="1">
            <a:off x="7975972" y="148831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25"/>
          <p:cNvSpPr/>
          <p:nvPr/>
        </p:nvSpPr>
        <p:spPr>
          <a:xfrm flipH="1">
            <a:off x="7975972" y="1872365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9" name="Google Shape;4659;p25"/>
          <p:cNvSpPr/>
          <p:nvPr/>
        </p:nvSpPr>
        <p:spPr>
          <a:xfrm flipH="1">
            <a:off x="7969317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0" name="Google Shape;4660;p25"/>
          <p:cNvSpPr/>
          <p:nvPr/>
        </p:nvSpPr>
        <p:spPr>
          <a:xfrm flipH="1">
            <a:off x="8006073" y="2637192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1" name="Google Shape;4661;p25"/>
          <p:cNvSpPr/>
          <p:nvPr/>
        </p:nvSpPr>
        <p:spPr>
          <a:xfrm flipH="1">
            <a:off x="8006073" y="3021243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2" name="Google Shape;4662;p25"/>
          <p:cNvSpPr/>
          <p:nvPr/>
        </p:nvSpPr>
        <p:spPr>
          <a:xfrm>
            <a:off x="16009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221" name="Google Shape;221;p3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222" name="Google Shape;222;p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4" name="Google Shape;314;p3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315" name="Google Shape;315;p3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3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3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3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3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3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3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3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3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3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3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3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3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3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3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3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3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3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3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3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3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3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3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3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3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3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3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3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3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3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3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3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3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3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3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3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3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3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3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3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3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3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3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3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3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3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3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3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3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3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3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3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3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3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3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3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3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3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3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3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3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3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3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3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3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3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3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3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3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3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3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3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3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3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3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3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3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7" name="Google Shape;407;p3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"/>
          <p:cNvSpPr/>
          <p:nvPr/>
        </p:nvSpPr>
        <p:spPr>
          <a:xfrm rot="5400000" flipH="1">
            <a:off x="5121407" y="44044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"/>
          <p:cNvSpPr/>
          <p:nvPr/>
        </p:nvSpPr>
        <p:spPr>
          <a:xfrm rot="5400000" flipH="1">
            <a:off x="4737356" y="440444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"/>
          <p:cNvSpPr/>
          <p:nvPr/>
        </p:nvSpPr>
        <p:spPr>
          <a:xfrm rot="5400000" flipH="1">
            <a:off x="4349926" y="437065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"/>
          <p:cNvSpPr/>
          <p:nvPr/>
        </p:nvSpPr>
        <p:spPr>
          <a:xfrm rot="5400000" flipH="1">
            <a:off x="3985891" y="453805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"/>
          <p:cNvSpPr/>
          <p:nvPr/>
        </p:nvSpPr>
        <p:spPr>
          <a:xfrm rot="5400000" flipH="1">
            <a:off x="3603426" y="455392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"/>
          <p:cNvSpPr/>
          <p:nvPr/>
        </p:nvSpPr>
        <p:spPr>
          <a:xfrm>
            <a:off x="476475" y="597400"/>
            <a:ext cx="8187600" cy="4449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1430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3"/>
          <p:cNvCxnSpPr/>
          <p:nvPr/>
        </p:nvCxnSpPr>
        <p:spPr>
          <a:xfrm>
            <a:off x="1865675" y="4739775"/>
            <a:ext cx="5405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"/>
          <p:cNvCxnSpPr/>
          <p:nvPr/>
        </p:nvCxnSpPr>
        <p:spPr>
          <a:xfrm>
            <a:off x="1865675" y="1159600"/>
            <a:ext cx="5405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"/>
          <p:cNvSpPr txBox="1">
            <a:spLocks noGrp="1"/>
          </p:cNvSpPr>
          <p:nvPr>
            <p:ph type="title"/>
          </p:nvPr>
        </p:nvSpPr>
        <p:spPr>
          <a:xfrm>
            <a:off x="3572538" y="2007625"/>
            <a:ext cx="364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2" name="Google Shape;422;p3"/>
          <p:cNvSpPr txBox="1">
            <a:spLocks noGrp="1"/>
          </p:cNvSpPr>
          <p:nvPr>
            <p:ph type="title" idx="2" hasCustomPrompt="1"/>
          </p:nvPr>
        </p:nvSpPr>
        <p:spPr>
          <a:xfrm>
            <a:off x="1924163" y="2062350"/>
            <a:ext cx="1591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3" name="Google Shape;423;p3"/>
          <p:cNvSpPr txBox="1">
            <a:spLocks noGrp="1"/>
          </p:cNvSpPr>
          <p:nvPr>
            <p:ph type="subTitle" idx="1"/>
          </p:nvPr>
        </p:nvSpPr>
        <p:spPr>
          <a:xfrm>
            <a:off x="3572538" y="2849425"/>
            <a:ext cx="3644100" cy="26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4" name="Google Shape;4664;p2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665" name="Google Shape;4665;p2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666" name="Google Shape;4666;p2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7" name="Google Shape;4667;p2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8" name="Google Shape;4668;p2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9" name="Google Shape;4669;p2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0" name="Google Shape;4670;p2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1" name="Google Shape;4671;p2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2" name="Google Shape;4672;p2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3" name="Google Shape;4673;p2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4" name="Google Shape;4674;p2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5" name="Google Shape;4675;p2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6" name="Google Shape;4676;p2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7" name="Google Shape;4677;p2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8" name="Google Shape;4678;p2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9" name="Google Shape;4679;p2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0" name="Google Shape;4680;p2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1" name="Google Shape;4681;p2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2" name="Google Shape;4682;p2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3" name="Google Shape;4683;p2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4" name="Google Shape;4684;p2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5" name="Google Shape;4685;p2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6" name="Google Shape;4686;p2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7" name="Google Shape;4687;p2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8" name="Google Shape;4688;p2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9" name="Google Shape;4689;p2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0" name="Google Shape;4690;p2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1" name="Google Shape;4691;p2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2" name="Google Shape;4692;p2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3" name="Google Shape;4693;p2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4" name="Google Shape;4694;p2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5" name="Google Shape;4695;p2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6" name="Google Shape;4696;p2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7" name="Google Shape;4697;p2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8" name="Google Shape;4698;p2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9" name="Google Shape;4699;p2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0" name="Google Shape;4700;p2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1" name="Google Shape;4701;p2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2" name="Google Shape;4702;p2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3" name="Google Shape;4703;p2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4" name="Google Shape;4704;p2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5" name="Google Shape;4705;p2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6" name="Google Shape;4706;p2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7" name="Google Shape;4707;p2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8" name="Google Shape;4708;p2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9" name="Google Shape;4709;p2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0" name="Google Shape;4710;p2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1" name="Google Shape;4711;p2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2" name="Google Shape;4712;p2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3" name="Google Shape;4713;p2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4" name="Google Shape;4714;p2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5" name="Google Shape;4715;p2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6" name="Google Shape;4716;p2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7" name="Google Shape;4717;p2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8" name="Google Shape;4718;p2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9" name="Google Shape;4719;p2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0" name="Google Shape;4720;p2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1" name="Google Shape;4721;p2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2" name="Google Shape;4722;p2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3" name="Google Shape;4723;p2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4" name="Google Shape;4724;p2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5" name="Google Shape;4725;p2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6" name="Google Shape;4726;p2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7" name="Google Shape;4727;p2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8" name="Google Shape;4728;p2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9" name="Google Shape;4729;p2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0" name="Google Shape;4730;p2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1" name="Google Shape;4731;p2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2" name="Google Shape;4732;p2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3" name="Google Shape;4733;p2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4" name="Google Shape;4734;p2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5" name="Google Shape;4735;p2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6" name="Google Shape;4736;p2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7" name="Google Shape;4737;p2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8" name="Google Shape;4738;p2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9" name="Google Shape;4739;p2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0" name="Google Shape;4740;p2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1" name="Google Shape;4741;p2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2" name="Google Shape;4742;p2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3" name="Google Shape;4743;p2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4" name="Google Shape;4744;p2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5" name="Google Shape;4745;p2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6" name="Google Shape;4746;p2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7" name="Google Shape;4747;p2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8" name="Google Shape;4748;p2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9" name="Google Shape;4749;p2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0" name="Google Shape;4750;p2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1" name="Google Shape;4751;p2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2" name="Google Shape;4752;p2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3" name="Google Shape;4753;p2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4" name="Google Shape;4754;p2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5" name="Google Shape;4755;p2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6" name="Google Shape;4756;p2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7" name="Google Shape;4757;p2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58" name="Google Shape;4758;p2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4759" name="Google Shape;4759;p2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0" name="Google Shape;4760;p2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1" name="Google Shape;4761;p2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2" name="Google Shape;4762;p2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3" name="Google Shape;4763;p2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4" name="Google Shape;4764;p2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5" name="Google Shape;4765;p2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6" name="Google Shape;4766;p2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7" name="Google Shape;4767;p2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8" name="Google Shape;4768;p2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9" name="Google Shape;4769;p2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0" name="Google Shape;4770;p2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1" name="Google Shape;4771;p2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2" name="Google Shape;4772;p2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3" name="Google Shape;4773;p2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4" name="Google Shape;4774;p2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5" name="Google Shape;4775;p2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6" name="Google Shape;4776;p2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7" name="Google Shape;4777;p2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8" name="Google Shape;4778;p2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9" name="Google Shape;4779;p2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0" name="Google Shape;4780;p2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1" name="Google Shape;4781;p2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2" name="Google Shape;4782;p2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3" name="Google Shape;4783;p2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4" name="Google Shape;4784;p2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5" name="Google Shape;4785;p2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6" name="Google Shape;4786;p2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7" name="Google Shape;4787;p2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8" name="Google Shape;4788;p2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9" name="Google Shape;4789;p2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0" name="Google Shape;4790;p2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1" name="Google Shape;4791;p2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2" name="Google Shape;4792;p2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3" name="Google Shape;4793;p2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4" name="Google Shape;4794;p2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5" name="Google Shape;4795;p2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6" name="Google Shape;4796;p2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7" name="Google Shape;4797;p2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8" name="Google Shape;4798;p2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9" name="Google Shape;4799;p2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0" name="Google Shape;4800;p2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1" name="Google Shape;4801;p2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2" name="Google Shape;4802;p2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3" name="Google Shape;4803;p2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4" name="Google Shape;4804;p2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5" name="Google Shape;4805;p2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6" name="Google Shape;4806;p2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7" name="Google Shape;4807;p2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8" name="Google Shape;4808;p2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9" name="Google Shape;4809;p2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0" name="Google Shape;4810;p2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1" name="Google Shape;4811;p2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2" name="Google Shape;4812;p2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3" name="Google Shape;4813;p2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4" name="Google Shape;4814;p2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5" name="Google Shape;4815;p2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6" name="Google Shape;4816;p2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7" name="Google Shape;4817;p2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8" name="Google Shape;4818;p2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9" name="Google Shape;4819;p2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0" name="Google Shape;4820;p2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1" name="Google Shape;4821;p2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2" name="Google Shape;4822;p2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3" name="Google Shape;4823;p2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4" name="Google Shape;4824;p2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5" name="Google Shape;4825;p2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6" name="Google Shape;4826;p2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7" name="Google Shape;4827;p2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8" name="Google Shape;4828;p2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9" name="Google Shape;4829;p2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0" name="Google Shape;4830;p2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1" name="Google Shape;4831;p2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2" name="Google Shape;4832;p2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3" name="Google Shape;4833;p2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4" name="Google Shape;4834;p2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5" name="Google Shape;4835;p2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6" name="Google Shape;4836;p2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7" name="Google Shape;4837;p2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8" name="Google Shape;4838;p2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9" name="Google Shape;4839;p2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0" name="Google Shape;4840;p2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1" name="Google Shape;4841;p2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2" name="Google Shape;4842;p2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3" name="Google Shape;4843;p2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4" name="Google Shape;4844;p2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5" name="Google Shape;4845;p2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6" name="Google Shape;4846;p2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7" name="Google Shape;4847;p2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8" name="Google Shape;4848;p2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9" name="Google Shape;4849;p2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0" name="Google Shape;4850;p2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51" name="Google Shape;4851;p2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5" name="Google Shape;4855;p26"/>
          <p:cNvSpPr/>
          <p:nvPr/>
        </p:nvSpPr>
        <p:spPr>
          <a:xfrm rot="-5400000">
            <a:off x="4034963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6" name="Google Shape;4856;p26"/>
          <p:cNvSpPr/>
          <p:nvPr/>
        </p:nvSpPr>
        <p:spPr>
          <a:xfrm rot="-5400000">
            <a:off x="4382475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7" name="Google Shape;4857;p26"/>
          <p:cNvSpPr/>
          <p:nvPr/>
        </p:nvSpPr>
        <p:spPr>
          <a:xfrm rot="-5400000">
            <a:off x="4729988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8" name="Google Shape;4858;p26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9" name="Google Shape;4859;p26"/>
          <p:cNvSpPr/>
          <p:nvPr/>
        </p:nvSpPr>
        <p:spPr>
          <a:xfrm>
            <a:off x="18018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0" name="Google Shape;4860;p26"/>
          <p:cNvSpPr/>
          <p:nvPr/>
        </p:nvSpPr>
        <p:spPr>
          <a:xfrm>
            <a:off x="727988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4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426" name="Google Shape;426;p4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427" name="Google Shape;427;p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9" name="Google Shape;519;p4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520" name="Google Shape;520;p4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4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4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4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4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4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4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4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4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4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4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4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4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4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4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4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4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4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4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4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4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4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4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4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4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4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4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4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4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4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4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4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4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4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4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4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4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4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4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4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4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4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4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4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4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4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4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4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4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4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4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4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4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4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4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4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4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4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4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4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4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4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4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4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4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4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4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4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4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4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4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4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4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4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2" name="Google Shape;612;p4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4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621" name="Google Shape;621;p5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622" name="Google Shape;622;p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4" name="Google Shape;714;p5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715" name="Google Shape;715;p5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5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5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5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5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5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5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5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5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5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5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5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5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5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5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5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5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5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5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5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5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5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5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5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5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5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5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5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5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5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5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5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5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5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5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5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5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5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5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5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5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5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5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5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5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5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5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5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5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5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5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5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5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5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5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5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5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5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5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5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5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5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5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5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5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5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5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5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5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5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5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5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5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5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5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5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5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5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5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5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5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5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5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5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5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5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5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5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5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7" name="Google Shape;807;p5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5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5"/>
          <p:cNvSpPr txBox="1">
            <a:spLocks noGrp="1"/>
          </p:cNvSpPr>
          <p:nvPr>
            <p:ph type="subTitle" idx="1"/>
          </p:nvPr>
        </p:nvSpPr>
        <p:spPr>
          <a:xfrm>
            <a:off x="1183313" y="1634225"/>
            <a:ext cx="30054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814" name="Google Shape;814;p5"/>
          <p:cNvSpPr txBox="1">
            <a:spLocks noGrp="1"/>
          </p:cNvSpPr>
          <p:nvPr>
            <p:ph type="subTitle" idx="2"/>
          </p:nvPr>
        </p:nvSpPr>
        <p:spPr>
          <a:xfrm>
            <a:off x="4188688" y="1634225"/>
            <a:ext cx="3771900" cy="9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5"/>
          <p:cNvSpPr txBox="1">
            <a:spLocks noGrp="1"/>
          </p:cNvSpPr>
          <p:nvPr>
            <p:ph type="subTitle" idx="3"/>
          </p:nvPr>
        </p:nvSpPr>
        <p:spPr>
          <a:xfrm>
            <a:off x="1183313" y="3080225"/>
            <a:ext cx="30054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rabi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alpha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urret Road"/>
              <a:buAutoNum type="romanLcPeriod"/>
              <a:defRPr sz="2500" b="1"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816" name="Google Shape;816;p5"/>
          <p:cNvSpPr txBox="1">
            <a:spLocks noGrp="1"/>
          </p:cNvSpPr>
          <p:nvPr>
            <p:ph type="subTitle" idx="4"/>
          </p:nvPr>
        </p:nvSpPr>
        <p:spPr>
          <a:xfrm>
            <a:off x="4188688" y="3080225"/>
            <a:ext cx="3771900" cy="9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5"/>
          <p:cNvSpPr/>
          <p:nvPr/>
        </p:nvSpPr>
        <p:spPr>
          <a:xfrm rot="-5400000">
            <a:off x="4538261" y="257125"/>
            <a:ext cx="58800" cy="83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6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820" name="Google Shape;820;p6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821" name="Google Shape;821;p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3" name="Google Shape;913;p6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914" name="Google Shape;914;p6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6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6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6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6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6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6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6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6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6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6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6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6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6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6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6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6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6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6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6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6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6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6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6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6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6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6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6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6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6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6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6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6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6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6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6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6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6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6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6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6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6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6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6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6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6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6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6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6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6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6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6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6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6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6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6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6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6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6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6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6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6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6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6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6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6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6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6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6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6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6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6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6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6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6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6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6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6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6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6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6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6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6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6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6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6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6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6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6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6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6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6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06" name="Google Shape;1006;p6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6"/>
          <p:cNvSpPr/>
          <p:nvPr/>
        </p:nvSpPr>
        <p:spPr>
          <a:xfrm flipH="1">
            <a:off x="186793" y="1764339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"/>
          <p:cNvSpPr/>
          <p:nvPr/>
        </p:nvSpPr>
        <p:spPr>
          <a:xfrm flipH="1">
            <a:off x="186793" y="2148390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"/>
          <p:cNvSpPr/>
          <p:nvPr/>
        </p:nvSpPr>
        <p:spPr>
          <a:xfrm flipH="1">
            <a:off x="180138" y="2532442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"/>
          <p:cNvSpPr/>
          <p:nvPr/>
        </p:nvSpPr>
        <p:spPr>
          <a:xfrm flipH="1">
            <a:off x="216894" y="2913217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"/>
          <p:cNvSpPr/>
          <p:nvPr/>
        </p:nvSpPr>
        <p:spPr>
          <a:xfrm flipH="1">
            <a:off x="216894" y="3297268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"/>
          <p:cNvSpPr/>
          <p:nvPr/>
        </p:nvSpPr>
        <p:spPr>
          <a:xfrm>
            <a:off x="411300" y="338250"/>
            <a:ext cx="8321400" cy="4467000"/>
          </a:xfrm>
          <a:prstGeom prst="round2DiagRect">
            <a:avLst>
              <a:gd name="adj1" fmla="val 7044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2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7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019" name="Google Shape;1019;p7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020" name="Google Shape;1020;p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2" name="Google Shape;1112;p7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113" name="Google Shape;1113;p7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7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7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7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7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7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7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7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7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7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7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7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7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7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7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7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7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7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7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7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7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7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7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7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7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7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7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7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7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7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7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7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7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7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7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7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7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7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7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7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7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7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7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7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7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7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7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7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7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7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7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7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7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7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7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7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7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7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7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7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7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7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7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7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7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7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7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7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7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7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7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7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7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7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7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7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7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7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7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7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7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7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7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7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7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7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7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7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7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7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7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7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5" name="Google Shape;1205;p7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7"/>
          <p:cNvSpPr/>
          <p:nvPr/>
        </p:nvSpPr>
        <p:spPr>
          <a:xfrm flipH="1">
            <a:off x="479518" y="1688252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7"/>
          <p:cNvSpPr/>
          <p:nvPr/>
        </p:nvSpPr>
        <p:spPr>
          <a:xfrm flipH="1">
            <a:off x="479518" y="207230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7"/>
          <p:cNvSpPr/>
          <p:nvPr/>
        </p:nvSpPr>
        <p:spPr>
          <a:xfrm flipH="1">
            <a:off x="472863" y="2456354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7"/>
          <p:cNvSpPr/>
          <p:nvPr/>
        </p:nvSpPr>
        <p:spPr>
          <a:xfrm flipH="1">
            <a:off x="509619" y="2837129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7"/>
          <p:cNvSpPr/>
          <p:nvPr/>
        </p:nvSpPr>
        <p:spPr>
          <a:xfrm flipH="1">
            <a:off x="509619" y="3221180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7"/>
          <p:cNvSpPr/>
          <p:nvPr/>
        </p:nvSpPr>
        <p:spPr>
          <a:xfrm>
            <a:off x="8302413" y="1688252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0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218"/>
                  <a:pt x="4241" y="98"/>
                  <a:pt x="280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7"/>
          <p:cNvSpPr/>
          <p:nvPr/>
        </p:nvSpPr>
        <p:spPr>
          <a:xfrm>
            <a:off x="8302413" y="2072303"/>
            <a:ext cx="434317" cy="233847"/>
          </a:xfrm>
          <a:custGeom>
            <a:avLst/>
            <a:gdLst/>
            <a:ahLst/>
            <a:cxnLst/>
            <a:rect l="l" t="t" r="r" b="b"/>
            <a:pathLst>
              <a:path w="4242" h="2284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241" y="2186"/>
                  <a:pt x="4241" y="66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7"/>
          <p:cNvSpPr/>
          <p:nvPr/>
        </p:nvSpPr>
        <p:spPr>
          <a:xfrm>
            <a:off x="8302413" y="2456354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4307" y="2284"/>
                  <a:pt x="4307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7"/>
          <p:cNvSpPr/>
          <p:nvPr/>
        </p:nvSpPr>
        <p:spPr>
          <a:xfrm>
            <a:off x="8302413" y="2837129"/>
            <a:ext cx="404216" cy="237226"/>
          </a:xfrm>
          <a:custGeom>
            <a:avLst/>
            <a:gdLst/>
            <a:ahLst/>
            <a:cxnLst/>
            <a:rect l="l" t="t" r="r" b="b"/>
            <a:pathLst>
              <a:path w="3948" h="2317" extrusionOk="0">
                <a:moveTo>
                  <a:pt x="1" y="1"/>
                </a:moveTo>
                <a:lnTo>
                  <a:pt x="1" y="2317"/>
                </a:lnTo>
                <a:lnTo>
                  <a:pt x="2806" y="2317"/>
                </a:lnTo>
                <a:cubicBezTo>
                  <a:pt x="3426" y="2317"/>
                  <a:pt x="3948" y="1795"/>
                  <a:pt x="3948" y="1175"/>
                </a:cubicBezTo>
                <a:cubicBezTo>
                  <a:pt x="3948" y="522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7"/>
          <p:cNvSpPr/>
          <p:nvPr/>
        </p:nvSpPr>
        <p:spPr>
          <a:xfrm>
            <a:off x="8302413" y="3221180"/>
            <a:ext cx="404216" cy="234052"/>
          </a:xfrm>
          <a:custGeom>
            <a:avLst/>
            <a:gdLst/>
            <a:ahLst/>
            <a:cxnLst/>
            <a:rect l="l" t="t" r="r" b="b"/>
            <a:pathLst>
              <a:path w="3948" h="2286" extrusionOk="0">
                <a:moveTo>
                  <a:pt x="1" y="1"/>
                </a:moveTo>
                <a:lnTo>
                  <a:pt x="1" y="2284"/>
                </a:lnTo>
                <a:lnTo>
                  <a:pt x="2806" y="2284"/>
                </a:lnTo>
                <a:cubicBezTo>
                  <a:pt x="2824" y="2285"/>
                  <a:pt x="2843" y="2286"/>
                  <a:pt x="2861" y="2286"/>
                </a:cubicBezTo>
                <a:cubicBezTo>
                  <a:pt x="3456" y="2286"/>
                  <a:pt x="3948" y="1776"/>
                  <a:pt x="3948" y="1143"/>
                </a:cubicBezTo>
                <a:cubicBezTo>
                  <a:pt x="3948" y="523"/>
                  <a:pt x="3426" y="1"/>
                  <a:pt x="280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7"/>
          <p:cNvSpPr/>
          <p:nvPr/>
        </p:nvSpPr>
        <p:spPr>
          <a:xfrm>
            <a:off x="718525" y="504375"/>
            <a:ext cx="7703400" cy="412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7"/>
          <p:cNvSpPr/>
          <p:nvPr/>
        </p:nvSpPr>
        <p:spPr>
          <a:xfrm>
            <a:off x="74807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7"/>
          <p:cNvSpPr/>
          <p:nvPr/>
        </p:nvSpPr>
        <p:spPr>
          <a:xfrm>
            <a:off x="1600925" y="497999"/>
            <a:ext cx="58800" cy="41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7"/>
          <p:cNvSpPr txBox="1">
            <a:spLocks noGrp="1"/>
          </p:cNvSpPr>
          <p:nvPr>
            <p:ph type="body" idx="1"/>
          </p:nvPr>
        </p:nvSpPr>
        <p:spPr>
          <a:xfrm>
            <a:off x="2239060" y="2187775"/>
            <a:ext cx="4665900" cy="18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23" name="Google Shape;1223;p7"/>
          <p:cNvSpPr txBox="1">
            <a:spLocks noGrp="1"/>
          </p:cNvSpPr>
          <p:nvPr>
            <p:ph type="title"/>
          </p:nvPr>
        </p:nvSpPr>
        <p:spPr>
          <a:xfrm>
            <a:off x="2239037" y="1098425"/>
            <a:ext cx="4665900" cy="12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8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226" name="Google Shape;1226;p8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227" name="Google Shape;1227;p8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8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8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8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8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8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8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8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8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8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8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8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8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8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8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8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8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8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8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8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8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8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8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8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8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8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8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8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8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8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8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8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8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8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8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8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8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8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8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8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8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8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8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8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8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8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8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8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8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8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8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8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8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8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8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8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8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8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8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8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8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8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8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8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8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8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8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8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8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8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8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8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8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8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8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8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8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8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8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8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8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8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8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8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8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8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8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8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8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8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8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8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8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320" name="Google Shape;1320;p8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8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8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8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8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8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8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8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8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8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8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8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8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8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8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8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8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8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8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8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8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1" name="Google Shape;1341;p8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2" name="Google Shape;1342;p8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8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8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8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8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8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8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8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8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8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8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8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8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8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8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8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8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8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8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8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8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8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8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8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8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8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8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8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8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8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8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8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8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8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8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8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8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8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8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8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8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8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8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8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8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8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8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8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8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8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8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8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8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8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8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8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8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8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8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8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8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8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8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8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8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8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8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8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8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8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2" name="Google Shape;1412;p8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8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8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8"/>
          <p:cNvSpPr/>
          <p:nvPr/>
        </p:nvSpPr>
        <p:spPr>
          <a:xfrm rot="10800000">
            <a:off x="1245150" y="1987600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8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8"/>
          <p:cNvSpPr/>
          <p:nvPr/>
        </p:nvSpPr>
        <p:spPr>
          <a:xfrm rot="10800000">
            <a:off x="1245150" y="1640088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8"/>
          <p:cNvSpPr/>
          <p:nvPr/>
        </p:nvSpPr>
        <p:spPr>
          <a:xfrm rot="10800000">
            <a:off x="1245150" y="1292575"/>
            <a:ext cx="422700" cy="423000"/>
          </a:xfrm>
          <a:prstGeom prst="ellipse">
            <a:avLst/>
          </a:prstGeom>
          <a:gradFill>
            <a:gsLst>
              <a:gs pos="0">
                <a:schemeClr val="accent3"/>
              </a:gs>
              <a:gs pos="1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8"/>
          <p:cNvSpPr/>
          <p:nvPr/>
        </p:nvSpPr>
        <p:spPr>
          <a:xfrm>
            <a:off x="8050667" y="1488314"/>
            <a:ext cx="404216" cy="233847"/>
          </a:xfrm>
          <a:custGeom>
            <a:avLst/>
            <a:gdLst/>
            <a:ahLst/>
            <a:cxnLst/>
            <a:rect l="l" t="t" r="r" b="b"/>
            <a:pathLst>
              <a:path w="3948" h="2284" extrusionOk="0">
                <a:moveTo>
                  <a:pt x="1175" y="0"/>
                </a:moveTo>
                <a:cubicBezTo>
                  <a:pt x="523" y="0"/>
                  <a:pt x="1" y="522"/>
                  <a:pt x="1" y="1142"/>
                </a:cubicBezTo>
                <a:cubicBezTo>
                  <a:pt x="1" y="1794"/>
                  <a:pt x="523" y="2284"/>
                  <a:pt x="1142" y="2284"/>
                </a:cubicBezTo>
                <a:lnTo>
                  <a:pt x="3948" y="2284"/>
                </a:lnTo>
                <a:lnTo>
                  <a:pt x="394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8"/>
          <p:cNvSpPr/>
          <p:nvPr/>
        </p:nvSpPr>
        <p:spPr>
          <a:xfrm>
            <a:off x="8020668" y="1872365"/>
            <a:ext cx="434215" cy="233847"/>
          </a:xfrm>
          <a:custGeom>
            <a:avLst/>
            <a:gdLst/>
            <a:ahLst/>
            <a:cxnLst/>
            <a:rect l="l" t="t" r="r" b="b"/>
            <a:pathLst>
              <a:path w="4241" h="2284" extrusionOk="0">
                <a:moveTo>
                  <a:pt x="1468" y="1"/>
                </a:moveTo>
                <a:cubicBezTo>
                  <a:pt x="0" y="66"/>
                  <a:pt x="0" y="2186"/>
                  <a:pt x="1468" y="2284"/>
                </a:cubicBezTo>
                <a:lnTo>
                  <a:pt x="4241" y="2284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8"/>
          <p:cNvSpPr/>
          <p:nvPr/>
        </p:nvSpPr>
        <p:spPr>
          <a:xfrm>
            <a:off x="8013911" y="2256417"/>
            <a:ext cx="440972" cy="233950"/>
          </a:xfrm>
          <a:custGeom>
            <a:avLst/>
            <a:gdLst/>
            <a:ahLst/>
            <a:cxnLst/>
            <a:rect l="l" t="t" r="r" b="b"/>
            <a:pathLst>
              <a:path w="4307" h="2285" extrusionOk="0">
                <a:moveTo>
                  <a:pt x="1534" y="1"/>
                </a:moveTo>
                <a:cubicBezTo>
                  <a:pt x="1" y="1"/>
                  <a:pt x="1" y="2284"/>
                  <a:pt x="1534" y="2284"/>
                </a:cubicBezTo>
                <a:lnTo>
                  <a:pt x="4307" y="2284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8"/>
          <p:cNvSpPr/>
          <p:nvPr/>
        </p:nvSpPr>
        <p:spPr>
          <a:xfrm>
            <a:off x="8013911" y="2637192"/>
            <a:ext cx="440972" cy="237226"/>
          </a:xfrm>
          <a:custGeom>
            <a:avLst/>
            <a:gdLst/>
            <a:ahLst/>
            <a:cxnLst/>
            <a:rect l="l" t="t" r="r" b="b"/>
            <a:pathLst>
              <a:path w="4307" h="2317" extrusionOk="0">
                <a:moveTo>
                  <a:pt x="1534" y="1"/>
                </a:moveTo>
                <a:cubicBezTo>
                  <a:pt x="1" y="1"/>
                  <a:pt x="1" y="2317"/>
                  <a:pt x="1534" y="2317"/>
                </a:cubicBezTo>
                <a:lnTo>
                  <a:pt x="4307" y="2317"/>
                </a:lnTo>
                <a:lnTo>
                  <a:pt x="4307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8"/>
          <p:cNvSpPr/>
          <p:nvPr/>
        </p:nvSpPr>
        <p:spPr>
          <a:xfrm>
            <a:off x="8020668" y="3021243"/>
            <a:ext cx="434215" cy="237226"/>
          </a:xfrm>
          <a:custGeom>
            <a:avLst/>
            <a:gdLst/>
            <a:ahLst/>
            <a:cxnLst/>
            <a:rect l="l" t="t" r="r" b="b"/>
            <a:pathLst>
              <a:path w="4241" h="2317" extrusionOk="0">
                <a:moveTo>
                  <a:pt x="1468" y="1"/>
                </a:moveTo>
                <a:cubicBezTo>
                  <a:pt x="0" y="99"/>
                  <a:pt x="0" y="2219"/>
                  <a:pt x="1468" y="2317"/>
                </a:cubicBezTo>
                <a:lnTo>
                  <a:pt x="4241" y="2317"/>
                </a:lnTo>
                <a:lnTo>
                  <a:pt x="424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7" name="Google Shape;1427;p8"/>
          <p:cNvCxnSpPr/>
          <p:nvPr/>
        </p:nvCxnSpPr>
        <p:spPr>
          <a:xfrm>
            <a:off x="670500" y="4750750"/>
            <a:ext cx="119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8"/>
          <p:cNvCxnSpPr/>
          <p:nvPr/>
        </p:nvCxnSpPr>
        <p:spPr>
          <a:xfrm>
            <a:off x="7304675" y="4750750"/>
            <a:ext cx="119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8"/>
          <p:cNvSpPr txBox="1">
            <a:spLocks noGrp="1"/>
          </p:cNvSpPr>
          <p:nvPr>
            <p:ph type="title"/>
          </p:nvPr>
        </p:nvSpPr>
        <p:spPr>
          <a:xfrm>
            <a:off x="1388100" y="1319250"/>
            <a:ext cx="6367800" cy="25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9"/>
          <p:cNvGrpSpPr/>
          <p:nvPr/>
        </p:nvGrpSpPr>
        <p:grpSpPr>
          <a:xfrm>
            <a:off x="-7150" y="0"/>
            <a:ext cx="9154850" cy="5175257"/>
            <a:chOff x="-7150" y="0"/>
            <a:chExt cx="9154850" cy="5175257"/>
          </a:xfrm>
        </p:grpSpPr>
        <p:grpSp>
          <p:nvGrpSpPr>
            <p:cNvPr id="1432" name="Google Shape;1432;p9"/>
            <p:cNvGrpSpPr/>
            <p:nvPr/>
          </p:nvGrpSpPr>
          <p:grpSpPr>
            <a:xfrm>
              <a:off x="-7150" y="44782"/>
              <a:ext cx="9151200" cy="5130475"/>
              <a:chOff x="-7150" y="16400"/>
              <a:chExt cx="9151200" cy="5130475"/>
            </a:xfrm>
          </p:grpSpPr>
          <p:cxnSp>
            <p:nvCxnSpPr>
              <p:cNvPr id="1433" name="Google Shape;1433;p9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9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9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9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9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9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9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9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9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9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9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9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9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9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9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9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9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9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9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9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9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9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9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9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9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9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9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9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9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9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9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9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9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9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9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9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9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9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9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9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9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9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9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9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9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9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9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9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9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9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9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9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9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9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9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9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9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9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9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9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9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9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9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9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9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9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9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9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9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9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9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9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9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9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9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9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9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9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9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9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9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9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9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9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9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9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9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9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9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9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9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9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25" name="Google Shape;1525;p9"/>
            <p:cNvGrpSpPr/>
            <p:nvPr/>
          </p:nvGrpSpPr>
          <p:grpSpPr>
            <a:xfrm>
              <a:off x="-3500" y="12813"/>
              <a:ext cx="9151200" cy="5130475"/>
              <a:chOff x="-7150" y="16400"/>
              <a:chExt cx="9151200" cy="5130475"/>
            </a:xfrm>
          </p:grpSpPr>
          <p:cxnSp>
            <p:nvCxnSpPr>
              <p:cNvPr id="1526" name="Google Shape;1526;p9"/>
              <p:cNvCxnSpPr/>
              <p:nvPr/>
            </p:nvCxnSpPr>
            <p:spPr>
              <a:xfrm>
                <a:off x="-7150" y="164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9"/>
              <p:cNvCxnSpPr/>
              <p:nvPr/>
            </p:nvCxnSpPr>
            <p:spPr>
              <a:xfrm>
                <a:off x="-7150" y="727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9"/>
              <p:cNvCxnSpPr/>
              <p:nvPr/>
            </p:nvCxnSpPr>
            <p:spPr>
              <a:xfrm>
                <a:off x="-7150" y="1291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9"/>
              <p:cNvCxnSpPr/>
              <p:nvPr/>
            </p:nvCxnSpPr>
            <p:spPr>
              <a:xfrm>
                <a:off x="-7150" y="1855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9"/>
              <p:cNvCxnSpPr/>
              <p:nvPr/>
            </p:nvCxnSpPr>
            <p:spPr>
              <a:xfrm>
                <a:off x="-7150" y="2419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9"/>
              <p:cNvCxnSpPr/>
              <p:nvPr/>
            </p:nvCxnSpPr>
            <p:spPr>
              <a:xfrm>
                <a:off x="-7150" y="2982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9"/>
              <p:cNvCxnSpPr/>
              <p:nvPr/>
            </p:nvCxnSpPr>
            <p:spPr>
              <a:xfrm>
                <a:off x="-7150" y="3546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9"/>
              <p:cNvCxnSpPr/>
              <p:nvPr/>
            </p:nvCxnSpPr>
            <p:spPr>
              <a:xfrm>
                <a:off x="-7150" y="4110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9"/>
              <p:cNvCxnSpPr/>
              <p:nvPr/>
            </p:nvCxnSpPr>
            <p:spPr>
              <a:xfrm>
                <a:off x="-7150" y="4674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9"/>
              <p:cNvCxnSpPr/>
              <p:nvPr/>
            </p:nvCxnSpPr>
            <p:spPr>
              <a:xfrm>
                <a:off x="-7150" y="5238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9"/>
              <p:cNvCxnSpPr/>
              <p:nvPr/>
            </p:nvCxnSpPr>
            <p:spPr>
              <a:xfrm>
                <a:off x="-7150" y="5801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9"/>
              <p:cNvCxnSpPr/>
              <p:nvPr/>
            </p:nvCxnSpPr>
            <p:spPr>
              <a:xfrm>
                <a:off x="-7150" y="6365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9"/>
              <p:cNvCxnSpPr/>
              <p:nvPr/>
            </p:nvCxnSpPr>
            <p:spPr>
              <a:xfrm>
                <a:off x="-7150" y="6929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9"/>
              <p:cNvCxnSpPr/>
              <p:nvPr/>
            </p:nvCxnSpPr>
            <p:spPr>
              <a:xfrm>
                <a:off x="-7150" y="7493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9"/>
              <p:cNvCxnSpPr/>
              <p:nvPr/>
            </p:nvCxnSpPr>
            <p:spPr>
              <a:xfrm>
                <a:off x="-7150" y="8057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9"/>
              <p:cNvCxnSpPr/>
              <p:nvPr/>
            </p:nvCxnSpPr>
            <p:spPr>
              <a:xfrm>
                <a:off x="-7150" y="8620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9"/>
              <p:cNvCxnSpPr/>
              <p:nvPr/>
            </p:nvCxnSpPr>
            <p:spPr>
              <a:xfrm>
                <a:off x="-7150" y="9184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9"/>
              <p:cNvCxnSpPr/>
              <p:nvPr/>
            </p:nvCxnSpPr>
            <p:spPr>
              <a:xfrm>
                <a:off x="-7150" y="9748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9"/>
              <p:cNvCxnSpPr/>
              <p:nvPr/>
            </p:nvCxnSpPr>
            <p:spPr>
              <a:xfrm>
                <a:off x="-7150" y="10312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9"/>
              <p:cNvCxnSpPr/>
              <p:nvPr/>
            </p:nvCxnSpPr>
            <p:spPr>
              <a:xfrm>
                <a:off x="-7150" y="10875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9"/>
              <p:cNvCxnSpPr/>
              <p:nvPr/>
            </p:nvCxnSpPr>
            <p:spPr>
              <a:xfrm>
                <a:off x="-7150" y="11439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9"/>
              <p:cNvCxnSpPr/>
              <p:nvPr/>
            </p:nvCxnSpPr>
            <p:spPr>
              <a:xfrm>
                <a:off x="-7150" y="12003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9"/>
              <p:cNvCxnSpPr/>
              <p:nvPr/>
            </p:nvCxnSpPr>
            <p:spPr>
              <a:xfrm>
                <a:off x="-7150" y="12567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9"/>
              <p:cNvCxnSpPr/>
              <p:nvPr/>
            </p:nvCxnSpPr>
            <p:spPr>
              <a:xfrm>
                <a:off x="-7150" y="13131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9"/>
              <p:cNvCxnSpPr/>
              <p:nvPr/>
            </p:nvCxnSpPr>
            <p:spPr>
              <a:xfrm>
                <a:off x="-7150" y="13694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9"/>
              <p:cNvCxnSpPr/>
              <p:nvPr/>
            </p:nvCxnSpPr>
            <p:spPr>
              <a:xfrm>
                <a:off x="-7150" y="14258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9"/>
              <p:cNvCxnSpPr/>
              <p:nvPr/>
            </p:nvCxnSpPr>
            <p:spPr>
              <a:xfrm>
                <a:off x="-7150" y="14822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9"/>
              <p:cNvCxnSpPr/>
              <p:nvPr/>
            </p:nvCxnSpPr>
            <p:spPr>
              <a:xfrm>
                <a:off x="-7150" y="15386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9"/>
              <p:cNvCxnSpPr/>
              <p:nvPr/>
            </p:nvCxnSpPr>
            <p:spPr>
              <a:xfrm>
                <a:off x="-7150" y="15950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9"/>
              <p:cNvCxnSpPr/>
              <p:nvPr/>
            </p:nvCxnSpPr>
            <p:spPr>
              <a:xfrm>
                <a:off x="-7150" y="16513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9"/>
              <p:cNvCxnSpPr/>
              <p:nvPr/>
            </p:nvCxnSpPr>
            <p:spPr>
              <a:xfrm>
                <a:off x="-7150" y="17077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9"/>
              <p:cNvCxnSpPr/>
              <p:nvPr/>
            </p:nvCxnSpPr>
            <p:spPr>
              <a:xfrm>
                <a:off x="-7150" y="17641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9"/>
              <p:cNvCxnSpPr/>
              <p:nvPr/>
            </p:nvCxnSpPr>
            <p:spPr>
              <a:xfrm>
                <a:off x="-7150" y="18205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9"/>
              <p:cNvCxnSpPr/>
              <p:nvPr/>
            </p:nvCxnSpPr>
            <p:spPr>
              <a:xfrm>
                <a:off x="-7150" y="18769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9"/>
              <p:cNvCxnSpPr/>
              <p:nvPr/>
            </p:nvCxnSpPr>
            <p:spPr>
              <a:xfrm>
                <a:off x="-7150" y="19332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9"/>
              <p:cNvCxnSpPr/>
              <p:nvPr/>
            </p:nvCxnSpPr>
            <p:spPr>
              <a:xfrm>
                <a:off x="-7150" y="19896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9"/>
              <p:cNvCxnSpPr/>
              <p:nvPr/>
            </p:nvCxnSpPr>
            <p:spPr>
              <a:xfrm>
                <a:off x="-7150" y="20460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9"/>
              <p:cNvCxnSpPr/>
              <p:nvPr/>
            </p:nvCxnSpPr>
            <p:spPr>
              <a:xfrm>
                <a:off x="-7150" y="21024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9"/>
              <p:cNvCxnSpPr/>
              <p:nvPr/>
            </p:nvCxnSpPr>
            <p:spPr>
              <a:xfrm>
                <a:off x="-7150" y="21587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9"/>
              <p:cNvCxnSpPr/>
              <p:nvPr/>
            </p:nvCxnSpPr>
            <p:spPr>
              <a:xfrm>
                <a:off x="-7150" y="22151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9"/>
              <p:cNvCxnSpPr/>
              <p:nvPr/>
            </p:nvCxnSpPr>
            <p:spPr>
              <a:xfrm>
                <a:off x="-7150" y="227155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9"/>
              <p:cNvCxnSpPr/>
              <p:nvPr/>
            </p:nvCxnSpPr>
            <p:spPr>
              <a:xfrm>
                <a:off x="-7150" y="232793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9"/>
              <p:cNvCxnSpPr/>
              <p:nvPr/>
            </p:nvCxnSpPr>
            <p:spPr>
              <a:xfrm>
                <a:off x="-7150" y="238431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9"/>
              <p:cNvCxnSpPr/>
              <p:nvPr/>
            </p:nvCxnSpPr>
            <p:spPr>
              <a:xfrm>
                <a:off x="-7150" y="244069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9"/>
              <p:cNvCxnSpPr/>
              <p:nvPr/>
            </p:nvCxnSpPr>
            <p:spPr>
              <a:xfrm>
                <a:off x="-7150" y="249706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9"/>
              <p:cNvCxnSpPr/>
              <p:nvPr/>
            </p:nvCxnSpPr>
            <p:spPr>
              <a:xfrm>
                <a:off x="-7150" y="255344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9"/>
              <p:cNvCxnSpPr/>
              <p:nvPr/>
            </p:nvCxnSpPr>
            <p:spPr>
              <a:xfrm>
                <a:off x="-7150" y="260982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9"/>
              <p:cNvCxnSpPr/>
              <p:nvPr/>
            </p:nvCxnSpPr>
            <p:spPr>
              <a:xfrm>
                <a:off x="-7150" y="266620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9"/>
              <p:cNvCxnSpPr/>
              <p:nvPr/>
            </p:nvCxnSpPr>
            <p:spPr>
              <a:xfrm>
                <a:off x="-7150" y="272258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9"/>
              <p:cNvCxnSpPr/>
              <p:nvPr/>
            </p:nvCxnSpPr>
            <p:spPr>
              <a:xfrm>
                <a:off x="-7150" y="277896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9"/>
              <p:cNvCxnSpPr/>
              <p:nvPr/>
            </p:nvCxnSpPr>
            <p:spPr>
              <a:xfrm>
                <a:off x="-7150" y="283534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9"/>
              <p:cNvCxnSpPr/>
              <p:nvPr/>
            </p:nvCxnSpPr>
            <p:spPr>
              <a:xfrm>
                <a:off x="-7150" y="289172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9"/>
              <p:cNvCxnSpPr/>
              <p:nvPr/>
            </p:nvCxnSpPr>
            <p:spPr>
              <a:xfrm>
                <a:off x="-7150" y="294810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9"/>
              <p:cNvCxnSpPr/>
              <p:nvPr/>
            </p:nvCxnSpPr>
            <p:spPr>
              <a:xfrm>
                <a:off x="-7150" y="300447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9"/>
              <p:cNvCxnSpPr/>
              <p:nvPr/>
            </p:nvCxnSpPr>
            <p:spPr>
              <a:xfrm>
                <a:off x="-7150" y="306085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9"/>
              <p:cNvCxnSpPr/>
              <p:nvPr/>
            </p:nvCxnSpPr>
            <p:spPr>
              <a:xfrm>
                <a:off x="-7150" y="311723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9"/>
              <p:cNvCxnSpPr/>
              <p:nvPr/>
            </p:nvCxnSpPr>
            <p:spPr>
              <a:xfrm>
                <a:off x="-7150" y="317361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9"/>
              <p:cNvCxnSpPr/>
              <p:nvPr/>
            </p:nvCxnSpPr>
            <p:spPr>
              <a:xfrm>
                <a:off x="-7150" y="322999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9"/>
              <p:cNvCxnSpPr/>
              <p:nvPr/>
            </p:nvCxnSpPr>
            <p:spPr>
              <a:xfrm>
                <a:off x="-7150" y="328637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9"/>
              <p:cNvCxnSpPr/>
              <p:nvPr/>
            </p:nvCxnSpPr>
            <p:spPr>
              <a:xfrm>
                <a:off x="-7150" y="334275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9"/>
              <p:cNvCxnSpPr/>
              <p:nvPr/>
            </p:nvCxnSpPr>
            <p:spPr>
              <a:xfrm>
                <a:off x="-7150" y="339913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9"/>
              <p:cNvCxnSpPr/>
              <p:nvPr/>
            </p:nvCxnSpPr>
            <p:spPr>
              <a:xfrm>
                <a:off x="-7150" y="345551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9"/>
              <p:cNvCxnSpPr/>
              <p:nvPr/>
            </p:nvCxnSpPr>
            <p:spPr>
              <a:xfrm>
                <a:off x="-7150" y="351188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9"/>
              <p:cNvCxnSpPr/>
              <p:nvPr/>
            </p:nvCxnSpPr>
            <p:spPr>
              <a:xfrm>
                <a:off x="-7150" y="356826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9"/>
              <p:cNvCxnSpPr/>
              <p:nvPr/>
            </p:nvCxnSpPr>
            <p:spPr>
              <a:xfrm>
                <a:off x="-7150" y="362464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9"/>
              <p:cNvCxnSpPr/>
              <p:nvPr/>
            </p:nvCxnSpPr>
            <p:spPr>
              <a:xfrm>
                <a:off x="-7150" y="368102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9"/>
              <p:cNvCxnSpPr/>
              <p:nvPr/>
            </p:nvCxnSpPr>
            <p:spPr>
              <a:xfrm>
                <a:off x="-7150" y="373740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9"/>
              <p:cNvCxnSpPr/>
              <p:nvPr/>
            </p:nvCxnSpPr>
            <p:spPr>
              <a:xfrm>
                <a:off x="-7150" y="379378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9"/>
              <p:cNvCxnSpPr/>
              <p:nvPr/>
            </p:nvCxnSpPr>
            <p:spPr>
              <a:xfrm>
                <a:off x="-7150" y="385016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9"/>
              <p:cNvCxnSpPr/>
              <p:nvPr/>
            </p:nvCxnSpPr>
            <p:spPr>
              <a:xfrm>
                <a:off x="-7150" y="390654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9"/>
              <p:cNvCxnSpPr/>
              <p:nvPr/>
            </p:nvCxnSpPr>
            <p:spPr>
              <a:xfrm>
                <a:off x="-7150" y="396291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9"/>
              <p:cNvCxnSpPr/>
              <p:nvPr/>
            </p:nvCxnSpPr>
            <p:spPr>
              <a:xfrm>
                <a:off x="-7150" y="401929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9"/>
              <p:cNvCxnSpPr/>
              <p:nvPr/>
            </p:nvCxnSpPr>
            <p:spPr>
              <a:xfrm>
                <a:off x="-7150" y="407567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9"/>
              <p:cNvCxnSpPr/>
              <p:nvPr/>
            </p:nvCxnSpPr>
            <p:spPr>
              <a:xfrm>
                <a:off x="-7150" y="413205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9"/>
              <p:cNvCxnSpPr/>
              <p:nvPr/>
            </p:nvCxnSpPr>
            <p:spPr>
              <a:xfrm>
                <a:off x="-7150" y="418843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9"/>
              <p:cNvCxnSpPr/>
              <p:nvPr/>
            </p:nvCxnSpPr>
            <p:spPr>
              <a:xfrm>
                <a:off x="-7150" y="424481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9"/>
              <p:cNvCxnSpPr/>
              <p:nvPr/>
            </p:nvCxnSpPr>
            <p:spPr>
              <a:xfrm>
                <a:off x="-7150" y="430119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9"/>
              <p:cNvCxnSpPr/>
              <p:nvPr/>
            </p:nvCxnSpPr>
            <p:spPr>
              <a:xfrm>
                <a:off x="-7150" y="435757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9"/>
              <p:cNvCxnSpPr/>
              <p:nvPr/>
            </p:nvCxnSpPr>
            <p:spPr>
              <a:xfrm>
                <a:off x="-7150" y="441395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9"/>
              <p:cNvCxnSpPr/>
              <p:nvPr/>
            </p:nvCxnSpPr>
            <p:spPr>
              <a:xfrm>
                <a:off x="-7150" y="4470329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9"/>
              <p:cNvCxnSpPr/>
              <p:nvPr/>
            </p:nvCxnSpPr>
            <p:spPr>
              <a:xfrm>
                <a:off x="-7150" y="452670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9"/>
              <p:cNvCxnSpPr/>
              <p:nvPr/>
            </p:nvCxnSpPr>
            <p:spPr>
              <a:xfrm>
                <a:off x="-7150" y="458308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9"/>
              <p:cNvCxnSpPr/>
              <p:nvPr/>
            </p:nvCxnSpPr>
            <p:spPr>
              <a:xfrm>
                <a:off x="-7150" y="463946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9"/>
              <p:cNvCxnSpPr/>
              <p:nvPr/>
            </p:nvCxnSpPr>
            <p:spPr>
              <a:xfrm>
                <a:off x="-7150" y="4695844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9"/>
              <p:cNvCxnSpPr/>
              <p:nvPr/>
            </p:nvCxnSpPr>
            <p:spPr>
              <a:xfrm>
                <a:off x="-7150" y="4752223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9"/>
              <p:cNvCxnSpPr/>
              <p:nvPr/>
            </p:nvCxnSpPr>
            <p:spPr>
              <a:xfrm>
                <a:off x="-7150" y="4808602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9"/>
              <p:cNvCxnSpPr/>
              <p:nvPr/>
            </p:nvCxnSpPr>
            <p:spPr>
              <a:xfrm>
                <a:off x="-7150" y="4864981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9"/>
              <p:cNvCxnSpPr/>
              <p:nvPr/>
            </p:nvCxnSpPr>
            <p:spPr>
              <a:xfrm>
                <a:off x="-7150" y="4921360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9"/>
              <p:cNvCxnSpPr/>
              <p:nvPr/>
            </p:nvCxnSpPr>
            <p:spPr>
              <a:xfrm>
                <a:off x="-7150" y="4977738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9"/>
              <p:cNvCxnSpPr/>
              <p:nvPr/>
            </p:nvCxnSpPr>
            <p:spPr>
              <a:xfrm>
                <a:off x="-7150" y="5034117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9"/>
              <p:cNvCxnSpPr/>
              <p:nvPr/>
            </p:nvCxnSpPr>
            <p:spPr>
              <a:xfrm>
                <a:off x="-7150" y="5090496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9"/>
              <p:cNvCxnSpPr/>
              <p:nvPr/>
            </p:nvCxnSpPr>
            <p:spPr>
              <a:xfrm>
                <a:off x="-7150" y="5146875"/>
                <a:ext cx="9151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8" name="Google Shape;1618;p9"/>
            <p:cNvSpPr/>
            <p:nvPr/>
          </p:nvSpPr>
          <p:spPr>
            <a:xfrm>
              <a:off x="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8980800" y="0"/>
              <a:ext cx="163200" cy="515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 rot="5400000">
              <a:off x="4490500" y="515125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 rot="5400000">
              <a:off x="4490500" y="-4490400"/>
              <a:ext cx="1632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9"/>
          <p:cNvSpPr/>
          <p:nvPr/>
        </p:nvSpPr>
        <p:spPr>
          <a:xfrm rot="-5400000">
            <a:off x="4034963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9"/>
          <p:cNvSpPr/>
          <p:nvPr/>
        </p:nvSpPr>
        <p:spPr>
          <a:xfrm rot="-5400000">
            <a:off x="4382475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9"/>
          <p:cNvSpPr/>
          <p:nvPr/>
        </p:nvSpPr>
        <p:spPr>
          <a:xfrm rot="-5400000">
            <a:off x="4729988" y="284738"/>
            <a:ext cx="422700" cy="42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5000">
                <a:schemeClr val="accent4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9"/>
          <p:cNvSpPr/>
          <p:nvPr/>
        </p:nvSpPr>
        <p:spPr>
          <a:xfrm>
            <a:off x="676097" y="532076"/>
            <a:ext cx="7791806" cy="6152007"/>
          </a:xfrm>
          <a:custGeom>
            <a:avLst/>
            <a:gdLst/>
            <a:ahLst/>
            <a:cxnLst/>
            <a:rect l="l" t="t" r="r" b="b"/>
            <a:pathLst>
              <a:path w="76103" h="60087" extrusionOk="0">
                <a:moveTo>
                  <a:pt x="38068" y="1"/>
                </a:moveTo>
                <a:cubicBezTo>
                  <a:pt x="15723" y="1"/>
                  <a:pt x="1827" y="1338"/>
                  <a:pt x="1827" y="1338"/>
                </a:cubicBezTo>
                <a:cubicBezTo>
                  <a:pt x="816" y="1338"/>
                  <a:pt x="1" y="2153"/>
                  <a:pt x="1" y="3165"/>
                </a:cubicBezTo>
                <a:lnTo>
                  <a:pt x="1" y="58260"/>
                </a:lnTo>
                <a:cubicBezTo>
                  <a:pt x="1" y="59271"/>
                  <a:pt x="816" y="60086"/>
                  <a:pt x="1827" y="60086"/>
                </a:cubicBezTo>
                <a:lnTo>
                  <a:pt x="74276" y="60086"/>
                </a:lnTo>
                <a:cubicBezTo>
                  <a:pt x="75287" y="60086"/>
                  <a:pt x="76103" y="59271"/>
                  <a:pt x="76103" y="58260"/>
                </a:cubicBezTo>
                <a:lnTo>
                  <a:pt x="76103" y="3165"/>
                </a:lnTo>
                <a:cubicBezTo>
                  <a:pt x="76103" y="2153"/>
                  <a:pt x="75287" y="1338"/>
                  <a:pt x="74309" y="1338"/>
                </a:cubicBezTo>
                <a:cubicBezTo>
                  <a:pt x="74309" y="1338"/>
                  <a:pt x="60380" y="1"/>
                  <a:pt x="3806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33350" dir="27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9"/>
          <p:cNvSpPr/>
          <p:nvPr/>
        </p:nvSpPr>
        <p:spPr>
          <a:xfrm rot="-5400000">
            <a:off x="4552250" y="-1263175"/>
            <a:ext cx="58800" cy="78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9"/>
          <p:cNvSpPr/>
          <p:nvPr/>
        </p:nvSpPr>
        <p:spPr>
          <a:xfrm>
            <a:off x="7245863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9"/>
          <p:cNvSpPr/>
          <p:nvPr/>
        </p:nvSpPr>
        <p:spPr>
          <a:xfrm>
            <a:off x="1839338" y="597409"/>
            <a:ext cx="58800" cy="45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"/>
          <p:cNvSpPr/>
          <p:nvPr/>
        </p:nvSpPr>
        <p:spPr>
          <a:xfrm>
            <a:off x="1472601" y="1137285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 txBox="1">
            <a:spLocks noGrp="1"/>
          </p:cNvSpPr>
          <p:nvPr>
            <p:ph type="title"/>
          </p:nvPr>
        </p:nvSpPr>
        <p:spPr>
          <a:xfrm>
            <a:off x="2190925" y="1530313"/>
            <a:ext cx="47622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1" name="Google Shape;1631;p9"/>
          <p:cNvSpPr txBox="1">
            <a:spLocks noGrp="1"/>
          </p:cNvSpPr>
          <p:nvPr>
            <p:ph type="subTitle" idx="1"/>
          </p:nvPr>
        </p:nvSpPr>
        <p:spPr>
          <a:xfrm>
            <a:off x="2190925" y="2409838"/>
            <a:ext cx="4762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"/>
          <p:cNvSpPr/>
          <p:nvPr/>
        </p:nvSpPr>
        <p:spPr>
          <a:xfrm>
            <a:off x="617800" y="3915575"/>
            <a:ext cx="7905300" cy="758400"/>
          </a:xfrm>
          <a:prstGeom prst="roundRect">
            <a:avLst>
              <a:gd name="adj" fmla="val 30278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10"/>
          <p:cNvSpPr txBox="1">
            <a:spLocks noGrp="1"/>
          </p:cNvSpPr>
          <p:nvPr>
            <p:ph type="body" idx="1"/>
          </p:nvPr>
        </p:nvSpPr>
        <p:spPr>
          <a:xfrm>
            <a:off x="621100" y="3980975"/>
            <a:ext cx="79020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600" b="1">
                <a:latin typeface="Turret Road"/>
                <a:ea typeface="Turret Road"/>
                <a:cs typeface="Turret Road"/>
                <a:sym typeface="Turret Roa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urret Road"/>
              <a:buNone/>
              <a:defRPr sz="34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●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○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ssistant Medium"/>
              <a:buChar char="■"/>
              <a:defRPr sz="15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7" r:id="rId17"/>
    <p:sldLayoutId id="2147483670" r:id="rId18"/>
    <p:sldLayoutId id="2147483671" r:id="rId19"/>
    <p:sldLayoutId id="214748367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juliusericksaflo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30"/>
          <p:cNvSpPr/>
          <p:nvPr/>
        </p:nvSpPr>
        <p:spPr>
          <a:xfrm>
            <a:off x="1624885" y="1232535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30"/>
          <p:cNvSpPr/>
          <p:nvPr/>
        </p:nvSpPr>
        <p:spPr>
          <a:xfrm>
            <a:off x="2470200" y="3766602"/>
            <a:ext cx="4203600" cy="45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3" name="Google Shape;4873;p30"/>
          <p:cNvSpPr txBox="1">
            <a:spLocks noGrp="1"/>
          </p:cNvSpPr>
          <p:nvPr>
            <p:ph type="ctrTitle"/>
          </p:nvPr>
        </p:nvSpPr>
        <p:spPr>
          <a:xfrm>
            <a:off x="1835496" y="2002575"/>
            <a:ext cx="5777577" cy="113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u="sng" dirty="0" err="1">
                <a:solidFill>
                  <a:schemeClr val="tx1"/>
                </a:solidFill>
                <a:latin typeface="Calisto MT (Body)"/>
              </a:rPr>
              <a:t>Operation@Python</a:t>
            </a:r>
            <a:endParaRPr sz="5000" dirty="0">
              <a:solidFill>
                <a:schemeClr val="tx1"/>
              </a:solidFill>
              <a:latin typeface="Calisto MT (Body)"/>
            </a:endParaRPr>
          </a:p>
        </p:txBody>
      </p:sp>
      <p:sp>
        <p:nvSpPr>
          <p:cNvPr id="4874" name="Google Shape;4874;p30"/>
          <p:cNvSpPr txBox="1">
            <a:spLocks noGrp="1"/>
          </p:cNvSpPr>
          <p:nvPr>
            <p:ph type="subTitle" idx="1"/>
          </p:nvPr>
        </p:nvSpPr>
        <p:spPr>
          <a:xfrm>
            <a:off x="2134325" y="3787575"/>
            <a:ext cx="48753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4110E237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p36"/>
          <p:cNvSpPr/>
          <p:nvPr/>
        </p:nvSpPr>
        <p:spPr>
          <a:xfrm>
            <a:off x="723568" y="922350"/>
            <a:ext cx="7911548" cy="3991555"/>
          </a:xfrm>
          <a:prstGeom prst="roundRect">
            <a:avLst>
              <a:gd name="adj" fmla="val 24769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4" name="Google Shape;4944;p36"/>
          <p:cNvSpPr/>
          <p:nvPr/>
        </p:nvSpPr>
        <p:spPr>
          <a:xfrm>
            <a:off x="1772475" y="117333"/>
            <a:ext cx="5598900" cy="608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45" name="Google Shape;4945;p36"/>
          <p:cNvSpPr txBox="1">
            <a:spLocks noGrp="1"/>
          </p:cNvSpPr>
          <p:nvPr>
            <p:ph type="subTitle" idx="1"/>
          </p:nvPr>
        </p:nvSpPr>
        <p:spPr>
          <a:xfrm>
            <a:off x="1630500" y="117333"/>
            <a:ext cx="5883000" cy="731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chemeClr val="bg1"/>
                </a:solidFill>
                <a:latin typeface="Calisto MT (Body)Calisto MT (Body)"/>
              </a:rPr>
              <a:t>Python - Modify Strings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DB9B-7BC7-DD3B-7C90-A361AA337970}"/>
              </a:ext>
            </a:extLst>
          </p:cNvPr>
          <p:cNvSpPr txBox="1"/>
          <p:nvPr/>
        </p:nvSpPr>
        <p:spPr>
          <a:xfrm>
            <a:off x="1089327" y="1280424"/>
            <a:ext cx="33315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The upper() method returns the string in upper case: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The lower() method returns the string in lower case</a:t>
            </a:r>
          </a:p>
          <a:p>
            <a:endParaRPr lang="en-US" sz="2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B6678-BAA0-6143-362B-005F7869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76" y="1472429"/>
            <a:ext cx="3432640" cy="1970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38"/>
          <p:cNvSpPr txBox="1">
            <a:spLocks noGrp="1"/>
          </p:cNvSpPr>
          <p:nvPr>
            <p:ph type="title"/>
          </p:nvPr>
        </p:nvSpPr>
        <p:spPr>
          <a:xfrm>
            <a:off x="4696312" y="941675"/>
            <a:ext cx="3680100" cy="21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Calisto MT (Body)"/>
              </a:rPr>
              <a:t>Remove Whitespace with strip() method</a:t>
            </a:r>
            <a:br>
              <a:rPr lang="en-US" sz="2000" dirty="0">
                <a:solidFill>
                  <a:schemeClr val="tx1"/>
                </a:solidFill>
                <a:latin typeface="Calisto MT (Body)Calisto MT (Body)"/>
              </a:rPr>
            </a:br>
            <a:br>
              <a:rPr lang="en-US" sz="2000" dirty="0">
                <a:solidFill>
                  <a:schemeClr val="tx1"/>
                </a:solidFill>
                <a:latin typeface="Calisto MT (Body)Calisto MT (Body)"/>
              </a:rPr>
            </a:br>
            <a:r>
              <a:rPr lang="en-US" sz="2000" dirty="0">
                <a:solidFill>
                  <a:schemeClr val="tx1"/>
                </a:solidFill>
                <a:latin typeface="Calisto MT (Body)Calisto MT (Body)"/>
              </a:rPr>
              <a:t>The strip() method removes any whitespace from the beginning or the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075C3-59B1-EA8E-349E-3BB1939F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8" y="1569301"/>
            <a:ext cx="3258005" cy="125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4" name="Google Shape;4974;p40"/>
          <p:cNvSpPr/>
          <p:nvPr/>
        </p:nvSpPr>
        <p:spPr>
          <a:xfrm>
            <a:off x="1472601" y="143372"/>
            <a:ext cx="6198797" cy="2868930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5" name="Google Shape;4975;p40"/>
          <p:cNvSpPr txBox="1">
            <a:spLocks noGrp="1"/>
          </p:cNvSpPr>
          <p:nvPr>
            <p:ph type="title"/>
          </p:nvPr>
        </p:nvSpPr>
        <p:spPr>
          <a:xfrm>
            <a:off x="1472600" y="707000"/>
            <a:ext cx="6198797" cy="1328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-US" sz="3000" dirty="0">
                <a:solidFill>
                  <a:schemeClr val="tx1"/>
                </a:solidFill>
                <a:latin typeface="Calisto MT (Body)Calisto MT (Body)"/>
              </a:rPr>
              <a:t>-The replace()method replaces a string with another string</a:t>
            </a:r>
            <a:br>
              <a:rPr lang="en-US" sz="3000" dirty="0">
                <a:solidFill>
                  <a:schemeClr val="tx1"/>
                </a:solidFill>
                <a:latin typeface="Calisto MT (Body)Calisto MT (Body)"/>
              </a:rPr>
            </a:br>
            <a:r>
              <a:rPr lang="en-US" sz="3000" dirty="0">
                <a:solidFill>
                  <a:schemeClr val="tx1"/>
                </a:solidFill>
                <a:latin typeface="Calisto MT (Body)Calisto MT (Body)"/>
              </a:rPr>
              <a:t>-Separator</a:t>
            </a:r>
            <a:br>
              <a:rPr lang="en-US" sz="7200" dirty="0">
                <a:solidFill>
                  <a:schemeClr val="bg1"/>
                </a:solidFill>
                <a:latin typeface="Agency FB" pitchFamily="34" charset="0"/>
              </a:rPr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AF02C-8C8B-CC77-C1C2-3CE16F1B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52" y="2225957"/>
            <a:ext cx="2772162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7ABB-D75F-F190-77E4-CE1E6D3C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14" y="2226380"/>
            <a:ext cx="3381847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893173-297B-A207-8576-6D76F4C2F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157" y="3318069"/>
            <a:ext cx="2734057" cy="14956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3" name="Google Shape;5053;p42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alisto MT (Body)Calisto MT (Body)"/>
              </a:rPr>
              <a:t>String Concatenation: To concatenate, or combine, two strings you can use the + operator.</a:t>
            </a:r>
            <a:br>
              <a:rPr lang="en-US" sz="3600" dirty="0">
                <a:solidFill>
                  <a:schemeClr val="bg1"/>
                </a:solidFill>
                <a:latin typeface="Agency FB" pitchFamily="34" charset="0"/>
              </a:rPr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B530C-BDBB-E097-1537-1C54C90E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27" y="1738196"/>
            <a:ext cx="2657846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4" name="Google Shape;5064;p44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PH" sz="3600" dirty="0">
                <a:solidFill>
                  <a:schemeClr val="tx1"/>
                </a:solidFill>
                <a:latin typeface="Calisto MT (Body)Calisto MT (Body)"/>
              </a:rPr>
              <a:t>Python - Format -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D9F92-DFBB-7AD7-FE6D-C5F2774D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7" y="1838222"/>
            <a:ext cx="3272863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75467-C38D-9B97-36BA-16E993D8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310" y="1685800"/>
            <a:ext cx="4214220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p46"/>
          <p:cNvSpPr/>
          <p:nvPr/>
        </p:nvSpPr>
        <p:spPr>
          <a:xfrm>
            <a:off x="1472526" y="222876"/>
            <a:ext cx="6198797" cy="2453239"/>
          </a:xfrm>
          <a:custGeom>
            <a:avLst/>
            <a:gdLst/>
            <a:ahLst/>
            <a:cxnLst/>
            <a:rect l="l" t="t" r="r" b="b"/>
            <a:pathLst>
              <a:path w="60544" h="28021" extrusionOk="0">
                <a:moveTo>
                  <a:pt x="1828" y="0"/>
                </a:moveTo>
                <a:cubicBezTo>
                  <a:pt x="816" y="0"/>
                  <a:pt x="1" y="816"/>
                  <a:pt x="1" y="1860"/>
                </a:cubicBezTo>
                <a:lnTo>
                  <a:pt x="1" y="26194"/>
                </a:lnTo>
                <a:cubicBezTo>
                  <a:pt x="1" y="27205"/>
                  <a:pt x="816" y="28021"/>
                  <a:pt x="1828" y="28021"/>
                </a:cubicBezTo>
                <a:lnTo>
                  <a:pt x="58684" y="28021"/>
                </a:lnTo>
                <a:cubicBezTo>
                  <a:pt x="59695" y="28021"/>
                  <a:pt x="60543" y="27205"/>
                  <a:pt x="60543" y="26194"/>
                </a:cubicBezTo>
                <a:lnTo>
                  <a:pt x="60543" y="1860"/>
                </a:lnTo>
                <a:cubicBezTo>
                  <a:pt x="60543" y="816"/>
                  <a:pt x="59695" y="0"/>
                  <a:pt x="5868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1" name="Google Shape;5101;p46"/>
          <p:cNvSpPr/>
          <p:nvPr/>
        </p:nvSpPr>
        <p:spPr>
          <a:xfrm>
            <a:off x="1993874" y="146868"/>
            <a:ext cx="5156100" cy="56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4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3" name="Google Shape;5103;p46"/>
          <p:cNvSpPr txBox="1">
            <a:spLocks noGrp="1"/>
          </p:cNvSpPr>
          <p:nvPr>
            <p:ph type="subTitle" idx="1"/>
          </p:nvPr>
        </p:nvSpPr>
        <p:spPr>
          <a:xfrm>
            <a:off x="1637614" y="213018"/>
            <a:ext cx="57255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dirty="0">
                <a:solidFill>
                  <a:schemeClr val="bg1"/>
                </a:solidFill>
                <a:latin typeface="Calisto MT (Body)Calisto MT (Body)"/>
              </a:rPr>
              <a:t>String Methods</a:t>
            </a:r>
            <a:endParaRPr lang="en-PH" sz="2800" dirty="0">
              <a:solidFill>
                <a:schemeClr val="bg1"/>
              </a:solidFill>
              <a:latin typeface="Calisto MT (Body)Calisto MT (Body)"/>
            </a:endParaRPr>
          </a:p>
          <a:p>
            <a:pPr marL="0" indent="0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EF439-CB5D-DB97-C74E-A8EDE17C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63" y="1723906"/>
            <a:ext cx="2972215" cy="1695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522EC-D51F-D7FD-273C-CBBEF4D0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89" y="1733433"/>
            <a:ext cx="3772426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0" name="Google Shape;4980;p41"/>
          <p:cNvSpPr/>
          <p:nvPr/>
        </p:nvSpPr>
        <p:spPr>
          <a:xfrm>
            <a:off x="1633800" y="1132650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TTT</a:t>
            </a:r>
            <a:endParaRPr dirty="0"/>
          </a:p>
        </p:txBody>
      </p:sp>
      <p:sp>
        <p:nvSpPr>
          <p:cNvPr id="4981" name="Google Shape;4981;p41"/>
          <p:cNvSpPr/>
          <p:nvPr/>
        </p:nvSpPr>
        <p:spPr>
          <a:xfrm>
            <a:off x="4051550" y="1132650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2" name="Google Shape;4982;p41"/>
          <p:cNvSpPr/>
          <p:nvPr/>
        </p:nvSpPr>
        <p:spPr>
          <a:xfrm>
            <a:off x="6469300" y="1132650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3" name="Google Shape;4983;p41"/>
          <p:cNvSpPr/>
          <p:nvPr/>
        </p:nvSpPr>
        <p:spPr>
          <a:xfrm>
            <a:off x="1633800" y="2966238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4" name="Google Shape;4984;p41"/>
          <p:cNvSpPr/>
          <p:nvPr/>
        </p:nvSpPr>
        <p:spPr>
          <a:xfrm>
            <a:off x="4051550" y="2966238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5" name="Google Shape;4985;p41"/>
          <p:cNvSpPr/>
          <p:nvPr/>
        </p:nvSpPr>
        <p:spPr>
          <a:xfrm>
            <a:off x="6469300" y="2966238"/>
            <a:ext cx="1039200" cy="611400"/>
          </a:xfrm>
          <a:prstGeom prst="roundRect">
            <a:avLst>
              <a:gd name="adj" fmla="val 24769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6" name="Google Shape;4986;p41"/>
          <p:cNvSpPr txBox="1">
            <a:spLocks noGrp="1"/>
          </p:cNvSpPr>
          <p:nvPr>
            <p:ph type="subTitle" idx="3"/>
          </p:nvPr>
        </p:nvSpPr>
        <p:spPr>
          <a:xfrm>
            <a:off x="1034238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987" name="Google Shape;4987;p41"/>
          <p:cNvSpPr txBox="1">
            <a:spLocks noGrp="1"/>
          </p:cNvSpPr>
          <p:nvPr>
            <p:ph type="subTitle" idx="1"/>
          </p:nvPr>
        </p:nvSpPr>
        <p:spPr>
          <a:xfrm>
            <a:off x="3452900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988" name="Google Shape;4988;p41"/>
          <p:cNvSpPr txBox="1">
            <a:spLocks noGrp="1"/>
          </p:cNvSpPr>
          <p:nvPr>
            <p:ph type="subTitle" idx="2"/>
          </p:nvPr>
        </p:nvSpPr>
        <p:spPr>
          <a:xfrm>
            <a:off x="3452875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989" name="Google Shape;4989;p41"/>
          <p:cNvSpPr txBox="1">
            <a:spLocks noGrp="1"/>
          </p:cNvSpPr>
          <p:nvPr>
            <p:ph type="subTitle" idx="4"/>
          </p:nvPr>
        </p:nvSpPr>
        <p:spPr>
          <a:xfrm>
            <a:off x="1034238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place</a:t>
            </a:r>
            <a:endParaRPr/>
          </a:p>
        </p:txBody>
      </p:sp>
      <p:sp>
        <p:nvSpPr>
          <p:cNvPr id="4990" name="Google Shape;4990;p41"/>
          <p:cNvSpPr txBox="1">
            <a:spLocks noGrp="1"/>
          </p:cNvSpPr>
          <p:nvPr>
            <p:ph type="subTitle" idx="5"/>
          </p:nvPr>
        </p:nvSpPr>
        <p:spPr>
          <a:xfrm>
            <a:off x="5871613" y="1833975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991" name="Google Shape;4991;p41"/>
          <p:cNvSpPr txBox="1">
            <a:spLocks noGrp="1"/>
          </p:cNvSpPr>
          <p:nvPr>
            <p:ph type="subTitle" idx="6"/>
          </p:nvPr>
        </p:nvSpPr>
        <p:spPr>
          <a:xfrm>
            <a:off x="5871613" y="2202413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</a:t>
            </a:r>
            <a:endParaRPr/>
          </a:p>
        </p:txBody>
      </p:sp>
      <p:sp>
        <p:nvSpPr>
          <p:cNvPr id="4992" name="Google Shape;4992;p41"/>
          <p:cNvSpPr txBox="1">
            <a:spLocks noGrp="1"/>
          </p:cNvSpPr>
          <p:nvPr>
            <p:ph type="subTitle" idx="7"/>
          </p:nvPr>
        </p:nvSpPr>
        <p:spPr>
          <a:xfrm>
            <a:off x="3452900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993" name="Google Shape;4993;p41"/>
          <p:cNvSpPr txBox="1">
            <a:spLocks noGrp="1"/>
          </p:cNvSpPr>
          <p:nvPr>
            <p:ph type="subTitle" idx="8"/>
          </p:nvPr>
        </p:nvSpPr>
        <p:spPr>
          <a:xfrm>
            <a:off x="34529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4994" name="Google Shape;4994;p41"/>
          <p:cNvSpPr txBox="1">
            <a:spLocks noGrp="1"/>
          </p:cNvSpPr>
          <p:nvPr>
            <p:ph type="subTitle" idx="9"/>
          </p:nvPr>
        </p:nvSpPr>
        <p:spPr>
          <a:xfrm>
            <a:off x="1034250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995" name="Google Shape;4995;p41"/>
          <p:cNvSpPr txBox="1">
            <a:spLocks noGrp="1"/>
          </p:cNvSpPr>
          <p:nvPr>
            <p:ph type="subTitle" idx="13"/>
          </p:nvPr>
        </p:nvSpPr>
        <p:spPr>
          <a:xfrm>
            <a:off x="1034225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composed of hydrogen and helium</a:t>
            </a:r>
            <a:endParaRPr/>
          </a:p>
        </p:txBody>
      </p:sp>
      <p:sp>
        <p:nvSpPr>
          <p:cNvPr id="4996" name="Google Shape;4996;p41"/>
          <p:cNvSpPr txBox="1">
            <a:spLocks noGrp="1"/>
          </p:cNvSpPr>
          <p:nvPr>
            <p:ph type="subTitle" idx="14"/>
          </p:nvPr>
        </p:nvSpPr>
        <p:spPr>
          <a:xfrm>
            <a:off x="5871613" y="3667500"/>
            <a:ext cx="2238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997" name="Google Shape;4997;p41"/>
          <p:cNvSpPr txBox="1">
            <a:spLocks noGrp="1"/>
          </p:cNvSpPr>
          <p:nvPr>
            <p:ph type="subTitle" idx="15"/>
          </p:nvPr>
        </p:nvSpPr>
        <p:spPr>
          <a:xfrm>
            <a:off x="5871613" y="4035875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grpSp>
        <p:nvGrpSpPr>
          <p:cNvPr id="4998" name="Google Shape;4998;p41"/>
          <p:cNvGrpSpPr/>
          <p:nvPr/>
        </p:nvGrpSpPr>
        <p:grpSpPr>
          <a:xfrm>
            <a:off x="1964988" y="1249838"/>
            <a:ext cx="376775" cy="376750"/>
            <a:chOff x="3202225" y="1178050"/>
            <a:chExt cx="376775" cy="376750"/>
          </a:xfrm>
        </p:grpSpPr>
        <p:sp>
          <p:nvSpPr>
            <p:cNvPr id="4999" name="Google Shape;4999;p41"/>
            <p:cNvSpPr/>
            <p:nvPr/>
          </p:nvSpPr>
          <p:spPr>
            <a:xfrm>
              <a:off x="3202225" y="1178050"/>
              <a:ext cx="376775" cy="376750"/>
            </a:xfrm>
            <a:custGeom>
              <a:avLst/>
              <a:gdLst/>
              <a:ahLst/>
              <a:cxnLst/>
              <a:rect l="l" t="t" r="r" b="b"/>
              <a:pathLst>
                <a:path w="15071" h="15070" extrusionOk="0">
                  <a:moveTo>
                    <a:pt x="9202" y="438"/>
                  </a:moveTo>
                  <a:lnTo>
                    <a:pt x="9202" y="682"/>
                  </a:lnTo>
                  <a:cubicBezTo>
                    <a:pt x="9202" y="1107"/>
                    <a:pt x="8855" y="1454"/>
                    <a:pt x="8430" y="1454"/>
                  </a:cubicBezTo>
                  <a:lnTo>
                    <a:pt x="4943" y="1454"/>
                  </a:lnTo>
                  <a:cubicBezTo>
                    <a:pt x="4518" y="1441"/>
                    <a:pt x="4183" y="1107"/>
                    <a:pt x="4183" y="682"/>
                  </a:cubicBezTo>
                  <a:lnTo>
                    <a:pt x="4183" y="438"/>
                  </a:lnTo>
                  <a:close/>
                  <a:moveTo>
                    <a:pt x="8430" y="13616"/>
                  </a:moveTo>
                  <a:cubicBezTo>
                    <a:pt x="8855" y="13616"/>
                    <a:pt x="9202" y="13963"/>
                    <a:pt x="9202" y="14388"/>
                  </a:cubicBezTo>
                  <a:lnTo>
                    <a:pt x="9202" y="14632"/>
                  </a:lnTo>
                  <a:lnTo>
                    <a:pt x="4183" y="14632"/>
                  </a:lnTo>
                  <a:lnTo>
                    <a:pt x="4183" y="14388"/>
                  </a:lnTo>
                  <a:cubicBezTo>
                    <a:pt x="4183" y="13963"/>
                    <a:pt x="4518" y="13616"/>
                    <a:pt x="4943" y="13616"/>
                  </a:cubicBezTo>
                  <a:close/>
                  <a:moveTo>
                    <a:pt x="825" y="0"/>
                  </a:moveTo>
                  <a:cubicBezTo>
                    <a:pt x="374" y="0"/>
                    <a:pt x="1" y="373"/>
                    <a:pt x="1" y="837"/>
                  </a:cubicBezTo>
                  <a:lnTo>
                    <a:pt x="1" y="1776"/>
                  </a:lnTo>
                  <a:cubicBezTo>
                    <a:pt x="1" y="1924"/>
                    <a:pt x="110" y="1998"/>
                    <a:pt x="220" y="1998"/>
                  </a:cubicBezTo>
                  <a:cubicBezTo>
                    <a:pt x="329" y="1998"/>
                    <a:pt x="438" y="1924"/>
                    <a:pt x="438" y="1776"/>
                  </a:cubicBezTo>
                  <a:lnTo>
                    <a:pt x="438" y="837"/>
                  </a:lnTo>
                  <a:cubicBezTo>
                    <a:pt x="438" y="618"/>
                    <a:pt x="606" y="438"/>
                    <a:pt x="825" y="438"/>
                  </a:cubicBezTo>
                  <a:lnTo>
                    <a:pt x="3720" y="438"/>
                  </a:lnTo>
                  <a:lnTo>
                    <a:pt x="3720" y="682"/>
                  </a:lnTo>
                  <a:cubicBezTo>
                    <a:pt x="3733" y="1351"/>
                    <a:pt x="4274" y="1892"/>
                    <a:pt x="4930" y="1892"/>
                  </a:cubicBezTo>
                  <a:lnTo>
                    <a:pt x="8430" y="1892"/>
                  </a:lnTo>
                  <a:cubicBezTo>
                    <a:pt x="8438" y="1892"/>
                    <a:pt x="8446" y="1892"/>
                    <a:pt x="8453" y="1892"/>
                  </a:cubicBezTo>
                  <a:cubicBezTo>
                    <a:pt x="9112" y="1892"/>
                    <a:pt x="9640" y="1344"/>
                    <a:pt x="9653" y="682"/>
                  </a:cubicBezTo>
                  <a:lnTo>
                    <a:pt x="9653" y="438"/>
                  </a:lnTo>
                  <a:lnTo>
                    <a:pt x="12548" y="438"/>
                  </a:lnTo>
                  <a:cubicBezTo>
                    <a:pt x="12754" y="438"/>
                    <a:pt x="12935" y="618"/>
                    <a:pt x="12935" y="837"/>
                  </a:cubicBezTo>
                  <a:lnTo>
                    <a:pt x="12935" y="14233"/>
                  </a:lnTo>
                  <a:cubicBezTo>
                    <a:pt x="12935" y="14452"/>
                    <a:pt x="12754" y="14632"/>
                    <a:pt x="12548" y="14632"/>
                  </a:cubicBezTo>
                  <a:lnTo>
                    <a:pt x="9653" y="14632"/>
                  </a:lnTo>
                  <a:lnTo>
                    <a:pt x="9653" y="14388"/>
                  </a:lnTo>
                  <a:cubicBezTo>
                    <a:pt x="9653" y="13719"/>
                    <a:pt x="9099" y="13178"/>
                    <a:pt x="8443" y="13178"/>
                  </a:cubicBezTo>
                  <a:lnTo>
                    <a:pt x="4943" y="13178"/>
                  </a:lnTo>
                  <a:cubicBezTo>
                    <a:pt x="4274" y="13178"/>
                    <a:pt x="3733" y="13719"/>
                    <a:pt x="3733" y="14388"/>
                  </a:cubicBezTo>
                  <a:lnTo>
                    <a:pt x="3733" y="14632"/>
                  </a:lnTo>
                  <a:lnTo>
                    <a:pt x="837" y="14632"/>
                  </a:lnTo>
                  <a:cubicBezTo>
                    <a:pt x="619" y="14632"/>
                    <a:pt x="451" y="14452"/>
                    <a:pt x="451" y="14233"/>
                  </a:cubicBezTo>
                  <a:lnTo>
                    <a:pt x="451" y="2960"/>
                  </a:lnTo>
                  <a:cubicBezTo>
                    <a:pt x="451" y="2812"/>
                    <a:pt x="339" y="2738"/>
                    <a:pt x="226" y="2738"/>
                  </a:cubicBezTo>
                  <a:cubicBezTo>
                    <a:pt x="113" y="2738"/>
                    <a:pt x="1" y="2812"/>
                    <a:pt x="1" y="2960"/>
                  </a:cubicBezTo>
                  <a:lnTo>
                    <a:pt x="1" y="14233"/>
                  </a:lnTo>
                  <a:cubicBezTo>
                    <a:pt x="1" y="14697"/>
                    <a:pt x="374" y="15070"/>
                    <a:pt x="837" y="15070"/>
                  </a:cubicBezTo>
                  <a:lnTo>
                    <a:pt x="14234" y="15070"/>
                  </a:lnTo>
                  <a:cubicBezTo>
                    <a:pt x="14698" y="15070"/>
                    <a:pt x="15071" y="14697"/>
                    <a:pt x="15071" y="14233"/>
                  </a:cubicBezTo>
                  <a:lnTo>
                    <a:pt x="15071" y="13011"/>
                  </a:lnTo>
                  <a:cubicBezTo>
                    <a:pt x="15058" y="12876"/>
                    <a:pt x="14952" y="12808"/>
                    <a:pt x="14846" y="12808"/>
                  </a:cubicBezTo>
                  <a:cubicBezTo>
                    <a:pt x="14739" y="12808"/>
                    <a:pt x="14633" y="12876"/>
                    <a:pt x="14620" y="13011"/>
                  </a:cubicBezTo>
                  <a:lnTo>
                    <a:pt x="14620" y="14233"/>
                  </a:lnTo>
                  <a:cubicBezTo>
                    <a:pt x="14620" y="14452"/>
                    <a:pt x="14453" y="14632"/>
                    <a:pt x="14234" y="14632"/>
                  </a:cubicBezTo>
                  <a:lnTo>
                    <a:pt x="13282" y="14632"/>
                  </a:lnTo>
                  <a:cubicBezTo>
                    <a:pt x="13346" y="14504"/>
                    <a:pt x="13385" y="14375"/>
                    <a:pt x="13385" y="14233"/>
                  </a:cubicBezTo>
                  <a:lnTo>
                    <a:pt x="13385" y="837"/>
                  </a:lnTo>
                  <a:cubicBezTo>
                    <a:pt x="13385" y="695"/>
                    <a:pt x="13346" y="566"/>
                    <a:pt x="13282" y="438"/>
                  </a:cubicBezTo>
                  <a:lnTo>
                    <a:pt x="14234" y="438"/>
                  </a:lnTo>
                  <a:cubicBezTo>
                    <a:pt x="14453" y="438"/>
                    <a:pt x="14620" y="618"/>
                    <a:pt x="14620" y="837"/>
                  </a:cubicBezTo>
                  <a:lnTo>
                    <a:pt x="14620" y="11827"/>
                  </a:lnTo>
                  <a:cubicBezTo>
                    <a:pt x="14620" y="11956"/>
                    <a:pt x="14723" y="12058"/>
                    <a:pt x="14852" y="12058"/>
                  </a:cubicBezTo>
                  <a:cubicBezTo>
                    <a:pt x="14968" y="12058"/>
                    <a:pt x="15071" y="11956"/>
                    <a:pt x="15071" y="11827"/>
                  </a:cubicBezTo>
                  <a:lnTo>
                    <a:pt x="15071" y="837"/>
                  </a:lnTo>
                  <a:cubicBezTo>
                    <a:pt x="15071" y="373"/>
                    <a:pt x="14698" y="0"/>
                    <a:pt x="14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0" name="Google Shape;5000;p41"/>
            <p:cNvSpPr/>
            <p:nvPr/>
          </p:nvSpPr>
          <p:spPr>
            <a:xfrm>
              <a:off x="3266575" y="1253650"/>
              <a:ext cx="205625" cy="226200"/>
            </a:xfrm>
            <a:custGeom>
              <a:avLst/>
              <a:gdLst/>
              <a:ahLst/>
              <a:cxnLst/>
              <a:rect l="l" t="t" r="r" b="b"/>
              <a:pathLst>
                <a:path w="8225" h="9048" extrusionOk="0">
                  <a:moveTo>
                    <a:pt x="4106" y="438"/>
                  </a:moveTo>
                  <a:cubicBezTo>
                    <a:pt x="4492" y="438"/>
                    <a:pt x="4891" y="850"/>
                    <a:pt x="5187" y="1557"/>
                  </a:cubicBezTo>
                  <a:cubicBezTo>
                    <a:pt x="5226" y="1648"/>
                    <a:pt x="5264" y="1725"/>
                    <a:pt x="5290" y="1815"/>
                  </a:cubicBezTo>
                  <a:cubicBezTo>
                    <a:pt x="4891" y="1931"/>
                    <a:pt x="4492" y="2072"/>
                    <a:pt x="4106" y="2240"/>
                  </a:cubicBezTo>
                  <a:cubicBezTo>
                    <a:pt x="3720" y="2072"/>
                    <a:pt x="3334" y="1931"/>
                    <a:pt x="2922" y="1815"/>
                  </a:cubicBezTo>
                  <a:cubicBezTo>
                    <a:pt x="2961" y="1725"/>
                    <a:pt x="2986" y="1648"/>
                    <a:pt x="3025" y="1557"/>
                  </a:cubicBezTo>
                  <a:cubicBezTo>
                    <a:pt x="3321" y="850"/>
                    <a:pt x="3720" y="438"/>
                    <a:pt x="4106" y="438"/>
                  </a:cubicBezTo>
                  <a:close/>
                  <a:moveTo>
                    <a:pt x="2793" y="2240"/>
                  </a:moveTo>
                  <a:cubicBezTo>
                    <a:pt x="3051" y="2317"/>
                    <a:pt x="3308" y="2394"/>
                    <a:pt x="3566" y="2497"/>
                  </a:cubicBezTo>
                  <a:cubicBezTo>
                    <a:pt x="3411" y="2574"/>
                    <a:pt x="3244" y="2651"/>
                    <a:pt x="3089" y="2754"/>
                  </a:cubicBezTo>
                  <a:cubicBezTo>
                    <a:pt x="2922" y="2844"/>
                    <a:pt x="2768" y="2934"/>
                    <a:pt x="2613" y="3037"/>
                  </a:cubicBezTo>
                  <a:cubicBezTo>
                    <a:pt x="2652" y="2767"/>
                    <a:pt x="2716" y="2510"/>
                    <a:pt x="2781" y="2240"/>
                  </a:cubicBezTo>
                  <a:close/>
                  <a:moveTo>
                    <a:pt x="5432" y="2240"/>
                  </a:moveTo>
                  <a:cubicBezTo>
                    <a:pt x="5496" y="2497"/>
                    <a:pt x="5560" y="2767"/>
                    <a:pt x="5599" y="3037"/>
                  </a:cubicBezTo>
                  <a:cubicBezTo>
                    <a:pt x="5444" y="2934"/>
                    <a:pt x="5290" y="2844"/>
                    <a:pt x="5136" y="2754"/>
                  </a:cubicBezTo>
                  <a:cubicBezTo>
                    <a:pt x="4968" y="2664"/>
                    <a:pt x="4814" y="2574"/>
                    <a:pt x="4647" y="2497"/>
                  </a:cubicBezTo>
                  <a:cubicBezTo>
                    <a:pt x="4904" y="2394"/>
                    <a:pt x="5161" y="2317"/>
                    <a:pt x="5432" y="2240"/>
                  </a:cubicBezTo>
                  <a:close/>
                  <a:moveTo>
                    <a:pt x="6603" y="2072"/>
                  </a:moveTo>
                  <a:cubicBezTo>
                    <a:pt x="7130" y="2072"/>
                    <a:pt x="7504" y="2201"/>
                    <a:pt x="7658" y="2471"/>
                  </a:cubicBezTo>
                  <a:cubicBezTo>
                    <a:pt x="7748" y="2664"/>
                    <a:pt x="7761" y="2883"/>
                    <a:pt x="7697" y="3076"/>
                  </a:cubicBezTo>
                  <a:cubicBezTo>
                    <a:pt x="7555" y="3488"/>
                    <a:pt x="7336" y="3874"/>
                    <a:pt x="7040" y="4183"/>
                  </a:cubicBezTo>
                  <a:cubicBezTo>
                    <a:pt x="6744" y="3887"/>
                    <a:pt x="6423" y="3617"/>
                    <a:pt x="6088" y="3372"/>
                  </a:cubicBezTo>
                  <a:cubicBezTo>
                    <a:pt x="6049" y="2960"/>
                    <a:pt x="5972" y="2548"/>
                    <a:pt x="5856" y="2137"/>
                  </a:cubicBezTo>
                  <a:cubicBezTo>
                    <a:pt x="5959" y="2124"/>
                    <a:pt x="6049" y="2111"/>
                    <a:pt x="6139" y="2098"/>
                  </a:cubicBezTo>
                  <a:cubicBezTo>
                    <a:pt x="6294" y="2072"/>
                    <a:pt x="6448" y="2072"/>
                    <a:pt x="6603" y="2072"/>
                  </a:cubicBezTo>
                  <a:close/>
                  <a:moveTo>
                    <a:pt x="1635" y="2072"/>
                  </a:moveTo>
                  <a:cubicBezTo>
                    <a:pt x="1880" y="2072"/>
                    <a:pt x="2124" y="2098"/>
                    <a:pt x="2369" y="2149"/>
                  </a:cubicBezTo>
                  <a:cubicBezTo>
                    <a:pt x="2253" y="2548"/>
                    <a:pt x="2176" y="2960"/>
                    <a:pt x="2137" y="3385"/>
                  </a:cubicBezTo>
                  <a:cubicBezTo>
                    <a:pt x="1802" y="3629"/>
                    <a:pt x="1481" y="3900"/>
                    <a:pt x="1185" y="4196"/>
                  </a:cubicBezTo>
                  <a:cubicBezTo>
                    <a:pt x="889" y="3874"/>
                    <a:pt x="670" y="3501"/>
                    <a:pt x="528" y="3089"/>
                  </a:cubicBezTo>
                  <a:cubicBezTo>
                    <a:pt x="464" y="2883"/>
                    <a:pt x="477" y="2664"/>
                    <a:pt x="567" y="2484"/>
                  </a:cubicBezTo>
                  <a:cubicBezTo>
                    <a:pt x="734" y="2214"/>
                    <a:pt x="1095" y="2072"/>
                    <a:pt x="1635" y="2072"/>
                  </a:cubicBezTo>
                  <a:close/>
                  <a:moveTo>
                    <a:pt x="2086" y="3977"/>
                  </a:moveTo>
                  <a:cubicBezTo>
                    <a:pt x="2073" y="4144"/>
                    <a:pt x="2073" y="4324"/>
                    <a:pt x="2073" y="4517"/>
                  </a:cubicBezTo>
                  <a:cubicBezTo>
                    <a:pt x="2073" y="4698"/>
                    <a:pt x="2073" y="4878"/>
                    <a:pt x="2086" y="5058"/>
                  </a:cubicBezTo>
                  <a:cubicBezTo>
                    <a:pt x="1880" y="4878"/>
                    <a:pt x="1674" y="4698"/>
                    <a:pt x="1481" y="4517"/>
                  </a:cubicBezTo>
                  <a:cubicBezTo>
                    <a:pt x="1674" y="4324"/>
                    <a:pt x="1880" y="4144"/>
                    <a:pt x="2086" y="3977"/>
                  </a:cubicBezTo>
                  <a:close/>
                  <a:moveTo>
                    <a:pt x="6153" y="3988"/>
                  </a:moveTo>
                  <a:cubicBezTo>
                    <a:pt x="6354" y="4152"/>
                    <a:pt x="6556" y="4329"/>
                    <a:pt x="6757" y="4517"/>
                  </a:cubicBezTo>
                  <a:cubicBezTo>
                    <a:pt x="6564" y="4698"/>
                    <a:pt x="6358" y="4878"/>
                    <a:pt x="6152" y="5058"/>
                  </a:cubicBezTo>
                  <a:cubicBezTo>
                    <a:pt x="6152" y="4878"/>
                    <a:pt x="6165" y="4698"/>
                    <a:pt x="6165" y="4517"/>
                  </a:cubicBezTo>
                  <a:cubicBezTo>
                    <a:pt x="6165" y="4329"/>
                    <a:pt x="6165" y="4152"/>
                    <a:pt x="6153" y="3988"/>
                  </a:cubicBezTo>
                  <a:close/>
                  <a:moveTo>
                    <a:pt x="4106" y="2729"/>
                  </a:moveTo>
                  <a:cubicBezTo>
                    <a:pt x="4376" y="2844"/>
                    <a:pt x="4647" y="2986"/>
                    <a:pt x="4917" y="3140"/>
                  </a:cubicBezTo>
                  <a:cubicBezTo>
                    <a:pt x="5187" y="3295"/>
                    <a:pt x="5432" y="3462"/>
                    <a:pt x="5676" y="3617"/>
                  </a:cubicBezTo>
                  <a:cubicBezTo>
                    <a:pt x="5702" y="3913"/>
                    <a:pt x="5715" y="4209"/>
                    <a:pt x="5715" y="4517"/>
                  </a:cubicBezTo>
                  <a:cubicBezTo>
                    <a:pt x="5715" y="4813"/>
                    <a:pt x="5702" y="5122"/>
                    <a:pt x="5676" y="5405"/>
                  </a:cubicBezTo>
                  <a:cubicBezTo>
                    <a:pt x="5432" y="5586"/>
                    <a:pt x="5187" y="5740"/>
                    <a:pt x="4917" y="5894"/>
                  </a:cubicBezTo>
                  <a:cubicBezTo>
                    <a:pt x="4647" y="6049"/>
                    <a:pt x="4389" y="6190"/>
                    <a:pt x="4106" y="6306"/>
                  </a:cubicBezTo>
                  <a:cubicBezTo>
                    <a:pt x="3849" y="6190"/>
                    <a:pt x="3578" y="6049"/>
                    <a:pt x="3308" y="5894"/>
                  </a:cubicBezTo>
                  <a:cubicBezTo>
                    <a:pt x="3038" y="5740"/>
                    <a:pt x="2793" y="5573"/>
                    <a:pt x="2549" y="5405"/>
                  </a:cubicBezTo>
                  <a:cubicBezTo>
                    <a:pt x="2523" y="5122"/>
                    <a:pt x="2510" y="4826"/>
                    <a:pt x="2510" y="4517"/>
                  </a:cubicBezTo>
                  <a:cubicBezTo>
                    <a:pt x="2510" y="4209"/>
                    <a:pt x="2523" y="3913"/>
                    <a:pt x="2549" y="3617"/>
                  </a:cubicBezTo>
                  <a:cubicBezTo>
                    <a:pt x="2793" y="3449"/>
                    <a:pt x="3038" y="3282"/>
                    <a:pt x="3308" y="3140"/>
                  </a:cubicBezTo>
                  <a:cubicBezTo>
                    <a:pt x="3578" y="2986"/>
                    <a:pt x="3849" y="2844"/>
                    <a:pt x="4106" y="2729"/>
                  </a:cubicBezTo>
                  <a:close/>
                  <a:moveTo>
                    <a:pt x="2626" y="5984"/>
                  </a:moveTo>
                  <a:lnTo>
                    <a:pt x="2626" y="5984"/>
                  </a:lnTo>
                  <a:cubicBezTo>
                    <a:pt x="2781" y="6087"/>
                    <a:pt x="2935" y="6178"/>
                    <a:pt x="3089" y="6268"/>
                  </a:cubicBezTo>
                  <a:cubicBezTo>
                    <a:pt x="3257" y="6371"/>
                    <a:pt x="3411" y="6448"/>
                    <a:pt x="3578" y="6525"/>
                  </a:cubicBezTo>
                  <a:cubicBezTo>
                    <a:pt x="3321" y="6628"/>
                    <a:pt x="3064" y="6718"/>
                    <a:pt x="2793" y="6795"/>
                  </a:cubicBezTo>
                  <a:cubicBezTo>
                    <a:pt x="2729" y="6525"/>
                    <a:pt x="2678" y="6255"/>
                    <a:pt x="2639" y="5997"/>
                  </a:cubicBezTo>
                  <a:lnTo>
                    <a:pt x="2626" y="5984"/>
                  </a:lnTo>
                  <a:close/>
                  <a:moveTo>
                    <a:pt x="5612" y="5984"/>
                  </a:moveTo>
                  <a:cubicBezTo>
                    <a:pt x="5560" y="6255"/>
                    <a:pt x="5509" y="6525"/>
                    <a:pt x="5432" y="6795"/>
                  </a:cubicBezTo>
                  <a:cubicBezTo>
                    <a:pt x="5174" y="6718"/>
                    <a:pt x="4917" y="6628"/>
                    <a:pt x="4659" y="6538"/>
                  </a:cubicBezTo>
                  <a:cubicBezTo>
                    <a:pt x="4827" y="6448"/>
                    <a:pt x="4981" y="6371"/>
                    <a:pt x="5148" y="6280"/>
                  </a:cubicBezTo>
                  <a:cubicBezTo>
                    <a:pt x="5303" y="6178"/>
                    <a:pt x="5470" y="6087"/>
                    <a:pt x="5612" y="5984"/>
                  </a:cubicBezTo>
                  <a:close/>
                  <a:moveTo>
                    <a:pt x="1185" y="4839"/>
                  </a:moveTo>
                  <a:cubicBezTo>
                    <a:pt x="1481" y="5135"/>
                    <a:pt x="1790" y="5405"/>
                    <a:pt x="2137" y="5650"/>
                  </a:cubicBezTo>
                  <a:cubicBezTo>
                    <a:pt x="2176" y="6062"/>
                    <a:pt x="2253" y="6474"/>
                    <a:pt x="2369" y="6885"/>
                  </a:cubicBezTo>
                  <a:cubicBezTo>
                    <a:pt x="2266" y="6898"/>
                    <a:pt x="2176" y="6911"/>
                    <a:pt x="2086" y="6924"/>
                  </a:cubicBezTo>
                  <a:cubicBezTo>
                    <a:pt x="1919" y="6946"/>
                    <a:pt x="1763" y="6957"/>
                    <a:pt x="1618" y="6957"/>
                  </a:cubicBezTo>
                  <a:cubicBezTo>
                    <a:pt x="1092" y="6957"/>
                    <a:pt x="718" y="6813"/>
                    <a:pt x="567" y="6551"/>
                  </a:cubicBezTo>
                  <a:cubicBezTo>
                    <a:pt x="477" y="6358"/>
                    <a:pt x="451" y="6139"/>
                    <a:pt x="528" y="5946"/>
                  </a:cubicBezTo>
                  <a:cubicBezTo>
                    <a:pt x="657" y="5534"/>
                    <a:pt x="889" y="5148"/>
                    <a:pt x="1185" y="4839"/>
                  </a:cubicBezTo>
                  <a:close/>
                  <a:moveTo>
                    <a:pt x="7040" y="4839"/>
                  </a:moveTo>
                  <a:cubicBezTo>
                    <a:pt x="7336" y="5148"/>
                    <a:pt x="7555" y="5534"/>
                    <a:pt x="7697" y="5946"/>
                  </a:cubicBezTo>
                  <a:cubicBezTo>
                    <a:pt x="7761" y="6139"/>
                    <a:pt x="7748" y="6358"/>
                    <a:pt x="7658" y="6551"/>
                  </a:cubicBezTo>
                  <a:cubicBezTo>
                    <a:pt x="7507" y="6813"/>
                    <a:pt x="7133" y="6957"/>
                    <a:pt x="6607" y="6957"/>
                  </a:cubicBezTo>
                  <a:cubicBezTo>
                    <a:pt x="6462" y="6957"/>
                    <a:pt x="6306" y="6946"/>
                    <a:pt x="6139" y="6924"/>
                  </a:cubicBezTo>
                  <a:cubicBezTo>
                    <a:pt x="6049" y="6911"/>
                    <a:pt x="5959" y="6898"/>
                    <a:pt x="5856" y="6885"/>
                  </a:cubicBezTo>
                  <a:cubicBezTo>
                    <a:pt x="5972" y="6474"/>
                    <a:pt x="6049" y="6062"/>
                    <a:pt x="6088" y="5650"/>
                  </a:cubicBezTo>
                  <a:cubicBezTo>
                    <a:pt x="6423" y="5405"/>
                    <a:pt x="6744" y="5135"/>
                    <a:pt x="7040" y="4839"/>
                  </a:cubicBezTo>
                  <a:close/>
                  <a:moveTo>
                    <a:pt x="4119" y="6795"/>
                  </a:moveTo>
                  <a:cubicBezTo>
                    <a:pt x="4492" y="6963"/>
                    <a:pt x="4891" y="7104"/>
                    <a:pt x="5303" y="7207"/>
                  </a:cubicBezTo>
                  <a:cubicBezTo>
                    <a:pt x="5277" y="7297"/>
                    <a:pt x="5239" y="7387"/>
                    <a:pt x="5200" y="7464"/>
                  </a:cubicBezTo>
                  <a:cubicBezTo>
                    <a:pt x="4904" y="8185"/>
                    <a:pt x="4505" y="8584"/>
                    <a:pt x="4119" y="8584"/>
                  </a:cubicBezTo>
                  <a:cubicBezTo>
                    <a:pt x="3733" y="8584"/>
                    <a:pt x="3334" y="8185"/>
                    <a:pt x="3038" y="7464"/>
                  </a:cubicBezTo>
                  <a:cubicBezTo>
                    <a:pt x="2999" y="7374"/>
                    <a:pt x="2961" y="7297"/>
                    <a:pt x="2935" y="7207"/>
                  </a:cubicBezTo>
                  <a:cubicBezTo>
                    <a:pt x="3334" y="7091"/>
                    <a:pt x="3733" y="6963"/>
                    <a:pt x="4119" y="6795"/>
                  </a:cubicBezTo>
                  <a:close/>
                  <a:moveTo>
                    <a:pt x="4119" y="0"/>
                  </a:moveTo>
                  <a:cubicBezTo>
                    <a:pt x="3540" y="0"/>
                    <a:pt x="2999" y="489"/>
                    <a:pt x="2626" y="1390"/>
                  </a:cubicBezTo>
                  <a:cubicBezTo>
                    <a:pt x="2575" y="1493"/>
                    <a:pt x="2536" y="1609"/>
                    <a:pt x="2497" y="1725"/>
                  </a:cubicBezTo>
                  <a:cubicBezTo>
                    <a:pt x="2382" y="1699"/>
                    <a:pt x="2266" y="1686"/>
                    <a:pt x="2150" y="1673"/>
                  </a:cubicBezTo>
                  <a:cubicBezTo>
                    <a:pt x="1962" y="1648"/>
                    <a:pt x="1784" y="1636"/>
                    <a:pt x="1617" y="1636"/>
                  </a:cubicBezTo>
                  <a:cubicBezTo>
                    <a:pt x="925" y="1636"/>
                    <a:pt x="422" y="1848"/>
                    <a:pt x="194" y="2252"/>
                  </a:cubicBezTo>
                  <a:cubicBezTo>
                    <a:pt x="26" y="2548"/>
                    <a:pt x="1" y="2883"/>
                    <a:pt x="104" y="3205"/>
                  </a:cubicBezTo>
                  <a:cubicBezTo>
                    <a:pt x="258" y="3694"/>
                    <a:pt x="528" y="4144"/>
                    <a:pt x="876" y="4517"/>
                  </a:cubicBezTo>
                  <a:cubicBezTo>
                    <a:pt x="528" y="4891"/>
                    <a:pt x="258" y="5341"/>
                    <a:pt x="104" y="5830"/>
                  </a:cubicBezTo>
                  <a:cubicBezTo>
                    <a:pt x="1" y="6139"/>
                    <a:pt x="26" y="6474"/>
                    <a:pt x="181" y="6770"/>
                  </a:cubicBezTo>
                  <a:cubicBezTo>
                    <a:pt x="425" y="7181"/>
                    <a:pt x="927" y="7400"/>
                    <a:pt x="1635" y="7400"/>
                  </a:cubicBezTo>
                  <a:cubicBezTo>
                    <a:pt x="1918" y="7400"/>
                    <a:pt x="2214" y="7361"/>
                    <a:pt x="2497" y="7310"/>
                  </a:cubicBezTo>
                  <a:cubicBezTo>
                    <a:pt x="2536" y="7426"/>
                    <a:pt x="2575" y="7529"/>
                    <a:pt x="2626" y="7645"/>
                  </a:cubicBezTo>
                  <a:cubicBezTo>
                    <a:pt x="2999" y="8545"/>
                    <a:pt x="3540" y="9047"/>
                    <a:pt x="4119" y="9047"/>
                  </a:cubicBezTo>
                  <a:cubicBezTo>
                    <a:pt x="4698" y="9047"/>
                    <a:pt x="5226" y="8545"/>
                    <a:pt x="5599" y="7645"/>
                  </a:cubicBezTo>
                  <a:cubicBezTo>
                    <a:pt x="5650" y="7542"/>
                    <a:pt x="5689" y="7426"/>
                    <a:pt x="5728" y="7310"/>
                  </a:cubicBezTo>
                  <a:cubicBezTo>
                    <a:pt x="6011" y="7374"/>
                    <a:pt x="6307" y="7400"/>
                    <a:pt x="6590" y="7400"/>
                  </a:cubicBezTo>
                  <a:cubicBezTo>
                    <a:pt x="7298" y="7400"/>
                    <a:pt x="7800" y="7194"/>
                    <a:pt x="8044" y="6782"/>
                  </a:cubicBezTo>
                  <a:cubicBezTo>
                    <a:pt x="8199" y="6486"/>
                    <a:pt x="8224" y="6152"/>
                    <a:pt x="8121" y="5830"/>
                  </a:cubicBezTo>
                  <a:cubicBezTo>
                    <a:pt x="7967" y="5341"/>
                    <a:pt x="7697" y="4891"/>
                    <a:pt x="7349" y="4517"/>
                  </a:cubicBezTo>
                  <a:cubicBezTo>
                    <a:pt x="7697" y="4144"/>
                    <a:pt x="7967" y="3694"/>
                    <a:pt x="8121" y="3205"/>
                  </a:cubicBezTo>
                  <a:cubicBezTo>
                    <a:pt x="8224" y="2883"/>
                    <a:pt x="8199" y="2548"/>
                    <a:pt x="8044" y="2252"/>
                  </a:cubicBezTo>
                  <a:cubicBezTo>
                    <a:pt x="7806" y="1848"/>
                    <a:pt x="7308" y="1636"/>
                    <a:pt x="6619" y="1636"/>
                  </a:cubicBezTo>
                  <a:cubicBezTo>
                    <a:pt x="6453" y="1636"/>
                    <a:pt x="6276" y="1648"/>
                    <a:pt x="6088" y="1673"/>
                  </a:cubicBezTo>
                  <a:cubicBezTo>
                    <a:pt x="5972" y="1686"/>
                    <a:pt x="5856" y="1699"/>
                    <a:pt x="5728" y="1725"/>
                  </a:cubicBezTo>
                  <a:cubicBezTo>
                    <a:pt x="5689" y="1609"/>
                    <a:pt x="5650" y="1493"/>
                    <a:pt x="5612" y="1390"/>
                  </a:cubicBezTo>
                  <a:cubicBezTo>
                    <a:pt x="5226" y="489"/>
                    <a:pt x="4698" y="0"/>
                    <a:pt x="4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1" name="Google Shape;5001;p41"/>
            <p:cNvSpPr/>
            <p:nvPr/>
          </p:nvSpPr>
          <p:spPr>
            <a:xfrm>
              <a:off x="3347650" y="1344625"/>
              <a:ext cx="50875" cy="43525"/>
            </a:xfrm>
            <a:custGeom>
              <a:avLst/>
              <a:gdLst/>
              <a:ahLst/>
              <a:cxnLst/>
              <a:rect l="l" t="t" r="r" b="b"/>
              <a:pathLst>
                <a:path w="2035" h="1741" extrusionOk="0">
                  <a:moveTo>
                    <a:pt x="876" y="441"/>
                  </a:moveTo>
                  <a:cubicBezTo>
                    <a:pt x="1249" y="441"/>
                    <a:pt x="1442" y="904"/>
                    <a:pt x="1172" y="1174"/>
                  </a:cubicBezTo>
                  <a:cubicBezTo>
                    <a:pt x="1084" y="1262"/>
                    <a:pt x="977" y="1301"/>
                    <a:pt x="871" y="1301"/>
                  </a:cubicBezTo>
                  <a:cubicBezTo>
                    <a:pt x="650" y="1301"/>
                    <a:pt x="438" y="1131"/>
                    <a:pt x="438" y="878"/>
                  </a:cubicBezTo>
                  <a:cubicBezTo>
                    <a:pt x="438" y="634"/>
                    <a:pt x="631" y="441"/>
                    <a:pt x="876" y="441"/>
                  </a:cubicBezTo>
                  <a:close/>
                  <a:moveTo>
                    <a:pt x="874" y="0"/>
                  </a:moveTo>
                  <a:cubicBezTo>
                    <a:pt x="429" y="0"/>
                    <a:pt x="1" y="348"/>
                    <a:pt x="1" y="878"/>
                  </a:cubicBezTo>
                  <a:cubicBezTo>
                    <a:pt x="1" y="1355"/>
                    <a:pt x="387" y="1741"/>
                    <a:pt x="876" y="1741"/>
                  </a:cubicBezTo>
                  <a:cubicBezTo>
                    <a:pt x="1648" y="1741"/>
                    <a:pt x="2034" y="801"/>
                    <a:pt x="1481" y="261"/>
                  </a:cubicBezTo>
                  <a:cubicBezTo>
                    <a:pt x="1305" y="81"/>
                    <a:pt x="1087" y="0"/>
                    <a:pt x="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02" name="Google Shape;5002;p41"/>
          <p:cNvGrpSpPr/>
          <p:nvPr/>
        </p:nvGrpSpPr>
        <p:grpSpPr>
          <a:xfrm>
            <a:off x="4383363" y="1250225"/>
            <a:ext cx="377425" cy="375975"/>
            <a:chOff x="5450175" y="1918425"/>
            <a:chExt cx="377425" cy="375975"/>
          </a:xfrm>
        </p:grpSpPr>
        <p:sp>
          <p:nvSpPr>
            <p:cNvPr id="5003" name="Google Shape;5003;p41"/>
            <p:cNvSpPr/>
            <p:nvPr/>
          </p:nvSpPr>
          <p:spPr>
            <a:xfrm>
              <a:off x="5450175" y="1918425"/>
              <a:ext cx="377425" cy="375975"/>
            </a:xfrm>
            <a:custGeom>
              <a:avLst/>
              <a:gdLst/>
              <a:ahLst/>
              <a:cxnLst/>
              <a:rect l="l" t="t" r="r" b="b"/>
              <a:pathLst>
                <a:path w="15097" h="15039" extrusionOk="0">
                  <a:moveTo>
                    <a:pt x="9575" y="2931"/>
                  </a:moveTo>
                  <a:cubicBezTo>
                    <a:pt x="9846" y="2931"/>
                    <a:pt x="9987" y="3266"/>
                    <a:pt x="9794" y="3459"/>
                  </a:cubicBezTo>
                  <a:cubicBezTo>
                    <a:pt x="9732" y="3521"/>
                    <a:pt x="9656" y="3548"/>
                    <a:pt x="9581" y="3548"/>
                  </a:cubicBezTo>
                  <a:cubicBezTo>
                    <a:pt x="9421" y="3548"/>
                    <a:pt x="9267" y="3424"/>
                    <a:pt x="9267" y="3240"/>
                  </a:cubicBezTo>
                  <a:cubicBezTo>
                    <a:pt x="9267" y="3060"/>
                    <a:pt x="9408" y="2931"/>
                    <a:pt x="9575" y="2931"/>
                  </a:cubicBezTo>
                  <a:close/>
                  <a:moveTo>
                    <a:pt x="11261" y="4514"/>
                  </a:moveTo>
                  <a:cubicBezTo>
                    <a:pt x="11532" y="4514"/>
                    <a:pt x="11673" y="4836"/>
                    <a:pt x="11480" y="5029"/>
                  </a:cubicBezTo>
                  <a:cubicBezTo>
                    <a:pt x="11416" y="5097"/>
                    <a:pt x="11337" y="5127"/>
                    <a:pt x="11259" y="5127"/>
                  </a:cubicBezTo>
                  <a:cubicBezTo>
                    <a:pt x="11102" y="5127"/>
                    <a:pt x="10952" y="5004"/>
                    <a:pt x="10952" y="4823"/>
                  </a:cubicBezTo>
                  <a:cubicBezTo>
                    <a:pt x="10952" y="4643"/>
                    <a:pt x="11094" y="4514"/>
                    <a:pt x="11261" y="4514"/>
                  </a:cubicBezTo>
                  <a:close/>
                  <a:moveTo>
                    <a:pt x="13166" y="5866"/>
                  </a:moveTo>
                  <a:cubicBezTo>
                    <a:pt x="13449" y="5866"/>
                    <a:pt x="13578" y="6200"/>
                    <a:pt x="13385" y="6393"/>
                  </a:cubicBezTo>
                  <a:cubicBezTo>
                    <a:pt x="13321" y="6456"/>
                    <a:pt x="13243" y="6485"/>
                    <a:pt x="13166" y="6485"/>
                  </a:cubicBezTo>
                  <a:cubicBezTo>
                    <a:pt x="13008" y="6485"/>
                    <a:pt x="12857" y="6365"/>
                    <a:pt x="12857" y="6174"/>
                  </a:cubicBezTo>
                  <a:cubicBezTo>
                    <a:pt x="12857" y="6007"/>
                    <a:pt x="12999" y="5866"/>
                    <a:pt x="13166" y="5866"/>
                  </a:cubicBezTo>
                  <a:close/>
                  <a:moveTo>
                    <a:pt x="11148" y="7229"/>
                  </a:moveTo>
                  <a:cubicBezTo>
                    <a:pt x="11408" y="7229"/>
                    <a:pt x="11541" y="7555"/>
                    <a:pt x="11351" y="7757"/>
                  </a:cubicBezTo>
                  <a:cubicBezTo>
                    <a:pt x="11290" y="7819"/>
                    <a:pt x="11213" y="7847"/>
                    <a:pt x="11138" y="7847"/>
                  </a:cubicBezTo>
                  <a:cubicBezTo>
                    <a:pt x="10979" y="7847"/>
                    <a:pt x="10824" y="7722"/>
                    <a:pt x="10824" y="7539"/>
                  </a:cubicBezTo>
                  <a:cubicBezTo>
                    <a:pt x="10824" y="7358"/>
                    <a:pt x="10952" y="7230"/>
                    <a:pt x="11133" y="7230"/>
                  </a:cubicBezTo>
                  <a:cubicBezTo>
                    <a:pt x="11138" y="7229"/>
                    <a:pt x="11143" y="7229"/>
                    <a:pt x="11148" y="7229"/>
                  </a:cubicBezTo>
                  <a:close/>
                  <a:moveTo>
                    <a:pt x="13166" y="8568"/>
                  </a:moveTo>
                  <a:cubicBezTo>
                    <a:pt x="13449" y="8568"/>
                    <a:pt x="13578" y="8903"/>
                    <a:pt x="13385" y="9096"/>
                  </a:cubicBezTo>
                  <a:cubicBezTo>
                    <a:pt x="13323" y="9157"/>
                    <a:pt x="13247" y="9185"/>
                    <a:pt x="13172" y="9185"/>
                  </a:cubicBezTo>
                  <a:cubicBezTo>
                    <a:pt x="13012" y="9185"/>
                    <a:pt x="12857" y="9061"/>
                    <a:pt x="12857" y="8877"/>
                  </a:cubicBezTo>
                  <a:cubicBezTo>
                    <a:pt x="12857" y="8697"/>
                    <a:pt x="12999" y="8568"/>
                    <a:pt x="13166" y="8568"/>
                  </a:cubicBezTo>
                  <a:close/>
                  <a:moveTo>
                    <a:pt x="11261" y="9919"/>
                  </a:moveTo>
                  <a:cubicBezTo>
                    <a:pt x="11544" y="9919"/>
                    <a:pt x="11673" y="10254"/>
                    <a:pt x="11480" y="10447"/>
                  </a:cubicBezTo>
                  <a:cubicBezTo>
                    <a:pt x="11418" y="10509"/>
                    <a:pt x="11342" y="10536"/>
                    <a:pt x="11267" y="10536"/>
                  </a:cubicBezTo>
                  <a:cubicBezTo>
                    <a:pt x="11107" y="10536"/>
                    <a:pt x="10952" y="10412"/>
                    <a:pt x="10952" y="10228"/>
                  </a:cubicBezTo>
                  <a:cubicBezTo>
                    <a:pt x="10952" y="10061"/>
                    <a:pt x="11094" y="9919"/>
                    <a:pt x="11261" y="9919"/>
                  </a:cubicBezTo>
                  <a:close/>
                  <a:moveTo>
                    <a:pt x="9575" y="11502"/>
                  </a:moveTo>
                  <a:cubicBezTo>
                    <a:pt x="9756" y="11502"/>
                    <a:pt x="9884" y="11631"/>
                    <a:pt x="9884" y="11811"/>
                  </a:cubicBezTo>
                  <a:cubicBezTo>
                    <a:pt x="9884" y="11995"/>
                    <a:pt x="9730" y="12119"/>
                    <a:pt x="9570" y="12119"/>
                  </a:cubicBezTo>
                  <a:cubicBezTo>
                    <a:pt x="9495" y="12119"/>
                    <a:pt x="9418" y="12092"/>
                    <a:pt x="9357" y="12030"/>
                  </a:cubicBezTo>
                  <a:cubicBezTo>
                    <a:pt x="9164" y="11837"/>
                    <a:pt x="9305" y="11502"/>
                    <a:pt x="9575" y="11502"/>
                  </a:cubicBezTo>
                  <a:close/>
                  <a:moveTo>
                    <a:pt x="7524" y="0"/>
                  </a:moveTo>
                  <a:cubicBezTo>
                    <a:pt x="7420" y="0"/>
                    <a:pt x="7317" y="68"/>
                    <a:pt x="7310" y="203"/>
                  </a:cubicBezTo>
                  <a:lnTo>
                    <a:pt x="7310" y="1361"/>
                  </a:lnTo>
                  <a:cubicBezTo>
                    <a:pt x="6927" y="912"/>
                    <a:pt x="6414" y="708"/>
                    <a:pt x="5907" y="708"/>
                  </a:cubicBezTo>
                  <a:cubicBezTo>
                    <a:pt x="5021" y="708"/>
                    <a:pt x="4156" y="1333"/>
                    <a:pt x="4042" y="2365"/>
                  </a:cubicBezTo>
                  <a:cubicBezTo>
                    <a:pt x="3973" y="2357"/>
                    <a:pt x="3903" y="2353"/>
                    <a:pt x="3833" y="2353"/>
                  </a:cubicBezTo>
                  <a:cubicBezTo>
                    <a:pt x="3578" y="2353"/>
                    <a:pt x="3319" y="2408"/>
                    <a:pt x="3076" y="2520"/>
                  </a:cubicBezTo>
                  <a:cubicBezTo>
                    <a:pt x="2870" y="2634"/>
                    <a:pt x="2980" y="2933"/>
                    <a:pt x="3180" y="2933"/>
                  </a:cubicBezTo>
                  <a:cubicBezTo>
                    <a:pt x="3204" y="2933"/>
                    <a:pt x="3230" y="2928"/>
                    <a:pt x="3257" y="2918"/>
                  </a:cubicBezTo>
                  <a:cubicBezTo>
                    <a:pt x="3451" y="2831"/>
                    <a:pt x="3650" y="2790"/>
                    <a:pt x="3843" y="2790"/>
                  </a:cubicBezTo>
                  <a:cubicBezTo>
                    <a:pt x="4587" y="2790"/>
                    <a:pt x="5251" y="3388"/>
                    <a:pt x="5251" y="4205"/>
                  </a:cubicBezTo>
                  <a:cubicBezTo>
                    <a:pt x="5251" y="4353"/>
                    <a:pt x="5361" y="4427"/>
                    <a:pt x="5470" y="4427"/>
                  </a:cubicBezTo>
                  <a:cubicBezTo>
                    <a:pt x="5580" y="4427"/>
                    <a:pt x="5689" y="4353"/>
                    <a:pt x="5689" y="4205"/>
                  </a:cubicBezTo>
                  <a:cubicBezTo>
                    <a:pt x="5689" y="3420"/>
                    <a:pt x="5200" y="2725"/>
                    <a:pt x="4479" y="2455"/>
                  </a:cubicBezTo>
                  <a:cubicBezTo>
                    <a:pt x="4530" y="1712"/>
                    <a:pt x="5147" y="1142"/>
                    <a:pt x="5885" y="1142"/>
                  </a:cubicBezTo>
                  <a:cubicBezTo>
                    <a:pt x="5901" y="1142"/>
                    <a:pt x="5917" y="1142"/>
                    <a:pt x="5933" y="1143"/>
                  </a:cubicBezTo>
                  <a:cubicBezTo>
                    <a:pt x="6693" y="1168"/>
                    <a:pt x="7298" y="1799"/>
                    <a:pt x="7298" y="2558"/>
                  </a:cubicBezTo>
                  <a:lnTo>
                    <a:pt x="7298" y="12480"/>
                  </a:lnTo>
                  <a:cubicBezTo>
                    <a:pt x="7285" y="13227"/>
                    <a:pt x="6680" y="13844"/>
                    <a:pt x="5933" y="13870"/>
                  </a:cubicBezTo>
                  <a:cubicBezTo>
                    <a:pt x="5917" y="13871"/>
                    <a:pt x="5901" y="13871"/>
                    <a:pt x="5885" y="13871"/>
                  </a:cubicBezTo>
                  <a:cubicBezTo>
                    <a:pt x="5147" y="13871"/>
                    <a:pt x="4530" y="13301"/>
                    <a:pt x="4479" y="12570"/>
                  </a:cubicBezTo>
                  <a:cubicBezTo>
                    <a:pt x="4840" y="12442"/>
                    <a:pt x="5148" y="12197"/>
                    <a:pt x="5367" y="11875"/>
                  </a:cubicBezTo>
                  <a:cubicBezTo>
                    <a:pt x="5487" y="11710"/>
                    <a:pt x="5331" y="11532"/>
                    <a:pt x="5176" y="11532"/>
                  </a:cubicBezTo>
                  <a:cubicBezTo>
                    <a:pt x="5113" y="11532"/>
                    <a:pt x="5051" y="11561"/>
                    <a:pt x="5007" y="11631"/>
                  </a:cubicBezTo>
                  <a:cubicBezTo>
                    <a:pt x="4737" y="12017"/>
                    <a:pt x="4299" y="12236"/>
                    <a:pt x="3836" y="12249"/>
                  </a:cubicBezTo>
                  <a:cubicBezTo>
                    <a:pt x="3051" y="12236"/>
                    <a:pt x="2420" y="11605"/>
                    <a:pt x="2420" y="10833"/>
                  </a:cubicBezTo>
                  <a:lnTo>
                    <a:pt x="2420" y="10396"/>
                  </a:lnTo>
                  <a:cubicBezTo>
                    <a:pt x="2883" y="10190"/>
                    <a:pt x="3179" y="9726"/>
                    <a:pt x="3192" y="9212"/>
                  </a:cubicBezTo>
                  <a:cubicBezTo>
                    <a:pt x="3192" y="8735"/>
                    <a:pt x="3578" y="8349"/>
                    <a:pt x="4055" y="8349"/>
                  </a:cubicBezTo>
                  <a:cubicBezTo>
                    <a:pt x="4325" y="8324"/>
                    <a:pt x="4325" y="7937"/>
                    <a:pt x="4055" y="7912"/>
                  </a:cubicBezTo>
                  <a:cubicBezTo>
                    <a:pt x="3347" y="7912"/>
                    <a:pt x="2768" y="8465"/>
                    <a:pt x="2755" y="9173"/>
                  </a:cubicBezTo>
                  <a:cubicBezTo>
                    <a:pt x="2639" y="9804"/>
                    <a:pt x="2394" y="9919"/>
                    <a:pt x="1828" y="10087"/>
                  </a:cubicBezTo>
                  <a:cubicBezTo>
                    <a:pt x="1056" y="10074"/>
                    <a:pt x="438" y="9443"/>
                    <a:pt x="438" y="8671"/>
                  </a:cubicBezTo>
                  <a:lnTo>
                    <a:pt x="438" y="6586"/>
                  </a:lnTo>
                  <a:cubicBezTo>
                    <a:pt x="451" y="5788"/>
                    <a:pt x="1095" y="5166"/>
                    <a:pt x="1869" y="5166"/>
                  </a:cubicBezTo>
                  <a:cubicBezTo>
                    <a:pt x="1907" y="5166"/>
                    <a:pt x="1945" y="5168"/>
                    <a:pt x="1983" y="5171"/>
                  </a:cubicBezTo>
                  <a:lnTo>
                    <a:pt x="1983" y="5737"/>
                  </a:lnTo>
                  <a:cubicBezTo>
                    <a:pt x="1995" y="5872"/>
                    <a:pt x="2098" y="5940"/>
                    <a:pt x="2201" y="5940"/>
                  </a:cubicBezTo>
                  <a:cubicBezTo>
                    <a:pt x="2304" y="5940"/>
                    <a:pt x="2407" y="5872"/>
                    <a:pt x="2420" y="5737"/>
                  </a:cubicBezTo>
                  <a:lnTo>
                    <a:pt x="2420" y="4193"/>
                  </a:lnTo>
                  <a:cubicBezTo>
                    <a:pt x="2420" y="3987"/>
                    <a:pt x="2472" y="3781"/>
                    <a:pt x="2562" y="3601"/>
                  </a:cubicBezTo>
                  <a:cubicBezTo>
                    <a:pt x="2638" y="3422"/>
                    <a:pt x="2490" y="3277"/>
                    <a:pt x="2348" y="3277"/>
                  </a:cubicBezTo>
                  <a:cubicBezTo>
                    <a:pt x="2274" y="3277"/>
                    <a:pt x="2202" y="3316"/>
                    <a:pt x="2163" y="3408"/>
                  </a:cubicBezTo>
                  <a:cubicBezTo>
                    <a:pt x="2047" y="3652"/>
                    <a:pt x="1983" y="3922"/>
                    <a:pt x="1983" y="4193"/>
                  </a:cubicBezTo>
                  <a:lnTo>
                    <a:pt x="1983" y="4733"/>
                  </a:lnTo>
                  <a:cubicBezTo>
                    <a:pt x="1944" y="4731"/>
                    <a:pt x="1905" y="4730"/>
                    <a:pt x="1867" y="4730"/>
                  </a:cubicBezTo>
                  <a:cubicBezTo>
                    <a:pt x="850" y="4730"/>
                    <a:pt x="13" y="5544"/>
                    <a:pt x="1" y="6586"/>
                  </a:cubicBezTo>
                  <a:lnTo>
                    <a:pt x="1" y="8671"/>
                  </a:lnTo>
                  <a:cubicBezTo>
                    <a:pt x="1" y="9701"/>
                    <a:pt x="824" y="10524"/>
                    <a:pt x="1854" y="10524"/>
                  </a:cubicBezTo>
                  <a:lnTo>
                    <a:pt x="1983" y="10524"/>
                  </a:lnTo>
                  <a:lnTo>
                    <a:pt x="1983" y="10833"/>
                  </a:lnTo>
                  <a:cubicBezTo>
                    <a:pt x="1983" y="11863"/>
                    <a:pt x="2819" y="12699"/>
                    <a:pt x="3849" y="12699"/>
                  </a:cubicBezTo>
                  <a:cubicBezTo>
                    <a:pt x="3913" y="12699"/>
                    <a:pt x="3977" y="12686"/>
                    <a:pt x="4042" y="12686"/>
                  </a:cubicBezTo>
                  <a:cubicBezTo>
                    <a:pt x="4156" y="13715"/>
                    <a:pt x="5017" y="14340"/>
                    <a:pt x="5897" y="14340"/>
                  </a:cubicBezTo>
                  <a:cubicBezTo>
                    <a:pt x="6404" y="14340"/>
                    <a:pt x="6917" y="14133"/>
                    <a:pt x="7298" y="13677"/>
                  </a:cubicBezTo>
                  <a:lnTo>
                    <a:pt x="7298" y="14835"/>
                  </a:lnTo>
                  <a:cubicBezTo>
                    <a:pt x="7310" y="14971"/>
                    <a:pt x="7417" y="15038"/>
                    <a:pt x="7523" y="15038"/>
                  </a:cubicBezTo>
                  <a:cubicBezTo>
                    <a:pt x="7629" y="15038"/>
                    <a:pt x="7735" y="14971"/>
                    <a:pt x="7748" y="14835"/>
                  </a:cubicBezTo>
                  <a:lnTo>
                    <a:pt x="7748" y="13677"/>
                  </a:lnTo>
                  <a:cubicBezTo>
                    <a:pt x="8108" y="14089"/>
                    <a:pt x="8623" y="14334"/>
                    <a:pt x="9164" y="14334"/>
                  </a:cubicBezTo>
                  <a:cubicBezTo>
                    <a:pt x="10232" y="14334"/>
                    <a:pt x="11274" y="14050"/>
                    <a:pt x="12188" y="13510"/>
                  </a:cubicBezTo>
                  <a:cubicBezTo>
                    <a:pt x="12291" y="13446"/>
                    <a:pt x="12317" y="13317"/>
                    <a:pt x="12265" y="13214"/>
                  </a:cubicBezTo>
                  <a:cubicBezTo>
                    <a:pt x="12224" y="13139"/>
                    <a:pt x="12151" y="13102"/>
                    <a:pt x="12076" y="13102"/>
                  </a:cubicBezTo>
                  <a:cubicBezTo>
                    <a:pt x="12035" y="13102"/>
                    <a:pt x="11993" y="13114"/>
                    <a:pt x="11956" y="13137"/>
                  </a:cubicBezTo>
                  <a:cubicBezTo>
                    <a:pt x="11107" y="13626"/>
                    <a:pt x="10155" y="13896"/>
                    <a:pt x="9164" y="13896"/>
                  </a:cubicBezTo>
                  <a:cubicBezTo>
                    <a:pt x="8391" y="13883"/>
                    <a:pt x="7761" y="13265"/>
                    <a:pt x="7748" y="12480"/>
                  </a:cubicBezTo>
                  <a:lnTo>
                    <a:pt x="7748" y="9083"/>
                  </a:lnTo>
                  <a:lnTo>
                    <a:pt x="9331" y="9083"/>
                  </a:lnTo>
                  <a:lnTo>
                    <a:pt x="9331" y="11090"/>
                  </a:lnTo>
                  <a:cubicBezTo>
                    <a:pt x="8529" y="11383"/>
                    <a:pt x="8747" y="12558"/>
                    <a:pt x="9587" y="12558"/>
                  </a:cubicBezTo>
                  <a:cubicBezTo>
                    <a:pt x="9596" y="12558"/>
                    <a:pt x="9605" y="12558"/>
                    <a:pt x="9614" y="12558"/>
                  </a:cubicBezTo>
                  <a:cubicBezTo>
                    <a:pt x="10476" y="12519"/>
                    <a:pt x="10605" y="11296"/>
                    <a:pt x="9769" y="11078"/>
                  </a:cubicBezTo>
                  <a:lnTo>
                    <a:pt x="9769" y="10447"/>
                  </a:lnTo>
                  <a:lnTo>
                    <a:pt x="10554" y="10447"/>
                  </a:lnTo>
                  <a:cubicBezTo>
                    <a:pt x="10661" y="10808"/>
                    <a:pt x="10955" y="10973"/>
                    <a:pt x="11252" y="10973"/>
                  </a:cubicBezTo>
                  <a:cubicBezTo>
                    <a:pt x="11634" y="10973"/>
                    <a:pt x="12021" y="10700"/>
                    <a:pt x="12021" y="10215"/>
                  </a:cubicBezTo>
                  <a:cubicBezTo>
                    <a:pt x="12021" y="9734"/>
                    <a:pt x="11639" y="9465"/>
                    <a:pt x="11260" y="9465"/>
                  </a:cubicBezTo>
                  <a:cubicBezTo>
                    <a:pt x="10960" y="9465"/>
                    <a:pt x="10661" y="9633"/>
                    <a:pt x="10554" y="9997"/>
                  </a:cubicBezTo>
                  <a:lnTo>
                    <a:pt x="9769" y="9997"/>
                  </a:lnTo>
                  <a:lnTo>
                    <a:pt x="9769" y="9083"/>
                  </a:lnTo>
                  <a:lnTo>
                    <a:pt x="12458" y="9083"/>
                  </a:lnTo>
                  <a:cubicBezTo>
                    <a:pt x="12565" y="9443"/>
                    <a:pt x="12860" y="9609"/>
                    <a:pt x="13157" y="9609"/>
                  </a:cubicBezTo>
                  <a:cubicBezTo>
                    <a:pt x="13539" y="9609"/>
                    <a:pt x="13925" y="9336"/>
                    <a:pt x="13925" y="8851"/>
                  </a:cubicBezTo>
                  <a:cubicBezTo>
                    <a:pt x="13925" y="8370"/>
                    <a:pt x="13544" y="8101"/>
                    <a:pt x="13165" y="8101"/>
                  </a:cubicBezTo>
                  <a:cubicBezTo>
                    <a:pt x="12865" y="8101"/>
                    <a:pt x="12566" y="8269"/>
                    <a:pt x="12458" y="8632"/>
                  </a:cubicBezTo>
                  <a:lnTo>
                    <a:pt x="7748" y="8620"/>
                  </a:lnTo>
                  <a:lnTo>
                    <a:pt x="7748" y="7744"/>
                  </a:lnTo>
                  <a:lnTo>
                    <a:pt x="10412" y="7744"/>
                  </a:lnTo>
                  <a:cubicBezTo>
                    <a:pt x="10520" y="8108"/>
                    <a:pt x="10819" y="8276"/>
                    <a:pt x="11118" y="8276"/>
                  </a:cubicBezTo>
                  <a:cubicBezTo>
                    <a:pt x="11498" y="8276"/>
                    <a:pt x="11879" y="8007"/>
                    <a:pt x="11879" y="7526"/>
                  </a:cubicBezTo>
                  <a:cubicBezTo>
                    <a:pt x="11879" y="7041"/>
                    <a:pt x="11493" y="6768"/>
                    <a:pt x="11111" y="6768"/>
                  </a:cubicBezTo>
                  <a:cubicBezTo>
                    <a:pt x="10814" y="6768"/>
                    <a:pt x="10519" y="6933"/>
                    <a:pt x="10412" y="7294"/>
                  </a:cubicBezTo>
                  <a:lnTo>
                    <a:pt x="7748" y="7294"/>
                  </a:lnTo>
                  <a:lnTo>
                    <a:pt x="7748" y="6393"/>
                  </a:lnTo>
                  <a:lnTo>
                    <a:pt x="12458" y="6393"/>
                  </a:lnTo>
                  <a:cubicBezTo>
                    <a:pt x="12566" y="6757"/>
                    <a:pt x="12862" y="6925"/>
                    <a:pt x="13159" y="6925"/>
                  </a:cubicBezTo>
                  <a:cubicBezTo>
                    <a:pt x="13535" y="6925"/>
                    <a:pt x="13912" y="6656"/>
                    <a:pt x="13912" y="6174"/>
                  </a:cubicBezTo>
                  <a:cubicBezTo>
                    <a:pt x="13912" y="5693"/>
                    <a:pt x="13535" y="5424"/>
                    <a:pt x="13159" y="5424"/>
                  </a:cubicBezTo>
                  <a:cubicBezTo>
                    <a:pt x="12862" y="5424"/>
                    <a:pt x="12566" y="5592"/>
                    <a:pt x="12458" y="5956"/>
                  </a:cubicBezTo>
                  <a:lnTo>
                    <a:pt x="9769" y="5956"/>
                  </a:lnTo>
                  <a:lnTo>
                    <a:pt x="9769" y="5029"/>
                  </a:lnTo>
                  <a:lnTo>
                    <a:pt x="10554" y="5029"/>
                  </a:lnTo>
                  <a:cubicBezTo>
                    <a:pt x="10661" y="5397"/>
                    <a:pt x="10958" y="5566"/>
                    <a:pt x="11257" y="5566"/>
                  </a:cubicBezTo>
                  <a:cubicBezTo>
                    <a:pt x="11637" y="5566"/>
                    <a:pt x="12021" y="5293"/>
                    <a:pt x="12021" y="4810"/>
                  </a:cubicBezTo>
                  <a:cubicBezTo>
                    <a:pt x="12021" y="4329"/>
                    <a:pt x="11639" y="4060"/>
                    <a:pt x="11260" y="4060"/>
                  </a:cubicBezTo>
                  <a:cubicBezTo>
                    <a:pt x="10960" y="4060"/>
                    <a:pt x="10661" y="4228"/>
                    <a:pt x="10554" y="4591"/>
                  </a:cubicBezTo>
                  <a:lnTo>
                    <a:pt x="9769" y="4591"/>
                  </a:lnTo>
                  <a:lnTo>
                    <a:pt x="9769" y="3961"/>
                  </a:lnTo>
                  <a:cubicBezTo>
                    <a:pt x="10605" y="3742"/>
                    <a:pt x="10463" y="2520"/>
                    <a:pt x="9614" y="2481"/>
                  </a:cubicBezTo>
                  <a:cubicBezTo>
                    <a:pt x="9605" y="2481"/>
                    <a:pt x="9596" y="2481"/>
                    <a:pt x="9587" y="2481"/>
                  </a:cubicBezTo>
                  <a:cubicBezTo>
                    <a:pt x="8747" y="2481"/>
                    <a:pt x="8529" y="3655"/>
                    <a:pt x="9331" y="3935"/>
                  </a:cubicBezTo>
                  <a:lnTo>
                    <a:pt x="9331" y="5956"/>
                  </a:lnTo>
                  <a:lnTo>
                    <a:pt x="7748" y="5956"/>
                  </a:lnTo>
                  <a:lnTo>
                    <a:pt x="7748" y="2558"/>
                  </a:lnTo>
                  <a:cubicBezTo>
                    <a:pt x="7761" y="1773"/>
                    <a:pt x="8391" y="1155"/>
                    <a:pt x="9177" y="1143"/>
                  </a:cubicBezTo>
                  <a:cubicBezTo>
                    <a:pt x="9184" y="1142"/>
                    <a:pt x="9192" y="1142"/>
                    <a:pt x="9200" y="1142"/>
                  </a:cubicBezTo>
                  <a:cubicBezTo>
                    <a:pt x="12201" y="1142"/>
                    <a:pt x="14633" y="3570"/>
                    <a:pt x="14646" y="6573"/>
                  </a:cubicBezTo>
                  <a:lnTo>
                    <a:pt x="14646" y="8452"/>
                  </a:lnTo>
                  <a:cubicBezTo>
                    <a:pt x="14646" y="9971"/>
                    <a:pt x="14003" y="11425"/>
                    <a:pt x="12870" y="12455"/>
                  </a:cubicBezTo>
                  <a:cubicBezTo>
                    <a:pt x="12737" y="12618"/>
                    <a:pt x="12872" y="12822"/>
                    <a:pt x="13036" y="12822"/>
                  </a:cubicBezTo>
                  <a:cubicBezTo>
                    <a:pt x="13079" y="12822"/>
                    <a:pt x="13124" y="12808"/>
                    <a:pt x="13166" y="12776"/>
                  </a:cubicBezTo>
                  <a:cubicBezTo>
                    <a:pt x="14389" y="11670"/>
                    <a:pt x="15084" y="10100"/>
                    <a:pt x="15096" y="8452"/>
                  </a:cubicBezTo>
                  <a:lnTo>
                    <a:pt x="15096" y="6586"/>
                  </a:lnTo>
                  <a:cubicBezTo>
                    <a:pt x="15071" y="3325"/>
                    <a:pt x="12445" y="705"/>
                    <a:pt x="9200" y="705"/>
                  </a:cubicBezTo>
                  <a:cubicBezTo>
                    <a:pt x="9192" y="705"/>
                    <a:pt x="9184" y="705"/>
                    <a:pt x="9177" y="705"/>
                  </a:cubicBezTo>
                  <a:cubicBezTo>
                    <a:pt x="8623" y="705"/>
                    <a:pt x="8108" y="949"/>
                    <a:pt x="7748" y="1361"/>
                  </a:cubicBezTo>
                  <a:lnTo>
                    <a:pt x="7748" y="203"/>
                  </a:lnTo>
                  <a:cubicBezTo>
                    <a:pt x="7735" y="68"/>
                    <a:pt x="7629" y="0"/>
                    <a:pt x="7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4" name="Google Shape;5004;p41"/>
            <p:cNvSpPr/>
            <p:nvPr/>
          </p:nvSpPr>
          <p:spPr>
            <a:xfrm>
              <a:off x="5582100" y="2057400"/>
              <a:ext cx="41225" cy="55725"/>
            </a:xfrm>
            <a:custGeom>
              <a:avLst/>
              <a:gdLst/>
              <a:ahLst/>
              <a:cxnLst/>
              <a:rect l="l" t="t" r="r" b="b"/>
              <a:pathLst>
                <a:path w="1649" h="2229" extrusionOk="0">
                  <a:moveTo>
                    <a:pt x="225" y="1"/>
                  </a:moveTo>
                  <a:cubicBezTo>
                    <a:pt x="119" y="1"/>
                    <a:pt x="13" y="68"/>
                    <a:pt x="0" y="204"/>
                  </a:cubicBezTo>
                  <a:cubicBezTo>
                    <a:pt x="0" y="1040"/>
                    <a:pt x="476" y="1812"/>
                    <a:pt x="1236" y="2198"/>
                  </a:cubicBezTo>
                  <a:cubicBezTo>
                    <a:pt x="1273" y="2219"/>
                    <a:pt x="1310" y="2228"/>
                    <a:pt x="1344" y="2228"/>
                  </a:cubicBezTo>
                  <a:cubicBezTo>
                    <a:pt x="1540" y="2228"/>
                    <a:pt x="1648" y="1922"/>
                    <a:pt x="1429" y="1812"/>
                  </a:cubicBezTo>
                  <a:cubicBezTo>
                    <a:pt x="824" y="1503"/>
                    <a:pt x="438" y="886"/>
                    <a:pt x="451" y="204"/>
                  </a:cubicBezTo>
                  <a:cubicBezTo>
                    <a:pt x="438" y="68"/>
                    <a:pt x="332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05" name="Google Shape;5005;p41"/>
          <p:cNvGrpSpPr/>
          <p:nvPr/>
        </p:nvGrpSpPr>
        <p:grpSpPr>
          <a:xfrm>
            <a:off x="6800525" y="1249663"/>
            <a:ext cx="380475" cy="377100"/>
            <a:chOff x="3901850" y="2658000"/>
            <a:chExt cx="380475" cy="377100"/>
          </a:xfrm>
        </p:grpSpPr>
        <p:sp>
          <p:nvSpPr>
            <p:cNvPr id="5006" name="Google Shape;5006;p41"/>
            <p:cNvSpPr/>
            <p:nvPr/>
          </p:nvSpPr>
          <p:spPr>
            <a:xfrm>
              <a:off x="4023950" y="2853925"/>
              <a:ext cx="16750" cy="14375"/>
            </a:xfrm>
            <a:custGeom>
              <a:avLst/>
              <a:gdLst/>
              <a:ahLst/>
              <a:cxnLst/>
              <a:rect l="l" t="t" r="r" b="b"/>
              <a:pathLst>
                <a:path w="670" h="575" extrusionOk="0">
                  <a:moveTo>
                    <a:pt x="386" y="1"/>
                  </a:moveTo>
                  <a:cubicBezTo>
                    <a:pt x="129" y="1"/>
                    <a:pt x="0" y="310"/>
                    <a:pt x="180" y="490"/>
                  </a:cubicBezTo>
                  <a:cubicBezTo>
                    <a:pt x="239" y="548"/>
                    <a:pt x="311" y="574"/>
                    <a:pt x="381" y="574"/>
                  </a:cubicBezTo>
                  <a:cubicBezTo>
                    <a:pt x="528" y="574"/>
                    <a:pt x="669" y="462"/>
                    <a:pt x="669" y="297"/>
                  </a:cubicBezTo>
                  <a:cubicBezTo>
                    <a:pt x="669" y="130"/>
                    <a:pt x="541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7" name="Google Shape;5007;p41"/>
            <p:cNvSpPr/>
            <p:nvPr/>
          </p:nvSpPr>
          <p:spPr>
            <a:xfrm>
              <a:off x="4023950" y="2824325"/>
              <a:ext cx="16750" cy="14575"/>
            </a:xfrm>
            <a:custGeom>
              <a:avLst/>
              <a:gdLst/>
              <a:ahLst/>
              <a:cxnLst/>
              <a:rect l="l" t="t" r="r" b="b"/>
              <a:pathLst>
                <a:path w="670" h="583" extrusionOk="0">
                  <a:moveTo>
                    <a:pt x="386" y="1"/>
                  </a:moveTo>
                  <a:cubicBezTo>
                    <a:pt x="129" y="1"/>
                    <a:pt x="0" y="310"/>
                    <a:pt x="180" y="490"/>
                  </a:cubicBezTo>
                  <a:cubicBezTo>
                    <a:pt x="240" y="554"/>
                    <a:pt x="315" y="583"/>
                    <a:pt x="387" y="583"/>
                  </a:cubicBezTo>
                  <a:cubicBezTo>
                    <a:pt x="532" y="583"/>
                    <a:pt x="669" y="469"/>
                    <a:pt x="669" y="297"/>
                  </a:cubicBezTo>
                  <a:cubicBezTo>
                    <a:pt x="669" y="130"/>
                    <a:pt x="541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8" name="Google Shape;5008;p41"/>
            <p:cNvSpPr/>
            <p:nvPr/>
          </p:nvSpPr>
          <p:spPr>
            <a:xfrm>
              <a:off x="3977300" y="2810825"/>
              <a:ext cx="37000" cy="72725"/>
            </a:xfrm>
            <a:custGeom>
              <a:avLst/>
              <a:gdLst/>
              <a:ahLst/>
              <a:cxnLst/>
              <a:rect l="l" t="t" r="r" b="b"/>
              <a:pathLst>
                <a:path w="1480" h="2909" extrusionOk="0">
                  <a:moveTo>
                    <a:pt x="740" y="457"/>
                  </a:moveTo>
                  <a:cubicBezTo>
                    <a:pt x="885" y="457"/>
                    <a:pt x="1030" y="554"/>
                    <a:pt x="1042" y="747"/>
                  </a:cubicBezTo>
                  <a:lnTo>
                    <a:pt x="1042" y="2162"/>
                  </a:lnTo>
                  <a:cubicBezTo>
                    <a:pt x="1030" y="2349"/>
                    <a:pt x="885" y="2442"/>
                    <a:pt x="740" y="2442"/>
                  </a:cubicBezTo>
                  <a:cubicBezTo>
                    <a:pt x="595" y="2442"/>
                    <a:pt x="450" y="2349"/>
                    <a:pt x="438" y="2162"/>
                  </a:cubicBezTo>
                  <a:lnTo>
                    <a:pt x="438" y="747"/>
                  </a:lnTo>
                  <a:cubicBezTo>
                    <a:pt x="450" y="554"/>
                    <a:pt x="595" y="457"/>
                    <a:pt x="740" y="457"/>
                  </a:cubicBezTo>
                  <a:close/>
                  <a:moveTo>
                    <a:pt x="734" y="0"/>
                  </a:moveTo>
                  <a:cubicBezTo>
                    <a:pt x="322" y="0"/>
                    <a:pt x="0" y="335"/>
                    <a:pt x="0" y="747"/>
                  </a:cubicBezTo>
                  <a:lnTo>
                    <a:pt x="0" y="2162"/>
                  </a:lnTo>
                  <a:cubicBezTo>
                    <a:pt x="0" y="2574"/>
                    <a:pt x="322" y="2909"/>
                    <a:pt x="734" y="2909"/>
                  </a:cubicBezTo>
                  <a:cubicBezTo>
                    <a:pt x="1145" y="2909"/>
                    <a:pt x="1480" y="2574"/>
                    <a:pt x="1480" y="2162"/>
                  </a:cubicBezTo>
                  <a:lnTo>
                    <a:pt x="1480" y="747"/>
                  </a:lnTo>
                  <a:cubicBezTo>
                    <a:pt x="1480" y="335"/>
                    <a:pt x="1145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9" name="Google Shape;5009;p41"/>
            <p:cNvSpPr/>
            <p:nvPr/>
          </p:nvSpPr>
          <p:spPr>
            <a:xfrm>
              <a:off x="3930625" y="2811475"/>
              <a:ext cx="37350" cy="72400"/>
            </a:xfrm>
            <a:custGeom>
              <a:avLst/>
              <a:gdLst/>
              <a:ahLst/>
              <a:cxnLst/>
              <a:rect l="l" t="t" r="r" b="b"/>
              <a:pathLst>
                <a:path w="1494" h="2896" extrusionOk="0">
                  <a:moveTo>
                    <a:pt x="747" y="454"/>
                  </a:moveTo>
                  <a:cubicBezTo>
                    <a:pt x="892" y="454"/>
                    <a:pt x="1037" y="547"/>
                    <a:pt x="1056" y="734"/>
                  </a:cubicBezTo>
                  <a:lnTo>
                    <a:pt x="1056" y="2162"/>
                  </a:lnTo>
                  <a:cubicBezTo>
                    <a:pt x="1037" y="2349"/>
                    <a:pt x="892" y="2442"/>
                    <a:pt x="747" y="2442"/>
                  </a:cubicBezTo>
                  <a:cubicBezTo>
                    <a:pt x="603" y="2442"/>
                    <a:pt x="458" y="2349"/>
                    <a:pt x="439" y="2162"/>
                  </a:cubicBezTo>
                  <a:lnTo>
                    <a:pt x="439" y="734"/>
                  </a:lnTo>
                  <a:cubicBezTo>
                    <a:pt x="458" y="547"/>
                    <a:pt x="603" y="454"/>
                    <a:pt x="747" y="454"/>
                  </a:cubicBezTo>
                  <a:close/>
                  <a:moveTo>
                    <a:pt x="747" y="0"/>
                  </a:moveTo>
                  <a:cubicBezTo>
                    <a:pt x="336" y="0"/>
                    <a:pt x="1" y="322"/>
                    <a:pt x="1" y="734"/>
                  </a:cubicBezTo>
                  <a:lnTo>
                    <a:pt x="1" y="2162"/>
                  </a:lnTo>
                  <a:cubicBezTo>
                    <a:pt x="1" y="2574"/>
                    <a:pt x="336" y="2896"/>
                    <a:pt x="747" y="2896"/>
                  </a:cubicBezTo>
                  <a:cubicBezTo>
                    <a:pt x="1159" y="2896"/>
                    <a:pt x="1494" y="2574"/>
                    <a:pt x="1494" y="2162"/>
                  </a:cubicBezTo>
                  <a:lnTo>
                    <a:pt x="1494" y="734"/>
                  </a:lnTo>
                  <a:cubicBezTo>
                    <a:pt x="1494" y="322"/>
                    <a:pt x="1159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0" name="Google Shape;5010;p41"/>
            <p:cNvSpPr/>
            <p:nvPr/>
          </p:nvSpPr>
          <p:spPr>
            <a:xfrm>
              <a:off x="4099225" y="2808725"/>
              <a:ext cx="37350" cy="72900"/>
            </a:xfrm>
            <a:custGeom>
              <a:avLst/>
              <a:gdLst/>
              <a:ahLst/>
              <a:cxnLst/>
              <a:rect l="l" t="t" r="r" b="b"/>
              <a:pathLst>
                <a:path w="1494" h="2916" extrusionOk="0">
                  <a:moveTo>
                    <a:pt x="740" y="445"/>
                  </a:moveTo>
                  <a:cubicBezTo>
                    <a:pt x="892" y="445"/>
                    <a:pt x="1043" y="548"/>
                    <a:pt x="1043" y="754"/>
                  </a:cubicBezTo>
                  <a:lnTo>
                    <a:pt x="1043" y="2182"/>
                  </a:lnTo>
                  <a:cubicBezTo>
                    <a:pt x="1043" y="2382"/>
                    <a:pt x="892" y="2481"/>
                    <a:pt x="740" y="2481"/>
                  </a:cubicBezTo>
                  <a:cubicBezTo>
                    <a:pt x="589" y="2481"/>
                    <a:pt x="438" y="2382"/>
                    <a:pt x="438" y="2182"/>
                  </a:cubicBezTo>
                  <a:lnTo>
                    <a:pt x="438" y="754"/>
                  </a:lnTo>
                  <a:cubicBezTo>
                    <a:pt x="438" y="548"/>
                    <a:pt x="589" y="445"/>
                    <a:pt x="740" y="445"/>
                  </a:cubicBezTo>
                  <a:close/>
                  <a:moveTo>
                    <a:pt x="742" y="1"/>
                  </a:moveTo>
                  <a:cubicBezTo>
                    <a:pt x="371" y="1"/>
                    <a:pt x="1" y="252"/>
                    <a:pt x="1" y="754"/>
                  </a:cubicBezTo>
                  <a:lnTo>
                    <a:pt x="1" y="2182"/>
                  </a:lnTo>
                  <a:cubicBezTo>
                    <a:pt x="1" y="2581"/>
                    <a:pt x="335" y="2916"/>
                    <a:pt x="747" y="2916"/>
                  </a:cubicBezTo>
                  <a:cubicBezTo>
                    <a:pt x="1146" y="2916"/>
                    <a:pt x="1480" y="2581"/>
                    <a:pt x="1493" y="2169"/>
                  </a:cubicBezTo>
                  <a:lnTo>
                    <a:pt x="1493" y="754"/>
                  </a:lnTo>
                  <a:cubicBezTo>
                    <a:pt x="1487" y="252"/>
                    <a:pt x="1114" y="1"/>
                    <a:pt x="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1" name="Google Shape;5011;p41"/>
            <p:cNvSpPr/>
            <p:nvPr/>
          </p:nvSpPr>
          <p:spPr>
            <a:xfrm>
              <a:off x="4052575" y="2809300"/>
              <a:ext cx="37350" cy="72650"/>
            </a:xfrm>
            <a:custGeom>
              <a:avLst/>
              <a:gdLst/>
              <a:ahLst/>
              <a:cxnLst/>
              <a:rect l="l" t="t" r="r" b="b"/>
              <a:pathLst>
                <a:path w="1494" h="2906" extrusionOk="0">
                  <a:moveTo>
                    <a:pt x="740" y="435"/>
                  </a:moveTo>
                  <a:cubicBezTo>
                    <a:pt x="892" y="435"/>
                    <a:pt x="1043" y="538"/>
                    <a:pt x="1043" y="744"/>
                  </a:cubicBezTo>
                  <a:lnTo>
                    <a:pt x="1043" y="2159"/>
                  </a:lnTo>
                  <a:cubicBezTo>
                    <a:pt x="1043" y="2365"/>
                    <a:pt x="892" y="2468"/>
                    <a:pt x="740" y="2468"/>
                  </a:cubicBezTo>
                  <a:cubicBezTo>
                    <a:pt x="589" y="2468"/>
                    <a:pt x="438" y="2365"/>
                    <a:pt x="438" y="2159"/>
                  </a:cubicBezTo>
                  <a:lnTo>
                    <a:pt x="438" y="744"/>
                  </a:lnTo>
                  <a:cubicBezTo>
                    <a:pt x="438" y="538"/>
                    <a:pt x="589" y="435"/>
                    <a:pt x="740" y="435"/>
                  </a:cubicBezTo>
                  <a:close/>
                  <a:moveTo>
                    <a:pt x="747" y="0"/>
                  </a:moveTo>
                  <a:cubicBezTo>
                    <a:pt x="374" y="0"/>
                    <a:pt x="0" y="248"/>
                    <a:pt x="0" y="744"/>
                  </a:cubicBezTo>
                  <a:lnTo>
                    <a:pt x="0" y="2159"/>
                  </a:lnTo>
                  <a:cubicBezTo>
                    <a:pt x="0" y="2571"/>
                    <a:pt x="335" y="2906"/>
                    <a:pt x="747" y="2906"/>
                  </a:cubicBezTo>
                  <a:cubicBezTo>
                    <a:pt x="1159" y="2906"/>
                    <a:pt x="1493" y="2571"/>
                    <a:pt x="1493" y="2159"/>
                  </a:cubicBezTo>
                  <a:lnTo>
                    <a:pt x="1493" y="744"/>
                  </a:lnTo>
                  <a:cubicBezTo>
                    <a:pt x="1493" y="248"/>
                    <a:pt x="1120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2" name="Google Shape;5012;p41"/>
            <p:cNvSpPr/>
            <p:nvPr/>
          </p:nvSpPr>
          <p:spPr>
            <a:xfrm>
              <a:off x="3901850" y="2658000"/>
              <a:ext cx="284600" cy="377100"/>
            </a:xfrm>
            <a:custGeom>
              <a:avLst/>
              <a:gdLst/>
              <a:ahLst/>
              <a:cxnLst/>
              <a:rect l="l" t="t" r="r" b="b"/>
              <a:pathLst>
                <a:path w="11384" h="15084" extrusionOk="0">
                  <a:moveTo>
                    <a:pt x="7471" y="438"/>
                  </a:moveTo>
                  <a:cubicBezTo>
                    <a:pt x="7741" y="438"/>
                    <a:pt x="7960" y="657"/>
                    <a:pt x="7960" y="927"/>
                  </a:cubicBezTo>
                  <a:lnTo>
                    <a:pt x="7947" y="1699"/>
                  </a:lnTo>
                  <a:lnTo>
                    <a:pt x="2580" y="1699"/>
                  </a:lnTo>
                  <a:lnTo>
                    <a:pt x="2580" y="927"/>
                  </a:lnTo>
                  <a:cubicBezTo>
                    <a:pt x="2580" y="657"/>
                    <a:pt x="2799" y="438"/>
                    <a:pt x="3070" y="438"/>
                  </a:cubicBezTo>
                  <a:close/>
                  <a:moveTo>
                    <a:pt x="10804" y="6924"/>
                  </a:moveTo>
                  <a:cubicBezTo>
                    <a:pt x="10881" y="6924"/>
                    <a:pt x="10933" y="6989"/>
                    <a:pt x="10946" y="7053"/>
                  </a:cubicBezTo>
                  <a:lnTo>
                    <a:pt x="10946" y="8018"/>
                  </a:lnTo>
                  <a:cubicBezTo>
                    <a:pt x="10933" y="8082"/>
                    <a:pt x="10881" y="8147"/>
                    <a:pt x="10804" y="8147"/>
                  </a:cubicBezTo>
                  <a:lnTo>
                    <a:pt x="10534" y="8147"/>
                  </a:lnTo>
                  <a:lnTo>
                    <a:pt x="10534" y="6924"/>
                  </a:lnTo>
                  <a:close/>
                  <a:moveTo>
                    <a:pt x="3057" y="1"/>
                  </a:moveTo>
                  <a:cubicBezTo>
                    <a:pt x="2542" y="1"/>
                    <a:pt x="2130" y="412"/>
                    <a:pt x="2130" y="927"/>
                  </a:cubicBezTo>
                  <a:lnTo>
                    <a:pt x="2130" y="1699"/>
                  </a:lnTo>
                  <a:cubicBezTo>
                    <a:pt x="946" y="1751"/>
                    <a:pt x="7" y="2729"/>
                    <a:pt x="7" y="3926"/>
                  </a:cubicBezTo>
                  <a:lnTo>
                    <a:pt x="7" y="4247"/>
                  </a:lnTo>
                  <a:cubicBezTo>
                    <a:pt x="7" y="4389"/>
                    <a:pt x="116" y="4460"/>
                    <a:pt x="225" y="4460"/>
                  </a:cubicBezTo>
                  <a:cubicBezTo>
                    <a:pt x="335" y="4460"/>
                    <a:pt x="444" y="4389"/>
                    <a:pt x="444" y="4247"/>
                  </a:cubicBezTo>
                  <a:lnTo>
                    <a:pt x="444" y="3926"/>
                  </a:lnTo>
                  <a:cubicBezTo>
                    <a:pt x="444" y="2948"/>
                    <a:pt x="1229" y="2150"/>
                    <a:pt x="2207" y="2150"/>
                  </a:cubicBezTo>
                  <a:lnTo>
                    <a:pt x="8307" y="2150"/>
                  </a:lnTo>
                  <a:cubicBezTo>
                    <a:pt x="9285" y="2150"/>
                    <a:pt x="10070" y="2948"/>
                    <a:pt x="10083" y="3926"/>
                  </a:cubicBezTo>
                  <a:lnTo>
                    <a:pt x="10083" y="11158"/>
                  </a:lnTo>
                  <a:cubicBezTo>
                    <a:pt x="10070" y="12136"/>
                    <a:pt x="9285" y="12934"/>
                    <a:pt x="8307" y="12934"/>
                  </a:cubicBezTo>
                  <a:lnTo>
                    <a:pt x="2207" y="12934"/>
                  </a:lnTo>
                  <a:cubicBezTo>
                    <a:pt x="1229" y="12934"/>
                    <a:pt x="444" y="12136"/>
                    <a:pt x="444" y="11158"/>
                  </a:cubicBezTo>
                  <a:lnTo>
                    <a:pt x="444" y="5419"/>
                  </a:lnTo>
                  <a:cubicBezTo>
                    <a:pt x="444" y="5271"/>
                    <a:pt x="332" y="5197"/>
                    <a:pt x="221" y="5197"/>
                  </a:cubicBezTo>
                  <a:cubicBezTo>
                    <a:pt x="110" y="5197"/>
                    <a:pt x="0" y="5271"/>
                    <a:pt x="7" y="5419"/>
                  </a:cubicBezTo>
                  <a:lnTo>
                    <a:pt x="7" y="11158"/>
                  </a:lnTo>
                  <a:cubicBezTo>
                    <a:pt x="7" y="12342"/>
                    <a:pt x="946" y="13320"/>
                    <a:pt x="2143" y="13372"/>
                  </a:cubicBezTo>
                  <a:lnTo>
                    <a:pt x="2143" y="14157"/>
                  </a:lnTo>
                  <a:cubicBezTo>
                    <a:pt x="2143" y="14672"/>
                    <a:pt x="2555" y="15083"/>
                    <a:pt x="3057" y="15083"/>
                  </a:cubicBezTo>
                  <a:lnTo>
                    <a:pt x="5888" y="15083"/>
                  </a:lnTo>
                  <a:cubicBezTo>
                    <a:pt x="6158" y="15058"/>
                    <a:pt x="6158" y="14659"/>
                    <a:pt x="5888" y="14633"/>
                  </a:cubicBezTo>
                  <a:lnTo>
                    <a:pt x="3057" y="14633"/>
                  </a:lnTo>
                  <a:cubicBezTo>
                    <a:pt x="2786" y="14633"/>
                    <a:pt x="2580" y="14414"/>
                    <a:pt x="2580" y="14157"/>
                  </a:cubicBezTo>
                  <a:lnTo>
                    <a:pt x="2580" y="13372"/>
                  </a:lnTo>
                  <a:lnTo>
                    <a:pt x="7947" y="13372"/>
                  </a:lnTo>
                  <a:lnTo>
                    <a:pt x="7947" y="14157"/>
                  </a:lnTo>
                  <a:cubicBezTo>
                    <a:pt x="7947" y="14427"/>
                    <a:pt x="7728" y="14646"/>
                    <a:pt x="7458" y="14646"/>
                  </a:cubicBezTo>
                  <a:lnTo>
                    <a:pt x="7175" y="14646"/>
                  </a:lnTo>
                  <a:cubicBezTo>
                    <a:pt x="6905" y="14659"/>
                    <a:pt x="6905" y="15058"/>
                    <a:pt x="7175" y="15083"/>
                  </a:cubicBezTo>
                  <a:lnTo>
                    <a:pt x="7458" y="15083"/>
                  </a:lnTo>
                  <a:cubicBezTo>
                    <a:pt x="7973" y="15083"/>
                    <a:pt x="8385" y="14672"/>
                    <a:pt x="8385" y="14157"/>
                  </a:cubicBezTo>
                  <a:lnTo>
                    <a:pt x="8385" y="13372"/>
                  </a:lnTo>
                  <a:cubicBezTo>
                    <a:pt x="9581" y="13333"/>
                    <a:pt x="10521" y="12342"/>
                    <a:pt x="10521" y="11158"/>
                  </a:cubicBezTo>
                  <a:lnTo>
                    <a:pt x="10521" y="8584"/>
                  </a:lnTo>
                  <a:lnTo>
                    <a:pt x="10804" y="8584"/>
                  </a:lnTo>
                  <a:cubicBezTo>
                    <a:pt x="11126" y="8584"/>
                    <a:pt x="11383" y="8327"/>
                    <a:pt x="11383" y="8018"/>
                  </a:cubicBezTo>
                  <a:lnTo>
                    <a:pt x="11383" y="7053"/>
                  </a:lnTo>
                  <a:cubicBezTo>
                    <a:pt x="11383" y="6744"/>
                    <a:pt x="11126" y="6487"/>
                    <a:pt x="10817" y="6487"/>
                  </a:cubicBezTo>
                  <a:lnTo>
                    <a:pt x="10534" y="6487"/>
                  </a:lnTo>
                  <a:lnTo>
                    <a:pt x="10534" y="3926"/>
                  </a:lnTo>
                  <a:cubicBezTo>
                    <a:pt x="10534" y="2729"/>
                    <a:pt x="9581" y="1751"/>
                    <a:pt x="8397" y="1699"/>
                  </a:cubicBezTo>
                  <a:lnTo>
                    <a:pt x="8397" y="927"/>
                  </a:lnTo>
                  <a:cubicBezTo>
                    <a:pt x="8397" y="412"/>
                    <a:pt x="7986" y="1"/>
                    <a:pt x="7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3" name="Google Shape;5013;p41"/>
            <p:cNvSpPr/>
            <p:nvPr/>
          </p:nvSpPr>
          <p:spPr>
            <a:xfrm>
              <a:off x="3982750" y="2914400"/>
              <a:ext cx="103775" cy="11325"/>
            </a:xfrm>
            <a:custGeom>
              <a:avLst/>
              <a:gdLst/>
              <a:ahLst/>
              <a:cxnLst/>
              <a:rect l="l" t="t" r="r" b="b"/>
              <a:pathLst>
                <a:path w="4151" h="453" extrusionOk="0">
                  <a:moveTo>
                    <a:pt x="3871" y="0"/>
                  </a:moveTo>
                  <a:cubicBezTo>
                    <a:pt x="3864" y="0"/>
                    <a:pt x="3856" y="1"/>
                    <a:pt x="3849" y="1"/>
                  </a:cubicBezTo>
                  <a:lnTo>
                    <a:pt x="220" y="1"/>
                  </a:lnTo>
                  <a:cubicBezTo>
                    <a:pt x="104" y="1"/>
                    <a:pt x="1" y="104"/>
                    <a:pt x="1" y="233"/>
                  </a:cubicBezTo>
                  <a:cubicBezTo>
                    <a:pt x="1" y="349"/>
                    <a:pt x="104" y="452"/>
                    <a:pt x="220" y="452"/>
                  </a:cubicBezTo>
                  <a:lnTo>
                    <a:pt x="3849" y="452"/>
                  </a:lnTo>
                  <a:cubicBezTo>
                    <a:pt x="3856" y="452"/>
                    <a:pt x="3864" y="453"/>
                    <a:pt x="3871" y="453"/>
                  </a:cubicBezTo>
                  <a:cubicBezTo>
                    <a:pt x="4150" y="453"/>
                    <a:pt x="4150" y="0"/>
                    <a:pt x="3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4" name="Google Shape;5014;p41"/>
            <p:cNvSpPr/>
            <p:nvPr/>
          </p:nvSpPr>
          <p:spPr>
            <a:xfrm>
              <a:off x="3999175" y="2939850"/>
              <a:ext cx="68550" cy="11275"/>
            </a:xfrm>
            <a:custGeom>
              <a:avLst/>
              <a:gdLst/>
              <a:ahLst/>
              <a:cxnLst/>
              <a:rect l="l" t="t" r="r" b="b"/>
              <a:pathLst>
                <a:path w="2742" h="451" extrusionOk="0">
                  <a:moveTo>
                    <a:pt x="296" y="0"/>
                  </a:moveTo>
                  <a:cubicBezTo>
                    <a:pt x="0" y="0"/>
                    <a:pt x="0" y="450"/>
                    <a:pt x="296" y="450"/>
                  </a:cubicBezTo>
                  <a:lnTo>
                    <a:pt x="2445" y="450"/>
                  </a:lnTo>
                  <a:cubicBezTo>
                    <a:pt x="2741" y="450"/>
                    <a:pt x="2741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5" name="Google Shape;5015;p41"/>
            <p:cNvSpPr/>
            <p:nvPr/>
          </p:nvSpPr>
          <p:spPr>
            <a:xfrm>
              <a:off x="4059975" y="2740050"/>
              <a:ext cx="43450" cy="37325"/>
            </a:xfrm>
            <a:custGeom>
              <a:avLst/>
              <a:gdLst/>
              <a:ahLst/>
              <a:cxnLst/>
              <a:rect l="l" t="t" r="r" b="b"/>
              <a:pathLst>
                <a:path w="1738" h="1493" extrusionOk="0">
                  <a:moveTo>
                    <a:pt x="986" y="439"/>
                  </a:moveTo>
                  <a:cubicBezTo>
                    <a:pt x="1146" y="439"/>
                    <a:pt x="1300" y="563"/>
                    <a:pt x="1300" y="747"/>
                  </a:cubicBezTo>
                  <a:cubicBezTo>
                    <a:pt x="1300" y="914"/>
                    <a:pt x="1159" y="1056"/>
                    <a:pt x="991" y="1056"/>
                  </a:cubicBezTo>
                  <a:cubicBezTo>
                    <a:pt x="721" y="1056"/>
                    <a:pt x="580" y="721"/>
                    <a:pt x="773" y="528"/>
                  </a:cubicBezTo>
                  <a:cubicBezTo>
                    <a:pt x="834" y="466"/>
                    <a:pt x="911" y="439"/>
                    <a:pt x="986" y="439"/>
                  </a:cubicBezTo>
                  <a:close/>
                  <a:moveTo>
                    <a:pt x="991" y="0"/>
                  </a:moveTo>
                  <a:cubicBezTo>
                    <a:pt x="322" y="0"/>
                    <a:pt x="0" y="798"/>
                    <a:pt x="464" y="1274"/>
                  </a:cubicBezTo>
                  <a:cubicBezTo>
                    <a:pt x="618" y="1425"/>
                    <a:pt x="807" y="1492"/>
                    <a:pt x="991" y="1492"/>
                  </a:cubicBezTo>
                  <a:cubicBezTo>
                    <a:pt x="1374" y="1492"/>
                    <a:pt x="1738" y="1199"/>
                    <a:pt x="1738" y="747"/>
                  </a:cubicBezTo>
                  <a:cubicBezTo>
                    <a:pt x="1738" y="335"/>
                    <a:pt x="1403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6" name="Google Shape;5016;p41"/>
            <p:cNvSpPr/>
            <p:nvPr/>
          </p:nvSpPr>
          <p:spPr>
            <a:xfrm>
              <a:off x="4008500" y="2739825"/>
              <a:ext cx="43775" cy="37250"/>
            </a:xfrm>
            <a:custGeom>
              <a:avLst/>
              <a:gdLst/>
              <a:ahLst/>
              <a:cxnLst/>
              <a:rect l="l" t="t" r="r" b="b"/>
              <a:pathLst>
                <a:path w="1751" h="1490" extrusionOk="0">
                  <a:moveTo>
                    <a:pt x="1001" y="445"/>
                  </a:moveTo>
                  <a:cubicBezTo>
                    <a:pt x="1155" y="445"/>
                    <a:pt x="1300" y="565"/>
                    <a:pt x="1300" y="756"/>
                  </a:cubicBezTo>
                  <a:cubicBezTo>
                    <a:pt x="1300" y="910"/>
                    <a:pt x="1171" y="1052"/>
                    <a:pt x="1004" y="1052"/>
                  </a:cubicBezTo>
                  <a:cubicBezTo>
                    <a:pt x="734" y="1052"/>
                    <a:pt x="592" y="730"/>
                    <a:pt x="785" y="537"/>
                  </a:cubicBezTo>
                  <a:cubicBezTo>
                    <a:pt x="849" y="474"/>
                    <a:pt x="926" y="445"/>
                    <a:pt x="1001" y="445"/>
                  </a:cubicBezTo>
                  <a:close/>
                  <a:moveTo>
                    <a:pt x="990" y="0"/>
                  </a:moveTo>
                  <a:cubicBezTo>
                    <a:pt x="809" y="0"/>
                    <a:pt x="625" y="67"/>
                    <a:pt x="477" y="215"/>
                  </a:cubicBezTo>
                  <a:cubicBezTo>
                    <a:pt x="0" y="691"/>
                    <a:pt x="335" y="1489"/>
                    <a:pt x="1004" y="1489"/>
                  </a:cubicBezTo>
                  <a:cubicBezTo>
                    <a:pt x="1416" y="1489"/>
                    <a:pt x="1751" y="1155"/>
                    <a:pt x="1751" y="756"/>
                  </a:cubicBezTo>
                  <a:cubicBezTo>
                    <a:pt x="1751" y="301"/>
                    <a:pt x="1376" y="0"/>
                    <a:pt x="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7" name="Google Shape;5017;p41"/>
            <p:cNvSpPr/>
            <p:nvPr/>
          </p:nvSpPr>
          <p:spPr>
            <a:xfrm>
              <a:off x="3957350" y="2740050"/>
              <a:ext cx="43450" cy="37325"/>
            </a:xfrm>
            <a:custGeom>
              <a:avLst/>
              <a:gdLst/>
              <a:ahLst/>
              <a:cxnLst/>
              <a:rect l="l" t="t" r="r" b="b"/>
              <a:pathLst>
                <a:path w="1738" h="1493" extrusionOk="0">
                  <a:moveTo>
                    <a:pt x="995" y="439"/>
                  </a:moveTo>
                  <a:cubicBezTo>
                    <a:pt x="1151" y="439"/>
                    <a:pt x="1300" y="563"/>
                    <a:pt x="1300" y="747"/>
                  </a:cubicBezTo>
                  <a:cubicBezTo>
                    <a:pt x="1300" y="914"/>
                    <a:pt x="1171" y="1056"/>
                    <a:pt x="1004" y="1056"/>
                  </a:cubicBezTo>
                  <a:cubicBezTo>
                    <a:pt x="721" y="1043"/>
                    <a:pt x="592" y="721"/>
                    <a:pt x="785" y="528"/>
                  </a:cubicBezTo>
                  <a:cubicBezTo>
                    <a:pt x="847" y="466"/>
                    <a:pt x="922" y="439"/>
                    <a:pt x="995" y="439"/>
                  </a:cubicBezTo>
                  <a:close/>
                  <a:moveTo>
                    <a:pt x="1004" y="0"/>
                  </a:moveTo>
                  <a:cubicBezTo>
                    <a:pt x="335" y="0"/>
                    <a:pt x="0" y="798"/>
                    <a:pt x="476" y="1274"/>
                  </a:cubicBezTo>
                  <a:cubicBezTo>
                    <a:pt x="627" y="1425"/>
                    <a:pt x="812" y="1492"/>
                    <a:pt x="994" y="1492"/>
                  </a:cubicBezTo>
                  <a:cubicBezTo>
                    <a:pt x="1373" y="1492"/>
                    <a:pt x="1738" y="1199"/>
                    <a:pt x="1738" y="747"/>
                  </a:cubicBezTo>
                  <a:cubicBezTo>
                    <a:pt x="1738" y="335"/>
                    <a:pt x="1403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8" name="Google Shape;5018;p41"/>
            <p:cNvSpPr/>
            <p:nvPr/>
          </p:nvSpPr>
          <p:spPr>
            <a:xfrm>
              <a:off x="4175475" y="2679875"/>
              <a:ext cx="37350" cy="119725"/>
            </a:xfrm>
            <a:custGeom>
              <a:avLst/>
              <a:gdLst/>
              <a:ahLst/>
              <a:cxnLst/>
              <a:rect l="l" t="t" r="r" b="b"/>
              <a:pathLst>
                <a:path w="1494" h="4789" extrusionOk="0">
                  <a:moveTo>
                    <a:pt x="1275" y="1"/>
                  </a:moveTo>
                  <a:lnTo>
                    <a:pt x="1275" y="14"/>
                  </a:lnTo>
                  <a:cubicBezTo>
                    <a:pt x="1146" y="14"/>
                    <a:pt x="1056" y="104"/>
                    <a:pt x="1056" y="232"/>
                  </a:cubicBezTo>
                  <a:lnTo>
                    <a:pt x="1056" y="4350"/>
                  </a:lnTo>
                  <a:lnTo>
                    <a:pt x="271" y="4350"/>
                  </a:lnTo>
                  <a:cubicBezTo>
                    <a:pt x="1" y="4363"/>
                    <a:pt x="1" y="4762"/>
                    <a:pt x="271" y="4788"/>
                  </a:cubicBezTo>
                  <a:lnTo>
                    <a:pt x="1275" y="4788"/>
                  </a:lnTo>
                  <a:cubicBezTo>
                    <a:pt x="1390" y="4788"/>
                    <a:pt x="1493" y="4685"/>
                    <a:pt x="1493" y="4569"/>
                  </a:cubicBezTo>
                  <a:lnTo>
                    <a:pt x="1493" y="219"/>
                  </a:lnTo>
                  <a:cubicBezTo>
                    <a:pt x="1493" y="104"/>
                    <a:pt x="1390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9" name="Google Shape;5019;p41"/>
            <p:cNvSpPr/>
            <p:nvPr/>
          </p:nvSpPr>
          <p:spPr>
            <a:xfrm>
              <a:off x="4224700" y="2688900"/>
              <a:ext cx="55675" cy="10950"/>
            </a:xfrm>
            <a:custGeom>
              <a:avLst/>
              <a:gdLst/>
              <a:ahLst/>
              <a:cxnLst/>
              <a:rect l="l" t="t" r="r" b="b"/>
              <a:pathLst>
                <a:path w="2227" h="438" extrusionOk="0">
                  <a:moveTo>
                    <a:pt x="284" y="0"/>
                  </a:moveTo>
                  <a:cubicBezTo>
                    <a:pt x="1" y="0"/>
                    <a:pt x="1" y="438"/>
                    <a:pt x="284" y="438"/>
                  </a:cubicBezTo>
                  <a:lnTo>
                    <a:pt x="1944" y="438"/>
                  </a:lnTo>
                  <a:cubicBezTo>
                    <a:pt x="2227" y="438"/>
                    <a:pt x="2227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0" name="Google Shape;5020;p41"/>
            <p:cNvSpPr/>
            <p:nvPr/>
          </p:nvSpPr>
          <p:spPr>
            <a:xfrm>
              <a:off x="4224700" y="2713975"/>
              <a:ext cx="55675" cy="10975"/>
            </a:xfrm>
            <a:custGeom>
              <a:avLst/>
              <a:gdLst/>
              <a:ahLst/>
              <a:cxnLst/>
              <a:rect l="l" t="t" r="r" b="b"/>
              <a:pathLst>
                <a:path w="2227" h="439" extrusionOk="0">
                  <a:moveTo>
                    <a:pt x="284" y="1"/>
                  </a:moveTo>
                  <a:cubicBezTo>
                    <a:pt x="1" y="1"/>
                    <a:pt x="1" y="438"/>
                    <a:pt x="284" y="438"/>
                  </a:cubicBezTo>
                  <a:lnTo>
                    <a:pt x="1944" y="438"/>
                  </a:lnTo>
                  <a:cubicBezTo>
                    <a:pt x="2227" y="438"/>
                    <a:pt x="2227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1" name="Google Shape;5021;p41"/>
            <p:cNvSpPr/>
            <p:nvPr/>
          </p:nvSpPr>
          <p:spPr>
            <a:xfrm>
              <a:off x="4224700" y="2739075"/>
              <a:ext cx="33800" cy="10975"/>
            </a:xfrm>
            <a:custGeom>
              <a:avLst/>
              <a:gdLst/>
              <a:ahLst/>
              <a:cxnLst/>
              <a:rect l="l" t="t" r="r" b="b"/>
              <a:pathLst>
                <a:path w="1352" h="439" extrusionOk="0">
                  <a:moveTo>
                    <a:pt x="284" y="1"/>
                  </a:moveTo>
                  <a:cubicBezTo>
                    <a:pt x="1" y="1"/>
                    <a:pt x="1" y="438"/>
                    <a:pt x="284" y="438"/>
                  </a:cubicBezTo>
                  <a:lnTo>
                    <a:pt x="1056" y="438"/>
                  </a:lnTo>
                  <a:cubicBezTo>
                    <a:pt x="1352" y="438"/>
                    <a:pt x="1352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2" name="Google Shape;5022;p41"/>
            <p:cNvSpPr/>
            <p:nvPr/>
          </p:nvSpPr>
          <p:spPr>
            <a:xfrm>
              <a:off x="4175475" y="2893175"/>
              <a:ext cx="37350" cy="119475"/>
            </a:xfrm>
            <a:custGeom>
              <a:avLst/>
              <a:gdLst/>
              <a:ahLst/>
              <a:cxnLst/>
              <a:rect l="l" t="t" r="r" b="b"/>
              <a:pathLst>
                <a:path w="1494" h="4779" extrusionOk="0">
                  <a:moveTo>
                    <a:pt x="271" y="1"/>
                  </a:moveTo>
                  <a:cubicBezTo>
                    <a:pt x="1" y="27"/>
                    <a:pt x="1" y="426"/>
                    <a:pt x="271" y="451"/>
                  </a:cubicBezTo>
                  <a:lnTo>
                    <a:pt x="1056" y="451"/>
                  </a:lnTo>
                  <a:lnTo>
                    <a:pt x="1056" y="4557"/>
                  </a:lnTo>
                  <a:cubicBezTo>
                    <a:pt x="1056" y="4705"/>
                    <a:pt x="1165" y="4779"/>
                    <a:pt x="1275" y="4779"/>
                  </a:cubicBezTo>
                  <a:cubicBezTo>
                    <a:pt x="1384" y="4779"/>
                    <a:pt x="1493" y="4705"/>
                    <a:pt x="1493" y="4557"/>
                  </a:cubicBezTo>
                  <a:lnTo>
                    <a:pt x="1493" y="220"/>
                  </a:lnTo>
                  <a:cubicBezTo>
                    <a:pt x="1493" y="91"/>
                    <a:pt x="1390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3" name="Google Shape;5023;p41"/>
            <p:cNvSpPr/>
            <p:nvPr/>
          </p:nvSpPr>
          <p:spPr>
            <a:xfrm>
              <a:off x="4221475" y="2959150"/>
              <a:ext cx="54075" cy="46350"/>
            </a:xfrm>
            <a:custGeom>
              <a:avLst/>
              <a:gdLst/>
              <a:ahLst/>
              <a:cxnLst/>
              <a:rect l="l" t="t" r="r" b="b"/>
              <a:pathLst>
                <a:path w="2163" h="1854" extrusionOk="0">
                  <a:moveTo>
                    <a:pt x="1230" y="443"/>
                  </a:moveTo>
                  <a:cubicBezTo>
                    <a:pt x="1480" y="443"/>
                    <a:pt x="1725" y="637"/>
                    <a:pt x="1725" y="927"/>
                  </a:cubicBezTo>
                  <a:cubicBezTo>
                    <a:pt x="1725" y="1197"/>
                    <a:pt x="1507" y="1416"/>
                    <a:pt x="1236" y="1416"/>
                  </a:cubicBezTo>
                  <a:cubicBezTo>
                    <a:pt x="812" y="1416"/>
                    <a:pt x="593" y="888"/>
                    <a:pt x="902" y="579"/>
                  </a:cubicBezTo>
                  <a:cubicBezTo>
                    <a:pt x="996" y="485"/>
                    <a:pt x="1113" y="443"/>
                    <a:pt x="1230" y="443"/>
                  </a:cubicBezTo>
                  <a:close/>
                  <a:moveTo>
                    <a:pt x="1236" y="0"/>
                  </a:moveTo>
                  <a:cubicBezTo>
                    <a:pt x="413" y="0"/>
                    <a:pt x="1" y="1004"/>
                    <a:pt x="580" y="1583"/>
                  </a:cubicBezTo>
                  <a:cubicBezTo>
                    <a:pt x="771" y="1770"/>
                    <a:pt x="1003" y="1854"/>
                    <a:pt x="1231" y="1854"/>
                  </a:cubicBezTo>
                  <a:cubicBezTo>
                    <a:pt x="1708" y="1854"/>
                    <a:pt x="2163" y="1485"/>
                    <a:pt x="2163" y="927"/>
                  </a:cubicBezTo>
                  <a:cubicBezTo>
                    <a:pt x="2163" y="412"/>
                    <a:pt x="1751" y="0"/>
                    <a:pt x="1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4" name="Google Shape;5024;p41"/>
            <p:cNvSpPr/>
            <p:nvPr/>
          </p:nvSpPr>
          <p:spPr>
            <a:xfrm>
              <a:off x="4228250" y="2904450"/>
              <a:ext cx="54075" cy="46350"/>
            </a:xfrm>
            <a:custGeom>
              <a:avLst/>
              <a:gdLst/>
              <a:ahLst/>
              <a:cxnLst/>
              <a:rect l="l" t="t" r="r" b="b"/>
              <a:pathLst>
                <a:path w="2163" h="1854" extrusionOk="0">
                  <a:moveTo>
                    <a:pt x="927" y="438"/>
                  </a:moveTo>
                  <a:cubicBezTo>
                    <a:pt x="1351" y="438"/>
                    <a:pt x="1570" y="966"/>
                    <a:pt x="1261" y="1262"/>
                  </a:cubicBezTo>
                  <a:cubicBezTo>
                    <a:pt x="1165" y="1362"/>
                    <a:pt x="1045" y="1407"/>
                    <a:pt x="926" y="1407"/>
                  </a:cubicBezTo>
                  <a:cubicBezTo>
                    <a:pt x="678" y="1407"/>
                    <a:pt x="438" y="1214"/>
                    <a:pt x="438" y="927"/>
                  </a:cubicBezTo>
                  <a:cubicBezTo>
                    <a:pt x="438" y="657"/>
                    <a:pt x="656" y="438"/>
                    <a:pt x="927" y="438"/>
                  </a:cubicBezTo>
                  <a:close/>
                  <a:moveTo>
                    <a:pt x="928" y="0"/>
                  </a:moveTo>
                  <a:cubicBezTo>
                    <a:pt x="455" y="0"/>
                    <a:pt x="0" y="369"/>
                    <a:pt x="0" y="927"/>
                  </a:cubicBezTo>
                  <a:cubicBezTo>
                    <a:pt x="0" y="1429"/>
                    <a:pt x="412" y="1841"/>
                    <a:pt x="927" y="1854"/>
                  </a:cubicBezTo>
                  <a:cubicBezTo>
                    <a:pt x="1750" y="1854"/>
                    <a:pt x="2162" y="850"/>
                    <a:pt x="1570" y="271"/>
                  </a:cubicBezTo>
                  <a:cubicBezTo>
                    <a:pt x="1383" y="84"/>
                    <a:pt x="1154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25" name="Google Shape;5025;p41"/>
          <p:cNvGrpSpPr/>
          <p:nvPr/>
        </p:nvGrpSpPr>
        <p:grpSpPr>
          <a:xfrm>
            <a:off x="4380950" y="3083719"/>
            <a:ext cx="382250" cy="376450"/>
            <a:chOff x="3901350" y="3402575"/>
            <a:chExt cx="382250" cy="376450"/>
          </a:xfrm>
        </p:grpSpPr>
        <p:sp>
          <p:nvSpPr>
            <p:cNvPr id="5026" name="Google Shape;5026;p41"/>
            <p:cNvSpPr/>
            <p:nvPr/>
          </p:nvSpPr>
          <p:spPr>
            <a:xfrm>
              <a:off x="3969575" y="3517250"/>
              <a:ext cx="299650" cy="261775"/>
            </a:xfrm>
            <a:custGeom>
              <a:avLst/>
              <a:gdLst/>
              <a:ahLst/>
              <a:cxnLst/>
              <a:rect l="l" t="t" r="r" b="b"/>
              <a:pathLst>
                <a:path w="11986" h="10471" extrusionOk="0">
                  <a:moveTo>
                    <a:pt x="10628" y="1"/>
                  </a:moveTo>
                  <a:cubicBezTo>
                    <a:pt x="10577" y="1"/>
                    <a:pt x="10524" y="21"/>
                    <a:pt x="10476" y="69"/>
                  </a:cubicBezTo>
                  <a:lnTo>
                    <a:pt x="8301" y="2231"/>
                  </a:lnTo>
                  <a:cubicBezTo>
                    <a:pt x="7874" y="2667"/>
                    <a:pt x="8289" y="3273"/>
                    <a:pt x="8756" y="3273"/>
                  </a:cubicBezTo>
                  <a:cubicBezTo>
                    <a:pt x="8894" y="3273"/>
                    <a:pt x="9037" y="3220"/>
                    <a:pt x="9163" y="3093"/>
                  </a:cubicBezTo>
                  <a:lnTo>
                    <a:pt x="10514" y="1755"/>
                  </a:lnTo>
                  <a:cubicBezTo>
                    <a:pt x="10598" y="1668"/>
                    <a:pt x="10692" y="1632"/>
                    <a:pt x="10784" y="1632"/>
                  </a:cubicBezTo>
                  <a:cubicBezTo>
                    <a:pt x="11091" y="1632"/>
                    <a:pt x="11368" y="2034"/>
                    <a:pt x="11081" y="2321"/>
                  </a:cubicBezTo>
                  <a:lnTo>
                    <a:pt x="9523" y="3878"/>
                  </a:lnTo>
                  <a:cubicBezTo>
                    <a:pt x="9047" y="4354"/>
                    <a:pt x="8442" y="4676"/>
                    <a:pt x="7773" y="4792"/>
                  </a:cubicBezTo>
                  <a:cubicBezTo>
                    <a:pt x="7598" y="4819"/>
                    <a:pt x="7422" y="4833"/>
                    <a:pt x="7247" y="4833"/>
                  </a:cubicBezTo>
                  <a:cubicBezTo>
                    <a:pt x="6765" y="4833"/>
                    <a:pt x="6286" y="4729"/>
                    <a:pt x="5843" y="4521"/>
                  </a:cubicBezTo>
                  <a:cubicBezTo>
                    <a:pt x="5818" y="4513"/>
                    <a:pt x="5791" y="4509"/>
                    <a:pt x="5764" y="4509"/>
                  </a:cubicBezTo>
                  <a:cubicBezTo>
                    <a:pt x="5704" y="4509"/>
                    <a:pt x="5642" y="4529"/>
                    <a:pt x="5598" y="4573"/>
                  </a:cubicBezTo>
                  <a:lnTo>
                    <a:pt x="90" y="10094"/>
                  </a:lnTo>
                  <a:cubicBezTo>
                    <a:pt x="0" y="10171"/>
                    <a:pt x="0" y="10313"/>
                    <a:pt x="90" y="10403"/>
                  </a:cubicBezTo>
                  <a:cubicBezTo>
                    <a:pt x="135" y="10448"/>
                    <a:pt x="193" y="10470"/>
                    <a:pt x="251" y="10470"/>
                  </a:cubicBezTo>
                  <a:cubicBezTo>
                    <a:pt x="309" y="10470"/>
                    <a:pt x="367" y="10448"/>
                    <a:pt x="412" y="10403"/>
                  </a:cubicBezTo>
                  <a:lnTo>
                    <a:pt x="5817" y="4985"/>
                  </a:lnTo>
                  <a:cubicBezTo>
                    <a:pt x="6268" y="5174"/>
                    <a:pt x="6749" y="5269"/>
                    <a:pt x="7232" y="5269"/>
                  </a:cubicBezTo>
                  <a:cubicBezTo>
                    <a:pt x="7439" y="5269"/>
                    <a:pt x="7646" y="5251"/>
                    <a:pt x="7850" y="5216"/>
                  </a:cubicBezTo>
                  <a:lnTo>
                    <a:pt x="7838" y="5216"/>
                  </a:lnTo>
                  <a:cubicBezTo>
                    <a:pt x="8597" y="5088"/>
                    <a:pt x="9292" y="4727"/>
                    <a:pt x="9845" y="4187"/>
                  </a:cubicBezTo>
                  <a:lnTo>
                    <a:pt x="11390" y="2630"/>
                  </a:lnTo>
                  <a:cubicBezTo>
                    <a:pt x="11986" y="2033"/>
                    <a:pt x="11408" y="1183"/>
                    <a:pt x="10758" y="1183"/>
                  </a:cubicBezTo>
                  <a:cubicBezTo>
                    <a:pt x="10566" y="1183"/>
                    <a:pt x="10368" y="1257"/>
                    <a:pt x="10193" y="1433"/>
                  </a:cubicBezTo>
                  <a:lnTo>
                    <a:pt x="8841" y="2784"/>
                  </a:lnTo>
                  <a:cubicBezTo>
                    <a:pt x="8810" y="2815"/>
                    <a:pt x="8775" y="2828"/>
                    <a:pt x="8739" y="2828"/>
                  </a:cubicBezTo>
                  <a:cubicBezTo>
                    <a:pt x="8612" y="2828"/>
                    <a:pt x="8489" y="2660"/>
                    <a:pt x="8610" y="2540"/>
                  </a:cubicBezTo>
                  <a:lnTo>
                    <a:pt x="10785" y="378"/>
                  </a:lnTo>
                  <a:cubicBezTo>
                    <a:pt x="10943" y="220"/>
                    <a:pt x="10797" y="1"/>
                    <a:pt x="10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7" name="Google Shape;5027;p41"/>
            <p:cNvSpPr/>
            <p:nvPr/>
          </p:nvSpPr>
          <p:spPr>
            <a:xfrm>
              <a:off x="3901350" y="3413375"/>
              <a:ext cx="382250" cy="297125"/>
            </a:xfrm>
            <a:custGeom>
              <a:avLst/>
              <a:gdLst/>
              <a:ahLst/>
              <a:cxnLst/>
              <a:rect l="l" t="t" r="r" b="b"/>
              <a:pathLst>
                <a:path w="15290" h="11885" extrusionOk="0">
                  <a:moveTo>
                    <a:pt x="12480" y="0"/>
                  </a:moveTo>
                  <a:cubicBezTo>
                    <a:pt x="12272" y="0"/>
                    <a:pt x="12061" y="74"/>
                    <a:pt x="11892" y="234"/>
                  </a:cubicBezTo>
                  <a:lnTo>
                    <a:pt x="11159" y="981"/>
                  </a:lnTo>
                  <a:cubicBezTo>
                    <a:pt x="11037" y="600"/>
                    <a:pt x="10691" y="383"/>
                    <a:pt x="10336" y="383"/>
                  </a:cubicBezTo>
                  <a:cubicBezTo>
                    <a:pt x="10127" y="383"/>
                    <a:pt x="9915" y="458"/>
                    <a:pt x="9743" y="620"/>
                  </a:cubicBezTo>
                  <a:lnTo>
                    <a:pt x="6616" y="3748"/>
                  </a:lnTo>
                  <a:cubicBezTo>
                    <a:pt x="5998" y="4365"/>
                    <a:pt x="5612" y="5176"/>
                    <a:pt x="5548" y="6051"/>
                  </a:cubicBezTo>
                  <a:lnTo>
                    <a:pt x="91" y="11508"/>
                  </a:lnTo>
                  <a:cubicBezTo>
                    <a:pt x="1" y="11598"/>
                    <a:pt x="1" y="11726"/>
                    <a:pt x="91" y="11817"/>
                  </a:cubicBezTo>
                  <a:cubicBezTo>
                    <a:pt x="130" y="11862"/>
                    <a:pt x="184" y="11884"/>
                    <a:pt x="241" y="11884"/>
                  </a:cubicBezTo>
                  <a:cubicBezTo>
                    <a:pt x="297" y="11884"/>
                    <a:pt x="355" y="11862"/>
                    <a:pt x="400" y="11817"/>
                  </a:cubicBezTo>
                  <a:lnTo>
                    <a:pt x="5908" y="6309"/>
                  </a:lnTo>
                  <a:cubicBezTo>
                    <a:pt x="5947" y="6270"/>
                    <a:pt x="5972" y="6218"/>
                    <a:pt x="5972" y="6167"/>
                  </a:cubicBezTo>
                  <a:cubicBezTo>
                    <a:pt x="6024" y="5369"/>
                    <a:pt x="6371" y="4623"/>
                    <a:pt x="6925" y="4069"/>
                  </a:cubicBezTo>
                  <a:lnTo>
                    <a:pt x="10052" y="942"/>
                  </a:lnTo>
                  <a:cubicBezTo>
                    <a:pt x="10135" y="856"/>
                    <a:pt x="10230" y="820"/>
                    <a:pt x="10322" y="820"/>
                  </a:cubicBezTo>
                  <a:cubicBezTo>
                    <a:pt x="10629" y="820"/>
                    <a:pt x="10908" y="1221"/>
                    <a:pt x="10631" y="1508"/>
                  </a:cubicBezTo>
                  <a:lnTo>
                    <a:pt x="9048" y="3091"/>
                  </a:lnTo>
                  <a:cubicBezTo>
                    <a:pt x="8877" y="3242"/>
                    <a:pt x="9029" y="3472"/>
                    <a:pt x="9208" y="3472"/>
                  </a:cubicBezTo>
                  <a:cubicBezTo>
                    <a:pt x="9258" y="3472"/>
                    <a:pt x="9309" y="3455"/>
                    <a:pt x="9357" y="3413"/>
                  </a:cubicBezTo>
                  <a:lnTo>
                    <a:pt x="10940" y="1817"/>
                  </a:lnTo>
                  <a:lnTo>
                    <a:pt x="12201" y="556"/>
                  </a:lnTo>
                  <a:cubicBezTo>
                    <a:pt x="12284" y="479"/>
                    <a:pt x="12378" y="446"/>
                    <a:pt x="12470" y="446"/>
                  </a:cubicBezTo>
                  <a:cubicBezTo>
                    <a:pt x="12746" y="446"/>
                    <a:pt x="12996" y="748"/>
                    <a:pt x="12832" y="1058"/>
                  </a:cubicBezTo>
                  <a:lnTo>
                    <a:pt x="9923" y="3979"/>
                  </a:lnTo>
                  <a:cubicBezTo>
                    <a:pt x="9755" y="4137"/>
                    <a:pt x="9906" y="4356"/>
                    <a:pt x="10078" y="4356"/>
                  </a:cubicBezTo>
                  <a:cubicBezTo>
                    <a:pt x="10130" y="4356"/>
                    <a:pt x="10184" y="4336"/>
                    <a:pt x="10232" y="4288"/>
                  </a:cubicBezTo>
                  <a:lnTo>
                    <a:pt x="13475" y="1045"/>
                  </a:lnTo>
                  <a:cubicBezTo>
                    <a:pt x="13556" y="964"/>
                    <a:pt x="13649" y="930"/>
                    <a:pt x="13739" y="930"/>
                  </a:cubicBezTo>
                  <a:cubicBezTo>
                    <a:pt x="14048" y="930"/>
                    <a:pt x="14330" y="1332"/>
                    <a:pt x="14041" y="1611"/>
                  </a:cubicBezTo>
                  <a:lnTo>
                    <a:pt x="10811" y="4854"/>
                  </a:lnTo>
                  <a:cubicBezTo>
                    <a:pt x="10643" y="5012"/>
                    <a:pt x="10794" y="5231"/>
                    <a:pt x="10966" y="5231"/>
                  </a:cubicBezTo>
                  <a:cubicBezTo>
                    <a:pt x="11018" y="5231"/>
                    <a:pt x="11072" y="5211"/>
                    <a:pt x="11120" y="5163"/>
                  </a:cubicBezTo>
                  <a:lnTo>
                    <a:pt x="14041" y="2255"/>
                  </a:lnTo>
                  <a:cubicBezTo>
                    <a:pt x="14111" y="2212"/>
                    <a:pt x="14182" y="2193"/>
                    <a:pt x="14249" y="2193"/>
                  </a:cubicBezTo>
                  <a:cubicBezTo>
                    <a:pt x="14566" y="2193"/>
                    <a:pt x="14806" y="2609"/>
                    <a:pt x="14530" y="2885"/>
                  </a:cubicBezTo>
                  <a:lnTo>
                    <a:pt x="14157" y="3258"/>
                  </a:lnTo>
                  <a:cubicBezTo>
                    <a:pt x="14000" y="3416"/>
                    <a:pt x="14143" y="3641"/>
                    <a:pt x="14311" y="3641"/>
                  </a:cubicBezTo>
                  <a:cubicBezTo>
                    <a:pt x="14363" y="3641"/>
                    <a:pt x="14417" y="3619"/>
                    <a:pt x="14466" y="3567"/>
                  </a:cubicBezTo>
                  <a:lnTo>
                    <a:pt x="14839" y="3194"/>
                  </a:lnTo>
                  <a:cubicBezTo>
                    <a:pt x="15290" y="2731"/>
                    <a:pt x="15084" y="1959"/>
                    <a:pt x="14479" y="1779"/>
                  </a:cubicBezTo>
                  <a:cubicBezTo>
                    <a:pt x="14854" y="1184"/>
                    <a:pt x="14334" y="481"/>
                    <a:pt x="13734" y="481"/>
                  </a:cubicBezTo>
                  <a:cubicBezTo>
                    <a:pt x="13593" y="481"/>
                    <a:pt x="13447" y="519"/>
                    <a:pt x="13308" y="607"/>
                  </a:cubicBezTo>
                  <a:cubicBezTo>
                    <a:pt x="13193" y="224"/>
                    <a:pt x="12841" y="0"/>
                    <a:pt x="1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8" name="Google Shape;5028;p41"/>
            <p:cNvSpPr/>
            <p:nvPr/>
          </p:nvSpPr>
          <p:spPr>
            <a:xfrm>
              <a:off x="3931275" y="3589325"/>
              <a:ext cx="158650" cy="157850"/>
            </a:xfrm>
            <a:custGeom>
              <a:avLst/>
              <a:gdLst/>
              <a:ahLst/>
              <a:cxnLst/>
              <a:rect l="l" t="t" r="r" b="b"/>
              <a:pathLst>
                <a:path w="6346" h="6314" extrusionOk="0">
                  <a:moveTo>
                    <a:pt x="4822" y="1"/>
                  </a:moveTo>
                  <a:cubicBezTo>
                    <a:pt x="4766" y="1"/>
                    <a:pt x="4711" y="23"/>
                    <a:pt x="4672" y="68"/>
                  </a:cubicBezTo>
                  <a:lnTo>
                    <a:pt x="1828" y="2913"/>
                  </a:lnTo>
                  <a:cubicBezTo>
                    <a:pt x="1670" y="3071"/>
                    <a:pt x="1815" y="3289"/>
                    <a:pt x="1990" y="3289"/>
                  </a:cubicBezTo>
                  <a:cubicBezTo>
                    <a:pt x="2043" y="3289"/>
                    <a:pt x="2099" y="3269"/>
                    <a:pt x="2150" y="3221"/>
                  </a:cubicBezTo>
                  <a:lnTo>
                    <a:pt x="4827" y="532"/>
                  </a:lnTo>
                  <a:lnTo>
                    <a:pt x="5792" y="1497"/>
                  </a:lnTo>
                  <a:lnTo>
                    <a:pt x="1519" y="5782"/>
                  </a:lnTo>
                  <a:lnTo>
                    <a:pt x="554" y="4817"/>
                  </a:lnTo>
                  <a:lnTo>
                    <a:pt x="1313" y="4045"/>
                  </a:lnTo>
                  <a:cubicBezTo>
                    <a:pt x="1481" y="3887"/>
                    <a:pt x="1331" y="3668"/>
                    <a:pt x="1159" y="3668"/>
                  </a:cubicBezTo>
                  <a:cubicBezTo>
                    <a:pt x="1107" y="3668"/>
                    <a:pt x="1052" y="3688"/>
                    <a:pt x="1005" y="3736"/>
                  </a:cubicBezTo>
                  <a:lnTo>
                    <a:pt x="78" y="4663"/>
                  </a:lnTo>
                  <a:cubicBezTo>
                    <a:pt x="1" y="4740"/>
                    <a:pt x="1" y="4882"/>
                    <a:pt x="78" y="4972"/>
                  </a:cubicBezTo>
                  <a:lnTo>
                    <a:pt x="1352" y="6246"/>
                  </a:lnTo>
                  <a:cubicBezTo>
                    <a:pt x="1397" y="6291"/>
                    <a:pt x="1455" y="6313"/>
                    <a:pt x="1513" y="6313"/>
                  </a:cubicBezTo>
                  <a:cubicBezTo>
                    <a:pt x="1571" y="6313"/>
                    <a:pt x="1629" y="6291"/>
                    <a:pt x="1674" y="6246"/>
                  </a:cubicBezTo>
                  <a:lnTo>
                    <a:pt x="6255" y="1651"/>
                  </a:lnTo>
                  <a:cubicBezTo>
                    <a:pt x="6345" y="1574"/>
                    <a:pt x="6345" y="1433"/>
                    <a:pt x="6255" y="1342"/>
                  </a:cubicBezTo>
                  <a:lnTo>
                    <a:pt x="4981" y="68"/>
                  </a:lnTo>
                  <a:cubicBezTo>
                    <a:pt x="4936" y="23"/>
                    <a:pt x="4878" y="1"/>
                    <a:pt x="4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29" name="Google Shape;5029;p41"/>
            <p:cNvSpPr/>
            <p:nvPr/>
          </p:nvSpPr>
          <p:spPr>
            <a:xfrm>
              <a:off x="3963125" y="3671050"/>
              <a:ext cx="45075" cy="44025"/>
            </a:xfrm>
            <a:custGeom>
              <a:avLst/>
              <a:gdLst/>
              <a:ahLst/>
              <a:cxnLst/>
              <a:rect l="l" t="t" r="r" b="b"/>
              <a:pathLst>
                <a:path w="1803" h="1761" extrusionOk="0">
                  <a:moveTo>
                    <a:pt x="1563" y="1"/>
                  </a:moveTo>
                  <a:cubicBezTo>
                    <a:pt x="1507" y="1"/>
                    <a:pt x="1449" y="23"/>
                    <a:pt x="1404" y="68"/>
                  </a:cubicBezTo>
                  <a:lnTo>
                    <a:pt x="91" y="1381"/>
                  </a:lnTo>
                  <a:cubicBezTo>
                    <a:pt x="1" y="1471"/>
                    <a:pt x="1" y="1613"/>
                    <a:pt x="91" y="1703"/>
                  </a:cubicBezTo>
                  <a:cubicBezTo>
                    <a:pt x="129" y="1741"/>
                    <a:pt x="184" y="1761"/>
                    <a:pt x="240" y="1761"/>
                  </a:cubicBezTo>
                  <a:cubicBezTo>
                    <a:pt x="297" y="1761"/>
                    <a:pt x="355" y="1741"/>
                    <a:pt x="400" y="1703"/>
                  </a:cubicBezTo>
                  <a:lnTo>
                    <a:pt x="1712" y="377"/>
                  </a:lnTo>
                  <a:cubicBezTo>
                    <a:pt x="1802" y="300"/>
                    <a:pt x="1802" y="158"/>
                    <a:pt x="1712" y="68"/>
                  </a:cubicBezTo>
                  <a:cubicBezTo>
                    <a:pt x="1674" y="23"/>
                    <a:pt x="1619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0" name="Google Shape;5030;p41"/>
            <p:cNvSpPr/>
            <p:nvPr/>
          </p:nvSpPr>
          <p:spPr>
            <a:xfrm>
              <a:off x="4013975" y="3651825"/>
              <a:ext cx="14825" cy="11300"/>
            </a:xfrm>
            <a:custGeom>
              <a:avLst/>
              <a:gdLst/>
              <a:ahLst/>
              <a:cxnLst/>
              <a:rect l="l" t="t" r="r" b="b"/>
              <a:pathLst>
                <a:path w="593" h="452" extrusionOk="0">
                  <a:moveTo>
                    <a:pt x="296" y="1"/>
                  </a:moveTo>
                  <a:cubicBezTo>
                    <a:pt x="0" y="1"/>
                    <a:pt x="0" y="451"/>
                    <a:pt x="296" y="451"/>
                  </a:cubicBezTo>
                  <a:cubicBezTo>
                    <a:pt x="592" y="438"/>
                    <a:pt x="592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1" name="Google Shape;5031;p41"/>
            <p:cNvSpPr/>
            <p:nvPr/>
          </p:nvSpPr>
          <p:spPr>
            <a:xfrm>
              <a:off x="4029100" y="3637025"/>
              <a:ext cx="14500" cy="10975"/>
            </a:xfrm>
            <a:custGeom>
              <a:avLst/>
              <a:gdLst/>
              <a:ahLst/>
              <a:cxnLst/>
              <a:rect l="l" t="t" r="r" b="b"/>
              <a:pathLst>
                <a:path w="580" h="439" extrusionOk="0">
                  <a:moveTo>
                    <a:pt x="296" y="1"/>
                  </a:moveTo>
                  <a:cubicBezTo>
                    <a:pt x="0" y="1"/>
                    <a:pt x="0" y="438"/>
                    <a:pt x="296" y="438"/>
                  </a:cubicBezTo>
                  <a:cubicBezTo>
                    <a:pt x="579" y="438"/>
                    <a:pt x="579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2" name="Google Shape;5032;p41"/>
            <p:cNvSpPr/>
            <p:nvPr/>
          </p:nvSpPr>
          <p:spPr>
            <a:xfrm>
              <a:off x="4044525" y="3621900"/>
              <a:ext cx="13550" cy="10975"/>
            </a:xfrm>
            <a:custGeom>
              <a:avLst/>
              <a:gdLst/>
              <a:ahLst/>
              <a:cxnLst/>
              <a:rect l="l" t="t" r="r" b="b"/>
              <a:pathLst>
                <a:path w="542" h="439" extrusionOk="0">
                  <a:moveTo>
                    <a:pt x="271" y="1"/>
                  </a:moveTo>
                  <a:cubicBezTo>
                    <a:pt x="1" y="27"/>
                    <a:pt x="1" y="426"/>
                    <a:pt x="271" y="438"/>
                  </a:cubicBezTo>
                  <a:cubicBezTo>
                    <a:pt x="541" y="426"/>
                    <a:pt x="541" y="27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3" name="Google Shape;5033;p41"/>
            <p:cNvSpPr/>
            <p:nvPr/>
          </p:nvSpPr>
          <p:spPr>
            <a:xfrm>
              <a:off x="3926450" y="3402575"/>
              <a:ext cx="41200" cy="216225"/>
            </a:xfrm>
            <a:custGeom>
              <a:avLst/>
              <a:gdLst/>
              <a:ahLst/>
              <a:cxnLst/>
              <a:rect l="l" t="t" r="r" b="b"/>
              <a:pathLst>
                <a:path w="1648" h="8649" extrusionOk="0">
                  <a:moveTo>
                    <a:pt x="226" y="0"/>
                  </a:moveTo>
                  <a:cubicBezTo>
                    <a:pt x="120" y="0"/>
                    <a:pt x="14" y="68"/>
                    <a:pt x="1" y="203"/>
                  </a:cubicBezTo>
                  <a:lnTo>
                    <a:pt x="1" y="7255"/>
                  </a:lnTo>
                  <a:cubicBezTo>
                    <a:pt x="1" y="7307"/>
                    <a:pt x="26" y="7371"/>
                    <a:pt x="65" y="7410"/>
                  </a:cubicBezTo>
                  <a:lnTo>
                    <a:pt x="1236" y="8581"/>
                  </a:lnTo>
                  <a:cubicBezTo>
                    <a:pt x="1279" y="8623"/>
                    <a:pt x="1321" y="8648"/>
                    <a:pt x="1371" y="8648"/>
                  </a:cubicBezTo>
                  <a:cubicBezTo>
                    <a:pt x="1382" y="8648"/>
                    <a:pt x="1392" y="8647"/>
                    <a:pt x="1403" y="8645"/>
                  </a:cubicBezTo>
                  <a:cubicBezTo>
                    <a:pt x="1468" y="8645"/>
                    <a:pt x="1519" y="8632"/>
                    <a:pt x="1558" y="8581"/>
                  </a:cubicBezTo>
                  <a:cubicBezTo>
                    <a:pt x="1648" y="8504"/>
                    <a:pt x="1648" y="8362"/>
                    <a:pt x="1558" y="8272"/>
                  </a:cubicBezTo>
                  <a:lnTo>
                    <a:pt x="451" y="7152"/>
                  </a:lnTo>
                  <a:lnTo>
                    <a:pt x="451" y="203"/>
                  </a:lnTo>
                  <a:cubicBezTo>
                    <a:pt x="438" y="68"/>
                    <a:pt x="332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4" name="Google Shape;5034;p41"/>
            <p:cNvSpPr/>
            <p:nvPr/>
          </p:nvSpPr>
          <p:spPr>
            <a:xfrm>
              <a:off x="3951550" y="3416000"/>
              <a:ext cx="76600" cy="10975"/>
            </a:xfrm>
            <a:custGeom>
              <a:avLst/>
              <a:gdLst/>
              <a:ahLst/>
              <a:cxnLst/>
              <a:rect l="l" t="t" r="r" b="b"/>
              <a:pathLst>
                <a:path w="3064" h="439" extrusionOk="0">
                  <a:moveTo>
                    <a:pt x="271" y="1"/>
                  </a:moveTo>
                  <a:cubicBezTo>
                    <a:pt x="1" y="26"/>
                    <a:pt x="1" y="425"/>
                    <a:pt x="271" y="438"/>
                  </a:cubicBezTo>
                  <a:lnTo>
                    <a:pt x="2793" y="438"/>
                  </a:lnTo>
                  <a:cubicBezTo>
                    <a:pt x="3063" y="425"/>
                    <a:pt x="3063" y="26"/>
                    <a:pt x="2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5" name="Google Shape;5035;p41"/>
            <p:cNvSpPr/>
            <p:nvPr/>
          </p:nvSpPr>
          <p:spPr>
            <a:xfrm>
              <a:off x="3951550" y="3442700"/>
              <a:ext cx="76600" cy="10975"/>
            </a:xfrm>
            <a:custGeom>
              <a:avLst/>
              <a:gdLst/>
              <a:ahLst/>
              <a:cxnLst/>
              <a:rect l="l" t="t" r="r" b="b"/>
              <a:pathLst>
                <a:path w="3064" h="439" extrusionOk="0">
                  <a:moveTo>
                    <a:pt x="271" y="1"/>
                  </a:moveTo>
                  <a:cubicBezTo>
                    <a:pt x="1" y="26"/>
                    <a:pt x="1" y="412"/>
                    <a:pt x="271" y="438"/>
                  </a:cubicBezTo>
                  <a:lnTo>
                    <a:pt x="2793" y="438"/>
                  </a:lnTo>
                  <a:cubicBezTo>
                    <a:pt x="3063" y="412"/>
                    <a:pt x="3063" y="26"/>
                    <a:pt x="2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6" name="Google Shape;5036;p41"/>
            <p:cNvSpPr/>
            <p:nvPr/>
          </p:nvSpPr>
          <p:spPr>
            <a:xfrm>
              <a:off x="3951550" y="3469400"/>
              <a:ext cx="47325" cy="10975"/>
            </a:xfrm>
            <a:custGeom>
              <a:avLst/>
              <a:gdLst/>
              <a:ahLst/>
              <a:cxnLst/>
              <a:rect l="l" t="t" r="r" b="b"/>
              <a:pathLst>
                <a:path w="1893" h="439" extrusionOk="0">
                  <a:moveTo>
                    <a:pt x="271" y="1"/>
                  </a:moveTo>
                  <a:cubicBezTo>
                    <a:pt x="1" y="27"/>
                    <a:pt x="1" y="413"/>
                    <a:pt x="271" y="438"/>
                  </a:cubicBezTo>
                  <a:lnTo>
                    <a:pt x="1622" y="438"/>
                  </a:lnTo>
                  <a:cubicBezTo>
                    <a:pt x="1892" y="413"/>
                    <a:pt x="1892" y="27"/>
                    <a:pt x="1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7" name="Google Shape;5037;p41"/>
            <p:cNvSpPr/>
            <p:nvPr/>
          </p:nvSpPr>
          <p:spPr>
            <a:xfrm>
              <a:off x="4056075" y="3710650"/>
              <a:ext cx="224625" cy="37725"/>
            </a:xfrm>
            <a:custGeom>
              <a:avLst/>
              <a:gdLst/>
              <a:ahLst/>
              <a:cxnLst/>
              <a:rect l="l" t="t" r="r" b="b"/>
              <a:pathLst>
                <a:path w="8985" h="1509" extrusionOk="0">
                  <a:moveTo>
                    <a:pt x="323" y="1"/>
                  </a:moveTo>
                  <a:cubicBezTo>
                    <a:pt x="147" y="1"/>
                    <a:pt x="0" y="230"/>
                    <a:pt x="169" y="389"/>
                  </a:cubicBezTo>
                  <a:lnTo>
                    <a:pt x="1225" y="1444"/>
                  </a:lnTo>
                  <a:cubicBezTo>
                    <a:pt x="1263" y="1496"/>
                    <a:pt x="1328" y="1508"/>
                    <a:pt x="1392" y="1508"/>
                  </a:cubicBezTo>
                  <a:lnTo>
                    <a:pt x="8689" y="1508"/>
                  </a:lnTo>
                  <a:cubicBezTo>
                    <a:pt x="8985" y="1508"/>
                    <a:pt x="8985" y="1071"/>
                    <a:pt x="8689" y="1071"/>
                  </a:cubicBezTo>
                  <a:lnTo>
                    <a:pt x="8689" y="1058"/>
                  </a:lnTo>
                  <a:lnTo>
                    <a:pt x="1469" y="1058"/>
                  </a:lnTo>
                  <a:lnTo>
                    <a:pt x="478" y="67"/>
                  </a:lnTo>
                  <a:cubicBezTo>
                    <a:pt x="429" y="21"/>
                    <a:pt x="375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8" name="Google Shape;5038;p41"/>
            <p:cNvSpPr/>
            <p:nvPr/>
          </p:nvSpPr>
          <p:spPr>
            <a:xfrm>
              <a:off x="4117575" y="3681100"/>
              <a:ext cx="51825" cy="44100"/>
            </a:xfrm>
            <a:custGeom>
              <a:avLst/>
              <a:gdLst/>
              <a:ahLst/>
              <a:cxnLst/>
              <a:rect l="l" t="t" r="r" b="b"/>
              <a:pathLst>
                <a:path w="2073" h="1764" extrusionOk="0">
                  <a:moveTo>
                    <a:pt x="1183" y="433"/>
                  </a:moveTo>
                  <a:cubicBezTo>
                    <a:pt x="1406" y="433"/>
                    <a:pt x="1622" y="608"/>
                    <a:pt x="1622" y="876"/>
                  </a:cubicBezTo>
                  <a:cubicBezTo>
                    <a:pt x="1622" y="1120"/>
                    <a:pt x="1429" y="1313"/>
                    <a:pt x="1184" y="1326"/>
                  </a:cubicBezTo>
                  <a:cubicBezTo>
                    <a:pt x="785" y="1326"/>
                    <a:pt x="592" y="850"/>
                    <a:pt x="875" y="567"/>
                  </a:cubicBezTo>
                  <a:cubicBezTo>
                    <a:pt x="964" y="474"/>
                    <a:pt x="1074" y="433"/>
                    <a:pt x="1183" y="433"/>
                  </a:cubicBezTo>
                  <a:close/>
                  <a:moveTo>
                    <a:pt x="1184" y="1"/>
                  </a:moveTo>
                  <a:cubicBezTo>
                    <a:pt x="399" y="1"/>
                    <a:pt x="0" y="940"/>
                    <a:pt x="553" y="1506"/>
                  </a:cubicBezTo>
                  <a:cubicBezTo>
                    <a:pt x="735" y="1684"/>
                    <a:pt x="957" y="1764"/>
                    <a:pt x="1174" y="1764"/>
                  </a:cubicBezTo>
                  <a:cubicBezTo>
                    <a:pt x="1633" y="1764"/>
                    <a:pt x="2072" y="1409"/>
                    <a:pt x="2072" y="876"/>
                  </a:cubicBezTo>
                  <a:cubicBezTo>
                    <a:pt x="2072" y="387"/>
                    <a:pt x="1673" y="1"/>
                    <a:pt x="1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39" name="Google Shape;5039;p41"/>
            <p:cNvSpPr/>
            <p:nvPr/>
          </p:nvSpPr>
          <p:spPr>
            <a:xfrm>
              <a:off x="4179975" y="3681100"/>
              <a:ext cx="51500" cy="44100"/>
            </a:xfrm>
            <a:custGeom>
              <a:avLst/>
              <a:gdLst/>
              <a:ahLst/>
              <a:cxnLst/>
              <a:rect l="l" t="t" r="r" b="b"/>
              <a:pathLst>
                <a:path w="2060" h="1764" extrusionOk="0">
                  <a:moveTo>
                    <a:pt x="876" y="438"/>
                  </a:moveTo>
                  <a:cubicBezTo>
                    <a:pt x="1120" y="438"/>
                    <a:pt x="1313" y="631"/>
                    <a:pt x="1326" y="876"/>
                  </a:cubicBezTo>
                  <a:cubicBezTo>
                    <a:pt x="1326" y="1147"/>
                    <a:pt x="1106" y="1323"/>
                    <a:pt x="876" y="1323"/>
                  </a:cubicBezTo>
                  <a:cubicBezTo>
                    <a:pt x="768" y="1323"/>
                    <a:pt x="658" y="1284"/>
                    <a:pt x="567" y="1198"/>
                  </a:cubicBezTo>
                  <a:cubicBezTo>
                    <a:pt x="284" y="915"/>
                    <a:pt x="477" y="438"/>
                    <a:pt x="876" y="438"/>
                  </a:cubicBezTo>
                  <a:close/>
                  <a:moveTo>
                    <a:pt x="876" y="1"/>
                  </a:moveTo>
                  <a:cubicBezTo>
                    <a:pt x="387" y="1"/>
                    <a:pt x="1" y="387"/>
                    <a:pt x="1" y="876"/>
                  </a:cubicBezTo>
                  <a:cubicBezTo>
                    <a:pt x="1" y="1409"/>
                    <a:pt x="434" y="1764"/>
                    <a:pt x="889" y="1764"/>
                  </a:cubicBezTo>
                  <a:cubicBezTo>
                    <a:pt x="1104" y="1764"/>
                    <a:pt x="1325" y="1684"/>
                    <a:pt x="1506" y="1506"/>
                  </a:cubicBezTo>
                  <a:cubicBezTo>
                    <a:pt x="2060" y="940"/>
                    <a:pt x="1661" y="1"/>
                    <a:pt x="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40" name="Google Shape;5040;p41"/>
            <p:cNvSpPr/>
            <p:nvPr/>
          </p:nvSpPr>
          <p:spPr>
            <a:xfrm>
              <a:off x="4226950" y="3681100"/>
              <a:ext cx="51825" cy="44100"/>
            </a:xfrm>
            <a:custGeom>
              <a:avLst/>
              <a:gdLst/>
              <a:ahLst/>
              <a:cxnLst/>
              <a:rect l="l" t="t" r="r" b="b"/>
              <a:pathLst>
                <a:path w="2073" h="1764" extrusionOk="0">
                  <a:moveTo>
                    <a:pt x="1184" y="433"/>
                  </a:moveTo>
                  <a:cubicBezTo>
                    <a:pt x="1407" y="433"/>
                    <a:pt x="1622" y="608"/>
                    <a:pt x="1622" y="876"/>
                  </a:cubicBezTo>
                  <a:cubicBezTo>
                    <a:pt x="1622" y="1120"/>
                    <a:pt x="1429" y="1313"/>
                    <a:pt x="1185" y="1326"/>
                  </a:cubicBezTo>
                  <a:cubicBezTo>
                    <a:pt x="786" y="1326"/>
                    <a:pt x="593" y="850"/>
                    <a:pt x="876" y="567"/>
                  </a:cubicBezTo>
                  <a:cubicBezTo>
                    <a:pt x="964" y="474"/>
                    <a:pt x="1075" y="433"/>
                    <a:pt x="1184" y="433"/>
                  </a:cubicBezTo>
                  <a:close/>
                  <a:moveTo>
                    <a:pt x="1185" y="1"/>
                  </a:moveTo>
                  <a:cubicBezTo>
                    <a:pt x="400" y="1"/>
                    <a:pt x="1" y="940"/>
                    <a:pt x="554" y="1506"/>
                  </a:cubicBezTo>
                  <a:cubicBezTo>
                    <a:pt x="736" y="1684"/>
                    <a:pt x="958" y="1764"/>
                    <a:pt x="1175" y="1764"/>
                  </a:cubicBezTo>
                  <a:cubicBezTo>
                    <a:pt x="1634" y="1764"/>
                    <a:pt x="2073" y="1409"/>
                    <a:pt x="2073" y="876"/>
                  </a:cubicBezTo>
                  <a:cubicBezTo>
                    <a:pt x="2073" y="387"/>
                    <a:pt x="1674" y="1"/>
                    <a:pt x="1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41" name="Google Shape;5041;p41"/>
          <p:cNvGrpSpPr/>
          <p:nvPr/>
        </p:nvGrpSpPr>
        <p:grpSpPr>
          <a:xfrm>
            <a:off x="6799000" y="3083556"/>
            <a:ext cx="383525" cy="376775"/>
            <a:chOff x="4669650" y="4146000"/>
            <a:chExt cx="383525" cy="376775"/>
          </a:xfrm>
        </p:grpSpPr>
        <p:sp>
          <p:nvSpPr>
            <p:cNvPr id="5042" name="Google Shape;5042;p41"/>
            <p:cNvSpPr/>
            <p:nvPr/>
          </p:nvSpPr>
          <p:spPr>
            <a:xfrm>
              <a:off x="4669650" y="4146000"/>
              <a:ext cx="383525" cy="376775"/>
            </a:xfrm>
            <a:custGeom>
              <a:avLst/>
              <a:gdLst/>
              <a:ahLst/>
              <a:cxnLst/>
              <a:rect l="l" t="t" r="r" b="b"/>
              <a:pathLst>
                <a:path w="15341" h="15071" extrusionOk="0">
                  <a:moveTo>
                    <a:pt x="4782" y="416"/>
                  </a:moveTo>
                  <a:cubicBezTo>
                    <a:pt x="4975" y="416"/>
                    <a:pt x="5168" y="548"/>
                    <a:pt x="5149" y="812"/>
                  </a:cubicBezTo>
                  <a:lnTo>
                    <a:pt x="5149" y="1429"/>
                  </a:lnTo>
                  <a:lnTo>
                    <a:pt x="4415" y="1429"/>
                  </a:lnTo>
                  <a:lnTo>
                    <a:pt x="4415" y="812"/>
                  </a:lnTo>
                  <a:cubicBezTo>
                    <a:pt x="4396" y="548"/>
                    <a:pt x="4589" y="416"/>
                    <a:pt x="4782" y="416"/>
                  </a:cubicBezTo>
                  <a:close/>
                  <a:moveTo>
                    <a:pt x="7806" y="416"/>
                  </a:moveTo>
                  <a:cubicBezTo>
                    <a:pt x="7999" y="416"/>
                    <a:pt x="8192" y="548"/>
                    <a:pt x="8173" y="812"/>
                  </a:cubicBezTo>
                  <a:lnTo>
                    <a:pt x="8173" y="1429"/>
                  </a:lnTo>
                  <a:lnTo>
                    <a:pt x="7439" y="1429"/>
                  </a:lnTo>
                  <a:lnTo>
                    <a:pt x="7439" y="812"/>
                  </a:lnTo>
                  <a:cubicBezTo>
                    <a:pt x="7420" y="548"/>
                    <a:pt x="7613" y="416"/>
                    <a:pt x="7806" y="416"/>
                  </a:cubicBezTo>
                  <a:close/>
                  <a:moveTo>
                    <a:pt x="10824" y="416"/>
                  </a:moveTo>
                  <a:cubicBezTo>
                    <a:pt x="11017" y="416"/>
                    <a:pt x="11210" y="548"/>
                    <a:pt x="11197" y="812"/>
                  </a:cubicBezTo>
                  <a:lnTo>
                    <a:pt x="11197" y="1429"/>
                  </a:lnTo>
                  <a:lnTo>
                    <a:pt x="10451" y="1429"/>
                  </a:lnTo>
                  <a:lnTo>
                    <a:pt x="10451" y="812"/>
                  </a:lnTo>
                  <a:cubicBezTo>
                    <a:pt x="10438" y="548"/>
                    <a:pt x="10631" y="416"/>
                    <a:pt x="10824" y="416"/>
                  </a:cubicBezTo>
                  <a:close/>
                  <a:moveTo>
                    <a:pt x="14530" y="4145"/>
                  </a:moveTo>
                  <a:cubicBezTo>
                    <a:pt x="14994" y="4183"/>
                    <a:pt x="14994" y="4853"/>
                    <a:pt x="14530" y="4891"/>
                  </a:cubicBezTo>
                  <a:lnTo>
                    <a:pt x="13900" y="4891"/>
                  </a:lnTo>
                  <a:lnTo>
                    <a:pt x="13900" y="4145"/>
                  </a:lnTo>
                  <a:close/>
                  <a:moveTo>
                    <a:pt x="1057" y="4144"/>
                  </a:moveTo>
                  <a:cubicBezTo>
                    <a:pt x="1065" y="4144"/>
                    <a:pt x="1073" y="4144"/>
                    <a:pt x="1082" y="4145"/>
                  </a:cubicBezTo>
                  <a:lnTo>
                    <a:pt x="1712" y="4145"/>
                  </a:lnTo>
                  <a:lnTo>
                    <a:pt x="1712" y="4891"/>
                  </a:lnTo>
                  <a:lnTo>
                    <a:pt x="1082" y="4891"/>
                  </a:lnTo>
                  <a:cubicBezTo>
                    <a:pt x="1073" y="4892"/>
                    <a:pt x="1065" y="4892"/>
                    <a:pt x="1057" y="4892"/>
                  </a:cubicBezTo>
                  <a:cubicBezTo>
                    <a:pt x="562" y="4892"/>
                    <a:pt x="562" y="4144"/>
                    <a:pt x="1057" y="4144"/>
                  </a:cubicBezTo>
                  <a:close/>
                  <a:moveTo>
                    <a:pt x="14530" y="7169"/>
                  </a:moveTo>
                  <a:cubicBezTo>
                    <a:pt x="14994" y="7195"/>
                    <a:pt x="14994" y="7877"/>
                    <a:pt x="14530" y="7903"/>
                  </a:cubicBezTo>
                  <a:lnTo>
                    <a:pt x="13900" y="7903"/>
                  </a:lnTo>
                  <a:lnTo>
                    <a:pt x="13900" y="7169"/>
                  </a:lnTo>
                  <a:close/>
                  <a:moveTo>
                    <a:pt x="1110" y="7168"/>
                  </a:moveTo>
                  <a:cubicBezTo>
                    <a:pt x="1122" y="7168"/>
                    <a:pt x="1134" y="7168"/>
                    <a:pt x="1146" y="7169"/>
                  </a:cubicBezTo>
                  <a:lnTo>
                    <a:pt x="1712" y="7169"/>
                  </a:lnTo>
                  <a:lnTo>
                    <a:pt x="1712" y="7903"/>
                  </a:lnTo>
                  <a:lnTo>
                    <a:pt x="1146" y="7903"/>
                  </a:lnTo>
                  <a:cubicBezTo>
                    <a:pt x="1134" y="7903"/>
                    <a:pt x="1122" y="7904"/>
                    <a:pt x="1110" y="7904"/>
                  </a:cubicBezTo>
                  <a:cubicBezTo>
                    <a:pt x="631" y="7904"/>
                    <a:pt x="631" y="7168"/>
                    <a:pt x="1110" y="7168"/>
                  </a:cubicBezTo>
                  <a:close/>
                  <a:moveTo>
                    <a:pt x="14530" y="10180"/>
                  </a:moveTo>
                  <a:cubicBezTo>
                    <a:pt x="14994" y="10219"/>
                    <a:pt x="14994" y="10888"/>
                    <a:pt x="14530" y="10914"/>
                  </a:cubicBezTo>
                  <a:lnTo>
                    <a:pt x="13900" y="10914"/>
                  </a:lnTo>
                  <a:lnTo>
                    <a:pt x="13900" y="10180"/>
                  </a:lnTo>
                  <a:close/>
                  <a:moveTo>
                    <a:pt x="1045" y="10192"/>
                  </a:moveTo>
                  <a:cubicBezTo>
                    <a:pt x="1057" y="10192"/>
                    <a:pt x="1069" y="10192"/>
                    <a:pt x="1082" y="10193"/>
                  </a:cubicBezTo>
                  <a:lnTo>
                    <a:pt x="1712" y="10193"/>
                  </a:lnTo>
                  <a:lnTo>
                    <a:pt x="1712" y="10927"/>
                  </a:lnTo>
                  <a:lnTo>
                    <a:pt x="1082" y="10927"/>
                  </a:lnTo>
                  <a:cubicBezTo>
                    <a:pt x="1073" y="10927"/>
                    <a:pt x="1065" y="10927"/>
                    <a:pt x="1057" y="10927"/>
                  </a:cubicBezTo>
                  <a:cubicBezTo>
                    <a:pt x="566" y="10927"/>
                    <a:pt x="562" y="10192"/>
                    <a:pt x="1045" y="10192"/>
                  </a:cubicBezTo>
                  <a:close/>
                  <a:moveTo>
                    <a:pt x="12085" y="1880"/>
                  </a:moveTo>
                  <a:cubicBezTo>
                    <a:pt x="12844" y="1880"/>
                    <a:pt x="13462" y="2498"/>
                    <a:pt x="13462" y="3270"/>
                  </a:cubicBezTo>
                  <a:lnTo>
                    <a:pt x="13462" y="11802"/>
                  </a:lnTo>
                  <a:cubicBezTo>
                    <a:pt x="13462" y="12561"/>
                    <a:pt x="12844" y="13192"/>
                    <a:pt x="12085" y="13192"/>
                  </a:cubicBezTo>
                  <a:lnTo>
                    <a:pt x="3540" y="13192"/>
                  </a:lnTo>
                  <a:cubicBezTo>
                    <a:pt x="2768" y="13192"/>
                    <a:pt x="2150" y="12574"/>
                    <a:pt x="2150" y="11802"/>
                  </a:cubicBezTo>
                  <a:lnTo>
                    <a:pt x="2150" y="3270"/>
                  </a:lnTo>
                  <a:cubicBezTo>
                    <a:pt x="2150" y="2498"/>
                    <a:pt x="2768" y="1880"/>
                    <a:pt x="3540" y="1880"/>
                  </a:cubicBezTo>
                  <a:close/>
                  <a:moveTo>
                    <a:pt x="8173" y="13629"/>
                  </a:moveTo>
                  <a:lnTo>
                    <a:pt x="8173" y="14196"/>
                  </a:lnTo>
                  <a:cubicBezTo>
                    <a:pt x="8192" y="14459"/>
                    <a:pt x="7999" y="14591"/>
                    <a:pt x="7806" y="14591"/>
                  </a:cubicBezTo>
                  <a:cubicBezTo>
                    <a:pt x="7613" y="14591"/>
                    <a:pt x="7420" y="14459"/>
                    <a:pt x="7439" y="14196"/>
                  </a:cubicBezTo>
                  <a:lnTo>
                    <a:pt x="7439" y="13629"/>
                  </a:lnTo>
                  <a:close/>
                  <a:moveTo>
                    <a:pt x="5149" y="13629"/>
                  </a:moveTo>
                  <a:lnTo>
                    <a:pt x="5149" y="14260"/>
                  </a:lnTo>
                  <a:cubicBezTo>
                    <a:pt x="5136" y="14492"/>
                    <a:pt x="4959" y="14607"/>
                    <a:pt x="4782" y="14607"/>
                  </a:cubicBezTo>
                  <a:cubicBezTo>
                    <a:pt x="4605" y="14607"/>
                    <a:pt x="4428" y="14492"/>
                    <a:pt x="4415" y="14260"/>
                  </a:cubicBezTo>
                  <a:lnTo>
                    <a:pt x="4415" y="13629"/>
                  </a:lnTo>
                  <a:close/>
                  <a:moveTo>
                    <a:pt x="11197" y="13629"/>
                  </a:moveTo>
                  <a:lnTo>
                    <a:pt x="11197" y="14260"/>
                  </a:lnTo>
                  <a:cubicBezTo>
                    <a:pt x="11178" y="14492"/>
                    <a:pt x="11001" y="14607"/>
                    <a:pt x="10824" y="14607"/>
                  </a:cubicBezTo>
                  <a:cubicBezTo>
                    <a:pt x="10647" y="14607"/>
                    <a:pt x="10470" y="14492"/>
                    <a:pt x="10451" y="14260"/>
                  </a:cubicBezTo>
                  <a:lnTo>
                    <a:pt x="10451" y="13629"/>
                  </a:lnTo>
                  <a:close/>
                  <a:moveTo>
                    <a:pt x="4788" y="1"/>
                  </a:moveTo>
                  <a:cubicBezTo>
                    <a:pt x="4383" y="1"/>
                    <a:pt x="3977" y="271"/>
                    <a:pt x="3977" y="812"/>
                  </a:cubicBezTo>
                  <a:lnTo>
                    <a:pt x="3977" y="1429"/>
                  </a:lnTo>
                  <a:lnTo>
                    <a:pt x="3540" y="1429"/>
                  </a:lnTo>
                  <a:cubicBezTo>
                    <a:pt x="2523" y="1429"/>
                    <a:pt x="1712" y="2253"/>
                    <a:pt x="1712" y="3257"/>
                  </a:cubicBezTo>
                  <a:lnTo>
                    <a:pt x="1712" y="3707"/>
                  </a:lnTo>
                  <a:lnTo>
                    <a:pt x="1082" y="3707"/>
                  </a:lnTo>
                  <a:cubicBezTo>
                    <a:pt x="1" y="3707"/>
                    <a:pt x="1" y="5316"/>
                    <a:pt x="1082" y="5316"/>
                  </a:cubicBezTo>
                  <a:lnTo>
                    <a:pt x="1712" y="5316"/>
                  </a:lnTo>
                  <a:lnTo>
                    <a:pt x="1712" y="6719"/>
                  </a:lnTo>
                  <a:lnTo>
                    <a:pt x="1146" y="6719"/>
                  </a:lnTo>
                  <a:cubicBezTo>
                    <a:pt x="65" y="6719"/>
                    <a:pt x="65" y="8340"/>
                    <a:pt x="1146" y="8340"/>
                  </a:cubicBezTo>
                  <a:lnTo>
                    <a:pt x="1712" y="8340"/>
                  </a:lnTo>
                  <a:lnTo>
                    <a:pt x="1712" y="9743"/>
                  </a:lnTo>
                  <a:lnTo>
                    <a:pt x="1082" y="9743"/>
                  </a:lnTo>
                  <a:cubicBezTo>
                    <a:pt x="1" y="9743"/>
                    <a:pt x="1" y="11364"/>
                    <a:pt x="1082" y="11364"/>
                  </a:cubicBezTo>
                  <a:lnTo>
                    <a:pt x="1712" y="11364"/>
                  </a:lnTo>
                  <a:lnTo>
                    <a:pt x="1712" y="11802"/>
                  </a:lnTo>
                  <a:cubicBezTo>
                    <a:pt x="1712" y="12806"/>
                    <a:pt x="2523" y="13629"/>
                    <a:pt x="3540" y="13629"/>
                  </a:cubicBezTo>
                  <a:lnTo>
                    <a:pt x="3977" y="13629"/>
                  </a:lnTo>
                  <a:lnTo>
                    <a:pt x="3977" y="14260"/>
                  </a:lnTo>
                  <a:cubicBezTo>
                    <a:pt x="3977" y="14710"/>
                    <a:pt x="4338" y="15071"/>
                    <a:pt x="4788" y="15071"/>
                  </a:cubicBezTo>
                  <a:cubicBezTo>
                    <a:pt x="5239" y="15071"/>
                    <a:pt x="5599" y="14710"/>
                    <a:pt x="5599" y="14260"/>
                  </a:cubicBezTo>
                  <a:lnTo>
                    <a:pt x="5599" y="13629"/>
                  </a:lnTo>
                  <a:lnTo>
                    <a:pt x="7002" y="13629"/>
                  </a:lnTo>
                  <a:lnTo>
                    <a:pt x="7002" y="14196"/>
                  </a:lnTo>
                  <a:cubicBezTo>
                    <a:pt x="7002" y="14646"/>
                    <a:pt x="7362" y="15006"/>
                    <a:pt x="7812" y="15006"/>
                  </a:cubicBezTo>
                  <a:cubicBezTo>
                    <a:pt x="8250" y="15006"/>
                    <a:pt x="8610" y="14646"/>
                    <a:pt x="8610" y="14196"/>
                  </a:cubicBezTo>
                  <a:lnTo>
                    <a:pt x="8610" y="13629"/>
                  </a:lnTo>
                  <a:lnTo>
                    <a:pt x="10013" y="13629"/>
                  </a:lnTo>
                  <a:lnTo>
                    <a:pt x="10013" y="14260"/>
                  </a:lnTo>
                  <a:cubicBezTo>
                    <a:pt x="10013" y="14698"/>
                    <a:pt x="10373" y="15071"/>
                    <a:pt x="10824" y="15071"/>
                  </a:cubicBezTo>
                  <a:cubicBezTo>
                    <a:pt x="11274" y="15071"/>
                    <a:pt x="11635" y="14698"/>
                    <a:pt x="11635" y="14260"/>
                  </a:cubicBezTo>
                  <a:lnTo>
                    <a:pt x="11635" y="13629"/>
                  </a:lnTo>
                  <a:lnTo>
                    <a:pt x="12085" y="13629"/>
                  </a:lnTo>
                  <a:cubicBezTo>
                    <a:pt x="13089" y="13629"/>
                    <a:pt x="13900" y="12806"/>
                    <a:pt x="13900" y="11802"/>
                  </a:cubicBezTo>
                  <a:lnTo>
                    <a:pt x="13900" y="11364"/>
                  </a:lnTo>
                  <a:lnTo>
                    <a:pt x="14530" y="11364"/>
                  </a:lnTo>
                  <a:cubicBezTo>
                    <a:pt x="14981" y="11364"/>
                    <a:pt x="15341" y="10991"/>
                    <a:pt x="15341" y="10554"/>
                  </a:cubicBezTo>
                  <a:cubicBezTo>
                    <a:pt x="15341" y="10103"/>
                    <a:pt x="14981" y="9743"/>
                    <a:pt x="14530" y="9743"/>
                  </a:cubicBezTo>
                  <a:lnTo>
                    <a:pt x="13900" y="9743"/>
                  </a:lnTo>
                  <a:lnTo>
                    <a:pt x="13900" y="8340"/>
                  </a:lnTo>
                  <a:lnTo>
                    <a:pt x="14530" y="8353"/>
                  </a:lnTo>
                  <a:cubicBezTo>
                    <a:pt x="14981" y="8353"/>
                    <a:pt x="15341" y="7980"/>
                    <a:pt x="15341" y="7542"/>
                  </a:cubicBezTo>
                  <a:cubicBezTo>
                    <a:pt x="15341" y="7092"/>
                    <a:pt x="14981" y="6731"/>
                    <a:pt x="14530" y="6731"/>
                  </a:cubicBezTo>
                  <a:lnTo>
                    <a:pt x="13900" y="6731"/>
                  </a:lnTo>
                  <a:lnTo>
                    <a:pt x="13900" y="5329"/>
                  </a:lnTo>
                  <a:lnTo>
                    <a:pt x="14530" y="5329"/>
                  </a:lnTo>
                  <a:cubicBezTo>
                    <a:pt x="14981" y="5329"/>
                    <a:pt x="15341" y="4968"/>
                    <a:pt x="15341" y="4518"/>
                  </a:cubicBezTo>
                  <a:cubicBezTo>
                    <a:pt x="15341" y="4068"/>
                    <a:pt x="14981" y="3707"/>
                    <a:pt x="14530" y="3707"/>
                  </a:cubicBezTo>
                  <a:lnTo>
                    <a:pt x="13900" y="3707"/>
                  </a:lnTo>
                  <a:lnTo>
                    <a:pt x="13900" y="3270"/>
                  </a:lnTo>
                  <a:cubicBezTo>
                    <a:pt x="13900" y="2266"/>
                    <a:pt x="13089" y="1442"/>
                    <a:pt x="12085" y="1442"/>
                  </a:cubicBezTo>
                  <a:lnTo>
                    <a:pt x="11635" y="1442"/>
                  </a:lnTo>
                  <a:lnTo>
                    <a:pt x="11635" y="812"/>
                  </a:lnTo>
                  <a:cubicBezTo>
                    <a:pt x="11635" y="271"/>
                    <a:pt x="11229" y="1"/>
                    <a:pt x="10824" y="1"/>
                  </a:cubicBezTo>
                  <a:cubicBezTo>
                    <a:pt x="10418" y="1"/>
                    <a:pt x="10013" y="271"/>
                    <a:pt x="10013" y="812"/>
                  </a:cubicBezTo>
                  <a:lnTo>
                    <a:pt x="10013" y="1429"/>
                  </a:lnTo>
                  <a:lnTo>
                    <a:pt x="8623" y="1429"/>
                  </a:lnTo>
                  <a:lnTo>
                    <a:pt x="8623" y="812"/>
                  </a:lnTo>
                  <a:cubicBezTo>
                    <a:pt x="8623" y="271"/>
                    <a:pt x="8218" y="1"/>
                    <a:pt x="7812" y="1"/>
                  </a:cubicBezTo>
                  <a:cubicBezTo>
                    <a:pt x="7407" y="1"/>
                    <a:pt x="7002" y="271"/>
                    <a:pt x="7002" y="812"/>
                  </a:cubicBezTo>
                  <a:lnTo>
                    <a:pt x="7002" y="1429"/>
                  </a:lnTo>
                  <a:lnTo>
                    <a:pt x="5599" y="1429"/>
                  </a:lnTo>
                  <a:lnTo>
                    <a:pt x="5599" y="812"/>
                  </a:lnTo>
                  <a:cubicBezTo>
                    <a:pt x="5599" y="271"/>
                    <a:pt x="5194" y="1"/>
                    <a:pt x="4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43" name="Google Shape;5043;p41"/>
            <p:cNvSpPr/>
            <p:nvPr/>
          </p:nvSpPr>
          <p:spPr>
            <a:xfrm>
              <a:off x="4744950" y="4214550"/>
              <a:ext cx="239700" cy="239700"/>
            </a:xfrm>
            <a:custGeom>
              <a:avLst/>
              <a:gdLst/>
              <a:ahLst/>
              <a:cxnLst/>
              <a:rect l="l" t="t" r="r" b="b"/>
              <a:pathLst>
                <a:path w="9588" h="9588" extrusionOk="0">
                  <a:moveTo>
                    <a:pt x="862" y="0"/>
                  </a:moveTo>
                  <a:cubicBezTo>
                    <a:pt x="386" y="0"/>
                    <a:pt x="0" y="373"/>
                    <a:pt x="0" y="849"/>
                  </a:cubicBezTo>
                  <a:lnTo>
                    <a:pt x="0" y="8725"/>
                  </a:lnTo>
                  <a:cubicBezTo>
                    <a:pt x="0" y="9202"/>
                    <a:pt x="386" y="9588"/>
                    <a:pt x="862" y="9588"/>
                  </a:cubicBezTo>
                  <a:lnTo>
                    <a:pt x="6950" y="9588"/>
                  </a:lnTo>
                  <a:cubicBezTo>
                    <a:pt x="7244" y="9588"/>
                    <a:pt x="7204" y="9124"/>
                    <a:pt x="6949" y="9124"/>
                  </a:cubicBezTo>
                  <a:cubicBezTo>
                    <a:pt x="6925" y="9124"/>
                    <a:pt x="6900" y="9128"/>
                    <a:pt x="6872" y="9137"/>
                  </a:cubicBezTo>
                  <a:lnTo>
                    <a:pt x="862" y="9137"/>
                  </a:lnTo>
                  <a:cubicBezTo>
                    <a:pt x="631" y="9137"/>
                    <a:pt x="438" y="8957"/>
                    <a:pt x="451" y="8725"/>
                  </a:cubicBezTo>
                  <a:lnTo>
                    <a:pt x="451" y="849"/>
                  </a:lnTo>
                  <a:cubicBezTo>
                    <a:pt x="451" y="618"/>
                    <a:pt x="631" y="438"/>
                    <a:pt x="862" y="438"/>
                  </a:cubicBezTo>
                  <a:lnTo>
                    <a:pt x="8726" y="438"/>
                  </a:lnTo>
                  <a:cubicBezTo>
                    <a:pt x="8957" y="438"/>
                    <a:pt x="9150" y="618"/>
                    <a:pt x="9150" y="849"/>
                  </a:cubicBezTo>
                  <a:lnTo>
                    <a:pt x="9150" y="8725"/>
                  </a:lnTo>
                  <a:cubicBezTo>
                    <a:pt x="9150" y="8957"/>
                    <a:pt x="8957" y="9137"/>
                    <a:pt x="8726" y="9137"/>
                  </a:cubicBezTo>
                  <a:lnTo>
                    <a:pt x="8185" y="9137"/>
                  </a:lnTo>
                  <a:cubicBezTo>
                    <a:pt x="8163" y="9130"/>
                    <a:pt x="8142" y="9127"/>
                    <a:pt x="8122" y="9127"/>
                  </a:cubicBezTo>
                  <a:cubicBezTo>
                    <a:pt x="7883" y="9127"/>
                    <a:pt x="7788" y="9588"/>
                    <a:pt x="8121" y="9588"/>
                  </a:cubicBezTo>
                  <a:lnTo>
                    <a:pt x="8726" y="9588"/>
                  </a:lnTo>
                  <a:cubicBezTo>
                    <a:pt x="9202" y="9588"/>
                    <a:pt x="9588" y="9202"/>
                    <a:pt x="9588" y="8725"/>
                  </a:cubicBezTo>
                  <a:lnTo>
                    <a:pt x="9588" y="849"/>
                  </a:lnTo>
                  <a:cubicBezTo>
                    <a:pt x="9588" y="373"/>
                    <a:pt x="9202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44" name="Google Shape;5044;p41"/>
            <p:cNvSpPr/>
            <p:nvPr/>
          </p:nvSpPr>
          <p:spPr>
            <a:xfrm>
              <a:off x="4780975" y="4250575"/>
              <a:ext cx="167650" cy="167650"/>
            </a:xfrm>
            <a:custGeom>
              <a:avLst/>
              <a:gdLst/>
              <a:ahLst/>
              <a:cxnLst/>
              <a:rect l="l" t="t" r="r" b="b"/>
              <a:pathLst>
                <a:path w="6706" h="6706" extrusionOk="0">
                  <a:moveTo>
                    <a:pt x="3359" y="1458"/>
                  </a:moveTo>
                  <a:cubicBezTo>
                    <a:pt x="3520" y="1458"/>
                    <a:pt x="3681" y="1564"/>
                    <a:pt x="3681" y="1776"/>
                  </a:cubicBezTo>
                  <a:cubicBezTo>
                    <a:pt x="3681" y="1956"/>
                    <a:pt x="3540" y="2098"/>
                    <a:pt x="3359" y="2098"/>
                  </a:cubicBezTo>
                  <a:cubicBezTo>
                    <a:pt x="3179" y="2098"/>
                    <a:pt x="3038" y="1956"/>
                    <a:pt x="3038" y="1776"/>
                  </a:cubicBezTo>
                  <a:cubicBezTo>
                    <a:pt x="3038" y="1564"/>
                    <a:pt x="3199" y="1458"/>
                    <a:pt x="3359" y="1458"/>
                  </a:cubicBezTo>
                  <a:close/>
                  <a:moveTo>
                    <a:pt x="219" y="2227"/>
                  </a:moveTo>
                  <a:cubicBezTo>
                    <a:pt x="221" y="2227"/>
                    <a:pt x="224" y="2227"/>
                    <a:pt x="226" y="2227"/>
                  </a:cubicBezTo>
                  <a:lnTo>
                    <a:pt x="226" y="2227"/>
                  </a:lnTo>
                  <a:cubicBezTo>
                    <a:pt x="228" y="2227"/>
                    <a:pt x="230" y="2227"/>
                    <a:pt x="232" y="2227"/>
                  </a:cubicBezTo>
                  <a:close/>
                  <a:moveTo>
                    <a:pt x="4972" y="2691"/>
                  </a:moveTo>
                  <a:cubicBezTo>
                    <a:pt x="5049" y="2691"/>
                    <a:pt x="5126" y="2719"/>
                    <a:pt x="5187" y="2780"/>
                  </a:cubicBezTo>
                  <a:cubicBezTo>
                    <a:pt x="5393" y="2986"/>
                    <a:pt x="5251" y="3334"/>
                    <a:pt x="4968" y="3334"/>
                  </a:cubicBezTo>
                  <a:cubicBezTo>
                    <a:pt x="4788" y="3334"/>
                    <a:pt x="4646" y="3192"/>
                    <a:pt x="4646" y="3012"/>
                  </a:cubicBezTo>
                  <a:cubicBezTo>
                    <a:pt x="4646" y="2819"/>
                    <a:pt x="4808" y="2691"/>
                    <a:pt x="4972" y="2691"/>
                  </a:cubicBezTo>
                  <a:close/>
                  <a:moveTo>
                    <a:pt x="1756" y="3702"/>
                  </a:moveTo>
                  <a:cubicBezTo>
                    <a:pt x="1924" y="3702"/>
                    <a:pt x="2085" y="3835"/>
                    <a:pt x="2085" y="4028"/>
                  </a:cubicBezTo>
                  <a:cubicBezTo>
                    <a:pt x="2085" y="4209"/>
                    <a:pt x="1944" y="4350"/>
                    <a:pt x="1764" y="4350"/>
                  </a:cubicBezTo>
                  <a:cubicBezTo>
                    <a:pt x="1481" y="4350"/>
                    <a:pt x="1339" y="4003"/>
                    <a:pt x="1532" y="3797"/>
                  </a:cubicBezTo>
                  <a:cubicBezTo>
                    <a:pt x="1598" y="3731"/>
                    <a:pt x="1677" y="3702"/>
                    <a:pt x="1756" y="3702"/>
                  </a:cubicBezTo>
                  <a:close/>
                  <a:moveTo>
                    <a:pt x="515" y="0"/>
                  </a:moveTo>
                  <a:cubicBezTo>
                    <a:pt x="232" y="0"/>
                    <a:pt x="1" y="232"/>
                    <a:pt x="1" y="515"/>
                  </a:cubicBezTo>
                  <a:lnTo>
                    <a:pt x="1" y="1262"/>
                  </a:lnTo>
                  <a:cubicBezTo>
                    <a:pt x="1" y="1410"/>
                    <a:pt x="113" y="1484"/>
                    <a:pt x="226" y="1484"/>
                  </a:cubicBezTo>
                  <a:cubicBezTo>
                    <a:pt x="338" y="1484"/>
                    <a:pt x="451" y="1410"/>
                    <a:pt x="451" y="1262"/>
                  </a:cubicBezTo>
                  <a:lnTo>
                    <a:pt x="451" y="515"/>
                  </a:lnTo>
                  <a:cubicBezTo>
                    <a:pt x="451" y="477"/>
                    <a:pt x="477" y="438"/>
                    <a:pt x="515" y="438"/>
                  </a:cubicBezTo>
                  <a:lnTo>
                    <a:pt x="6191" y="438"/>
                  </a:lnTo>
                  <a:cubicBezTo>
                    <a:pt x="6229" y="438"/>
                    <a:pt x="6268" y="477"/>
                    <a:pt x="6268" y="515"/>
                  </a:cubicBezTo>
                  <a:lnTo>
                    <a:pt x="6268" y="6190"/>
                  </a:lnTo>
                  <a:cubicBezTo>
                    <a:pt x="6268" y="6229"/>
                    <a:pt x="6229" y="6268"/>
                    <a:pt x="6191" y="6268"/>
                  </a:cubicBezTo>
                  <a:lnTo>
                    <a:pt x="3591" y="6268"/>
                  </a:lnTo>
                  <a:lnTo>
                    <a:pt x="3591" y="4878"/>
                  </a:lnTo>
                  <a:lnTo>
                    <a:pt x="4968" y="4878"/>
                  </a:lnTo>
                  <a:cubicBezTo>
                    <a:pt x="5097" y="4878"/>
                    <a:pt x="5187" y="4775"/>
                    <a:pt x="5187" y="4646"/>
                  </a:cubicBezTo>
                  <a:lnTo>
                    <a:pt x="5187" y="3745"/>
                  </a:lnTo>
                  <a:cubicBezTo>
                    <a:pt x="6036" y="3501"/>
                    <a:pt x="5856" y="2240"/>
                    <a:pt x="4968" y="2240"/>
                  </a:cubicBezTo>
                  <a:cubicBezTo>
                    <a:pt x="4080" y="2240"/>
                    <a:pt x="3900" y="3501"/>
                    <a:pt x="4749" y="3745"/>
                  </a:cubicBezTo>
                  <a:lnTo>
                    <a:pt x="4749" y="4427"/>
                  </a:lnTo>
                  <a:lnTo>
                    <a:pt x="3578" y="4427"/>
                  </a:lnTo>
                  <a:lnTo>
                    <a:pt x="3578" y="2523"/>
                  </a:lnTo>
                  <a:cubicBezTo>
                    <a:pt x="4440" y="2265"/>
                    <a:pt x="4247" y="1004"/>
                    <a:pt x="3359" y="1004"/>
                  </a:cubicBezTo>
                  <a:cubicBezTo>
                    <a:pt x="2471" y="1004"/>
                    <a:pt x="2291" y="2265"/>
                    <a:pt x="3141" y="2523"/>
                  </a:cubicBezTo>
                  <a:lnTo>
                    <a:pt x="3141" y="5264"/>
                  </a:lnTo>
                  <a:lnTo>
                    <a:pt x="1982" y="5264"/>
                  </a:lnTo>
                  <a:lnTo>
                    <a:pt x="1982" y="4762"/>
                  </a:lnTo>
                  <a:cubicBezTo>
                    <a:pt x="2832" y="4505"/>
                    <a:pt x="2652" y="3256"/>
                    <a:pt x="1764" y="3256"/>
                  </a:cubicBezTo>
                  <a:cubicBezTo>
                    <a:pt x="876" y="3256"/>
                    <a:pt x="696" y="4505"/>
                    <a:pt x="1545" y="4762"/>
                  </a:cubicBezTo>
                  <a:lnTo>
                    <a:pt x="1545" y="5483"/>
                  </a:lnTo>
                  <a:cubicBezTo>
                    <a:pt x="1545" y="5611"/>
                    <a:pt x="1635" y="5714"/>
                    <a:pt x="1764" y="5714"/>
                  </a:cubicBezTo>
                  <a:lnTo>
                    <a:pt x="3141" y="5714"/>
                  </a:lnTo>
                  <a:lnTo>
                    <a:pt x="3141" y="6268"/>
                  </a:lnTo>
                  <a:lnTo>
                    <a:pt x="515" y="6268"/>
                  </a:lnTo>
                  <a:cubicBezTo>
                    <a:pt x="477" y="6268"/>
                    <a:pt x="451" y="6242"/>
                    <a:pt x="438" y="6190"/>
                  </a:cubicBezTo>
                  <a:lnTo>
                    <a:pt x="438" y="2446"/>
                  </a:lnTo>
                  <a:cubicBezTo>
                    <a:pt x="438" y="2319"/>
                    <a:pt x="351" y="2230"/>
                    <a:pt x="226" y="2227"/>
                  </a:cubicBezTo>
                  <a:lnTo>
                    <a:pt x="226" y="2227"/>
                  </a:lnTo>
                  <a:cubicBezTo>
                    <a:pt x="100" y="2230"/>
                    <a:pt x="1" y="2319"/>
                    <a:pt x="1" y="2446"/>
                  </a:cubicBezTo>
                  <a:lnTo>
                    <a:pt x="1" y="6190"/>
                  </a:lnTo>
                  <a:cubicBezTo>
                    <a:pt x="1" y="6474"/>
                    <a:pt x="232" y="6705"/>
                    <a:pt x="515" y="6705"/>
                  </a:cubicBezTo>
                  <a:lnTo>
                    <a:pt x="6191" y="6705"/>
                  </a:lnTo>
                  <a:cubicBezTo>
                    <a:pt x="6474" y="6705"/>
                    <a:pt x="6705" y="6474"/>
                    <a:pt x="6705" y="6190"/>
                  </a:cubicBezTo>
                  <a:lnTo>
                    <a:pt x="6705" y="515"/>
                  </a:lnTo>
                  <a:cubicBezTo>
                    <a:pt x="6705" y="232"/>
                    <a:pt x="6474" y="0"/>
                    <a:pt x="6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045" name="Google Shape;5045;p41"/>
          <p:cNvGrpSpPr/>
          <p:nvPr/>
        </p:nvGrpSpPr>
        <p:grpSpPr>
          <a:xfrm>
            <a:off x="1999125" y="3083469"/>
            <a:ext cx="308500" cy="376950"/>
            <a:chOff x="1783575" y="3402000"/>
            <a:chExt cx="308500" cy="376950"/>
          </a:xfrm>
        </p:grpSpPr>
        <p:sp>
          <p:nvSpPr>
            <p:cNvPr id="5046" name="Google Shape;5046;p41"/>
            <p:cNvSpPr/>
            <p:nvPr/>
          </p:nvSpPr>
          <p:spPr>
            <a:xfrm>
              <a:off x="1877025" y="3488700"/>
              <a:ext cx="121300" cy="120675"/>
            </a:xfrm>
            <a:custGeom>
              <a:avLst/>
              <a:gdLst/>
              <a:ahLst/>
              <a:cxnLst/>
              <a:rect l="l" t="t" r="r" b="b"/>
              <a:pathLst>
                <a:path w="4852" h="4827" extrusionOk="0">
                  <a:moveTo>
                    <a:pt x="3887" y="439"/>
                  </a:moveTo>
                  <a:cubicBezTo>
                    <a:pt x="4183" y="439"/>
                    <a:pt x="4414" y="683"/>
                    <a:pt x="4414" y="979"/>
                  </a:cubicBezTo>
                  <a:lnTo>
                    <a:pt x="4414" y="1288"/>
                  </a:lnTo>
                  <a:lnTo>
                    <a:pt x="4015" y="1288"/>
                  </a:lnTo>
                  <a:cubicBezTo>
                    <a:pt x="3719" y="1288"/>
                    <a:pt x="3719" y="1738"/>
                    <a:pt x="4015" y="1738"/>
                  </a:cubicBezTo>
                  <a:lnTo>
                    <a:pt x="4414" y="1738"/>
                  </a:lnTo>
                  <a:lnTo>
                    <a:pt x="4414" y="2202"/>
                  </a:lnTo>
                  <a:lnTo>
                    <a:pt x="3398" y="2202"/>
                  </a:lnTo>
                  <a:cubicBezTo>
                    <a:pt x="3102" y="2202"/>
                    <a:pt x="3102" y="2639"/>
                    <a:pt x="3398" y="2639"/>
                  </a:cubicBezTo>
                  <a:lnTo>
                    <a:pt x="4414" y="2639"/>
                  </a:lnTo>
                  <a:lnTo>
                    <a:pt x="4414" y="3115"/>
                  </a:lnTo>
                  <a:lnTo>
                    <a:pt x="4015" y="3115"/>
                  </a:lnTo>
                  <a:cubicBezTo>
                    <a:pt x="3745" y="3128"/>
                    <a:pt x="3745" y="3527"/>
                    <a:pt x="4015" y="3553"/>
                  </a:cubicBezTo>
                  <a:lnTo>
                    <a:pt x="4414" y="3553"/>
                  </a:lnTo>
                  <a:lnTo>
                    <a:pt x="4414" y="3875"/>
                  </a:lnTo>
                  <a:cubicBezTo>
                    <a:pt x="4414" y="4171"/>
                    <a:pt x="4170" y="4402"/>
                    <a:pt x="3874" y="4402"/>
                  </a:cubicBezTo>
                  <a:lnTo>
                    <a:pt x="3552" y="4402"/>
                  </a:lnTo>
                  <a:lnTo>
                    <a:pt x="3552" y="4003"/>
                  </a:lnTo>
                  <a:cubicBezTo>
                    <a:pt x="3552" y="3862"/>
                    <a:pt x="3443" y="3791"/>
                    <a:pt x="3333" y="3791"/>
                  </a:cubicBezTo>
                  <a:cubicBezTo>
                    <a:pt x="3224" y="3791"/>
                    <a:pt x="3115" y="3862"/>
                    <a:pt x="3115" y="4003"/>
                  </a:cubicBezTo>
                  <a:lnTo>
                    <a:pt x="3115" y="4402"/>
                  </a:lnTo>
                  <a:lnTo>
                    <a:pt x="2651" y="4402"/>
                  </a:lnTo>
                  <a:lnTo>
                    <a:pt x="2651" y="3386"/>
                  </a:lnTo>
                  <a:cubicBezTo>
                    <a:pt x="2638" y="3250"/>
                    <a:pt x="2532" y="3183"/>
                    <a:pt x="2428" y="3183"/>
                  </a:cubicBezTo>
                  <a:cubicBezTo>
                    <a:pt x="2323" y="3183"/>
                    <a:pt x="2220" y="3250"/>
                    <a:pt x="2214" y="3386"/>
                  </a:cubicBezTo>
                  <a:lnTo>
                    <a:pt x="2214" y="4402"/>
                  </a:lnTo>
                  <a:lnTo>
                    <a:pt x="1738" y="4402"/>
                  </a:lnTo>
                  <a:lnTo>
                    <a:pt x="1738" y="4003"/>
                  </a:lnTo>
                  <a:cubicBezTo>
                    <a:pt x="1738" y="3862"/>
                    <a:pt x="1628" y="3791"/>
                    <a:pt x="1519" y="3791"/>
                  </a:cubicBezTo>
                  <a:cubicBezTo>
                    <a:pt x="1409" y="3791"/>
                    <a:pt x="1300" y="3862"/>
                    <a:pt x="1300" y="4003"/>
                  </a:cubicBezTo>
                  <a:lnTo>
                    <a:pt x="1300" y="4402"/>
                  </a:lnTo>
                  <a:lnTo>
                    <a:pt x="978" y="4402"/>
                  </a:lnTo>
                  <a:cubicBezTo>
                    <a:pt x="682" y="4402"/>
                    <a:pt x="451" y="4171"/>
                    <a:pt x="451" y="3875"/>
                  </a:cubicBezTo>
                  <a:lnTo>
                    <a:pt x="451" y="3553"/>
                  </a:lnTo>
                  <a:lnTo>
                    <a:pt x="850" y="3553"/>
                  </a:lnTo>
                  <a:cubicBezTo>
                    <a:pt x="1120" y="3527"/>
                    <a:pt x="1120" y="3128"/>
                    <a:pt x="850" y="3115"/>
                  </a:cubicBezTo>
                  <a:lnTo>
                    <a:pt x="451" y="3115"/>
                  </a:lnTo>
                  <a:lnTo>
                    <a:pt x="451" y="2652"/>
                  </a:lnTo>
                  <a:lnTo>
                    <a:pt x="1467" y="2652"/>
                  </a:lnTo>
                  <a:cubicBezTo>
                    <a:pt x="1763" y="2639"/>
                    <a:pt x="1763" y="2202"/>
                    <a:pt x="1467" y="2202"/>
                  </a:cubicBezTo>
                  <a:lnTo>
                    <a:pt x="451" y="2202"/>
                  </a:lnTo>
                  <a:lnTo>
                    <a:pt x="451" y="1738"/>
                  </a:lnTo>
                  <a:lnTo>
                    <a:pt x="850" y="1738"/>
                  </a:lnTo>
                  <a:cubicBezTo>
                    <a:pt x="1133" y="1738"/>
                    <a:pt x="1133" y="1301"/>
                    <a:pt x="850" y="1301"/>
                  </a:cubicBezTo>
                  <a:lnTo>
                    <a:pt x="451" y="1301"/>
                  </a:lnTo>
                  <a:lnTo>
                    <a:pt x="451" y="979"/>
                  </a:lnTo>
                  <a:cubicBezTo>
                    <a:pt x="451" y="683"/>
                    <a:pt x="682" y="439"/>
                    <a:pt x="978" y="439"/>
                  </a:cubicBezTo>
                  <a:lnTo>
                    <a:pt x="1300" y="439"/>
                  </a:lnTo>
                  <a:lnTo>
                    <a:pt x="1300" y="837"/>
                  </a:lnTo>
                  <a:cubicBezTo>
                    <a:pt x="1300" y="985"/>
                    <a:pt x="1409" y="1059"/>
                    <a:pt x="1519" y="1059"/>
                  </a:cubicBezTo>
                  <a:cubicBezTo>
                    <a:pt x="1628" y="1059"/>
                    <a:pt x="1738" y="985"/>
                    <a:pt x="1738" y="837"/>
                  </a:cubicBezTo>
                  <a:lnTo>
                    <a:pt x="1738" y="439"/>
                  </a:lnTo>
                  <a:lnTo>
                    <a:pt x="2214" y="439"/>
                  </a:lnTo>
                  <a:lnTo>
                    <a:pt x="2214" y="1468"/>
                  </a:lnTo>
                  <a:cubicBezTo>
                    <a:pt x="2220" y="1603"/>
                    <a:pt x="2323" y="1671"/>
                    <a:pt x="2428" y="1671"/>
                  </a:cubicBezTo>
                  <a:cubicBezTo>
                    <a:pt x="2532" y="1671"/>
                    <a:pt x="2638" y="1603"/>
                    <a:pt x="2651" y="1468"/>
                  </a:cubicBezTo>
                  <a:lnTo>
                    <a:pt x="2651" y="439"/>
                  </a:lnTo>
                  <a:lnTo>
                    <a:pt x="3127" y="439"/>
                  </a:lnTo>
                  <a:lnTo>
                    <a:pt x="3127" y="837"/>
                  </a:lnTo>
                  <a:cubicBezTo>
                    <a:pt x="3127" y="985"/>
                    <a:pt x="3237" y="1059"/>
                    <a:pt x="3346" y="1059"/>
                  </a:cubicBezTo>
                  <a:cubicBezTo>
                    <a:pt x="3456" y="1059"/>
                    <a:pt x="3565" y="985"/>
                    <a:pt x="3565" y="837"/>
                  </a:cubicBezTo>
                  <a:lnTo>
                    <a:pt x="3565" y="439"/>
                  </a:lnTo>
                  <a:close/>
                  <a:moveTo>
                    <a:pt x="965" y="1"/>
                  </a:moveTo>
                  <a:cubicBezTo>
                    <a:pt x="438" y="1"/>
                    <a:pt x="0" y="439"/>
                    <a:pt x="0" y="966"/>
                  </a:cubicBezTo>
                  <a:lnTo>
                    <a:pt x="0" y="3862"/>
                  </a:lnTo>
                  <a:cubicBezTo>
                    <a:pt x="0" y="4402"/>
                    <a:pt x="438" y="4827"/>
                    <a:pt x="965" y="4827"/>
                  </a:cubicBezTo>
                  <a:lnTo>
                    <a:pt x="3874" y="4827"/>
                  </a:lnTo>
                  <a:cubicBezTo>
                    <a:pt x="4414" y="4827"/>
                    <a:pt x="4852" y="4402"/>
                    <a:pt x="4852" y="3862"/>
                  </a:cubicBezTo>
                  <a:lnTo>
                    <a:pt x="4852" y="966"/>
                  </a:lnTo>
                  <a:cubicBezTo>
                    <a:pt x="4852" y="439"/>
                    <a:pt x="4414" y="1"/>
                    <a:pt x="3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47" name="Google Shape;5047;p41"/>
            <p:cNvSpPr/>
            <p:nvPr/>
          </p:nvSpPr>
          <p:spPr>
            <a:xfrm>
              <a:off x="1783575" y="3402000"/>
              <a:ext cx="308500" cy="376950"/>
            </a:xfrm>
            <a:custGeom>
              <a:avLst/>
              <a:gdLst/>
              <a:ahLst/>
              <a:cxnLst/>
              <a:rect l="l" t="t" r="r" b="b"/>
              <a:pathLst>
                <a:path w="12340" h="15078" extrusionOk="0">
                  <a:moveTo>
                    <a:pt x="2013" y="11004"/>
                  </a:moveTo>
                  <a:cubicBezTo>
                    <a:pt x="2138" y="11004"/>
                    <a:pt x="2258" y="11105"/>
                    <a:pt x="2258" y="11255"/>
                  </a:cubicBezTo>
                  <a:cubicBezTo>
                    <a:pt x="2258" y="11384"/>
                    <a:pt x="2155" y="11487"/>
                    <a:pt x="2027" y="11487"/>
                  </a:cubicBezTo>
                  <a:cubicBezTo>
                    <a:pt x="1808" y="11487"/>
                    <a:pt x="1692" y="11229"/>
                    <a:pt x="1846" y="11075"/>
                  </a:cubicBezTo>
                  <a:cubicBezTo>
                    <a:pt x="1895" y="11026"/>
                    <a:pt x="1955" y="11004"/>
                    <a:pt x="2013" y="11004"/>
                  </a:cubicBezTo>
                  <a:close/>
                  <a:moveTo>
                    <a:pt x="10302" y="11010"/>
                  </a:moveTo>
                  <a:cubicBezTo>
                    <a:pt x="10520" y="11010"/>
                    <a:pt x="10623" y="11268"/>
                    <a:pt x="10469" y="11422"/>
                  </a:cubicBezTo>
                  <a:cubicBezTo>
                    <a:pt x="10424" y="11472"/>
                    <a:pt x="10365" y="11493"/>
                    <a:pt x="10307" y="11493"/>
                  </a:cubicBezTo>
                  <a:cubicBezTo>
                    <a:pt x="10182" y="11493"/>
                    <a:pt x="10057" y="11395"/>
                    <a:pt x="10057" y="11255"/>
                  </a:cubicBezTo>
                  <a:cubicBezTo>
                    <a:pt x="10057" y="11113"/>
                    <a:pt x="10173" y="11010"/>
                    <a:pt x="10302" y="11010"/>
                  </a:cubicBezTo>
                  <a:close/>
                  <a:moveTo>
                    <a:pt x="6158" y="12362"/>
                  </a:moveTo>
                  <a:cubicBezTo>
                    <a:pt x="6376" y="12362"/>
                    <a:pt x="6479" y="12619"/>
                    <a:pt x="6325" y="12773"/>
                  </a:cubicBezTo>
                  <a:cubicBezTo>
                    <a:pt x="6274" y="12824"/>
                    <a:pt x="6212" y="12847"/>
                    <a:pt x="6151" y="12847"/>
                  </a:cubicBezTo>
                  <a:cubicBezTo>
                    <a:pt x="6029" y="12847"/>
                    <a:pt x="5913" y="12753"/>
                    <a:pt x="5913" y="12606"/>
                  </a:cubicBezTo>
                  <a:cubicBezTo>
                    <a:pt x="5913" y="12465"/>
                    <a:pt x="6029" y="12362"/>
                    <a:pt x="6158" y="12362"/>
                  </a:cubicBezTo>
                  <a:close/>
                  <a:moveTo>
                    <a:pt x="8834" y="12477"/>
                  </a:moveTo>
                  <a:cubicBezTo>
                    <a:pt x="9040" y="12477"/>
                    <a:pt x="9156" y="12748"/>
                    <a:pt x="9002" y="12902"/>
                  </a:cubicBezTo>
                  <a:cubicBezTo>
                    <a:pt x="8953" y="12947"/>
                    <a:pt x="8894" y="12967"/>
                    <a:pt x="8836" y="12967"/>
                  </a:cubicBezTo>
                  <a:cubicBezTo>
                    <a:pt x="8710" y="12967"/>
                    <a:pt x="8590" y="12872"/>
                    <a:pt x="8590" y="12722"/>
                  </a:cubicBezTo>
                  <a:cubicBezTo>
                    <a:pt x="8590" y="12593"/>
                    <a:pt x="8693" y="12477"/>
                    <a:pt x="8834" y="12477"/>
                  </a:cubicBezTo>
                  <a:close/>
                  <a:moveTo>
                    <a:pt x="3494" y="12477"/>
                  </a:moveTo>
                  <a:cubicBezTo>
                    <a:pt x="3622" y="12477"/>
                    <a:pt x="3738" y="12593"/>
                    <a:pt x="3738" y="12722"/>
                  </a:cubicBezTo>
                  <a:cubicBezTo>
                    <a:pt x="3738" y="12871"/>
                    <a:pt x="3618" y="12973"/>
                    <a:pt x="3493" y="12973"/>
                  </a:cubicBezTo>
                  <a:cubicBezTo>
                    <a:pt x="3435" y="12973"/>
                    <a:pt x="3375" y="12951"/>
                    <a:pt x="3326" y="12902"/>
                  </a:cubicBezTo>
                  <a:cubicBezTo>
                    <a:pt x="3172" y="12748"/>
                    <a:pt x="3275" y="12477"/>
                    <a:pt x="3494" y="12477"/>
                  </a:cubicBezTo>
                  <a:close/>
                  <a:moveTo>
                    <a:pt x="4974" y="14150"/>
                  </a:moveTo>
                  <a:cubicBezTo>
                    <a:pt x="5192" y="14150"/>
                    <a:pt x="5308" y="14408"/>
                    <a:pt x="5154" y="14562"/>
                  </a:cubicBezTo>
                  <a:cubicBezTo>
                    <a:pt x="5104" y="14612"/>
                    <a:pt x="5045" y="14633"/>
                    <a:pt x="4986" y="14633"/>
                  </a:cubicBezTo>
                  <a:cubicBezTo>
                    <a:pt x="4861" y="14633"/>
                    <a:pt x="4742" y="14535"/>
                    <a:pt x="4742" y="14395"/>
                  </a:cubicBezTo>
                  <a:cubicBezTo>
                    <a:pt x="4742" y="14253"/>
                    <a:pt x="4845" y="14150"/>
                    <a:pt x="4974" y="14150"/>
                  </a:cubicBezTo>
                  <a:close/>
                  <a:moveTo>
                    <a:pt x="7342" y="14150"/>
                  </a:moveTo>
                  <a:cubicBezTo>
                    <a:pt x="7560" y="14150"/>
                    <a:pt x="7663" y="14408"/>
                    <a:pt x="7509" y="14562"/>
                  </a:cubicBezTo>
                  <a:cubicBezTo>
                    <a:pt x="7464" y="14612"/>
                    <a:pt x="7405" y="14633"/>
                    <a:pt x="7347" y="14633"/>
                  </a:cubicBezTo>
                  <a:cubicBezTo>
                    <a:pt x="7222" y="14633"/>
                    <a:pt x="7097" y="14535"/>
                    <a:pt x="7097" y="14395"/>
                  </a:cubicBezTo>
                  <a:cubicBezTo>
                    <a:pt x="7097" y="14253"/>
                    <a:pt x="7213" y="14150"/>
                    <a:pt x="7342" y="14150"/>
                  </a:cubicBezTo>
                  <a:close/>
                  <a:moveTo>
                    <a:pt x="6159" y="1"/>
                  </a:moveTo>
                  <a:cubicBezTo>
                    <a:pt x="6061" y="1"/>
                    <a:pt x="5965" y="20"/>
                    <a:pt x="5875" y="59"/>
                  </a:cubicBezTo>
                  <a:lnTo>
                    <a:pt x="3519" y="1140"/>
                  </a:lnTo>
                  <a:cubicBezTo>
                    <a:pt x="3295" y="1252"/>
                    <a:pt x="3403" y="1560"/>
                    <a:pt x="3606" y="1560"/>
                  </a:cubicBezTo>
                  <a:cubicBezTo>
                    <a:pt x="3635" y="1560"/>
                    <a:pt x="3667" y="1553"/>
                    <a:pt x="3700" y="1539"/>
                  </a:cubicBezTo>
                  <a:lnTo>
                    <a:pt x="6068" y="470"/>
                  </a:lnTo>
                  <a:cubicBezTo>
                    <a:pt x="6100" y="451"/>
                    <a:pt x="6135" y="441"/>
                    <a:pt x="6171" y="441"/>
                  </a:cubicBezTo>
                  <a:cubicBezTo>
                    <a:pt x="6206" y="441"/>
                    <a:pt x="6241" y="451"/>
                    <a:pt x="6273" y="470"/>
                  </a:cubicBezTo>
                  <a:lnTo>
                    <a:pt x="11460" y="2826"/>
                  </a:lnTo>
                  <a:cubicBezTo>
                    <a:pt x="11708" y="2938"/>
                    <a:pt x="11580" y="3299"/>
                    <a:pt x="11363" y="3299"/>
                  </a:cubicBezTo>
                  <a:cubicBezTo>
                    <a:pt x="11332" y="3299"/>
                    <a:pt x="11300" y="3292"/>
                    <a:pt x="11267" y="3276"/>
                  </a:cubicBezTo>
                  <a:lnTo>
                    <a:pt x="6261" y="998"/>
                  </a:lnTo>
                  <a:cubicBezTo>
                    <a:pt x="6235" y="985"/>
                    <a:pt x="6203" y="979"/>
                    <a:pt x="6171" y="979"/>
                  </a:cubicBezTo>
                  <a:cubicBezTo>
                    <a:pt x="6138" y="979"/>
                    <a:pt x="6106" y="985"/>
                    <a:pt x="6080" y="998"/>
                  </a:cubicBezTo>
                  <a:lnTo>
                    <a:pt x="1087" y="3276"/>
                  </a:lnTo>
                  <a:cubicBezTo>
                    <a:pt x="1056" y="3289"/>
                    <a:pt x="1026" y="3295"/>
                    <a:pt x="997" y="3295"/>
                  </a:cubicBezTo>
                  <a:cubicBezTo>
                    <a:pt x="773" y="3295"/>
                    <a:pt x="631" y="2939"/>
                    <a:pt x="881" y="2826"/>
                  </a:cubicBezTo>
                  <a:lnTo>
                    <a:pt x="2644" y="2028"/>
                  </a:lnTo>
                  <a:cubicBezTo>
                    <a:pt x="2878" y="1916"/>
                    <a:pt x="2775" y="1603"/>
                    <a:pt x="2568" y="1603"/>
                  </a:cubicBezTo>
                  <a:cubicBezTo>
                    <a:pt x="2536" y="1603"/>
                    <a:pt x="2501" y="1611"/>
                    <a:pt x="2464" y="1629"/>
                  </a:cubicBezTo>
                  <a:lnTo>
                    <a:pt x="688" y="2427"/>
                  </a:lnTo>
                  <a:cubicBezTo>
                    <a:pt x="0" y="2742"/>
                    <a:pt x="350" y="3739"/>
                    <a:pt x="984" y="3739"/>
                  </a:cubicBezTo>
                  <a:cubicBezTo>
                    <a:pt x="1073" y="3739"/>
                    <a:pt x="1168" y="3720"/>
                    <a:pt x="1267" y="3675"/>
                  </a:cubicBezTo>
                  <a:lnTo>
                    <a:pt x="1911" y="3379"/>
                  </a:lnTo>
                  <a:lnTo>
                    <a:pt x="1911" y="8977"/>
                  </a:lnTo>
                  <a:cubicBezTo>
                    <a:pt x="1911" y="9415"/>
                    <a:pt x="2271" y="9775"/>
                    <a:pt x="2709" y="9775"/>
                  </a:cubicBezTo>
                  <a:lnTo>
                    <a:pt x="4781" y="9775"/>
                  </a:lnTo>
                  <a:lnTo>
                    <a:pt x="4768" y="10997"/>
                  </a:lnTo>
                  <a:lnTo>
                    <a:pt x="2657" y="10997"/>
                  </a:lnTo>
                  <a:cubicBezTo>
                    <a:pt x="2538" y="10695"/>
                    <a:pt x="2281" y="10558"/>
                    <a:pt x="2026" y="10558"/>
                  </a:cubicBezTo>
                  <a:cubicBezTo>
                    <a:pt x="1672" y="10558"/>
                    <a:pt x="1322" y="10820"/>
                    <a:pt x="1345" y="11268"/>
                  </a:cubicBezTo>
                  <a:cubicBezTo>
                    <a:pt x="1359" y="11693"/>
                    <a:pt x="1693" y="11927"/>
                    <a:pt x="2029" y="11927"/>
                  </a:cubicBezTo>
                  <a:cubicBezTo>
                    <a:pt x="2303" y="11927"/>
                    <a:pt x="2579" y="11771"/>
                    <a:pt x="2683" y="11435"/>
                  </a:cubicBezTo>
                  <a:lnTo>
                    <a:pt x="3275" y="11435"/>
                  </a:lnTo>
                  <a:lnTo>
                    <a:pt x="3275" y="12079"/>
                  </a:lnTo>
                  <a:cubicBezTo>
                    <a:pt x="2541" y="12323"/>
                    <a:pt x="2722" y="13404"/>
                    <a:pt x="3494" y="13404"/>
                  </a:cubicBezTo>
                  <a:cubicBezTo>
                    <a:pt x="4266" y="13404"/>
                    <a:pt x="4446" y="12323"/>
                    <a:pt x="3712" y="12079"/>
                  </a:cubicBezTo>
                  <a:lnTo>
                    <a:pt x="3712" y="11435"/>
                  </a:lnTo>
                  <a:lnTo>
                    <a:pt x="4768" y="11435"/>
                  </a:lnTo>
                  <a:lnTo>
                    <a:pt x="4768" y="13739"/>
                  </a:lnTo>
                  <a:cubicBezTo>
                    <a:pt x="4034" y="13983"/>
                    <a:pt x="4214" y="15064"/>
                    <a:pt x="4987" y="15064"/>
                  </a:cubicBezTo>
                  <a:cubicBezTo>
                    <a:pt x="5759" y="15064"/>
                    <a:pt x="5939" y="13983"/>
                    <a:pt x="5205" y="13739"/>
                  </a:cubicBezTo>
                  <a:lnTo>
                    <a:pt x="5205" y="9788"/>
                  </a:lnTo>
                  <a:lnTo>
                    <a:pt x="5952" y="9788"/>
                  </a:lnTo>
                  <a:cubicBezTo>
                    <a:pt x="5939" y="9801"/>
                    <a:pt x="5939" y="9826"/>
                    <a:pt x="5939" y="9839"/>
                  </a:cubicBezTo>
                  <a:lnTo>
                    <a:pt x="5939" y="11963"/>
                  </a:lnTo>
                  <a:cubicBezTo>
                    <a:pt x="5205" y="12207"/>
                    <a:pt x="5386" y="13288"/>
                    <a:pt x="6158" y="13288"/>
                  </a:cubicBezTo>
                  <a:cubicBezTo>
                    <a:pt x="6930" y="13288"/>
                    <a:pt x="7110" y="12207"/>
                    <a:pt x="6376" y="11963"/>
                  </a:cubicBezTo>
                  <a:lnTo>
                    <a:pt x="6376" y="9839"/>
                  </a:lnTo>
                  <a:cubicBezTo>
                    <a:pt x="6376" y="9826"/>
                    <a:pt x="6376" y="9801"/>
                    <a:pt x="6376" y="9788"/>
                  </a:cubicBezTo>
                  <a:lnTo>
                    <a:pt x="7110" y="9788"/>
                  </a:lnTo>
                  <a:cubicBezTo>
                    <a:pt x="7136" y="11100"/>
                    <a:pt x="7110" y="12426"/>
                    <a:pt x="7110" y="13739"/>
                  </a:cubicBezTo>
                  <a:cubicBezTo>
                    <a:pt x="6376" y="13996"/>
                    <a:pt x="6557" y="15077"/>
                    <a:pt x="7342" y="15077"/>
                  </a:cubicBezTo>
                  <a:cubicBezTo>
                    <a:pt x="8114" y="15077"/>
                    <a:pt x="8294" y="13996"/>
                    <a:pt x="7560" y="13739"/>
                  </a:cubicBezTo>
                  <a:lnTo>
                    <a:pt x="7560" y="11448"/>
                  </a:lnTo>
                  <a:lnTo>
                    <a:pt x="8616" y="11448"/>
                  </a:lnTo>
                  <a:lnTo>
                    <a:pt x="8616" y="12079"/>
                  </a:lnTo>
                  <a:cubicBezTo>
                    <a:pt x="7869" y="12323"/>
                    <a:pt x="8049" y="13417"/>
                    <a:pt x="8834" y="13417"/>
                  </a:cubicBezTo>
                  <a:cubicBezTo>
                    <a:pt x="9607" y="13417"/>
                    <a:pt x="9787" y="12323"/>
                    <a:pt x="9053" y="12079"/>
                  </a:cubicBezTo>
                  <a:lnTo>
                    <a:pt x="9053" y="11448"/>
                  </a:lnTo>
                  <a:lnTo>
                    <a:pt x="9645" y="11448"/>
                  </a:lnTo>
                  <a:cubicBezTo>
                    <a:pt x="9744" y="11779"/>
                    <a:pt x="10021" y="11934"/>
                    <a:pt x="10297" y="11934"/>
                  </a:cubicBezTo>
                  <a:cubicBezTo>
                    <a:pt x="10634" y="11934"/>
                    <a:pt x="10970" y="11704"/>
                    <a:pt x="10984" y="11281"/>
                  </a:cubicBezTo>
                  <a:cubicBezTo>
                    <a:pt x="11006" y="10832"/>
                    <a:pt x="10650" y="10565"/>
                    <a:pt x="10295" y="10565"/>
                  </a:cubicBezTo>
                  <a:cubicBezTo>
                    <a:pt x="10039" y="10565"/>
                    <a:pt x="9784" y="10703"/>
                    <a:pt x="9671" y="11010"/>
                  </a:cubicBezTo>
                  <a:lnTo>
                    <a:pt x="7548" y="11010"/>
                  </a:lnTo>
                  <a:lnTo>
                    <a:pt x="7535" y="9788"/>
                  </a:lnTo>
                  <a:lnTo>
                    <a:pt x="9607" y="9788"/>
                  </a:lnTo>
                  <a:cubicBezTo>
                    <a:pt x="10057" y="9788"/>
                    <a:pt x="10417" y="9427"/>
                    <a:pt x="10417" y="8977"/>
                  </a:cubicBezTo>
                  <a:lnTo>
                    <a:pt x="10417" y="7922"/>
                  </a:lnTo>
                  <a:cubicBezTo>
                    <a:pt x="10405" y="7787"/>
                    <a:pt x="10298" y="7719"/>
                    <a:pt x="10192" y="7719"/>
                  </a:cubicBezTo>
                  <a:cubicBezTo>
                    <a:pt x="10086" y="7719"/>
                    <a:pt x="9980" y="7787"/>
                    <a:pt x="9967" y="7922"/>
                  </a:cubicBezTo>
                  <a:lnTo>
                    <a:pt x="9967" y="8977"/>
                  </a:lnTo>
                  <a:cubicBezTo>
                    <a:pt x="9967" y="9183"/>
                    <a:pt x="9800" y="9350"/>
                    <a:pt x="9607" y="9350"/>
                  </a:cubicBezTo>
                  <a:lnTo>
                    <a:pt x="2709" y="9350"/>
                  </a:lnTo>
                  <a:cubicBezTo>
                    <a:pt x="2503" y="9350"/>
                    <a:pt x="2348" y="9183"/>
                    <a:pt x="2348" y="8977"/>
                  </a:cubicBezTo>
                  <a:lnTo>
                    <a:pt x="2348" y="3186"/>
                  </a:lnTo>
                  <a:lnTo>
                    <a:pt x="6158" y="1449"/>
                  </a:lnTo>
                  <a:lnTo>
                    <a:pt x="9980" y="3186"/>
                  </a:lnTo>
                  <a:lnTo>
                    <a:pt x="9980" y="6776"/>
                  </a:lnTo>
                  <a:cubicBezTo>
                    <a:pt x="9993" y="6912"/>
                    <a:pt x="10099" y="6979"/>
                    <a:pt x="10205" y="6979"/>
                  </a:cubicBezTo>
                  <a:cubicBezTo>
                    <a:pt x="10311" y="6979"/>
                    <a:pt x="10417" y="6912"/>
                    <a:pt x="10430" y="6776"/>
                  </a:cubicBezTo>
                  <a:lnTo>
                    <a:pt x="10430" y="3379"/>
                  </a:lnTo>
                  <a:lnTo>
                    <a:pt x="11074" y="3675"/>
                  </a:lnTo>
                  <a:cubicBezTo>
                    <a:pt x="11173" y="3720"/>
                    <a:pt x="11268" y="3739"/>
                    <a:pt x="11358" y="3739"/>
                  </a:cubicBezTo>
                  <a:cubicBezTo>
                    <a:pt x="11991" y="3739"/>
                    <a:pt x="12339" y="2742"/>
                    <a:pt x="11640" y="2427"/>
                  </a:cubicBezTo>
                  <a:lnTo>
                    <a:pt x="6454" y="59"/>
                  </a:lnTo>
                  <a:cubicBezTo>
                    <a:pt x="6357" y="20"/>
                    <a:pt x="6257" y="1"/>
                    <a:pt x="6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48" name="Google Shape;5048;p41"/>
          <p:cNvSpPr txBox="1">
            <a:spLocks noGrp="1"/>
          </p:cNvSpPr>
          <p:nvPr>
            <p:ph type="title"/>
          </p:nvPr>
        </p:nvSpPr>
        <p:spPr>
          <a:xfrm>
            <a:off x="621100" y="3688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43"/>
          <p:cNvSpPr txBox="1">
            <a:spLocks noGrp="1"/>
          </p:cNvSpPr>
          <p:nvPr>
            <p:ph type="body" idx="1"/>
          </p:nvPr>
        </p:nvSpPr>
        <p:spPr>
          <a:xfrm>
            <a:off x="493779" y="3949169"/>
            <a:ext cx="7902000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Arial Rounded MT Bold" pitchFamily="34" charset="0"/>
              </a:rPr>
              <a:t>THANK YOU!!</a:t>
            </a:r>
            <a:endParaRPr lang="en-PH" sz="2400" b="1" u="sng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2294D-8BC2-2C81-7A77-6E23DBCA3A8E}"/>
              </a:ext>
            </a:extLst>
          </p:cNvPr>
          <p:cNvSpPr txBox="1"/>
          <p:nvPr/>
        </p:nvSpPr>
        <p:spPr>
          <a:xfrm>
            <a:off x="3713259" y="353100"/>
            <a:ext cx="5665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CHINESE NAME: </a:t>
            </a:r>
            <a:r>
              <a:rPr lang="ja-JP" altLang="en-US" dirty="0"/>
              <a:t>朱艾瑞</a:t>
            </a:r>
            <a:endParaRPr lang="en-US" altLang="ja-JP" dirty="0"/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STUDENT ID: </a:t>
            </a:r>
            <a:r>
              <a:rPr lang="en-PH" dirty="0"/>
              <a:t>4110E237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ENGLISH NAME: </a:t>
            </a:r>
            <a:r>
              <a:rPr lang="en-PH" dirty="0" err="1"/>
              <a:t>Saflor</a:t>
            </a:r>
            <a:r>
              <a:rPr lang="en-PH" dirty="0"/>
              <a:t>, Julius Erick Dela Cuesta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NICKNAME: 0001Player</a:t>
            </a: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Email: </a:t>
            </a:r>
            <a:r>
              <a:rPr lang="en-US" sz="1400" b="1" dirty="0">
                <a:solidFill>
                  <a:schemeClr val="bg1"/>
                </a:solidFill>
                <a:latin typeface="Agency FB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juliusericksaflor@gmail.com</a:t>
            </a:r>
            <a:endParaRPr lang="en-US" sz="1400" b="1" dirty="0">
              <a:solidFill>
                <a:schemeClr val="bg1"/>
              </a:solidFill>
              <a:latin typeface="Agency FB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Agency FB" pitchFamily="34" charset="0"/>
              </a:rPr>
              <a:t>GITHU: https://github.com/0001Player</a:t>
            </a:r>
            <a:endParaRPr lang="en-PH" sz="1400" b="1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" name="Google Shape;4879;p31"/>
          <p:cNvSpPr/>
          <p:nvPr/>
        </p:nvSpPr>
        <p:spPr>
          <a:xfrm>
            <a:off x="720000" y="1821700"/>
            <a:ext cx="7704000" cy="2284500"/>
          </a:xfrm>
          <a:prstGeom prst="roundRect">
            <a:avLst>
              <a:gd name="adj" fmla="val 1016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31"/>
          <p:cNvSpPr txBox="1">
            <a:spLocks noGrp="1"/>
          </p:cNvSpPr>
          <p:nvPr>
            <p:ph type="title"/>
          </p:nvPr>
        </p:nvSpPr>
        <p:spPr>
          <a:xfrm>
            <a:off x="621150" y="75095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/>
                </a:solidFill>
                <a:effectLst/>
                <a:latin typeface="Calisto MT (Body)"/>
              </a:rPr>
              <a:t>Agenda</a:t>
            </a:r>
            <a:endParaRPr dirty="0">
              <a:solidFill>
                <a:schemeClr val="tx1"/>
              </a:solidFill>
              <a:latin typeface="Calisto MT (Body)"/>
            </a:endParaRPr>
          </a:p>
        </p:txBody>
      </p:sp>
      <p:graphicFrame>
        <p:nvGraphicFramePr>
          <p:cNvPr id="4881" name="Google Shape;4881;p31"/>
          <p:cNvGraphicFramePr/>
          <p:nvPr>
            <p:extLst>
              <p:ext uri="{D42A27DB-BD31-4B8C-83A1-F6EECF244321}">
                <p14:modId xmlns:p14="http://schemas.microsoft.com/office/powerpoint/2010/main" val="960226679"/>
              </p:ext>
            </p:extLst>
          </p:nvPr>
        </p:nvGraphicFramePr>
        <p:xfrm>
          <a:off x="720000" y="1821700"/>
          <a:ext cx="7704000" cy="2284500"/>
        </p:xfrm>
        <a:graphic>
          <a:graphicData uri="http://schemas.openxmlformats.org/drawingml/2006/table">
            <a:tbl>
              <a:tblPr>
                <a:noFill/>
                <a:tableStyleId>{3A0F52F4-6E2D-44BE-B825-BB3FBE6FCBEC}</a:tableStyleId>
              </a:tblPr>
              <a:tblGrid>
                <a:gridCol w="74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Python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Slicing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Modify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Concatenate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Format Strings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5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 String Methods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37"/>
          <p:cNvSpPr/>
          <p:nvPr/>
        </p:nvSpPr>
        <p:spPr>
          <a:xfrm>
            <a:off x="720000" y="1477481"/>
            <a:ext cx="7704000" cy="2662800"/>
          </a:xfrm>
          <a:prstGeom prst="roundRect">
            <a:avLst>
              <a:gd name="adj" fmla="val 10161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2" name="Google Shape;4952;p37"/>
          <p:cNvSpPr txBox="1">
            <a:spLocks noGrp="1"/>
          </p:cNvSpPr>
          <p:nvPr>
            <p:ph type="title"/>
          </p:nvPr>
        </p:nvSpPr>
        <p:spPr>
          <a:xfrm>
            <a:off x="621150" y="299552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Strings in python are arrays of bytes representing Unicode characters</a:t>
            </a:r>
            <a:r>
              <a:rPr lang="en-US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:</a:t>
            </a:r>
            <a:endParaRPr dirty="0">
              <a:solidFill>
                <a:schemeClr val="tx1"/>
              </a:solidFill>
              <a:latin typeface="Calisto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6A32-3337-6CF0-BE5B-2798E66F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28" y="1818796"/>
            <a:ext cx="3958326" cy="1845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8" name="Google Shape;5388;p56"/>
          <p:cNvSpPr txBox="1">
            <a:spLocks noGrp="1"/>
          </p:cNvSpPr>
          <p:nvPr>
            <p:ph type="title"/>
          </p:nvPr>
        </p:nvSpPr>
        <p:spPr>
          <a:xfrm>
            <a:off x="1655618" y="703570"/>
            <a:ext cx="5832764" cy="12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Strings are Arrays ==&gt; access the element of array</a:t>
            </a:r>
            <a:br>
              <a:rPr lang="en-US" sz="1800" dirty="0">
                <a:solidFill>
                  <a:schemeClr val="tx1"/>
                </a:solidFill>
                <a:latin typeface="Calisto MT (Body)"/>
              </a:rPr>
            </a:br>
            <a:br>
              <a:rPr lang="en-US" sz="1800" dirty="0">
                <a:solidFill>
                  <a:schemeClr val="tx1"/>
                </a:solidFill>
                <a:latin typeface="Calisto MT (Body)"/>
              </a:rPr>
            </a:br>
            <a:r>
              <a:rPr lang="en-US" sz="1800" dirty="0">
                <a:solidFill>
                  <a:schemeClr val="tx1"/>
                </a:solidFill>
                <a:effectLst/>
                <a:latin typeface="Calisto MT (Body)"/>
                <a:cs typeface="Arial" pitchFamily="34" charset="0"/>
              </a:rPr>
              <a:t>Python does not have a character data type, a single character is simply a string with a length of 1</a:t>
            </a:r>
            <a:endParaRPr lang="en-US" sz="1800" dirty="0">
              <a:solidFill>
                <a:schemeClr val="tx1"/>
              </a:solidFill>
              <a:latin typeface="Calisto MT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9F46C-6910-E9DE-5FD4-645511B3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48" y="2343956"/>
            <a:ext cx="2600688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TextBox 4871">
            <a:extLst>
              <a:ext uri="{FF2B5EF4-FFF2-40B4-BE49-F238E27FC236}">
                <a16:creationId xmlns:a16="http://schemas.microsoft.com/office/drawing/2014/main" id="{FE26502D-3D79-85ED-F483-B0EC3ADBF35A}"/>
              </a:ext>
            </a:extLst>
          </p:cNvPr>
          <p:cNvSpPr txBox="1"/>
          <p:nvPr/>
        </p:nvSpPr>
        <p:spPr>
          <a:xfrm>
            <a:off x="1009817" y="930302"/>
            <a:ext cx="676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tx1"/>
                </a:solidFill>
                <a:latin typeface="Calisto MT (Body)Calisto MT (Body)"/>
                <a:cs typeface="Arial" pitchFamily="34" charset="0"/>
              </a:rPr>
              <a:t>Looping Through a String</a:t>
            </a:r>
          </a:p>
          <a:p>
            <a:endParaRPr lang="en-PH" sz="3000" dirty="0"/>
          </a:p>
        </p:txBody>
      </p:sp>
      <p:pic>
        <p:nvPicPr>
          <p:cNvPr id="4874" name="Picture 4873">
            <a:extLst>
              <a:ext uri="{FF2B5EF4-FFF2-40B4-BE49-F238E27FC236}">
                <a16:creationId xmlns:a16="http://schemas.microsoft.com/office/drawing/2014/main" id="{A63AE556-A8DB-6936-F9BD-AD805B83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31" y="1671512"/>
            <a:ext cx="3086531" cy="180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2" name="Google Shape;4932;p35"/>
          <p:cNvSpPr txBox="1">
            <a:spLocks noGrp="1"/>
          </p:cNvSpPr>
          <p:nvPr>
            <p:ph type="title"/>
          </p:nvPr>
        </p:nvSpPr>
        <p:spPr>
          <a:xfrm>
            <a:off x="621099" y="368825"/>
            <a:ext cx="81173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String 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Length:To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 get the length of a string, use the 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len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()function</a:t>
            </a:r>
            <a:endParaRPr sz="3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376EE0-B7E3-B1A5-71BA-4F2D700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181" y="2004933"/>
            <a:ext cx="3667637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33"/>
          <p:cNvSpPr txBox="1">
            <a:spLocks noGrp="1"/>
          </p:cNvSpPr>
          <p:nvPr>
            <p:ph type="title"/>
          </p:nvPr>
        </p:nvSpPr>
        <p:spPr>
          <a:xfrm>
            <a:off x="715617" y="1204310"/>
            <a:ext cx="7712765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QUIZ: Tell me how many char appear in "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dshdsjadhsjahdsjhdecwej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  <a:latin typeface="Calisto MT (Body)Calisto MT (Body)"/>
              </a:rPr>
              <a:t>dsaksdjl</a:t>
            </a:r>
            <a:r>
              <a:rPr lang="en-US" sz="3000" dirty="0">
                <a:solidFill>
                  <a:schemeClr val="tx1"/>
                </a:solidFill>
                <a:effectLst/>
                <a:latin typeface="Calisto MT (Body)Calisto MT (Body)"/>
              </a:rPr>
              <a:t>"</a:t>
            </a:r>
            <a:endParaRPr sz="3000" dirty="0">
              <a:solidFill>
                <a:schemeClr val="tx1"/>
              </a:solidFill>
              <a:latin typeface="Calisto MT (Body)Calisto M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96AFD-998C-F426-B636-20BCEF77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64" y="2304162"/>
            <a:ext cx="5134692" cy="1457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8;p39">
            <a:extLst>
              <a:ext uri="{FF2B5EF4-FFF2-40B4-BE49-F238E27FC236}">
                <a16:creationId xmlns:a16="http://schemas.microsoft.com/office/drawing/2014/main" id="{1A56CC51-BD91-D173-8E2A-4A8C2062F0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512" y="367145"/>
            <a:ext cx="3184429" cy="3982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sto MT (Body)"/>
              </a:rPr>
              <a:t>Check String :To check if a certain phrase or character is present in a string, we can use the keyword in.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sto MT (Body)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"/>
              </a:rPr>
              <a:t> keyword in vs if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 (Body)"/>
              </a:rPr>
              <a:t> True or False</a:t>
            </a:r>
          </a:p>
          <a:p>
            <a:pPr marL="133350" indent="0">
              <a:buNone/>
            </a:pPr>
            <a:endParaRPr lang="en-P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D0DA78-18A1-24CA-F6B7-10287D25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48" y="971327"/>
            <a:ext cx="4544617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2EF29-0C22-7EB9-1161-76EBACFE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14" y="2715489"/>
            <a:ext cx="518717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4" name="Google Shape;4924;p34"/>
          <p:cNvSpPr/>
          <p:nvPr/>
        </p:nvSpPr>
        <p:spPr>
          <a:xfrm>
            <a:off x="998064" y="154542"/>
            <a:ext cx="7319700" cy="1981800"/>
          </a:xfrm>
          <a:prstGeom prst="roundRect">
            <a:avLst>
              <a:gd name="adj" fmla="val 24769"/>
            </a:avLst>
          </a:pr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5" name="Google Shape;4925;p34"/>
          <p:cNvSpPr txBox="1">
            <a:spLocks noGrp="1"/>
          </p:cNvSpPr>
          <p:nvPr>
            <p:ph type="title"/>
          </p:nvPr>
        </p:nvSpPr>
        <p:spPr>
          <a:xfrm>
            <a:off x="1898111" y="303642"/>
            <a:ext cx="55196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gency FB" pitchFamily="34" charset="0"/>
              </a:rPr>
              <a:t> </a:t>
            </a:r>
            <a:r>
              <a:rPr lang="en-PH" sz="4800" dirty="0">
                <a:latin typeface="Calisto MT (Body)Calisto MT (Body)"/>
              </a:rPr>
              <a:t>Negative Indexing</a:t>
            </a:r>
            <a:endParaRPr dirty="0">
              <a:latin typeface="Calisto MT (Body)Calisto MT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D1D88-6766-2E2D-799D-C030B531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81" y="1815151"/>
            <a:ext cx="3329037" cy="1513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ics Technology Thesis by Slidesgo">
  <a:themeElements>
    <a:clrScheme name="Simple Light">
      <a:dk1>
        <a:srgbClr val="FFFFFF"/>
      </a:dk1>
      <a:lt1>
        <a:srgbClr val="0F0F0F"/>
      </a:lt1>
      <a:dk2>
        <a:srgbClr val="B3CEFF"/>
      </a:dk2>
      <a:lt2>
        <a:srgbClr val="58595B"/>
      </a:lt2>
      <a:accent1>
        <a:srgbClr val="A7A9AC"/>
      </a:accent1>
      <a:accent2>
        <a:srgbClr val="D1D3D4"/>
      </a:accent2>
      <a:accent3>
        <a:srgbClr val="F7C459"/>
      </a:accent3>
      <a:accent4>
        <a:srgbClr val="F12C29"/>
      </a:accent4>
      <a:accent5>
        <a:srgbClr val="386BBD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314</Words>
  <Application>Microsoft Office PowerPoint</Application>
  <PresentationFormat>On-screen Show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Agency FB</vt:lpstr>
      <vt:lpstr>Arial</vt:lpstr>
      <vt:lpstr>Arial Rounded MT Bold</vt:lpstr>
      <vt:lpstr>Assistant Medium</vt:lpstr>
      <vt:lpstr>Calisto MT (Body)</vt:lpstr>
      <vt:lpstr>Calisto MT (Body)Calisto MT (Body)</vt:lpstr>
      <vt:lpstr>Crimson Text</vt:lpstr>
      <vt:lpstr>DM Sans Medium</vt:lpstr>
      <vt:lpstr>Kanit SemiBold</vt:lpstr>
      <vt:lpstr>Montserrat Medium</vt:lpstr>
      <vt:lpstr>Turret Road</vt:lpstr>
      <vt:lpstr>Wingdings</vt:lpstr>
      <vt:lpstr>Robotics Technology Thesis by Slidesgo</vt:lpstr>
      <vt:lpstr>Operation@Python</vt:lpstr>
      <vt:lpstr>Agenda</vt:lpstr>
      <vt:lpstr>Strings in python are arrays of bytes representing Unicode characters:</vt:lpstr>
      <vt:lpstr>Strings are Arrays ==&gt; access the element of array  Python does not have a character data type, a single character is simply a string with a length of 1</vt:lpstr>
      <vt:lpstr>PowerPoint Presentation</vt:lpstr>
      <vt:lpstr>String Length:To get the length of a string, use the len()function</vt:lpstr>
      <vt:lpstr>QUIZ: Tell me how many char appear in "dshdsjadhsjahdsjhdecwej dsaksdjl"</vt:lpstr>
      <vt:lpstr>PowerPoint Presentation</vt:lpstr>
      <vt:lpstr> Negative Indexing</vt:lpstr>
      <vt:lpstr>PowerPoint Presentation</vt:lpstr>
      <vt:lpstr>Remove Whitespace with strip() method  The strip() method removes any whitespace from the beginning or the end</vt:lpstr>
      <vt:lpstr>-The replace()method replaces a string with another string -Separator </vt:lpstr>
      <vt:lpstr>String Concatenation: To concatenate, or combine, two strings you can use the + operator. </vt:lpstr>
      <vt:lpstr>Python - Format - Strings</vt:lpstr>
      <vt:lpstr>PowerPoint Presentation</vt:lpstr>
      <vt:lpstr>STUDY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Operation@Python</dc:title>
  <dc:creator>MINA SAFLOR</dc:creator>
  <cp:lastModifiedBy>MINA SAFLOR</cp:lastModifiedBy>
  <cp:revision>2</cp:revision>
  <dcterms:modified xsi:type="dcterms:W3CDTF">2022-10-10T12:32:19Z</dcterms:modified>
</cp:coreProperties>
</file>