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63" r:id="rId4"/>
    <p:sldId id="282" r:id="rId5"/>
    <p:sldId id="258" r:id="rId6"/>
    <p:sldId id="261" r:id="rId7"/>
    <p:sldId id="259" r:id="rId8"/>
    <p:sldId id="265" r:id="rId9"/>
    <p:sldId id="260" r:id="rId10"/>
    <p:sldId id="262" r:id="rId11"/>
    <p:sldId id="264" r:id="rId12"/>
    <p:sldId id="266" r:id="rId13"/>
    <p:sldId id="268" r:id="rId14"/>
    <p:sldId id="270" r:id="rId15"/>
    <p:sldId id="272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0F52F4-6E2D-44BE-B825-BB3FBE6FCBEC}">
  <a:tblStyle styleId="{3A0F52F4-6E2D-44BE-B825-BB3FBE6FCB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9" autoAdjust="0"/>
    <p:restoredTop sz="84965" autoAdjust="0"/>
  </p:normalViewPr>
  <p:slideViewPr>
    <p:cSldViewPr snapToGrid="0">
      <p:cViewPr varScale="1">
        <p:scale>
          <a:sx n="124" d="100"/>
          <a:sy n="124" d="100"/>
        </p:scale>
        <p:origin x="978" y="90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9" name="Google Shape;48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0" name="Google Shape;4940;gfde4e8293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1" name="Google Shape;4941;gfde4e8293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5" name="Google Shape;4955;g142da425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6" name="Google Shape;4956;g142da4258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1" name="Google Shape;4971;gfde4e8293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2" name="Google Shape;4972;gfde4e8293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0" name="Google Shape;5050;gfde4e8293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1" name="Google Shape;5051;gfde4e8293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1" name="Google Shape;5061;gfde4e8293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2" name="Google Shape;5062;gfde4e8293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7" name="Google Shape;5097;g1003bd6ff0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8" name="Google Shape;5098;g1003bd6ff0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" name="Google Shape;5056;gfde4e8293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7" name="Google Shape;5057;gfde4e8293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gfde4e829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7" name="Google Shape;4877;gfde4e829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Google Shape;4948;gfde4e8293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9" name="Google Shape;4949;gfde4e8293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4" name="Google Shape;5384;gfde4e8293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5" name="Google Shape;5385;gfde4e8293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g142b6ff09a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7" name="Google Shape;4887;g142b6ff09aa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9" name="Google Shape;4929;gfde4e8293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0" name="Google Shape;4930;gfde4e8293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gfde4e8293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6" name="Google Shape;4916;gfde4e8293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2" name="Google Shape;4962;gfde4e8293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3" name="Google Shape;4963;gfde4e8293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" name="Google Shape;4921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2" name="Google Shape;4922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2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2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2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2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2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" name="Google Shape;103;p2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04" name="Google Shape;104;p2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2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2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2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2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2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2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2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2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2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2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2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2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2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2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2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2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2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2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2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2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2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2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2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2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2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2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2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2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2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2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2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2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2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2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2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2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2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2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2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2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2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2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2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2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2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2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2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2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2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2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2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6" name="Google Shape;196;p2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2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 rot="-5400000">
            <a:off x="5694338" y="919663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 rot="-5400000">
            <a:off x="6041850" y="919663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-5400000">
            <a:off x="6389363" y="919663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689117" y="148831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689117" y="1872365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689117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689117" y="2637192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689117" y="3021243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8050667" y="1488314"/>
            <a:ext cx="404216" cy="233847"/>
          </a:xfrm>
          <a:custGeom>
            <a:avLst/>
            <a:gdLst/>
            <a:ahLst/>
            <a:cxnLst/>
            <a:rect l="l" t="t" r="r" b="b"/>
            <a:pathLst>
              <a:path w="3948" h="2284" extrusionOk="0">
                <a:moveTo>
                  <a:pt x="1175" y="0"/>
                </a:moveTo>
                <a:cubicBezTo>
                  <a:pt x="523" y="0"/>
                  <a:pt x="1" y="522"/>
                  <a:pt x="1" y="1142"/>
                </a:cubicBezTo>
                <a:cubicBezTo>
                  <a:pt x="1" y="1794"/>
                  <a:pt x="523" y="2284"/>
                  <a:pt x="1142" y="2284"/>
                </a:cubicBezTo>
                <a:lnTo>
                  <a:pt x="3948" y="2284"/>
                </a:lnTo>
                <a:lnTo>
                  <a:pt x="394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8020668" y="1872365"/>
            <a:ext cx="434215" cy="233847"/>
          </a:xfrm>
          <a:custGeom>
            <a:avLst/>
            <a:gdLst/>
            <a:ahLst/>
            <a:cxnLst/>
            <a:rect l="l" t="t" r="r" b="b"/>
            <a:pathLst>
              <a:path w="4241" h="2284" extrusionOk="0">
                <a:moveTo>
                  <a:pt x="1468" y="1"/>
                </a:moveTo>
                <a:cubicBezTo>
                  <a:pt x="0" y="66"/>
                  <a:pt x="0" y="2186"/>
                  <a:pt x="1468" y="2284"/>
                </a:cubicBezTo>
                <a:lnTo>
                  <a:pt x="4241" y="2284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8013911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534" y="1"/>
                </a:moveTo>
                <a:cubicBezTo>
                  <a:pt x="1" y="1"/>
                  <a:pt x="1" y="2284"/>
                  <a:pt x="1534" y="2284"/>
                </a:cubicBezTo>
                <a:lnTo>
                  <a:pt x="4307" y="2284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8013911" y="2637192"/>
            <a:ext cx="440972" cy="237226"/>
          </a:xfrm>
          <a:custGeom>
            <a:avLst/>
            <a:gdLst/>
            <a:ahLst/>
            <a:cxnLst/>
            <a:rect l="l" t="t" r="r" b="b"/>
            <a:pathLst>
              <a:path w="4307" h="2317" extrusionOk="0">
                <a:moveTo>
                  <a:pt x="1534" y="1"/>
                </a:moveTo>
                <a:cubicBezTo>
                  <a:pt x="1" y="1"/>
                  <a:pt x="1" y="2317"/>
                  <a:pt x="1534" y="2317"/>
                </a:cubicBezTo>
                <a:lnTo>
                  <a:pt x="4307" y="2317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8020668" y="3021243"/>
            <a:ext cx="434215" cy="237226"/>
          </a:xfrm>
          <a:custGeom>
            <a:avLst/>
            <a:gdLst/>
            <a:ahLst/>
            <a:cxnLst/>
            <a:rect l="l" t="t" r="r" b="b"/>
            <a:pathLst>
              <a:path w="4241" h="2317" extrusionOk="0">
                <a:moveTo>
                  <a:pt x="1468" y="1"/>
                </a:moveTo>
                <a:cubicBezTo>
                  <a:pt x="0" y="99"/>
                  <a:pt x="0" y="2219"/>
                  <a:pt x="1468" y="2317"/>
                </a:cubicBezTo>
                <a:lnTo>
                  <a:pt x="4241" y="2317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 txBox="1">
            <a:spLocks noGrp="1"/>
          </p:cNvSpPr>
          <p:nvPr>
            <p:ph type="ctrTitle"/>
          </p:nvPr>
        </p:nvSpPr>
        <p:spPr>
          <a:xfrm>
            <a:off x="1773150" y="1185750"/>
            <a:ext cx="5597700" cy="26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7" name="Google Shape;217;p2"/>
          <p:cNvSpPr txBox="1">
            <a:spLocks noGrp="1"/>
          </p:cNvSpPr>
          <p:nvPr>
            <p:ph type="subTitle" idx="1"/>
          </p:nvPr>
        </p:nvSpPr>
        <p:spPr>
          <a:xfrm>
            <a:off x="2134325" y="3787575"/>
            <a:ext cx="4875300" cy="33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18" name="Google Shape;218;p2"/>
          <p:cNvCxnSpPr/>
          <p:nvPr/>
        </p:nvCxnSpPr>
        <p:spPr>
          <a:xfrm>
            <a:off x="1869250" y="4750750"/>
            <a:ext cx="5435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11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637" name="Google Shape;1637;p11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638" name="Google Shape;1638;p11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9" name="Google Shape;1639;p11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" name="Google Shape;1640;p11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1" name="Google Shape;1641;p11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2" name="Google Shape;1642;p11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3" name="Google Shape;1643;p11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4" name="Google Shape;1644;p11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5" name="Google Shape;1645;p11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6" name="Google Shape;1646;p11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7" name="Google Shape;1647;p11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8" name="Google Shape;1648;p11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9" name="Google Shape;1649;p11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0" name="Google Shape;1650;p11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1" name="Google Shape;1651;p11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2" name="Google Shape;1652;p11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3" name="Google Shape;1653;p11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4" name="Google Shape;1654;p11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5" name="Google Shape;1655;p11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6" name="Google Shape;1656;p11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7" name="Google Shape;1657;p11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11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9" name="Google Shape;1659;p11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0" name="Google Shape;1660;p11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1" name="Google Shape;1661;p11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2" name="Google Shape;1662;p11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3" name="Google Shape;1663;p11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4" name="Google Shape;1664;p11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5" name="Google Shape;1665;p11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6" name="Google Shape;1666;p11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7" name="Google Shape;1667;p11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8" name="Google Shape;1668;p11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9" name="Google Shape;1669;p11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0" name="Google Shape;1670;p11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1" name="Google Shape;1671;p11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2" name="Google Shape;1672;p11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3" name="Google Shape;1673;p11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4" name="Google Shape;1674;p11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5" name="Google Shape;1675;p11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6" name="Google Shape;1676;p11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11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11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11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11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11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11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11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11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11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11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11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11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11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11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11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11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11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11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11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11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11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11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11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11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11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11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11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11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11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11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11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11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11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11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11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11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3" name="Google Shape;1713;p11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4" name="Google Shape;1714;p11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11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11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11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11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11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11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11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11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11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11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11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11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11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11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11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30" name="Google Shape;1730;p11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731" name="Google Shape;1731;p11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11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11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11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11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11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11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11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11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11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11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11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11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11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11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11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11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11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11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11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1" name="Google Shape;1751;p11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2" name="Google Shape;1752;p11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3" name="Google Shape;1753;p11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4" name="Google Shape;1754;p11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5" name="Google Shape;1755;p11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6" name="Google Shape;1756;p11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7" name="Google Shape;1757;p11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8" name="Google Shape;1758;p11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9" name="Google Shape;1759;p11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0" name="Google Shape;1760;p11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1" name="Google Shape;1761;p11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11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11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11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11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11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11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11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11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11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11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11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11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11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11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11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11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11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11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11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11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11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11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11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11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11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11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11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11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11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11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11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11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11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11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11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11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11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11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0" name="Google Shape;1800;p11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11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11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11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11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11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11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11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11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11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11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11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11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11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11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11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11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11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11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11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11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11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11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23" name="Google Shape;1823;p11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1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1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7" name="Google Shape;1827;p11"/>
          <p:cNvSpPr/>
          <p:nvPr/>
        </p:nvSpPr>
        <p:spPr>
          <a:xfrm>
            <a:off x="8402542" y="148831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11"/>
          <p:cNvSpPr/>
          <p:nvPr/>
        </p:nvSpPr>
        <p:spPr>
          <a:xfrm>
            <a:off x="8402542" y="1872365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11"/>
          <p:cNvSpPr/>
          <p:nvPr/>
        </p:nvSpPr>
        <p:spPr>
          <a:xfrm>
            <a:off x="8402542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11"/>
          <p:cNvSpPr/>
          <p:nvPr/>
        </p:nvSpPr>
        <p:spPr>
          <a:xfrm>
            <a:off x="8402542" y="2637192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11"/>
          <p:cNvSpPr/>
          <p:nvPr/>
        </p:nvSpPr>
        <p:spPr>
          <a:xfrm>
            <a:off x="8402542" y="3021243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11"/>
          <p:cNvSpPr/>
          <p:nvPr/>
        </p:nvSpPr>
        <p:spPr>
          <a:xfrm>
            <a:off x="437380" y="1488314"/>
            <a:ext cx="404216" cy="233847"/>
          </a:xfrm>
          <a:custGeom>
            <a:avLst/>
            <a:gdLst/>
            <a:ahLst/>
            <a:cxnLst/>
            <a:rect l="l" t="t" r="r" b="b"/>
            <a:pathLst>
              <a:path w="3948" h="2284" extrusionOk="0">
                <a:moveTo>
                  <a:pt x="1175" y="0"/>
                </a:moveTo>
                <a:cubicBezTo>
                  <a:pt x="523" y="0"/>
                  <a:pt x="1" y="522"/>
                  <a:pt x="1" y="1142"/>
                </a:cubicBezTo>
                <a:cubicBezTo>
                  <a:pt x="1" y="1794"/>
                  <a:pt x="523" y="2284"/>
                  <a:pt x="1142" y="2284"/>
                </a:cubicBezTo>
                <a:lnTo>
                  <a:pt x="3948" y="2284"/>
                </a:lnTo>
                <a:lnTo>
                  <a:pt x="3948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11"/>
          <p:cNvSpPr/>
          <p:nvPr/>
        </p:nvSpPr>
        <p:spPr>
          <a:xfrm>
            <a:off x="407381" y="1872365"/>
            <a:ext cx="434215" cy="233847"/>
          </a:xfrm>
          <a:custGeom>
            <a:avLst/>
            <a:gdLst/>
            <a:ahLst/>
            <a:cxnLst/>
            <a:rect l="l" t="t" r="r" b="b"/>
            <a:pathLst>
              <a:path w="4241" h="2284" extrusionOk="0">
                <a:moveTo>
                  <a:pt x="1468" y="1"/>
                </a:moveTo>
                <a:cubicBezTo>
                  <a:pt x="0" y="66"/>
                  <a:pt x="0" y="2186"/>
                  <a:pt x="1468" y="2284"/>
                </a:cubicBezTo>
                <a:lnTo>
                  <a:pt x="4241" y="2284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11"/>
          <p:cNvSpPr/>
          <p:nvPr/>
        </p:nvSpPr>
        <p:spPr>
          <a:xfrm>
            <a:off x="400623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534" y="1"/>
                </a:moveTo>
                <a:cubicBezTo>
                  <a:pt x="1" y="1"/>
                  <a:pt x="1" y="2284"/>
                  <a:pt x="1534" y="2284"/>
                </a:cubicBezTo>
                <a:lnTo>
                  <a:pt x="4307" y="2284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11"/>
          <p:cNvSpPr/>
          <p:nvPr/>
        </p:nvSpPr>
        <p:spPr>
          <a:xfrm>
            <a:off x="400623" y="2637192"/>
            <a:ext cx="440972" cy="237226"/>
          </a:xfrm>
          <a:custGeom>
            <a:avLst/>
            <a:gdLst/>
            <a:ahLst/>
            <a:cxnLst/>
            <a:rect l="l" t="t" r="r" b="b"/>
            <a:pathLst>
              <a:path w="4307" h="2317" extrusionOk="0">
                <a:moveTo>
                  <a:pt x="1534" y="1"/>
                </a:moveTo>
                <a:cubicBezTo>
                  <a:pt x="1" y="1"/>
                  <a:pt x="1" y="2317"/>
                  <a:pt x="1534" y="2317"/>
                </a:cubicBezTo>
                <a:lnTo>
                  <a:pt x="4307" y="2317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11"/>
          <p:cNvSpPr/>
          <p:nvPr/>
        </p:nvSpPr>
        <p:spPr>
          <a:xfrm>
            <a:off x="407381" y="3021243"/>
            <a:ext cx="434215" cy="237226"/>
          </a:xfrm>
          <a:custGeom>
            <a:avLst/>
            <a:gdLst/>
            <a:ahLst/>
            <a:cxnLst/>
            <a:rect l="l" t="t" r="r" b="b"/>
            <a:pathLst>
              <a:path w="4241" h="2317" extrusionOk="0">
                <a:moveTo>
                  <a:pt x="1468" y="1"/>
                </a:moveTo>
                <a:cubicBezTo>
                  <a:pt x="0" y="99"/>
                  <a:pt x="0" y="2219"/>
                  <a:pt x="1468" y="2317"/>
                </a:cubicBezTo>
                <a:lnTo>
                  <a:pt x="4241" y="2317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11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11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11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0" name="Google Shape;1840;p11"/>
          <p:cNvCxnSpPr/>
          <p:nvPr/>
        </p:nvCxnSpPr>
        <p:spPr>
          <a:xfrm>
            <a:off x="1940763" y="4750750"/>
            <a:ext cx="5241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1" name="Google Shape;1841;p11"/>
          <p:cNvSpPr txBox="1">
            <a:spLocks noGrp="1"/>
          </p:cNvSpPr>
          <p:nvPr>
            <p:ph type="title" hasCustomPrompt="1"/>
          </p:nvPr>
        </p:nvSpPr>
        <p:spPr>
          <a:xfrm>
            <a:off x="1709325" y="1669088"/>
            <a:ext cx="57255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2" name="Google Shape;1842;p11"/>
          <p:cNvSpPr txBox="1">
            <a:spLocks noGrp="1"/>
          </p:cNvSpPr>
          <p:nvPr>
            <p:ph type="subTitle" idx="1"/>
          </p:nvPr>
        </p:nvSpPr>
        <p:spPr>
          <a:xfrm>
            <a:off x="1709325" y="3283750"/>
            <a:ext cx="57255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" name="Google Shape;1845;p13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846" name="Google Shape;1846;p13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847" name="Google Shape;1847;p13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8" name="Google Shape;1848;p13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9" name="Google Shape;1849;p13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0" name="Google Shape;1850;p13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1" name="Google Shape;1851;p13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2" name="Google Shape;1852;p13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3" name="Google Shape;1853;p13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4" name="Google Shape;1854;p13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5" name="Google Shape;1855;p13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6" name="Google Shape;1856;p13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7" name="Google Shape;1857;p13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8" name="Google Shape;1858;p13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9" name="Google Shape;1859;p13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0" name="Google Shape;1860;p13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1" name="Google Shape;1861;p13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2" name="Google Shape;1862;p13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3" name="Google Shape;1863;p13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4" name="Google Shape;1864;p13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5" name="Google Shape;1865;p13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6" name="Google Shape;1866;p13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7" name="Google Shape;1867;p13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8" name="Google Shape;1868;p13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9" name="Google Shape;1869;p13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0" name="Google Shape;1870;p13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1" name="Google Shape;1871;p13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2" name="Google Shape;1872;p13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3" name="Google Shape;1873;p13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4" name="Google Shape;1874;p13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5" name="Google Shape;1875;p13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6" name="Google Shape;1876;p13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7" name="Google Shape;1877;p13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8" name="Google Shape;1878;p13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9" name="Google Shape;1879;p13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0" name="Google Shape;1880;p13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1" name="Google Shape;1881;p13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2" name="Google Shape;1882;p13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3" name="Google Shape;1883;p13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4" name="Google Shape;1884;p13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5" name="Google Shape;1885;p13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6" name="Google Shape;1886;p13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7" name="Google Shape;1887;p13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8" name="Google Shape;1888;p13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9" name="Google Shape;1889;p13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0" name="Google Shape;1890;p13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1" name="Google Shape;1891;p13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2" name="Google Shape;1892;p13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3" name="Google Shape;1893;p13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4" name="Google Shape;1894;p13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5" name="Google Shape;1895;p13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6" name="Google Shape;1896;p13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7" name="Google Shape;1897;p13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8" name="Google Shape;1898;p13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9" name="Google Shape;1899;p13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0" name="Google Shape;1900;p13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1" name="Google Shape;1901;p13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2" name="Google Shape;1902;p13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3" name="Google Shape;1903;p13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13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13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13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13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13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13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13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13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13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13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13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13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13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13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13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13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13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13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13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13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13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13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13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13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13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13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13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13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13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13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13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13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13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13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13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39" name="Google Shape;1939;p13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940" name="Google Shape;1940;p13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1" name="Google Shape;1941;p13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13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13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13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13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13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13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13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13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13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13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13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13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13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13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13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13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13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13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13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13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13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13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13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13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13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13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13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13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13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13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13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13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13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13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13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13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8" name="Google Shape;1978;p13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9" name="Google Shape;1979;p13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0" name="Google Shape;1980;p13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1" name="Google Shape;1981;p13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2" name="Google Shape;1982;p13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3" name="Google Shape;1983;p13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4" name="Google Shape;1984;p13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5" name="Google Shape;1985;p13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6" name="Google Shape;1986;p13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7" name="Google Shape;1987;p13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8" name="Google Shape;1988;p13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9" name="Google Shape;1989;p13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0" name="Google Shape;1990;p13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1" name="Google Shape;1991;p13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2" name="Google Shape;1992;p13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3" name="Google Shape;1993;p13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4" name="Google Shape;1994;p13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5" name="Google Shape;1995;p13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6" name="Google Shape;1996;p13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7" name="Google Shape;1997;p13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8" name="Google Shape;1998;p13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9" name="Google Shape;1999;p13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0" name="Google Shape;2000;p13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1" name="Google Shape;2001;p13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2" name="Google Shape;2002;p13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3" name="Google Shape;2003;p13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4" name="Google Shape;2004;p13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5" name="Google Shape;2005;p13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13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7" name="Google Shape;2007;p13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8" name="Google Shape;2008;p13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9" name="Google Shape;2009;p13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0" name="Google Shape;2010;p13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1" name="Google Shape;2011;p13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2" name="Google Shape;2012;p13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13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4" name="Google Shape;2014;p13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5" name="Google Shape;2015;p13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6" name="Google Shape;2016;p13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7" name="Google Shape;2017;p13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8" name="Google Shape;2018;p13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13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13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13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13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13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13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13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13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13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13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13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13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13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32" name="Google Shape;2032;p13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6" name="Google Shape;2036;p13"/>
          <p:cNvSpPr/>
          <p:nvPr/>
        </p:nvSpPr>
        <p:spPr>
          <a:xfrm rot="10800000">
            <a:off x="193800" y="1751175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13"/>
          <p:cNvSpPr/>
          <p:nvPr/>
        </p:nvSpPr>
        <p:spPr>
          <a:xfrm rot="10800000">
            <a:off x="193800" y="1403663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13"/>
          <p:cNvSpPr/>
          <p:nvPr/>
        </p:nvSpPr>
        <p:spPr>
          <a:xfrm rot="10800000">
            <a:off x="193800" y="1056150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13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3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41" name="Google Shape;2041;p13"/>
          <p:cNvSpPr txBox="1">
            <a:spLocks noGrp="1"/>
          </p:cNvSpPr>
          <p:nvPr>
            <p:ph type="subTitle" idx="1"/>
          </p:nvPr>
        </p:nvSpPr>
        <p:spPr>
          <a:xfrm>
            <a:off x="3306250" y="1792375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42" name="Google Shape;2042;p13"/>
          <p:cNvSpPr txBox="1">
            <a:spLocks noGrp="1"/>
          </p:cNvSpPr>
          <p:nvPr>
            <p:ph type="subTitle" idx="2"/>
          </p:nvPr>
        </p:nvSpPr>
        <p:spPr>
          <a:xfrm>
            <a:off x="3306251" y="21741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43" name="Google Shape;2043;p13"/>
          <p:cNvSpPr txBox="1">
            <a:spLocks noGrp="1"/>
          </p:cNvSpPr>
          <p:nvPr>
            <p:ph type="title" idx="3" hasCustomPrompt="1"/>
          </p:nvPr>
        </p:nvSpPr>
        <p:spPr>
          <a:xfrm>
            <a:off x="4052350" y="1298325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44" name="Google Shape;2044;p13"/>
          <p:cNvSpPr txBox="1">
            <a:spLocks noGrp="1"/>
          </p:cNvSpPr>
          <p:nvPr>
            <p:ph type="subTitle" idx="4"/>
          </p:nvPr>
        </p:nvSpPr>
        <p:spPr>
          <a:xfrm>
            <a:off x="5916825" y="1792375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45" name="Google Shape;2045;p13"/>
          <p:cNvSpPr txBox="1">
            <a:spLocks noGrp="1"/>
          </p:cNvSpPr>
          <p:nvPr>
            <p:ph type="subTitle" idx="5"/>
          </p:nvPr>
        </p:nvSpPr>
        <p:spPr>
          <a:xfrm>
            <a:off x="5916826" y="21741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46" name="Google Shape;2046;p13"/>
          <p:cNvSpPr txBox="1">
            <a:spLocks noGrp="1"/>
          </p:cNvSpPr>
          <p:nvPr>
            <p:ph type="title" idx="6" hasCustomPrompt="1"/>
          </p:nvPr>
        </p:nvSpPr>
        <p:spPr>
          <a:xfrm>
            <a:off x="6662925" y="1298325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47" name="Google Shape;2047;p13"/>
          <p:cNvSpPr txBox="1">
            <a:spLocks noGrp="1"/>
          </p:cNvSpPr>
          <p:nvPr>
            <p:ph type="subTitle" idx="7"/>
          </p:nvPr>
        </p:nvSpPr>
        <p:spPr>
          <a:xfrm>
            <a:off x="695675" y="1792375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48" name="Google Shape;2048;p13"/>
          <p:cNvSpPr txBox="1">
            <a:spLocks noGrp="1"/>
          </p:cNvSpPr>
          <p:nvPr>
            <p:ph type="subTitle" idx="8"/>
          </p:nvPr>
        </p:nvSpPr>
        <p:spPr>
          <a:xfrm>
            <a:off x="695676" y="21741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49" name="Google Shape;2049;p13"/>
          <p:cNvSpPr txBox="1">
            <a:spLocks noGrp="1"/>
          </p:cNvSpPr>
          <p:nvPr>
            <p:ph type="title" idx="9" hasCustomPrompt="1"/>
          </p:nvPr>
        </p:nvSpPr>
        <p:spPr>
          <a:xfrm>
            <a:off x="1441775" y="1298325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0" name="Google Shape;2050;p13"/>
          <p:cNvSpPr txBox="1">
            <a:spLocks noGrp="1"/>
          </p:cNvSpPr>
          <p:nvPr>
            <p:ph type="subTitle" idx="13"/>
          </p:nvPr>
        </p:nvSpPr>
        <p:spPr>
          <a:xfrm>
            <a:off x="3306250" y="3608200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51" name="Google Shape;2051;p13"/>
          <p:cNvSpPr txBox="1">
            <a:spLocks noGrp="1"/>
          </p:cNvSpPr>
          <p:nvPr>
            <p:ph type="subTitle" idx="14"/>
          </p:nvPr>
        </p:nvSpPr>
        <p:spPr>
          <a:xfrm>
            <a:off x="3306251" y="3989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52" name="Google Shape;2052;p13"/>
          <p:cNvSpPr txBox="1">
            <a:spLocks noGrp="1"/>
          </p:cNvSpPr>
          <p:nvPr>
            <p:ph type="title" idx="15" hasCustomPrompt="1"/>
          </p:nvPr>
        </p:nvSpPr>
        <p:spPr>
          <a:xfrm>
            <a:off x="4052350" y="3114000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3" name="Google Shape;2053;p13"/>
          <p:cNvSpPr txBox="1">
            <a:spLocks noGrp="1"/>
          </p:cNvSpPr>
          <p:nvPr>
            <p:ph type="subTitle" idx="16"/>
          </p:nvPr>
        </p:nvSpPr>
        <p:spPr>
          <a:xfrm>
            <a:off x="5916825" y="3608200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54" name="Google Shape;2054;p13"/>
          <p:cNvSpPr txBox="1">
            <a:spLocks noGrp="1"/>
          </p:cNvSpPr>
          <p:nvPr>
            <p:ph type="subTitle" idx="17"/>
          </p:nvPr>
        </p:nvSpPr>
        <p:spPr>
          <a:xfrm>
            <a:off x="5916826" y="3989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55" name="Google Shape;2055;p13"/>
          <p:cNvSpPr txBox="1">
            <a:spLocks noGrp="1"/>
          </p:cNvSpPr>
          <p:nvPr>
            <p:ph type="title" idx="18" hasCustomPrompt="1"/>
          </p:nvPr>
        </p:nvSpPr>
        <p:spPr>
          <a:xfrm>
            <a:off x="6662925" y="3114000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6" name="Google Shape;2056;p13"/>
          <p:cNvSpPr txBox="1">
            <a:spLocks noGrp="1"/>
          </p:cNvSpPr>
          <p:nvPr>
            <p:ph type="subTitle" idx="19"/>
          </p:nvPr>
        </p:nvSpPr>
        <p:spPr>
          <a:xfrm>
            <a:off x="695675" y="3608200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57" name="Google Shape;2057;p13"/>
          <p:cNvSpPr txBox="1">
            <a:spLocks noGrp="1"/>
          </p:cNvSpPr>
          <p:nvPr>
            <p:ph type="subTitle" idx="20"/>
          </p:nvPr>
        </p:nvSpPr>
        <p:spPr>
          <a:xfrm>
            <a:off x="695676" y="3989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58" name="Google Shape;2058;p13"/>
          <p:cNvSpPr txBox="1">
            <a:spLocks noGrp="1"/>
          </p:cNvSpPr>
          <p:nvPr>
            <p:ph type="title" idx="21" hasCustomPrompt="1"/>
          </p:nvPr>
        </p:nvSpPr>
        <p:spPr>
          <a:xfrm>
            <a:off x="1441775" y="3114000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14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2061" name="Google Shape;2061;p14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2062" name="Google Shape;2062;p1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1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1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1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1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1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1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1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1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1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1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1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1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1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1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1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1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1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1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1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1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1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1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1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1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1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1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1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1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1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1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3" name="Google Shape;2093;p1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4" name="Google Shape;2094;p1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5" name="Google Shape;2095;p1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6" name="Google Shape;2096;p1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7" name="Google Shape;2097;p1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8" name="Google Shape;2098;p1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9" name="Google Shape;2099;p1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0" name="Google Shape;2100;p1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1" name="Google Shape;2101;p1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2" name="Google Shape;2102;p1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3" name="Google Shape;2103;p1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4" name="Google Shape;2104;p1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5" name="Google Shape;2105;p1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6" name="Google Shape;2106;p1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7" name="Google Shape;2107;p1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8" name="Google Shape;2108;p1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9" name="Google Shape;2109;p1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0" name="Google Shape;2110;p1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1" name="Google Shape;2111;p1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2" name="Google Shape;2112;p1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3" name="Google Shape;2113;p1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4" name="Google Shape;2114;p1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5" name="Google Shape;2115;p1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6" name="Google Shape;2116;p1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7" name="Google Shape;2117;p1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8" name="Google Shape;2118;p1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9" name="Google Shape;2119;p1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0" name="Google Shape;2120;p1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1" name="Google Shape;2121;p1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2" name="Google Shape;2122;p1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3" name="Google Shape;2123;p1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4" name="Google Shape;2124;p1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5" name="Google Shape;2125;p1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6" name="Google Shape;2126;p1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7" name="Google Shape;2127;p1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8" name="Google Shape;2128;p1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9" name="Google Shape;2129;p1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0" name="Google Shape;2130;p1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1" name="Google Shape;2131;p1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2" name="Google Shape;2132;p1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3" name="Google Shape;2133;p1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4" name="Google Shape;2134;p1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5" name="Google Shape;2135;p1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1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7" name="Google Shape;2137;p1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8" name="Google Shape;2138;p1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9" name="Google Shape;2139;p1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0" name="Google Shape;2140;p1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1" name="Google Shape;2141;p1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2" name="Google Shape;2142;p1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3" name="Google Shape;2143;p1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4" name="Google Shape;2144;p1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5" name="Google Shape;2145;p1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6" name="Google Shape;2146;p1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7" name="Google Shape;2147;p1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8" name="Google Shape;2148;p1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9" name="Google Shape;2149;p1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0" name="Google Shape;2150;p1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1" name="Google Shape;2151;p1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2" name="Google Shape;2152;p1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3" name="Google Shape;2153;p1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4" name="Google Shape;2154;p14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2155" name="Google Shape;2155;p1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6" name="Google Shape;2156;p1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7" name="Google Shape;2157;p1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8" name="Google Shape;2158;p1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9" name="Google Shape;2159;p1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0" name="Google Shape;2160;p1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1" name="Google Shape;2161;p1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2" name="Google Shape;2162;p1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3" name="Google Shape;2163;p1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4" name="Google Shape;2164;p1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5" name="Google Shape;2165;p1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6" name="Google Shape;2166;p1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7" name="Google Shape;2167;p1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8" name="Google Shape;2168;p1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9" name="Google Shape;2169;p1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0" name="Google Shape;2170;p1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1" name="Google Shape;2171;p1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2" name="Google Shape;2172;p1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3" name="Google Shape;2173;p1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4" name="Google Shape;2174;p1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5" name="Google Shape;2175;p1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6" name="Google Shape;2176;p1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7" name="Google Shape;2177;p1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8" name="Google Shape;2178;p1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9" name="Google Shape;2179;p1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0" name="Google Shape;2180;p1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1" name="Google Shape;2181;p1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2" name="Google Shape;2182;p1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3" name="Google Shape;2183;p1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4" name="Google Shape;2184;p1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5" name="Google Shape;2185;p1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6" name="Google Shape;2186;p1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7" name="Google Shape;2187;p1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8" name="Google Shape;2188;p1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9" name="Google Shape;2189;p1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0" name="Google Shape;2190;p1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1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2" name="Google Shape;2192;p1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3" name="Google Shape;2193;p1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4" name="Google Shape;2194;p1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5" name="Google Shape;2195;p1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6" name="Google Shape;2196;p1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7" name="Google Shape;2197;p1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1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9" name="Google Shape;2199;p1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0" name="Google Shape;2200;p1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1" name="Google Shape;2201;p1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2" name="Google Shape;2202;p1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3" name="Google Shape;2203;p1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4" name="Google Shape;2204;p1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1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6" name="Google Shape;2206;p1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7" name="Google Shape;2207;p1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8" name="Google Shape;2208;p1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9" name="Google Shape;2209;p1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0" name="Google Shape;2210;p1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1" name="Google Shape;2211;p1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1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3" name="Google Shape;2213;p1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4" name="Google Shape;2214;p1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5" name="Google Shape;2215;p1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6" name="Google Shape;2216;p1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7" name="Google Shape;2217;p1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8" name="Google Shape;2218;p1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9" name="Google Shape;2219;p1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0" name="Google Shape;2220;p1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1" name="Google Shape;2221;p1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2" name="Google Shape;2222;p1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3" name="Google Shape;2223;p1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4" name="Google Shape;2224;p1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5" name="Google Shape;2225;p1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6" name="Google Shape;2226;p1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7" name="Google Shape;2227;p1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8" name="Google Shape;2228;p1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9" name="Google Shape;2229;p1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0" name="Google Shape;2230;p1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1" name="Google Shape;2231;p1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2" name="Google Shape;2232;p1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3" name="Google Shape;2233;p1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4" name="Google Shape;2234;p1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5" name="Google Shape;2235;p1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6" name="Google Shape;2236;p1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7" name="Google Shape;2237;p1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8" name="Google Shape;2238;p1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9" name="Google Shape;2239;p1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0" name="Google Shape;2240;p1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1" name="Google Shape;2241;p1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2" name="Google Shape;2242;p1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3" name="Google Shape;2243;p1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4" name="Google Shape;2244;p1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5" name="Google Shape;2245;p1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6" name="Google Shape;2246;p1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47" name="Google Shape;2247;p14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4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4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4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1" name="Google Shape;2251;p14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14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53" name="Google Shape;2253;p14"/>
          <p:cNvSpPr txBox="1">
            <a:spLocks noGrp="1"/>
          </p:cNvSpPr>
          <p:nvPr>
            <p:ph type="subTitle" idx="1"/>
          </p:nvPr>
        </p:nvSpPr>
        <p:spPr>
          <a:xfrm>
            <a:off x="820611" y="2308526"/>
            <a:ext cx="75027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2254" name="Google Shape;2254;p14"/>
          <p:cNvSpPr txBox="1">
            <a:spLocks noGrp="1"/>
          </p:cNvSpPr>
          <p:nvPr>
            <p:ph type="subTitle" idx="2"/>
          </p:nvPr>
        </p:nvSpPr>
        <p:spPr>
          <a:xfrm>
            <a:off x="820600" y="2741827"/>
            <a:ext cx="7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5" name="Google Shape;2255;p14"/>
          <p:cNvSpPr txBox="1">
            <a:spLocks noGrp="1"/>
          </p:cNvSpPr>
          <p:nvPr>
            <p:ph type="subTitle" idx="3"/>
          </p:nvPr>
        </p:nvSpPr>
        <p:spPr>
          <a:xfrm>
            <a:off x="820611" y="1160375"/>
            <a:ext cx="75027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2256" name="Google Shape;2256;p14"/>
          <p:cNvSpPr txBox="1">
            <a:spLocks noGrp="1"/>
          </p:cNvSpPr>
          <p:nvPr>
            <p:ph type="subTitle" idx="4"/>
          </p:nvPr>
        </p:nvSpPr>
        <p:spPr>
          <a:xfrm>
            <a:off x="820600" y="1593810"/>
            <a:ext cx="7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7" name="Google Shape;2257;p14"/>
          <p:cNvSpPr txBox="1">
            <a:spLocks noGrp="1"/>
          </p:cNvSpPr>
          <p:nvPr>
            <p:ph type="subTitle" idx="5"/>
          </p:nvPr>
        </p:nvSpPr>
        <p:spPr>
          <a:xfrm>
            <a:off x="820611" y="3456540"/>
            <a:ext cx="75027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2258" name="Google Shape;2258;p14"/>
          <p:cNvSpPr txBox="1">
            <a:spLocks noGrp="1"/>
          </p:cNvSpPr>
          <p:nvPr>
            <p:ph type="subTitle" idx="6"/>
          </p:nvPr>
        </p:nvSpPr>
        <p:spPr>
          <a:xfrm>
            <a:off x="820600" y="3889850"/>
            <a:ext cx="7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0" name="Google Shape;2260;p15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2261" name="Google Shape;2261;p15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2262" name="Google Shape;2262;p1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3" name="Google Shape;2263;p1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4" name="Google Shape;2264;p1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5" name="Google Shape;2265;p1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6" name="Google Shape;2266;p1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7" name="Google Shape;2267;p1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8" name="Google Shape;2268;p1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9" name="Google Shape;2269;p1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0" name="Google Shape;2270;p1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1" name="Google Shape;2271;p1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2" name="Google Shape;2272;p1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3" name="Google Shape;2273;p1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4" name="Google Shape;2274;p1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5" name="Google Shape;2275;p1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1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1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8" name="Google Shape;2278;p1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9" name="Google Shape;2279;p1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0" name="Google Shape;2280;p1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1" name="Google Shape;2281;p1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2" name="Google Shape;2282;p1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3" name="Google Shape;2283;p1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4" name="Google Shape;2284;p1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5" name="Google Shape;2285;p1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6" name="Google Shape;2286;p1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7" name="Google Shape;2287;p1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8" name="Google Shape;2288;p1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9" name="Google Shape;2289;p1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0" name="Google Shape;2290;p1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1" name="Google Shape;2291;p1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2" name="Google Shape;2292;p1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3" name="Google Shape;2293;p1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4" name="Google Shape;2294;p1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5" name="Google Shape;2295;p1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6" name="Google Shape;2296;p1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7" name="Google Shape;2297;p1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8" name="Google Shape;2298;p1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9" name="Google Shape;2299;p1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0" name="Google Shape;2300;p1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1" name="Google Shape;2301;p1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2" name="Google Shape;2302;p1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3" name="Google Shape;2303;p1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4" name="Google Shape;2304;p1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5" name="Google Shape;2305;p1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6" name="Google Shape;2306;p1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7" name="Google Shape;2307;p1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8" name="Google Shape;2308;p1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9" name="Google Shape;2309;p1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0" name="Google Shape;2310;p1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1" name="Google Shape;2311;p1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2" name="Google Shape;2312;p1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3" name="Google Shape;2313;p1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4" name="Google Shape;2314;p1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5" name="Google Shape;2315;p1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6" name="Google Shape;2316;p1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7" name="Google Shape;2317;p1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8" name="Google Shape;2318;p1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9" name="Google Shape;2319;p1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0" name="Google Shape;2320;p1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1" name="Google Shape;2321;p1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2" name="Google Shape;2322;p1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3" name="Google Shape;2323;p1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4" name="Google Shape;2324;p1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5" name="Google Shape;2325;p1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6" name="Google Shape;2326;p1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7" name="Google Shape;2327;p1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8" name="Google Shape;2328;p1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9" name="Google Shape;2329;p1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0" name="Google Shape;2330;p1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1" name="Google Shape;2331;p1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2" name="Google Shape;2332;p1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3" name="Google Shape;2333;p1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4" name="Google Shape;2334;p1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5" name="Google Shape;2335;p1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6" name="Google Shape;2336;p1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7" name="Google Shape;2337;p1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8" name="Google Shape;2338;p1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9" name="Google Shape;2339;p1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0" name="Google Shape;2340;p1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1" name="Google Shape;2341;p1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2" name="Google Shape;2342;p1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3" name="Google Shape;2343;p1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4" name="Google Shape;2344;p1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5" name="Google Shape;2345;p1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6" name="Google Shape;2346;p1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7" name="Google Shape;2347;p1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8" name="Google Shape;2348;p1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9" name="Google Shape;2349;p1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0" name="Google Shape;2350;p1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1" name="Google Shape;2351;p1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2" name="Google Shape;2352;p1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3" name="Google Shape;2353;p1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54" name="Google Shape;2354;p15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2355" name="Google Shape;2355;p1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6" name="Google Shape;2356;p1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7" name="Google Shape;2357;p1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8" name="Google Shape;2358;p1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9" name="Google Shape;2359;p1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0" name="Google Shape;2360;p1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1" name="Google Shape;2361;p1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2" name="Google Shape;2362;p1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3" name="Google Shape;2363;p1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4" name="Google Shape;2364;p1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5" name="Google Shape;2365;p1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6" name="Google Shape;2366;p1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7" name="Google Shape;2367;p1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8" name="Google Shape;2368;p1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9" name="Google Shape;2369;p1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0" name="Google Shape;2370;p1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1" name="Google Shape;2371;p1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2" name="Google Shape;2372;p1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3" name="Google Shape;2373;p1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4" name="Google Shape;2374;p1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5" name="Google Shape;2375;p1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6" name="Google Shape;2376;p1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7" name="Google Shape;2377;p1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8" name="Google Shape;2378;p1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9" name="Google Shape;2379;p1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0" name="Google Shape;2380;p1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1" name="Google Shape;2381;p1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2" name="Google Shape;2382;p1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3" name="Google Shape;2383;p1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4" name="Google Shape;2384;p1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5" name="Google Shape;2385;p1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6" name="Google Shape;2386;p1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7" name="Google Shape;2387;p1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8" name="Google Shape;2388;p1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9" name="Google Shape;2389;p1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0" name="Google Shape;2390;p1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1" name="Google Shape;2391;p1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2" name="Google Shape;2392;p1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3" name="Google Shape;2393;p1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4" name="Google Shape;2394;p1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5" name="Google Shape;2395;p1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6" name="Google Shape;2396;p1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7" name="Google Shape;2397;p1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8" name="Google Shape;2398;p1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9" name="Google Shape;2399;p1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0" name="Google Shape;2400;p1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1" name="Google Shape;2401;p1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2" name="Google Shape;2402;p1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3" name="Google Shape;2403;p1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4" name="Google Shape;2404;p1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5" name="Google Shape;2405;p1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6" name="Google Shape;2406;p1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7" name="Google Shape;2407;p1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8" name="Google Shape;2408;p1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9" name="Google Shape;2409;p1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0" name="Google Shape;2410;p1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1" name="Google Shape;2411;p1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2" name="Google Shape;2412;p1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3" name="Google Shape;2413;p1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4" name="Google Shape;2414;p1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5" name="Google Shape;2415;p1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6" name="Google Shape;2416;p1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7" name="Google Shape;2417;p1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8" name="Google Shape;2418;p1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9" name="Google Shape;2419;p1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0" name="Google Shape;2420;p1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1" name="Google Shape;2421;p1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2" name="Google Shape;2422;p1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3" name="Google Shape;2423;p1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4" name="Google Shape;2424;p1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5" name="Google Shape;2425;p1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6" name="Google Shape;2426;p1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7" name="Google Shape;2427;p1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8" name="Google Shape;2428;p1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9" name="Google Shape;2429;p1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0" name="Google Shape;2430;p1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1" name="Google Shape;2431;p1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2" name="Google Shape;2432;p1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3" name="Google Shape;2433;p1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4" name="Google Shape;2434;p1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5" name="Google Shape;2435;p1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6" name="Google Shape;2436;p1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7" name="Google Shape;2437;p1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8" name="Google Shape;2438;p1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9" name="Google Shape;2439;p1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0" name="Google Shape;2440;p1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1" name="Google Shape;2441;p1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2" name="Google Shape;2442;p1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3" name="Google Shape;2443;p1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4" name="Google Shape;2444;p1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5" name="Google Shape;2445;p1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6" name="Google Shape;2446;p1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47" name="Google Shape;2447;p15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5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5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5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1" name="Google Shape;2451;p15"/>
          <p:cNvSpPr/>
          <p:nvPr/>
        </p:nvSpPr>
        <p:spPr>
          <a:xfrm flipH="1">
            <a:off x="186793" y="1764339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15"/>
          <p:cNvSpPr/>
          <p:nvPr/>
        </p:nvSpPr>
        <p:spPr>
          <a:xfrm flipH="1">
            <a:off x="186793" y="2148390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15"/>
          <p:cNvSpPr/>
          <p:nvPr/>
        </p:nvSpPr>
        <p:spPr>
          <a:xfrm flipH="1">
            <a:off x="180138" y="2532442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15"/>
          <p:cNvSpPr/>
          <p:nvPr/>
        </p:nvSpPr>
        <p:spPr>
          <a:xfrm flipH="1">
            <a:off x="216894" y="2913217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15"/>
          <p:cNvSpPr/>
          <p:nvPr/>
        </p:nvSpPr>
        <p:spPr>
          <a:xfrm flipH="1">
            <a:off x="216894" y="3297268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15"/>
          <p:cNvSpPr/>
          <p:nvPr/>
        </p:nvSpPr>
        <p:spPr>
          <a:xfrm>
            <a:off x="476475" y="597400"/>
            <a:ext cx="8187600" cy="44499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15"/>
          <p:cNvSpPr/>
          <p:nvPr/>
        </p:nvSpPr>
        <p:spPr>
          <a:xfrm>
            <a:off x="4540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15"/>
          <p:cNvSpPr/>
          <p:nvPr/>
        </p:nvSpPr>
        <p:spPr>
          <a:xfrm>
            <a:off x="37565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15"/>
          <p:cNvSpPr/>
          <p:nvPr/>
        </p:nvSpPr>
        <p:spPr>
          <a:xfrm>
            <a:off x="532518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15"/>
          <p:cNvSpPr txBox="1">
            <a:spLocks noGrp="1"/>
          </p:cNvSpPr>
          <p:nvPr>
            <p:ph type="title"/>
          </p:nvPr>
        </p:nvSpPr>
        <p:spPr>
          <a:xfrm>
            <a:off x="1630470" y="3219975"/>
            <a:ext cx="588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2461" name="Google Shape;2461;p15"/>
          <p:cNvSpPr txBox="1">
            <a:spLocks noGrp="1"/>
          </p:cNvSpPr>
          <p:nvPr>
            <p:ph type="subTitle" idx="1"/>
          </p:nvPr>
        </p:nvSpPr>
        <p:spPr>
          <a:xfrm>
            <a:off x="1630425" y="1447175"/>
            <a:ext cx="5883000" cy="14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3" name="Google Shape;2463;p16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2464" name="Google Shape;2464;p16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2465" name="Google Shape;2465;p1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6" name="Google Shape;2466;p1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7" name="Google Shape;2467;p1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8" name="Google Shape;2468;p1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9" name="Google Shape;2469;p1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0" name="Google Shape;2470;p1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1" name="Google Shape;2471;p1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2" name="Google Shape;2472;p1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3" name="Google Shape;2473;p1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4" name="Google Shape;2474;p1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5" name="Google Shape;2475;p1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6" name="Google Shape;2476;p1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7" name="Google Shape;2477;p1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8" name="Google Shape;2478;p1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9" name="Google Shape;2479;p1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0" name="Google Shape;2480;p1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1" name="Google Shape;2481;p1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2" name="Google Shape;2482;p1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3" name="Google Shape;2483;p1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4" name="Google Shape;2484;p1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5" name="Google Shape;2485;p1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6" name="Google Shape;2486;p1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7" name="Google Shape;2487;p1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8" name="Google Shape;2488;p1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9" name="Google Shape;2489;p1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0" name="Google Shape;2490;p1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1" name="Google Shape;2491;p1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2" name="Google Shape;2492;p1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3" name="Google Shape;2493;p1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4" name="Google Shape;2494;p1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5" name="Google Shape;2495;p1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6" name="Google Shape;2496;p1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7" name="Google Shape;2497;p1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8" name="Google Shape;2498;p1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9" name="Google Shape;2499;p1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0" name="Google Shape;2500;p1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1" name="Google Shape;2501;p1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2" name="Google Shape;2502;p1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3" name="Google Shape;2503;p1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4" name="Google Shape;2504;p1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5" name="Google Shape;2505;p1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6" name="Google Shape;2506;p1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7" name="Google Shape;2507;p1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8" name="Google Shape;2508;p1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9" name="Google Shape;2509;p1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0" name="Google Shape;2510;p1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1" name="Google Shape;2511;p1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2" name="Google Shape;2512;p1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3" name="Google Shape;2513;p1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4" name="Google Shape;2514;p1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5" name="Google Shape;2515;p1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6" name="Google Shape;2516;p1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7" name="Google Shape;2517;p1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8" name="Google Shape;2518;p1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9" name="Google Shape;2519;p1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0" name="Google Shape;2520;p1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1" name="Google Shape;2521;p1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2" name="Google Shape;2522;p1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3" name="Google Shape;2523;p1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4" name="Google Shape;2524;p1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5" name="Google Shape;2525;p1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6" name="Google Shape;2526;p1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7" name="Google Shape;2527;p1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8" name="Google Shape;2528;p1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9" name="Google Shape;2529;p1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0" name="Google Shape;2530;p1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1" name="Google Shape;2531;p1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2" name="Google Shape;2532;p1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3" name="Google Shape;2533;p1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4" name="Google Shape;2534;p1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5" name="Google Shape;2535;p1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6" name="Google Shape;2536;p1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7" name="Google Shape;2537;p1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8" name="Google Shape;2538;p1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9" name="Google Shape;2539;p1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0" name="Google Shape;2540;p1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1" name="Google Shape;2541;p1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2" name="Google Shape;2542;p1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3" name="Google Shape;2543;p1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4" name="Google Shape;2544;p1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5" name="Google Shape;2545;p1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6" name="Google Shape;2546;p1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7" name="Google Shape;2547;p1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8" name="Google Shape;2548;p1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9" name="Google Shape;2549;p1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0" name="Google Shape;2550;p1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1" name="Google Shape;2551;p1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2" name="Google Shape;2552;p1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3" name="Google Shape;2553;p1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4" name="Google Shape;2554;p1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5" name="Google Shape;2555;p1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6" name="Google Shape;2556;p1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57" name="Google Shape;2557;p16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2558" name="Google Shape;2558;p1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9" name="Google Shape;2559;p1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0" name="Google Shape;2560;p1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1" name="Google Shape;2561;p1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2" name="Google Shape;2562;p1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3" name="Google Shape;2563;p1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4" name="Google Shape;2564;p1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5" name="Google Shape;2565;p1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6" name="Google Shape;2566;p1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7" name="Google Shape;2567;p1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8" name="Google Shape;2568;p1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9" name="Google Shape;2569;p1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0" name="Google Shape;2570;p1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1" name="Google Shape;2571;p1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2" name="Google Shape;2572;p1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3" name="Google Shape;2573;p1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4" name="Google Shape;2574;p1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5" name="Google Shape;2575;p1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6" name="Google Shape;2576;p1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7" name="Google Shape;2577;p1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8" name="Google Shape;2578;p1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9" name="Google Shape;2579;p1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0" name="Google Shape;2580;p1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1" name="Google Shape;2581;p1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2" name="Google Shape;2582;p1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3" name="Google Shape;2583;p1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4" name="Google Shape;2584;p1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5" name="Google Shape;2585;p1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6" name="Google Shape;2586;p1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7" name="Google Shape;2587;p1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8" name="Google Shape;2588;p1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9" name="Google Shape;2589;p1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0" name="Google Shape;2590;p1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1" name="Google Shape;2591;p1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1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3" name="Google Shape;2593;p1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4" name="Google Shape;2594;p1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1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6" name="Google Shape;2596;p1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7" name="Google Shape;2597;p1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8" name="Google Shape;2598;p1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1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0" name="Google Shape;2600;p1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1" name="Google Shape;2601;p1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1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3" name="Google Shape;2603;p1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4" name="Google Shape;2604;p1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5" name="Google Shape;2605;p1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6" name="Google Shape;2606;p1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7" name="Google Shape;2607;p1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8" name="Google Shape;2608;p1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9" name="Google Shape;2609;p1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0" name="Google Shape;2610;p1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1" name="Google Shape;2611;p1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2" name="Google Shape;2612;p1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3" name="Google Shape;2613;p1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4" name="Google Shape;2614;p1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5" name="Google Shape;2615;p1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6" name="Google Shape;2616;p1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7" name="Google Shape;2617;p1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8" name="Google Shape;2618;p1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9" name="Google Shape;2619;p1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0" name="Google Shape;2620;p1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1" name="Google Shape;2621;p1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2" name="Google Shape;2622;p1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3" name="Google Shape;2623;p1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4" name="Google Shape;2624;p1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5" name="Google Shape;2625;p1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1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1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1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9" name="Google Shape;2629;p1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0" name="Google Shape;2630;p1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1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1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1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4" name="Google Shape;2634;p1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5" name="Google Shape;2635;p1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6" name="Google Shape;2636;p1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7" name="Google Shape;2637;p1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8" name="Google Shape;2638;p1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9" name="Google Shape;2639;p1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0" name="Google Shape;2640;p1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1" name="Google Shape;2641;p1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2" name="Google Shape;2642;p1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3" name="Google Shape;2643;p1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4" name="Google Shape;2644;p1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5" name="Google Shape;2645;p1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6" name="Google Shape;2646;p1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7" name="Google Shape;2647;p1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8" name="Google Shape;2648;p1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9" name="Google Shape;2649;p1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650" name="Google Shape;2650;p16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6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6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6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4" name="Google Shape;2654;p16"/>
          <p:cNvSpPr/>
          <p:nvPr/>
        </p:nvSpPr>
        <p:spPr>
          <a:xfrm rot="5400000" flipH="1">
            <a:off x="5121407" y="171583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16"/>
          <p:cNvSpPr/>
          <p:nvPr/>
        </p:nvSpPr>
        <p:spPr>
          <a:xfrm rot="5400000" flipH="1">
            <a:off x="4737356" y="171583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16"/>
          <p:cNvSpPr/>
          <p:nvPr/>
        </p:nvSpPr>
        <p:spPr>
          <a:xfrm rot="5400000" flipH="1">
            <a:off x="4349926" y="168205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16"/>
          <p:cNvSpPr/>
          <p:nvPr/>
        </p:nvSpPr>
        <p:spPr>
          <a:xfrm rot="5400000" flipH="1">
            <a:off x="3985891" y="184945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16"/>
          <p:cNvSpPr/>
          <p:nvPr/>
        </p:nvSpPr>
        <p:spPr>
          <a:xfrm rot="5400000" flipH="1">
            <a:off x="3603426" y="186532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16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16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2" name="Google Shape;3472;p21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3473" name="Google Shape;3473;p21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3474" name="Google Shape;3474;p21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5" name="Google Shape;3475;p21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6" name="Google Shape;3476;p21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7" name="Google Shape;3477;p21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8" name="Google Shape;3478;p21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9" name="Google Shape;3479;p21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0" name="Google Shape;3480;p21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1" name="Google Shape;3481;p21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2" name="Google Shape;3482;p21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3" name="Google Shape;3483;p21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4" name="Google Shape;3484;p21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5" name="Google Shape;3485;p21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6" name="Google Shape;3486;p21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7" name="Google Shape;3487;p21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8" name="Google Shape;3488;p21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9" name="Google Shape;3489;p21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0" name="Google Shape;3490;p21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1" name="Google Shape;3491;p21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2" name="Google Shape;3492;p21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3" name="Google Shape;3493;p21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4" name="Google Shape;3494;p21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5" name="Google Shape;3495;p21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6" name="Google Shape;3496;p21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7" name="Google Shape;3497;p21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8" name="Google Shape;3498;p21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9" name="Google Shape;3499;p21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0" name="Google Shape;3500;p21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1" name="Google Shape;3501;p21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2" name="Google Shape;3502;p21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3" name="Google Shape;3503;p21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4" name="Google Shape;3504;p21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5" name="Google Shape;3505;p21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6" name="Google Shape;3506;p21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7" name="Google Shape;3507;p21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8" name="Google Shape;3508;p21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9" name="Google Shape;3509;p21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0" name="Google Shape;3510;p21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1" name="Google Shape;3511;p21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2" name="Google Shape;3512;p21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3" name="Google Shape;3513;p21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4" name="Google Shape;3514;p21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5" name="Google Shape;3515;p21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6" name="Google Shape;3516;p21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7" name="Google Shape;3517;p21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8" name="Google Shape;3518;p21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9" name="Google Shape;3519;p21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0" name="Google Shape;3520;p21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1" name="Google Shape;3521;p21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2" name="Google Shape;3522;p21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3" name="Google Shape;3523;p21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4" name="Google Shape;3524;p21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5" name="Google Shape;3525;p21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6" name="Google Shape;3526;p21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7" name="Google Shape;3527;p21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8" name="Google Shape;3528;p21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9" name="Google Shape;3529;p21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0" name="Google Shape;3530;p21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1" name="Google Shape;3531;p21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2" name="Google Shape;3532;p21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3" name="Google Shape;3533;p21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4" name="Google Shape;3534;p21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5" name="Google Shape;3535;p21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6" name="Google Shape;3536;p21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7" name="Google Shape;3537;p21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8" name="Google Shape;3538;p21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9" name="Google Shape;3539;p21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0" name="Google Shape;3540;p21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1" name="Google Shape;3541;p21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2" name="Google Shape;3542;p21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3" name="Google Shape;3543;p21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4" name="Google Shape;3544;p21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5" name="Google Shape;3545;p21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6" name="Google Shape;3546;p21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7" name="Google Shape;3547;p21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8" name="Google Shape;3548;p21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9" name="Google Shape;3549;p21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0" name="Google Shape;3550;p21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1" name="Google Shape;3551;p21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2" name="Google Shape;3552;p21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3" name="Google Shape;3553;p21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4" name="Google Shape;3554;p21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5" name="Google Shape;3555;p21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6" name="Google Shape;3556;p21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7" name="Google Shape;3557;p21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8" name="Google Shape;3558;p21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9" name="Google Shape;3559;p21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0" name="Google Shape;3560;p21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1" name="Google Shape;3561;p21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2" name="Google Shape;3562;p21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3" name="Google Shape;3563;p21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4" name="Google Shape;3564;p21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5" name="Google Shape;3565;p21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66" name="Google Shape;3566;p21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3567" name="Google Shape;3567;p21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8" name="Google Shape;3568;p21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9" name="Google Shape;3569;p21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0" name="Google Shape;3570;p21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1" name="Google Shape;3571;p21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2" name="Google Shape;3572;p21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3" name="Google Shape;3573;p21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4" name="Google Shape;3574;p21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5" name="Google Shape;3575;p21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6" name="Google Shape;3576;p21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7" name="Google Shape;3577;p21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8" name="Google Shape;3578;p21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9" name="Google Shape;3579;p21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0" name="Google Shape;3580;p21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1" name="Google Shape;3581;p21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2" name="Google Shape;3582;p21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3" name="Google Shape;3583;p21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4" name="Google Shape;3584;p21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5" name="Google Shape;3585;p21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6" name="Google Shape;3586;p21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7" name="Google Shape;3587;p21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8" name="Google Shape;3588;p21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9" name="Google Shape;3589;p21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0" name="Google Shape;3590;p21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1" name="Google Shape;3591;p21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2" name="Google Shape;3592;p21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3" name="Google Shape;3593;p21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4" name="Google Shape;3594;p21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5" name="Google Shape;3595;p21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6" name="Google Shape;3596;p21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7" name="Google Shape;3597;p21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8" name="Google Shape;3598;p21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9" name="Google Shape;3599;p21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0" name="Google Shape;3600;p21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1" name="Google Shape;3601;p21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2" name="Google Shape;3602;p21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3" name="Google Shape;3603;p21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4" name="Google Shape;3604;p21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5" name="Google Shape;3605;p21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6" name="Google Shape;3606;p21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7" name="Google Shape;3607;p21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8" name="Google Shape;3608;p21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9" name="Google Shape;3609;p21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0" name="Google Shape;3610;p21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1" name="Google Shape;3611;p21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2" name="Google Shape;3612;p21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3" name="Google Shape;3613;p21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4" name="Google Shape;3614;p21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5" name="Google Shape;3615;p21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6" name="Google Shape;3616;p21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7" name="Google Shape;3617;p21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8" name="Google Shape;3618;p21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9" name="Google Shape;3619;p21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0" name="Google Shape;3620;p21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1" name="Google Shape;3621;p21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2" name="Google Shape;3622;p21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3" name="Google Shape;3623;p21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4" name="Google Shape;3624;p21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5" name="Google Shape;3625;p21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6" name="Google Shape;3626;p21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7" name="Google Shape;3627;p21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8" name="Google Shape;3628;p21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9" name="Google Shape;3629;p21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0" name="Google Shape;3630;p21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1" name="Google Shape;3631;p21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2" name="Google Shape;3632;p21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3" name="Google Shape;3633;p21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4" name="Google Shape;3634;p21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5" name="Google Shape;3635;p21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6" name="Google Shape;3636;p21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7" name="Google Shape;3637;p21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8" name="Google Shape;3638;p21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9" name="Google Shape;3639;p21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0" name="Google Shape;3640;p21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1" name="Google Shape;3641;p21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2" name="Google Shape;3642;p21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3" name="Google Shape;3643;p21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4" name="Google Shape;3644;p21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5" name="Google Shape;3645;p21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6" name="Google Shape;3646;p21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7" name="Google Shape;3647;p21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8" name="Google Shape;3648;p21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9" name="Google Shape;3649;p21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0" name="Google Shape;3650;p21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1" name="Google Shape;3651;p21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2" name="Google Shape;3652;p21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3" name="Google Shape;3653;p21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4" name="Google Shape;3654;p21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5" name="Google Shape;3655;p21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6" name="Google Shape;3656;p21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7" name="Google Shape;3657;p21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8" name="Google Shape;3658;p21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59" name="Google Shape;3659;p21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1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1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1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3" name="Google Shape;3663;p21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p21"/>
          <p:cNvSpPr txBox="1">
            <a:spLocks noGrp="1"/>
          </p:cNvSpPr>
          <p:nvPr>
            <p:ph type="title"/>
          </p:nvPr>
        </p:nvSpPr>
        <p:spPr>
          <a:xfrm>
            <a:off x="4696312" y="941675"/>
            <a:ext cx="3680100" cy="21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65" name="Google Shape;3665;p21"/>
          <p:cNvSpPr txBox="1">
            <a:spLocks noGrp="1"/>
          </p:cNvSpPr>
          <p:nvPr>
            <p:ph type="subTitle" idx="1"/>
          </p:nvPr>
        </p:nvSpPr>
        <p:spPr>
          <a:xfrm>
            <a:off x="4696300" y="3139175"/>
            <a:ext cx="3680100" cy="10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666" name="Google Shape;3666;p21"/>
          <p:cNvSpPr>
            <a:spLocks noGrp="1"/>
          </p:cNvSpPr>
          <p:nvPr>
            <p:ph type="pic" idx="2"/>
          </p:nvPr>
        </p:nvSpPr>
        <p:spPr>
          <a:xfrm>
            <a:off x="985025" y="1174200"/>
            <a:ext cx="2795100" cy="279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14300" dir="3000000" algn="bl" rotWithShape="0">
              <a:srgbClr val="000000"/>
            </a:outerShdw>
          </a:effectLst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6" name="Google Shape;4266;p24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4267" name="Google Shape;4267;p24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4268" name="Google Shape;4268;p2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9" name="Google Shape;4269;p2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0" name="Google Shape;4270;p2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1" name="Google Shape;4271;p2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2" name="Google Shape;4272;p2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3" name="Google Shape;4273;p2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4" name="Google Shape;4274;p2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5" name="Google Shape;4275;p2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6" name="Google Shape;4276;p2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7" name="Google Shape;4277;p2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8" name="Google Shape;4278;p2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9" name="Google Shape;4279;p2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0" name="Google Shape;4280;p2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1" name="Google Shape;4281;p2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2" name="Google Shape;4282;p2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3" name="Google Shape;4283;p2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4" name="Google Shape;4284;p2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5" name="Google Shape;4285;p2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6" name="Google Shape;4286;p2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7" name="Google Shape;4287;p2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8" name="Google Shape;4288;p2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9" name="Google Shape;4289;p2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0" name="Google Shape;4290;p2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1" name="Google Shape;4291;p2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2" name="Google Shape;4292;p2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3" name="Google Shape;4293;p2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4" name="Google Shape;4294;p2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5" name="Google Shape;4295;p2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6" name="Google Shape;4296;p2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7" name="Google Shape;4297;p2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8" name="Google Shape;4298;p2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9" name="Google Shape;4299;p2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0" name="Google Shape;4300;p2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1" name="Google Shape;4301;p2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2" name="Google Shape;4302;p2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3" name="Google Shape;4303;p2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4" name="Google Shape;4304;p2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5" name="Google Shape;4305;p2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6" name="Google Shape;4306;p2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7" name="Google Shape;4307;p2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8" name="Google Shape;4308;p2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9" name="Google Shape;4309;p2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0" name="Google Shape;4310;p2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1" name="Google Shape;4311;p2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2" name="Google Shape;4312;p2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3" name="Google Shape;4313;p2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4" name="Google Shape;4314;p2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5" name="Google Shape;4315;p2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6" name="Google Shape;4316;p2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7" name="Google Shape;4317;p2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8" name="Google Shape;4318;p2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9" name="Google Shape;4319;p2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0" name="Google Shape;4320;p2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1" name="Google Shape;4321;p2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2" name="Google Shape;4322;p2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3" name="Google Shape;4323;p2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4" name="Google Shape;4324;p2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5" name="Google Shape;4325;p2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6" name="Google Shape;4326;p2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7" name="Google Shape;4327;p2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8" name="Google Shape;4328;p2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9" name="Google Shape;4329;p2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0" name="Google Shape;4330;p2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1" name="Google Shape;4331;p2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2" name="Google Shape;4332;p2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3" name="Google Shape;4333;p2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4" name="Google Shape;4334;p2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5" name="Google Shape;4335;p2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6" name="Google Shape;4336;p2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7" name="Google Shape;4337;p2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8" name="Google Shape;4338;p2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9" name="Google Shape;4339;p2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0" name="Google Shape;4340;p2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1" name="Google Shape;4341;p2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2" name="Google Shape;4342;p2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3" name="Google Shape;4343;p2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4" name="Google Shape;4344;p2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5" name="Google Shape;4345;p2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6" name="Google Shape;4346;p2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7" name="Google Shape;4347;p2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8" name="Google Shape;4348;p2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9" name="Google Shape;4349;p2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0" name="Google Shape;4350;p2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1" name="Google Shape;4351;p2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2" name="Google Shape;4352;p2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3" name="Google Shape;4353;p2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4" name="Google Shape;4354;p2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5" name="Google Shape;4355;p2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6" name="Google Shape;4356;p2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7" name="Google Shape;4357;p2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8" name="Google Shape;4358;p2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9" name="Google Shape;4359;p2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60" name="Google Shape;4360;p24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4361" name="Google Shape;4361;p2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2" name="Google Shape;4362;p2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3" name="Google Shape;4363;p2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4" name="Google Shape;4364;p2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5" name="Google Shape;4365;p2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6" name="Google Shape;4366;p2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7" name="Google Shape;4367;p2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8" name="Google Shape;4368;p2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9" name="Google Shape;4369;p2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0" name="Google Shape;4370;p2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1" name="Google Shape;4371;p2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2" name="Google Shape;4372;p2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3" name="Google Shape;4373;p2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4" name="Google Shape;4374;p2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5" name="Google Shape;4375;p2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6" name="Google Shape;4376;p2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7" name="Google Shape;4377;p2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8" name="Google Shape;4378;p2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9" name="Google Shape;4379;p2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0" name="Google Shape;4380;p2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1" name="Google Shape;4381;p2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2" name="Google Shape;4382;p2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3" name="Google Shape;4383;p2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4" name="Google Shape;4384;p2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5" name="Google Shape;4385;p2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6" name="Google Shape;4386;p2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7" name="Google Shape;4387;p2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8" name="Google Shape;4388;p2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9" name="Google Shape;4389;p2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0" name="Google Shape;4390;p2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1" name="Google Shape;4391;p2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2" name="Google Shape;4392;p2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3" name="Google Shape;4393;p2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4" name="Google Shape;4394;p2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5" name="Google Shape;4395;p2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6" name="Google Shape;4396;p2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7" name="Google Shape;4397;p2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8" name="Google Shape;4398;p2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9" name="Google Shape;4399;p2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0" name="Google Shape;4400;p2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1" name="Google Shape;4401;p2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2" name="Google Shape;4402;p2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3" name="Google Shape;4403;p2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4" name="Google Shape;4404;p2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5" name="Google Shape;4405;p2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6" name="Google Shape;4406;p2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7" name="Google Shape;4407;p2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8" name="Google Shape;4408;p2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9" name="Google Shape;4409;p2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0" name="Google Shape;4410;p2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1" name="Google Shape;4411;p2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2" name="Google Shape;4412;p2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3" name="Google Shape;4413;p2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4" name="Google Shape;4414;p2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5" name="Google Shape;4415;p2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6" name="Google Shape;4416;p2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7" name="Google Shape;4417;p2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8" name="Google Shape;4418;p2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9" name="Google Shape;4419;p2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0" name="Google Shape;4420;p2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1" name="Google Shape;4421;p2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2" name="Google Shape;4422;p2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3" name="Google Shape;4423;p2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4" name="Google Shape;4424;p2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5" name="Google Shape;4425;p2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6" name="Google Shape;4426;p2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7" name="Google Shape;4427;p2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8" name="Google Shape;4428;p2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9" name="Google Shape;4429;p2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0" name="Google Shape;4430;p2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1" name="Google Shape;4431;p2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2" name="Google Shape;4432;p2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3" name="Google Shape;4433;p2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4" name="Google Shape;4434;p2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5" name="Google Shape;4435;p2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6" name="Google Shape;4436;p2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7" name="Google Shape;4437;p2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8" name="Google Shape;4438;p2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9" name="Google Shape;4439;p2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0" name="Google Shape;4440;p2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1" name="Google Shape;4441;p2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2" name="Google Shape;4442;p2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3" name="Google Shape;4443;p2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4" name="Google Shape;4444;p2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5" name="Google Shape;4445;p2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6" name="Google Shape;4446;p2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7" name="Google Shape;4447;p2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8" name="Google Shape;4448;p2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9" name="Google Shape;4449;p2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0" name="Google Shape;4450;p2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1" name="Google Shape;4451;p2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2" name="Google Shape;4452;p2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53" name="Google Shape;4453;p24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4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4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4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7" name="Google Shape;4457;p24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9" name="Google Shape;4459;p25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4460" name="Google Shape;4460;p25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4461" name="Google Shape;4461;p2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2" name="Google Shape;4462;p2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3" name="Google Shape;4463;p2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4" name="Google Shape;4464;p2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5" name="Google Shape;4465;p2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6" name="Google Shape;4466;p2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7" name="Google Shape;4467;p2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8" name="Google Shape;4468;p2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9" name="Google Shape;4469;p2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0" name="Google Shape;4470;p2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1" name="Google Shape;4471;p2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2" name="Google Shape;4472;p2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3" name="Google Shape;4473;p2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4" name="Google Shape;4474;p2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5" name="Google Shape;4475;p2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6" name="Google Shape;4476;p2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7" name="Google Shape;4477;p2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8" name="Google Shape;4478;p2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9" name="Google Shape;4479;p2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0" name="Google Shape;4480;p2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1" name="Google Shape;4481;p2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2" name="Google Shape;4482;p2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3" name="Google Shape;4483;p2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4" name="Google Shape;4484;p2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5" name="Google Shape;4485;p2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6" name="Google Shape;4486;p2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7" name="Google Shape;4487;p2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8" name="Google Shape;4488;p2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9" name="Google Shape;4489;p2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0" name="Google Shape;4490;p2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1" name="Google Shape;4491;p2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2" name="Google Shape;4492;p2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3" name="Google Shape;4493;p2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4" name="Google Shape;4494;p2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5" name="Google Shape;4495;p2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6" name="Google Shape;4496;p2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7" name="Google Shape;4497;p2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8" name="Google Shape;4498;p2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9" name="Google Shape;4499;p2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0" name="Google Shape;4500;p2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1" name="Google Shape;4501;p2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2" name="Google Shape;4502;p2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3" name="Google Shape;4503;p2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4" name="Google Shape;4504;p2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5" name="Google Shape;4505;p2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6" name="Google Shape;4506;p2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7" name="Google Shape;4507;p2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8" name="Google Shape;4508;p2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9" name="Google Shape;4509;p2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0" name="Google Shape;4510;p2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1" name="Google Shape;4511;p2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2" name="Google Shape;4512;p2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3" name="Google Shape;4513;p2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4" name="Google Shape;4514;p2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5" name="Google Shape;4515;p2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6" name="Google Shape;4516;p2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7" name="Google Shape;4517;p2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8" name="Google Shape;4518;p2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9" name="Google Shape;4519;p2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0" name="Google Shape;4520;p2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1" name="Google Shape;4521;p2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2" name="Google Shape;4522;p2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3" name="Google Shape;4523;p2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4" name="Google Shape;4524;p2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5" name="Google Shape;4525;p2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6" name="Google Shape;4526;p2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7" name="Google Shape;4527;p2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8" name="Google Shape;4528;p2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9" name="Google Shape;4529;p2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0" name="Google Shape;4530;p2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1" name="Google Shape;4531;p2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2" name="Google Shape;4532;p2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3" name="Google Shape;4533;p2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4" name="Google Shape;4534;p2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5" name="Google Shape;4535;p2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6" name="Google Shape;4536;p2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7" name="Google Shape;4537;p2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8" name="Google Shape;4538;p2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9" name="Google Shape;4539;p2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0" name="Google Shape;4540;p2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1" name="Google Shape;4541;p2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2" name="Google Shape;4542;p2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3" name="Google Shape;4543;p2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4" name="Google Shape;4544;p2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5" name="Google Shape;4545;p2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6" name="Google Shape;4546;p2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7" name="Google Shape;4547;p2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8" name="Google Shape;4548;p2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9" name="Google Shape;4549;p2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0" name="Google Shape;4550;p2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1" name="Google Shape;4551;p2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2" name="Google Shape;4552;p2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53" name="Google Shape;4553;p25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4554" name="Google Shape;4554;p2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5" name="Google Shape;4555;p2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6" name="Google Shape;4556;p2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7" name="Google Shape;4557;p2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8" name="Google Shape;4558;p2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9" name="Google Shape;4559;p2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0" name="Google Shape;4560;p2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1" name="Google Shape;4561;p2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2" name="Google Shape;4562;p2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3" name="Google Shape;4563;p2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4" name="Google Shape;4564;p2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5" name="Google Shape;4565;p2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6" name="Google Shape;4566;p2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7" name="Google Shape;4567;p2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8" name="Google Shape;4568;p2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9" name="Google Shape;4569;p2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0" name="Google Shape;4570;p2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1" name="Google Shape;4571;p2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2" name="Google Shape;4572;p2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3" name="Google Shape;4573;p2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4" name="Google Shape;4574;p2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5" name="Google Shape;4575;p2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6" name="Google Shape;4576;p2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7" name="Google Shape;4577;p2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8" name="Google Shape;4578;p2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9" name="Google Shape;4579;p2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0" name="Google Shape;4580;p2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1" name="Google Shape;4581;p2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2" name="Google Shape;4582;p2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3" name="Google Shape;4583;p2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4" name="Google Shape;4584;p2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5" name="Google Shape;4585;p2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6" name="Google Shape;4586;p2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7" name="Google Shape;4587;p2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8" name="Google Shape;4588;p2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9" name="Google Shape;4589;p2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0" name="Google Shape;4590;p2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1" name="Google Shape;4591;p2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2" name="Google Shape;4592;p2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3" name="Google Shape;4593;p2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4" name="Google Shape;4594;p2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5" name="Google Shape;4595;p2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6" name="Google Shape;4596;p2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7" name="Google Shape;4597;p2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8" name="Google Shape;4598;p2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9" name="Google Shape;4599;p2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0" name="Google Shape;4600;p2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1" name="Google Shape;4601;p2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2" name="Google Shape;4602;p2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3" name="Google Shape;4603;p2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4" name="Google Shape;4604;p2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5" name="Google Shape;4605;p2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6" name="Google Shape;4606;p2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7" name="Google Shape;4607;p2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8" name="Google Shape;4608;p2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9" name="Google Shape;4609;p2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0" name="Google Shape;4610;p2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1" name="Google Shape;4611;p2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2" name="Google Shape;4612;p2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3" name="Google Shape;4613;p2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4" name="Google Shape;4614;p2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5" name="Google Shape;4615;p2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6" name="Google Shape;4616;p2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7" name="Google Shape;4617;p2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8" name="Google Shape;4618;p2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9" name="Google Shape;4619;p2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0" name="Google Shape;4620;p2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1" name="Google Shape;4621;p2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2" name="Google Shape;4622;p2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3" name="Google Shape;4623;p2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4" name="Google Shape;4624;p2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5" name="Google Shape;4625;p2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6" name="Google Shape;4626;p2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7" name="Google Shape;4627;p2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8" name="Google Shape;4628;p2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2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0" name="Google Shape;4630;p2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1" name="Google Shape;4631;p2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2" name="Google Shape;4632;p2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3" name="Google Shape;4633;p2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4" name="Google Shape;4634;p2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5" name="Google Shape;4635;p2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6" name="Google Shape;4636;p2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7" name="Google Shape;4637;p2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8" name="Google Shape;4638;p2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9" name="Google Shape;4639;p2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0" name="Google Shape;4640;p2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1" name="Google Shape;4641;p2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2" name="Google Shape;4642;p2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3" name="Google Shape;4643;p2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4" name="Google Shape;4644;p2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5" name="Google Shape;4645;p2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46" name="Google Shape;4646;p25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0" name="Google Shape;4650;p25"/>
          <p:cNvSpPr/>
          <p:nvPr/>
        </p:nvSpPr>
        <p:spPr>
          <a:xfrm>
            <a:off x="718525" y="504375"/>
            <a:ext cx="7703400" cy="4128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25"/>
          <p:cNvSpPr/>
          <p:nvPr/>
        </p:nvSpPr>
        <p:spPr>
          <a:xfrm>
            <a:off x="7480725" y="497999"/>
            <a:ext cx="58800" cy="41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25"/>
          <p:cNvSpPr/>
          <p:nvPr/>
        </p:nvSpPr>
        <p:spPr>
          <a:xfrm>
            <a:off x="728917" y="148831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25"/>
          <p:cNvSpPr/>
          <p:nvPr/>
        </p:nvSpPr>
        <p:spPr>
          <a:xfrm>
            <a:off x="728917" y="1872365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25"/>
          <p:cNvSpPr/>
          <p:nvPr/>
        </p:nvSpPr>
        <p:spPr>
          <a:xfrm>
            <a:off x="728917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25"/>
          <p:cNvSpPr/>
          <p:nvPr/>
        </p:nvSpPr>
        <p:spPr>
          <a:xfrm>
            <a:off x="728917" y="2637192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25"/>
          <p:cNvSpPr/>
          <p:nvPr/>
        </p:nvSpPr>
        <p:spPr>
          <a:xfrm>
            <a:off x="728917" y="3021243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25"/>
          <p:cNvSpPr/>
          <p:nvPr/>
        </p:nvSpPr>
        <p:spPr>
          <a:xfrm flipH="1">
            <a:off x="7975972" y="148831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25"/>
          <p:cNvSpPr/>
          <p:nvPr/>
        </p:nvSpPr>
        <p:spPr>
          <a:xfrm flipH="1">
            <a:off x="7975972" y="1872365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9" name="Google Shape;4659;p25"/>
          <p:cNvSpPr/>
          <p:nvPr/>
        </p:nvSpPr>
        <p:spPr>
          <a:xfrm flipH="1">
            <a:off x="7969317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0" name="Google Shape;4660;p25"/>
          <p:cNvSpPr/>
          <p:nvPr/>
        </p:nvSpPr>
        <p:spPr>
          <a:xfrm flipH="1">
            <a:off x="8006073" y="2637192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1" name="Google Shape;4661;p25"/>
          <p:cNvSpPr/>
          <p:nvPr/>
        </p:nvSpPr>
        <p:spPr>
          <a:xfrm flipH="1">
            <a:off x="8006073" y="3021243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2" name="Google Shape;4662;p25"/>
          <p:cNvSpPr/>
          <p:nvPr/>
        </p:nvSpPr>
        <p:spPr>
          <a:xfrm>
            <a:off x="1600925" y="497999"/>
            <a:ext cx="58800" cy="41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4" name="Google Shape;4664;p26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4665" name="Google Shape;4665;p26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4666" name="Google Shape;4666;p2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7" name="Google Shape;4667;p2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8" name="Google Shape;4668;p2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9" name="Google Shape;4669;p2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0" name="Google Shape;4670;p2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1" name="Google Shape;4671;p2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2" name="Google Shape;4672;p2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3" name="Google Shape;4673;p2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4" name="Google Shape;4674;p2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5" name="Google Shape;4675;p2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6" name="Google Shape;4676;p2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7" name="Google Shape;4677;p2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8" name="Google Shape;4678;p2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9" name="Google Shape;4679;p2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0" name="Google Shape;4680;p2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1" name="Google Shape;4681;p2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2" name="Google Shape;4682;p2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3" name="Google Shape;4683;p2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4" name="Google Shape;4684;p2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5" name="Google Shape;4685;p2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6" name="Google Shape;4686;p2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7" name="Google Shape;4687;p2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8" name="Google Shape;4688;p2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9" name="Google Shape;4689;p2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0" name="Google Shape;4690;p2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1" name="Google Shape;4691;p2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2" name="Google Shape;4692;p2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3" name="Google Shape;4693;p2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4" name="Google Shape;4694;p2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5" name="Google Shape;4695;p2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6" name="Google Shape;4696;p2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7" name="Google Shape;4697;p2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8" name="Google Shape;4698;p2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9" name="Google Shape;4699;p2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0" name="Google Shape;4700;p2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1" name="Google Shape;4701;p2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2" name="Google Shape;4702;p2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3" name="Google Shape;4703;p2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4" name="Google Shape;4704;p2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5" name="Google Shape;4705;p2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6" name="Google Shape;4706;p2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7" name="Google Shape;4707;p2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8" name="Google Shape;4708;p2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9" name="Google Shape;4709;p2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0" name="Google Shape;4710;p2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1" name="Google Shape;4711;p2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2" name="Google Shape;4712;p2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3" name="Google Shape;4713;p2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4" name="Google Shape;4714;p2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5" name="Google Shape;4715;p2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6" name="Google Shape;4716;p2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7" name="Google Shape;4717;p2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8" name="Google Shape;4718;p2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9" name="Google Shape;4719;p2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0" name="Google Shape;4720;p2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1" name="Google Shape;4721;p2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2" name="Google Shape;4722;p2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3" name="Google Shape;4723;p2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4" name="Google Shape;4724;p2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5" name="Google Shape;4725;p2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6" name="Google Shape;4726;p2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7" name="Google Shape;4727;p2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8" name="Google Shape;4728;p2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9" name="Google Shape;4729;p2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0" name="Google Shape;4730;p2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1" name="Google Shape;4731;p2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2" name="Google Shape;4732;p2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3" name="Google Shape;4733;p2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4" name="Google Shape;4734;p2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5" name="Google Shape;4735;p2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6" name="Google Shape;4736;p2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7" name="Google Shape;4737;p2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8" name="Google Shape;4738;p2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9" name="Google Shape;4739;p2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0" name="Google Shape;4740;p2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1" name="Google Shape;4741;p2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2" name="Google Shape;4742;p2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3" name="Google Shape;4743;p2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4" name="Google Shape;4744;p2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5" name="Google Shape;4745;p2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6" name="Google Shape;4746;p2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7" name="Google Shape;4747;p2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8" name="Google Shape;4748;p2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9" name="Google Shape;4749;p2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0" name="Google Shape;4750;p2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1" name="Google Shape;4751;p2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2" name="Google Shape;4752;p2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3" name="Google Shape;4753;p2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4" name="Google Shape;4754;p2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5" name="Google Shape;4755;p2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6" name="Google Shape;4756;p2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7" name="Google Shape;4757;p2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58" name="Google Shape;4758;p26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4759" name="Google Shape;4759;p2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0" name="Google Shape;4760;p2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1" name="Google Shape;4761;p2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2" name="Google Shape;4762;p2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3" name="Google Shape;4763;p2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4" name="Google Shape;4764;p2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5" name="Google Shape;4765;p2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6" name="Google Shape;4766;p2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7" name="Google Shape;4767;p2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8" name="Google Shape;4768;p2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9" name="Google Shape;4769;p2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0" name="Google Shape;4770;p2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1" name="Google Shape;4771;p2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2" name="Google Shape;4772;p2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3" name="Google Shape;4773;p2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4" name="Google Shape;4774;p2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5" name="Google Shape;4775;p2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6" name="Google Shape;4776;p2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7" name="Google Shape;4777;p2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8" name="Google Shape;4778;p2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9" name="Google Shape;4779;p2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0" name="Google Shape;4780;p2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1" name="Google Shape;4781;p2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2" name="Google Shape;4782;p2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3" name="Google Shape;4783;p2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4" name="Google Shape;4784;p2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5" name="Google Shape;4785;p2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6" name="Google Shape;4786;p2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7" name="Google Shape;4787;p2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8" name="Google Shape;4788;p2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9" name="Google Shape;4789;p2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0" name="Google Shape;4790;p2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1" name="Google Shape;4791;p2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2" name="Google Shape;4792;p2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3" name="Google Shape;4793;p2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4" name="Google Shape;4794;p2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5" name="Google Shape;4795;p2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6" name="Google Shape;4796;p2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7" name="Google Shape;4797;p2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8" name="Google Shape;4798;p2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9" name="Google Shape;4799;p2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0" name="Google Shape;4800;p2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1" name="Google Shape;4801;p2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2" name="Google Shape;4802;p2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3" name="Google Shape;4803;p2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4" name="Google Shape;4804;p2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5" name="Google Shape;4805;p2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6" name="Google Shape;4806;p2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7" name="Google Shape;4807;p2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8" name="Google Shape;4808;p2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9" name="Google Shape;4809;p2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0" name="Google Shape;4810;p2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1" name="Google Shape;4811;p2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2" name="Google Shape;4812;p2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3" name="Google Shape;4813;p2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4" name="Google Shape;4814;p2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5" name="Google Shape;4815;p2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6" name="Google Shape;4816;p2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7" name="Google Shape;4817;p2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8" name="Google Shape;4818;p2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9" name="Google Shape;4819;p2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0" name="Google Shape;4820;p2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1" name="Google Shape;4821;p2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2" name="Google Shape;4822;p2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3" name="Google Shape;4823;p2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4" name="Google Shape;4824;p2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5" name="Google Shape;4825;p2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6" name="Google Shape;4826;p2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7" name="Google Shape;4827;p2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8" name="Google Shape;4828;p2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9" name="Google Shape;4829;p2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0" name="Google Shape;4830;p2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1" name="Google Shape;4831;p2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2" name="Google Shape;4832;p2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3" name="Google Shape;4833;p2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4" name="Google Shape;4834;p2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5" name="Google Shape;4835;p2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6" name="Google Shape;4836;p2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7" name="Google Shape;4837;p2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8" name="Google Shape;4838;p2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9" name="Google Shape;4839;p2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0" name="Google Shape;4840;p2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1" name="Google Shape;4841;p2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2" name="Google Shape;4842;p2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3" name="Google Shape;4843;p2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4" name="Google Shape;4844;p2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5" name="Google Shape;4845;p2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6" name="Google Shape;4846;p2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7" name="Google Shape;4847;p2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8" name="Google Shape;4848;p2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9" name="Google Shape;4849;p2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0" name="Google Shape;4850;p2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51" name="Google Shape;4851;p26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6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6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6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5" name="Google Shape;4855;p26"/>
          <p:cNvSpPr/>
          <p:nvPr/>
        </p:nvSpPr>
        <p:spPr>
          <a:xfrm rot="-5400000">
            <a:off x="4034963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6" name="Google Shape;4856;p26"/>
          <p:cNvSpPr/>
          <p:nvPr/>
        </p:nvSpPr>
        <p:spPr>
          <a:xfrm rot="-5400000">
            <a:off x="4382475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7" name="Google Shape;4857;p26"/>
          <p:cNvSpPr/>
          <p:nvPr/>
        </p:nvSpPr>
        <p:spPr>
          <a:xfrm rot="-5400000">
            <a:off x="4729988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8" name="Google Shape;4858;p26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9" name="Google Shape;4859;p26"/>
          <p:cNvSpPr/>
          <p:nvPr/>
        </p:nvSpPr>
        <p:spPr>
          <a:xfrm>
            <a:off x="18018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0" name="Google Shape;4860;p26"/>
          <p:cNvSpPr/>
          <p:nvPr/>
        </p:nvSpPr>
        <p:spPr>
          <a:xfrm>
            <a:off x="727988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221" name="Google Shape;221;p3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222" name="Google Shape;222;p3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3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3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3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3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3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3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3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3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3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3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3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3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3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3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3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3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3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3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3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3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3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3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3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3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3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3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3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3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3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3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3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3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3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3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3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3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3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3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3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3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3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3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3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3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3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3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3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3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3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3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3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3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3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3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3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3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3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3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3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3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3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3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3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3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3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3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3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3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3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3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3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3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3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3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3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3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3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3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3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3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3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3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4" name="Google Shape;314;p3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315" name="Google Shape;315;p3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3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3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3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3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3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3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3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3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3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3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3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3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3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3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3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3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3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3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3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3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3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3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3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3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3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3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3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3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3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3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3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3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3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3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3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3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3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3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3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3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3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3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3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3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3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3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3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3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3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3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3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3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3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3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3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3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3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3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3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3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3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3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3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3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3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3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3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3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3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3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3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3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3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3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3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3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3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3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3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3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3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3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3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3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3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3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3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3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7" name="Google Shape;407;p3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"/>
          <p:cNvSpPr/>
          <p:nvPr/>
        </p:nvSpPr>
        <p:spPr>
          <a:xfrm rot="5400000" flipH="1">
            <a:off x="5121407" y="44044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"/>
          <p:cNvSpPr/>
          <p:nvPr/>
        </p:nvSpPr>
        <p:spPr>
          <a:xfrm rot="5400000" flipH="1">
            <a:off x="4737356" y="44044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"/>
          <p:cNvSpPr/>
          <p:nvPr/>
        </p:nvSpPr>
        <p:spPr>
          <a:xfrm rot="5400000" flipH="1">
            <a:off x="4349926" y="437065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"/>
          <p:cNvSpPr/>
          <p:nvPr/>
        </p:nvSpPr>
        <p:spPr>
          <a:xfrm rot="5400000" flipH="1">
            <a:off x="3985891" y="453805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"/>
          <p:cNvSpPr/>
          <p:nvPr/>
        </p:nvSpPr>
        <p:spPr>
          <a:xfrm rot="5400000" flipH="1">
            <a:off x="3603426" y="455392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"/>
          <p:cNvSpPr/>
          <p:nvPr/>
        </p:nvSpPr>
        <p:spPr>
          <a:xfrm>
            <a:off x="476475" y="597400"/>
            <a:ext cx="8187600" cy="44499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9" name="Google Shape;419;p3"/>
          <p:cNvCxnSpPr/>
          <p:nvPr/>
        </p:nvCxnSpPr>
        <p:spPr>
          <a:xfrm>
            <a:off x="1865675" y="4739775"/>
            <a:ext cx="5405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3"/>
          <p:cNvCxnSpPr/>
          <p:nvPr/>
        </p:nvCxnSpPr>
        <p:spPr>
          <a:xfrm>
            <a:off x="1865675" y="1159600"/>
            <a:ext cx="5405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3"/>
          <p:cNvSpPr txBox="1">
            <a:spLocks noGrp="1"/>
          </p:cNvSpPr>
          <p:nvPr>
            <p:ph type="title"/>
          </p:nvPr>
        </p:nvSpPr>
        <p:spPr>
          <a:xfrm>
            <a:off x="3572538" y="2007625"/>
            <a:ext cx="364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2" name="Google Shape;422;p3"/>
          <p:cNvSpPr txBox="1">
            <a:spLocks noGrp="1"/>
          </p:cNvSpPr>
          <p:nvPr>
            <p:ph type="title" idx="2" hasCustomPrompt="1"/>
          </p:nvPr>
        </p:nvSpPr>
        <p:spPr>
          <a:xfrm>
            <a:off x="1924163" y="2062350"/>
            <a:ext cx="1591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3" name="Google Shape;423;p3"/>
          <p:cNvSpPr txBox="1">
            <a:spLocks noGrp="1"/>
          </p:cNvSpPr>
          <p:nvPr>
            <p:ph type="subTitle" idx="1"/>
          </p:nvPr>
        </p:nvSpPr>
        <p:spPr>
          <a:xfrm>
            <a:off x="3572538" y="2849425"/>
            <a:ext cx="3644100" cy="26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4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426" name="Google Shape;426;p4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427" name="Google Shape;427;p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9" name="Google Shape;519;p4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520" name="Google Shape;520;p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2" name="Google Shape;612;p4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4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5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621" name="Google Shape;621;p5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622" name="Google Shape;622;p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4" name="Google Shape;714;p5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715" name="Google Shape;715;p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9" name="Google Shape;719;p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07" name="Google Shape;807;p5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5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5"/>
          <p:cNvSpPr txBox="1">
            <a:spLocks noGrp="1"/>
          </p:cNvSpPr>
          <p:nvPr>
            <p:ph type="subTitle" idx="1"/>
          </p:nvPr>
        </p:nvSpPr>
        <p:spPr>
          <a:xfrm>
            <a:off x="1183313" y="1634225"/>
            <a:ext cx="30054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600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814" name="Google Shape;814;p5"/>
          <p:cNvSpPr txBox="1">
            <a:spLocks noGrp="1"/>
          </p:cNvSpPr>
          <p:nvPr>
            <p:ph type="subTitle" idx="2"/>
          </p:nvPr>
        </p:nvSpPr>
        <p:spPr>
          <a:xfrm>
            <a:off x="4188688" y="1634225"/>
            <a:ext cx="3771900" cy="99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5"/>
          <p:cNvSpPr txBox="1">
            <a:spLocks noGrp="1"/>
          </p:cNvSpPr>
          <p:nvPr>
            <p:ph type="subTitle" idx="3"/>
          </p:nvPr>
        </p:nvSpPr>
        <p:spPr>
          <a:xfrm>
            <a:off x="1183313" y="3080225"/>
            <a:ext cx="30054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600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816" name="Google Shape;816;p5"/>
          <p:cNvSpPr txBox="1">
            <a:spLocks noGrp="1"/>
          </p:cNvSpPr>
          <p:nvPr>
            <p:ph type="subTitle" idx="4"/>
          </p:nvPr>
        </p:nvSpPr>
        <p:spPr>
          <a:xfrm>
            <a:off x="4188688" y="3080225"/>
            <a:ext cx="3771900" cy="99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5"/>
          <p:cNvSpPr/>
          <p:nvPr/>
        </p:nvSpPr>
        <p:spPr>
          <a:xfrm rot="-5400000">
            <a:off x="4538261" y="257125"/>
            <a:ext cx="58800" cy="83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6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820" name="Google Shape;820;p6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821" name="Google Shape;821;p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3" name="Google Shape;913;p6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914" name="Google Shape;914;p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0" name="Google Shape;990;p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06" name="Google Shape;1006;p6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6"/>
          <p:cNvSpPr/>
          <p:nvPr/>
        </p:nvSpPr>
        <p:spPr>
          <a:xfrm flipH="1">
            <a:off x="186793" y="1764339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"/>
          <p:cNvSpPr/>
          <p:nvPr/>
        </p:nvSpPr>
        <p:spPr>
          <a:xfrm flipH="1">
            <a:off x="186793" y="2148390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"/>
          <p:cNvSpPr/>
          <p:nvPr/>
        </p:nvSpPr>
        <p:spPr>
          <a:xfrm flipH="1">
            <a:off x="180138" y="2532442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"/>
          <p:cNvSpPr/>
          <p:nvPr/>
        </p:nvSpPr>
        <p:spPr>
          <a:xfrm flipH="1">
            <a:off x="216894" y="2913217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"/>
          <p:cNvSpPr/>
          <p:nvPr/>
        </p:nvSpPr>
        <p:spPr>
          <a:xfrm flipH="1">
            <a:off x="216894" y="3297268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7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019" name="Google Shape;1019;p7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020" name="Google Shape;1020;p7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7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7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7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7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7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7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7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7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7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7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7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7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7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7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7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7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7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7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9" name="Google Shape;1039;p7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7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1" name="Google Shape;1041;p7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2" name="Google Shape;1042;p7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3" name="Google Shape;1043;p7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4" name="Google Shape;1044;p7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5" name="Google Shape;1045;p7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7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7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8" name="Google Shape;1048;p7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7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7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7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7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7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7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7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7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7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7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7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7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7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7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7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4" name="Google Shape;1064;p7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5" name="Google Shape;1065;p7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7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7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7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7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7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7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7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7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7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7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7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7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7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7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7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7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7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7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7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7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7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7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7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7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7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7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7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7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7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7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7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7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7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7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7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7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7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7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7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7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7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7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7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7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7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7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2" name="Google Shape;1112;p7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113" name="Google Shape;1113;p7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7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7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7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7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7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7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7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7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7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7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7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7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7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7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7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7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7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7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7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7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7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7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7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7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7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7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7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7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7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7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7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7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7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7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7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7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7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7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7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7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7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7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7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7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7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7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7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1" name="Google Shape;1161;p7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2" name="Google Shape;1162;p7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7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7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7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7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7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7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7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7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7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7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7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7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7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7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7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7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7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7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7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7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7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7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7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7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7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7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7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7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7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7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7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7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7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7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7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7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7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7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7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7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7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7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5" name="Google Shape;1205;p7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7"/>
          <p:cNvSpPr/>
          <p:nvPr/>
        </p:nvSpPr>
        <p:spPr>
          <a:xfrm flipH="1">
            <a:off x="479518" y="1688252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7"/>
          <p:cNvSpPr/>
          <p:nvPr/>
        </p:nvSpPr>
        <p:spPr>
          <a:xfrm flipH="1">
            <a:off x="479518" y="2072303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7"/>
          <p:cNvSpPr/>
          <p:nvPr/>
        </p:nvSpPr>
        <p:spPr>
          <a:xfrm flipH="1">
            <a:off x="472863" y="2456354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7"/>
          <p:cNvSpPr/>
          <p:nvPr/>
        </p:nvSpPr>
        <p:spPr>
          <a:xfrm flipH="1">
            <a:off x="509619" y="2837129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7"/>
          <p:cNvSpPr/>
          <p:nvPr/>
        </p:nvSpPr>
        <p:spPr>
          <a:xfrm flipH="1">
            <a:off x="509619" y="3221180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7"/>
          <p:cNvSpPr/>
          <p:nvPr/>
        </p:nvSpPr>
        <p:spPr>
          <a:xfrm>
            <a:off x="8302413" y="1688252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7"/>
          <p:cNvSpPr/>
          <p:nvPr/>
        </p:nvSpPr>
        <p:spPr>
          <a:xfrm>
            <a:off x="8302413" y="2072303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7"/>
          <p:cNvSpPr/>
          <p:nvPr/>
        </p:nvSpPr>
        <p:spPr>
          <a:xfrm>
            <a:off x="8302413" y="2456354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7"/>
          <p:cNvSpPr/>
          <p:nvPr/>
        </p:nvSpPr>
        <p:spPr>
          <a:xfrm>
            <a:off x="8302413" y="2837129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7"/>
          <p:cNvSpPr/>
          <p:nvPr/>
        </p:nvSpPr>
        <p:spPr>
          <a:xfrm>
            <a:off x="8302413" y="3221180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7"/>
          <p:cNvSpPr/>
          <p:nvPr/>
        </p:nvSpPr>
        <p:spPr>
          <a:xfrm>
            <a:off x="718525" y="504375"/>
            <a:ext cx="7703400" cy="4128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7"/>
          <p:cNvSpPr/>
          <p:nvPr/>
        </p:nvSpPr>
        <p:spPr>
          <a:xfrm>
            <a:off x="7480725" y="497999"/>
            <a:ext cx="58800" cy="41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7"/>
          <p:cNvSpPr/>
          <p:nvPr/>
        </p:nvSpPr>
        <p:spPr>
          <a:xfrm>
            <a:off x="1600925" y="497999"/>
            <a:ext cx="58800" cy="41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7"/>
          <p:cNvSpPr txBox="1">
            <a:spLocks noGrp="1"/>
          </p:cNvSpPr>
          <p:nvPr>
            <p:ph type="body" idx="1"/>
          </p:nvPr>
        </p:nvSpPr>
        <p:spPr>
          <a:xfrm>
            <a:off x="2239060" y="2187775"/>
            <a:ext cx="4665900" cy="18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23" name="Google Shape;1223;p7"/>
          <p:cNvSpPr txBox="1">
            <a:spLocks noGrp="1"/>
          </p:cNvSpPr>
          <p:nvPr>
            <p:ph type="title"/>
          </p:nvPr>
        </p:nvSpPr>
        <p:spPr>
          <a:xfrm>
            <a:off x="2239037" y="1098425"/>
            <a:ext cx="4665900" cy="12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8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226" name="Google Shape;1226;p8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227" name="Google Shape;1227;p8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8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8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8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8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8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8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8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8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8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8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8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8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8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8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8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8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8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8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8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8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8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8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8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8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8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8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8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8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8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8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8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8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8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8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8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8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8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8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8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8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8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8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8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8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8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8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8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8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8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8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8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8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8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8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8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8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8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8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8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8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8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8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8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8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8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8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8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8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8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8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8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8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8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8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8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8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8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8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8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8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8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8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8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8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8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8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8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8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8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8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8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9" name="Google Shape;1319;p8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320" name="Google Shape;1320;p8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8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8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8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8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8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8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8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8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8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8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8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8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8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4" name="Google Shape;1334;p8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5" name="Google Shape;1335;p8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6" name="Google Shape;1336;p8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7" name="Google Shape;1337;p8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8" name="Google Shape;1338;p8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9" name="Google Shape;1339;p8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8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1" name="Google Shape;1341;p8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2" name="Google Shape;1342;p8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3" name="Google Shape;1343;p8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8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8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8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8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8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8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8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8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8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8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8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8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8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8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8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8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8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8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8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8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8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8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8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8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8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8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8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8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8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8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8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8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8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8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8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8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8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8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8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8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8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8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8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8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8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8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8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8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8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8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8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8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8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8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8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8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8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8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8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8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8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8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8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8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8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8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8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8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12" name="Google Shape;1412;p8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8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8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8"/>
          <p:cNvSpPr/>
          <p:nvPr/>
        </p:nvSpPr>
        <p:spPr>
          <a:xfrm rot="10800000">
            <a:off x="1245150" y="1987600"/>
            <a:ext cx="422700" cy="423000"/>
          </a:xfrm>
          <a:prstGeom prst="ellipse">
            <a:avLst/>
          </a:pr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8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8"/>
          <p:cNvSpPr/>
          <p:nvPr/>
        </p:nvSpPr>
        <p:spPr>
          <a:xfrm rot="10800000">
            <a:off x="1245150" y="1640088"/>
            <a:ext cx="422700" cy="423000"/>
          </a:xfrm>
          <a:prstGeom prst="ellipse">
            <a:avLst/>
          </a:pr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8"/>
          <p:cNvSpPr/>
          <p:nvPr/>
        </p:nvSpPr>
        <p:spPr>
          <a:xfrm rot="10800000">
            <a:off x="1245150" y="1292575"/>
            <a:ext cx="422700" cy="423000"/>
          </a:xfrm>
          <a:prstGeom prst="ellipse">
            <a:avLst/>
          </a:pr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8"/>
          <p:cNvSpPr/>
          <p:nvPr/>
        </p:nvSpPr>
        <p:spPr>
          <a:xfrm>
            <a:off x="8050667" y="1488314"/>
            <a:ext cx="404216" cy="233847"/>
          </a:xfrm>
          <a:custGeom>
            <a:avLst/>
            <a:gdLst/>
            <a:ahLst/>
            <a:cxnLst/>
            <a:rect l="l" t="t" r="r" b="b"/>
            <a:pathLst>
              <a:path w="3948" h="2284" extrusionOk="0">
                <a:moveTo>
                  <a:pt x="1175" y="0"/>
                </a:moveTo>
                <a:cubicBezTo>
                  <a:pt x="523" y="0"/>
                  <a:pt x="1" y="522"/>
                  <a:pt x="1" y="1142"/>
                </a:cubicBezTo>
                <a:cubicBezTo>
                  <a:pt x="1" y="1794"/>
                  <a:pt x="523" y="2284"/>
                  <a:pt x="1142" y="2284"/>
                </a:cubicBezTo>
                <a:lnTo>
                  <a:pt x="3948" y="2284"/>
                </a:lnTo>
                <a:lnTo>
                  <a:pt x="394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8"/>
          <p:cNvSpPr/>
          <p:nvPr/>
        </p:nvSpPr>
        <p:spPr>
          <a:xfrm>
            <a:off x="8020668" y="1872365"/>
            <a:ext cx="434215" cy="233847"/>
          </a:xfrm>
          <a:custGeom>
            <a:avLst/>
            <a:gdLst/>
            <a:ahLst/>
            <a:cxnLst/>
            <a:rect l="l" t="t" r="r" b="b"/>
            <a:pathLst>
              <a:path w="4241" h="2284" extrusionOk="0">
                <a:moveTo>
                  <a:pt x="1468" y="1"/>
                </a:moveTo>
                <a:cubicBezTo>
                  <a:pt x="0" y="66"/>
                  <a:pt x="0" y="2186"/>
                  <a:pt x="1468" y="2284"/>
                </a:cubicBezTo>
                <a:lnTo>
                  <a:pt x="4241" y="2284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8"/>
          <p:cNvSpPr/>
          <p:nvPr/>
        </p:nvSpPr>
        <p:spPr>
          <a:xfrm>
            <a:off x="8013911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534" y="1"/>
                </a:moveTo>
                <a:cubicBezTo>
                  <a:pt x="1" y="1"/>
                  <a:pt x="1" y="2284"/>
                  <a:pt x="1534" y="2284"/>
                </a:cubicBezTo>
                <a:lnTo>
                  <a:pt x="4307" y="2284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8"/>
          <p:cNvSpPr/>
          <p:nvPr/>
        </p:nvSpPr>
        <p:spPr>
          <a:xfrm>
            <a:off x="8013911" y="2637192"/>
            <a:ext cx="440972" cy="237226"/>
          </a:xfrm>
          <a:custGeom>
            <a:avLst/>
            <a:gdLst/>
            <a:ahLst/>
            <a:cxnLst/>
            <a:rect l="l" t="t" r="r" b="b"/>
            <a:pathLst>
              <a:path w="4307" h="2317" extrusionOk="0">
                <a:moveTo>
                  <a:pt x="1534" y="1"/>
                </a:moveTo>
                <a:cubicBezTo>
                  <a:pt x="1" y="1"/>
                  <a:pt x="1" y="2317"/>
                  <a:pt x="1534" y="2317"/>
                </a:cubicBezTo>
                <a:lnTo>
                  <a:pt x="4307" y="2317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8"/>
          <p:cNvSpPr/>
          <p:nvPr/>
        </p:nvSpPr>
        <p:spPr>
          <a:xfrm>
            <a:off x="8020668" y="3021243"/>
            <a:ext cx="434215" cy="237226"/>
          </a:xfrm>
          <a:custGeom>
            <a:avLst/>
            <a:gdLst/>
            <a:ahLst/>
            <a:cxnLst/>
            <a:rect l="l" t="t" r="r" b="b"/>
            <a:pathLst>
              <a:path w="4241" h="2317" extrusionOk="0">
                <a:moveTo>
                  <a:pt x="1468" y="1"/>
                </a:moveTo>
                <a:cubicBezTo>
                  <a:pt x="0" y="99"/>
                  <a:pt x="0" y="2219"/>
                  <a:pt x="1468" y="2317"/>
                </a:cubicBezTo>
                <a:lnTo>
                  <a:pt x="4241" y="2317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7" name="Google Shape;1427;p8"/>
          <p:cNvCxnSpPr/>
          <p:nvPr/>
        </p:nvCxnSpPr>
        <p:spPr>
          <a:xfrm>
            <a:off x="670500" y="4750750"/>
            <a:ext cx="1195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8"/>
          <p:cNvCxnSpPr/>
          <p:nvPr/>
        </p:nvCxnSpPr>
        <p:spPr>
          <a:xfrm>
            <a:off x="7304675" y="4750750"/>
            <a:ext cx="1195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9" name="Google Shape;1429;p8"/>
          <p:cNvSpPr txBox="1">
            <a:spLocks noGrp="1"/>
          </p:cNvSpPr>
          <p:nvPr>
            <p:ph type="title"/>
          </p:nvPr>
        </p:nvSpPr>
        <p:spPr>
          <a:xfrm>
            <a:off x="1388100" y="1319250"/>
            <a:ext cx="6367800" cy="25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Google Shape;1431;p9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432" name="Google Shape;1432;p9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433" name="Google Shape;1433;p9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9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9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9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9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9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9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9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9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9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9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9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9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6" name="Google Shape;1446;p9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7" name="Google Shape;1447;p9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8" name="Google Shape;1448;p9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9" name="Google Shape;1449;p9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9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9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9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9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9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9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9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9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9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9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9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9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9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9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9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9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9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9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9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9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9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9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9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9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9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9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9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9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9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9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9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9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9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9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9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9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9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9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9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9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9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9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9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9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9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9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9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9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9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9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9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9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9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9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9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9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9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9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9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9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9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9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9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9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9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9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9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9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9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9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9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9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9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9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9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25" name="Google Shape;1525;p9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526" name="Google Shape;1526;p9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9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9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9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9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9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9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9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9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9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1536;p9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1537;p9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1538;p9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9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1540;p9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1541;p9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1542;p9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9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1544;p9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1545;p9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1546;p9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9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8" name="Google Shape;1548;p9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9" name="Google Shape;1549;p9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9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9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9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9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9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9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9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9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9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9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9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9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9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9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9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9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9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9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9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9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9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9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9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9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9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9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9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9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9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9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9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9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9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9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9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9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9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7" name="Google Shape;1587;p9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8" name="Google Shape;1588;p9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9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9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9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9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9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9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9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9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9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9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9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9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9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9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9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9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9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9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9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9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9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9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9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9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9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9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9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9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9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18" name="Google Shape;1618;p9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2" name="Google Shape;1622;p9"/>
          <p:cNvSpPr/>
          <p:nvPr/>
        </p:nvSpPr>
        <p:spPr>
          <a:xfrm rot="-5400000">
            <a:off x="4034963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9"/>
          <p:cNvSpPr/>
          <p:nvPr/>
        </p:nvSpPr>
        <p:spPr>
          <a:xfrm rot="-5400000">
            <a:off x="4382475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9"/>
          <p:cNvSpPr/>
          <p:nvPr/>
        </p:nvSpPr>
        <p:spPr>
          <a:xfrm rot="-5400000">
            <a:off x="4729988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9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9"/>
          <p:cNvSpPr/>
          <p:nvPr/>
        </p:nvSpPr>
        <p:spPr>
          <a:xfrm rot="-5400000">
            <a:off x="4552250" y="-1263175"/>
            <a:ext cx="58800" cy="78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9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9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"/>
          <p:cNvSpPr/>
          <p:nvPr/>
        </p:nvSpPr>
        <p:spPr>
          <a:xfrm>
            <a:off x="1472601" y="1137285"/>
            <a:ext cx="6198797" cy="2868930"/>
          </a:xfrm>
          <a:custGeom>
            <a:avLst/>
            <a:gdLst/>
            <a:ahLst/>
            <a:cxnLst/>
            <a:rect l="l" t="t" r="r" b="b"/>
            <a:pathLst>
              <a:path w="60544" h="28021" extrusionOk="0">
                <a:moveTo>
                  <a:pt x="1828" y="0"/>
                </a:moveTo>
                <a:cubicBezTo>
                  <a:pt x="816" y="0"/>
                  <a:pt x="1" y="816"/>
                  <a:pt x="1" y="1860"/>
                </a:cubicBezTo>
                <a:lnTo>
                  <a:pt x="1" y="26194"/>
                </a:lnTo>
                <a:cubicBezTo>
                  <a:pt x="1" y="27205"/>
                  <a:pt x="816" y="28021"/>
                  <a:pt x="1828" y="28021"/>
                </a:cubicBezTo>
                <a:lnTo>
                  <a:pt x="58684" y="28021"/>
                </a:lnTo>
                <a:cubicBezTo>
                  <a:pt x="59695" y="28021"/>
                  <a:pt x="60543" y="27205"/>
                  <a:pt x="60543" y="26194"/>
                </a:cubicBezTo>
                <a:lnTo>
                  <a:pt x="60543" y="1860"/>
                </a:lnTo>
                <a:cubicBezTo>
                  <a:pt x="60543" y="816"/>
                  <a:pt x="59695" y="0"/>
                  <a:pt x="5868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9"/>
          <p:cNvSpPr txBox="1">
            <a:spLocks noGrp="1"/>
          </p:cNvSpPr>
          <p:nvPr>
            <p:ph type="title"/>
          </p:nvPr>
        </p:nvSpPr>
        <p:spPr>
          <a:xfrm>
            <a:off x="2190925" y="1530313"/>
            <a:ext cx="47622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1" name="Google Shape;1631;p9"/>
          <p:cNvSpPr txBox="1">
            <a:spLocks noGrp="1"/>
          </p:cNvSpPr>
          <p:nvPr>
            <p:ph type="subTitle" idx="1"/>
          </p:nvPr>
        </p:nvSpPr>
        <p:spPr>
          <a:xfrm>
            <a:off x="2190925" y="2409838"/>
            <a:ext cx="4762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0"/>
          <p:cNvSpPr/>
          <p:nvPr/>
        </p:nvSpPr>
        <p:spPr>
          <a:xfrm>
            <a:off x="617800" y="3915575"/>
            <a:ext cx="7905300" cy="758400"/>
          </a:xfrm>
          <a:prstGeom prst="roundRect">
            <a:avLst>
              <a:gd name="adj" fmla="val 30278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10"/>
          <p:cNvSpPr txBox="1">
            <a:spLocks noGrp="1"/>
          </p:cNvSpPr>
          <p:nvPr>
            <p:ph type="body" idx="1"/>
          </p:nvPr>
        </p:nvSpPr>
        <p:spPr>
          <a:xfrm>
            <a:off x="621100" y="3980975"/>
            <a:ext cx="79020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600" b="1">
                <a:latin typeface="Turret Road"/>
                <a:ea typeface="Turret Road"/>
                <a:cs typeface="Turret Road"/>
                <a:sym typeface="Turret Roa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●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○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■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●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○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■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●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○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■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7" r:id="rId16"/>
    <p:sldLayoutId id="2147483670" r:id="rId17"/>
    <p:sldLayoutId id="2147483671" r:id="rId18"/>
    <p:sldLayoutId id="2147483672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juliusericksaflor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p30"/>
          <p:cNvSpPr/>
          <p:nvPr/>
        </p:nvSpPr>
        <p:spPr>
          <a:xfrm>
            <a:off x="1624885" y="1232535"/>
            <a:ext cx="6198797" cy="2868930"/>
          </a:xfrm>
          <a:custGeom>
            <a:avLst/>
            <a:gdLst/>
            <a:ahLst/>
            <a:cxnLst/>
            <a:rect l="l" t="t" r="r" b="b"/>
            <a:pathLst>
              <a:path w="60544" h="28021" extrusionOk="0">
                <a:moveTo>
                  <a:pt x="1828" y="0"/>
                </a:moveTo>
                <a:cubicBezTo>
                  <a:pt x="816" y="0"/>
                  <a:pt x="1" y="816"/>
                  <a:pt x="1" y="1860"/>
                </a:cubicBezTo>
                <a:lnTo>
                  <a:pt x="1" y="26194"/>
                </a:lnTo>
                <a:cubicBezTo>
                  <a:pt x="1" y="27205"/>
                  <a:pt x="816" y="28021"/>
                  <a:pt x="1828" y="28021"/>
                </a:cubicBezTo>
                <a:lnTo>
                  <a:pt x="58684" y="28021"/>
                </a:lnTo>
                <a:cubicBezTo>
                  <a:pt x="59695" y="28021"/>
                  <a:pt x="60543" y="27205"/>
                  <a:pt x="60543" y="26194"/>
                </a:cubicBezTo>
                <a:lnTo>
                  <a:pt x="60543" y="1860"/>
                </a:lnTo>
                <a:cubicBezTo>
                  <a:pt x="60543" y="816"/>
                  <a:pt x="59695" y="0"/>
                  <a:pt x="5868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2" name="Google Shape;4872;p30"/>
          <p:cNvSpPr/>
          <p:nvPr/>
        </p:nvSpPr>
        <p:spPr>
          <a:xfrm>
            <a:off x="2470200" y="3766602"/>
            <a:ext cx="4203600" cy="45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3" name="Google Shape;4873;p30"/>
          <p:cNvSpPr txBox="1">
            <a:spLocks noGrp="1"/>
          </p:cNvSpPr>
          <p:nvPr>
            <p:ph type="ctrTitle"/>
          </p:nvPr>
        </p:nvSpPr>
        <p:spPr>
          <a:xfrm>
            <a:off x="1835496" y="2002575"/>
            <a:ext cx="5777577" cy="1138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u="sng" dirty="0" err="1">
                <a:solidFill>
                  <a:schemeClr val="tx1"/>
                </a:solidFill>
                <a:latin typeface="Calisto MT (Body)"/>
              </a:rPr>
              <a:t>Operation@Python</a:t>
            </a:r>
            <a:endParaRPr sz="5000" dirty="0">
              <a:solidFill>
                <a:schemeClr val="tx1"/>
              </a:solidFill>
              <a:latin typeface="Calisto MT (Body)"/>
            </a:endParaRPr>
          </a:p>
        </p:txBody>
      </p:sp>
      <p:sp>
        <p:nvSpPr>
          <p:cNvPr id="4874" name="Google Shape;4874;p30"/>
          <p:cNvSpPr txBox="1">
            <a:spLocks noGrp="1"/>
          </p:cNvSpPr>
          <p:nvPr>
            <p:ph type="subTitle" idx="1"/>
          </p:nvPr>
        </p:nvSpPr>
        <p:spPr>
          <a:xfrm>
            <a:off x="2134325" y="3787575"/>
            <a:ext cx="48753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4110E237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p36"/>
          <p:cNvSpPr/>
          <p:nvPr/>
        </p:nvSpPr>
        <p:spPr>
          <a:xfrm>
            <a:off x="723568" y="922350"/>
            <a:ext cx="7911548" cy="3991555"/>
          </a:xfrm>
          <a:prstGeom prst="roundRect">
            <a:avLst>
              <a:gd name="adj" fmla="val 24769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4" name="Google Shape;4944;p36"/>
          <p:cNvSpPr/>
          <p:nvPr/>
        </p:nvSpPr>
        <p:spPr>
          <a:xfrm>
            <a:off x="1772475" y="117333"/>
            <a:ext cx="5598900" cy="608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45" name="Google Shape;4945;p36"/>
          <p:cNvSpPr txBox="1">
            <a:spLocks noGrp="1"/>
          </p:cNvSpPr>
          <p:nvPr>
            <p:ph type="subTitle" idx="1"/>
          </p:nvPr>
        </p:nvSpPr>
        <p:spPr>
          <a:xfrm>
            <a:off x="1630500" y="117333"/>
            <a:ext cx="5883000" cy="731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b="1" dirty="0">
                <a:solidFill>
                  <a:schemeClr val="bg1"/>
                </a:solidFill>
                <a:latin typeface="Calisto MT (Body)Calisto MT (Body)"/>
              </a:rPr>
              <a:t>Python - Modify Strings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5DB9B-7BC7-DD3B-7C90-A361AA337970}"/>
              </a:ext>
            </a:extLst>
          </p:cNvPr>
          <p:cNvSpPr txBox="1"/>
          <p:nvPr/>
        </p:nvSpPr>
        <p:spPr>
          <a:xfrm>
            <a:off x="1089327" y="1280424"/>
            <a:ext cx="333159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Calisto MT (Body)Calisto MT (Body)"/>
              </a:rPr>
              <a:t>The upper() method returns the string in upper case: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Calisto MT (Body)Calisto MT (Body)"/>
              </a:rPr>
              <a:t>The lower() method returns the string in lower case</a:t>
            </a:r>
          </a:p>
          <a:p>
            <a:endParaRPr lang="en-US" sz="2000" dirty="0">
              <a:solidFill>
                <a:schemeClr val="tx1"/>
              </a:solidFill>
              <a:latin typeface="Calisto MT (Body)Calisto MT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B6678-BAA0-6143-362B-005F78695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76" y="1472429"/>
            <a:ext cx="3432640" cy="1970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8" name="Google Shape;4958;p38"/>
          <p:cNvSpPr txBox="1">
            <a:spLocks noGrp="1"/>
          </p:cNvSpPr>
          <p:nvPr>
            <p:ph type="title"/>
          </p:nvPr>
        </p:nvSpPr>
        <p:spPr>
          <a:xfrm>
            <a:off x="4696312" y="941675"/>
            <a:ext cx="3680100" cy="21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sto MT (Body)Calisto MT (Body)"/>
              </a:rPr>
              <a:t>Remove Whitespace with strip() method</a:t>
            </a:r>
            <a:br>
              <a:rPr lang="en-US" sz="2000" dirty="0">
                <a:solidFill>
                  <a:schemeClr val="tx1"/>
                </a:solidFill>
                <a:latin typeface="Calisto MT (Body)Calisto MT (Body)"/>
              </a:rPr>
            </a:br>
            <a:br>
              <a:rPr lang="en-US" sz="2000" dirty="0">
                <a:solidFill>
                  <a:schemeClr val="tx1"/>
                </a:solidFill>
                <a:latin typeface="Calisto MT (Body)Calisto MT (Body)"/>
              </a:rPr>
            </a:br>
            <a:r>
              <a:rPr lang="en-US" sz="2000" dirty="0">
                <a:solidFill>
                  <a:schemeClr val="tx1"/>
                </a:solidFill>
                <a:latin typeface="Calisto MT (Body)Calisto MT (Body)"/>
              </a:rPr>
              <a:t>The strip() method removes any whitespace from the beginning or the 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075C3-59B1-EA8E-349E-3BB1939F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8" y="1569301"/>
            <a:ext cx="3258005" cy="1257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4" name="Google Shape;4974;p40"/>
          <p:cNvSpPr/>
          <p:nvPr/>
        </p:nvSpPr>
        <p:spPr>
          <a:xfrm>
            <a:off x="1472601" y="143372"/>
            <a:ext cx="6198797" cy="2868930"/>
          </a:xfrm>
          <a:custGeom>
            <a:avLst/>
            <a:gdLst/>
            <a:ahLst/>
            <a:cxnLst/>
            <a:rect l="l" t="t" r="r" b="b"/>
            <a:pathLst>
              <a:path w="60544" h="28021" extrusionOk="0">
                <a:moveTo>
                  <a:pt x="1828" y="0"/>
                </a:moveTo>
                <a:cubicBezTo>
                  <a:pt x="816" y="0"/>
                  <a:pt x="1" y="816"/>
                  <a:pt x="1" y="1860"/>
                </a:cubicBezTo>
                <a:lnTo>
                  <a:pt x="1" y="26194"/>
                </a:lnTo>
                <a:cubicBezTo>
                  <a:pt x="1" y="27205"/>
                  <a:pt x="816" y="28021"/>
                  <a:pt x="1828" y="28021"/>
                </a:cubicBezTo>
                <a:lnTo>
                  <a:pt x="58684" y="28021"/>
                </a:lnTo>
                <a:cubicBezTo>
                  <a:pt x="59695" y="28021"/>
                  <a:pt x="60543" y="27205"/>
                  <a:pt x="60543" y="26194"/>
                </a:cubicBezTo>
                <a:lnTo>
                  <a:pt x="60543" y="1860"/>
                </a:lnTo>
                <a:cubicBezTo>
                  <a:pt x="60543" y="816"/>
                  <a:pt x="59695" y="0"/>
                  <a:pt x="5868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5" name="Google Shape;4975;p40"/>
          <p:cNvSpPr txBox="1">
            <a:spLocks noGrp="1"/>
          </p:cNvSpPr>
          <p:nvPr>
            <p:ph type="title"/>
          </p:nvPr>
        </p:nvSpPr>
        <p:spPr>
          <a:xfrm>
            <a:off x="1472600" y="707000"/>
            <a:ext cx="6198797" cy="1328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-US" sz="3000" dirty="0">
                <a:solidFill>
                  <a:schemeClr val="tx1"/>
                </a:solidFill>
                <a:latin typeface="Calisto MT (Body)Calisto MT (Body)"/>
              </a:rPr>
              <a:t>-The replace()method replaces a string with another string</a:t>
            </a:r>
            <a:br>
              <a:rPr lang="en-US" sz="3000" dirty="0">
                <a:solidFill>
                  <a:schemeClr val="tx1"/>
                </a:solidFill>
                <a:latin typeface="Calisto MT (Body)Calisto MT (Body)"/>
              </a:rPr>
            </a:br>
            <a:r>
              <a:rPr lang="en-US" sz="3000" dirty="0">
                <a:solidFill>
                  <a:schemeClr val="tx1"/>
                </a:solidFill>
                <a:latin typeface="Calisto MT (Body)Calisto MT (Body)"/>
              </a:rPr>
              <a:t>-Separator</a:t>
            </a:r>
            <a:br>
              <a:rPr lang="en-US" sz="7200" dirty="0">
                <a:solidFill>
                  <a:schemeClr val="bg1"/>
                </a:solidFill>
                <a:latin typeface="Agency FB" pitchFamily="34" charset="0"/>
              </a:rPr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AF02C-8C8B-CC77-C1C2-3CE16F1B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52" y="2225957"/>
            <a:ext cx="2772162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07ABB-D75F-F190-77E4-CE1E6D3C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214" y="2226380"/>
            <a:ext cx="3381847" cy="157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93173-297B-A207-8576-6D76F4C2F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157" y="3318069"/>
            <a:ext cx="2734057" cy="14956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3" name="Google Shape;5053;p42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Calisto MT (Body)Calisto MT (Body)"/>
              </a:rPr>
              <a:t>String Concatenation: To concatenate, or combine, two strings you can use the + operator.</a:t>
            </a:r>
            <a:br>
              <a:rPr lang="en-US" sz="3600" dirty="0">
                <a:solidFill>
                  <a:schemeClr val="bg1"/>
                </a:solidFill>
                <a:latin typeface="Agency FB" pitchFamily="34" charset="0"/>
              </a:rPr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B530C-BDBB-E097-1537-1C54C90E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27" y="1738196"/>
            <a:ext cx="2657846" cy="16671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4" name="Google Shape;5064;p44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PH" sz="3600" dirty="0">
                <a:solidFill>
                  <a:schemeClr val="tx1"/>
                </a:solidFill>
                <a:latin typeface="Calisto MT (Body)Calisto MT (Body)"/>
              </a:rPr>
              <a:t>Python - Format -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D9F92-DFBB-7AD7-FE6D-C5F2774D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7" y="1838222"/>
            <a:ext cx="3272863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75467-C38D-9B97-36BA-16E993D8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310" y="1685800"/>
            <a:ext cx="4214220" cy="17718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" name="Google Shape;5100;p46"/>
          <p:cNvSpPr/>
          <p:nvPr/>
        </p:nvSpPr>
        <p:spPr>
          <a:xfrm>
            <a:off x="1472526" y="222876"/>
            <a:ext cx="6198797" cy="2453239"/>
          </a:xfrm>
          <a:custGeom>
            <a:avLst/>
            <a:gdLst/>
            <a:ahLst/>
            <a:cxnLst/>
            <a:rect l="l" t="t" r="r" b="b"/>
            <a:pathLst>
              <a:path w="60544" h="28021" extrusionOk="0">
                <a:moveTo>
                  <a:pt x="1828" y="0"/>
                </a:moveTo>
                <a:cubicBezTo>
                  <a:pt x="816" y="0"/>
                  <a:pt x="1" y="816"/>
                  <a:pt x="1" y="1860"/>
                </a:cubicBezTo>
                <a:lnTo>
                  <a:pt x="1" y="26194"/>
                </a:lnTo>
                <a:cubicBezTo>
                  <a:pt x="1" y="27205"/>
                  <a:pt x="816" y="28021"/>
                  <a:pt x="1828" y="28021"/>
                </a:cubicBezTo>
                <a:lnTo>
                  <a:pt x="58684" y="28021"/>
                </a:lnTo>
                <a:cubicBezTo>
                  <a:pt x="59695" y="28021"/>
                  <a:pt x="60543" y="27205"/>
                  <a:pt x="60543" y="26194"/>
                </a:cubicBezTo>
                <a:lnTo>
                  <a:pt x="60543" y="1860"/>
                </a:lnTo>
                <a:cubicBezTo>
                  <a:pt x="60543" y="816"/>
                  <a:pt x="59695" y="0"/>
                  <a:pt x="5868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1" name="Google Shape;5101;p46"/>
          <p:cNvSpPr/>
          <p:nvPr/>
        </p:nvSpPr>
        <p:spPr>
          <a:xfrm>
            <a:off x="1993874" y="146868"/>
            <a:ext cx="5156100" cy="56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3" name="Google Shape;5103;p46"/>
          <p:cNvSpPr txBox="1">
            <a:spLocks noGrp="1"/>
          </p:cNvSpPr>
          <p:nvPr>
            <p:ph type="subTitle" idx="1"/>
          </p:nvPr>
        </p:nvSpPr>
        <p:spPr>
          <a:xfrm>
            <a:off x="1637614" y="213018"/>
            <a:ext cx="57255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800" dirty="0">
                <a:solidFill>
                  <a:schemeClr val="bg1"/>
                </a:solidFill>
                <a:latin typeface="Calisto MT (Body)Calisto MT (Body)"/>
              </a:rPr>
              <a:t>String Methods</a:t>
            </a:r>
            <a:endParaRPr lang="en-PH" sz="2800" dirty="0">
              <a:solidFill>
                <a:schemeClr val="bg1"/>
              </a:solidFill>
              <a:latin typeface="Calisto MT (Body)Calisto MT (Body)"/>
            </a:endParaRPr>
          </a:p>
          <a:p>
            <a:pPr marL="0" indent="0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EF439-CB5D-DB97-C74E-A8EDE17C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63" y="1723906"/>
            <a:ext cx="2972215" cy="1695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522EC-D51F-D7FD-273C-CBBEF4D03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89" y="1733433"/>
            <a:ext cx="3772426" cy="1686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43"/>
          <p:cNvSpPr txBox="1">
            <a:spLocks noGrp="1"/>
          </p:cNvSpPr>
          <p:nvPr>
            <p:ph type="body" idx="1"/>
          </p:nvPr>
        </p:nvSpPr>
        <p:spPr>
          <a:xfrm>
            <a:off x="493779" y="3949169"/>
            <a:ext cx="79020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Arial Rounded MT Bold" pitchFamily="34" charset="0"/>
              </a:rPr>
              <a:t>THANK YOU!!</a:t>
            </a:r>
            <a:endParaRPr lang="en-PH" sz="2400" b="1" u="sng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2294D-8BC2-2C81-7A77-6E23DBCA3A8E}"/>
              </a:ext>
            </a:extLst>
          </p:cNvPr>
          <p:cNvSpPr txBox="1"/>
          <p:nvPr/>
        </p:nvSpPr>
        <p:spPr>
          <a:xfrm>
            <a:off x="3713259" y="353100"/>
            <a:ext cx="5665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CHINESE NAME: </a:t>
            </a:r>
            <a:r>
              <a:rPr lang="ja-JP" altLang="en-US" dirty="0"/>
              <a:t>朱艾瑞</a:t>
            </a:r>
            <a:endParaRPr lang="en-US" altLang="ja-JP" dirty="0"/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STUDENT ID: </a:t>
            </a:r>
            <a:r>
              <a:rPr lang="en-PH" dirty="0"/>
              <a:t>4110E237</a:t>
            </a:r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ENGLISH NAME: </a:t>
            </a:r>
            <a:r>
              <a:rPr lang="en-PH" dirty="0" err="1"/>
              <a:t>Saflor</a:t>
            </a:r>
            <a:r>
              <a:rPr lang="en-PH" dirty="0"/>
              <a:t>, Julius Erick Dela Cuesta</a:t>
            </a:r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NICKNAME: 0001Player</a:t>
            </a:r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Email: </a:t>
            </a:r>
            <a:r>
              <a:rPr lang="en-US" sz="1400" b="1" dirty="0">
                <a:solidFill>
                  <a:schemeClr val="bg1"/>
                </a:solidFill>
                <a:latin typeface="Agency FB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juliusericksaflor@gmail.com</a:t>
            </a:r>
            <a:endParaRPr lang="en-US" sz="1400" b="1" dirty="0">
              <a:solidFill>
                <a:schemeClr val="bg1"/>
              </a:solidFill>
              <a:latin typeface="Agency FB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GITHU: https://github.com/0001Player</a:t>
            </a:r>
            <a:endParaRPr lang="en-PH" sz="1400" b="1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9" name="Google Shape;4879;p31"/>
          <p:cNvSpPr/>
          <p:nvPr/>
        </p:nvSpPr>
        <p:spPr>
          <a:xfrm>
            <a:off x="720000" y="1821700"/>
            <a:ext cx="7704000" cy="2284500"/>
          </a:xfrm>
          <a:prstGeom prst="roundRect">
            <a:avLst>
              <a:gd name="adj" fmla="val 10161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31"/>
          <p:cNvSpPr txBox="1">
            <a:spLocks noGrp="1"/>
          </p:cNvSpPr>
          <p:nvPr>
            <p:ph type="title"/>
          </p:nvPr>
        </p:nvSpPr>
        <p:spPr>
          <a:xfrm>
            <a:off x="621150" y="75095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effectLst/>
                <a:latin typeface="Calisto MT (Body)"/>
              </a:rPr>
              <a:t>Agenda</a:t>
            </a:r>
            <a:endParaRPr dirty="0">
              <a:solidFill>
                <a:schemeClr val="tx1"/>
              </a:solidFill>
              <a:latin typeface="Calisto MT (Body)"/>
            </a:endParaRPr>
          </a:p>
        </p:txBody>
      </p:sp>
      <p:graphicFrame>
        <p:nvGraphicFramePr>
          <p:cNvPr id="4881" name="Google Shape;4881;p31"/>
          <p:cNvGraphicFramePr/>
          <p:nvPr>
            <p:extLst>
              <p:ext uri="{D42A27DB-BD31-4B8C-83A1-F6EECF244321}">
                <p14:modId xmlns:p14="http://schemas.microsoft.com/office/powerpoint/2010/main" val="960226679"/>
              </p:ext>
            </p:extLst>
          </p:nvPr>
        </p:nvGraphicFramePr>
        <p:xfrm>
          <a:off x="720000" y="1821700"/>
          <a:ext cx="7704000" cy="2284500"/>
        </p:xfrm>
        <a:graphic>
          <a:graphicData uri="http://schemas.openxmlformats.org/drawingml/2006/table">
            <a:tbl>
              <a:tblPr>
                <a:noFill/>
                <a:tableStyleId>{3A0F52F4-6E2D-44BE-B825-BB3FBE6FCBEC}</a:tableStyleId>
              </a:tblPr>
              <a:tblGrid>
                <a:gridCol w="74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Python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 Slicing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Modify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 Concatenate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 Format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 String Methods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1" name="Google Shape;4951;p37"/>
          <p:cNvSpPr/>
          <p:nvPr/>
        </p:nvSpPr>
        <p:spPr>
          <a:xfrm>
            <a:off x="720000" y="1477481"/>
            <a:ext cx="7704000" cy="2662800"/>
          </a:xfrm>
          <a:prstGeom prst="roundRect">
            <a:avLst>
              <a:gd name="adj" fmla="val 10161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2" name="Google Shape;4952;p37"/>
          <p:cNvSpPr txBox="1">
            <a:spLocks noGrp="1"/>
          </p:cNvSpPr>
          <p:nvPr>
            <p:ph type="title"/>
          </p:nvPr>
        </p:nvSpPr>
        <p:spPr>
          <a:xfrm>
            <a:off x="621150" y="299552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Calisto MT (Body)"/>
                <a:cs typeface="Arial" pitchFamily="34" charset="0"/>
              </a:rPr>
              <a:t>Strings in python are arrays of bytes representing Unicode characters</a:t>
            </a:r>
            <a:r>
              <a:rPr lang="en-US" dirty="0">
                <a:solidFill>
                  <a:schemeClr val="tx1"/>
                </a:solidFill>
                <a:effectLst/>
                <a:latin typeface="Calisto MT (Body)"/>
                <a:cs typeface="Arial" pitchFamily="34" charset="0"/>
              </a:rPr>
              <a:t>:</a:t>
            </a:r>
            <a:endParaRPr dirty="0">
              <a:solidFill>
                <a:schemeClr val="tx1"/>
              </a:solidFill>
              <a:latin typeface="Calisto MT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6A32-3337-6CF0-BE5B-2798E66F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28" y="1818796"/>
            <a:ext cx="3958326" cy="1845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8" name="Google Shape;5388;p56"/>
          <p:cNvSpPr txBox="1">
            <a:spLocks noGrp="1"/>
          </p:cNvSpPr>
          <p:nvPr>
            <p:ph type="title"/>
          </p:nvPr>
        </p:nvSpPr>
        <p:spPr>
          <a:xfrm>
            <a:off x="1655618" y="703570"/>
            <a:ext cx="5832764" cy="12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latin typeface="Calisto MT (Body)"/>
                <a:cs typeface="Arial" pitchFamily="34" charset="0"/>
              </a:rPr>
              <a:t>Strings are Arrays ==&gt; access the element of array</a:t>
            </a:r>
            <a:br>
              <a:rPr lang="en-US" sz="1800" dirty="0">
                <a:solidFill>
                  <a:schemeClr val="tx1"/>
                </a:solidFill>
                <a:latin typeface="Calisto MT (Body)"/>
              </a:rPr>
            </a:br>
            <a:br>
              <a:rPr lang="en-US" sz="1800" dirty="0">
                <a:solidFill>
                  <a:schemeClr val="tx1"/>
                </a:solidFill>
                <a:latin typeface="Calisto MT (Body)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sto MT (Body)"/>
                <a:cs typeface="Arial" pitchFamily="34" charset="0"/>
              </a:rPr>
              <a:t>Python does not have a character data type, a single character is simply a string with a length of 1</a:t>
            </a:r>
            <a:endParaRPr lang="en-US" sz="1800" dirty="0">
              <a:solidFill>
                <a:schemeClr val="tx1"/>
              </a:solidFill>
              <a:latin typeface="Calisto MT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9F46C-6910-E9DE-5FD4-645511B3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48" y="2343956"/>
            <a:ext cx="2600688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2" name="TextBox 4871">
            <a:extLst>
              <a:ext uri="{FF2B5EF4-FFF2-40B4-BE49-F238E27FC236}">
                <a16:creationId xmlns:a16="http://schemas.microsoft.com/office/drawing/2014/main" id="{FE26502D-3D79-85ED-F483-B0EC3ADBF35A}"/>
              </a:ext>
            </a:extLst>
          </p:cNvPr>
          <p:cNvSpPr txBox="1"/>
          <p:nvPr/>
        </p:nvSpPr>
        <p:spPr>
          <a:xfrm>
            <a:off x="1009817" y="930302"/>
            <a:ext cx="676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tx1"/>
                </a:solidFill>
                <a:latin typeface="Calisto MT (Body)Calisto MT (Body)"/>
                <a:cs typeface="Arial" pitchFamily="34" charset="0"/>
              </a:rPr>
              <a:t>Looping Through a String</a:t>
            </a:r>
          </a:p>
          <a:p>
            <a:endParaRPr lang="en-PH" sz="3000" dirty="0"/>
          </a:p>
        </p:txBody>
      </p:sp>
      <p:pic>
        <p:nvPicPr>
          <p:cNvPr id="4874" name="Picture 4873">
            <a:extLst>
              <a:ext uri="{FF2B5EF4-FFF2-40B4-BE49-F238E27FC236}">
                <a16:creationId xmlns:a16="http://schemas.microsoft.com/office/drawing/2014/main" id="{A63AE556-A8DB-6936-F9BD-AD805B83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31" y="1671512"/>
            <a:ext cx="3086531" cy="1800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2" name="Google Shape;4932;p35"/>
          <p:cNvSpPr txBox="1">
            <a:spLocks noGrp="1"/>
          </p:cNvSpPr>
          <p:nvPr>
            <p:ph type="title"/>
          </p:nvPr>
        </p:nvSpPr>
        <p:spPr>
          <a:xfrm>
            <a:off x="621099" y="368825"/>
            <a:ext cx="81173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String </a:t>
            </a:r>
            <a:r>
              <a:rPr lang="en-US" sz="3000" dirty="0" err="1">
                <a:solidFill>
                  <a:schemeClr val="tx1"/>
                </a:solidFill>
                <a:effectLst/>
                <a:latin typeface="Calisto MT (Body)Calisto MT (Body)"/>
              </a:rPr>
              <a:t>Length:To</a:t>
            </a: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 get the length of a string, use the </a:t>
            </a:r>
            <a:r>
              <a:rPr lang="en-US" sz="3000" dirty="0" err="1">
                <a:solidFill>
                  <a:schemeClr val="tx1"/>
                </a:solidFill>
                <a:effectLst/>
                <a:latin typeface="Calisto MT (Body)Calisto MT (Body)"/>
              </a:rPr>
              <a:t>len</a:t>
            </a: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()function</a:t>
            </a:r>
            <a:endParaRPr sz="3000" dirty="0">
              <a:solidFill>
                <a:schemeClr val="tx1"/>
              </a:solidFill>
              <a:latin typeface="Calisto MT (Body)Calisto MT (Body)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376EE0-B7E3-B1A5-71BA-4F2D700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181" y="2004933"/>
            <a:ext cx="3667637" cy="1133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" name="Google Shape;4918;p33"/>
          <p:cNvSpPr txBox="1">
            <a:spLocks noGrp="1"/>
          </p:cNvSpPr>
          <p:nvPr>
            <p:ph type="title"/>
          </p:nvPr>
        </p:nvSpPr>
        <p:spPr>
          <a:xfrm>
            <a:off x="715617" y="1204310"/>
            <a:ext cx="7712765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QUIZ: Tell me how many char appear in "</a:t>
            </a:r>
            <a:r>
              <a:rPr lang="en-US" sz="3000" dirty="0" err="1">
                <a:solidFill>
                  <a:schemeClr val="tx1"/>
                </a:solidFill>
                <a:effectLst/>
                <a:latin typeface="Calisto MT (Body)Calisto MT (Body)"/>
              </a:rPr>
              <a:t>dshdsjadhsjahdsjhdecwej</a:t>
            </a: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Calisto MT (Body)Calisto MT (Body)"/>
              </a:rPr>
              <a:t>dsaksdjl</a:t>
            </a: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"</a:t>
            </a:r>
            <a:endParaRPr sz="3000" dirty="0">
              <a:solidFill>
                <a:schemeClr val="tx1"/>
              </a:solidFill>
              <a:latin typeface="Calisto MT (Body)Calisto MT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96AFD-998C-F426-B636-20BCEF77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64" y="2304162"/>
            <a:ext cx="5134692" cy="1457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8;p39">
            <a:extLst>
              <a:ext uri="{FF2B5EF4-FFF2-40B4-BE49-F238E27FC236}">
                <a16:creationId xmlns:a16="http://schemas.microsoft.com/office/drawing/2014/main" id="{1A56CC51-BD91-D173-8E2A-4A8C2062F0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7512" y="367145"/>
            <a:ext cx="3184429" cy="3982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sto MT (Body)"/>
              </a:rPr>
              <a:t>Check String :To check if a certain phrase or character is present in a string, we can use the keyword in.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sto MT (Body)"/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sto MT (Body)"/>
              </a:rPr>
              <a:t> keyword in vs if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sto MT (Body)"/>
              </a:rPr>
              <a:t> True or False</a:t>
            </a:r>
          </a:p>
          <a:p>
            <a:pPr marL="133350" indent="0">
              <a:buNone/>
            </a:pPr>
            <a:endParaRPr lang="en-PH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D0DA78-18A1-24CA-F6B7-10287D258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48" y="971327"/>
            <a:ext cx="4544617" cy="160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2EF29-0C22-7EB9-1161-76EBACFE7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314" y="2715489"/>
            <a:ext cx="5187174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4" name="Google Shape;4924;p34"/>
          <p:cNvSpPr/>
          <p:nvPr/>
        </p:nvSpPr>
        <p:spPr>
          <a:xfrm>
            <a:off x="998064" y="154542"/>
            <a:ext cx="7319700" cy="1981800"/>
          </a:xfrm>
          <a:prstGeom prst="roundRect">
            <a:avLst>
              <a:gd name="adj" fmla="val 24769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34"/>
          <p:cNvSpPr txBox="1">
            <a:spLocks noGrp="1"/>
          </p:cNvSpPr>
          <p:nvPr>
            <p:ph type="title"/>
          </p:nvPr>
        </p:nvSpPr>
        <p:spPr>
          <a:xfrm>
            <a:off x="1898111" y="303642"/>
            <a:ext cx="551960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gency FB" pitchFamily="34" charset="0"/>
              </a:rPr>
              <a:t> </a:t>
            </a:r>
            <a:r>
              <a:rPr lang="en-PH" sz="4800" dirty="0">
                <a:latin typeface="Calisto MT (Body)Calisto MT (Body)"/>
              </a:rPr>
              <a:t>Negative Indexing</a:t>
            </a:r>
            <a:endParaRPr dirty="0">
              <a:latin typeface="Calisto MT (Body)Calisto MT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D1D88-6766-2E2D-799D-C030B531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81" y="1815151"/>
            <a:ext cx="3329037" cy="1513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botics Technology Thesis by Slidesgo">
  <a:themeElements>
    <a:clrScheme name="Simple Light">
      <a:dk1>
        <a:srgbClr val="FFFFFF"/>
      </a:dk1>
      <a:lt1>
        <a:srgbClr val="0F0F0F"/>
      </a:lt1>
      <a:dk2>
        <a:srgbClr val="B3CEFF"/>
      </a:dk2>
      <a:lt2>
        <a:srgbClr val="58595B"/>
      </a:lt2>
      <a:accent1>
        <a:srgbClr val="A7A9AC"/>
      </a:accent1>
      <a:accent2>
        <a:srgbClr val="D1D3D4"/>
      </a:accent2>
      <a:accent3>
        <a:srgbClr val="F7C459"/>
      </a:accent3>
      <a:accent4>
        <a:srgbClr val="F12C29"/>
      </a:accent4>
      <a:accent5>
        <a:srgbClr val="386BBD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262</Words>
  <Application>Microsoft Office PowerPoint</Application>
  <PresentationFormat>On-screen Show (16:9)</PresentationFormat>
  <Paragraphs>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Agency FB</vt:lpstr>
      <vt:lpstr>Arial</vt:lpstr>
      <vt:lpstr>Arial Rounded MT Bold</vt:lpstr>
      <vt:lpstr>Assistant Medium</vt:lpstr>
      <vt:lpstr>Calisto MT (Body)</vt:lpstr>
      <vt:lpstr>Calisto MT (Body)Calisto MT (Body)</vt:lpstr>
      <vt:lpstr>Crimson Text</vt:lpstr>
      <vt:lpstr>DM Sans Medium</vt:lpstr>
      <vt:lpstr>Kanit SemiBold</vt:lpstr>
      <vt:lpstr>Montserrat Medium</vt:lpstr>
      <vt:lpstr>Turret Road</vt:lpstr>
      <vt:lpstr>Wingdings</vt:lpstr>
      <vt:lpstr>Robotics Technology Thesis by Slidesgo</vt:lpstr>
      <vt:lpstr>Operation@Python</vt:lpstr>
      <vt:lpstr>Agenda</vt:lpstr>
      <vt:lpstr>Strings in python are arrays of bytes representing Unicode characters:</vt:lpstr>
      <vt:lpstr>Strings are Arrays ==&gt; access the element of array  Python does not have a character data type, a single character is simply a string with a length of 1</vt:lpstr>
      <vt:lpstr>PowerPoint Presentation</vt:lpstr>
      <vt:lpstr>String Length:To get the length of a string, use the len()function</vt:lpstr>
      <vt:lpstr>QUIZ: Tell me how many char appear in "dshdsjadhsjahdsjhdecwej dsaksdjl"</vt:lpstr>
      <vt:lpstr>PowerPoint Presentation</vt:lpstr>
      <vt:lpstr> Negative Indexing</vt:lpstr>
      <vt:lpstr>PowerPoint Presentation</vt:lpstr>
      <vt:lpstr>Remove Whitespace with strip() method  The strip() method removes any whitespace from the beginning or the end</vt:lpstr>
      <vt:lpstr>-The replace()method replaces a string with another string -Separator </vt:lpstr>
      <vt:lpstr>String Concatenation: To concatenate, or combine, two strings you can use the + operator. </vt:lpstr>
      <vt:lpstr>Python - Format - Strings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Operation@Python</dc:title>
  <dc:creator>MINA SAFLOR</dc:creator>
  <cp:lastModifiedBy>MINA SAFLOR</cp:lastModifiedBy>
  <cp:revision>3</cp:revision>
  <dcterms:modified xsi:type="dcterms:W3CDTF">2022-10-10T15:01:46Z</dcterms:modified>
</cp:coreProperties>
</file>