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sldIdLst>
    <p:sldId id="269" r:id="rId3"/>
    <p:sldId id="286" r:id="rId4"/>
    <p:sldId id="317" r:id="rId5"/>
    <p:sldId id="336" r:id="rId6"/>
    <p:sldId id="320" r:id="rId7"/>
    <p:sldId id="331" r:id="rId8"/>
    <p:sldId id="340" r:id="rId9"/>
    <p:sldId id="321" r:id="rId10"/>
    <p:sldId id="341" r:id="rId11"/>
    <p:sldId id="319" r:id="rId12"/>
    <p:sldId id="322" r:id="rId13"/>
    <p:sldId id="325" r:id="rId14"/>
    <p:sldId id="334" r:id="rId15"/>
    <p:sldId id="344" r:id="rId16"/>
    <p:sldId id="335" r:id="rId17"/>
    <p:sldId id="343" r:id="rId18"/>
    <p:sldId id="323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4E5"/>
    <a:srgbClr val="3C3C3C"/>
    <a:srgbClr val="8C8C8C"/>
    <a:srgbClr val="ED1C24"/>
    <a:srgbClr val="B4B4B4"/>
    <a:srgbClr val="646464"/>
    <a:srgbClr val="C8C8C8"/>
    <a:srgbClr val="88F1E5"/>
    <a:srgbClr val="88D8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0798-4C2B-479E-AFEE-916A72CB908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021C85-132D-4109-9CEA-10196B452E75}">
      <dgm:prSet phldrT="[文本]"/>
      <dgm:spPr/>
      <dgm:t>
        <a:bodyPr/>
        <a:lstStyle/>
        <a:p>
          <a:r>
            <a:rPr lang="en-US" altLang="zh-CN" dirty="0"/>
            <a:t>implementation:</a:t>
          </a:r>
          <a:br>
            <a:rPr lang="en-US" altLang="zh-CN" dirty="0"/>
          </a:br>
          <a:r>
            <a:rPr lang="en-US" altLang="zh-CN" dirty="0"/>
            <a:t>python</a:t>
          </a:r>
          <a:endParaRPr lang="zh-CN" altLang="en-US" dirty="0"/>
        </a:p>
      </dgm:t>
    </dgm:pt>
    <dgm:pt modelId="{50662353-E1C9-470D-8708-BEFF156E21A5}" type="par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B9B47621-80BB-42C9-A503-87007EB83C04}" type="sib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679A8F47-C564-40C9-AA47-EDCE37B3E5A7}">
      <dgm:prSet phldrT="[文本]"/>
      <dgm:spPr/>
      <dgm:t>
        <a:bodyPr/>
        <a:lstStyle/>
        <a:p>
          <a:r>
            <a:rPr lang="en-US" altLang="zh-CN" dirty="0"/>
            <a:t>c-like grammar</a:t>
          </a:r>
          <a:endParaRPr lang="zh-CN" altLang="en-US" dirty="0"/>
        </a:p>
      </dgm:t>
    </dgm:pt>
    <dgm:pt modelId="{C1DDF467-62CA-4567-94DC-C32CDB0907C6}" type="par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1C3B5CC4-A418-429C-9AF0-CAFD76EAE5F3}" type="sib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79D17FB2-B112-4684-88F4-0CAF8FC3AC3A}">
      <dgm:prSet phldrT="[文本]"/>
      <dgm:spPr/>
      <dgm:t>
        <a:bodyPr/>
        <a:lstStyle/>
        <a:p>
          <a:r>
            <a:rPr lang="en-US" altLang="zh-CN" dirty="0"/>
            <a:t>dynamic, strong</a:t>
          </a:r>
          <a:br>
            <a:rPr lang="en-US" altLang="zh-CN" dirty="0"/>
          </a:br>
          <a:r>
            <a:rPr lang="en-US" altLang="zh-CN" dirty="0"/>
            <a:t>typing </a:t>
          </a:r>
          <a:endParaRPr lang="zh-CN" altLang="en-US" dirty="0"/>
        </a:p>
      </dgm:t>
    </dgm:pt>
    <dgm:pt modelId="{06028537-D412-4334-B200-1B483DEFCB50}" type="par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A52E1A15-A8A4-4B4D-B6A2-D5B0B6B12122}" type="sib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6A355122-AFA9-4A83-A468-0BF6E16354CB}">
      <dgm:prSet phldrT="[文本]"/>
      <dgm:spPr/>
      <dgm:t>
        <a:bodyPr/>
        <a:lstStyle/>
        <a:p>
          <a:r>
            <a:rPr lang="en-US" altLang="zh-CN" dirty="0"/>
            <a:t>compile, </a:t>
          </a:r>
          <a:r>
            <a:rPr lang="en-US" altLang="zh-CN" dirty="0" err="1"/>
            <a:t>repl</a:t>
          </a:r>
          <a:endParaRPr lang="zh-CN" altLang="en-US" dirty="0"/>
        </a:p>
      </dgm:t>
    </dgm:pt>
    <dgm:pt modelId="{C4AAA12E-4C89-43EF-B5F4-17ABFB16AE9B}" type="par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0475A2B9-C756-461A-998B-DB3AB1F7D246}" type="sib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47268DF8-18D2-48FA-83BC-02992EFDC978}" type="pres">
      <dgm:prSet presAssocID="{86C70798-4C2B-479E-AFEE-916A72CB908D}" presName="Name0" presStyleCnt="0">
        <dgm:presLayoutVars>
          <dgm:dir/>
          <dgm:resizeHandles val="exact"/>
        </dgm:presLayoutVars>
      </dgm:prSet>
      <dgm:spPr/>
    </dgm:pt>
    <dgm:pt modelId="{5EEAF6EA-2EFA-431C-A764-5EA3851C83B3}" type="pres">
      <dgm:prSet presAssocID="{F6021C85-132D-4109-9CEA-10196B452E75}" presName="composite" presStyleCnt="0"/>
      <dgm:spPr/>
    </dgm:pt>
    <dgm:pt modelId="{EFC411EA-BB46-49EB-AD20-B163031974CE}" type="pres">
      <dgm:prSet presAssocID="{F6021C85-132D-4109-9CEA-10196B452E75}" presName="rect1" presStyleLbl="trAlignAcc1" presStyleIdx="0" presStyleCnt="4">
        <dgm:presLayoutVars>
          <dgm:bulletEnabled val="1"/>
        </dgm:presLayoutVars>
      </dgm:prSet>
      <dgm:spPr/>
    </dgm:pt>
    <dgm:pt modelId="{76B5239D-DDBF-4988-AB82-9CC98937D4B5}" type="pres">
      <dgm:prSet presAssocID="{F6021C85-132D-4109-9CEA-10196B452E75}" presName="rect2" presStyleLbl="fgImgPlace1" presStyleIdx="0" presStyleCnt="4"/>
      <dgm:spPr/>
    </dgm:pt>
    <dgm:pt modelId="{6282986F-B1DF-44DE-AA21-74E775DDCDCB}" type="pres">
      <dgm:prSet presAssocID="{B9B47621-80BB-42C9-A503-87007EB83C04}" presName="sibTrans" presStyleCnt="0"/>
      <dgm:spPr/>
    </dgm:pt>
    <dgm:pt modelId="{14DD609F-D894-468F-AC2D-72EAD4639E77}" type="pres">
      <dgm:prSet presAssocID="{679A8F47-C564-40C9-AA47-EDCE37B3E5A7}" presName="composite" presStyleCnt="0"/>
      <dgm:spPr/>
    </dgm:pt>
    <dgm:pt modelId="{7E2CF8F8-7987-4E2A-84DE-B89E7D474353}" type="pres">
      <dgm:prSet presAssocID="{679A8F47-C564-40C9-AA47-EDCE37B3E5A7}" presName="rect1" presStyleLbl="trAlignAcc1" presStyleIdx="1" presStyleCnt="4">
        <dgm:presLayoutVars>
          <dgm:bulletEnabled val="1"/>
        </dgm:presLayoutVars>
      </dgm:prSet>
      <dgm:spPr/>
    </dgm:pt>
    <dgm:pt modelId="{AF905B30-A254-4135-A39B-2624A02AF139}" type="pres">
      <dgm:prSet presAssocID="{679A8F47-C564-40C9-AA47-EDCE37B3E5A7}" presName="rect2" presStyleLbl="fgImgPlace1" presStyleIdx="1" presStyleCnt="4"/>
      <dgm:spPr/>
    </dgm:pt>
    <dgm:pt modelId="{DBF0CF7A-7020-41AD-8D13-C2B98EEA932E}" type="pres">
      <dgm:prSet presAssocID="{1C3B5CC4-A418-429C-9AF0-CAFD76EAE5F3}" presName="sibTrans" presStyleCnt="0"/>
      <dgm:spPr/>
    </dgm:pt>
    <dgm:pt modelId="{0DDBC584-1CF5-4320-AC42-A50BD7C53E10}" type="pres">
      <dgm:prSet presAssocID="{79D17FB2-B112-4684-88F4-0CAF8FC3AC3A}" presName="composite" presStyleCnt="0"/>
      <dgm:spPr/>
    </dgm:pt>
    <dgm:pt modelId="{1C299098-1A36-483F-BC2B-C778AFEC7E2F}" type="pres">
      <dgm:prSet presAssocID="{79D17FB2-B112-4684-88F4-0CAF8FC3AC3A}" presName="rect1" presStyleLbl="trAlignAcc1" presStyleIdx="2" presStyleCnt="4">
        <dgm:presLayoutVars>
          <dgm:bulletEnabled val="1"/>
        </dgm:presLayoutVars>
      </dgm:prSet>
      <dgm:spPr/>
    </dgm:pt>
    <dgm:pt modelId="{BE9027F9-91AC-4F3D-B0EA-8CDF9E2B78E0}" type="pres">
      <dgm:prSet presAssocID="{79D17FB2-B112-4684-88F4-0CAF8FC3AC3A}" presName="rect2" presStyleLbl="fgImgPlace1" presStyleIdx="2" presStyleCnt="4"/>
      <dgm:spPr/>
    </dgm:pt>
    <dgm:pt modelId="{EBDE008B-6EC4-43A7-9E3F-1357BC1C51C5}" type="pres">
      <dgm:prSet presAssocID="{A52E1A15-A8A4-4B4D-B6A2-D5B0B6B12122}" presName="sibTrans" presStyleCnt="0"/>
      <dgm:spPr/>
    </dgm:pt>
    <dgm:pt modelId="{EC8E2454-5D2C-4842-8806-B23FD37D2A21}" type="pres">
      <dgm:prSet presAssocID="{6A355122-AFA9-4A83-A468-0BF6E16354CB}" presName="composite" presStyleCnt="0"/>
      <dgm:spPr/>
    </dgm:pt>
    <dgm:pt modelId="{083D5D99-E01C-4FD1-9C51-AEF12BA2C282}" type="pres">
      <dgm:prSet presAssocID="{6A355122-AFA9-4A83-A468-0BF6E16354CB}" presName="rect1" presStyleLbl="trAlignAcc1" presStyleIdx="3" presStyleCnt="4">
        <dgm:presLayoutVars>
          <dgm:bulletEnabled val="1"/>
        </dgm:presLayoutVars>
      </dgm:prSet>
      <dgm:spPr/>
    </dgm:pt>
    <dgm:pt modelId="{A228A89D-6188-4A7B-959F-458662B2263E}" type="pres">
      <dgm:prSet presAssocID="{6A355122-AFA9-4A83-A468-0BF6E16354CB}" presName="rect2" presStyleLbl="fgImgPlace1" presStyleIdx="3" presStyleCnt="4"/>
      <dgm:spPr/>
    </dgm:pt>
  </dgm:ptLst>
  <dgm:cxnLst>
    <dgm:cxn modelId="{5A71A340-B023-42A9-B057-4050BED616A0}" type="presOf" srcId="{79D17FB2-B112-4684-88F4-0CAF8FC3AC3A}" destId="{1C299098-1A36-483F-BC2B-C778AFEC7E2F}" srcOrd="0" destOrd="0" presId="urn:microsoft.com/office/officeart/2008/layout/PictureStrips"/>
    <dgm:cxn modelId="{88406372-FC2F-4DFD-9359-F4536482BF15}" srcId="{86C70798-4C2B-479E-AFEE-916A72CB908D}" destId="{F6021C85-132D-4109-9CEA-10196B452E75}" srcOrd="0" destOrd="0" parTransId="{50662353-E1C9-470D-8708-BEFF156E21A5}" sibTransId="{B9B47621-80BB-42C9-A503-87007EB83C04}"/>
    <dgm:cxn modelId="{902BB257-C12D-4E53-BE91-E8E086CF177F}" type="presOf" srcId="{679A8F47-C564-40C9-AA47-EDCE37B3E5A7}" destId="{7E2CF8F8-7987-4E2A-84DE-B89E7D474353}" srcOrd="0" destOrd="0" presId="urn:microsoft.com/office/officeart/2008/layout/PictureStrips"/>
    <dgm:cxn modelId="{B64CD38D-FC94-4D1C-A486-F3ED8C5C1F2C}" srcId="{86C70798-4C2B-479E-AFEE-916A72CB908D}" destId="{79D17FB2-B112-4684-88F4-0CAF8FC3AC3A}" srcOrd="2" destOrd="0" parTransId="{06028537-D412-4334-B200-1B483DEFCB50}" sibTransId="{A52E1A15-A8A4-4B4D-B6A2-D5B0B6B12122}"/>
    <dgm:cxn modelId="{88E990A0-6856-4763-B35B-BD1F2C688D50}" type="presOf" srcId="{F6021C85-132D-4109-9CEA-10196B452E75}" destId="{EFC411EA-BB46-49EB-AD20-B163031974CE}" srcOrd="0" destOrd="0" presId="urn:microsoft.com/office/officeart/2008/layout/PictureStrips"/>
    <dgm:cxn modelId="{475507A7-02AB-4814-97A5-99258B16CB21}" type="presOf" srcId="{6A355122-AFA9-4A83-A468-0BF6E16354CB}" destId="{083D5D99-E01C-4FD1-9C51-AEF12BA2C282}" srcOrd="0" destOrd="0" presId="urn:microsoft.com/office/officeart/2008/layout/PictureStrips"/>
    <dgm:cxn modelId="{D14C7BB7-613A-436B-9E51-AD3D4C0FD04C}" type="presOf" srcId="{86C70798-4C2B-479E-AFEE-916A72CB908D}" destId="{47268DF8-18D2-48FA-83BC-02992EFDC978}" srcOrd="0" destOrd="0" presId="urn:microsoft.com/office/officeart/2008/layout/PictureStrips"/>
    <dgm:cxn modelId="{2D68B0C3-8CEC-4B3D-9350-E888860E8921}" srcId="{86C70798-4C2B-479E-AFEE-916A72CB908D}" destId="{6A355122-AFA9-4A83-A468-0BF6E16354CB}" srcOrd="3" destOrd="0" parTransId="{C4AAA12E-4C89-43EF-B5F4-17ABFB16AE9B}" sibTransId="{0475A2B9-C756-461A-998B-DB3AB1F7D246}"/>
    <dgm:cxn modelId="{E7EBFFD9-6AC6-4801-B6E9-AB1F43D05C8A}" srcId="{86C70798-4C2B-479E-AFEE-916A72CB908D}" destId="{679A8F47-C564-40C9-AA47-EDCE37B3E5A7}" srcOrd="1" destOrd="0" parTransId="{C1DDF467-62CA-4567-94DC-C32CDB0907C6}" sibTransId="{1C3B5CC4-A418-429C-9AF0-CAFD76EAE5F3}"/>
    <dgm:cxn modelId="{85FD8D71-12C2-42CE-A257-D8173473B8B3}" type="presParOf" srcId="{47268DF8-18D2-48FA-83BC-02992EFDC978}" destId="{5EEAF6EA-2EFA-431C-A764-5EA3851C83B3}" srcOrd="0" destOrd="0" presId="urn:microsoft.com/office/officeart/2008/layout/PictureStrips"/>
    <dgm:cxn modelId="{D6308080-8B83-4000-BBE3-F88DCEA0C6DF}" type="presParOf" srcId="{5EEAF6EA-2EFA-431C-A764-5EA3851C83B3}" destId="{EFC411EA-BB46-49EB-AD20-B163031974CE}" srcOrd="0" destOrd="0" presId="urn:microsoft.com/office/officeart/2008/layout/PictureStrips"/>
    <dgm:cxn modelId="{467E91F5-DC73-48F6-9F2E-1E0825C1A2FC}" type="presParOf" srcId="{5EEAF6EA-2EFA-431C-A764-5EA3851C83B3}" destId="{76B5239D-DDBF-4988-AB82-9CC98937D4B5}" srcOrd="1" destOrd="0" presId="urn:microsoft.com/office/officeart/2008/layout/PictureStrips"/>
    <dgm:cxn modelId="{04EBEC84-EB3F-46B6-9581-9C2B6C7CEF0F}" type="presParOf" srcId="{47268DF8-18D2-48FA-83BC-02992EFDC978}" destId="{6282986F-B1DF-44DE-AA21-74E775DDCDCB}" srcOrd="1" destOrd="0" presId="urn:microsoft.com/office/officeart/2008/layout/PictureStrips"/>
    <dgm:cxn modelId="{179ECEF2-BB7B-4AEA-A24C-AAA257178FA8}" type="presParOf" srcId="{47268DF8-18D2-48FA-83BC-02992EFDC978}" destId="{14DD609F-D894-468F-AC2D-72EAD4639E77}" srcOrd="2" destOrd="0" presId="urn:microsoft.com/office/officeart/2008/layout/PictureStrips"/>
    <dgm:cxn modelId="{21162128-359C-4D63-80D2-05977401BC95}" type="presParOf" srcId="{14DD609F-D894-468F-AC2D-72EAD4639E77}" destId="{7E2CF8F8-7987-4E2A-84DE-B89E7D474353}" srcOrd="0" destOrd="0" presId="urn:microsoft.com/office/officeart/2008/layout/PictureStrips"/>
    <dgm:cxn modelId="{F7B24F3B-5A63-4988-BA24-3DF027C4573A}" type="presParOf" srcId="{14DD609F-D894-468F-AC2D-72EAD4639E77}" destId="{AF905B30-A254-4135-A39B-2624A02AF139}" srcOrd="1" destOrd="0" presId="urn:microsoft.com/office/officeart/2008/layout/PictureStrips"/>
    <dgm:cxn modelId="{819C27E8-A95B-4E0E-A589-85CB3CB64BC5}" type="presParOf" srcId="{47268DF8-18D2-48FA-83BC-02992EFDC978}" destId="{DBF0CF7A-7020-41AD-8D13-C2B98EEA932E}" srcOrd="3" destOrd="0" presId="urn:microsoft.com/office/officeart/2008/layout/PictureStrips"/>
    <dgm:cxn modelId="{87147B28-3849-4D4C-A75F-2DAB865CA4A0}" type="presParOf" srcId="{47268DF8-18D2-48FA-83BC-02992EFDC978}" destId="{0DDBC584-1CF5-4320-AC42-A50BD7C53E10}" srcOrd="4" destOrd="0" presId="urn:microsoft.com/office/officeart/2008/layout/PictureStrips"/>
    <dgm:cxn modelId="{8F46B7AA-14F2-46C2-BEFD-D60DDA97CCD8}" type="presParOf" srcId="{0DDBC584-1CF5-4320-AC42-A50BD7C53E10}" destId="{1C299098-1A36-483F-BC2B-C778AFEC7E2F}" srcOrd="0" destOrd="0" presId="urn:microsoft.com/office/officeart/2008/layout/PictureStrips"/>
    <dgm:cxn modelId="{49A2E02D-3573-41AB-B080-FCD175FB6454}" type="presParOf" srcId="{0DDBC584-1CF5-4320-AC42-A50BD7C53E10}" destId="{BE9027F9-91AC-4F3D-B0EA-8CDF9E2B78E0}" srcOrd="1" destOrd="0" presId="urn:microsoft.com/office/officeart/2008/layout/PictureStrips"/>
    <dgm:cxn modelId="{8B50F6DA-3796-45FA-B676-235025BE8C53}" type="presParOf" srcId="{47268DF8-18D2-48FA-83BC-02992EFDC978}" destId="{EBDE008B-6EC4-43A7-9E3F-1357BC1C51C5}" srcOrd="5" destOrd="0" presId="urn:microsoft.com/office/officeart/2008/layout/PictureStrips"/>
    <dgm:cxn modelId="{5CA5519A-5BBF-4B4A-BE30-ABF31E2344D9}" type="presParOf" srcId="{47268DF8-18D2-48FA-83BC-02992EFDC978}" destId="{EC8E2454-5D2C-4842-8806-B23FD37D2A21}" srcOrd="6" destOrd="0" presId="urn:microsoft.com/office/officeart/2008/layout/PictureStrips"/>
    <dgm:cxn modelId="{8FE5E390-6358-4D8A-8C6C-F268C03FF108}" type="presParOf" srcId="{EC8E2454-5D2C-4842-8806-B23FD37D2A21}" destId="{083D5D99-E01C-4FD1-9C51-AEF12BA2C282}" srcOrd="0" destOrd="0" presId="urn:microsoft.com/office/officeart/2008/layout/PictureStrips"/>
    <dgm:cxn modelId="{5496CCC6-6C3C-469C-81F1-D1A79660050E}" type="presParOf" srcId="{EC8E2454-5D2C-4842-8806-B23FD37D2A21}" destId="{A228A89D-6188-4A7B-959F-458662B2263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828BD-1B60-4F20-9FBE-08EDE9B43C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063C9-393F-4713-994E-5DBC2E8793BA}">
      <dgm:prSet phldrT="[文本]"/>
      <dgm:spPr/>
      <dgm:t>
        <a:bodyPr/>
        <a:lstStyle/>
        <a:p>
          <a:r>
            <a:rPr lang="en-US" altLang="zh-CN" dirty="0"/>
            <a:t>relation</a:t>
          </a:r>
          <a:endParaRPr lang="zh-CN" altLang="en-US" dirty="0"/>
        </a:p>
      </dgm:t>
    </dgm:pt>
    <dgm:pt modelId="{907C3BC8-02E3-4CEA-AE55-5889F1BF06AF}" type="par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1480DABD-9140-4447-BFC9-5E990989988B}" type="sib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F4C1B31C-1007-45CB-BBBB-51410ACE1A1F}">
      <dgm:prSet phldrT="[文本]"/>
      <dgm:spPr/>
      <dgm:t>
        <a:bodyPr/>
        <a:lstStyle/>
        <a:p>
          <a:r>
            <a:rPr lang="en-US" altLang="zh-CN" dirty="0"/>
            <a:t>&lt;, &gt;,</a:t>
          </a:r>
          <a:endParaRPr lang="zh-CN" altLang="en-US" dirty="0"/>
        </a:p>
      </dgm:t>
    </dgm:pt>
    <dgm:pt modelId="{2B3A88B9-197C-4D25-A91F-84256A923BBD}" type="par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0DEF6D71-9AC4-46DB-9466-F147AFCDB04E}" type="sib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AC398DB8-4438-4379-8DF1-59CFAE43554D}">
      <dgm:prSet phldrT="[文本]"/>
      <dgm:spPr/>
      <dgm:t>
        <a:bodyPr/>
        <a:lstStyle/>
        <a:p>
          <a:r>
            <a:rPr lang="en-US" altLang="zh-CN" dirty="0"/>
            <a:t>=, !=</a:t>
          </a:r>
          <a:endParaRPr lang="zh-CN" altLang="en-US" dirty="0"/>
        </a:p>
      </dgm:t>
    </dgm:pt>
    <dgm:pt modelId="{E8BF8A3A-CF2B-4C73-B479-822B9B335AF7}" type="par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6683B340-CBFF-4A0D-AFBA-5FD767011E64}" type="sib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F386D976-41F1-4E9F-B1FD-76DD5D673144}">
      <dgm:prSet phldrT="[文本]"/>
      <dgm:spPr/>
      <dgm:t>
        <a:bodyPr/>
        <a:lstStyle/>
        <a:p>
          <a:r>
            <a:rPr lang="en-US" altLang="zh-CN" dirty="0"/>
            <a:t>&amp;</a:t>
          </a:r>
          <a:endParaRPr lang="zh-CN" altLang="en-US" dirty="0"/>
        </a:p>
      </dgm:t>
    </dgm:pt>
    <dgm:pt modelId="{7F19D7EF-8EFC-445C-8402-9C18C687C102}" type="par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DA3B48C-2317-4E68-AAE5-6B8CCC71351B}" type="sib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3CBA390-CCDA-4D24-8942-073B2FC3F82C}">
      <dgm:prSet phldrT="[文本]"/>
      <dgm:spPr/>
      <dgm:t>
        <a:bodyPr/>
        <a:lstStyle/>
        <a:p>
          <a:r>
            <a:rPr lang="en-US" altLang="zh-CN" dirty="0"/>
            <a:t>control</a:t>
          </a:r>
          <a:endParaRPr lang="zh-CN" altLang="en-US" dirty="0"/>
        </a:p>
      </dgm:t>
    </dgm:pt>
    <dgm:pt modelId="{1D3B909D-1030-48AC-B2E9-395D1463CD01}" type="par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8C66CD28-F546-410E-836D-34E5858CED67}" type="sib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611BF43D-6C23-4910-9A44-638D4F1E0045}">
      <dgm:prSet phldrT="[文本]"/>
      <dgm:spPr/>
      <dgm:t>
        <a:bodyPr/>
        <a:lstStyle/>
        <a:p>
          <a:r>
            <a:rPr lang="en-US" altLang="zh-CN" dirty="0"/>
            <a:t>if </a:t>
          </a:r>
          <a:r>
            <a:rPr lang="en-US" altLang="zh-CN" dirty="0" err="1"/>
            <a:t>elif</a:t>
          </a:r>
          <a:r>
            <a:rPr lang="en-US" altLang="zh-CN" dirty="0"/>
            <a:t> else</a:t>
          </a:r>
          <a:endParaRPr lang="zh-CN" altLang="en-US" dirty="0"/>
        </a:p>
      </dgm:t>
    </dgm:pt>
    <dgm:pt modelId="{5257FED9-81F0-4B99-8D92-42ADAD27FA23}" type="par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0048B1CA-0BC8-4F87-9F97-DA03875A367B}" type="sib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F3A0ABBC-C120-43FB-8BD0-E47CB026BD61}">
      <dgm:prSet phldrT="[文本]"/>
      <dgm:spPr/>
      <dgm:t>
        <a:bodyPr/>
        <a:lstStyle/>
        <a:p>
          <a:r>
            <a:rPr lang="en-US" altLang="zh-CN" dirty="0" err="1"/>
            <a:t>for,while</a:t>
          </a:r>
          <a:endParaRPr lang="zh-CN" altLang="en-US" dirty="0"/>
        </a:p>
      </dgm:t>
    </dgm:pt>
    <dgm:pt modelId="{03B18B0D-B63B-4F99-BE94-C0BC3553BD6E}" type="par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31373562-3311-4091-88FD-FBC8D6A7EF26}" type="sib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1A37949D-8DB7-4063-8B84-808827F2528D}">
      <dgm:prSet phldrT="[文本]"/>
      <dgm:spPr/>
      <dgm:t>
        <a:bodyPr/>
        <a:lstStyle/>
        <a:p>
          <a:r>
            <a:rPr lang="en-US" altLang="zh-CN" dirty="0"/>
            <a:t>arithmetic</a:t>
          </a:r>
          <a:endParaRPr lang="zh-CN" altLang="en-US" dirty="0"/>
        </a:p>
      </dgm:t>
    </dgm:pt>
    <dgm:pt modelId="{585A6D09-A4BE-4268-939D-9D3B654A6BE4}" type="par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B8665692-C044-4597-8196-B97982A7B5C0}" type="sib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C4FB268F-993F-409E-9C97-A352B9BB7909}">
      <dgm:prSet phldrT="[文本]"/>
      <dgm:spPr/>
      <dgm:t>
        <a:bodyPr/>
        <a:lstStyle/>
        <a:p>
          <a:r>
            <a:rPr lang="en-US" altLang="zh-CN" dirty="0"/>
            <a:t>&gt;&gt;,&lt;&lt;</a:t>
          </a:r>
          <a:endParaRPr lang="zh-CN" altLang="en-US" dirty="0"/>
        </a:p>
      </dgm:t>
    </dgm:pt>
    <dgm:pt modelId="{D8D73AC7-1BC8-4A53-B2C2-BE3694C64794}" type="par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8DBC6766-1B70-4B34-B016-586A786A2B1F}" type="sib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A8718C2D-8994-4211-8934-8B394130E700}">
      <dgm:prSet phldrT="[文本]"/>
      <dgm:spPr/>
      <dgm:t>
        <a:bodyPr/>
        <a:lstStyle/>
        <a:p>
          <a:r>
            <a:rPr lang="en-US" altLang="zh-CN" dirty="0"/>
            <a:t>+, - </a:t>
          </a:r>
          <a:endParaRPr lang="zh-CN" altLang="en-US" dirty="0"/>
        </a:p>
      </dgm:t>
    </dgm:pt>
    <dgm:pt modelId="{D60BB18D-50A6-4E59-939B-BEE0C1669776}" type="par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C095E5CC-B17D-447E-8FE7-4D05D6E8F777}" type="sib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3F217062-4873-4029-9D58-E6B41E0CDE08}">
      <dgm:prSet phldrT="[文本]"/>
      <dgm:spPr/>
      <dgm:t>
        <a:bodyPr/>
        <a:lstStyle/>
        <a:p>
          <a:r>
            <a:rPr lang="en-US" altLang="zh-CN" dirty="0"/>
            <a:t>%, /%</a:t>
          </a:r>
          <a:endParaRPr lang="zh-CN" altLang="en-US" dirty="0"/>
        </a:p>
      </dgm:t>
    </dgm:pt>
    <dgm:pt modelId="{E620A90B-ACD4-4682-8CDE-668F730F3A70}" type="par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16E74403-200E-4A67-9538-DCB953917D5F}" type="sib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B63C832B-5D62-44B4-8237-D52EF0A02A4B}">
      <dgm:prSet phldrT="[文本]"/>
      <dgm:spPr/>
      <dgm:t>
        <a:bodyPr/>
        <a:lstStyle/>
        <a:p>
          <a:r>
            <a:rPr lang="en-US" altLang="zh-CN" dirty="0"/>
            <a:t>^, !</a:t>
          </a:r>
          <a:endParaRPr lang="zh-CN" altLang="en-US" dirty="0"/>
        </a:p>
      </dgm:t>
    </dgm:pt>
    <dgm:pt modelId="{94847E33-EDC1-4246-A1D5-C96BBC061AC3}" type="par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8B93767A-4F61-40D9-9730-3D34981A6060}" type="sib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5FB580DC-FFDD-41AE-9DA0-69D9F6696878}">
      <dgm:prSet phldrT="[文本]"/>
      <dgm:spPr/>
      <dgm:t>
        <a:bodyPr/>
        <a:lstStyle/>
        <a:p>
          <a:r>
            <a:rPr lang="en-US" altLang="zh-CN" dirty="0"/>
            <a:t>&gt;=,&gt;=</a:t>
          </a:r>
          <a:endParaRPr lang="zh-CN" altLang="en-US" dirty="0"/>
        </a:p>
      </dgm:t>
    </dgm:pt>
    <dgm:pt modelId="{EF75EAF4-2C8B-4C1F-9FD0-2454ECA43824}" type="par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CFF3D289-04C1-4EC4-A0B5-BFEAA2E780DC}" type="sib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8AFEA635-696C-4222-8530-6D71F2E6D57C}">
      <dgm:prSet phldrT="[文本]"/>
      <dgm:spPr/>
      <dgm:t>
        <a:bodyPr/>
        <a:lstStyle/>
        <a:p>
          <a:r>
            <a:rPr lang="en-US" altLang="zh-CN" dirty="0"/>
            <a:t>break</a:t>
          </a:r>
          <a:endParaRPr lang="zh-CN" altLang="en-US" dirty="0"/>
        </a:p>
      </dgm:t>
    </dgm:pt>
    <dgm:pt modelId="{BC8ECF34-73F1-4007-B281-17BBE78942BC}" type="par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58C8DC82-3A3F-4428-B30D-D25F4DD302CE}" type="sib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6989082E-CE97-4632-854E-94C92301574B}">
      <dgm:prSet phldrT="[文本]"/>
      <dgm:spPr/>
      <dgm:t>
        <a:bodyPr/>
        <a:lstStyle/>
        <a:p>
          <a:r>
            <a:rPr lang="en-US" altLang="zh-CN" dirty="0"/>
            <a:t>continue</a:t>
          </a:r>
          <a:endParaRPr lang="zh-CN" altLang="en-US" dirty="0"/>
        </a:p>
      </dgm:t>
    </dgm:pt>
    <dgm:pt modelId="{0C282BA9-9904-42E8-9C3F-4E373915FC92}" type="par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9260CA26-8719-4EC9-BD9B-0B76D9499CD0}" type="sib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DEEB43C2-1919-47FF-8EFC-90E007522825}">
      <dgm:prSet phldrT="[文本]"/>
      <dgm:spPr/>
      <dgm:t>
        <a:bodyPr/>
        <a:lstStyle/>
        <a:p>
          <a:r>
            <a:rPr lang="en-US" altLang="zh-CN" dirty="0"/>
            <a:t>return</a:t>
          </a:r>
          <a:endParaRPr lang="zh-CN" altLang="en-US" dirty="0"/>
        </a:p>
      </dgm:t>
    </dgm:pt>
    <dgm:pt modelId="{D2CFE5A3-F147-4D72-B6F1-14364EB3B38D}" type="par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AC0D03C6-8B5E-484C-A3CC-660B45E0C119}" type="sib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69A28EE4-54A9-455B-942F-DF53DE884001}">
      <dgm:prSet phldrT="[文本]"/>
      <dgm:spPr/>
      <dgm:t>
        <a:bodyPr/>
        <a:lstStyle/>
        <a:p>
          <a:r>
            <a:rPr lang="en-US" altLang="zh-CN" dirty="0"/>
            <a:t> |</a:t>
          </a:r>
          <a:endParaRPr lang="zh-CN" altLang="en-US" dirty="0"/>
        </a:p>
      </dgm:t>
    </dgm:pt>
    <dgm:pt modelId="{58F5803F-627E-4276-9D6F-4D354E168A7D}" type="par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11FD5B4A-21F5-4A52-8A29-2E0F41B2BE1C}" type="sib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785D74FD-20BE-4828-9A89-CCF66CBB5B8B}">
      <dgm:prSet phldrT="[文本]"/>
      <dgm:spPr/>
      <dgm:t>
        <a:bodyPr/>
        <a:lstStyle/>
        <a:p>
          <a:r>
            <a:rPr lang="en-US" altLang="zh-CN" dirty="0"/>
            <a:t> ~</a:t>
          </a:r>
          <a:endParaRPr lang="zh-CN" altLang="en-US" dirty="0"/>
        </a:p>
      </dgm:t>
    </dgm:pt>
    <dgm:pt modelId="{974DE925-76FD-4D75-9035-6EC32390B063}" type="par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4954B3F9-E0F5-4037-91C3-6C2E211C3338}" type="sib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F0D8D7EF-C31D-4FF8-885C-DCA1912B680B}">
      <dgm:prSet phldrT="[文本]"/>
      <dgm:spPr/>
      <dgm:t>
        <a:bodyPr/>
        <a:lstStyle/>
        <a:p>
          <a:r>
            <a:rPr lang="en-US" altLang="zh-CN" dirty="0"/>
            <a:t>*, /</a:t>
          </a:r>
          <a:endParaRPr lang="zh-CN" altLang="en-US" dirty="0"/>
        </a:p>
      </dgm:t>
    </dgm:pt>
    <dgm:pt modelId="{20F1ECF5-5B84-4A22-AE33-9F4A2FA4F579}" type="par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16002CB9-BDFE-4E35-8CC0-A72B95901AA7}" type="sib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DBD8F70C-BB94-409C-B7BC-5EBE4A9773C7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7AB74FA4-87E6-4764-BF77-F3D1D334B22E}" type="par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43BE0CFD-2B3F-4C3C-A8DC-E2BDCE12C775}" type="sib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0EA15AD2-362E-4478-9B24-A0B73C7D4646}">
      <dgm:prSet phldrT="[文本]"/>
      <dgm:spPr/>
      <dgm:t>
        <a:bodyPr/>
        <a:lstStyle/>
        <a:p>
          <a:r>
            <a:rPr lang="en-US" altLang="zh-CN" dirty="0"/>
            <a:t>?:</a:t>
          </a:r>
          <a:endParaRPr lang="zh-CN" altLang="en-US" dirty="0"/>
        </a:p>
      </dgm:t>
    </dgm:pt>
    <dgm:pt modelId="{55B8B95E-9DAC-429F-BA80-8884F0BCF2C2}" type="par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1E5DBDDA-3C12-4266-9F05-6049EE7FA83A}" type="sib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44D14112-5418-4765-B504-23CF894F7A82}">
      <dgm:prSet phldrT="[文本]"/>
      <dgm:spPr/>
      <dgm:t>
        <a:bodyPr/>
        <a:lstStyle/>
        <a:p>
          <a:r>
            <a:rPr lang="en-US" altLang="zh-CN" dirty="0"/>
            <a:t>print</a:t>
          </a:r>
          <a:endParaRPr lang="zh-CN" altLang="en-US" dirty="0"/>
        </a:p>
      </dgm:t>
    </dgm:pt>
    <dgm:pt modelId="{678A46B2-76AC-439F-9515-A8EDDD84528A}" type="par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CE8F7B85-7020-4C1E-AF78-4904708673B8}" type="sib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805B1E72-9212-40FA-BCE9-5FD4538F212E}">
      <dgm:prSet phldrT="[文本]"/>
      <dgm:spPr/>
      <dgm:t>
        <a:bodyPr/>
        <a:lstStyle/>
        <a:p>
          <a:r>
            <a:rPr lang="en-US" altLang="zh-CN" dirty="0"/>
            <a:t>random</a:t>
          </a:r>
          <a:endParaRPr lang="zh-CN" altLang="en-US" dirty="0"/>
        </a:p>
      </dgm:t>
    </dgm:pt>
    <dgm:pt modelId="{D2730D98-20DA-4C33-8E19-4AE67216F4D2}" type="par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FE844185-190D-418D-A5AC-9F6A90AF6EA1}" type="sib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B33C00E0-073A-4B44-A40D-88FCE3A8D6FD}">
      <dgm:prSet phldrT="[文本]"/>
      <dgm:spPr/>
      <dgm:t>
        <a:bodyPr/>
        <a:lstStyle/>
        <a:p>
          <a:r>
            <a:rPr lang="en-US" altLang="zh-CN" dirty="0"/>
            <a:t>bit</a:t>
          </a:r>
          <a:endParaRPr lang="zh-CN" altLang="en-US" dirty="0"/>
        </a:p>
      </dgm:t>
    </dgm:pt>
    <dgm:pt modelId="{F0E9898F-2643-42DC-8FE3-83E19D96A39D}" type="par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2401A6F0-8BE9-4E72-AD2B-171159B8D7EE}" type="sib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D82B3010-2785-48C0-B6CA-BDC5829D8930}">
      <dgm:prSet phldrT="[文本]"/>
      <dgm:spPr/>
      <dgm:t>
        <a:bodyPr/>
        <a:lstStyle/>
        <a:p>
          <a:r>
            <a:rPr lang="en-US" altLang="zh-CN" dirty="0"/>
            <a:t>odd</a:t>
          </a:r>
          <a:endParaRPr lang="zh-CN" altLang="en-US" dirty="0"/>
        </a:p>
      </dgm:t>
    </dgm:pt>
    <dgm:pt modelId="{BA10C1E9-FA5F-4389-8B9F-D3F5DAE5A1BA}" type="parTrans" cxnId="{34DC3C7F-645D-46A8-93FD-BB051C5FD018}">
      <dgm:prSet/>
      <dgm:spPr/>
      <dgm:t>
        <a:bodyPr/>
        <a:lstStyle/>
        <a:p>
          <a:endParaRPr lang="zh-CN" altLang="en-US"/>
        </a:p>
      </dgm:t>
    </dgm:pt>
    <dgm:pt modelId="{B124133A-7B7D-4E2E-885D-50296119CDA4}" type="sibTrans" cxnId="{34DC3C7F-645D-46A8-93FD-BB051C5FD018}">
      <dgm:prSet/>
      <dgm:spPr/>
      <dgm:t>
        <a:bodyPr/>
        <a:lstStyle/>
        <a:p>
          <a:endParaRPr lang="zh-CN" altLang="en-US"/>
        </a:p>
      </dgm:t>
    </dgm:pt>
    <dgm:pt modelId="{84A7D3E3-7DAE-4219-B934-66A7C2AF2591}" type="pres">
      <dgm:prSet presAssocID="{5B8828BD-1B60-4F20-9FBE-08EDE9B43C0C}" presName="Name0" presStyleCnt="0">
        <dgm:presLayoutVars>
          <dgm:dir/>
          <dgm:animLvl val="lvl"/>
          <dgm:resizeHandles val="exact"/>
        </dgm:presLayoutVars>
      </dgm:prSet>
      <dgm:spPr/>
    </dgm:pt>
    <dgm:pt modelId="{6C6DD162-0BB4-44B5-8C70-4D3C908726EB}" type="pres">
      <dgm:prSet presAssocID="{6A9063C9-393F-4713-994E-5DBC2E8793BA}" presName="composite" presStyleCnt="0"/>
      <dgm:spPr/>
    </dgm:pt>
    <dgm:pt modelId="{96997970-389C-45E6-AE5F-63DCA177BFE2}" type="pres">
      <dgm:prSet presAssocID="{6A9063C9-393F-4713-994E-5DBC2E8793B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ED69AC3-1C3E-41B0-94A7-CB61300A7E4D}" type="pres">
      <dgm:prSet presAssocID="{6A9063C9-393F-4713-994E-5DBC2E8793BA}" presName="desTx" presStyleLbl="alignAccFollowNode1" presStyleIdx="0" presStyleCnt="5" custLinFactNeighborX="-17630" custLinFactNeighborY="-2854">
        <dgm:presLayoutVars>
          <dgm:bulletEnabled val="1"/>
        </dgm:presLayoutVars>
      </dgm:prSet>
      <dgm:spPr/>
    </dgm:pt>
    <dgm:pt modelId="{D5FCF458-A0C0-42FD-AFA5-75B86AF0A9E3}" type="pres">
      <dgm:prSet presAssocID="{1480DABD-9140-4447-BFC9-5E990989988B}" presName="space" presStyleCnt="0"/>
      <dgm:spPr/>
    </dgm:pt>
    <dgm:pt modelId="{79BA1B50-D9D4-4AF6-A85E-2CAFFC464923}" type="pres">
      <dgm:prSet presAssocID="{B33C00E0-073A-4B44-A40D-88FCE3A8D6FD}" presName="composite" presStyleCnt="0"/>
      <dgm:spPr/>
    </dgm:pt>
    <dgm:pt modelId="{4D3BFAE9-2EC0-4F19-85FD-239DA87C10B2}" type="pres">
      <dgm:prSet presAssocID="{B33C00E0-073A-4B44-A40D-88FCE3A8D6F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73947A1-83A5-46FE-BF71-DD621ED741C4}" type="pres">
      <dgm:prSet presAssocID="{B33C00E0-073A-4B44-A40D-88FCE3A8D6FD}" presName="desTx" presStyleLbl="alignAccFollowNode1" presStyleIdx="1" presStyleCnt="5">
        <dgm:presLayoutVars>
          <dgm:bulletEnabled val="1"/>
        </dgm:presLayoutVars>
      </dgm:prSet>
      <dgm:spPr/>
    </dgm:pt>
    <dgm:pt modelId="{FAE3D259-5862-435B-AD05-D2845C247A47}" type="pres">
      <dgm:prSet presAssocID="{2401A6F0-8BE9-4E72-AD2B-171159B8D7EE}" presName="space" presStyleCnt="0"/>
      <dgm:spPr/>
    </dgm:pt>
    <dgm:pt modelId="{70F9D89E-6EEA-481A-ADC1-49DC5578521E}" type="pres">
      <dgm:prSet presAssocID="{1A37949D-8DB7-4063-8B84-808827F2528D}" presName="composite" presStyleCnt="0"/>
      <dgm:spPr/>
    </dgm:pt>
    <dgm:pt modelId="{FBB54CEC-5096-4377-B9A0-DC1897B1C22F}" type="pres">
      <dgm:prSet presAssocID="{1A37949D-8DB7-4063-8B84-808827F2528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E32D730-F0BF-4384-AC5C-AF0A6956922B}" type="pres">
      <dgm:prSet presAssocID="{1A37949D-8DB7-4063-8B84-808827F2528D}" presName="desTx" presStyleLbl="alignAccFollowNode1" presStyleIdx="2" presStyleCnt="5">
        <dgm:presLayoutVars>
          <dgm:bulletEnabled val="1"/>
        </dgm:presLayoutVars>
      </dgm:prSet>
      <dgm:spPr/>
    </dgm:pt>
    <dgm:pt modelId="{C7F28C58-CCB7-4A33-9803-516A55AC8226}" type="pres">
      <dgm:prSet presAssocID="{B8665692-C044-4597-8196-B97982A7B5C0}" presName="space" presStyleCnt="0"/>
      <dgm:spPr/>
    </dgm:pt>
    <dgm:pt modelId="{BCDC4780-311E-462C-AC83-D762A77BE645}" type="pres">
      <dgm:prSet presAssocID="{E3CBA390-CCDA-4D24-8942-073B2FC3F82C}" presName="composite" presStyleCnt="0"/>
      <dgm:spPr/>
    </dgm:pt>
    <dgm:pt modelId="{0CD0E88C-C690-4025-9877-FDB37C930DC4}" type="pres">
      <dgm:prSet presAssocID="{E3CBA390-CCDA-4D24-8942-073B2FC3F82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C041889-D3CC-4E93-A706-82C5850D8CE2}" type="pres">
      <dgm:prSet presAssocID="{E3CBA390-CCDA-4D24-8942-073B2FC3F82C}" presName="desTx" presStyleLbl="alignAccFollowNode1" presStyleIdx="3" presStyleCnt="5">
        <dgm:presLayoutVars>
          <dgm:bulletEnabled val="1"/>
        </dgm:presLayoutVars>
      </dgm:prSet>
      <dgm:spPr/>
    </dgm:pt>
    <dgm:pt modelId="{D3ABA796-6A86-4568-A750-C664BF082324}" type="pres">
      <dgm:prSet presAssocID="{8C66CD28-F546-410E-836D-34E5858CED67}" presName="space" presStyleCnt="0"/>
      <dgm:spPr/>
    </dgm:pt>
    <dgm:pt modelId="{F1F2EDD7-0FA5-40E0-86B0-7B08B2015BD1}" type="pres">
      <dgm:prSet presAssocID="{DBD8F70C-BB94-409C-B7BC-5EBE4A9773C7}" presName="composite" presStyleCnt="0"/>
      <dgm:spPr/>
    </dgm:pt>
    <dgm:pt modelId="{42D7CF5D-C18A-48B9-BD5D-08D88E897DA7}" type="pres">
      <dgm:prSet presAssocID="{DBD8F70C-BB94-409C-B7BC-5EBE4A9773C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540F95E-2AA8-42FE-9ED8-41467EEF0D2A}" type="pres">
      <dgm:prSet presAssocID="{DBD8F70C-BB94-409C-B7BC-5EBE4A9773C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75F4000-BD35-4D98-B716-1B87B9A8BDC8}" type="presOf" srcId="{DBD8F70C-BB94-409C-B7BC-5EBE4A9773C7}" destId="{42D7CF5D-C18A-48B9-BD5D-08D88E897DA7}" srcOrd="0" destOrd="0" presId="urn:microsoft.com/office/officeart/2005/8/layout/hList1"/>
    <dgm:cxn modelId="{32675304-E70D-4CFF-9D12-38F749F2382C}" type="presOf" srcId="{B63C832B-5D62-44B4-8237-D52EF0A02A4B}" destId="{3E32D730-F0BF-4384-AC5C-AF0A6956922B}" srcOrd="0" destOrd="3" presId="urn:microsoft.com/office/officeart/2005/8/layout/hList1"/>
    <dgm:cxn modelId="{36D3230A-7A08-464C-ABCE-C1138ABAEA08}" srcId="{DBD8F70C-BB94-409C-B7BC-5EBE4A9773C7}" destId="{805B1E72-9212-40FA-BCE9-5FD4538F212E}" srcOrd="3" destOrd="0" parTransId="{D2730D98-20DA-4C33-8E19-4AE67216F4D2}" sibTransId="{FE844185-190D-418D-A5AC-9F6A90AF6EA1}"/>
    <dgm:cxn modelId="{F3F8E60D-95D9-4C3F-BA4D-DED23207DD79}" type="presOf" srcId="{611BF43D-6C23-4910-9A44-638D4F1E0045}" destId="{0C041889-D3CC-4E93-A706-82C5850D8CE2}" srcOrd="0" destOrd="0" presId="urn:microsoft.com/office/officeart/2005/8/layout/hList1"/>
    <dgm:cxn modelId="{AF4EB40E-BB6C-4151-BB48-6295A7803ECF}" type="presOf" srcId="{F0D8D7EF-C31D-4FF8-885C-DCA1912B680B}" destId="{3E32D730-F0BF-4384-AC5C-AF0A6956922B}" srcOrd="0" destOrd="1" presId="urn:microsoft.com/office/officeart/2005/8/layout/hList1"/>
    <dgm:cxn modelId="{04EC2E17-0738-47CC-AD78-A0DF378A5B14}" srcId="{5B8828BD-1B60-4F20-9FBE-08EDE9B43C0C}" destId="{E3CBA390-CCDA-4D24-8942-073B2FC3F82C}" srcOrd="3" destOrd="0" parTransId="{1D3B909D-1030-48AC-B2E9-395D1463CD01}" sibTransId="{8C66CD28-F546-410E-836D-34E5858CED67}"/>
    <dgm:cxn modelId="{C00C0126-ED1B-4C9B-A7D6-FC5657AD7F9B}" srcId="{B33C00E0-073A-4B44-A40D-88FCE3A8D6FD}" destId="{69A28EE4-54A9-455B-942F-DF53DE884001}" srcOrd="1" destOrd="0" parTransId="{58F5803F-627E-4276-9D6F-4D354E168A7D}" sibTransId="{11FD5B4A-21F5-4A52-8A29-2E0F41B2BE1C}"/>
    <dgm:cxn modelId="{C6C12D27-3554-40CE-9AFA-543C4276BF27}" type="presOf" srcId="{AC398DB8-4438-4379-8DF1-59CFAE43554D}" destId="{8ED69AC3-1C3E-41B0-94A7-CB61300A7E4D}" srcOrd="0" destOrd="2" presId="urn:microsoft.com/office/officeart/2005/8/layout/hList1"/>
    <dgm:cxn modelId="{E21C6A2D-F0AD-49BF-8BD5-4292A69612EF}" type="presOf" srcId="{3F217062-4873-4029-9D58-E6B41E0CDE08}" destId="{3E32D730-F0BF-4384-AC5C-AF0A6956922B}" srcOrd="0" destOrd="2" presId="urn:microsoft.com/office/officeart/2005/8/layout/hList1"/>
    <dgm:cxn modelId="{578D5B30-C3D4-479B-9DA0-5A14EFAFC190}" srcId="{1A37949D-8DB7-4063-8B84-808827F2528D}" destId="{B63C832B-5D62-44B4-8237-D52EF0A02A4B}" srcOrd="3" destOrd="0" parTransId="{94847E33-EDC1-4246-A1D5-C96BBC061AC3}" sibTransId="{8B93767A-4F61-40D9-9730-3D34981A6060}"/>
    <dgm:cxn modelId="{182CE835-DC3F-462B-9305-A5F81FEFCBA1}" type="presOf" srcId="{5FB580DC-FFDD-41AE-9DA0-69D9F6696878}" destId="{8ED69AC3-1C3E-41B0-94A7-CB61300A7E4D}" srcOrd="0" destOrd="1" presId="urn:microsoft.com/office/officeart/2005/8/layout/hList1"/>
    <dgm:cxn modelId="{86DB3F60-AC46-4F5F-BE76-C5CB1B1554B6}" srcId="{1A37949D-8DB7-4063-8B84-808827F2528D}" destId="{A8718C2D-8994-4211-8934-8B394130E700}" srcOrd="0" destOrd="0" parTransId="{D60BB18D-50A6-4E59-939B-BEE0C1669776}" sibTransId="{C095E5CC-B17D-447E-8FE7-4D05D6E8F777}"/>
    <dgm:cxn modelId="{D3A32341-072C-4886-9B6C-E7310BFB768E}" srcId="{6A9063C9-393F-4713-994E-5DBC2E8793BA}" destId="{F4C1B31C-1007-45CB-BBBB-51410ACE1A1F}" srcOrd="0" destOrd="0" parTransId="{2B3A88B9-197C-4D25-A91F-84256A923BBD}" sibTransId="{0DEF6D71-9AC4-46DB-9466-F147AFCDB04E}"/>
    <dgm:cxn modelId="{F1A63D46-8B02-471B-8790-B35BC59A4E03}" srcId="{5B8828BD-1B60-4F20-9FBE-08EDE9B43C0C}" destId="{6A9063C9-393F-4713-994E-5DBC2E8793BA}" srcOrd="0" destOrd="0" parTransId="{907C3BC8-02E3-4CEA-AE55-5889F1BF06AF}" sibTransId="{1480DABD-9140-4447-BFC9-5E990989988B}"/>
    <dgm:cxn modelId="{8A0FFE66-8B8D-40E4-9640-0A83CE602D09}" srcId="{6A9063C9-393F-4713-994E-5DBC2E8793BA}" destId="{5FB580DC-FFDD-41AE-9DA0-69D9F6696878}" srcOrd="1" destOrd="0" parTransId="{EF75EAF4-2C8B-4C1F-9FD0-2454ECA43824}" sibTransId="{CFF3D289-04C1-4EC4-A0B5-BFEAA2E780DC}"/>
    <dgm:cxn modelId="{5D7F0467-414F-47AB-9625-B7B4081679ED}" type="presOf" srcId="{F386D976-41F1-4E9F-B1FD-76DD5D673144}" destId="{273947A1-83A5-46FE-BF71-DD621ED741C4}" srcOrd="0" destOrd="0" presId="urn:microsoft.com/office/officeart/2005/8/layout/hList1"/>
    <dgm:cxn modelId="{B4A18347-FB54-4B11-9A62-9160B95978A4}" srcId="{5B8828BD-1B60-4F20-9FBE-08EDE9B43C0C}" destId="{DBD8F70C-BB94-409C-B7BC-5EBE4A9773C7}" srcOrd="4" destOrd="0" parTransId="{7AB74FA4-87E6-4764-BF77-F3D1D334B22E}" sibTransId="{43BE0CFD-2B3F-4C3C-A8DC-E2BDCE12C775}"/>
    <dgm:cxn modelId="{B7E45768-0D9E-403A-859F-4BE3018ACC3C}" type="presOf" srcId="{E3CBA390-CCDA-4D24-8942-073B2FC3F82C}" destId="{0CD0E88C-C690-4025-9877-FDB37C930DC4}" srcOrd="0" destOrd="0" presId="urn:microsoft.com/office/officeart/2005/8/layout/hList1"/>
    <dgm:cxn modelId="{34B4C74B-986A-4E4E-8CB2-98DCB7D572B8}" type="presOf" srcId="{8AFEA635-696C-4222-8530-6D71F2E6D57C}" destId="{0C041889-D3CC-4E93-A706-82C5850D8CE2}" srcOrd="0" destOrd="2" presId="urn:microsoft.com/office/officeart/2005/8/layout/hList1"/>
    <dgm:cxn modelId="{12F0636C-6DAA-40F4-8AD3-F454786A5EB0}" type="presOf" srcId="{D82B3010-2785-48C0-B6CA-BDC5829D8930}" destId="{0540F95E-2AA8-42FE-9ED8-41467EEF0D2A}" srcOrd="0" destOrd="1" presId="urn:microsoft.com/office/officeart/2005/8/layout/hList1"/>
    <dgm:cxn modelId="{4D7D956E-EBDD-42C1-8836-7A5A7726534B}" type="presOf" srcId="{0EA15AD2-362E-4478-9B24-A0B73C7D4646}" destId="{0540F95E-2AA8-42FE-9ED8-41467EEF0D2A}" srcOrd="0" destOrd="0" presId="urn:microsoft.com/office/officeart/2005/8/layout/hList1"/>
    <dgm:cxn modelId="{0D977952-AA08-47F4-8A2F-495804600722}" srcId="{1A37949D-8DB7-4063-8B84-808827F2528D}" destId="{F0D8D7EF-C31D-4FF8-885C-DCA1912B680B}" srcOrd="1" destOrd="0" parTransId="{20F1ECF5-5B84-4A22-AE33-9F4A2FA4F579}" sibTransId="{16002CB9-BDFE-4E35-8CC0-A72B95901AA7}"/>
    <dgm:cxn modelId="{4FFC9675-A646-46FF-B082-47914F84FEC7}" type="presOf" srcId="{A8718C2D-8994-4211-8934-8B394130E700}" destId="{3E32D730-F0BF-4384-AC5C-AF0A6956922B}" srcOrd="0" destOrd="0" presId="urn:microsoft.com/office/officeart/2005/8/layout/hList1"/>
    <dgm:cxn modelId="{1192A857-92D6-4EDA-8662-73B4A920ACB0}" srcId="{5B8828BD-1B60-4F20-9FBE-08EDE9B43C0C}" destId="{B33C00E0-073A-4B44-A40D-88FCE3A8D6FD}" srcOrd="1" destOrd="0" parTransId="{F0E9898F-2643-42DC-8FE3-83E19D96A39D}" sibTransId="{2401A6F0-8BE9-4E72-AD2B-171159B8D7EE}"/>
    <dgm:cxn modelId="{DF2D5D78-7425-43B8-9C5A-90FFBD254A01}" type="presOf" srcId="{F4C1B31C-1007-45CB-BBBB-51410ACE1A1F}" destId="{8ED69AC3-1C3E-41B0-94A7-CB61300A7E4D}" srcOrd="0" destOrd="0" presId="urn:microsoft.com/office/officeart/2005/8/layout/hList1"/>
    <dgm:cxn modelId="{2986347F-2123-49E8-B110-F0EA313D2C0E}" srcId="{1A37949D-8DB7-4063-8B84-808827F2528D}" destId="{3F217062-4873-4029-9D58-E6B41E0CDE08}" srcOrd="2" destOrd="0" parTransId="{E620A90B-ACD4-4682-8CDE-668F730F3A70}" sibTransId="{16E74403-200E-4A67-9538-DCB953917D5F}"/>
    <dgm:cxn modelId="{34DC3C7F-645D-46A8-93FD-BB051C5FD018}" srcId="{DBD8F70C-BB94-409C-B7BC-5EBE4A9773C7}" destId="{D82B3010-2785-48C0-B6CA-BDC5829D8930}" srcOrd="1" destOrd="0" parTransId="{BA10C1E9-FA5F-4389-8B9F-D3F5DAE5A1BA}" sibTransId="{B124133A-7B7D-4E2E-885D-50296119CDA4}"/>
    <dgm:cxn modelId="{A4112F88-B584-4DA8-837A-7895D6D0386C}" srcId="{DBD8F70C-BB94-409C-B7BC-5EBE4A9773C7}" destId="{0EA15AD2-362E-4478-9B24-A0B73C7D4646}" srcOrd="0" destOrd="0" parTransId="{55B8B95E-9DAC-429F-BA80-8884F0BCF2C2}" sibTransId="{1E5DBDDA-3C12-4266-9F05-6049EE7FA83A}"/>
    <dgm:cxn modelId="{B173698A-9AD0-4436-91A2-246B9D83B456}" srcId="{E3CBA390-CCDA-4D24-8942-073B2FC3F82C}" destId="{611BF43D-6C23-4910-9A44-638D4F1E0045}" srcOrd="0" destOrd="0" parTransId="{5257FED9-81F0-4B99-8D92-42ADAD27FA23}" sibTransId="{0048B1CA-0BC8-4F87-9F97-DA03875A367B}"/>
    <dgm:cxn modelId="{73F3A99F-B123-4A08-9F78-518A24F0200B}" type="presOf" srcId="{44D14112-5418-4765-B504-23CF894F7A82}" destId="{0540F95E-2AA8-42FE-9ED8-41467EEF0D2A}" srcOrd="0" destOrd="2" presId="urn:microsoft.com/office/officeart/2005/8/layout/hList1"/>
    <dgm:cxn modelId="{D352E5A2-B74D-4CFC-B0A4-D05B385804CB}" srcId="{5B8828BD-1B60-4F20-9FBE-08EDE9B43C0C}" destId="{1A37949D-8DB7-4063-8B84-808827F2528D}" srcOrd="2" destOrd="0" parTransId="{585A6D09-A4BE-4268-939D-9D3B654A6BE4}" sibTransId="{B8665692-C044-4597-8196-B97982A7B5C0}"/>
    <dgm:cxn modelId="{7AA380A7-205A-43BC-851C-8F1E679397FC}" type="presOf" srcId="{6989082E-CE97-4632-854E-94C92301574B}" destId="{0C041889-D3CC-4E93-A706-82C5850D8CE2}" srcOrd="0" destOrd="3" presId="urn:microsoft.com/office/officeart/2005/8/layout/hList1"/>
    <dgm:cxn modelId="{290526B2-8FA0-471E-A58D-0ECA62E49424}" srcId="{E3CBA390-CCDA-4D24-8942-073B2FC3F82C}" destId="{6989082E-CE97-4632-854E-94C92301574B}" srcOrd="3" destOrd="0" parTransId="{0C282BA9-9904-42E8-9C3F-4E373915FC92}" sibTransId="{9260CA26-8719-4EC9-BD9B-0B76D9499CD0}"/>
    <dgm:cxn modelId="{FA622BB2-155E-423C-9A5C-54EAF120EED2}" type="presOf" srcId="{C4FB268F-993F-409E-9C97-A352B9BB7909}" destId="{273947A1-83A5-46FE-BF71-DD621ED741C4}" srcOrd="0" destOrd="3" presId="urn:microsoft.com/office/officeart/2005/8/layout/hList1"/>
    <dgm:cxn modelId="{4F9A7AB3-1235-4DA0-B58F-36BBFE2E1F16}" type="presOf" srcId="{805B1E72-9212-40FA-BCE9-5FD4538F212E}" destId="{0540F95E-2AA8-42FE-9ED8-41467EEF0D2A}" srcOrd="0" destOrd="3" presId="urn:microsoft.com/office/officeart/2005/8/layout/hList1"/>
    <dgm:cxn modelId="{10F21BBA-88C8-47CE-8852-4DE6B3E30CA7}" srcId="{E3CBA390-CCDA-4D24-8942-073B2FC3F82C}" destId="{DEEB43C2-1919-47FF-8EFC-90E007522825}" srcOrd="4" destOrd="0" parTransId="{D2CFE5A3-F147-4D72-B6F1-14364EB3B38D}" sibTransId="{AC0D03C6-8B5E-484C-A3CC-660B45E0C119}"/>
    <dgm:cxn modelId="{296B70BE-67BE-4927-9F9A-F26F2429A7B7}" type="presOf" srcId="{B33C00E0-073A-4B44-A40D-88FCE3A8D6FD}" destId="{4D3BFAE9-2EC0-4F19-85FD-239DA87C10B2}" srcOrd="0" destOrd="0" presId="urn:microsoft.com/office/officeart/2005/8/layout/hList1"/>
    <dgm:cxn modelId="{F04669CD-9D39-49CE-B1AD-C4713C88A4E9}" srcId="{E3CBA390-CCDA-4D24-8942-073B2FC3F82C}" destId="{8AFEA635-696C-4222-8530-6D71F2E6D57C}" srcOrd="2" destOrd="0" parTransId="{BC8ECF34-73F1-4007-B281-17BBE78942BC}" sibTransId="{58C8DC82-3A3F-4428-B30D-D25F4DD302CE}"/>
    <dgm:cxn modelId="{BE59AECF-1413-446F-BB55-7E7DD2B625C6}" type="presOf" srcId="{DEEB43C2-1919-47FF-8EFC-90E007522825}" destId="{0C041889-D3CC-4E93-A706-82C5850D8CE2}" srcOrd="0" destOrd="4" presId="urn:microsoft.com/office/officeart/2005/8/layout/hList1"/>
    <dgm:cxn modelId="{AA2FB6CF-E076-4FAA-9C64-4C2DC59306D9}" srcId="{B33C00E0-073A-4B44-A40D-88FCE3A8D6FD}" destId="{F386D976-41F1-4E9F-B1FD-76DD5D673144}" srcOrd="0" destOrd="0" parTransId="{7F19D7EF-8EFC-445C-8402-9C18C687C102}" sibTransId="{EDA3B48C-2317-4E68-AAE5-6B8CCC71351B}"/>
    <dgm:cxn modelId="{517618D0-FCD5-4261-9D62-52964BA2E6A9}" srcId="{6A9063C9-393F-4713-994E-5DBC2E8793BA}" destId="{AC398DB8-4438-4379-8DF1-59CFAE43554D}" srcOrd="2" destOrd="0" parTransId="{E8BF8A3A-CF2B-4C73-B479-822B9B335AF7}" sibTransId="{6683B340-CBFF-4A0D-AFBA-5FD767011E64}"/>
    <dgm:cxn modelId="{435B24D6-6C12-4EF0-AA09-D706BCC274EE}" srcId="{DBD8F70C-BB94-409C-B7BC-5EBE4A9773C7}" destId="{44D14112-5418-4765-B504-23CF894F7A82}" srcOrd="2" destOrd="0" parTransId="{678A46B2-76AC-439F-9515-A8EDDD84528A}" sibTransId="{CE8F7B85-7020-4C1E-AF78-4904708673B8}"/>
    <dgm:cxn modelId="{AE0F6FD6-4E60-4BF5-8712-B0C779BC7D3B}" srcId="{E3CBA390-CCDA-4D24-8942-073B2FC3F82C}" destId="{F3A0ABBC-C120-43FB-8BD0-E47CB026BD61}" srcOrd="1" destOrd="0" parTransId="{03B18B0D-B63B-4F99-BE94-C0BC3553BD6E}" sibTransId="{31373562-3311-4091-88FD-FBC8D6A7EF26}"/>
    <dgm:cxn modelId="{343197D6-9A20-4205-B82B-8ACB3DC94A2E}" type="presOf" srcId="{F3A0ABBC-C120-43FB-8BD0-E47CB026BD61}" destId="{0C041889-D3CC-4E93-A706-82C5850D8CE2}" srcOrd="0" destOrd="1" presId="urn:microsoft.com/office/officeart/2005/8/layout/hList1"/>
    <dgm:cxn modelId="{9CD9E8DA-3344-42E0-8E83-C78AFBE0F887}" type="presOf" srcId="{1A37949D-8DB7-4063-8B84-808827F2528D}" destId="{FBB54CEC-5096-4377-B9A0-DC1897B1C22F}" srcOrd="0" destOrd="0" presId="urn:microsoft.com/office/officeart/2005/8/layout/hList1"/>
    <dgm:cxn modelId="{728437DC-D413-4D87-A9EF-BFC26DBDB904}" srcId="{B33C00E0-073A-4B44-A40D-88FCE3A8D6FD}" destId="{785D74FD-20BE-4828-9A89-CCF66CBB5B8B}" srcOrd="2" destOrd="0" parTransId="{974DE925-76FD-4D75-9035-6EC32390B063}" sibTransId="{4954B3F9-E0F5-4037-91C3-6C2E211C3338}"/>
    <dgm:cxn modelId="{EDF118DD-AE17-4468-A5C4-162B8CA1F8B4}" type="presOf" srcId="{5B8828BD-1B60-4F20-9FBE-08EDE9B43C0C}" destId="{84A7D3E3-7DAE-4219-B934-66A7C2AF2591}" srcOrd="0" destOrd="0" presId="urn:microsoft.com/office/officeart/2005/8/layout/hList1"/>
    <dgm:cxn modelId="{C25ED9DD-4F44-4F3F-9056-60AF0D1C25CB}" srcId="{B33C00E0-073A-4B44-A40D-88FCE3A8D6FD}" destId="{C4FB268F-993F-409E-9C97-A352B9BB7909}" srcOrd="3" destOrd="0" parTransId="{D8D73AC7-1BC8-4A53-B2C2-BE3694C64794}" sibTransId="{8DBC6766-1B70-4B34-B016-586A786A2B1F}"/>
    <dgm:cxn modelId="{9272DCF3-C3E5-4448-8C9F-F01C58311FB3}" type="presOf" srcId="{785D74FD-20BE-4828-9A89-CCF66CBB5B8B}" destId="{273947A1-83A5-46FE-BF71-DD621ED741C4}" srcOrd="0" destOrd="2" presId="urn:microsoft.com/office/officeart/2005/8/layout/hList1"/>
    <dgm:cxn modelId="{019423FC-D1A6-4F24-8C38-AA367125DD36}" type="presOf" srcId="{69A28EE4-54A9-455B-942F-DF53DE884001}" destId="{273947A1-83A5-46FE-BF71-DD621ED741C4}" srcOrd="0" destOrd="1" presId="urn:microsoft.com/office/officeart/2005/8/layout/hList1"/>
    <dgm:cxn modelId="{5CA7F8FC-39EC-4831-A627-C1F2E4E024B7}" type="presOf" srcId="{6A9063C9-393F-4713-994E-5DBC2E8793BA}" destId="{96997970-389C-45E6-AE5F-63DCA177BFE2}" srcOrd="0" destOrd="0" presId="urn:microsoft.com/office/officeart/2005/8/layout/hList1"/>
    <dgm:cxn modelId="{6BD1FA56-C3CE-488B-B1C3-BC55E9994A4E}" type="presParOf" srcId="{84A7D3E3-7DAE-4219-B934-66A7C2AF2591}" destId="{6C6DD162-0BB4-44B5-8C70-4D3C908726EB}" srcOrd="0" destOrd="0" presId="urn:microsoft.com/office/officeart/2005/8/layout/hList1"/>
    <dgm:cxn modelId="{33753003-8316-47FA-AA84-9FF6FCE49704}" type="presParOf" srcId="{6C6DD162-0BB4-44B5-8C70-4D3C908726EB}" destId="{96997970-389C-45E6-AE5F-63DCA177BFE2}" srcOrd="0" destOrd="0" presId="urn:microsoft.com/office/officeart/2005/8/layout/hList1"/>
    <dgm:cxn modelId="{3466068C-A9D8-46C3-85BD-0DEBE8118411}" type="presParOf" srcId="{6C6DD162-0BB4-44B5-8C70-4D3C908726EB}" destId="{8ED69AC3-1C3E-41B0-94A7-CB61300A7E4D}" srcOrd="1" destOrd="0" presId="urn:microsoft.com/office/officeart/2005/8/layout/hList1"/>
    <dgm:cxn modelId="{ED4A608B-FFB1-426D-8BCF-173690C5187A}" type="presParOf" srcId="{84A7D3E3-7DAE-4219-B934-66A7C2AF2591}" destId="{D5FCF458-A0C0-42FD-AFA5-75B86AF0A9E3}" srcOrd="1" destOrd="0" presId="urn:microsoft.com/office/officeart/2005/8/layout/hList1"/>
    <dgm:cxn modelId="{CF58F21F-B1A6-4862-9F47-6A311BAF590D}" type="presParOf" srcId="{84A7D3E3-7DAE-4219-B934-66A7C2AF2591}" destId="{79BA1B50-D9D4-4AF6-A85E-2CAFFC464923}" srcOrd="2" destOrd="0" presId="urn:microsoft.com/office/officeart/2005/8/layout/hList1"/>
    <dgm:cxn modelId="{CCE671FA-17BE-49ED-8410-2391E15BCA9E}" type="presParOf" srcId="{79BA1B50-D9D4-4AF6-A85E-2CAFFC464923}" destId="{4D3BFAE9-2EC0-4F19-85FD-239DA87C10B2}" srcOrd="0" destOrd="0" presId="urn:microsoft.com/office/officeart/2005/8/layout/hList1"/>
    <dgm:cxn modelId="{67359CA3-4D95-4AEB-A4F7-D4CF23F22842}" type="presParOf" srcId="{79BA1B50-D9D4-4AF6-A85E-2CAFFC464923}" destId="{273947A1-83A5-46FE-BF71-DD621ED741C4}" srcOrd="1" destOrd="0" presId="urn:microsoft.com/office/officeart/2005/8/layout/hList1"/>
    <dgm:cxn modelId="{2B18E03B-A0C6-4C7A-9ABA-00B8D6AA67D3}" type="presParOf" srcId="{84A7D3E3-7DAE-4219-B934-66A7C2AF2591}" destId="{FAE3D259-5862-435B-AD05-D2845C247A47}" srcOrd="3" destOrd="0" presId="urn:microsoft.com/office/officeart/2005/8/layout/hList1"/>
    <dgm:cxn modelId="{126B35FE-A9A3-4C3F-819D-E0E413442849}" type="presParOf" srcId="{84A7D3E3-7DAE-4219-B934-66A7C2AF2591}" destId="{70F9D89E-6EEA-481A-ADC1-49DC5578521E}" srcOrd="4" destOrd="0" presId="urn:microsoft.com/office/officeart/2005/8/layout/hList1"/>
    <dgm:cxn modelId="{9521029F-2000-490E-B221-280A1FE7EFEE}" type="presParOf" srcId="{70F9D89E-6EEA-481A-ADC1-49DC5578521E}" destId="{FBB54CEC-5096-4377-B9A0-DC1897B1C22F}" srcOrd="0" destOrd="0" presId="urn:microsoft.com/office/officeart/2005/8/layout/hList1"/>
    <dgm:cxn modelId="{CB831579-3AF8-42F7-9918-6A8603A25196}" type="presParOf" srcId="{70F9D89E-6EEA-481A-ADC1-49DC5578521E}" destId="{3E32D730-F0BF-4384-AC5C-AF0A6956922B}" srcOrd="1" destOrd="0" presId="urn:microsoft.com/office/officeart/2005/8/layout/hList1"/>
    <dgm:cxn modelId="{8D6D60D3-E666-46FA-B430-DDE140CDBC33}" type="presParOf" srcId="{84A7D3E3-7DAE-4219-B934-66A7C2AF2591}" destId="{C7F28C58-CCB7-4A33-9803-516A55AC8226}" srcOrd="5" destOrd="0" presId="urn:microsoft.com/office/officeart/2005/8/layout/hList1"/>
    <dgm:cxn modelId="{C87E45F9-8830-4624-BAD2-00D3BBBD990A}" type="presParOf" srcId="{84A7D3E3-7DAE-4219-B934-66A7C2AF2591}" destId="{BCDC4780-311E-462C-AC83-D762A77BE645}" srcOrd="6" destOrd="0" presId="urn:microsoft.com/office/officeart/2005/8/layout/hList1"/>
    <dgm:cxn modelId="{670D9E74-073E-419B-8F6A-CFF1E6EB4011}" type="presParOf" srcId="{BCDC4780-311E-462C-AC83-D762A77BE645}" destId="{0CD0E88C-C690-4025-9877-FDB37C930DC4}" srcOrd="0" destOrd="0" presId="urn:microsoft.com/office/officeart/2005/8/layout/hList1"/>
    <dgm:cxn modelId="{21FD843E-FEE1-4244-A395-AF647A17F2E4}" type="presParOf" srcId="{BCDC4780-311E-462C-AC83-D762A77BE645}" destId="{0C041889-D3CC-4E93-A706-82C5850D8CE2}" srcOrd="1" destOrd="0" presId="urn:microsoft.com/office/officeart/2005/8/layout/hList1"/>
    <dgm:cxn modelId="{179BCA84-C440-445D-8EED-2AAEF72702D6}" type="presParOf" srcId="{84A7D3E3-7DAE-4219-B934-66A7C2AF2591}" destId="{D3ABA796-6A86-4568-A750-C664BF082324}" srcOrd="7" destOrd="0" presId="urn:microsoft.com/office/officeart/2005/8/layout/hList1"/>
    <dgm:cxn modelId="{703F4821-5678-4C3D-8057-B8C48A23FA59}" type="presParOf" srcId="{84A7D3E3-7DAE-4219-B934-66A7C2AF2591}" destId="{F1F2EDD7-0FA5-40E0-86B0-7B08B2015BD1}" srcOrd="8" destOrd="0" presId="urn:microsoft.com/office/officeart/2005/8/layout/hList1"/>
    <dgm:cxn modelId="{D90ABE97-1D72-401D-8D87-25D99C1163B6}" type="presParOf" srcId="{F1F2EDD7-0FA5-40E0-86B0-7B08B2015BD1}" destId="{42D7CF5D-C18A-48B9-BD5D-08D88E897DA7}" srcOrd="0" destOrd="0" presId="urn:microsoft.com/office/officeart/2005/8/layout/hList1"/>
    <dgm:cxn modelId="{B3EF9520-4B11-46E2-9E8F-A667E7D91F15}" type="presParOf" srcId="{F1F2EDD7-0FA5-40E0-86B0-7B08B2015BD1}" destId="{0540F95E-2AA8-42FE-9ED8-41467EEF0D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968AF1-D76B-4E50-824C-15CE7042778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BB9F2-BCF1-481F-B4C6-5611E1BEDAC4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saved:  </a:t>
          </a:r>
          <a:r>
            <a:rPr lang="en-US" altLang="zh-CN" dirty="0" err="1"/>
            <a:t>a,b,d</a:t>
          </a:r>
          <a:endParaRPr lang="zh-CN" altLang="en-US" dirty="0"/>
        </a:p>
      </dgm:t>
    </dgm:pt>
    <dgm:pt modelId="{830FDC19-FFDC-42BB-B674-4D613887289B}" type="par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8E1E0C5E-1638-46F6-B758-1EC7F59C09AB}" type="sib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58D458DE-726B-4F52-B47E-0CE332A50CE6}">
      <dgm:prSet phldrT="[文本]"/>
      <dgm:spPr>
        <a:solidFill>
          <a:srgbClr val="88E4E5"/>
        </a:solidFill>
      </dgm:spPr>
      <dgm:t>
        <a:bodyPr/>
        <a:lstStyle/>
        <a:p>
          <a:r>
            <a:rPr lang="en-US" altLang="zh-CN" dirty="0" err="1"/>
            <a:t>curClosure</a:t>
          </a:r>
          <a:r>
            <a:rPr lang="en-US" altLang="zh-CN" dirty="0"/>
            <a:t>:</a:t>
          </a:r>
          <a:br>
            <a:rPr lang="en-US" altLang="zh-CN" dirty="0"/>
          </a:br>
          <a:r>
            <a:rPr lang="en-US" altLang="zh-CN" dirty="0" err="1"/>
            <a:t>a,b,c</a:t>
          </a:r>
          <a:endParaRPr lang="zh-CN" altLang="en-US" dirty="0"/>
        </a:p>
      </dgm:t>
    </dgm:pt>
    <dgm:pt modelId="{CE96D1C0-58B8-4B0C-A792-C15A0F990B0E}" type="par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499AFE65-6190-465E-85CF-8C959DA86999}" type="sib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E1D4D421-3D45-4709-BD85-CCC0F96088D5}" type="pres">
      <dgm:prSet presAssocID="{9A968AF1-D76B-4E50-824C-15CE7042778C}" presName="Name0" presStyleCnt="0">
        <dgm:presLayoutVars>
          <dgm:chMax val="7"/>
          <dgm:resizeHandles val="exact"/>
        </dgm:presLayoutVars>
      </dgm:prSet>
      <dgm:spPr/>
    </dgm:pt>
    <dgm:pt modelId="{17B45CBD-DDD5-4405-9FA1-01084AD0B533}" type="pres">
      <dgm:prSet presAssocID="{9A968AF1-D76B-4E50-824C-15CE7042778C}" presName="comp1" presStyleCnt="0"/>
      <dgm:spPr/>
    </dgm:pt>
    <dgm:pt modelId="{9179819C-83B2-47B1-8591-7C612A7C838D}" type="pres">
      <dgm:prSet presAssocID="{9A968AF1-D76B-4E50-824C-15CE7042778C}" presName="circle1" presStyleLbl="node1" presStyleIdx="0" presStyleCnt="2"/>
      <dgm:spPr/>
    </dgm:pt>
    <dgm:pt modelId="{A1A1D540-A140-40EA-964C-DC5310F97BF0}" type="pres">
      <dgm:prSet presAssocID="{9A968AF1-D76B-4E50-824C-15CE7042778C}" presName="c1text" presStyleLbl="node1" presStyleIdx="0" presStyleCnt="2">
        <dgm:presLayoutVars>
          <dgm:bulletEnabled val="1"/>
        </dgm:presLayoutVars>
      </dgm:prSet>
      <dgm:spPr/>
    </dgm:pt>
    <dgm:pt modelId="{A62C36CC-7B3D-4324-9EAD-E20E1F167D2F}" type="pres">
      <dgm:prSet presAssocID="{9A968AF1-D76B-4E50-824C-15CE7042778C}" presName="comp2" presStyleCnt="0"/>
      <dgm:spPr/>
    </dgm:pt>
    <dgm:pt modelId="{DEE00273-D25D-4C45-8ABF-BCE12EF43E16}" type="pres">
      <dgm:prSet presAssocID="{9A968AF1-D76B-4E50-824C-15CE7042778C}" presName="circle2" presStyleLbl="node1" presStyleIdx="1" presStyleCnt="2"/>
      <dgm:spPr/>
    </dgm:pt>
    <dgm:pt modelId="{5107F4F1-CFCF-4A60-951E-311D13F7F643}" type="pres">
      <dgm:prSet presAssocID="{9A968AF1-D76B-4E50-824C-15CE7042778C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A1721B-A93A-4D5C-B297-6F065B3FEE27}" type="presOf" srcId="{58D458DE-726B-4F52-B47E-0CE332A50CE6}" destId="{5107F4F1-CFCF-4A60-951E-311D13F7F643}" srcOrd="1" destOrd="0" presId="urn:microsoft.com/office/officeart/2005/8/layout/venn2"/>
    <dgm:cxn modelId="{A927181C-55BD-4928-91FA-6BCC32582A1F}" type="presOf" srcId="{58D458DE-726B-4F52-B47E-0CE332A50CE6}" destId="{DEE00273-D25D-4C45-8ABF-BCE12EF43E16}" srcOrd="0" destOrd="0" presId="urn:microsoft.com/office/officeart/2005/8/layout/venn2"/>
    <dgm:cxn modelId="{3F16FD53-AD77-426D-BB5B-955D57F2BFA5}" type="presOf" srcId="{9A968AF1-D76B-4E50-824C-15CE7042778C}" destId="{E1D4D421-3D45-4709-BD85-CCC0F96088D5}" srcOrd="0" destOrd="0" presId="urn:microsoft.com/office/officeart/2005/8/layout/venn2"/>
    <dgm:cxn modelId="{42397195-D7F2-4B44-95EF-CF6202D8A35F}" srcId="{9A968AF1-D76B-4E50-824C-15CE7042778C}" destId="{58D458DE-726B-4F52-B47E-0CE332A50CE6}" srcOrd="1" destOrd="0" parTransId="{CE96D1C0-58B8-4B0C-A792-C15A0F990B0E}" sibTransId="{499AFE65-6190-465E-85CF-8C959DA86999}"/>
    <dgm:cxn modelId="{F95F4FA4-6F39-4DAE-8EF0-08EBEEBFB85F}" type="presOf" srcId="{F19BB9F2-BCF1-481F-B4C6-5611E1BEDAC4}" destId="{A1A1D540-A140-40EA-964C-DC5310F97BF0}" srcOrd="1" destOrd="0" presId="urn:microsoft.com/office/officeart/2005/8/layout/venn2"/>
    <dgm:cxn modelId="{898CE7E2-24DB-472E-905D-7AA94410D579}" type="presOf" srcId="{F19BB9F2-BCF1-481F-B4C6-5611E1BEDAC4}" destId="{9179819C-83B2-47B1-8591-7C612A7C838D}" srcOrd="0" destOrd="0" presId="urn:microsoft.com/office/officeart/2005/8/layout/venn2"/>
    <dgm:cxn modelId="{16DCE8FD-967B-435F-BC4F-6105929C866E}" srcId="{9A968AF1-D76B-4E50-824C-15CE7042778C}" destId="{F19BB9F2-BCF1-481F-B4C6-5611E1BEDAC4}" srcOrd="0" destOrd="0" parTransId="{830FDC19-FFDC-42BB-B674-4D613887289B}" sibTransId="{8E1E0C5E-1638-46F6-B758-1EC7F59C09AB}"/>
    <dgm:cxn modelId="{4C601528-3ECC-43C0-846A-A88543960ECD}" type="presParOf" srcId="{E1D4D421-3D45-4709-BD85-CCC0F96088D5}" destId="{17B45CBD-DDD5-4405-9FA1-01084AD0B533}" srcOrd="0" destOrd="0" presId="urn:microsoft.com/office/officeart/2005/8/layout/venn2"/>
    <dgm:cxn modelId="{7B0DBE22-4227-4CDE-B34D-FEF1C90ECBF8}" type="presParOf" srcId="{17B45CBD-DDD5-4405-9FA1-01084AD0B533}" destId="{9179819C-83B2-47B1-8591-7C612A7C838D}" srcOrd="0" destOrd="0" presId="urn:microsoft.com/office/officeart/2005/8/layout/venn2"/>
    <dgm:cxn modelId="{E07B85A3-9A8D-464D-8DDE-8CD05FBC0AF9}" type="presParOf" srcId="{17B45CBD-DDD5-4405-9FA1-01084AD0B533}" destId="{A1A1D540-A140-40EA-964C-DC5310F97BF0}" srcOrd="1" destOrd="0" presId="urn:microsoft.com/office/officeart/2005/8/layout/venn2"/>
    <dgm:cxn modelId="{8CB1FA79-0D58-4EAB-97EB-32F6AD1EC7F6}" type="presParOf" srcId="{E1D4D421-3D45-4709-BD85-CCC0F96088D5}" destId="{A62C36CC-7B3D-4324-9EAD-E20E1F167D2F}" srcOrd="1" destOrd="0" presId="urn:microsoft.com/office/officeart/2005/8/layout/venn2"/>
    <dgm:cxn modelId="{83219C98-EA97-42A5-8202-F1CF604935A4}" type="presParOf" srcId="{A62C36CC-7B3D-4324-9EAD-E20E1F167D2F}" destId="{DEE00273-D25D-4C45-8ABF-BCE12EF43E16}" srcOrd="0" destOrd="0" presId="urn:microsoft.com/office/officeart/2005/8/layout/venn2"/>
    <dgm:cxn modelId="{3332F546-D844-443F-B04B-E214A6736E4F}" type="presParOf" srcId="{A62C36CC-7B3D-4324-9EAD-E20E1F167D2F}" destId="{5107F4F1-CFCF-4A60-951E-311D13F7F6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11EA-BB46-49EB-AD20-B163031974CE}">
      <dsp:nvSpPr>
        <dsp:cNvPr id="0" name=""/>
        <dsp:cNvSpPr/>
      </dsp:nvSpPr>
      <dsp:spPr>
        <a:xfrm>
          <a:off x="150787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implementation:</a:t>
          </a:r>
          <a:br>
            <a:rPr lang="en-US" altLang="zh-CN" sz="3100" kern="1200" dirty="0"/>
          </a:br>
          <a:r>
            <a:rPr lang="en-US" altLang="zh-CN" sz="3100" kern="1200" dirty="0"/>
            <a:t>python</a:t>
          </a:r>
          <a:endParaRPr lang="zh-CN" altLang="en-US" sz="3100" kern="1200" dirty="0"/>
        </a:p>
      </dsp:txBody>
      <dsp:txXfrm>
        <a:off x="150787" y="1481316"/>
        <a:ext cx="3552822" cy="1110257"/>
      </dsp:txXfrm>
    </dsp:sp>
    <dsp:sp modelId="{76B5239D-DDBF-4988-AB82-9CC98937D4B5}">
      <dsp:nvSpPr>
        <dsp:cNvPr id="0" name=""/>
        <dsp:cNvSpPr/>
      </dsp:nvSpPr>
      <dsp:spPr>
        <a:xfrm>
          <a:off x="2752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CF8F8-7987-4E2A-84DE-B89E7D474353}">
      <dsp:nvSpPr>
        <dsp:cNvPr id="0" name=""/>
        <dsp:cNvSpPr/>
      </dsp:nvSpPr>
      <dsp:spPr>
        <a:xfrm>
          <a:off x="4108079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c-like grammar</a:t>
          </a:r>
          <a:endParaRPr lang="zh-CN" altLang="en-US" sz="3100" kern="1200" dirty="0"/>
        </a:p>
      </dsp:txBody>
      <dsp:txXfrm>
        <a:off x="4108079" y="1481316"/>
        <a:ext cx="3552822" cy="1110257"/>
      </dsp:txXfrm>
    </dsp:sp>
    <dsp:sp modelId="{AF905B30-A254-4135-A39B-2624A02AF139}">
      <dsp:nvSpPr>
        <dsp:cNvPr id="0" name=""/>
        <dsp:cNvSpPr/>
      </dsp:nvSpPr>
      <dsp:spPr>
        <a:xfrm>
          <a:off x="3960045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9098-1A36-483F-BC2B-C778AFEC7E2F}">
      <dsp:nvSpPr>
        <dsp:cNvPr id="0" name=""/>
        <dsp:cNvSpPr/>
      </dsp:nvSpPr>
      <dsp:spPr>
        <a:xfrm>
          <a:off x="150787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dynamic, strong</a:t>
          </a:r>
          <a:br>
            <a:rPr lang="en-US" altLang="zh-CN" sz="3100" kern="1200" dirty="0"/>
          </a:br>
          <a:r>
            <a:rPr lang="en-US" altLang="zh-CN" sz="3100" kern="1200" dirty="0"/>
            <a:t>typing </a:t>
          </a:r>
          <a:endParaRPr lang="zh-CN" altLang="en-US" sz="3100" kern="1200" dirty="0"/>
        </a:p>
      </dsp:txBody>
      <dsp:txXfrm>
        <a:off x="150787" y="2879006"/>
        <a:ext cx="3552822" cy="1110257"/>
      </dsp:txXfrm>
    </dsp:sp>
    <dsp:sp modelId="{BE9027F9-91AC-4F3D-B0EA-8CDF9E2B78E0}">
      <dsp:nvSpPr>
        <dsp:cNvPr id="0" name=""/>
        <dsp:cNvSpPr/>
      </dsp:nvSpPr>
      <dsp:spPr>
        <a:xfrm>
          <a:off x="2752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D5D99-E01C-4FD1-9C51-AEF12BA2C282}">
      <dsp:nvSpPr>
        <dsp:cNvPr id="0" name=""/>
        <dsp:cNvSpPr/>
      </dsp:nvSpPr>
      <dsp:spPr>
        <a:xfrm>
          <a:off x="4108079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compile, </a:t>
          </a:r>
          <a:r>
            <a:rPr lang="en-US" altLang="zh-CN" sz="3100" kern="1200" dirty="0" err="1"/>
            <a:t>repl</a:t>
          </a:r>
          <a:endParaRPr lang="zh-CN" altLang="en-US" sz="3100" kern="1200" dirty="0"/>
        </a:p>
      </dsp:txBody>
      <dsp:txXfrm>
        <a:off x="4108079" y="2879006"/>
        <a:ext cx="3552822" cy="1110257"/>
      </dsp:txXfrm>
    </dsp:sp>
    <dsp:sp modelId="{A228A89D-6188-4A7B-959F-458662B2263E}">
      <dsp:nvSpPr>
        <dsp:cNvPr id="0" name=""/>
        <dsp:cNvSpPr/>
      </dsp:nvSpPr>
      <dsp:spPr>
        <a:xfrm>
          <a:off x="3960045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7970-389C-45E6-AE5F-63DCA177BFE2}">
      <dsp:nvSpPr>
        <dsp:cNvPr id="0" name=""/>
        <dsp:cNvSpPr/>
      </dsp:nvSpPr>
      <dsp:spPr>
        <a:xfrm>
          <a:off x="4747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relation</a:t>
          </a:r>
          <a:endParaRPr lang="zh-CN" altLang="en-US" sz="2600" kern="1200" dirty="0"/>
        </a:p>
      </dsp:txBody>
      <dsp:txXfrm>
        <a:off x="4747" y="809711"/>
        <a:ext cx="1819826" cy="727930"/>
      </dsp:txXfrm>
    </dsp:sp>
    <dsp:sp modelId="{8ED69AC3-1C3E-41B0-94A7-CB61300A7E4D}">
      <dsp:nvSpPr>
        <dsp:cNvPr id="0" name=""/>
        <dsp:cNvSpPr/>
      </dsp:nvSpPr>
      <dsp:spPr>
        <a:xfrm>
          <a:off x="0" y="1458696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&lt;, &gt;,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&gt;=,&gt;=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=, !=</a:t>
          </a:r>
          <a:endParaRPr lang="zh-CN" altLang="en-US" sz="2600" kern="1200" dirty="0"/>
        </a:p>
      </dsp:txBody>
      <dsp:txXfrm>
        <a:off x="0" y="1458696"/>
        <a:ext cx="1819826" cy="2766145"/>
      </dsp:txXfrm>
    </dsp:sp>
    <dsp:sp modelId="{4D3BFAE9-2EC0-4F19-85FD-239DA87C10B2}">
      <dsp:nvSpPr>
        <dsp:cNvPr id="0" name=""/>
        <dsp:cNvSpPr/>
      </dsp:nvSpPr>
      <dsp:spPr>
        <a:xfrm>
          <a:off x="2079349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bit</a:t>
          </a:r>
          <a:endParaRPr lang="zh-CN" altLang="en-US" sz="2600" kern="1200" dirty="0"/>
        </a:p>
      </dsp:txBody>
      <dsp:txXfrm>
        <a:off x="2079349" y="809711"/>
        <a:ext cx="1819826" cy="727930"/>
      </dsp:txXfrm>
    </dsp:sp>
    <dsp:sp modelId="{273947A1-83A5-46FE-BF71-DD621ED741C4}">
      <dsp:nvSpPr>
        <dsp:cNvPr id="0" name=""/>
        <dsp:cNvSpPr/>
      </dsp:nvSpPr>
      <dsp:spPr>
        <a:xfrm>
          <a:off x="2079349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&amp;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|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~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&gt;&gt;,&lt;&lt;</a:t>
          </a:r>
          <a:endParaRPr lang="zh-CN" altLang="en-US" sz="2600" kern="1200" dirty="0"/>
        </a:p>
      </dsp:txBody>
      <dsp:txXfrm>
        <a:off x="2079349" y="1537642"/>
        <a:ext cx="1819826" cy="2766145"/>
      </dsp:txXfrm>
    </dsp:sp>
    <dsp:sp modelId="{FBB54CEC-5096-4377-B9A0-DC1897B1C22F}">
      <dsp:nvSpPr>
        <dsp:cNvPr id="0" name=""/>
        <dsp:cNvSpPr/>
      </dsp:nvSpPr>
      <dsp:spPr>
        <a:xfrm>
          <a:off x="4153951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arithmetic</a:t>
          </a:r>
          <a:endParaRPr lang="zh-CN" altLang="en-US" sz="2600" kern="1200" dirty="0"/>
        </a:p>
      </dsp:txBody>
      <dsp:txXfrm>
        <a:off x="4153951" y="809711"/>
        <a:ext cx="1819826" cy="727930"/>
      </dsp:txXfrm>
    </dsp:sp>
    <dsp:sp modelId="{3E32D730-F0BF-4384-AC5C-AF0A6956922B}">
      <dsp:nvSpPr>
        <dsp:cNvPr id="0" name=""/>
        <dsp:cNvSpPr/>
      </dsp:nvSpPr>
      <dsp:spPr>
        <a:xfrm>
          <a:off x="4153951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+, - 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*, /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%, /%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^, !</a:t>
          </a:r>
          <a:endParaRPr lang="zh-CN" altLang="en-US" sz="2600" kern="1200" dirty="0"/>
        </a:p>
      </dsp:txBody>
      <dsp:txXfrm>
        <a:off x="4153951" y="1537642"/>
        <a:ext cx="1819826" cy="2766145"/>
      </dsp:txXfrm>
    </dsp:sp>
    <dsp:sp modelId="{0CD0E88C-C690-4025-9877-FDB37C930DC4}">
      <dsp:nvSpPr>
        <dsp:cNvPr id="0" name=""/>
        <dsp:cNvSpPr/>
      </dsp:nvSpPr>
      <dsp:spPr>
        <a:xfrm>
          <a:off x="6228553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control</a:t>
          </a:r>
          <a:endParaRPr lang="zh-CN" altLang="en-US" sz="2600" kern="1200" dirty="0"/>
        </a:p>
      </dsp:txBody>
      <dsp:txXfrm>
        <a:off x="6228553" y="809711"/>
        <a:ext cx="1819826" cy="727930"/>
      </dsp:txXfrm>
    </dsp:sp>
    <dsp:sp modelId="{0C041889-D3CC-4E93-A706-82C5850D8CE2}">
      <dsp:nvSpPr>
        <dsp:cNvPr id="0" name=""/>
        <dsp:cNvSpPr/>
      </dsp:nvSpPr>
      <dsp:spPr>
        <a:xfrm>
          <a:off x="6228553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if </a:t>
          </a:r>
          <a:r>
            <a:rPr lang="en-US" altLang="zh-CN" sz="2600" kern="1200" dirty="0" err="1"/>
            <a:t>elif</a:t>
          </a:r>
          <a:r>
            <a:rPr lang="en-US" altLang="zh-CN" sz="2600" kern="1200" dirty="0"/>
            <a:t> else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 err="1"/>
            <a:t>for,while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break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continue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return</a:t>
          </a:r>
          <a:endParaRPr lang="zh-CN" altLang="en-US" sz="2600" kern="1200" dirty="0"/>
        </a:p>
      </dsp:txBody>
      <dsp:txXfrm>
        <a:off x="6228553" y="1537642"/>
        <a:ext cx="1819826" cy="2766145"/>
      </dsp:txXfrm>
    </dsp:sp>
    <dsp:sp modelId="{42D7CF5D-C18A-48B9-BD5D-08D88E897DA7}">
      <dsp:nvSpPr>
        <dsp:cNvPr id="0" name=""/>
        <dsp:cNvSpPr/>
      </dsp:nvSpPr>
      <dsp:spPr>
        <a:xfrm>
          <a:off x="8303156" y="809711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other</a:t>
          </a:r>
          <a:endParaRPr lang="zh-CN" altLang="en-US" sz="2600" kern="1200" dirty="0"/>
        </a:p>
      </dsp:txBody>
      <dsp:txXfrm>
        <a:off x="8303156" y="809711"/>
        <a:ext cx="1819826" cy="727930"/>
      </dsp:txXfrm>
    </dsp:sp>
    <dsp:sp modelId="{0540F95E-2AA8-42FE-9ED8-41467EEF0D2A}">
      <dsp:nvSpPr>
        <dsp:cNvPr id="0" name=""/>
        <dsp:cNvSpPr/>
      </dsp:nvSpPr>
      <dsp:spPr>
        <a:xfrm>
          <a:off x="8303156" y="1537642"/>
          <a:ext cx="1819826" cy="2766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?: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odd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print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random</a:t>
          </a:r>
          <a:endParaRPr lang="zh-CN" altLang="en-US" sz="2600" kern="1200" dirty="0"/>
        </a:p>
      </dsp:txBody>
      <dsp:txXfrm>
        <a:off x="8303156" y="1537642"/>
        <a:ext cx="1819826" cy="2766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819C-83B2-47B1-8591-7C612A7C838D}">
      <dsp:nvSpPr>
        <dsp:cNvPr id="0" name=""/>
        <dsp:cNvSpPr/>
      </dsp:nvSpPr>
      <dsp:spPr>
        <a:xfrm>
          <a:off x="49876" y="0"/>
          <a:ext cx="4788131" cy="478813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saved:  </a:t>
          </a:r>
          <a:r>
            <a:rPr lang="en-US" altLang="zh-CN" sz="2800" kern="1200" dirty="0" err="1"/>
            <a:t>a,b,d</a:t>
          </a:r>
          <a:endParaRPr lang="zh-CN" altLang="en-US" sz="2800" kern="1200" dirty="0"/>
        </a:p>
      </dsp:txBody>
      <dsp:txXfrm>
        <a:off x="1187057" y="359109"/>
        <a:ext cx="2513768" cy="813982"/>
      </dsp:txXfrm>
    </dsp:sp>
    <dsp:sp modelId="{DEE00273-D25D-4C45-8ABF-BCE12EF43E16}">
      <dsp:nvSpPr>
        <dsp:cNvPr id="0" name=""/>
        <dsp:cNvSpPr/>
      </dsp:nvSpPr>
      <dsp:spPr>
        <a:xfrm>
          <a:off x="648392" y="1197032"/>
          <a:ext cx="3591098" cy="3591098"/>
        </a:xfrm>
        <a:prstGeom prst="ellipse">
          <a:avLst/>
        </a:prstGeom>
        <a:solidFill>
          <a:srgbClr val="88E4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curClosure</a:t>
          </a:r>
          <a:r>
            <a:rPr lang="en-US" altLang="zh-CN" sz="2800" kern="1200" dirty="0"/>
            <a:t>:</a:t>
          </a:r>
          <a:br>
            <a:rPr lang="en-US" altLang="zh-CN" sz="2800" kern="1200" dirty="0"/>
          </a:br>
          <a:r>
            <a:rPr lang="en-US" altLang="zh-CN" sz="2800" kern="1200" dirty="0" err="1"/>
            <a:t>a,b,c</a:t>
          </a:r>
          <a:endParaRPr lang="zh-CN" altLang="en-US" sz="2800" kern="1200" dirty="0"/>
        </a:p>
      </dsp:txBody>
      <dsp:txXfrm>
        <a:off x="1174297" y="2094807"/>
        <a:ext cx="2539289" cy="1795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inary/PL0-compil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第八组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朱河勤</a:t>
            </a:r>
            <a:r>
              <a:rPr lang="en-US" altLang="zh-CN" dirty="0"/>
              <a:t>, </a:t>
            </a:r>
            <a:r>
              <a:rPr lang="zh-CN" altLang="en-US" dirty="0"/>
              <a:t>张世聪</a:t>
            </a:r>
            <a:r>
              <a:rPr lang="en-US" altLang="zh-CN" dirty="0"/>
              <a:t>, </a:t>
            </a:r>
            <a:r>
              <a:rPr lang="zh-CN" altLang="en-US" dirty="0"/>
              <a:t>徐瑞</a:t>
            </a:r>
            <a:r>
              <a:rPr lang="en-US" altLang="zh-CN" dirty="0"/>
              <a:t>, </a:t>
            </a:r>
            <a:r>
              <a:rPr lang="zh-CN" altLang="en-US" dirty="0"/>
              <a:t>詹慧悠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8253" y="2342147"/>
            <a:ext cx="7467825" cy="1505046"/>
          </a:xfrm>
        </p:spPr>
        <p:txBody>
          <a:bodyPr/>
          <a:lstStyle/>
          <a:p>
            <a:r>
              <a:rPr lang="en-US" altLang="zh-CN" dirty="0"/>
              <a:t>PL/0 -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Design--stack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541517" y="1631962"/>
            <a:ext cx="3651492" cy="5072219"/>
          </a:xfrm>
        </p:spPr>
        <p:txBody>
          <a:bodyPr/>
          <a:lstStyle/>
          <a:p>
            <a:r>
              <a:rPr lang="en-US" altLang="zh-CN" dirty="0"/>
              <a:t>Dynamic Link</a:t>
            </a:r>
          </a:p>
          <a:p>
            <a:r>
              <a:rPr lang="en-US" altLang="zh-CN" dirty="0"/>
              <a:t>Static Link</a:t>
            </a:r>
          </a:p>
          <a:p>
            <a:r>
              <a:rPr lang="en-US" altLang="zh-CN" dirty="0"/>
              <a:t>Return Address</a:t>
            </a:r>
          </a:p>
          <a:p>
            <a:r>
              <a:rPr lang="en-US" altLang="zh-CN" dirty="0"/>
              <a:t>local variable</a:t>
            </a:r>
          </a:p>
          <a:p>
            <a:r>
              <a:rPr lang="en-US" altLang="zh-CN" dirty="0"/>
              <a:t>level</a:t>
            </a:r>
          </a:p>
        </p:txBody>
      </p:sp>
      <p:pic>
        <p:nvPicPr>
          <p:cNvPr id="4098" name="Picture 2" descr="https://github.com/mbinary/PL0-compiler/raw/master/src/data_stack.jpg">
            <a:extLst>
              <a:ext uri="{FF2B5EF4-FFF2-40B4-BE49-F238E27FC236}">
                <a16:creationId xmlns:a16="http://schemas.microsoft.com/office/drawing/2014/main" id="{641D3403-1742-49AC-BE58-B85AFC8C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24" y="1631962"/>
            <a:ext cx="4104660" cy="4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Design--instruction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C4F012-09C9-48D0-A7F0-7C593D0A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1169895"/>
            <a:ext cx="798095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7"/>
          </p:nvPr>
        </p:nvSpPr>
        <p:spPr>
          <a:xfrm>
            <a:off x="1708336" y="1684541"/>
            <a:ext cx="3586559" cy="5366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 else</a:t>
            </a:r>
            <a:endParaRPr lang="zh-CN" altLang="en-US" sz="32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Design--control structure</a:t>
            </a:r>
            <a:endParaRPr lang="zh-CN" altLang="en-US" dirty="0"/>
          </a:p>
        </p:txBody>
      </p:sp>
      <p:pic>
        <p:nvPicPr>
          <p:cNvPr id="10" name="Picture 2" descr="https://github.com/mbinary/PL0-compiler/raw/master/src/elseif_ins_stack.jpg">
            <a:extLst>
              <a:ext uri="{FF2B5EF4-FFF2-40B4-BE49-F238E27FC236}">
                <a16:creationId xmlns:a16="http://schemas.microsoft.com/office/drawing/2014/main" id="{EB732951-9589-43DB-8A37-63296D58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36" y="2221189"/>
            <a:ext cx="3586559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github.com/mbinary/PL0-compiler/raw/master/src/while_ins_stack.jpg">
            <a:extLst>
              <a:ext uri="{FF2B5EF4-FFF2-40B4-BE49-F238E27FC236}">
                <a16:creationId xmlns:a16="http://schemas.microsoft.com/office/drawing/2014/main" id="{95F52D3F-5FC6-4282-8424-0BD74CC7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60" y="2221189"/>
            <a:ext cx="4685794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5FF5361-A844-4092-BCE5-53B39A87E8BB}"/>
              </a:ext>
            </a:extLst>
          </p:cNvPr>
          <p:cNvSpPr txBox="1">
            <a:spLocks/>
          </p:cNvSpPr>
          <p:nvPr/>
        </p:nvSpPr>
        <p:spPr>
          <a:xfrm>
            <a:off x="7017660" y="1684541"/>
            <a:ext cx="4685794" cy="536648"/>
          </a:xfrm>
          <a:prstGeom prst="rect">
            <a:avLst/>
          </a:prstGeo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5"/>
              </a:buBlip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6"/>
              </a:buBlip>
              <a:defRPr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while  break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010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Desig</a:t>
            </a:r>
            <a:r>
              <a:rPr lang="en-US" altLang="zh-CN" dirty="0"/>
              <a:t>--</a:t>
            </a:r>
            <a:r>
              <a:rPr lang="en-US" altLang="zh-CN" dirty="0" err="1"/>
              <a:t>arg</a:t>
            </a:r>
            <a:r>
              <a:rPr lang="en-US" altLang="zh-CN" dirty="0"/>
              <a:t> pass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AA9397-F6F2-497A-8571-34528A5C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3002"/>
            <a:ext cx="4998720" cy="47956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0299E71-91F4-409C-8CCA-E82CB73391BC}"/>
              </a:ext>
            </a:extLst>
          </p:cNvPr>
          <p:cNvSpPr txBox="1">
            <a:spLocks/>
          </p:cNvSpPr>
          <p:nvPr/>
        </p:nvSpPr>
        <p:spPr>
          <a:xfrm>
            <a:off x="6456786" y="1813002"/>
            <a:ext cx="5463666" cy="3538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argument calculation </a:t>
            </a:r>
          </a:p>
          <a:p>
            <a:r>
              <a:rPr lang="en-US" altLang="zh-CN" sz="4000" dirty="0"/>
              <a:t>mov</a:t>
            </a:r>
            <a:r>
              <a:rPr lang="zh-CN" altLang="en-US" sz="4000" dirty="0"/>
              <a:t>  </a:t>
            </a:r>
            <a:r>
              <a:rPr lang="en-US" altLang="zh-CN" sz="4000" dirty="0"/>
              <a:t>n1,n2</a:t>
            </a:r>
          </a:p>
          <a:p>
            <a:r>
              <a:rPr lang="en-US" altLang="zh-CN" sz="4000" dirty="0"/>
              <a:t>opt n back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8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Design—return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986710" y="1995055"/>
            <a:ext cx="2111763" cy="325858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register </a:t>
            </a:r>
          </a:p>
          <a:p>
            <a:r>
              <a:rPr lang="en-US" altLang="zh-CN" sz="2800" dirty="0"/>
              <a:t>pop</a:t>
            </a:r>
          </a:p>
          <a:p>
            <a:r>
              <a:rPr lang="en-US" altLang="zh-CN" sz="28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1029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C8504A7-A8E4-4F05-8DFC-13A234E0F28A}"/>
              </a:ext>
            </a:extLst>
          </p:cNvPr>
          <p:cNvSpPr txBox="1">
            <a:spLocks/>
          </p:cNvSpPr>
          <p:nvPr/>
        </p:nvSpPr>
        <p:spPr>
          <a:xfrm>
            <a:off x="1785032" y="377895"/>
            <a:ext cx="8607198" cy="79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Design—symbol table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CEE41-FE79-4E8D-B5CB-6ED400BB29A0}"/>
              </a:ext>
            </a:extLst>
          </p:cNvPr>
          <p:cNvSpPr txBox="1"/>
          <p:nvPr/>
        </p:nvSpPr>
        <p:spPr>
          <a:xfrm>
            <a:off x="6700060" y="1446414"/>
            <a:ext cx="4887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saved = </a:t>
            </a:r>
            <a:r>
              <a:rPr lang="en-US" altLang="zh-CN" sz="2400" b="1" dirty="0" err="1"/>
              <a:t>curClosure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function.closure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call function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saved</a:t>
            </a:r>
            <a:endParaRPr lang="zh-CN" altLang="en-US" sz="2400" b="1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44B50F7-4FDB-46DF-BEA7-7DAC6CCB3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760844"/>
              </p:ext>
            </p:extLst>
          </p:nvPr>
        </p:nvGraphicFramePr>
        <p:xfrm>
          <a:off x="604058" y="1446414"/>
          <a:ext cx="4887884" cy="478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451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D4AAA-CFE4-46E9-ABF4-D2C2802B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6" y="2015253"/>
            <a:ext cx="10586142" cy="40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6B8361-7856-4019-8096-67D4B838C615}"/>
              </a:ext>
            </a:extLst>
          </p:cNvPr>
          <p:cNvSpPr txBox="1"/>
          <p:nvPr/>
        </p:nvSpPr>
        <p:spPr>
          <a:xfrm>
            <a:off x="2243594" y="6160567"/>
            <a:ext cx="805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github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hlinkClick r:id="rId2"/>
              </a:rPr>
              <a:t>https://github.com/mbinary/PL0-compiler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Overview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6663921-CD40-4753-93DF-F3D4DB264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161988"/>
              </p:ext>
            </p:extLst>
          </p:nvPr>
        </p:nvGraphicFramePr>
        <p:xfrm>
          <a:off x="2256803" y="1272990"/>
          <a:ext cx="7663655" cy="531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rgbClr val="FF0000"/>
                </a:solidFill>
              </a:rPr>
              <a:t>Grammar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2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8B022-6D40-4DEE-9FB6-38FB8D76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0" y="1478216"/>
            <a:ext cx="10141527" cy="51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890EE-6C01-4B21-A1A5-44782C75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1901089"/>
            <a:ext cx="11682001" cy="40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FF0000"/>
                </a:solidFill>
              </a:rPr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30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63AF3ABF-4089-4F71-84B9-CCAA7F7F3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817034"/>
              </p:ext>
            </p:extLst>
          </p:nvPr>
        </p:nvGraphicFramePr>
        <p:xfrm>
          <a:off x="1032135" y="1366606"/>
          <a:ext cx="10127730" cy="511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191</Words>
  <Application>Microsoft Office PowerPoint</Application>
  <PresentationFormat>宽屏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PL/0 - compiler</vt:lpstr>
      <vt:lpstr>Content</vt:lpstr>
      <vt:lpstr>Overview</vt:lpstr>
      <vt:lpstr>Content</vt:lpstr>
      <vt:lpstr>Grammar </vt:lpstr>
      <vt:lpstr>Grammar</vt:lpstr>
      <vt:lpstr>Content</vt:lpstr>
      <vt:lpstr>Key Points</vt:lpstr>
      <vt:lpstr>Content</vt:lpstr>
      <vt:lpstr>Design--stack</vt:lpstr>
      <vt:lpstr>Design--instruction</vt:lpstr>
      <vt:lpstr>Design--control structure</vt:lpstr>
      <vt:lpstr>Desig--arg pass</vt:lpstr>
      <vt:lpstr>Design—return value</vt:lpstr>
      <vt:lpstr>PowerPoint 演示文稿</vt:lpstr>
      <vt:lpstr>Content</vt:lpstr>
      <vt:lpstr>Usage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2018-11-26T11:00:32Z</dcterms:created>
  <dcterms:modified xsi:type="dcterms:W3CDTF">2018-11-27T09:15:40Z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