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57" r:id="rId7"/>
    <p:sldId id="268" r:id="rId8"/>
    <p:sldId id="258" r:id="rId9"/>
    <p:sldId id="259" r:id="rId10"/>
    <p:sldId id="269" r:id="rId11"/>
    <p:sldId id="270" r:id="rId12"/>
    <p:sldId id="260" r:id="rId13"/>
    <p:sldId id="271" r:id="rId14"/>
    <p:sldId id="272" r:id="rId15"/>
    <p:sldId id="273" r:id="rId16"/>
    <p:sldId id="274" r:id="rId17"/>
    <p:sldId id="275" r:id="rId18"/>
    <p:sldId id="276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Hossein" userId="07c69a61491da2b3" providerId="LiveId" clId="{A4D5A88E-570B-4884-AEE9-9D5172DAFEC0}"/>
    <pc:docChg chg="modSld">
      <pc:chgData name="Amir Hossein" userId="07c69a61491da2b3" providerId="LiveId" clId="{A4D5A88E-570B-4884-AEE9-9D5172DAFEC0}" dt="2022-06-09T02:10:17.963" v="8" actId="20577"/>
      <pc:docMkLst>
        <pc:docMk/>
      </pc:docMkLst>
      <pc:sldChg chg="modSp mod">
        <pc:chgData name="Amir Hossein" userId="07c69a61491da2b3" providerId="LiveId" clId="{A4D5A88E-570B-4884-AEE9-9D5172DAFEC0}" dt="2022-06-09T02:10:17.963" v="8" actId="20577"/>
        <pc:sldMkLst>
          <pc:docMk/>
          <pc:sldMk cId="2095926366" sldId="260"/>
        </pc:sldMkLst>
        <pc:spChg chg="mod">
          <ac:chgData name="Amir Hossein" userId="07c69a61491da2b3" providerId="LiveId" clId="{A4D5A88E-570B-4884-AEE9-9D5172DAFEC0}" dt="2022-06-09T02:10:17.963" v="8" actId="20577"/>
          <ac:spMkLst>
            <pc:docMk/>
            <pc:sldMk cId="2095926366" sldId="260"/>
            <ac:spMk id="3" creationId="{68EC5A64-010E-4305-902E-3D63BD901AA7}"/>
          </ac:spMkLst>
        </pc:spChg>
      </pc:sldChg>
    </pc:docChg>
  </pc:docChgLst>
  <pc:docChgLst>
    <pc:chgData name="Amir Hossein" userId="07c69a61491da2b3" providerId="LiveId" clId="{1A9AF088-9E9B-438C-A720-59A08A14839F}"/>
    <pc:docChg chg="undo custSel addSld delSld modSld">
      <pc:chgData name="Amir Hossein" userId="07c69a61491da2b3" providerId="LiveId" clId="{1A9AF088-9E9B-438C-A720-59A08A14839F}" dt="2022-03-24T08:44:54.494" v="822" actId="1076"/>
      <pc:docMkLst>
        <pc:docMk/>
      </pc:docMkLst>
      <pc:sldChg chg="modSp mod">
        <pc:chgData name="Amir Hossein" userId="07c69a61491da2b3" providerId="LiveId" clId="{1A9AF088-9E9B-438C-A720-59A08A14839F}" dt="2022-03-22T22:24:43.083" v="418" actId="20577"/>
        <pc:sldMkLst>
          <pc:docMk/>
          <pc:sldMk cId="3141203421" sldId="257"/>
        </pc:sldMkLst>
        <pc:spChg chg="mod">
          <ac:chgData name="Amir Hossein" userId="07c69a61491da2b3" providerId="LiveId" clId="{1A9AF088-9E9B-438C-A720-59A08A14839F}" dt="2022-03-22T22:24:43.083" v="418" actId="20577"/>
          <ac:spMkLst>
            <pc:docMk/>
            <pc:sldMk cId="3141203421" sldId="257"/>
            <ac:spMk id="2" creationId="{B9185545-8B25-4033-B700-FC75C5ADE312}"/>
          </ac:spMkLst>
        </pc:spChg>
        <pc:spChg chg="mod">
          <ac:chgData name="Amir Hossein" userId="07c69a61491da2b3" providerId="LiveId" clId="{1A9AF088-9E9B-438C-A720-59A08A14839F}" dt="2022-03-22T22:23:44.241" v="415" actId="20577"/>
          <ac:spMkLst>
            <pc:docMk/>
            <pc:sldMk cId="3141203421" sldId="257"/>
            <ac:spMk id="3" creationId="{FB2A27F4-FD8C-4AE4-8B22-765DFF1E5ED7}"/>
          </ac:spMkLst>
        </pc:spChg>
      </pc:sldChg>
      <pc:sldChg chg="modSp mod">
        <pc:chgData name="Amir Hossein" userId="07c69a61491da2b3" providerId="LiveId" clId="{1A9AF088-9E9B-438C-A720-59A08A14839F}" dt="2022-03-23T09:12:58.497" v="821" actId="20577"/>
        <pc:sldMkLst>
          <pc:docMk/>
          <pc:sldMk cId="2095926366" sldId="260"/>
        </pc:sldMkLst>
        <pc:spChg chg="mod">
          <ac:chgData name="Amir Hossein" userId="07c69a61491da2b3" providerId="LiveId" clId="{1A9AF088-9E9B-438C-A720-59A08A14839F}" dt="2022-03-23T09:12:58.497" v="821" actId="20577"/>
          <ac:spMkLst>
            <pc:docMk/>
            <pc:sldMk cId="2095926366" sldId="260"/>
            <ac:spMk id="3" creationId="{68EC5A64-010E-4305-902E-3D63BD901AA7}"/>
          </ac:spMkLst>
        </pc:spChg>
      </pc:sldChg>
      <pc:sldChg chg="del">
        <pc:chgData name="Amir Hossein" userId="07c69a61491da2b3" providerId="LiveId" clId="{1A9AF088-9E9B-438C-A720-59A08A14839F}" dt="2022-03-22T22:36:21.951" v="568" actId="2696"/>
        <pc:sldMkLst>
          <pc:docMk/>
          <pc:sldMk cId="4051635640" sldId="261"/>
        </pc:sldMkLst>
      </pc:sldChg>
      <pc:sldChg chg="modSp del mod">
        <pc:chgData name="Amir Hossein" userId="07c69a61491da2b3" providerId="LiveId" clId="{1A9AF088-9E9B-438C-A720-59A08A14839F}" dt="2022-03-22T22:36:28.155" v="569" actId="2696"/>
        <pc:sldMkLst>
          <pc:docMk/>
          <pc:sldMk cId="1729060298" sldId="262"/>
        </pc:sldMkLst>
        <pc:spChg chg="mod">
          <ac:chgData name="Amir Hossein" userId="07c69a61491da2b3" providerId="LiveId" clId="{1A9AF088-9E9B-438C-A720-59A08A14839F}" dt="2022-03-22T22:00:46.484" v="4" actId="20577"/>
          <ac:spMkLst>
            <pc:docMk/>
            <pc:sldMk cId="1729060298" sldId="262"/>
            <ac:spMk id="3" creationId="{68EC5A64-010E-4305-902E-3D63BD901AA7}"/>
          </ac:spMkLst>
        </pc:spChg>
      </pc:sldChg>
      <pc:sldChg chg="del">
        <pc:chgData name="Amir Hossein" userId="07c69a61491da2b3" providerId="LiveId" clId="{1A9AF088-9E9B-438C-A720-59A08A14839F}" dt="2022-03-22T22:36:38.403" v="570" actId="2696"/>
        <pc:sldMkLst>
          <pc:docMk/>
          <pc:sldMk cId="3317324566" sldId="263"/>
        </pc:sldMkLst>
      </pc:sldChg>
      <pc:sldChg chg="addSp modSp new mod">
        <pc:chgData name="Amir Hossein" userId="07c69a61491da2b3" providerId="LiveId" clId="{1A9AF088-9E9B-438C-A720-59A08A14839F}" dt="2022-03-22T22:09:14.817" v="80" actId="20577"/>
        <pc:sldMkLst>
          <pc:docMk/>
          <pc:sldMk cId="1948818076" sldId="264"/>
        </pc:sldMkLst>
        <pc:spChg chg="mod">
          <ac:chgData name="Amir Hossein" userId="07c69a61491da2b3" providerId="LiveId" clId="{1A9AF088-9E9B-438C-A720-59A08A14839F}" dt="2022-03-22T22:09:14.817" v="80" actId="20577"/>
          <ac:spMkLst>
            <pc:docMk/>
            <pc:sldMk cId="1948818076" sldId="264"/>
            <ac:spMk id="2" creationId="{12CBA1C5-EA63-4D16-BC5C-4B3DDBAE96D4}"/>
          </ac:spMkLst>
        </pc:spChg>
        <pc:spChg chg="mod">
          <ac:chgData name="Amir Hossein" userId="07c69a61491da2b3" providerId="LiveId" clId="{1A9AF088-9E9B-438C-A720-59A08A14839F}" dt="2022-03-22T22:05:54.696" v="70" actId="6549"/>
          <ac:spMkLst>
            <pc:docMk/>
            <pc:sldMk cId="1948818076" sldId="264"/>
            <ac:spMk id="3" creationId="{712B49DA-5B28-4364-8B16-75E06A6D443C}"/>
          </ac:spMkLst>
        </pc:spChg>
        <pc:picChg chg="add mod modCrop">
          <ac:chgData name="Amir Hossein" userId="07c69a61491da2b3" providerId="LiveId" clId="{1A9AF088-9E9B-438C-A720-59A08A14839F}" dt="2022-03-22T22:08:03.321" v="74" actId="1076"/>
          <ac:picMkLst>
            <pc:docMk/>
            <pc:sldMk cId="1948818076" sldId="264"/>
            <ac:picMk id="4" creationId="{274F9799-645B-4C40-8328-70EBF055D23B}"/>
          </ac:picMkLst>
        </pc:picChg>
      </pc:sldChg>
      <pc:sldChg chg="addSp modSp new mod">
        <pc:chgData name="Amir Hossein" userId="07c69a61491da2b3" providerId="LiveId" clId="{1A9AF088-9E9B-438C-A720-59A08A14839F}" dt="2022-03-22T22:13:52.353" v="206" actId="1076"/>
        <pc:sldMkLst>
          <pc:docMk/>
          <pc:sldMk cId="3024589558" sldId="265"/>
        </pc:sldMkLst>
        <pc:spChg chg="mod">
          <ac:chgData name="Amir Hossein" userId="07c69a61491da2b3" providerId="LiveId" clId="{1A9AF088-9E9B-438C-A720-59A08A14839F}" dt="2022-03-22T22:09:30.292" v="96" actId="20577"/>
          <ac:spMkLst>
            <pc:docMk/>
            <pc:sldMk cId="3024589558" sldId="265"/>
            <ac:spMk id="2" creationId="{C867F4E1-506B-4F3D-B3C5-0327B326DC2E}"/>
          </ac:spMkLst>
        </pc:spChg>
        <pc:spChg chg="mod">
          <ac:chgData name="Amir Hossein" userId="07c69a61491da2b3" providerId="LiveId" clId="{1A9AF088-9E9B-438C-A720-59A08A14839F}" dt="2022-03-22T22:13:49.288" v="205" actId="14100"/>
          <ac:spMkLst>
            <pc:docMk/>
            <pc:sldMk cId="3024589558" sldId="265"/>
            <ac:spMk id="3" creationId="{027913B0-DC65-49C8-A729-715993C11D77}"/>
          </ac:spMkLst>
        </pc:spChg>
        <pc:picChg chg="add mod">
          <ac:chgData name="Amir Hossein" userId="07c69a61491da2b3" providerId="LiveId" clId="{1A9AF088-9E9B-438C-A720-59A08A14839F}" dt="2022-03-22T22:13:52.353" v="206" actId="1076"/>
          <ac:picMkLst>
            <pc:docMk/>
            <pc:sldMk cId="3024589558" sldId="265"/>
            <ac:picMk id="5" creationId="{EE7E3880-07E1-4B53-BD91-A93FDEEE8CD5}"/>
          </ac:picMkLst>
        </pc:picChg>
      </pc:sldChg>
      <pc:sldChg chg="addSp modSp new mod">
        <pc:chgData name="Amir Hossein" userId="07c69a61491da2b3" providerId="LiveId" clId="{1A9AF088-9E9B-438C-A720-59A08A14839F}" dt="2022-03-22T22:17:18.935" v="265" actId="732"/>
        <pc:sldMkLst>
          <pc:docMk/>
          <pc:sldMk cId="2038737852" sldId="266"/>
        </pc:sldMkLst>
        <pc:spChg chg="mod">
          <ac:chgData name="Amir Hossein" userId="07c69a61491da2b3" providerId="LiveId" clId="{1A9AF088-9E9B-438C-A720-59A08A14839F}" dt="2022-03-22T22:15:22.334" v="222" actId="20577"/>
          <ac:spMkLst>
            <pc:docMk/>
            <pc:sldMk cId="2038737852" sldId="266"/>
            <ac:spMk id="2" creationId="{50C38A55-A6A5-43F6-B5C5-221670F9E304}"/>
          </ac:spMkLst>
        </pc:spChg>
        <pc:spChg chg="mod">
          <ac:chgData name="Amir Hossein" userId="07c69a61491da2b3" providerId="LiveId" clId="{1A9AF088-9E9B-438C-A720-59A08A14839F}" dt="2022-03-22T22:17:11.908" v="264" actId="14100"/>
          <ac:spMkLst>
            <pc:docMk/>
            <pc:sldMk cId="2038737852" sldId="266"/>
            <ac:spMk id="3" creationId="{CBCEFB58-B857-4404-BA24-2565472F1B63}"/>
          </ac:spMkLst>
        </pc:spChg>
        <pc:picChg chg="add mod modCrop">
          <ac:chgData name="Amir Hossein" userId="07c69a61491da2b3" providerId="LiveId" clId="{1A9AF088-9E9B-438C-A720-59A08A14839F}" dt="2022-03-22T22:17:18.935" v="265" actId="732"/>
          <ac:picMkLst>
            <pc:docMk/>
            <pc:sldMk cId="2038737852" sldId="266"/>
            <ac:picMk id="5" creationId="{89C8524D-5C37-4F81-932F-C89A774208BD}"/>
          </ac:picMkLst>
        </pc:picChg>
      </pc:sldChg>
      <pc:sldChg chg="addSp delSp modSp new mod">
        <pc:chgData name="Amir Hossein" userId="07c69a61491da2b3" providerId="LiveId" clId="{1A9AF088-9E9B-438C-A720-59A08A14839F}" dt="2022-03-22T22:23:07.063" v="410" actId="20577"/>
        <pc:sldMkLst>
          <pc:docMk/>
          <pc:sldMk cId="1280255479" sldId="267"/>
        </pc:sldMkLst>
        <pc:spChg chg="mod">
          <ac:chgData name="Amir Hossein" userId="07c69a61491da2b3" providerId="LiveId" clId="{1A9AF088-9E9B-438C-A720-59A08A14839F}" dt="2022-03-22T22:20:39.472" v="292" actId="20577"/>
          <ac:spMkLst>
            <pc:docMk/>
            <pc:sldMk cId="1280255479" sldId="267"/>
            <ac:spMk id="2" creationId="{463C3165-2D3B-40F0-BF54-F10B5D415299}"/>
          </ac:spMkLst>
        </pc:spChg>
        <pc:spChg chg="del">
          <ac:chgData name="Amir Hossein" userId="07c69a61491da2b3" providerId="LiveId" clId="{1A9AF088-9E9B-438C-A720-59A08A14839F}" dt="2022-03-22T22:20:42.723" v="293" actId="22"/>
          <ac:spMkLst>
            <pc:docMk/>
            <pc:sldMk cId="1280255479" sldId="267"/>
            <ac:spMk id="3" creationId="{648BB01E-0D7D-4BA8-BC48-249EE7DEA56D}"/>
          </ac:spMkLst>
        </pc:spChg>
        <pc:spChg chg="add mod">
          <ac:chgData name="Amir Hossein" userId="07c69a61491da2b3" providerId="LiveId" clId="{1A9AF088-9E9B-438C-A720-59A08A14839F}" dt="2022-03-22T22:22:34.684" v="364" actId="1076"/>
          <ac:spMkLst>
            <pc:docMk/>
            <pc:sldMk cId="1280255479" sldId="267"/>
            <ac:spMk id="8" creationId="{0B0A8711-A80F-4613-931B-E758C40075EE}"/>
          </ac:spMkLst>
        </pc:spChg>
        <pc:spChg chg="add mod">
          <ac:chgData name="Amir Hossein" userId="07c69a61491da2b3" providerId="LiveId" clId="{1A9AF088-9E9B-438C-A720-59A08A14839F}" dt="2022-03-22T22:23:07.063" v="410" actId="20577"/>
          <ac:spMkLst>
            <pc:docMk/>
            <pc:sldMk cId="1280255479" sldId="267"/>
            <ac:spMk id="9" creationId="{4E3F8613-8E6F-4138-8D74-DEEA7CC2A2AD}"/>
          </ac:spMkLst>
        </pc:spChg>
        <pc:picChg chg="add mod ord">
          <ac:chgData name="Amir Hossein" userId="07c69a61491da2b3" providerId="LiveId" clId="{1A9AF088-9E9B-438C-A720-59A08A14839F}" dt="2022-03-22T22:20:53.747" v="294" actId="1076"/>
          <ac:picMkLst>
            <pc:docMk/>
            <pc:sldMk cId="1280255479" sldId="267"/>
            <ac:picMk id="5" creationId="{CB315C28-C5B5-4D17-AA47-CD7631DDBC5F}"/>
          </ac:picMkLst>
        </pc:picChg>
        <pc:picChg chg="add mod">
          <ac:chgData name="Amir Hossein" userId="07c69a61491da2b3" providerId="LiveId" clId="{1A9AF088-9E9B-438C-A720-59A08A14839F}" dt="2022-03-22T22:21:03.993" v="296" actId="1076"/>
          <ac:picMkLst>
            <pc:docMk/>
            <pc:sldMk cId="1280255479" sldId="267"/>
            <ac:picMk id="7" creationId="{F23E652C-1EBF-4724-A10E-F50919BCEFB8}"/>
          </ac:picMkLst>
        </pc:picChg>
      </pc:sldChg>
      <pc:sldChg chg="addSp delSp modSp new mod">
        <pc:chgData name="Amir Hossein" userId="07c69a61491da2b3" providerId="LiveId" clId="{1A9AF088-9E9B-438C-A720-59A08A14839F}" dt="2022-03-22T22:26:59.483" v="453" actId="14100"/>
        <pc:sldMkLst>
          <pc:docMk/>
          <pc:sldMk cId="700753242" sldId="268"/>
        </pc:sldMkLst>
        <pc:spChg chg="mod">
          <ac:chgData name="Amir Hossein" userId="07c69a61491da2b3" providerId="LiveId" clId="{1A9AF088-9E9B-438C-A720-59A08A14839F}" dt="2022-03-22T22:25:01.064" v="422" actId="20577"/>
          <ac:spMkLst>
            <pc:docMk/>
            <pc:sldMk cId="700753242" sldId="268"/>
            <ac:spMk id="2" creationId="{55CCC0F6-4E17-4E79-B834-F908E80D1C95}"/>
          </ac:spMkLst>
        </pc:spChg>
        <pc:spChg chg="mod">
          <ac:chgData name="Amir Hossein" userId="07c69a61491da2b3" providerId="LiveId" clId="{1A9AF088-9E9B-438C-A720-59A08A14839F}" dt="2022-03-22T22:26:30.624" v="446" actId="14100"/>
          <ac:spMkLst>
            <pc:docMk/>
            <pc:sldMk cId="700753242" sldId="268"/>
            <ac:spMk id="3" creationId="{C42B2A30-898F-41CB-946F-B173878FE32A}"/>
          </ac:spMkLst>
        </pc:spChg>
        <pc:picChg chg="add del mod">
          <ac:chgData name="Amir Hossein" userId="07c69a61491da2b3" providerId="LiveId" clId="{1A9AF088-9E9B-438C-A720-59A08A14839F}" dt="2022-03-22T22:26:36.576" v="450" actId="478"/>
          <ac:picMkLst>
            <pc:docMk/>
            <pc:sldMk cId="700753242" sldId="268"/>
            <ac:picMk id="5" creationId="{C6B64F72-9EB1-4B6D-B8F8-C5A44F6FD71B}"/>
          </ac:picMkLst>
        </pc:picChg>
        <pc:picChg chg="add mod">
          <ac:chgData name="Amir Hossein" userId="07c69a61491da2b3" providerId="LiveId" clId="{1A9AF088-9E9B-438C-A720-59A08A14839F}" dt="2022-03-22T22:26:59.483" v="453" actId="14100"/>
          <ac:picMkLst>
            <pc:docMk/>
            <pc:sldMk cId="700753242" sldId="268"/>
            <ac:picMk id="6" creationId="{70F619CF-3B6F-4E32-A451-B4129EAE4A5C}"/>
          </ac:picMkLst>
        </pc:picChg>
      </pc:sldChg>
      <pc:sldChg chg="addSp delSp modSp new mod">
        <pc:chgData name="Amir Hossein" userId="07c69a61491da2b3" providerId="LiveId" clId="{1A9AF088-9E9B-438C-A720-59A08A14839F}" dt="2022-03-22T22:32:21.298" v="528" actId="14100"/>
        <pc:sldMkLst>
          <pc:docMk/>
          <pc:sldMk cId="1466244036" sldId="269"/>
        </pc:sldMkLst>
        <pc:spChg chg="mod">
          <ac:chgData name="Amir Hossein" userId="07c69a61491da2b3" providerId="LiveId" clId="{1A9AF088-9E9B-438C-A720-59A08A14839F}" dt="2022-03-22T22:28:42.657" v="467" actId="20577"/>
          <ac:spMkLst>
            <pc:docMk/>
            <pc:sldMk cId="1466244036" sldId="269"/>
            <ac:spMk id="2" creationId="{6C877A8C-A955-476D-804A-1F1F109FC9D0}"/>
          </ac:spMkLst>
        </pc:spChg>
        <pc:spChg chg="mod">
          <ac:chgData name="Amir Hossein" userId="07c69a61491da2b3" providerId="LiveId" clId="{1A9AF088-9E9B-438C-A720-59A08A14839F}" dt="2022-03-22T22:32:13.542" v="525" actId="14100"/>
          <ac:spMkLst>
            <pc:docMk/>
            <pc:sldMk cId="1466244036" sldId="269"/>
            <ac:spMk id="3" creationId="{5690E19F-36AC-49BB-94FC-5E3D6521EE15}"/>
          </ac:spMkLst>
        </pc:spChg>
        <pc:picChg chg="add del mod">
          <ac:chgData name="Amir Hossein" userId="07c69a61491da2b3" providerId="LiveId" clId="{1A9AF088-9E9B-438C-A720-59A08A14839F}" dt="2022-03-22T22:30:21.006" v="484" actId="478"/>
          <ac:picMkLst>
            <pc:docMk/>
            <pc:sldMk cId="1466244036" sldId="269"/>
            <ac:picMk id="5" creationId="{F89B30F4-CA39-4737-B93C-70C3452A9C63}"/>
          </ac:picMkLst>
        </pc:picChg>
        <pc:picChg chg="add mod">
          <ac:chgData name="Amir Hossein" userId="07c69a61491da2b3" providerId="LiveId" clId="{1A9AF088-9E9B-438C-A720-59A08A14839F}" dt="2022-03-22T22:32:21.298" v="528" actId="14100"/>
          <ac:picMkLst>
            <pc:docMk/>
            <pc:sldMk cId="1466244036" sldId="269"/>
            <ac:picMk id="7" creationId="{E929C55F-208F-41FF-AB1D-C3B06C897BE0}"/>
          </ac:picMkLst>
        </pc:picChg>
      </pc:sldChg>
      <pc:sldChg chg="add">
        <pc:chgData name="Amir Hossein" userId="07c69a61491da2b3" providerId="LiveId" clId="{1A9AF088-9E9B-438C-A720-59A08A14839F}" dt="2022-03-22T22:30:17.573" v="483"/>
        <pc:sldMkLst>
          <pc:docMk/>
          <pc:sldMk cId="3070761996" sldId="270"/>
        </pc:sldMkLst>
      </pc:sldChg>
      <pc:sldChg chg="addSp delSp modSp new mod">
        <pc:chgData name="Amir Hossein" userId="07c69a61491da2b3" providerId="LiveId" clId="{1A9AF088-9E9B-438C-A720-59A08A14839F}" dt="2022-03-22T22:47:11.843" v="580" actId="20577"/>
        <pc:sldMkLst>
          <pc:docMk/>
          <pc:sldMk cId="5187909" sldId="271"/>
        </pc:sldMkLst>
        <pc:spChg chg="mod">
          <ac:chgData name="Amir Hossein" userId="07c69a61491da2b3" providerId="LiveId" clId="{1A9AF088-9E9B-438C-A720-59A08A14839F}" dt="2022-03-22T22:47:11.843" v="580" actId="20577"/>
          <ac:spMkLst>
            <pc:docMk/>
            <pc:sldMk cId="5187909" sldId="271"/>
            <ac:spMk id="2" creationId="{9AEBB417-2E2D-42E1-8C9A-ACC666DBE32B}"/>
          </ac:spMkLst>
        </pc:spChg>
        <pc:spChg chg="del">
          <ac:chgData name="Amir Hossein" userId="07c69a61491da2b3" providerId="LiveId" clId="{1A9AF088-9E9B-438C-A720-59A08A14839F}" dt="2022-03-22T22:46:05.063" v="572" actId="22"/>
          <ac:spMkLst>
            <pc:docMk/>
            <pc:sldMk cId="5187909" sldId="271"/>
            <ac:spMk id="3" creationId="{C68FD79F-4473-42F2-BC00-7ED05867C47D}"/>
          </ac:spMkLst>
        </pc:spChg>
        <pc:picChg chg="add mod ord">
          <ac:chgData name="Amir Hossein" userId="07c69a61491da2b3" providerId="LiveId" clId="{1A9AF088-9E9B-438C-A720-59A08A14839F}" dt="2022-03-22T22:46:05.063" v="572" actId="22"/>
          <ac:picMkLst>
            <pc:docMk/>
            <pc:sldMk cId="5187909" sldId="271"/>
            <ac:picMk id="5" creationId="{A0203DB6-3160-4915-BCBA-E3556EA9924C}"/>
          </ac:picMkLst>
        </pc:picChg>
      </pc:sldChg>
      <pc:sldChg chg="modSp new mod">
        <pc:chgData name="Amir Hossein" userId="07c69a61491da2b3" providerId="LiveId" clId="{1A9AF088-9E9B-438C-A720-59A08A14839F}" dt="2022-03-22T22:53:31.972" v="640" actId="20577"/>
        <pc:sldMkLst>
          <pc:docMk/>
          <pc:sldMk cId="1514630360" sldId="272"/>
        </pc:sldMkLst>
        <pc:spChg chg="mod">
          <ac:chgData name="Amir Hossein" userId="07c69a61491da2b3" providerId="LiveId" clId="{1A9AF088-9E9B-438C-A720-59A08A14839F}" dt="2022-03-22T22:53:31.972" v="640" actId="20577"/>
          <ac:spMkLst>
            <pc:docMk/>
            <pc:sldMk cId="1514630360" sldId="272"/>
            <ac:spMk id="2" creationId="{C6345D18-8474-4D2E-BBED-DA54C8091FDB}"/>
          </ac:spMkLst>
        </pc:spChg>
        <pc:spChg chg="mod">
          <ac:chgData name="Amir Hossein" userId="07c69a61491da2b3" providerId="LiveId" clId="{1A9AF088-9E9B-438C-A720-59A08A14839F}" dt="2022-03-22T22:50:02.512" v="631" actId="255"/>
          <ac:spMkLst>
            <pc:docMk/>
            <pc:sldMk cId="1514630360" sldId="272"/>
            <ac:spMk id="3" creationId="{D3FF48F1-860D-4C7E-B78A-DDA199D394A3}"/>
          </ac:spMkLst>
        </pc:spChg>
      </pc:sldChg>
      <pc:sldChg chg="modSp add mod">
        <pc:chgData name="Amir Hossein" userId="07c69a61491da2b3" providerId="LiveId" clId="{1A9AF088-9E9B-438C-A720-59A08A14839F}" dt="2022-03-22T22:54:13.723" v="657" actId="207"/>
        <pc:sldMkLst>
          <pc:docMk/>
          <pc:sldMk cId="1882790439" sldId="273"/>
        </pc:sldMkLst>
        <pc:spChg chg="mod">
          <ac:chgData name="Amir Hossein" userId="07c69a61491da2b3" providerId="LiveId" clId="{1A9AF088-9E9B-438C-A720-59A08A14839F}" dt="2022-03-22T22:54:13.723" v="657" actId="207"/>
          <ac:spMkLst>
            <pc:docMk/>
            <pc:sldMk cId="1882790439" sldId="273"/>
            <ac:spMk id="3" creationId="{D3FF48F1-860D-4C7E-B78A-DDA199D394A3}"/>
          </ac:spMkLst>
        </pc:spChg>
      </pc:sldChg>
      <pc:sldChg chg="modSp add mod">
        <pc:chgData name="Amir Hossein" userId="07c69a61491da2b3" providerId="LiveId" clId="{1A9AF088-9E9B-438C-A720-59A08A14839F}" dt="2022-03-22T23:03:00.308" v="708" actId="114"/>
        <pc:sldMkLst>
          <pc:docMk/>
          <pc:sldMk cId="3237917052" sldId="274"/>
        </pc:sldMkLst>
        <pc:spChg chg="mod">
          <ac:chgData name="Amir Hossein" userId="07c69a61491da2b3" providerId="LiveId" clId="{1A9AF088-9E9B-438C-A720-59A08A14839F}" dt="2022-03-22T23:03:00.308" v="708" actId="114"/>
          <ac:spMkLst>
            <pc:docMk/>
            <pc:sldMk cId="3237917052" sldId="274"/>
            <ac:spMk id="3" creationId="{D3FF48F1-860D-4C7E-B78A-DDA199D394A3}"/>
          </ac:spMkLst>
        </pc:spChg>
      </pc:sldChg>
      <pc:sldChg chg="modSp new mod">
        <pc:chgData name="Amir Hossein" userId="07c69a61491da2b3" providerId="LiveId" clId="{1A9AF088-9E9B-438C-A720-59A08A14839F}" dt="2022-03-22T23:05:20.182" v="793" actId="20577"/>
        <pc:sldMkLst>
          <pc:docMk/>
          <pc:sldMk cId="777051935" sldId="275"/>
        </pc:sldMkLst>
        <pc:spChg chg="mod">
          <ac:chgData name="Amir Hossein" userId="07c69a61491da2b3" providerId="LiveId" clId="{1A9AF088-9E9B-438C-A720-59A08A14839F}" dt="2022-03-22T23:04:02.693" v="713" actId="20577"/>
          <ac:spMkLst>
            <pc:docMk/>
            <pc:sldMk cId="777051935" sldId="275"/>
            <ac:spMk id="2" creationId="{802C6BB8-D7F8-47E9-9986-CBCCD3E72F5B}"/>
          </ac:spMkLst>
        </pc:spChg>
        <pc:spChg chg="mod">
          <ac:chgData name="Amir Hossein" userId="07c69a61491da2b3" providerId="LiveId" clId="{1A9AF088-9E9B-438C-A720-59A08A14839F}" dt="2022-03-22T23:05:20.182" v="793" actId="20577"/>
          <ac:spMkLst>
            <pc:docMk/>
            <pc:sldMk cId="777051935" sldId="275"/>
            <ac:spMk id="3" creationId="{B4900741-6771-4A99-9441-CF64AD0E4FC0}"/>
          </ac:spMkLst>
        </pc:spChg>
      </pc:sldChg>
      <pc:sldChg chg="modSp add mod">
        <pc:chgData name="Amir Hossein" userId="07c69a61491da2b3" providerId="LiveId" clId="{1A9AF088-9E9B-438C-A720-59A08A14839F}" dt="2022-03-22T23:11:18.889" v="810" actId="207"/>
        <pc:sldMkLst>
          <pc:docMk/>
          <pc:sldMk cId="682836684" sldId="276"/>
        </pc:sldMkLst>
        <pc:spChg chg="mod">
          <ac:chgData name="Amir Hossein" userId="07c69a61491da2b3" providerId="LiveId" clId="{1A9AF088-9E9B-438C-A720-59A08A14839F}" dt="2022-03-22T23:11:18.889" v="810" actId="207"/>
          <ac:spMkLst>
            <pc:docMk/>
            <pc:sldMk cId="682836684" sldId="276"/>
            <ac:spMk id="3" creationId="{B4900741-6771-4A99-9441-CF64AD0E4FC0}"/>
          </ac:spMkLst>
        </pc:spChg>
      </pc:sldChg>
      <pc:sldChg chg="modSp mod">
        <pc:chgData name="Amir Hossein" userId="07c69a61491da2b3" providerId="LiveId" clId="{1A9AF088-9E9B-438C-A720-59A08A14839F}" dt="2022-03-24T08:44:54.494" v="822" actId="1076"/>
        <pc:sldMkLst>
          <pc:docMk/>
          <pc:sldMk cId="3116543169" sldId="283"/>
        </pc:sldMkLst>
        <pc:spChg chg="mod">
          <ac:chgData name="Amir Hossein" userId="07c69a61491da2b3" providerId="LiveId" clId="{1A9AF088-9E9B-438C-A720-59A08A14839F}" dt="2022-03-24T08:44:54.494" v="822" actId="1076"/>
          <ac:spMkLst>
            <pc:docMk/>
            <pc:sldMk cId="3116543169" sldId="283"/>
            <ac:spMk id="6" creationId="{6B09BEC1-C0A7-4E80-B350-514DA3AB7B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03F5-72C2-4536-B911-1C353264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78170-9E11-4F3F-8026-FEAE94F2C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8B23A-21E8-4553-8C14-3EC2E791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8C0F-E910-4A87-BA74-20775ED40D1B}" type="datetimeFigureOut">
              <a:rPr lang="en-MY" smtClean="0"/>
              <a:t>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C329B-6648-46FC-A58A-1759CC1D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7EB1-0429-428E-B854-E0E838EA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03F-F21D-482A-96A8-9D8E7E0F16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284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56DD-4364-4EA8-8B52-507579D2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F3D1A-2C08-4FB8-B2B7-E757841DC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AAE06-584C-431A-8E1C-F5EC746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8C0F-E910-4A87-BA74-20775ED40D1B}" type="datetimeFigureOut">
              <a:rPr lang="en-MY" smtClean="0"/>
              <a:t>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B79F3-A471-4C81-AEF7-8C4CA1DD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11119-80B9-4C15-9312-C07CFE04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03F-F21D-482A-96A8-9D8E7E0F16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410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424E1-281C-4246-9DE3-F8C5F7C96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24789-E65C-4D51-95E0-BCC446DA0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569A5-0662-414E-AC8F-3C76FCDF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8C0F-E910-4A87-BA74-20775ED40D1B}" type="datetimeFigureOut">
              <a:rPr lang="en-MY" smtClean="0"/>
              <a:t>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51BAF-F6D0-4F32-9478-453687EE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21B56-BC5E-4B7D-A918-FB082E34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03F-F21D-482A-96A8-9D8E7E0F16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508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8D15-DF82-47B7-B09E-444792E5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050A-A641-4F09-8B22-BD80FE186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9AFFD-2288-48BE-995C-88A3ED28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8C0F-E910-4A87-BA74-20775ED40D1B}" type="datetimeFigureOut">
              <a:rPr lang="en-MY" smtClean="0"/>
              <a:t>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27A7D-9B75-4744-975D-AC1A2C05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7704F-104B-4250-A4DA-F29C4B09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03F-F21D-482A-96A8-9D8E7E0F16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771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A56A-B944-49BA-8A24-460D8CCB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92EAA-3445-491C-B3F1-F5BEAD4B7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0399B-D70D-40C5-967C-D903B760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8C0F-E910-4A87-BA74-20775ED40D1B}" type="datetimeFigureOut">
              <a:rPr lang="en-MY" smtClean="0"/>
              <a:t>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9F05-0D42-49E7-A2DB-77877E05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AAC3-C2B8-4BFB-9118-CF4D43E9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03F-F21D-482A-96A8-9D8E7E0F16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2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6A71-0B00-4FBE-8A96-DFEBA78F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A428-B836-449F-8F29-0B90070EC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E0512-2A0E-46BD-A36F-F81F247B8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F73D5-73A6-4119-8D35-09B2B14A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8C0F-E910-4A87-BA74-20775ED40D1B}" type="datetimeFigureOut">
              <a:rPr lang="en-MY" smtClean="0"/>
              <a:t>9/6/2022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AC219-96E2-4086-BB96-93B88F6B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363C4-3EF0-4B31-BC47-AE7D244F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03F-F21D-482A-96A8-9D8E7E0F16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6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23EC-2522-4E6D-BBCF-5EE577FC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AFE57-CB6D-4746-BE66-DC7D410AF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54986-FD1D-4C8B-86D8-71200E7E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EC0A6-E376-43FD-A9B6-D7A677AF5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1B762-E6AC-44C5-ACCB-D908ABD61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95DF9-F4FA-4565-BF27-0F2DA74E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8C0F-E910-4A87-BA74-20775ED40D1B}" type="datetimeFigureOut">
              <a:rPr lang="en-MY" smtClean="0"/>
              <a:t>9/6/2022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F8CA7-C07B-43F9-8016-08548416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AF6F9-D57A-42DD-87B5-E3D6FE03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03F-F21D-482A-96A8-9D8E7E0F16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745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66F9-7C43-44B0-8895-3ABC8A36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FB9AF-2FB8-422B-93B8-95A1B8E3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8C0F-E910-4A87-BA74-20775ED40D1B}" type="datetimeFigureOut">
              <a:rPr lang="en-MY" smtClean="0"/>
              <a:t>9/6/2022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1497F-388D-4CBE-A705-F2DA0884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BCE57-7D16-4026-B811-0259583D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03F-F21D-482A-96A8-9D8E7E0F16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009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039BA-16E7-4A7B-BD46-D3571766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8C0F-E910-4A87-BA74-20775ED40D1B}" type="datetimeFigureOut">
              <a:rPr lang="en-MY" smtClean="0"/>
              <a:t>9/6/2022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3221D-58B8-4C27-8CE9-2E65C0AA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CF6F3-64F4-42AC-B532-50B8E8E1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03F-F21D-482A-96A8-9D8E7E0F16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813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7AA7-3543-4390-850F-B25AC849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546B-CE3C-4726-A617-E41CCE1D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F3542-ED87-4CA0-89E8-F5344DDEE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54496-5438-4923-91E2-0A20B68C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8C0F-E910-4A87-BA74-20775ED40D1B}" type="datetimeFigureOut">
              <a:rPr lang="en-MY" smtClean="0"/>
              <a:t>9/6/2022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255F9-CD4A-4B3E-86E7-C1002BD7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1024-05D5-4563-B6E2-D43130A8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03F-F21D-482A-96A8-9D8E7E0F16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032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C5F8-00BD-4D06-A15A-D4546807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1E53C-3402-4B92-ADED-5E3552DE4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95B8B-BAF7-4DCC-9DD9-A6376F6D8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EACAB-158F-42BB-8937-83F34B44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8C0F-E910-4A87-BA74-20775ED40D1B}" type="datetimeFigureOut">
              <a:rPr lang="en-MY" smtClean="0"/>
              <a:t>9/6/2022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A7B74-57A3-4B99-93DA-882777A9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1A2B6-6059-4A46-9643-236289A8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003F-F21D-482A-96A8-9D8E7E0F16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38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BE995-7460-4540-9EF7-92CFC717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ECE49-B122-48ED-8627-F9FE34855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0FB93-F769-4E0D-9B37-5143D8617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8C0F-E910-4A87-BA74-20775ED40D1B}" type="datetimeFigureOut">
              <a:rPr lang="en-MY" smtClean="0"/>
              <a:t>9/6/2022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C1E55-2E0E-447B-B6D6-338F951C2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DDC7D-5437-4795-AD58-1A7BCF86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003F-F21D-482A-96A8-9D8E7E0F16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355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8073-22CC-4300-9F8C-859C4F8E6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into Basic of Data Science Tools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BEAA2-8DEB-4BB9-BEF0-716EDA2EC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400" dirty="0">
                <a:solidFill>
                  <a:schemeClr val="accent1">
                    <a:lumMod val="75000"/>
                  </a:schemeClr>
                </a:solidFill>
              </a:rPr>
              <a:t>GIT</a:t>
            </a:r>
            <a:endParaRPr lang="en-MY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3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7A8C-A955-476D-804A-1F1F109F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GIT works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E19F-36AC-49BB-94FC-5E3D6521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26667" cy="4351338"/>
          </a:xfrm>
        </p:spPr>
        <p:txBody>
          <a:bodyPr>
            <a:normAutofit/>
          </a:bodyPr>
          <a:lstStyle/>
          <a:p>
            <a:r>
              <a:rPr lang="en-US" dirty="0"/>
              <a:t>In your local copy on git, files can be:</a:t>
            </a:r>
          </a:p>
          <a:p>
            <a:pPr lvl="1"/>
            <a:r>
              <a:rPr lang="en-US" dirty="0"/>
              <a:t>In your local repo (committed)</a:t>
            </a:r>
          </a:p>
          <a:p>
            <a:pPr lvl="1"/>
            <a:r>
              <a:rPr lang="en-US" dirty="0"/>
              <a:t> Checked out and modified, but not yet committed (working copy)</a:t>
            </a:r>
          </a:p>
          <a:p>
            <a:pPr lvl="1"/>
            <a:r>
              <a:rPr lang="en-US" dirty="0"/>
              <a:t>Or, in-between, in a "staging" area</a:t>
            </a:r>
          </a:p>
          <a:p>
            <a:pPr lvl="2"/>
            <a:r>
              <a:rPr lang="en-US" dirty="0"/>
              <a:t>Staged files are ready to be committed.</a:t>
            </a:r>
          </a:p>
          <a:p>
            <a:pPr lvl="1"/>
            <a:r>
              <a:rPr lang="en-US" dirty="0"/>
              <a:t>A commit saves a snapshot of all staged state.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9C55F-208F-41FF-AB1D-C3B06C89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604" y="1528306"/>
            <a:ext cx="4753166" cy="437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4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7A8C-A955-476D-804A-1F1F109F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GIT works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E19F-36AC-49BB-94FC-5E3D6521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0714" cy="4351338"/>
          </a:xfrm>
        </p:spPr>
        <p:txBody>
          <a:bodyPr/>
          <a:lstStyle/>
          <a:p>
            <a:r>
              <a:rPr lang="en-US" b="1" dirty="0"/>
              <a:t>Modify</a:t>
            </a:r>
            <a:r>
              <a:rPr lang="en-US" dirty="0"/>
              <a:t> files in your working directory.</a:t>
            </a:r>
          </a:p>
          <a:p>
            <a:r>
              <a:rPr lang="en-US" b="1" dirty="0"/>
              <a:t>Stage</a:t>
            </a:r>
            <a:r>
              <a:rPr lang="en-US" dirty="0"/>
              <a:t> files, adding snapshots of them to your staging area.</a:t>
            </a:r>
          </a:p>
          <a:p>
            <a:r>
              <a:rPr lang="en-US" b="1" dirty="0"/>
              <a:t>Commit</a:t>
            </a:r>
            <a:r>
              <a:rPr lang="en-US" dirty="0"/>
              <a:t>, which takes the files in the staging area and stores that snapshot permanently to your Git directory.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B30F4-CA39-4737-B93C-70C3452A9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671" y="2136308"/>
            <a:ext cx="4916129" cy="31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6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077E-7D7C-4F6F-A085-E799B16B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5A64-010E-4305-902E-3D63BD90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name and email for Git to use when you commit: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git config --global user.name “chai"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git config --global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user.email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amir@example.com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You can call git config --list to verify these are set.</a:t>
            </a:r>
          </a:p>
          <a:p>
            <a:r>
              <a:rPr lang="en-US" dirty="0"/>
              <a:t>• Set the editor that is used for writing commit messages:</a:t>
            </a:r>
          </a:p>
          <a:p>
            <a:pPr lvl="1"/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git config --global 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core.editor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09592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B417-2E2D-42E1-8C9A-ACC666DB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Commands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03DB6-3160-4915-BCBA-E3556EA99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085" y="1825625"/>
            <a:ext cx="7387830" cy="4351338"/>
          </a:xfrm>
        </p:spPr>
      </p:pic>
    </p:spTree>
    <p:extLst>
      <p:ext uri="{BB962C8B-B14F-4D97-AF65-F5344CB8AC3E}">
        <p14:creationId xmlns:p14="http://schemas.microsoft.com/office/powerpoint/2010/main" val="518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5D18-8474-4D2E-BBED-DA54C809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F48F1-860D-4C7E-B78A-DDA199D3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time we ask a file to be tracked, and every time before we commit a file, we must add it to the staging area:</a:t>
            </a:r>
          </a:p>
          <a:p>
            <a:pPr lvl="1"/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git add Hello.txt amir.py</a:t>
            </a:r>
          </a:p>
          <a:p>
            <a:r>
              <a:rPr lang="en-US" dirty="0"/>
              <a:t>Takes a snapshot of these files, adds them to the staging area.</a:t>
            </a:r>
          </a:p>
          <a:p>
            <a:r>
              <a:rPr lang="en-US" dirty="0"/>
              <a:t>To move staged changes into the repo, we commit:</a:t>
            </a:r>
          </a:p>
          <a:p>
            <a:pPr lvl="1"/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git commit –m “my first commit"</a:t>
            </a:r>
            <a:endParaRPr lang="en-MY" sz="3200" i="1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30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5D18-8474-4D2E-BBED-DA54C809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F48F1-860D-4C7E-B78A-DDA199D3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view status of files in working directory and staging area:</a:t>
            </a:r>
          </a:p>
          <a:p>
            <a:pPr lvl="1"/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git status or git status –s (short version)</a:t>
            </a:r>
          </a:p>
          <a:p>
            <a:r>
              <a:rPr lang="en-US" dirty="0"/>
              <a:t>To see what is modified but </a:t>
            </a:r>
            <a:r>
              <a:rPr lang="en-US" dirty="0" err="1"/>
              <a:t>unstaged</a:t>
            </a:r>
            <a:r>
              <a:rPr lang="en-US" dirty="0"/>
              <a:t>:</a:t>
            </a:r>
          </a:p>
          <a:p>
            <a:pPr lvl="1"/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git diff</a:t>
            </a:r>
            <a:endParaRPr lang="en-MY" sz="2800" i="1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9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5D18-8474-4D2E-BBED-DA54C809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F48F1-860D-4C7E-B78A-DDA199D3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Git’s branching helps a lot in multitasking.</a:t>
            </a:r>
          </a:p>
          <a:p>
            <a:pPr lvl="1"/>
            <a:r>
              <a:rPr lang="en-US" dirty="0"/>
              <a:t> To create a new local branch:</a:t>
            </a:r>
          </a:p>
          <a:p>
            <a:pPr lvl="2"/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git branch name</a:t>
            </a:r>
          </a:p>
          <a:p>
            <a:pPr lvl="1"/>
            <a:r>
              <a:rPr lang="en-US" dirty="0"/>
              <a:t> To list all local branches: (* = current branch)</a:t>
            </a:r>
          </a:p>
          <a:p>
            <a:pPr lvl="2"/>
            <a:r>
              <a:rPr lang="en-US" dirty="0"/>
              <a:t>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git branch</a:t>
            </a:r>
          </a:p>
          <a:p>
            <a:pPr lvl="1"/>
            <a:r>
              <a:rPr lang="en-US" dirty="0"/>
              <a:t>To switch to a given local branch:</a:t>
            </a:r>
          </a:p>
          <a:p>
            <a:pPr lvl="2"/>
            <a:r>
              <a:rPr lang="en-US" dirty="0"/>
              <a:t>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git checkout </a:t>
            </a:r>
            <a:r>
              <a:rPr lang="en-US" sz="2400" i="1" dirty="0" err="1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branchname</a:t>
            </a:r>
            <a:endParaRPr lang="en-US" sz="2400" i="1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0"/>
            </a:endParaRPr>
          </a:p>
          <a:p>
            <a:pPr lvl="1"/>
            <a:r>
              <a:rPr lang="en-US" dirty="0"/>
              <a:t> To merge changes from a branch into the local master:</a:t>
            </a:r>
          </a:p>
          <a:p>
            <a:pPr lvl="2"/>
            <a:r>
              <a:rPr lang="en-US" dirty="0"/>
              <a:t>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git checkout master</a:t>
            </a:r>
          </a:p>
          <a:p>
            <a:pPr lvl="2"/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 git merge </a:t>
            </a:r>
            <a:r>
              <a:rPr lang="en-US" sz="2400" i="1" dirty="0" err="1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branchname</a:t>
            </a:r>
            <a:endParaRPr lang="en-MY" sz="2400" i="1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1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6BB8-D7F8-47E9-9986-CBCCD3E7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0741-6771-4A99-9441-CF64AD0E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GitHub </a:t>
            </a:r>
            <a:r>
              <a:rPr lang="en-CA" dirty="0">
                <a:hlinkClick r:id="rId2"/>
              </a:rPr>
              <a:t>https://github.com/</a:t>
            </a:r>
            <a:endParaRPr lang="en-CA" dirty="0"/>
          </a:p>
          <a:p>
            <a:r>
              <a:rPr lang="en-CA" dirty="0"/>
              <a:t>Is probably the most famous public GIT hosting website.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7705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6BB8-D7F8-47E9-9986-CBCCD3E7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0741-6771-4A99-9441-CF64AD0E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Push</a:t>
            </a:r>
            <a:r>
              <a:rPr lang="en-US" dirty="0"/>
              <a:t> your local changes to the remote repo.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Pull</a:t>
            </a:r>
            <a:r>
              <a:rPr lang="en-US" dirty="0"/>
              <a:t> from remote repo to get most recent changes.</a:t>
            </a:r>
          </a:p>
          <a:p>
            <a:r>
              <a:rPr lang="en-US" dirty="0"/>
              <a:t>To fetch the most recent updates from the remote repo into</a:t>
            </a:r>
          </a:p>
          <a:p>
            <a:r>
              <a:rPr lang="en-US" dirty="0"/>
              <a:t>your local repo, and put them into your working directory:</a:t>
            </a:r>
          </a:p>
          <a:p>
            <a:pPr lvl="1"/>
            <a:r>
              <a:rPr lang="en-US" dirty="0"/>
              <a:t> </a:t>
            </a:r>
            <a:r>
              <a:rPr lang="en-US" sz="2800" i="1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git pull origin master</a:t>
            </a:r>
          </a:p>
          <a:p>
            <a:r>
              <a:rPr lang="en-US" dirty="0"/>
              <a:t> To put your changes from your local repo in the remote repo:</a:t>
            </a:r>
          </a:p>
          <a:p>
            <a:pPr lvl="1"/>
            <a:r>
              <a:rPr lang="en-US" dirty="0"/>
              <a:t> </a:t>
            </a:r>
            <a:r>
              <a:rPr lang="en-US" sz="2800" i="1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</a:rPr>
              <a:t>git push origin master</a:t>
            </a:r>
            <a:endParaRPr lang="en-MY" sz="2800" i="1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836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B8CF-5EE5-4452-A79D-645940AF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Attendance and Evaluation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3D52B8-5D00-4C57-BAC7-40679882D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377" y="2215162"/>
            <a:ext cx="3399246" cy="3037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9BEC1-C0A7-4E80-B350-514DA3AB7B51}"/>
              </a:ext>
            </a:extLst>
          </p:cNvPr>
          <p:cNvSpPr txBox="1"/>
          <p:nvPr/>
        </p:nvSpPr>
        <p:spPr>
          <a:xfrm>
            <a:off x="3283669" y="5408277"/>
            <a:ext cx="6263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https://malayanbanking.typeform.com/to/mIHbEP5K</a:t>
            </a:r>
          </a:p>
        </p:txBody>
      </p:sp>
    </p:spTree>
    <p:extLst>
      <p:ext uri="{BB962C8B-B14F-4D97-AF65-F5344CB8AC3E}">
        <p14:creationId xmlns:p14="http://schemas.microsoft.com/office/powerpoint/2010/main" val="311654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A1C5-EA63-4D16-BC5C-4B3DDBAE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 Control System (VCS)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49DA-5B28-4364-8B16-75E06A6D4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systems are software tools that help software teams manage changes to source code, Documents, websites and designs over time. 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F9799-645B-4C40-8328-70EBF055D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51"/>
          <a:stretch/>
        </p:blipFill>
        <p:spPr>
          <a:xfrm>
            <a:off x="6927297" y="2864595"/>
            <a:ext cx="4426503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1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F4E1-506B-4F3D-B3C5-0327B326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Centralized VCS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913B0-DC65-49C8-A729-715993C1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9514" cy="4351338"/>
          </a:xfrm>
        </p:spPr>
        <p:txBody>
          <a:bodyPr/>
          <a:lstStyle/>
          <a:p>
            <a:r>
              <a:rPr lang="en-US" dirty="0"/>
              <a:t>A central repository (repo) holds the "official copy" of the files in a server</a:t>
            </a:r>
          </a:p>
          <a:p>
            <a:pPr lvl="1"/>
            <a:r>
              <a:rPr lang="en-US" dirty="0"/>
              <a:t>the server’s copy is the sole version history of the repo</a:t>
            </a:r>
          </a:p>
          <a:p>
            <a:r>
              <a:rPr lang="en-US" dirty="0"/>
              <a:t>You make copies "checkouts" of it to your computer</a:t>
            </a:r>
          </a:p>
          <a:p>
            <a:pPr lvl="1"/>
            <a:r>
              <a:rPr lang="en-US" dirty="0"/>
              <a:t>you make changes on your copy only</a:t>
            </a:r>
          </a:p>
          <a:p>
            <a:pPr lvl="1"/>
            <a:r>
              <a:rPr lang="en-US" dirty="0"/>
              <a:t>your changes are not considered a version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3880-07E1-4B53-BD91-A93FDEEE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4" y="2129729"/>
            <a:ext cx="4267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8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8A55-A6A5-43F6-B5C5-221670F9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Distributed VCS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FB58-B857-4404-BA24-2565472F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1420" cy="4351338"/>
          </a:xfrm>
        </p:spPr>
        <p:txBody>
          <a:bodyPr/>
          <a:lstStyle/>
          <a:p>
            <a:r>
              <a:rPr lang="en-US" dirty="0"/>
              <a:t>Your local repo is a complete copy of everything on the remote server</a:t>
            </a:r>
          </a:p>
          <a:p>
            <a:pPr lvl="1"/>
            <a:r>
              <a:rPr lang="en-US" dirty="0"/>
              <a:t>yours is the same as theirs</a:t>
            </a:r>
          </a:p>
          <a:p>
            <a:r>
              <a:rPr lang="en-US" dirty="0"/>
              <a:t>• Many operations are done locally:</a:t>
            </a:r>
          </a:p>
          <a:p>
            <a:pPr lvl="1"/>
            <a:r>
              <a:rPr lang="en-US" dirty="0"/>
              <a:t>check in/out from local repo</a:t>
            </a:r>
          </a:p>
          <a:p>
            <a:pPr lvl="1"/>
            <a:r>
              <a:rPr lang="en-US" dirty="0"/>
              <a:t>commit changes to local repo</a:t>
            </a:r>
          </a:p>
          <a:p>
            <a:pPr lvl="1"/>
            <a:r>
              <a:rPr lang="en-US" dirty="0"/>
              <a:t>local repo keeps version history</a:t>
            </a:r>
          </a:p>
          <a:p>
            <a:r>
              <a:rPr lang="en-US" dirty="0"/>
              <a:t>• When you're ready, you can "push" changes back to remote server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8524D-5C37-4F81-932F-C89A77420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3"/>
          <a:stretch/>
        </p:blipFill>
        <p:spPr>
          <a:xfrm>
            <a:off x="8257592" y="1825625"/>
            <a:ext cx="3580103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3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3165-2D3B-40F0-BF54-F10B5D41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Centralized VS distributed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15C28-C5B5-4D17-AA47-CD7631DDB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4017" y="1690688"/>
            <a:ext cx="4916129" cy="21925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E652C-1EBF-4724-A10E-F50919BCE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016" y="4310114"/>
            <a:ext cx="4916129" cy="2182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A8711-A80F-4613-931B-E758C40075EE}"/>
              </a:ext>
            </a:extLst>
          </p:cNvPr>
          <p:cNvSpPr txBox="1"/>
          <p:nvPr/>
        </p:nvSpPr>
        <p:spPr>
          <a:xfrm>
            <a:off x="933265" y="2117520"/>
            <a:ext cx="4710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Centralized keeps track of changes on individual files</a:t>
            </a:r>
            <a:endParaRPr lang="en-MY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F8613-8E6F-4138-8D74-DEEA7CC2A2AD}"/>
              </a:ext>
            </a:extLst>
          </p:cNvPr>
          <p:cNvSpPr txBox="1"/>
          <p:nvPr/>
        </p:nvSpPr>
        <p:spPr>
          <a:xfrm>
            <a:off x="933265" y="4924440"/>
            <a:ext cx="4710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Distributed keeps snapshots of the entire project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128025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5545-8B25-4033-B700-FC75C5AD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27F4-FD8C-4AE4-8B22-765DFF1E5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free and open-source </a:t>
            </a:r>
            <a:r>
              <a:rPr lang="en-US" b="1" dirty="0"/>
              <a:t>distributed</a:t>
            </a:r>
            <a:r>
              <a:rPr lang="en-US" dirty="0"/>
              <a:t> </a:t>
            </a:r>
            <a:r>
              <a:rPr lang="en-US" b="1" dirty="0"/>
              <a:t>VCS </a:t>
            </a:r>
            <a:r>
              <a:rPr lang="en-US" dirty="0"/>
              <a:t>designed to handle everything from small to very large projects with speed and efficiency. Git allows group of people to work on the same project at the same time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4120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C0F6-4E17-4E79-B834-F908E80D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2A30-898F-41CB-946F-B173878FE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3462" cy="4351338"/>
          </a:xfrm>
        </p:spPr>
        <p:txBody>
          <a:bodyPr/>
          <a:lstStyle/>
          <a:p>
            <a:r>
              <a:rPr lang="en-US" dirty="0"/>
              <a:t>Created by Linus Torvalds, in 2005</a:t>
            </a:r>
          </a:p>
          <a:p>
            <a:r>
              <a:rPr lang="en-US" dirty="0"/>
              <a:t>Goals of Git: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Support for non-linear development (parallel branches)</a:t>
            </a:r>
          </a:p>
          <a:p>
            <a:pPr lvl="1"/>
            <a:r>
              <a:rPr lang="en-US" dirty="0"/>
              <a:t>Fully distributed</a:t>
            </a:r>
          </a:p>
          <a:p>
            <a:pPr lvl="1"/>
            <a:r>
              <a:rPr lang="en-US" dirty="0"/>
              <a:t>Able to handle large projects efficiently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619CF-3B6F-4E32-A451-B4129EAE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171" y="2332751"/>
            <a:ext cx="3469336" cy="34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5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2177-685C-4DE1-8270-08431BDE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for windows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BE69-8D23-4B4A-9C96-BEFF3B0A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http://git-scm.com/download/win</a:t>
            </a:r>
            <a:endParaRPr lang="en-MY" dirty="0"/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AAF7F-6466-4706-81F5-863B970A6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861" y="2692400"/>
            <a:ext cx="48672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2177-685C-4DE1-8270-08431BDE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for windows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7BDB2C-04EE-4313-8D42-C957D199D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830" y="1745035"/>
            <a:ext cx="5482774" cy="4275067"/>
          </a:xfrm>
        </p:spPr>
      </p:pic>
    </p:spTree>
    <p:extLst>
      <p:ext uri="{BB962C8B-B14F-4D97-AF65-F5344CB8AC3E}">
        <p14:creationId xmlns:p14="http://schemas.microsoft.com/office/powerpoint/2010/main" val="270682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707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Agency FB</vt:lpstr>
      <vt:lpstr>Arial</vt:lpstr>
      <vt:lpstr>Calibri</vt:lpstr>
      <vt:lpstr>Calibri Light</vt:lpstr>
      <vt:lpstr>Office Theme</vt:lpstr>
      <vt:lpstr>Introduction into Basic of Data Science Tools</vt:lpstr>
      <vt:lpstr>Version Control System (VCS)</vt:lpstr>
      <vt:lpstr>Centralized VCS</vt:lpstr>
      <vt:lpstr>Distributed VCS</vt:lpstr>
      <vt:lpstr>Centralized VS distributed</vt:lpstr>
      <vt:lpstr>GIT</vt:lpstr>
      <vt:lpstr>GIT</vt:lpstr>
      <vt:lpstr>GIT for windows</vt:lpstr>
      <vt:lpstr>GIT for windows</vt:lpstr>
      <vt:lpstr>How GIT works</vt:lpstr>
      <vt:lpstr>How GIT works</vt:lpstr>
      <vt:lpstr>Config</vt:lpstr>
      <vt:lpstr>Commands</vt:lpstr>
      <vt:lpstr>Commands</vt:lpstr>
      <vt:lpstr>Commands</vt:lpstr>
      <vt:lpstr>Commands</vt:lpstr>
      <vt:lpstr>Remote repo</vt:lpstr>
      <vt:lpstr>Remote repo</vt:lpstr>
      <vt:lpstr>Attendance and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into Basic of Data Science Tools</dc:title>
  <dc:creator>Amir Hossein</dc:creator>
  <cp:lastModifiedBy>Amir Hossein</cp:lastModifiedBy>
  <cp:revision>1</cp:revision>
  <dcterms:created xsi:type="dcterms:W3CDTF">2022-03-20T12:42:56Z</dcterms:created>
  <dcterms:modified xsi:type="dcterms:W3CDTF">2022-06-09T02:10:24Z</dcterms:modified>
</cp:coreProperties>
</file>