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7" r:id="rId1"/>
    <p:sldMasterId id="2147483769" r:id="rId2"/>
  </p:sldMasterIdLst>
  <p:notesMasterIdLst>
    <p:notesMasterId r:id="rId15"/>
  </p:notesMasterIdLst>
  <p:sldIdLst>
    <p:sldId id="256" r:id="rId3"/>
    <p:sldId id="267" r:id="rId4"/>
    <p:sldId id="257" r:id="rId5"/>
    <p:sldId id="258" r:id="rId6"/>
    <p:sldId id="259" r:id="rId7"/>
    <p:sldId id="260" r:id="rId8"/>
    <p:sldId id="261" r:id="rId9"/>
    <p:sldId id="262" r:id="rId10"/>
    <p:sldId id="263" r:id="rId11"/>
    <p:sldId id="264" r:id="rId12"/>
    <p:sldId id="265"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08" autoAdjust="0"/>
    <p:restoredTop sz="94660"/>
  </p:normalViewPr>
  <p:slideViewPr>
    <p:cSldViewPr snapToGrid="0">
      <p:cViewPr varScale="1">
        <p:scale>
          <a:sx n="79" d="100"/>
          <a:sy n="79" d="100"/>
        </p:scale>
        <p:origin x="110" y="12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A196BC2-134F-40AB-9BCD-C49ACE0CA09C}" type="doc">
      <dgm:prSet loTypeId="urn:microsoft.com/office/officeart/2016/7/layout/LinearArrowProcessNumbered" loCatId="process" qsTypeId="urn:microsoft.com/office/officeart/2005/8/quickstyle/simple4" qsCatId="simple" csTypeId="urn:microsoft.com/office/officeart/2005/8/colors/colorful1" csCatId="colorful"/>
      <dgm:spPr/>
      <dgm:t>
        <a:bodyPr/>
        <a:lstStyle/>
        <a:p>
          <a:endParaRPr lang="en-US"/>
        </a:p>
      </dgm:t>
    </dgm:pt>
    <dgm:pt modelId="{8F077810-D439-4773-A282-D887ACDDFCCC}">
      <dgm:prSet/>
      <dgm:spPr/>
      <dgm:t>
        <a:bodyPr/>
        <a:lstStyle/>
        <a:p>
          <a:r>
            <a:rPr lang="zh-CN"/>
            <a:t>查询任意景点的相关信息。</a:t>
          </a:r>
          <a:endParaRPr lang="en-US"/>
        </a:p>
      </dgm:t>
    </dgm:pt>
    <dgm:pt modelId="{DBAB86B9-3044-4F18-B4F7-59CD36DD291B}" type="parTrans" cxnId="{377991FE-47E4-4704-9776-10DD0B20500D}">
      <dgm:prSet/>
      <dgm:spPr/>
      <dgm:t>
        <a:bodyPr/>
        <a:lstStyle/>
        <a:p>
          <a:endParaRPr lang="en-US"/>
        </a:p>
      </dgm:t>
    </dgm:pt>
    <dgm:pt modelId="{D9FBC925-808B-4C80-8D5C-9208315C1FBA}" type="sibTrans" cxnId="{377991FE-47E4-4704-9776-10DD0B20500D}">
      <dgm:prSet phldrT="1" phldr="0"/>
      <dgm:spPr/>
      <dgm:t>
        <a:bodyPr/>
        <a:lstStyle/>
        <a:p>
          <a:r>
            <a:rPr lang="en-US"/>
            <a:t>1</a:t>
          </a:r>
        </a:p>
      </dgm:t>
    </dgm:pt>
    <dgm:pt modelId="{B56DF5EC-A7CB-4D6E-97A5-E5B31B43375C}">
      <dgm:prSet/>
      <dgm:spPr/>
      <dgm:t>
        <a:bodyPr/>
        <a:lstStyle/>
        <a:p>
          <a:r>
            <a:rPr lang="zh-CN"/>
            <a:t>查询图中任意两个景点间的最短路径。</a:t>
          </a:r>
          <a:endParaRPr lang="en-US"/>
        </a:p>
      </dgm:t>
    </dgm:pt>
    <dgm:pt modelId="{16D68310-A814-4FB0-8702-6B09B7A5B887}" type="parTrans" cxnId="{C85585EF-EF1E-4462-8FDD-61FABA7A7253}">
      <dgm:prSet/>
      <dgm:spPr/>
      <dgm:t>
        <a:bodyPr/>
        <a:lstStyle/>
        <a:p>
          <a:endParaRPr lang="en-US"/>
        </a:p>
      </dgm:t>
    </dgm:pt>
    <dgm:pt modelId="{7B02F681-7411-4A33-AA7E-CD7460864546}" type="sibTrans" cxnId="{C85585EF-EF1E-4462-8FDD-61FABA7A7253}">
      <dgm:prSet phldrT="2" phldr="0"/>
      <dgm:spPr/>
      <dgm:t>
        <a:bodyPr/>
        <a:lstStyle/>
        <a:p>
          <a:r>
            <a:rPr lang="en-US"/>
            <a:t>2</a:t>
          </a:r>
        </a:p>
      </dgm:t>
    </dgm:pt>
    <dgm:pt modelId="{C8341DD0-9880-4C72-AA20-80FBDEB5503B}">
      <dgm:prSet/>
      <dgm:spPr/>
      <dgm:t>
        <a:bodyPr/>
        <a:lstStyle/>
        <a:p>
          <a:r>
            <a:rPr lang="zh-CN"/>
            <a:t>查询图中任意两个景点间的所有路径。</a:t>
          </a:r>
          <a:endParaRPr lang="en-US"/>
        </a:p>
      </dgm:t>
    </dgm:pt>
    <dgm:pt modelId="{AC31D618-33CD-4179-9123-1D512E0098BE}" type="parTrans" cxnId="{65EC89AD-E976-4E3B-AB96-D75124DC87E3}">
      <dgm:prSet/>
      <dgm:spPr/>
      <dgm:t>
        <a:bodyPr/>
        <a:lstStyle/>
        <a:p>
          <a:endParaRPr lang="en-US"/>
        </a:p>
      </dgm:t>
    </dgm:pt>
    <dgm:pt modelId="{52B7601E-0484-4B5C-A989-9B9C0184E8C5}" type="sibTrans" cxnId="{65EC89AD-E976-4E3B-AB96-D75124DC87E3}">
      <dgm:prSet phldrT="3" phldr="0"/>
      <dgm:spPr/>
      <dgm:t>
        <a:bodyPr/>
        <a:lstStyle/>
        <a:p>
          <a:r>
            <a:rPr lang="en-US"/>
            <a:t>3</a:t>
          </a:r>
        </a:p>
      </dgm:t>
    </dgm:pt>
    <dgm:pt modelId="{CFB2BBEE-00FA-4A5B-BFDD-9C5E11E70B02}">
      <dgm:prSet/>
      <dgm:spPr/>
      <dgm:t>
        <a:bodyPr/>
        <a:lstStyle/>
        <a:p>
          <a:r>
            <a:rPr lang="zh-CN"/>
            <a:t>增加、删除、更新有关景点和道路的信息。</a:t>
          </a:r>
          <a:endParaRPr lang="en-US"/>
        </a:p>
      </dgm:t>
    </dgm:pt>
    <dgm:pt modelId="{2A1EBC1E-8FA5-42E4-B847-5A62D05979EA}" type="parTrans" cxnId="{344466AE-0BFB-475A-8F3D-F4CC66FF3EF4}">
      <dgm:prSet/>
      <dgm:spPr/>
      <dgm:t>
        <a:bodyPr/>
        <a:lstStyle/>
        <a:p>
          <a:endParaRPr lang="en-US"/>
        </a:p>
      </dgm:t>
    </dgm:pt>
    <dgm:pt modelId="{D0C78878-43C9-41A7-BDE5-BF378511A2F7}" type="sibTrans" cxnId="{344466AE-0BFB-475A-8F3D-F4CC66FF3EF4}">
      <dgm:prSet phldrT="4" phldr="0"/>
      <dgm:spPr/>
      <dgm:t>
        <a:bodyPr/>
        <a:lstStyle/>
        <a:p>
          <a:r>
            <a:rPr lang="en-US"/>
            <a:t>4</a:t>
          </a:r>
        </a:p>
      </dgm:t>
    </dgm:pt>
    <dgm:pt modelId="{79417DCB-2B6E-49D1-9B71-CB35ACA36410}">
      <dgm:prSet/>
      <dgm:spPr/>
      <dgm:t>
        <a:bodyPr/>
        <a:lstStyle/>
        <a:p>
          <a:r>
            <a:rPr lang="zh-CN"/>
            <a:t>求多个景点的最佳（最短）游览路径。</a:t>
          </a:r>
          <a:endParaRPr lang="en-US"/>
        </a:p>
      </dgm:t>
    </dgm:pt>
    <dgm:pt modelId="{287F49DE-5DFE-4661-9318-F8E984DABAEA}" type="parTrans" cxnId="{EA945940-E1CA-4087-B3DC-F850AC1B76B9}">
      <dgm:prSet/>
      <dgm:spPr/>
      <dgm:t>
        <a:bodyPr/>
        <a:lstStyle/>
        <a:p>
          <a:endParaRPr lang="en-US"/>
        </a:p>
      </dgm:t>
    </dgm:pt>
    <dgm:pt modelId="{87F8D7A4-1DCA-4958-BDD7-4EEE8CDC70FF}" type="sibTrans" cxnId="{EA945940-E1CA-4087-B3DC-F850AC1B76B9}">
      <dgm:prSet phldrT="5" phldr="0"/>
      <dgm:spPr/>
      <dgm:t>
        <a:bodyPr/>
        <a:lstStyle/>
        <a:p>
          <a:r>
            <a:rPr lang="en-US"/>
            <a:t>5</a:t>
          </a:r>
        </a:p>
      </dgm:t>
    </dgm:pt>
    <dgm:pt modelId="{EDC756ED-99E0-4DDC-9B44-57F9F678E345}">
      <dgm:prSet/>
      <dgm:spPr/>
      <dgm:t>
        <a:bodyPr/>
        <a:lstStyle/>
        <a:p>
          <a:r>
            <a:rPr lang="zh-CN"/>
            <a:t>实现通过图形用户界面进行人机交互。</a:t>
          </a:r>
          <a:endParaRPr lang="en-US"/>
        </a:p>
      </dgm:t>
    </dgm:pt>
    <dgm:pt modelId="{36996909-976E-46F0-B1DE-2D630ED96220}" type="parTrans" cxnId="{AF6FDC66-96A3-4937-A841-6E8D3DFC07B7}">
      <dgm:prSet/>
      <dgm:spPr/>
      <dgm:t>
        <a:bodyPr/>
        <a:lstStyle/>
        <a:p>
          <a:endParaRPr lang="en-US"/>
        </a:p>
      </dgm:t>
    </dgm:pt>
    <dgm:pt modelId="{FBD81DE1-0544-460E-B449-F75FBEDBFE5D}" type="sibTrans" cxnId="{AF6FDC66-96A3-4937-A841-6E8D3DFC07B7}">
      <dgm:prSet phldrT="6" phldr="0"/>
      <dgm:spPr/>
      <dgm:t>
        <a:bodyPr/>
        <a:lstStyle/>
        <a:p>
          <a:r>
            <a:rPr lang="en-US"/>
            <a:t>6</a:t>
          </a:r>
        </a:p>
      </dgm:t>
    </dgm:pt>
    <dgm:pt modelId="{B785238E-CD01-4848-AB63-6057C86E26F2}">
      <dgm:prSet/>
      <dgm:spPr/>
      <dgm:t>
        <a:bodyPr/>
        <a:lstStyle/>
        <a:p>
          <a:r>
            <a:rPr lang="zh-CN"/>
            <a:t>实现</a:t>
          </a:r>
          <a:r>
            <a:rPr lang="en-US"/>
            <a:t>C++</a:t>
          </a:r>
          <a:r>
            <a:rPr lang="zh-CN"/>
            <a:t>语言对于文件的读写操作。</a:t>
          </a:r>
          <a:endParaRPr lang="en-US"/>
        </a:p>
      </dgm:t>
    </dgm:pt>
    <dgm:pt modelId="{5C2CC107-BE29-4469-AC14-C8BD1E2AC0A2}" type="parTrans" cxnId="{FEC0E2C9-A9E9-4F87-9C72-B99ABFAC838C}">
      <dgm:prSet/>
      <dgm:spPr/>
      <dgm:t>
        <a:bodyPr/>
        <a:lstStyle/>
        <a:p>
          <a:endParaRPr lang="en-US"/>
        </a:p>
      </dgm:t>
    </dgm:pt>
    <dgm:pt modelId="{6B15F8BE-753E-489B-8DEF-9578E08DD1F9}" type="sibTrans" cxnId="{FEC0E2C9-A9E9-4F87-9C72-B99ABFAC838C}">
      <dgm:prSet phldrT="7" phldr="0"/>
      <dgm:spPr/>
      <dgm:t>
        <a:bodyPr/>
        <a:lstStyle/>
        <a:p>
          <a:r>
            <a:rPr lang="en-US"/>
            <a:t>7</a:t>
          </a:r>
        </a:p>
      </dgm:t>
    </dgm:pt>
    <dgm:pt modelId="{0E72F6BA-53C8-4960-9A2C-5E3346684268}">
      <dgm:prSet/>
      <dgm:spPr/>
      <dgm:t>
        <a:bodyPr/>
        <a:lstStyle/>
        <a:p>
          <a:r>
            <a:rPr lang="zh-CN"/>
            <a:t>实现其他额外的附加功能。</a:t>
          </a:r>
          <a:endParaRPr lang="en-US"/>
        </a:p>
      </dgm:t>
    </dgm:pt>
    <dgm:pt modelId="{571A75D2-63C3-4905-BD4E-8F2DA7CFE445}" type="parTrans" cxnId="{1C4A15E6-0BEE-433A-8E3F-7F300EA32A50}">
      <dgm:prSet/>
      <dgm:spPr/>
      <dgm:t>
        <a:bodyPr/>
        <a:lstStyle/>
        <a:p>
          <a:endParaRPr lang="en-US"/>
        </a:p>
      </dgm:t>
    </dgm:pt>
    <dgm:pt modelId="{73CB62D0-2C19-435D-8D54-90F59401A6A6}" type="sibTrans" cxnId="{1C4A15E6-0BEE-433A-8E3F-7F300EA32A50}">
      <dgm:prSet phldrT="8" phldr="0"/>
      <dgm:spPr/>
      <dgm:t>
        <a:bodyPr/>
        <a:lstStyle/>
        <a:p>
          <a:r>
            <a:rPr lang="en-US"/>
            <a:t>8</a:t>
          </a:r>
        </a:p>
      </dgm:t>
    </dgm:pt>
    <dgm:pt modelId="{0891FDA3-F902-4D1D-97B1-FF140B0430A7}" type="pres">
      <dgm:prSet presAssocID="{FA196BC2-134F-40AB-9BCD-C49ACE0CA09C}" presName="linearFlow" presStyleCnt="0">
        <dgm:presLayoutVars>
          <dgm:dir/>
          <dgm:animLvl val="lvl"/>
          <dgm:resizeHandles val="exact"/>
        </dgm:presLayoutVars>
      </dgm:prSet>
      <dgm:spPr/>
    </dgm:pt>
    <dgm:pt modelId="{4EAFA362-8F9A-4071-BD2B-CE767DB269B3}" type="pres">
      <dgm:prSet presAssocID="{8F077810-D439-4773-A282-D887ACDDFCCC}" presName="compositeNode" presStyleCnt="0"/>
      <dgm:spPr/>
    </dgm:pt>
    <dgm:pt modelId="{B61B1FC2-956F-44E0-8128-9C1D6821A6AD}" type="pres">
      <dgm:prSet presAssocID="{8F077810-D439-4773-A282-D887ACDDFCCC}" presName="parTx" presStyleLbl="node1" presStyleIdx="0" presStyleCnt="0">
        <dgm:presLayoutVars>
          <dgm:chMax val="0"/>
          <dgm:chPref val="0"/>
          <dgm:bulletEnabled val="1"/>
        </dgm:presLayoutVars>
      </dgm:prSet>
      <dgm:spPr/>
    </dgm:pt>
    <dgm:pt modelId="{FC481416-A721-485A-9F66-1BF7992CDF50}" type="pres">
      <dgm:prSet presAssocID="{8F077810-D439-4773-A282-D887ACDDFCCC}" presName="parSh" presStyleCnt="0"/>
      <dgm:spPr/>
    </dgm:pt>
    <dgm:pt modelId="{5182B11B-F6EE-4964-9B5B-279A3A23FB85}" type="pres">
      <dgm:prSet presAssocID="{8F077810-D439-4773-A282-D887ACDDFCCC}" presName="lineNode" presStyleLbl="alignAccFollowNode1" presStyleIdx="0" presStyleCnt="24"/>
      <dgm:spPr/>
    </dgm:pt>
    <dgm:pt modelId="{734F52A3-BCD6-4EE7-850F-97908E1049EA}" type="pres">
      <dgm:prSet presAssocID="{8F077810-D439-4773-A282-D887ACDDFCCC}" presName="lineArrowNode" presStyleLbl="alignAccFollowNode1" presStyleIdx="1" presStyleCnt="24"/>
      <dgm:spPr/>
    </dgm:pt>
    <dgm:pt modelId="{A2C53A5F-353D-4DE6-9986-B7AB439E1CFD}" type="pres">
      <dgm:prSet presAssocID="{D9FBC925-808B-4C80-8D5C-9208315C1FBA}" presName="sibTransNodeCircle" presStyleLbl="alignNode1" presStyleIdx="0" presStyleCnt="8">
        <dgm:presLayoutVars>
          <dgm:chMax val="0"/>
          <dgm:bulletEnabled/>
        </dgm:presLayoutVars>
      </dgm:prSet>
      <dgm:spPr/>
    </dgm:pt>
    <dgm:pt modelId="{107848A9-C908-4B11-B101-5736AA3247A5}" type="pres">
      <dgm:prSet presAssocID="{D9FBC925-808B-4C80-8D5C-9208315C1FBA}" presName="spacerBetweenCircleAndCallout" presStyleCnt="0">
        <dgm:presLayoutVars/>
      </dgm:prSet>
      <dgm:spPr/>
    </dgm:pt>
    <dgm:pt modelId="{4FF89176-AC6B-4EBB-8DAA-6487B9203DE0}" type="pres">
      <dgm:prSet presAssocID="{8F077810-D439-4773-A282-D887ACDDFCCC}" presName="nodeText" presStyleLbl="alignAccFollowNode1" presStyleIdx="2" presStyleCnt="24">
        <dgm:presLayoutVars>
          <dgm:bulletEnabled val="1"/>
        </dgm:presLayoutVars>
      </dgm:prSet>
      <dgm:spPr/>
    </dgm:pt>
    <dgm:pt modelId="{FFBB1B2D-96F3-4B17-AFA1-62A90B55E813}" type="pres">
      <dgm:prSet presAssocID="{D9FBC925-808B-4C80-8D5C-9208315C1FBA}" presName="sibTransComposite" presStyleCnt="0"/>
      <dgm:spPr/>
    </dgm:pt>
    <dgm:pt modelId="{303F2822-ED26-4640-B630-53505E0DD020}" type="pres">
      <dgm:prSet presAssocID="{B56DF5EC-A7CB-4D6E-97A5-E5B31B43375C}" presName="compositeNode" presStyleCnt="0"/>
      <dgm:spPr/>
    </dgm:pt>
    <dgm:pt modelId="{D0258C5E-0D99-42F4-B9E5-437E2AC310F3}" type="pres">
      <dgm:prSet presAssocID="{B56DF5EC-A7CB-4D6E-97A5-E5B31B43375C}" presName="parTx" presStyleLbl="node1" presStyleIdx="0" presStyleCnt="0">
        <dgm:presLayoutVars>
          <dgm:chMax val="0"/>
          <dgm:chPref val="0"/>
          <dgm:bulletEnabled val="1"/>
        </dgm:presLayoutVars>
      </dgm:prSet>
      <dgm:spPr/>
    </dgm:pt>
    <dgm:pt modelId="{230D8F71-62F4-4C9F-B3D2-C37DCFE8819A}" type="pres">
      <dgm:prSet presAssocID="{B56DF5EC-A7CB-4D6E-97A5-E5B31B43375C}" presName="parSh" presStyleCnt="0"/>
      <dgm:spPr/>
    </dgm:pt>
    <dgm:pt modelId="{F2A6DDB7-9EBA-4625-81FC-0BB0F8ED4594}" type="pres">
      <dgm:prSet presAssocID="{B56DF5EC-A7CB-4D6E-97A5-E5B31B43375C}" presName="lineNode" presStyleLbl="alignAccFollowNode1" presStyleIdx="3" presStyleCnt="24"/>
      <dgm:spPr/>
    </dgm:pt>
    <dgm:pt modelId="{39DFD79C-A785-4AF0-8794-61DEB7388EE6}" type="pres">
      <dgm:prSet presAssocID="{B56DF5EC-A7CB-4D6E-97A5-E5B31B43375C}" presName="lineArrowNode" presStyleLbl="alignAccFollowNode1" presStyleIdx="4" presStyleCnt="24"/>
      <dgm:spPr/>
    </dgm:pt>
    <dgm:pt modelId="{18C0B0FD-76ED-4CDE-A38A-96E602398936}" type="pres">
      <dgm:prSet presAssocID="{7B02F681-7411-4A33-AA7E-CD7460864546}" presName="sibTransNodeCircle" presStyleLbl="alignNode1" presStyleIdx="1" presStyleCnt="8">
        <dgm:presLayoutVars>
          <dgm:chMax val="0"/>
          <dgm:bulletEnabled/>
        </dgm:presLayoutVars>
      </dgm:prSet>
      <dgm:spPr/>
    </dgm:pt>
    <dgm:pt modelId="{5D22A0D7-2D24-4C35-BF7A-E54C03C99B67}" type="pres">
      <dgm:prSet presAssocID="{7B02F681-7411-4A33-AA7E-CD7460864546}" presName="spacerBetweenCircleAndCallout" presStyleCnt="0">
        <dgm:presLayoutVars/>
      </dgm:prSet>
      <dgm:spPr/>
    </dgm:pt>
    <dgm:pt modelId="{E9447421-1F46-4BCE-969B-712670D6DA6D}" type="pres">
      <dgm:prSet presAssocID="{B56DF5EC-A7CB-4D6E-97A5-E5B31B43375C}" presName="nodeText" presStyleLbl="alignAccFollowNode1" presStyleIdx="5" presStyleCnt="24">
        <dgm:presLayoutVars>
          <dgm:bulletEnabled val="1"/>
        </dgm:presLayoutVars>
      </dgm:prSet>
      <dgm:spPr/>
    </dgm:pt>
    <dgm:pt modelId="{80387AFE-9183-436C-A801-6DCD3C6F9EF1}" type="pres">
      <dgm:prSet presAssocID="{7B02F681-7411-4A33-AA7E-CD7460864546}" presName="sibTransComposite" presStyleCnt="0"/>
      <dgm:spPr/>
    </dgm:pt>
    <dgm:pt modelId="{5432B9EF-796C-4F6B-814E-FD19725E6C47}" type="pres">
      <dgm:prSet presAssocID="{C8341DD0-9880-4C72-AA20-80FBDEB5503B}" presName="compositeNode" presStyleCnt="0"/>
      <dgm:spPr/>
    </dgm:pt>
    <dgm:pt modelId="{C797D6BA-8E4E-4358-AF04-1A34E0ED9F35}" type="pres">
      <dgm:prSet presAssocID="{C8341DD0-9880-4C72-AA20-80FBDEB5503B}" presName="parTx" presStyleLbl="node1" presStyleIdx="0" presStyleCnt="0">
        <dgm:presLayoutVars>
          <dgm:chMax val="0"/>
          <dgm:chPref val="0"/>
          <dgm:bulletEnabled val="1"/>
        </dgm:presLayoutVars>
      </dgm:prSet>
      <dgm:spPr/>
    </dgm:pt>
    <dgm:pt modelId="{6BE27514-EEB9-4D23-879C-F5E2A27F00C3}" type="pres">
      <dgm:prSet presAssocID="{C8341DD0-9880-4C72-AA20-80FBDEB5503B}" presName="parSh" presStyleCnt="0"/>
      <dgm:spPr/>
    </dgm:pt>
    <dgm:pt modelId="{A35CF343-EB65-4458-AB2F-5E546BC2BD72}" type="pres">
      <dgm:prSet presAssocID="{C8341DD0-9880-4C72-AA20-80FBDEB5503B}" presName="lineNode" presStyleLbl="alignAccFollowNode1" presStyleIdx="6" presStyleCnt="24"/>
      <dgm:spPr/>
    </dgm:pt>
    <dgm:pt modelId="{0551D283-814A-4EDD-A528-8EBD96AA71AE}" type="pres">
      <dgm:prSet presAssocID="{C8341DD0-9880-4C72-AA20-80FBDEB5503B}" presName="lineArrowNode" presStyleLbl="alignAccFollowNode1" presStyleIdx="7" presStyleCnt="24"/>
      <dgm:spPr/>
    </dgm:pt>
    <dgm:pt modelId="{F570AAC8-CF39-4EF0-ADAB-4A546302AD8D}" type="pres">
      <dgm:prSet presAssocID="{52B7601E-0484-4B5C-A989-9B9C0184E8C5}" presName="sibTransNodeCircle" presStyleLbl="alignNode1" presStyleIdx="2" presStyleCnt="8">
        <dgm:presLayoutVars>
          <dgm:chMax val="0"/>
          <dgm:bulletEnabled/>
        </dgm:presLayoutVars>
      </dgm:prSet>
      <dgm:spPr/>
    </dgm:pt>
    <dgm:pt modelId="{505CD2C6-14A4-4A3B-A3F5-F5951ABF5523}" type="pres">
      <dgm:prSet presAssocID="{52B7601E-0484-4B5C-A989-9B9C0184E8C5}" presName="spacerBetweenCircleAndCallout" presStyleCnt="0">
        <dgm:presLayoutVars/>
      </dgm:prSet>
      <dgm:spPr/>
    </dgm:pt>
    <dgm:pt modelId="{49B18F53-0FDA-402B-B365-02BB6E58B2C1}" type="pres">
      <dgm:prSet presAssocID="{C8341DD0-9880-4C72-AA20-80FBDEB5503B}" presName="nodeText" presStyleLbl="alignAccFollowNode1" presStyleIdx="8" presStyleCnt="24">
        <dgm:presLayoutVars>
          <dgm:bulletEnabled val="1"/>
        </dgm:presLayoutVars>
      </dgm:prSet>
      <dgm:spPr/>
    </dgm:pt>
    <dgm:pt modelId="{082A7EF8-117D-4F97-A93C-B5C443064DC0}" type="pres">
      <dgm:prSet presAssocID="{52B7601E-0484-4B5C-A989-9B9C0184E8C5}" presName="sibTransComposite" presStyleCnt="0"/>
      <dgm:spPr/>
    </dgm:pt>
    <dgm:pt modelId="{54C25D68-02E4-402D-A45A-9E216F1823F3}" type="pres">
      <dgm:prSet presAssocID="{CFB2BBEE-00FA-4A5B-BFDD-9C5E11E70B02}" presName="compositeNode" presStyleCnt="0"/>
      <dgm:spPr/>
    </dgm:pt>
    <dgm:pt modelId="{BEA41108-3E63-452F-BCA0-2B7FE9EEBA20}" type="pres">
      <dgm:prSet presAssocID="{CFB2BBEE-00FA-4A5B-BFDD-9C5E11E70B02}" presName="parTx" presStyleLbl="node1" presStyleIdx="0" presStyleCnt="0">
        <dgm:presLayoutVars>
          <dgm:chMax val="0"/>
          <dgm:chPref val="0"/>
          <dgm:bulletEnabled val="1"/>
        </dgm:presLayoutVars>
      </dgm:prSet>
      <dgm:spPr/>
    </dgm:pt>
    <dgm:pt modelId="{EC26D13A-318C-43A6-B8EF-3EFC8AA5E72A}" type="pres">
      <dgm:prSet presAssocID="{CFB2BBEE-00FA-4A5B-BFDD-9C5E11E70B02}" presName="parSh" presStyleCnt="0"/>
      <dgm:spPr/>
    </dgm:pt>
    <dgm:pt modelId="{59137281-A485-4919-B9BB-5C451259966F}" type="pres">
      <dgm:prSet presAssocID="{CFB2BBEE-00FA-4A5B-BFDD-9C5E11E70B02}" presName="lineNode" presStyleLbl="alignAccFollowNode1" presStyleIdx="9" presStyleCnt="24"/>
      <dgm:spPr/>
    </dgm:pt>
    <dgm:pt modelId="{AB8D6D64-137C-4D61-B01B-ED09FB450BF1}" type="pres">
      <dgm:prSet presAssocID="{CFB2BBEE-00FA-4A5B-BFDD-9C5E11E70B02}" presName="lineArrowNode" presStyleLbl="alignAccFollowNode1" presStyleIdx="10" presStyleCnt="24"/>
      <dgm:spPr/>
    </dgm:pt>
    <dgm:pt modelId="{936375EB-3F5F-407D-95CC-11E0F4326923}" type="pres">
      <dgm:prSet presAssocID="{D0C78878-43C9-41A7-BDE5-BF378511A2F7}" presName="sibTransNodeCircle" presStyleLbl="alignNode1" presStyleIdx="3" presStyleCnt="8">
        <dgm:presLayoutVars>
          <dgm:chMax val="0"/>
          <dgm:bulletEnabled/>
        </dgm:presLayoutVars>
      </dgm:prSet>
      <dgm:spPr/>
    </dgm:pt>
    <dgm:pt modelId="{FF76616F-E946-49D8-AA21-2CB22E17B77A}" type="pres">
      <dgm:prSet presAssocID="{D0C78878-43C9-41A7-BDE5-BF378511A2F7}" presName="spacerBetweenCircleAndCallout" presStyleCnt="0">
        <dgm:presLayoutVars/>
      </dgm:prSet>
      <dgm:spPr/>
    </dgm:pt>
    <dgm:pt modelId="{5C74CDD7-82C5-450E-98E0-4C04AE7080D5}" type="pres">
      <dgm:prSet presAssocID="{CFB2BBEE-00FA-4A5B-BFDD-9C5E11E70B02}" presName="nodeText" presStyleLbl="alignAccFollowNode1" presStyleIdx="11" presStyleCnt="24">
        <dgm:presLayoutVars>
          <dgm:bulletEnabled val="1"/>
        </dgm:presLayoutVars>
      </dgm:prSet>
      <dgm:spPr/>
    </dgm:pt>
    <dgm:pt modelId="{E56840FD-971C-41C8-98AB-7945D3DA8A8E}" type="pres">
      <dgm:prSet presAssocID="{D0C78878-43C9-41A7-BDE5-BF378511A2F7}" presName="sibTransComposite" presStyleCnt="0"/>
      <dgm:spPr/>
    </dgm:pt>
    <dgm:pt modelId="{DC5FDC1B-EE7D-4565-BF3E-B50C881D1EDF}" type="pres">
      <dgm:prSet presAssocID="{79417DCB-2B6E-49D1-9B71-CB35ACA36410}" presName="compositeNode" presStyleCnt="0"/>
      <dgm:spPr/>
    </dgm:pt>
    <dgm:pt modelId="{98EF9928-0FAB-4C21-8FE1-263B6A8368A3}" type="pres">
      <dgm:prSet presAssocID="{79417DCB-2B6E-49D1-9B71-CB35ACA36410}" presName="parTx" presStyleLbl="node1" presStyleIdx="0" presStyleCnt="0">
        <dgm:presLayoutVars>
          <dgm:chMax val="0"/>
          <dgm:chPref val="0"/>
          <dgm:bulletEnabled val="1"/>
        </dgm:presLayoutVars>
      </dgm:prSet>
      <dgm:spPr/>
    </dgm:pt>
    <dgm:pt modelId="{0FEBD9DD-2038-4F81-A1D3-4981067AF1DF}" type="pres">
      <dgm:prSet presAssocID="{79417DCB-2B6E-49D1-9B71-CB35ACA36410}" presName="parSh" presStyleCnt="0"/>
      <dgm:spPr/>
    </dgm:pt>
    <dgm:pt modelId="{9F453137-1895-4422-A9C0-E6B25D43D7D2}" type="pres">
      <dgm:prSet presAssocID="{79417DCB-2B6E-49D1-9B71-CB35ACA36410}" presName="lineNode" presStyleLbl="alignAccFollowNode1" presStyleIdx="12" presStyleCnt="24"/>
      <dgm:spPr/>
    </dgm:pt>
    <dgm:pt modelId="{6D9C0732-499B-4DB0-ABFD-2CEE73D55328}" type="pres">
      <dgm:prSet presAssocID="{79417DCB-2B6E-49D1-9B71-CB35ACA36410}" presName="lineArrowNode" presStyleLbl="alignAccFollowNode1" presStyleIdx="13" presStyleCnt="24"/>
      <dgm:spPr/>
    </dgm:pt>
    <dgm:pt modelId="{DD085967-824D-4B1B-B0A0-C29882273C8F}" type="pres">
      <dgm:prSet presAssocID="{87F8D7A4-1DCA-4958-BDD7-4EEE8CDC70FF}" presName="sibTransNodeCircle" presStyleLbl="alignNode1" presStyleIdx="4" presStyleCnt="8">
        <dgm:presLayoutVars>
          <dgm:chMax val="0"/>
          <dgm:bulletEnabled/>
        </dgm:presLayoutVars>
      </dgm:prSet>
      <dgm:spPr/>
    </dgm:pt>
    <dgm:pt modelId="{9E4D286D-892A-4A81-A260-13E1E73C14AD}" type="pres">
      <dgm:prSet presAssocID="{87F8D7A4-1DCA-4958-BDD7-4EEE8CDC70FF}" presName="spacerBetweenCircleAndCallout" presStyleCnt="0">
        <dgm:presLayoutVars/>
      </dgm:prSet>
      <dgm:spPr/>
    </dgm:pt>
    <dgm:pt modelId="{8C8EAD46-0456-49DE-B033-D0834B50B0AF}" type="pres">
      <dgm:prSet presAssocID="{79417DCB-2B6E-49D1-9B71-CB35ACA36410}" presName="nodeText" presStyleLbl="alignAccFollowNode1" presStyleIdx="14" presStyleCnt="24">
        <dgm:presLayoutVars>
          <dgm:bulletEnabled val="1"/>
        </dgm:presLayoutVars>
      </dgm:prSet>
      <dgm:spPr/>
    </dgm:pt>
    <dgm:pt modelId="{DD583668-AFEE-4CE4-A5FD-F6E408EDAF9F}" type="pres">
      <dgm:prSet presAssocID="{87F8D7A4-1DCA-4958-BDD7-4EEE8CDC70FF}" presName="sibTransComposite" presStyleCnt="0"/>
      <dgm:spPr/>
    </dgm:pt>
    <dgm:pt modelId="{27F36F51-ED81-40F5-9A2F-2EEFD2FEFC3A}" type="pres">
      <dgm:prSet presAssocID="{EDC756ED-99E0-4DDC-9B44-57F9F678E345}" presName="compositeNode" presStyleCnt="0"/>
      <dgm:spPr/>
    </dgm:pt>
    <dgm:pt modelId="{E2895C32-6652-4DC8-A3D8-74DB5B3E58A4}" type="pres">
      <dgm:prSet presAssocID="{EDC756ED-99E0-4DDC-9B44-57F9F678E345}" presName="parTx" presStyleLbl="node1" presStyleIdx="0" presStyleCnt="0">
        <dgm:presLayoutVars>
          <dgm:chMax val="0"/>
          <dgm:chPref val="0"/>
          <dgm:bulletEnabled val="1"/>
        </dgm:presLayoutVars>
      </dgm:prSet>
      <dgm:spPr/>
    </dgm:pt>
    <dgm:pt modelId="{51A47CEE-B62C-46BE-B32C-51910E4BD6B2}" type="pres">
      <dgm:prSet presAssocID="{EDC756ED-99E0-4DDC-9B44-57F9F678E345}" presName="parSh" presStyleCnt="0"/>
      <dgm:spPr/>
    </dgm:pt>
    <dgm:pt modelId="{18B7F14C-AF46-4DC6-AEB8-50A4A6000F92}" type="pres">
      <dgm:prSet presAssocID="{EDC756ED-99E0-4DDC-9B44-57F9F678E345}" presName="lineNode" presStyleLbl="alignAccFollowNode1" presStyleIdx="15" presStyleCnt="24"/>
      <dgm:spPr/>
    </dgm:pt>
    <dgm:pt modelId="{4C6B7840-ECE9-49E1-84CB-34467CDC9A1A}" type="pres">
      <dgm:prSet presAssocID="{EDC756ED-99E0-4DDC-9B44-57F9F678E345}" presName="lineArrowNode" presStyleLbl="alignAccFollowNode1" presStyleIdx="16" presStyleCnt="24"/>
      <dgm:spPr/>
    </dgm:pt>
    <dgm:pt modelId="{5D1D9A63-77FA-46FC-BAFC-780351F87B96}" type="pres">
      <dgm:prSet presAssocID="{FBD81DE1-0544-460E-B449-F75FBEDBFE5D}" presName="sibTransNodeCircle" presStyleLbl="alignNode1" presStyleIdx="5" presStyleCnt="8">
        <dgm:presLayoutVars>
          <dgm:chMax val="0"/>
          <dgm:bulletEnabled/>
        </dgm:presLayoutVars>
      </dgm:prSet>
      <dgm:spPr/>
    </dgm:pt>
    <dgm:pt modelId="{9ABA37F3-E867-4B97-820B-C4A9051AD82F}" type="pres">
      <dgm:prSet presAssocID="{FBD81DE1-0544-460E-B449-F75FBEDBFE5D}" presName="spacerBetweenCircleAndCallout" presStyleCnt="0">
        <dgm:presLayoutVars/>
      </dgm:prSet>
      <dgm:spPr/>
    </dgm:pt>
    <dgm:pt modelId="{9A879A4C-918B-4D77-94C8-47D1FAFE9789}" type="pres">
      <dgm:prSet presAssocID="{EDC756ED-99E0-4DDC-9B44-57F9F678E345}" presName="nodeText" presStyleLbl="alignAccFollowNode1" presStyleIdx="17" presStyleCnt="24">
        <dgm:presLayoutVars>
          <dgm:bulletEnabled val="1"/>
        </dgm:presLayoutVars>
      </dgm:prSet>
      <dgm:spPr/>
    </dgm:pt>
    <dgm:pt modelId="{11B4ACC7-376E-471B-B14F-9F936E939DF9}" type="pres">
      <dgm:prSet presAssocID="{FBD81DE1-0544-460E-B449-F75FBEDBFE5D}" presName="sibTransComposite" presStyleCnt="0"/>
      <dgm:spPr/>
    </dgm:pt>
    <dgm:pt modelId="{EF448D66-147A-4901-9509-2D00151235B6}" type="pres">
      <dgm:prSet presAssocID="{B785238E-CD01-4848-AB63-6057C86E26F2}" presName="compositeNode" presStyleCnt="0"/>
      <dgm:spPr/>
    </dgm:pt>
    <dgm:pt modelId="{9713882F-F217-413E-A1CE-653E5D8910B7}" type="pres">
      <dgm:prSet presAssocID="{B785238E-CD01-4848-AB63-6057C86E26F2}" presName="parTx" presStyleLbl="node1" presStyleIdx="0" presStyleCnt="0">
        <dgm:presLayoutVars>
          <dgm:chMax val="0"/>
          <dgm:chPref val="0"/>
          <dgm:bulletEnabled val="1"/>
        </dgm:presLayoutVars>
      </dgm:prSet>
      <dgm:spPr/>
    </dgm:pt>
    <dgm:pt modelId="{2C7E4E0E-4D91-4816-9560-0BD070191EAE}" type="pres">
      <dgm:prSet presAssocID="{B785238E-CD01-4848-AB63-6057C86E26F2}" presName="parSh" presStyleCnt="0"/>
      <dgm:spPr/>
    </dgm:pt>
    <dgm:pt modelId="{E8175385-8ABA-4DAC-8617-91A4834038F7}" type="pres">
      <dgm:prSet presAssocID="{B785238E-CD01-4848-AB63-6057C86E26F2}" presName="lineNode" presStyleLbl="alignAccFollowNode1" presStyleIdx="18" presStyleCnt="24"/>
      <dgm:spPr/>
    </dgm:pt>
    <dgm:pt modelId="{7BB6D3E3-79FA-4F63-96DC-A6F85851E6C6}" type="pres">
      <dgm:prSet presAssocID="{B785238E-CD01-4848-AB63-6057C86E26F2}" presName="lineArrowNode" presStyleLbl="alignAccFollowNode1" presStyleIdx="19" presStyleCnt="24"/>
      <dgm:spPr/>
    </dgm:pt>
    <dgm:pt modelId="{9C29A7D0-0DE3-4E9E-950F-CC2C8877AD3B}" type="pres">
      <dgm:prSet presAssocID="{6B15F8BE-753E-489B-8DEF-9578E08DD1F9}" presName="sibTransNodeCircle" presStyleLbl="alignNode1" presStyleIdx="6" presStyleCnt="8">
        <dgm:presLayoutVars>
          <dgm:chMax val="0"/>
          <dgm:bulletEnabled/>
        </dgm:presLayoutVars>
      </dgm:prSet>
      <dgm:spPr/>
    </dgm:pt>
    <dgm:pt modelId="{868E42B2-82F2-4987-9E48-82C3D0CC149C}" type="pres">
      <dgm:prSet presAssocID="{6B15F8BE-753E-489B-8DEF-9578E08DD1F9}" presName="spacerBetweenCircleAndCallout" presStyleCnt="0">
        <dgm:presLayoutVars/>
      </dgm:prSet>
      <dgm:spPr/>
    </dgm:pt>
    <dgm:pt modelId="{05DD98A0-CDAF-4A76-BD23-7F17B3D87300}" type="pres">
      <dgm:prSet presAssocID="{B785238E-CD01-4848-AB63-6057C86E26F2}" presName="nodeText" presStyleLbl="alignAccFollowNode1" presStyleIdx="20" presStyleCnt="24">
        <dgm:presLayoutVars>
          <dgm:bulletEnabled val="1"/>
        </dgm:presLayoutVars>
      </dgm:prSet>
      <dgm:spPr/>
    </dgm:pt>
    <dgm:pt modelId="{8AE0A7D9-26F4-427B-AC10-68B6F9E8B631}" type="pres">
      <dgm:prSet presAssocID="{6B15F8BE-753E-489B-8DEF-9578E08DD1F9}" presName="sibTransComposite" presStyleCnt="0"/>
      <dgm:spPr/>
    </dgm:pt>
    <dgm:pt modelId="{F34F7F12-9029-4970-927B-178A27097EF0}" type="pres">
      <dgm:prSet presAssocID="{0E72F6BA-53C8-4960-9A2C-5E3346684268}" presName="compositeNode" presStyleCnt="0"/>
      <dgm:spPr/>
    </dgm:pt>
    <dgm:pt modelId="{1D2DC20A-0FF4-4907-9C69-7EAA54416A52}" type="pres">
      <dgm:prSet presAssocID="{0E72F6BA-53C8-4960-9A2C-5E3346684268}" presName="parTx" presStyleLbl="node1" presStyleIdx="0" presStyleCnt="0">
        <dgm:presLayoutVars>
          <dgm:chMax val="0"/>
          <dgm:chPref val="0"/>
          <dgm:bulletEnabled val="1"/>
        </dgm:presLayoutVars>
      </dgm:prSet>
      <dgm:spPr/>
    </dgm:pt>
    <dgm:pt modelId="{2CE0A1EC-A5CD-4460-8A2D-3B8D3270372B}" type="pres">
      <dgm:prSet presAssocID="{0E72F6BA-53C8-4960-9A2C-5E3346684268}" presName="parSh" presStyleCnt="0"/>
      <dgm:spPr/>
    </dgm:pt>
    <dgm:pt modelId="{7A0EC8D2-083D-4283-B3D7-FE04F01C012B}" type="pres">
      <dgm:prSet presAssocID="{0E72F6BA-53C8-4960-9A2C-5E3346684268}" presName="lineNode" presStyleLbl="alignAccFollowNode1" presStyleIdx="21" presStyleCnt="24"/>
      <dgm:spPr/>
    </dgm:pt>
    <dgm:pt modelId="{E71C3C5C-78A3-4F17-B159-93FBB7C8C6D3}" type="pres">
      <dgm:prSet presAssocID="{0E72F6BA-53C8-4960-9A2C-5E3346684268}" presName="lineArrowNode" presStyleLbl="alignAccFollowNode1" presStyleIdx="22" presStyleCnt="24"/>
      <dgm:spPr/>
    </dgm:pt>
    <dgm:pt modelId="{D975E2A1-6F5F-476F-B9D3-4CC98BAB38C4}" type="pres">
      <dgm:prSet presAssocID="{73CB62D0-2C19-435D-8D54-90F59401A6A6}" presName="sibTransNodeCircle" presStyleLbl="alignNode1" presStyleIdx="7" presStyleCnt="8">
        <dgm:presLayoutVars>
          <dgm:chMax val="0"/>
          <dgm:bulletEnabled/>
        </dgm:presLayoutVars>
      </dgm:prSet>
      <dgm:spPr/>
    </dgm:pt>
    <dgm:pt modelId="{39C122F8-7FE1-42D2-8D05-8F597DDE91D0}" type="pres">
      <dgm:prSet presAssocID="{73CB62D0-2C19-435D-8D54-90F59401A6A6}" presName="spacerBetweenCircleAndCallout" presStyleCnt="0">
        <dgm:presLayoutVars/>
      </dgm:prSet>
      <dgm:spPr/>
    </dgm:pt>
    <dgm:pt modelId="{E17DA91A-72E0-4D98-A8BF-11D717E27659}" type="pres">
      <dgm:prSet presAssocID="{0E72F6BA-53C8-4960-9A2C-5E3346684268}" presName="nodeText" presStyleLbl="alignAccFollowNode1" presStyleIdx="23" presStyleCnt="24">
        <dgm:presLayoutVars>
          <dgm:bulletEnabled val="1"/>
        </dgm:presLayoutVars>
      </dgm:prSet>
      <dgm:spPr/>
    </dgm:pt>
  </dgm:ptLst>
  <dgm:cxnLst>
    <dgm:cxn modelId="{4F832116-7521-4A91-B355-50A3A71174E8}" type="presOf" srcId="{FBD81DE1-0544-460E-B449-F75FBEDBFE5D}" destId="{5D1D9A63-77FA-46FC-BAFC-780351F87B96}" srcOrd="0" destOrd="0" presId="urn:microsoft.com/office/officeart/2016/7/layout/LinearArrowProcessNumbered"/>
    <dgm:cxn modelId="{3B6FBE30-230F-46D6-8EC5-41BF4DC18787}" type="presOf" srcId="{EDC756ED-99E0-4DDC-9B44-57F9F678E345}" destId="{9A879A4C-918B-4D77-94C8-47D1FAFE9789}" srcOrd="0" destOrd="0" presId="urn:microsoft.com/office/officeart/2016/7/layout/LinearArrowProcessNumbered"/>
    <dgm:cxn modelId="{EA945940-E1CA-4087-B3DC-F850AC1B76B9}" srcId="{FA196BC2-134F-40AB-9BCD-C49ACE0CA09C}" destId="{79417DCB-2B6E-49D1-9B71-CB35ACA36410}" srcOrd="4" destOrd="0" parTransId="{287F49DE-5DFE-4661-9318-F8E984DABAEA}" sibTransId="{87F8D7A4-1DCA-4958-BDD7-4EEE8CDC70FF}"/>
    <dgm:cxn modelId="{4319DD42-0B9F-4323-827C-0867DE9B260C}" type="presOf" srcId="{79417DCB-2B6E-49D1-9B71-CB35ACA36410}" destId="{8C8EAD46-0456-49DE-B033-D0834B50B0AF}" srcOrd="0" destOrd="0" presId="urn:microsoft.com/office/officeart/2016/7/layout/LinearArrowProcessNumbered"/>
    <dgm:cxn modelId="{AF6FDC66-96A3-4937-A841-6E8D3DFC07B7}" srcId="{FA196BC2-134F-40AB-9BCD-C49ACE0CA09C}" destId="{EDC756ED-99E0-4DDC-9B44-57F9F678E345}" srcOrd="5" destOrd="0" parTransId="{36996909-976E-46F0-B1DE-2D630ED96220}" sibTransId="{FBD81DE1-0544-460E-B449-F75FBEDBFE5D}"/>
    <dgm:cxn modelId="{89662C52-B235-465D-97FE-AF316DB787BE}" type="presOf" srcId="{52B7601E-0484-4B5C-A989-9B9C0184E8C5}" destId="{F570AAC8-CF39-4EF0-ADAB-4A546302AD8D}" srcOrd="0" destOrd="0" presId="urn:microsoft.com/office/officeart/2016/7/layout/LinearArrowProcessNumbered"/>
    <dgm:cxn modelId="{B757ED73-1B2C-46DC-B368-FE1D5E2A03AE}" type="presOf" srcId="{C8341DD0-9880-4C72-AA20-80FBDEB5503B}" destId="{49B18F53-0FDA-402B-B365-02BB6E58B2C1}" srcOrd="0" destOrd="0" presId="urn:microsoft.com/office/officeart/2016/7/layout/LinearArrowProcessNumbered"/>
    <dgm:cxn modelId="{8481BD7D-EEE9-4571-B65F-57A1A5FDF8DD}" type="presOf" srcId="{6B15F8BE-753E-489B-8DEF-9578E08DD1F9}" destId="{9C29A7D0-0DE3-4E9E-950F-CC2C8877AD3B}" srcOrd="0" destOrd="0" presId="urn:microsoft.com/office/officeart/2016/7/layout/LinearArrowProcessNumbered"/>
    <dgm:cxn modelId="{406F959F-0DFD-4B64-8D6E-3F4B6BF4D4BA}" type="presOf" srcId="{FA196BC2-134F-40AB-9BCD-C49ACE0CA09C}" destId="{0891FDA3-F902-4D1D-97B1-FF140B0430A7}" srcOrd="0" destOrd="0" presId="urn:microsoft.com/office/officeart/2016/7/layout/LinearArrowProcessNumbered"/>
    <dgm:cxn modelId="{A15191AB-87A0-40BA-ABFE-8D040E436DFF}" type="presOf" srcId="{7B02F681-7411-4A33-AA7E-CD7460864546}" destId="{18C0B0FD-76ED-4CDE-A38A-96E602398936}" srcOrd="0" destOrd="0" presId="urn:microsoft.com/office/officeart/2016/7/layout/LinearArrowProcessNumbered"/>
    <dgm:cxn modelId="{F72714AC-7411-4532-B4B2-399C09A1A664}" type="presOf" srcId="{73CB62D0-2C19-435D-8D54-90F59401A6A6}" destId="{D975E2A1-6F5F-476F-B9D3-4CC98BAB38C4}" srcOrd="0" destOrd="0" presId="urn:microsoft.com/office/officeart/2016/7/layout/LinearArrowProcessNumbered"/>
    <dgm:cxn modelId="{65EC89AD-E976-4E3B-AB96-D75124DC87E3}" srcId="{FA196BC2-134F-40AB-9BCD-C49ACE0CA09C}" destId="{C8341DD0-9880-4C72-AA20-80FBDEB5503B}" srcOrd="2" destOrd="0" parTransId="{AC31D618-33CD-4179-9123-1D512E0098BE}" sibTransId="{52B7601E-0484-4B5C-A989-9B9C0184E8C5}"/>
    <dgm:cxn modelId="{344466AE-0BFB-475A-8F3D-F4CC66FF3EF4}" srcId="{FA196BC2-134F-40AB-9BCD-C49ACE0CA09C}" destId="{CFB2BBEE-00FA-4A5B-BFDD-9C5E11E70B02}" srcOrd="3" destOrd="0" parTransId="{2A1EBC1E-8FA5-42E4-B847-5A62D05979EA}" sibTransId="{D0C78878-43C9-41A7-BDE5-BF378511A2F7}"/>
    <dgm:cxn modelId="{07B71CB2-0A05-455E-BABE-1B5C29125445}" type="presOf" srcId="{87F8D7A4-1DCA-4958-BDD7-4EEE8CDC70FF}" destId="{DD085967-824D-4B1B-B0A0-C29882273C8F}" srcOrd="0" destOrd="0" presId="urn:microsoft.com/office/officeart/2016/7/layout/LinearArrowProcessNumbered"/>
    <dgm:cxn modelId="{FEC0E2C9-A9E9-4F87-9C72-B99ABFAC838C}" srcId="{FA196BC2-134F-40AB-9BCD-C49ACE0CA09C}" destId="{B785238E-CD01-4848-AB63-6057C86E26F2}" srcOrd="6" destOrd="0" parTransId="{5C2CC107-BE29-4469-AC14-C8BD1E2AC0A2}" sibTransId="{6B15F8BE-753E-489B-8DEF-9578E08DD1F9}"/>
    <dgm:cxn modelId="{335A11CD-A962-4357-AB02-04FC3E9B7B50}" type="presOf" srcId="{8F077810-D439-4773-A282-D887ACDDFCCC}" destId="{4FF89176-AC6B-4EBB-8DAA-6487B9203DE0}" srcOrd="0" destOrd="0" presId="urn:microsoft.com/office/officeart/2016/7/layout/LinearArrowProcessNumbered"/>
    <dgm:cxn modelId="{05347FDA-5C6C-4EF6-9D9A-DED5698AF07E}" type="presOf" srcId="{B56DF5EC-A7CB-4D6E-97A5-E5B31B43375C}" destId="{E9447421-1F46-4BCE-969B-712670D6DA6D}" srcOrd="0" destOrd="0" presId="urn:microsoft.com/office/officeart/2016/7/layout/LinearArrowProcessNumbered"/>
    <dgm:cxn modelId="{3AF91DDF-28F1-41B0-A64A-363B3849FCA0}" type="presOf" srcId="{D0C78878-43C9-41A7-BDE5-BF378511A2F7}" destId="{936375EB-3F5F-407D-95CC-11E0F4326923}" srcOrd="0" destOrd="0" presId="urn:microsoft.com/office/officeart/2016/7/layout/LinearArrowProcessNumbered"/>
    <dgm:cxn modelId="{1C4A15E6-0BEE-433A-8E3F-7F300EA32A50}" srcId="{FA196BC2-134F-40AB-9BCD-C49ACE0CA09C}" destId="{0E72F6BA-53C8-4960-9A2C-5E3346684268}" srcOrd="7" destOrd="0" parTransId="{571A75D2-63C3-4905-BD4E-8F2DA7CFE445}" sibTransId="{73CB62D0-2C19-435D-8D54-90F59401A6A6}"/>
    <dgm:cxn modelId="{C85585EF-EF1E-4462-8FDD-61FABA7A7253}" srcId="{FA196BC2-134F-40AB-9BCD-C49ACE0CA09C}" destId="{B56DF5EC-A7CB-4D6E-97A5-E5B31B43375C}" srcOrd="1" destOrd="0" parTransId="{16D68310-A814-4FB0-8702-6B09B7A5B887}" sibTransId="{7B02F681-7411-4A33-AA7E-CD7460864546}"/>
    <dgm:cxn modelId="{82017BF2-9002-49E6-B612-49401B986EFC}" type="presOf" srcId="{CFB2BBEE-00FA-4A5B-BFDD-9C5E11E70B02}" destId="{5C74CDD7-82C5-450E-98E0-4C04AE7080D5}" srcOrd="0" destOrd="0" presId="urn:microsoft.com/office/officeart/2016/7/layout/LinearArrowProcessNumbered"/>
    <dgm:cxn modelId="{66F50DF7-610A-4068-8920-977EFD79C68F}" type="presOf" srcId="{D9FBC925-808B-4C80-8D5C-9208315C1FBA}" destId="{A2C53A5F-353D-4DE6-9986-B7AB439E1CFD}" srcOrd="0" destOrd="0" presId="urn:microsoft.com/office/officeart/2016/7/layout/LinearArrowProcessNumbered"/>
    <dgm:cxn modelId="{7D28A6F8-2FF1-4DC8-83A7-3563CDBB65AA}" type="presOf" srcId="{B785238E-CD01-4848-AB63-6057C86E26F2}" destId="{05DD98A0-CDAF-4A76-BD23-7F17B3D87300}" srcOrd="0" destOrd="0" presId="urn:microsoft.com/office/officeart/2016/7/layout/LinearArrowProcessNumbered"/>
    <dgm:cxn modelId="{E925AFFB-4CE1-4567-A02C-33C24F9F812A}" type="presOf" srcId="{0E72F6BA-53C8-4960-9A2C-5E3346684268}" destId="{E17DA91A-72E0-4D98-A8BF-11D717E27659}" srcOrd="0" destOrd="0" presId="urn:microsoft.com/office/officeart/2016/7/layout/LinearArrowProcessNumbered"/>
    <dgm:cxn modelId="{377991FE-47E4-4704-9776-10DD0B20500D}" srcId="{FA196BC2-134F-40AB-9BCD-C49ACE0CA09C}" destId="{8F077810-D439-4773-A282-D887ACDDFCCC}" srcOrd="0" destOrd="0" parTransId="{DBAB86B9-3044-4F18-B4F7-59CD36DD291B}" sibTransId="{D9FBC925-808B-4C80-8D5C-9208315C1FBA}"/>
    <dgm:cxn modelId="{EB752234-C42B-4CD9-887B-4BDFF0499918}" type="presParOf" srcId="{0891FDA3-F902-4D1D-97B1-FF140B0430A7}" destId="{4EAFA362-8F9A-4071-BD2B-CE767DB269B3}" srcOrd="0" destOrd="0" presId="urn:microsoft.com/office/officeart/2016/7/layout/LinearArrowProcessNumbered"/>
    <dgm:cxn modelId="{A40A6E88-DBD2-428A-8A62-91E0D3CC224E}" type="presParOf" srcId="{4EAFA362-8F9A-4071-BD2B-CE767DB269B3}" destId="{B61B1FC2-956F-44E0-8128-9C1D6821A6AD}" srcOrd="0" destOrd="0" presId="urn:microsoft.com/office/officeart/2016/7/layout/LinearArrowProcessNumbered"/>
    <dgm:cxn modelId="{16E6E40D-5CB9-413B-80C1-79ADCB333D2C}" type="presParOf" srcId="{4EAFA362-8F9A-4071-BD2B-CE767DB269B3}" destId="{FC481416-A721-485A-9F66-1BF7992CDF50}" srcOrd="1" destOrd="0" presId="urn:microsoft.com/office/officeart/2016/7/layout/LinearArrowProcessNumbered"/>
    <dgm:cxn modelId="{73E68A87-2728-4558-8AFB-5B81D0027049}" type="presParOf" srcId="{FC481416-A721-485A-9F66-1BF7992CDF50}" destId="{5182B11B-F6EE-4964-9B5B-279A3A23FB85}" srcOrd="0" destOrd="0" presId="urn:microsoft.com/office/officeart/2016/7/layout/LinearArrowProcessNumbered"/>
    <dgm:cxn modelId="{1490F1B5-F335-443F-8196-4F1AA41FE283}" type="presParOf" srcId="{FC481416-A721-485A-9F66-1BF7992CDF50}" destId="{734F52A3-BCD6-4EE7-850F-97908E1049EA}" srcOrd="1" destOrd="0" presId="urn:microsoft.com/office/officeart/2016/7/layout/LinearArrowProcessNumbered"/>
    <dgm:cxn modelId="{D526B58E-E15D-4EFE-B294-44AD857EC12C}" type="presParOf" srcId="{FC481416-A721-485A-9F66-1BF7992CDF50}" destId="{A2C53A5F-353D-4DE6-9986-B7AB439E1CFD}" srcOrd="2" destOrd="0" presId="urn:microsoft.com/office/officeart/2016/7/layout/LinearArrowProcessNumbered"/>
    <dgm:cxn modelId="{D6F0F507-B219-4930-B692-DE3013CA3630}" type="presParOf" srcId="{FC481416-A721-485A-9F66-1BF7992CDF50}" destId="{107848A9-C908-4B11-B101-5736AA3247A5}" srcOrd="3" destOrd="0" presId="urn:microsoft.com/office/officeart/2016/7/layout/LinearArrowProcessNumbered"/>
    <dgm:cxn modelId="{292E5B78-C0E8-41C4-917D-E3174B52CB3F}" type="presParOf" srcId="{4EAFA362-8F9A-4071-BD2B-CE767DB269B3}" destId="{4FF89176-AC6B-4EBB-8DAA-6487B9203DE0}" srcOrd="2" destOrd="0" presId="urn:microsoft.com/office/officeart/2016/7/layout/LinearArrowProcessNumbered"/>
    <dgm:cxn modelId="{AB8110F4-50B9-433A-87D1-6B4C85A8390A}" type="presParOf" srcId="{0891FDA3-F902-4D1D-97B1-FF140B0430A7}" destId="{FFBB1B2D-96F3-4B17-AFA1-62A90B55E813}" srcOrd="1" destOrd="0" presId="urn:microsoft.com/office/officeart/2016/7/layout/LinearArrowProcessNumbered"/>
    <dgm:cxn modelId="{95336FB7-2179-44AF-94FE-748D3BF273D8}" type="presParOf" srcId="{0891FDA3-F902-4D1D-97B1-FF140B0430A7}" destId="{303F2822-ED26-4640-B630-53505E0DD020}" srcOrd="2" destOrd="0" presId="urn:microsoft.com/office/officeart/2016/7/layout/LinearArrowProcessNumbered"/>
    <dgm:cxn modelId="{F7510B21-33BF-4601-AE4E-7B8C2694AC50}" type="presParOf" srcId="{303F2822-ED26-4640-B630-53505E0DD020}" destId="{D0258C5E-0D99-42F4-B9E5-437E2AC310F3}" srcOrd="0" destOrd="0" presId="urn:microsoft.com/office/officeart/2016/7/layout/LinearArrowProcessNumbered"/>
    <dgm:cxn modelId="{7FFDCA38-426D-427C-8C4E-E064D1BA6243}" type="presParOf" srcId="{303F2822-ED26-4640-B630-53505E0DD020}" destId="{230D8F71-62F4-4C9F-B3D2-C37DCFE8819A}" srcOrd="1" destOrd="0" presId="urn:microsoft.com/office/officeart/2016/7/layout/LinearArrowProcessNumbered"/>
    <dgm:cxn modelId="{7159207C-366A-4CF8-8A23-F092FE566F22}" type="presParOf" srcId="{230D8F71-62F4-4C9F-B3D2-C37DCFE8819A}" destId="{F2A6DDB7-9EBA-4625-81FC-0BB0F8ED4594}" srcOrd="0" destOrd="0" presId="urn:microsoft.com/office/officeart/2016/7/layout/LinearArrowProcessNumbered"/>
    <dgm:cxn modelId="{27FD97CA-FAFB-432E-8C6A-DB525F83D603}" type="presParOf" srcId="{230D8F71-62F4-4C9F-B3D2-C37DCFE8819A}" destId="{39DFD79C-A785-4AF0-8794-61DEB7388EE6}" srcOrd="1" destOrd="0" presId="urn:microsoft.com/office/officeart/2016/7/layout/LinearArrowProcessNumbered"/>
    <dgm:cxn modelId="{A59AFD99-0687-4F47-A848-236DA629A7F8}" type="presParOf" srcId="{230D8F71-62F4-4C9F-B3D2-C37DCFE8819A}" destId="{18C0B0FD-76ED-4CDE-A38A-96E602398936}" srcOrd="2" destOrd="0" presId="urn:microsoft.com/office/officeart/2016/7/layout/LinearArrowProcessNumbered"/>
    <dgm:cxn modelId="{791C8F32-587F-4B60-8990-75A5CDFD3AC1}" type="presParOf" srcId="{230D8F71-62F4-4C9F-B3D2-C37DCFE8819A}" destId="{5D22A0D7-2D24-4C35-BF7A-E54C03C99B67}" srcOrd="3" destOrd="0" presId="urn:microsoft.com/office/officeart/2016/7/layout/LinearArrowProcessNumbered"/>
    <dgm:cxn modelId="{D656A707-062C-4A5B-AE9F-2BA91235ABAB}" type="presParOf" srcId="{303F2822-ED26-4640-B630-53505E0DD020}" destId="{E9447421-1F46-4BCE-969B-712670D6DA6D}" srcOrd="2" destOrd="0" presId="urn:microsoft.com/office/officeart/2016/7/layout/LinearArrowProcessNumbered"/>
    <dgm:cxn modelId="{0B257A8C-DE25-4CDC-BB27-3C4FCB4D541E}" type="presParOf" srcId="{0891FDA3-F902-4D1D-97B1-FF140B0430A7}" destId="{80387AFE-9183-436C-A801-6DCD3C6F9EF1}" srcOrd="3" destOrd="0" presId="urn:microsoft.com/office/officeart/2016/7/layout/LinearArrowProcessNumbered"/>
    <dgm:cxn modelId="{C9783893-1F56-4715-BE32-8F83EED3956F}" type="presParOf" srcId="{0891FDA3-F902-4D1D-97B1-FF140B0430A7}" destId="{5432B9EF-796C-4F6B-814E-FD19725E6C47}" srcOrd="4" destOrd="0" presId="urn:microsoft.com/office/officeart/2016/7/layout/LinearArrowProcessNumbered"/>
    <dgm:cxn modelId="{437C3C3E-7F5B-49D8-9706-82B81EFED4B4}" type="presParOf" srcId="{5432B9EF-796C-4F6B-814E-FD19725E6C47}" destId="{C797D6BA-8E4E-4358-AF04-1A34E0ED9F35}" srcOrd="0" destOrd="0" presId="urn:microsoft.com/office/officeart/2016/7/layout/LinearArrowProcessNumbered"/>
    <dgm:cxn modelId="{436F3D64-77CE-471F-8CB3-1931DE443FDB}" type="presParOf" srcId="{5432B9EF-796C-4F6B-814E-FD19725E6C47}" destId="{6BE27514-EEB9-4D23-879C-F5E2A27F00C3}" srcOrd="1" destOrd="0" presId="urn:microsoft.com/office/officeart/2016/7/layout/LinearArrowProcessNumbered"/>
    <dgm:cxn modelId="{C6439BC9-3D65-4A75-A780-08B2BA701E61}" type="presParOf" srcId="{6BE27514-EEB9-4D23-879C-F5E2A27F00C3}" destId="{A35CF343-EB65-4458-AB2F-5E546BC2BD72}" srcOrd="0" destOrd="0" presId="urn:microsoft.com/office/officeart/2016/7/layout/LinearArrowProcessNumbered"/>
    <dgm:cxn modelId="{C1455686-06A0-4206-A738-CB06F48280A6}" type="presParOf" srcId="{6BE27514-EEB9-4D23-879C-F5E2A27F00C3}" destId="{0551D283-814A-4EDD-A528-8EBD96AA71AE}" srcOrd="1" destOrd="0" presId="urn:microsoft.com/office/officeart/2016/7/layout/LinearArrowProcessNumbered"/>
    <dgm:cxn modelId="{03921948-9335-4881-BAE4-BA53035DD2AC}" type="presParOf" srcId="{6BE27514-EEB9-4D23-879C-F5E2A27F00C3}" destId="{F570AAC8-CF39-4EF0-ADAB-4A546302AD8D}" srcOrd="2" destOrd="0" presId="urn:microsoft.com/office/officeart/2016/7/layout/LinearArrowProcessNumbered"/>
    <dgm:cxn modelId="{16BF0558-7112-4525-8009-753CEB0FA98A}" type="presParOf" srcId="{6BE27514-EEB9-4D23-879C-F5E2A27F00C3}" destId="{505CD2C6-14A4-4A3B-A3F5-F5951ABF5523}" srcOrd="3" destOrd="0" presId="urn:microsoft.com/office/officeart/2016/7/layout/LinearArrowProcessNumbered"/>
    <dgm:cxn modelId="{ACA8A3B7-99BB-48AB-A28A-622869CE11AB}" type="presParOf" srcId="{5432B9EF-796C-4F6B-814E-FD19725E6C47}" destId="{49B18F53-0FDA-402B-B365-02BB6E58B2C1}" srcOrd="2" destOrd="0" presId="urn:microsoft.com/office/officeart/2016/7/layout/LinearArrowProcessNumbered"/>
    <dgm:cxn modelId="{5B430DAB-3757-4A51-A926-4EFD5C1839D1}" type="presParOf" srcId="{0891FDA3-F902-4D1D-97B1-FF140B0430A7}" destId="{082A7EF8-117D-4F97-A93C-B5C443064DC0}" srcOrd="5" destOrd="0" presId="urn:microsoft.com/office/officeart/2016/7/layout/LinearArrowProcessNumbered"/>
    <dgm:cxn modelId="{8C071A48-287C-4C4B-8EFC-37D7B46830DD}" type="presParOf" srcId="{0891FDA3-F902-4D1D-97B1-FF140B0430A7}" destId="{54C25D68-02E4-402D-A45A-9E216F1823F3}" srcOrd="6" destOrd="0" presId="urn:microsoft.com/office/officeart/2016/7/layout/LinearArrowProcessNumbered"/>
    <dgm:cxn modelId="{0CB04E08-277E-4096-BE1C-B3F6903058AA}" type="presParOf" srcId="{54C25D68-02E4-402D-A45A-9E216F1823F3}" destId="{BEA41108-3E63-452F-BCA0-2B7FE9EEBA20}" srcOrd="0" destOrd="0" presId="urn:microsoft.com/office/officeart/2016/7/layout/LinearArrowProcessNumbered"/>
    <dgm:cxn modelId="{F78ED7D8-A34E-4804-8FCF-8844E6ADFEC9}" type="presParOf" srcId="{54C25D68-02E4-402D-A45A-9E216F1823F3}" destId="{EC26D13A-318C-43A6-B8EF-3EFC8AA5E72A}" srcOrd="1" destOrd="0" presId="urn:microsoft.com/office/officeart/2016/7/layout/LinearArrowProcessNumbered"/>
    <dgm:cxn modelId="{681C81DF-20E0-4A9E-8482-D93F8E4B5EC0}" type="presParOf" srcId="{EC26D13A-318C-43A6-B8EF-3EFC8AA5E72A}" destId="{59137281-A485-4919-B9BB-5C451259966F}" srcOrd="0" destOrd="0" presId="urn:microsoft.com/office/officeart/2016/7/layout/LinearArrowProcessNumbered"/>
    <dgm:cxn modelId="{7D56C8B1-6A96-4B3D-8EBC-D491F3370084}" type="presParOf" srcId="{EC26D13A-318C-43A6-B8EF-3EFC8AA5E72A}" destId="{AB8D6D64-137C-4D61-B01B-ED09FB450BF1}" srcOrd="1" destOrd="0" presId="urn:microsoft.com/office/officeart/2016/7/layout/LinearArrowProcessNumbered"/>
    <dgm:cxn modelId="{055F79D8-7B9A-4261-9839-7BCF85288A83}" type="presParOf" srcId="{EC26D13A-318C-43A6-B8EF-3EFC8AA5E72A}" destId="{936375EB-3F5F-407D-95CC-11E0F4326923}" srcOrd="2" destOrd="0" presId="urn:microsoft.com/office/officeart/2016/7/layout/LinearArrowProcessNumbered"/>
    <dgm:cxn modelId="{6A8B0FA6-5781-496B-8136-8211D35F8999}" type="presParOf" srcId="{EC26D13A-318C-43A6-B8EF-3EFC8AA5E72A}" destId="{FF76616F-E946-49D8-AA21-2CB22E17B77A}" srcOrd="3" destOrd="0" presId="urn:microsoft.com/office/officeart/2016/7/layout/LinearArrowProcessNumbered"/>
    <dgm:cxn modelId="{1567AD9E-6F15-451A-9833-BBC9E8FBB6A8}" type="presParOf" srcId="{54C25D68-02E4-402D-A45A-9E216F1823F3}" destId="{5C74CDD7-82C5-450E-98E0-4C04AE7080D5}" srcOrd="2" destOrd="0" presId="urn:microsoft.com/office/officeart/2016/7/layout/LinearArrowProcessNumbered"/>
    <dgm:cxn modelId="{46F01502-45BA-4A2D-B579-DD2EF6AF2C4A}" type="presParOf" srcId="{0891FDA3-F902-4D1D-97B1-FF140B0430A7}" destId="{E56840FD-971C-41C8-98AB-7945D3DA8A8E}" srcOrd="7" destOrd="0" presId="urn:microsoft.com/office/officeart/2016/7/layout/LinearArrowProcessNumbered"/>
    <dgm:cxn modelId="{55EA3D12-CB93-4C7A-9B3D-1EAFF657BD80}" type="presParOf" srcId="{0891FDA3-F902-4D1D-97B1-FF140B0430A7}" destId="{DC5FDC1B-EE7D-4565-BF3E-B50C881D1EDF}" srcOrd="8" destOrd="0" presId="urn:microsoft.com/office/officeart/2016/7/layout/LinearArrowProcessNumbered"/>
    <dgm:cxn modelId="{296FB392-E2F8-4930-9A0D-15DCC816E91D}" type="presParOf" srcId="{DC5FDC1B-EE7D-4565-BF3E-B50C881D1EDF}" destId="{98EF9928-0FAB-4C21-8FE1-263B6A8368A3}" srcOrd="0" destOrd="0" presId="urn:microsoft.com/office/officeart/2016/7/layout/LinearArrowProcessNumbered"/>
    <dgm:cxn modelId="{35A46F71-0A8F-456B-AB61-72275419502E}" type="presParOf" srcId="{DC5FDC1B-EE7D-4565-BF3E-B50C881D1EDF}" destId="{0FEBD9DD-2038-4F81-A1D3-4981067AF1DF}" srcOrd="1" destOrd="0" presId="urn:microsoft.com/office/officeart/2016/7/layout/LinearArrowProcessNumbered"/>
    <dgm:cxn modelId="{FC039634-4DD7-49CC-80D7-A1E5320938E2}" type="presParOf" srcId="{0FEBD9DD-2038-4F81-A1D3-4981067AF1DF}" destId="{9F453137-1895-4422-A9C0-E6B25D43D7D2}" srcOrd="0" destOrd="0" presId="urn:microsoft.com/office/officeart/2016/7/layout/LinearArrowProcessNumbered"/>
    <dgm:cxn modelId="{E5069F07-AC0B-4536-8695-BD44B60AE606}" type="presParOf" srcId="{0FEBD9DD-2038-4F81-A1D3-4981067AF1DF}" destId="{6D9C0732-499B-4DB0-ABFD-2CEE73D55328}" srcOrd="1" destOrd="0" presId="urn:microsoft.com/office/officeart/2016/7/layout/LinearArrowProcessNumbered"/>
    <dgm:cxn modelId="{4D8785E5-5B7B-44B6-971C-76046170C20F}" type="presParOf" srcId="{0FEBD9DD-2038-4F81-A1D3-4981067AF1DF}" destId="{DD085967-824D-4B1B-B0A0-C29882273C8F}" srcOrd="2" destOrd="0" presId="urn:microsoft.com/office/officeart/2016/7/layout/LinearArrowProcessNumbered"/>
    <dgm:cxn modelId="{F5D14B7C-55AA-4451-A338-EA874C9B2650}" type="presParOf" srcId="{0FEBD9DD-2038-4F81-A1D3-4981067AF1DF}" destId="{9E4D286D-892A-4A81-A260-13E1E73C14AD}" srcOrd="3" destOrd="0" presId="urn:microsoft.com/office/officeart/2016/7/layout/LinearArrowProcessNumbered"/>
    <dgm:cxn modelId="{AE522441-59B3-4AD6-B7A1-38802DD697D4}" type="presParOf" srcId="{DC5FDC1B-EE7D-4565-BF3E-B50C881D1EDF}" destId="{8C8EAD46-0456-49DE-B033-D0834B50B0AF}" srcOrd="2" destOrd="0" presId="urn:microsoft.com/office/officeart/2016/7/layout/LinearArrowProcessNumbered"/>
    <dgm:cxn modelId="{91CCB076-2C1D-4CBC-9D04-D745B3A2E577}" type="presParOf" srcId="{0891FDA3-F902-4D1D-97B1-FF140B0430A7}" destId="{DD583668-AFEE-4CE4-A5FD-F6E408EDAF9F}" srcOrd="9" destOrd="0" presId="urn:microsoft.com/office/officeart/2016/7/layout/LinearArrowProcessNumbered"/>
    <dgm:cxn modelId="{7E400BE1-0529-459F-9ED4-DDEB30B99CDB}" type="presParOf" srcId="{0891FDA3-F902-4D1D-97B1-FF140B0430A7}" destId="{27F36F51-ED81-40F5-9A2F-2EEFD2FEFC3A}" srcOrd="10" destOrd="0" presId="urn:microsoft.com/office/officeart/2016/7/layout/LinearArrowProcessNumbered"/>
    <dgm:cxn modelId="{A2A5EDF6-D610-4E84-B752-B664DF6E0110}" type="presParOf" srcId="{27F36F51-ED81-40F5-9A2F-2EEFD2FEFC3A}" destId="{E2895C32-6652-4DC8-A3D8-74DB5B3E58A4}" srcOrd="0" destOrd="0" presId="urn:microsoft.com/office/officeart/2016/7/layout/LinearArrowProcessNumbered"/>
    <dgm:cxn modelId="{31673694-0197-4B78-9616-A5333145FA69}" type="presParOf" srcId="{27F36F51-ED81-40F5-9A2F-2EEFD2FEFC3A}" destId="{51A47CEE-B62C-46BE-B32C-51910E4BD6B2}" srcOrd="1" destOrd="0" presId="urn:microsoft.com/office/officeart/2016/7/layout/LinearArrowProcessNumbered"/>
    <dgm:cxn modelId="{C5F70A7C-9792-4254-81AC-C018FBBFA5A6}" type="presParOf" srcId="{51A47CEE-B62C-46BE-B32C-51910E4BD6B2}" destId="{18B7F14C-AF46-4DC6-AEB8-50A4A6000F92}" srcOrd="0" destOrd="0" presId="urn:microsoft.com/office/officeart/2016/7/layout/LinearArrowProcessNumbered"/>
    <dgm:cxn modelId="{51B880D5-3E21-4914-8EC1-A8ACBF4721B6}" type="presParOf" srcId="{51A47CEE-B62C-46BE-B32C-51910E4BD6B2}" destId="{4C6B7840-ECE9-49E1-84CB-34467CDC9A1A}" srcOrd="1" destOrd="0" presId="urn:microsoft.com/office/officeart/2016/7/layout/LinearArrowProcessNumbered"/>
    <dgm:cxn modelId="{0C44ACEB-CA65-469B-84D3-C6D835F0E15E}" type="presParOf" srcId="{51A47CEE-B62C-46BE-B32C-51910E4BD6B2}" destId="{5D1D9A63-77FA-46FC-BAFC-780351F87B96}" srcOrd="2" destOrd="0" presId="urn:microsoft.com/office/officeart/2016/7/layout/LinearArrowProcessNumbered"/>
    <dgm:cxn modelId="{E618D8CC-1611-400B-A445-33E9240F3B40}" type="presParOf" srcId="{51A47CEE-B62C-46BE-B32C-51910E4BD6B2}" destId="{9ABA37F3-E867-4B97-820B-C4A9051AD82F}" srcOrd="3" destOrd="0" presId="urn:microsoft.com/office/officeart/2016/7/layout/LinearArrowProcessNumbered"/>
    <dgm:cxn modelId="{80BBED15-C481-4D10-A652-08FAEBDE4EDF}" type="presParOf" srcId="{27F36F51-ED81-40F5-9A2F-2EEFD2FEFC3A}" destId="{9A879A4C-918B-4D77-94C8-47D1FAFE9789}" srcOrd="2" destOrd="0" presId="urn:microsoft.com/office/officeart/2016/7/layout/LinearArrowProcessNumbered"/>
    <dgm:cxn modelId="{36851791-36EA-4D8D-B476-5EE01FAE808C}" type="presParOf" srcId="{0891FDA3-F902-4D1D-97B1-FF140B0430A7}" destId="{11B4ACC7-376E-471B-B14F-9F936E939DF9}" srcOrd="11" destOrd="0" presId="urn:microsoft.com/office/officeart/2016/7/layout/LinearArrowProcessNumbered"/>
    <dgm:cxn modelId="{9939470E-CA7C-4902-8C33-FEA9A1614FCC}" type="presParOf" srcId="{0891FDA3-F902-4D1D-97B1-FF140B0430A7}" destId="{EF448D66-147A-4901-9509-2D00151235B6}" srcOrd="12" destOrd="0" presId="urn:microsoft.com/office/officeart/2016/7/layout/LinearArrowProcessNumbered"/>
    <dgm:cxn modelId="{C87DDC1C-D596-46C0-8F5C-02B587B972AC}" type="presParOf" srcId="{EF448D66-147A-4901-9509-2D00151235B6}" destId="{9713882F-F217-413E-A1CE-653E5D8910B7}" srcOrd="0" destOrd="0" presId="urn:microsoft.com/office/officeart/2016/7/layout/LinearArrowProcessNumbered"/>
    <dgm:cxn modelId="{68DC6D4A-14FB-4727-95E8-EEC69E0B13DE}" type="presParOf" srcId="{EF448D66-147A-4901-9509-2D00151235B6}" destId="{2C7E4E0E-4D91-4816-9560-0BD070191EAE}" srcOrd="1" destOrd="0" presId="urn:microsoft.com/office/officeart/2016/7/layout/LinearArrowProcessNumbered"/>
    <dgm:cxn modelId="{4D5B2D5E-640C-4940-9385-CBB985B98716}" type="presParOf" srcId="{2C7E4E0E-4D91-4816-9560-0BD070191EAE}" destId="{E8175385-8ABA-4DAC-8617-91A4834038F7}" srcOrd="0" destOrd="0" presId="urn:microsoft.com/office/officeart/2016/7/layout/LinearArrowProcessNumbered"/>
    <dgm:cxn modelId="{429B1C8F-9318-4EDB-AD56-4BED320978FA}" type="presParOf" srcId="{2C7E4E0E-4D91-4816-9560-0BD070191EAE}" destId="{7BB6D3E3-79FA-4F63-96DC-A6F85851E6C6}" srcOrd="1" destOrd="0" presId="urn:microsoft.com/office/officeart/2016/7/layout/LinearArrowProcessNumbered"/>
    <dgm:cxn modelId="{ED964344-E036-41C8-A221-856E1BA17769}" type="presParOf" srcId="{2C7E4E0E-4D91-4816-9560-0BD070191EAE}" destId="{9C29A7D0-0DE3-4E9E-950F-CC2C8877AD3B}" srcOrd="2" destOrd="0" presId="urn:microsoft.com/office/officeart/2016/7/layout/LinearArrowProcessNumbered"/>
    <dgm:cxn modelId="{18115FAA-5317-4B26-AF32-7B15AFDC3C60}" type="presParOf" srcId="{2C7E4E0E-4D91-4816-9560-0BD070191EAE}" destId="{868E42B2-82F2-4987-9E48-82C3D0CC149C}" srcOrd="3" destOrd="0" presId="urn:microsoft.com/office/officeart/2016/7/layout/LinearArrowProcessNumbered"/>
    <dgm:cxn modelId="{B0071613-1EF1-4E54-8D12-84CCB621CE60}" type="presParOf" srcId="{EF448D66-147A-4901-9509-2D00151235B6}" destId="{05DD98A0-CDAF-4A76-BD23-7F17B3D87300}" srcOrd="2" destOrd="0" presId="urn:microsoft.com/office/officeart/2016/7/layout/LinearArrowProcessNumbered"/>
    <dgm:cxn modelId="{D1FD59B6-3A5C-47CD-969F-1D1037EDCFD0}" type="presParOf" srcId="{0891FDA3-F902-4D1D-97B1-FF140B0430A7}" destId="{8AE0A7D9-26F4-427B-AC10-68B6F9E8B631}" srcOrd="13" destOrd="0" presId="urn:microsoft.com/office/officeart/2016/7/layout/LinearArrowProcessNumbered"/>
    <dgm:cxn modelId="{09FCB5CC-5876-4BAB-954F-8CECF29C1FC2}" type="presParOf" srcId="{0891FDA3-F902-4D1D-97B1-FF140B0430A7}" destId="{F34F7F12-9029-4970-927B-178A27097EF0}" srcOrd="14" destOrd="0" presId="urn:microsoft.com/office/officeart/2016/7/layout/LinearArrowProcessNumbered"/>
    <dgm:cxn modelId="{8AD95E44-3959-4BE4-80E6-E8E21C87220A}" type="presParOf" srcId="{F34F7F12-9029-4970-927B-178A27097EF0}" destId="{1D2DC20A-0FF4-4907-9C69-7EAA54416A52}" srcOrd="0" destOrd="0" presId="urn:microsoft.com/office/officeart/2016/7/layout/LinearArrowProcessNumbered"/>
    <dgm:cxn modelId="{4EC074A1-4ADE-48BD-AA7C-0A5E70BBE010}" type="presParOf" srcId="{F34F7F12-9029-4970-927B-178A27097EF0}" destId="{2CE0A1EC-A5CD-4460-8A2D-3B8D3270372B}" srcOrd="1" destOrd="0" presId="urn:microsoft.com/office/officeart/2016/7/layout/LinearArrowProcessNumbered"/>
    <dgm:cxn modelId="{A9EBC666-EE3E-4592-8300-162D33786799}" type="presParOf" srcId="{2CE0A1EC-A5CD-4460-8A2D-3B8D3270372B}" destId="{7A0EC8D2-083D-4283-B3D7-FE04F01C012B}" srcOrd="0" destOrd="0" presId="urn:microsoft.com/office/officeart/2016/7/layout/LinearArrowProcessNumbered"/>
    <dgm:cxn modelId="{E9135222-7896-4379-A100-4B1393D3E8E0}" type="presParOf" srcId="{2CE0A1EC-A5CD-4460-8A2D-3B8D3270372B}" destId="{E71C3C5C-78A3-4F17-B159-93FBB7C8C6D3}" srcOrd="1" destOrd="0" presId="urn:microsoft.com/office/officeart/2016/7/layout/LinearArrowProcessNumbered"/>
    <dgm:cxn modelId="{DD15DAC3-90AC-476F-8B12-880EBA71B18B}" type="presParOf" srcId="{2CE0A1EC-A5CD-4460-8A2D-3B8D3270372B}" destId="{D975E2A1-6F5F-476F-B9D3-4CC98BAB38C4}" srcOrd="2" destOrd="0" presId="urn:microsoft.com/office/officeart/2016/7/layout/LinearArrowProcessNumbered"/>
    <dgm:cxn modelId="{E2AA2445-77C7-4677-9F7F-6E15C5095FD5}" type="presParOf" srcId="{2CE0A1EC-A5CD-4460-8A2D-3B8D3270372B}" destId="{39C122F8-7FE1-42D2-8D05-8F597DDE91D0}" srcOrd="3" destOrd="0" presId="urn:microsoft.com/office/officeart/2016/7/layout/LinearArrowProcessNumbered"/>
    <dgm:cxn modelId="{8AB2ADA1-74DB-4F5C-A97B-843DEA9B689A}" type="presParOf" srcId="{F34F7F12-9029-4970-927B-178A27097EF0}" destId="{E17DA91A-72E0-4D98-A8BF-11D717E27659}" srcOrd="2" destOrd="0" presId="urn:microsoft.com/office/officeart/2016/7/layout/LinearArrow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F1B89D6-6503-48DF-840A-3788DEC8D7DB}" type="doc">
      <dgm:prSet loTypeId="urn:microsoft.com/office/officeart/2016/7/layout/LinearBlockProcessNumbered" loCatId="process" qsTypeId="urn:microsoft.com/office/officeart/2005/8/quickstyle/simple2" qsCatId="simple" csTypeId="urn:microsoft.com/office/officeart/2005/8/colors/colorful2" csCatId="colorful"/>
      <dgm:spPr/>
      <dgm:t>
        <a:bodyPr/>
        <a:lstStyle/>
        <a:p>
          <a:endParaRPr lang="en-US"/>
        </a:p>
      </dgm:t>
    </dgm:pt>
    <dgm:pt modelId="{3EDE7B46-4D08-4DBA-BAFC-45E2899ECD1B}">
      <dgm:prSet/>
      <dgm:spPr/>
      <dgm:t>
        <a:bodyPr/>
        <a:lstStyle/>
        <a:p>
          <a:r>
            <a:rPr lang="zh-CN"/>
            <a:t>图的各种遍历算法</a:t>
          </a:r>
          <a:endParaRPr lang="en-US"/>
        </a:p>
      </dgm:t>
    </dgm:pt>
    <dgm:pt modelId="{6A1049CC-CAC6-45CF-9ADB-275D3A3E367F}" type="parTrans" cxnId="{C1FC3ED1-BEE9-4D9F-8CD7-B1AF8B0B214D}">
      <dgm:prSet/>
      <dgm:spPr/>
      <dgm:t>
        <a:bodyPr/>
        <a:lstStyle/>
        <a:p>
          <a:endParaRPr lang="en-US"/>
        </a:p>
      </dgm:t>
    </dgm:pt>
    <dgm:pt modelId="{47B6E471-CEB1-4746-BEFB-52B7AB0FD6E9}" type="sibTrans" cxnId="{C1FC3ED1-BEE9-4D9F-8CD7-B1AF8B0B214D}">
      <dgm:prSet phldrT="01" phldr="0"/>
      <dgm:spPr/>
      <dgm:t>
        <a:bodyPr/>
        <a:lstStyle/>
        <a:p>
          <a:r>
            <a:rPr lang="en-US"/>
            <a:t>01</a:t>
          </a:r>
        </a:p>
      </dgm:t>
    </dgm:pt>
    <dgm:pt modelId="{2329C41E-0BA5-474D-A38A-79D6F019B96A}">
      <dgm:prSet/>
      <dgm:spPr/>
      <dgm:t>
        <a:bodyPr/>
        <a:lstStyle/>
        <a:p>
          <a:r>
            <a:rPr lang="zh-CN"/>
            <a:t>单源最短路径</a:t>
          </a:r>
          <a:r>
            <a:rPr lang="en-US"/>
            <a:t>(Dijkstra</a:t>
          </a:r>
          <a:r>
            <a:rPr lang="zh-CN"/>
            <a:t>算法</a:t>
          </a:r>
          <a:r>
            <a:rPr lang="en-US"/>
            <a:t>)</a:t>
          </a:r>
        </a:p>
      </dgm:t>
    </dgm:pt>
    <dgm:pt modelId="{4E4E7DCE-AF21-4808-B2D9-ECC9B6321F7F}" type="parTrans" cxnId="{5E5FFB91-CE0D-4D11-923C-885DA8386AFB}">
      <dgm:prSet/>
      <dgm:spPr/>
      <dgm:t>
        <a:bodyPr/>
        <a:lstStyle/>
        <a:p>
          <a:endParaRPr lang="en-US"/>
        </a:p>
      </dgm:t>
    </dgm:pt>
    <dgm:pt modelId="{5FFDB49D-F968-42FA-895E-7C3726AE01A6}" type="sibTrans" cxnId="{5E5FFB91-CE0D-4D11-923C-885DA8386AFB}">
      <dgm:prSet phldrT="02" phldr="0"/>
      <dgm:spPr/>
      <dgm:t>
        <a:bodyPr/>
        <a:lstStyle/>
        <a:p>
          <a:r>
            <a:rPr lang="en-US"/>
            <a:t>02</a:t>
          </a:r>
        </a:p>
      </dgm:t>
    </dgm:pt>
    <dgm:pt modelId="{208DFFB3-D550-4922-99C1-6E6BB80C76E7}">
      <dgm:prSet/>
      <dgm:spPr/>
      <dgm:t>
        <a:bodyPr/>
        <a:lstStyle/>
        <a:p>
          <a:r>
            <a:rPr lang="zh-CN"/>
            <a:t>所有顶点对的最短路径</a:t>
          </a:r>
          <a:r>
            <a:rPr lang="en-US"/>
            <a:t>(Floyd</a:t>
          </a:r>
          <a:r>
            <a:rPr lang="zh-CN"/>
            <a:t>算法</a:t>
          </a:r>
          <a:r>
            <a:rPr lang="en-US"/>
            <a:t>)</a:t>
          </a:r>
        </a:p>
      </dgm:t>
    </dgm:pt>
    <dgm:pt modelId="{BB25E8F1-0444-46BD-948C-908BA993AE18}" type="parTrans" cxnId="{CFF2E756-576C-498C-8EB6-861B9D1898F4}">
      <dgm:prSet/>
      <dgm:spPr/>
      <dgm:t>
        <a:bodyPr/>
        <a:lstStyle/>
        <a:p>
          <a:endParaRPr lang="en-US"/>
        </a:p>
      </dgm:t>
    </dgm:pt>
    <dgm:pt modelId="{E5EE3ABD-4FA1-47AA-AC06-76911A93F9AA}" type="sibTrans" cxnId="{CFF2E756-576C-498C-8EB6-861B9D1898F4}">
      <dgm:prSet phldrT="03" phldr="0"/>
      <dgm:spPr/>
      <dgm:t>
        <a:bodyPr/>
        <a:lstStyle/>
        <a:p>
          <a:r>
            <a:rPr lang="en-US"/>
            <a:t>03</a:t>
          </a:r>
        </a:p>
      </dgm:t>
    </dgm:pt>
    <dgm:pt modelId="{F6D3ADF5-CB4F-457F-A7BA-836513FDA734}">
      <dgm:prSet/>
      <dgm:spPr/>
      <dgm:t>
        <a:bodyPr/>
        <a:lstStyle/>
        <a:p>
          <a:r>
            <a:rPr lang="zh-CN"/>
            <a:t>图的基本存储结构</a:t>
          </a:r>
          <a:r>
            <a:rPr lang="en-US"/>
            <a:t>(</a:t>
          </a:r>
          <a:r>
            <a:rPr lang="zh-CN"/>
            <a:t>邻接矩阵</a:t>
          </a:r>
          <a:r>
            <a:rPr lang="en-US"/>
            <a:t>)</a:t>
          </a:r>
        </a:p>
      </dgm:t>
    </dgm:pt>
    <dgm:pt modelId="{7525BDA0-BE58-4C52-AF45-49EC8EDD2E1D}" type="parTrans" cxnId="{984B8096-5FD9-4CE2-9799-67BF2D6EDE2A}">
      <dgm:prSet/>
      <dgm:spPr/>
      <dgm:t>
        <a:bodyPr/>
        <a:lstStyle/>
        <a:p>
          <a:endParaRPr lang="en-US"/>
        </a:p>
      </dgm:t>
    </dgm:pt>
    <dgm:pt modelId="{5BA493F5-550A-478A-B726-7BEBF91D934F}" type="sibTrans" cxnId="{984B8096-5FD9-4CE2-9799-67BF2D6EDE2A}">
      <dgm:prSet phldrT="04" phldr="0"/>
      <dgm:spPr/>
      <dgm:t>
        <a:bodyPr/>
        <a:lstStyle/>
        <a:p>
          <a:r>
            <a:rPr lang="en-US"/>
            <a:t>04</a:t>
          </a:r>
        </a:p>
      </dgm:t>
    </dgm:pt>
    <dgm:pt modelId="{2D191B4E-A633-47E5-9534-00B7ED3CC36C}">
      <dgm:prSet/>
      <dgm:spPr/>
      <dgm:t>
        <a:bodyPr/>
        <a:lstStyle/>
        <a:p>
          <a:r>
            <a:rPr lang="zh-CN"/>
            <a:t>文件的读取存储操作</a:t>
          </a:r>
          <a:endParaRPr lang="en-US"/>
        </a:p>
      </dgm:t>
    </dgm:pt>
    <dgm:pt modelId="{5608418F-02BC-437A-A19F-3A055219B525}" type="parTrans" cxnId="{21DF27D7-D826-4928-ACD6-FC51989CDBF1}">
      <dgm:prSet/>
      <dgm:spPr/>
      <dgm:t>
        <a:bodyPr/>
        <a:lstStyle/>
        <a:p>
          <a:endParaRPr lang="en-US"/>
        </a:p>
      </dgm:t>
    </dgm:pt>
    <dgm:pt modelId="{92A638E4-2E76-4086-9EB5-9F51A81052CC}" type="sibTrans" cxnId="{21DF27D7-D826-4928-ACD6-FC51989CDBF1}">
      <dgm:prSet phldrT="05" phldr="0"/>
      <dgm:spPr/>
      <dgm:t>
        <a:bodyPr/>
        <a:lstStyle/>
        <a:p>
          <a:r>
            <a:rPr lang="en-US"/>
            <a:t>05</a:t>
          </a:r>
        </a:p>
      </dgm:t>
    </dgm:pt>
    <dgm:pt modelId="{CC13AE63-CDB7-45E6-8AFC-E05FD541E4F6}">
      <dgm:prSet/>
      <dgm:spPr/>
      <dgm:t>
        <a:bodyPr/>
        <a:lstStyle/>
        <a:p>
          <a:r>
            <a:rPr lang="zh-CN"/>
            <a:t>界面交互</a:t>
          </a:r>
          <a:endParaRPr lang="en-US"/>
        </a:p>
      </dgm:t>
    </dgm:pt>
    <dgm:pt modelId="{D63FFF36-EAE1-453A-845A-1AC30BEC65D7}" type="parTrans" cxnId="{C46222C4-5C75-4893-81A0-7A282918CBFF}">
      <dgm:prSet/>
      <dgm:spPr/>
      <dgm:t>
        <a:bodyPr/>
        <a:lstStyle/>
        <a:p>
          <a:endParaRPr lang="en-US"/>
        </a:p>
      </dgm:t>
    </dgm:pt>
    <dgm:pt modelId="{2CB5A17C-7E6A-4F6A-8964-9C428F0A6521}" type="sibTrans" cxnId="{C46222C4-5C75-4893-81A0-7A282918CBFF}">
      <dgm:prSet phldrT="06" phldr="0"/>
      <dgm:spPr/>
      <dgm:t>
        <a:bodyPr/>
        <a:lstStyle/>
        <a:p>
          <a:r>
            <a:rPr lang="en-US"/>
            <a:t>06</a:t>
          </a:r>
        </a:p>
      </dgm:t>
    </dgm:pt>
    <dgm:pt modelId="{87B8508D-A5E2-49BE-A537-A5F3D46741A0}" type="pres">
      <dgm:prSet presAssocID="{6F1B89D6-6503-48DF-840A-3788DEC8D7DB}" presName="Name0" presStyleCnt="0">
        <dgm:presLayoutVars>
          <dgm:animLvl val="lvl"/>
          <dgm:resizeHandles val="exact"/>
        </dgm:presLayoutVars>
      </dgm:prSet>
      <dgm:spPr/>
    </dgm:pt>
    <dgm:pt modelId="{39D0C6F5-D87D-4E49-9B3D-9F477DE75B34}" type="pres">
      <dgm:prSet presAssocID="{3EDE7B46-4D08-4DBA-BAFC-45E2899ECD1B}" presName="compositeNode" presStyleCnt="0">
        <dgm:presLayoutVars>
          <dgm:bulletEnabled val="1"/>
        </dgm:presLayoutVars>
      </dgm:prSet>
      <dgm:spPr/>
    </dgm:pt>
    <dgm:pt modelId="{613AB764-114C-4C9F-8F44-4268204D23C0}" type="pres">
      <dgm:prSet presAssocID="{3EDE7B46-4D08-4DBA-BAFC-45E2899ECD1B}" presName="bgRect" presStyleLbl="alignNode1" presStyleIdx="0" presStyleCnt="6"/>
      <dgm:spPr/>
    </dgm:pt>
    <dgm:pt modelId="{12DC1683-2BFD-4446-BEC1-EA28A3C44B2A}" type="pres">
      <dgm:prSet presAssocID="{47B6E471-CEB1-4746-BEFB-52B7AB0FD6E9}" presName="sibTransNodeRect" presStyleLbl="alignNode1" presStyleIdx="0" presStyleCnt="6">
        <dgm:presLayoutVars>
          <dgm:chMax val="0"/>
          <dgm:bulletEnabled val="1"/>
        </dgm:presLayoutVars>
      </dgm:prSet>
      <dgm:spPr/>
    </dgm:pt>
    <dgm:pt modelId="{04991D3B-7162-4300-A871-E5C93E23F338}" type="pres">
      <dgm:prSet presAssocID="{3EDE7B46-4D08-4DBA-BAFC-45E2899ECD1B}" presName="nodeRect" presStyleLbl="alignNode1" presStyleIdx="0" presStyleCnt="6">
        <dgm:presLayoutVars>
          <dgm:bulletEnabled val="1"/>
        </dgm:presLayoutVars>
      </dgm:prSet>
      <dgm:spPr/>
    </dgm:pt>
    <dgm:pt modelId="{A383248A-9140-42B7-8DE5-5EF851002F08}" type="pres">
      <dgm:prSet presAssocID="{47B6E471-CEB1-4746-BEFB-52B7AB0FD6E9}" presName="sibTrans" presStyleCnt="0"/>
      <dgm:spPr/>
    </dgm:pt>
    <dgm:pt modelId="{3CF036CC-9877-4294-BAAD-AC49B630FAC6}" type="pres">
      <dgm:prSet presAssocID="{2329C41E-0BA5-474D-A38A-79D6F019B96A}" presName="compositeNode" presStyleCnt="0">
        <dgm:presLayoutVars>
          <dgm:bulletEnabled val="1"/>
        </dgm:presLayoutVars>
      </dgm:prSet>
      <dgm:spPr/>
    </dgm:pt>
    <dgm:pt modelId="{862C57DF-51AC-432C-899F-7498247EFF5D}" type="pres">
      <dgm:prSet presAssocID="{2329C41E-0BA5-474D-A38A-79D6F019B96A}" presName="bgRect" presStyleLbl="alignNode1" presStyleIdx="1" presStyleCnt="6"/>
      <dgm:spPr/>
    </dgm:pt>
    <dgm:pt modelId="{E6F0E585-1EB7-42F0-A332-7F069FBB9CC1}" type="pres">
      <dgm:prSet presAssocID="{5FFDB49D-F968-42FA-895E-7C3726AE01A6}" presName="sibTransNodeRect" presStyleLbl="alignNode1" presStyleIdx="1" presStyleCnt="6">
        <dgm:presLayoutVars>
          <dgm:chMax val="0"/>
          <dgm:bulletEnabled val="1"/>
        </dgm:presLayoutVars>
      </dgm:prSet>
      <dgm:spPr/>
    </dgm:pt>
    <dgm:pt modelId="{4D71AB2D-DC98-4C6D-ABA3-3B0E2AD5D8DF}" type="pres">
      <dgm:prSet presAssocID="{2329C41E-0BA5-474D-A38A-79D6F019B96A}" presName="nodeRect" presStyleLbl="alignNode1" presStyleIdx="1" presStyleCnt="6">
        <dgm:presLayoutVars>
          <dgm:bulletEnabled val="1"/>
        </dgm:presLayoutVars>
      </dgm:prSet>
      <dgm:spPr/>
    </dgm:pt>
    <dgm:pt modelId="{72B3A193-CA94-416F-8FA1-BB8ED06D8000}" type="pres">
      <dgm:prSet presAssocID="{5FFDB49D-F968-42FA-895E-7C3726AE01A6}" presName="sibTrans" presStyleCnt="0"/>
      <dgm:spPr/>
    </dgm:pt>
    <dgm:pt modelId="{83B4C2A3-520A-49C2-9DFC-6781493D8123}" type="pres">
      <dgm:prSet presAssocID="{208DFFB3-D550-4922-99C1-6E6BB80C76E7}" presName="compositeNode" presStyleCnt="0">
        <dgm:presLayoutVars>
          <dgm:bulletEnabled val="1"/>
        </dgm:presLayoutVars>
      </dgm:prSet>
      <dgm:spPr/>
    </dgm:pt>
    <dgm:pt modelId="{0C2865EB-4EA2-42B0-985D-A88754BB7784}" type="pres">
      <dgm:prSet presAssocID="{208DFFB3-D550-4922-99C1-6E6BB80C76E7}" presName="bgRect" presStyleLbl="alignNode1" presStyleIdx="2" presStyleCnt="6"/>
      <dgm:spPr/>
    </dgm:pt>
    <dgm:pt modelId="{05F367FA-25B4-49A3-B681-9972B0717941}" type="pres">
      <dgm:prSet presAssocID="{E5EE3ABD-4FA1-47AA-AC06-76911A93F9AA}" presName="sibTransNodeRect" presStyleLbl="alignNode1" presStyleIdx="2" presStyleCnt="6">
        <dgm:presLayoutVars>
          <dgm:chMax val="0"/>
          <dgm:bulletEnabled val="1"/>
        </dgm:presLayoutVars>
      </dgm:prSet>
      <dgm:spPr/>
    </dgm:pt>
    <dgm:pt modelId="{32AE4CEC-BEA3-416E-B885-0B64A9D8B74D}" type="pres">
      <dgm:prSet presAssocID="{208DFFB3-D550-4922-99C1-6E6BB80C76E7}" presName="nodeRect" presStyleLbl="alignNode1" presStyleIdx="2" presStyleCnt="6">
        <dgm:presLayoutVars>
          <dgm:bulletEnabled val="1"/>
        </dgm:presLayoutVars>
      </dgm:prSet>
      <dgm:spPr/>
    </dgm:pt>
    <dgm:pt modelId="{5156B5E1-B0DF-492D-AA40-99CDFC9468F5}" type="pres">
      <dgm:prSet presAssocID="{E5EE3ABD-4FA1-47AA-AC06-76911A93F9AA}" presName="sibTrans" presStyleCnt="0"/>
      <dgm:spPr/>
    </dgm:pt>
    <dgm:pt modelId="{50CB1CBF-E94F-49BB-9B4A-9EB4DD9ACFF2}" type="pres">
      <dgm:prSet presAssocID="{F6D3ADF5-CB4F-457F-A7BA-836513FDA734}" presName="compositeNode" presStyleCnt="0">
        <dgm:presLayoutVars>
          <dgm:bulletEnabled val="1"/>
        </dgm:presLayoutVars>
      </dgm:prSet>
      <dgm:spPr/>
    </dgm:pt>
    <dgm:pt modelId="{C4F56022-B07F-48BB-B641-E0199A68DEFB}" type="pres">
      <dgm:prSet presAssocID="{F6D3ADF5-CB4F-457F-A7BA-836513FDA734}" presName="bgRect" presStyleLbl="alignNode1" presStyleIdx="3" presStyleCnt="6"/>
      <dgm:spPr/>
    </dgm:pt>
    <dgm:pt modelId="{35158CB9-D0A6-4037-B055-476BC270895C}" type="pres">
      <dgm:prSet presAssocID="{5BA493F5-550A-478A-B726-7BEBF91D934F}" presName="sibTransNodeRect" presStyleLbl="alignNode1" presStyleIdx="3" presStyleCnt="6">
        <dgm:presLayoutVars>
          <dgm:chMax val="0"/>
          <dgm:bulletEnabled val="1"/>
        </dgm:presLayoutVars>
      </dgm:prSet>
      <dgm:spPr/>
    </dgm:pt>
    <dgm:pt modelId="{E2E8DEDE-CE6A-436E-AB9F-C76516685588}" type="pres">
      <dgm:prSet presAssocID="{F6D3ADF5-CB4F-457F-A7BA-836513FDA734}" presName="nodeRect" presStyleLbl="alignNode1" presStyleIdx="3" presStyleCnt="6">
        <dgm:presLayoutVars>
          <dgm:bulletEnabled val="1"/>
        </dgm:presLayoutVars>
      </dgm:prSet>
      <dgm:spPr/>
    </dgm:pt>
    <dgm:pt modelId="{ED4BBAE6-A7A9-458C-B3CB-211F6BF3ECE6}" type="pres">
      <dgm:prSet presAssocID="{5BA493F5-550A-478A-B726-7BEBF91D934F}" presName="sibTrans" presStyleCnt="0"/>
      <dgm:spPr/>
    </dgm:pt>
    <dgm:pt modelId="{D201C65B-9094-4FEE-9355-15CBD0556FA8}" type="pres">
      <dgm:prSet presAssocID="{2D191B4E-A633-47E5-9534-00B7ED3CC36C}" presName="compositeNode" presStyleCnt="0">
        <dgm:presLayoutVars>
          <dgm:bulletEnabled val="1"/>
        </dgm:presLayoutVars>
      </dgm:prSet>
      <dgm:spPr/>
    </dgm:pt>
    <dgm:pt modelId="{9FB1F05B-2841-4ADA-87B1-A6AA12CE77F8}" type="pres">
      <dgm:prSet presAssocID="{2D191B4E-A633-47E5-9534-00B7ED3CC36C}" presName="bgRect" presStyleLbl="alignNode1" presStyleIdx="4" presStyleCnt="6"/>
      <dgm:spPr/>
    </dgm:pt>
    <dgm:pt modelId="{DECE9FE8-732D-412D-9F4A-174EA60EA0DC}" type="pres">
      <dgm:prSet presAssocID="{92A638E4-2E76-4086-9EB5-9F51A81052CC}" presName="sibTransNodeRect" presStyleLbl="alignNode1" presStyleIdx="4" presStyleCnt="6">
        <dgm:presLayoutVars>
          <dgm:chMax val="0"/>
          <dgm:bulletEnabled val="1"/>
        </dgm:presLayoutVars>
      </dgm:prSet>
      <dgm:spPr/>
    </dgm:pt>
    <dgm:pt modelId="{7EBE5636-3833-4245-A584-484B605290D9}" type="pres">
      <dgm:prSet presAssocID="{2D191B4E-A633-47E5-9534-00B7ED3CC36C}" presName="nodeRect" presStyleLbl="alignNode1" presStyleIdx="4" presStyleCnt="6">
        <dgm:presLayoutVars>
          <dgm:bulletEnabled val="1"/>
        </dgm:presLayoutVars>
      </dgm:prSet>
      <dgm:spPr/>
    </dgm:pt>
    <dgm:pt modelId="{BDA0CC8F-A126-41C4-99C0-A9D73D8A2C90}" type="pres">
      <dgm:prSet presAssocID="{92A638E4-2E76-4086-9EB5-9F51A81052CC}" presName="sibTrans" presStyleCnt="0"/>
      <dgm:spPr/>
    </dgm:pt>
    <dgm:pt modelId="{074C8615-C8D0-4E03-B727-B5142EAE30AC}" type="pres">
      <dgm:prSet presAssocID="{CC13AE63-CDB7-45E6-8AFC-E05FD541E4F6}" presName="compositeNode" presStyleCnt="0">
        <dgm:presLayoutVars>
          <dgm:bulletEnabled val="1"/>
        </dgm:presLayoutVars>
      </dgm:prSet>
      <dgm:spPr/>
    </dgm:pt>
    <dgm:pt modelId="{A845ED36-C2D8-47A1-B7F1-209FB1012BD1}" type="pres">
      <dgm:prSet presAssocID="{CC13AE63-CDB7-45E6-8AFC-E05FD541E4F6}" presName="bgRect" presStyleLbl="alignNode1" presStyleIdx="5" presStyleCnt="6"/>
      <dgm:spPr/>
    </dgm:pt>
    <dgm:pt modelId="{7569D896-1BF2-4258-9B74-5AA006452B75}" type="pres">
      <dgm:prSet presAssocID="{2CB5A17C-7E6A-4F6A-8964-9C428F0A6521}" presName="sibTransNodeRect" presStyleLbl="alignNode1" presStyleIdx="5" presStyleCnt="6">
        <dgm:presLayoutVars>
          <dgm:chMax val="0"/>
          <dgm:bulletEnabled val="1"/>
        </dgm:presLayoutVars>
      </dgm:prSet>
      <dgm:spPr/>
    </dgm:pt>
    <dgm:pt modelId="{A4314135-B3E4-4084-BBA2-027FD50820C2}" type="pres">
      <dgm:prSet presAssocID="{CC13AE63-CDB7-45E6-8AFC-E05FD541E4F6}" presName="nodeRect" presStyleLbl="alignNode1" presStyleIdx="5" presStyleCnt="6">
        <dgm:presLayoutVars>
          <dgm:bulletEnabled val="1"/>
        </dgm:presLayoutVars>
      </dgm:prSet>
      <dgm:spPr/>
    </dgm:pt>
  </dgm:ptLst>
  <dgm:cxnLst>
    <dgm:cxn modelId="{910C200A-5D39-4ED6-9C40-DEE9CFFD6FB6}" type="presOf" srcId="{CC13AE63-CDB7-45E6-8AFC-E05FD541E4F6}" destId="{A845ED36-C2D8-47A1-B7F1-209FB1012BD1}" srcOrd="0" destOrd="0" presId="urn:microsoft.com/office/officeart/2016/7/layout/LinearBlockProcessNumbered"/>
    <dgm:cxn modelId="{CB05990C-70F8-4B86-82AF-92A389282529}" type="presOf" srcId="{208DFFB3-D550-4922-99C1-6E6BB80C76E7}" destId="{32AE4CEC-BEA3-416E-B885-0B64A9D8B74D}" srcOrd="1" destOrd="0" presId="urn:microsoft.com/office/officeart/2016/7/layout/LinearBlockProcessNumbered"/>
    <dgm:cxn modelId="{365F1112-FA46-493A-8560-AA90FE73986C}" type="presOf" srcId="{2D191B4E-A633-47E5-9534-00B7ED3CC36C}" destId="{9FB1F05B-2841-4ADA-87B1-A6AA12CE77F8}" srcOrd="0" destOrd="0" presId="urn:microsoft.com/office/officeart/2016/7/layout/LinearBlockProcessNumbered"/>
    <dgm:cxn modelId="{957D6A1A-C046-41F1-91B9-B4A268C7E96A}" type="presOf" srcId="{E5EE3ABD-4FA1-47AA-AC06-76911A93F9AA}" destId="{05F367FA-25B4-49A3-B681-9972B0717941}" srcOrd="0" destOrd="0" presId="urn:microsoft.com/office/officeart/2016/7/layout/LinearBlockProcessNumbered"/>
    <dgm:cxn modelId="{055A7630-587C-4E86-A6D1-91398F16230A}" type="presOf" srcId="{47B6E471-CEB1-4746-BEFB-52B7AB0FD6E9}" destId="{12DC1683-2BFD-4446-BEC1-EA28A3C44B2A}" srcOrd="0" destOrd="0" presId="urn:microsoft.com/office/officeart/2016/7/layout/LinearBlockProcessNumbered"/>
    <dgm:cxn modelId="{E63AE95E-07D7-4F29-8B22-EDAFEE61F587}" type="presOf" srcId="{6F1B89D6-6503-48DF-840A-3788DEC8D7DB}" destId="{87B8508D-A5E2-49BE-A537-A5F3D46741A0}" srcOrd="0" destOrd="0" presId="urn:microsoft.com/office/officeart/2016/7/layout/LinearBlockProcessNumbered"/>
    <dgm:cxn modelId="{D0947C6B-19B8-4105-BE60-F42DBA299815}" type="presOf" srcId="{2CB5A17C-7E6A-4F6A-8964-9C428F0A6521}" destId="{7569D896-1BF2-4258-9B74-5AA006452B75}" srcOrd="0" destOrd="0" presId="urn:microsoft.com/office/officeart/2016/7/layout/LinearBlockProcessNumbered"/>
    <dgm:cxn modelId="{41333274-B4F6-4EB5-BDE9-C76EB20D8EF0}" type="presOf" srcId="{92A638E4-2E76-4086-9EB5-9F51A81052CC}" destId="{DECE9FE8-732D-412D-9F4A-174EA60EA0DC}" srcOrd="0" destOrd="0" presId="urn:microsoft.com/office/officeart/2016/7/layout/LinearBlockProcessNumbered"/>
    <dgm:cxn modelId="{CFF2E756-576C-498C-8EB6-861B9D1898F4}" srcId="{6F1B89D6-6503-48DF-840A-3788DEC8D7DB}" destId="{208DFFB3-D550-4922-99C1-6E6BB80C76E7}" srcOrd="2" destOrd="0" parTransId="{BB25E8F1-0444-46BD-948C-908BA993AE18}" sibTransId="{E5EE3ABD-4FA1-47AA-AC06-76911A93F9AA}"/>
    <dgm:cxn modelId="{8847A65A-C24E-4641-8EA2-FB04F8BAB9F7}" type="presOf" srcId="{208DFFB3-D550-4922-99C1-6E6BB80C76E7}" destId="{0C2865EB-4EA2-42B0-985D-A88754BB7784}" srcOrd="0" destOrd="0" presId="urn:microsoft.com/office/officeart/2016/7/layout/LinearBlockProcessNumbered"/>
    <dgm:cxn modelId="{0CAC6589-9B32-411E-A16F-3A6DF58EB2CB}" type="presOf" srcId="{2D191B4E-A633-47E5-9534-00B7ED3CC36C}" destId="{7EBE5636-3833-4245-A584-484B605290D9}" srcOrd="1" destOrd="0" presId="urn:microsoft.com/office/officeart/2016/7/layout/LinearBlockProcessNumbered"/>
    <dgm:cxn modelId="{5E5FFB91-CE0D-4D11-923C-885DA8386AFB}" srcId="{6F1B89D6-6503-48DF-840A-3788DEC8D7DB}" destId="{2329C41E-0BA5-474D-A38A-79D6F019B96A}" srcOrd="1" destOrd="0" parTransId="{4E4E7DCE-AF21-4808-B2D9-ECC9B6321F7F}" sibTransId="{5FFDB49D-F968-42FA-895E-7C3726AE01A6}"/>
    <dgm:cxn modelId="{46E2B693-36B9-45F1-A69C-D642062C2238}" type="presOf" srcId="{5FFDB49D-F968-42FA-895E-7C3726AE01A6}" destId="{E6F0E585-1EB7-42F0-A332-7F069FBB9CC1}" srcOrd="0" destOrd="0" presId="urn:microsoft.com/office/officeart/2016/7/layout/LinearBlockProcessNumbered"/>
    <dgm:cxn modelId="{E3324D95-C319-41E8-8F0A-B6BFE75384BB}" type="presOf" srcId="{F6D3ADF5-CB4F-457F-A7BA-836513FDA734}" destId="{E2E8DEDE-CE6A-436E-AB9F-C76516685588}" srcOrd="1" destOrd="0" presId="urn:microsoft.com/office/officeart/2016/7/layout/LinearBlockProcessNumbered"/>
    <dgm:cxn modelId="{984B8096-5FD9-4CE2-9799-67BF2D6EDE2A}" srcId="{6F1B89D6-6503-48DF-840A-3788DEC8D7DB}" destId="{F6D3ADF5-CB4F-457F-A7BA-836513FDA734}" srcOrd="3" destOrd="0" parTransId="{7525BDA0-BE58-4C52-AF45-49EC8EDD2E1D}" sibTransId="{5BA493F5-550A-478A-B726-7BEBF91D934F}"/>
    <dgm:cxn modelId="{FBD5C8AA-D931-42C7-855A-D8502E33248F}" type="presOf" srcId="{3EDE7B46-4D08-4DBA-BAFC-45E2899ECD1B}" destId="{613AB764-114C-4C9F-8F44-4268204D23C0}" srcOrd="0" destOrd="0" presId="urn:microsoft.com/office/officeart/2016/7/layout/LinearBlockProcessNumbered"/>
    <dgm:cxn modelId="{DEEA0EB3-8619-4F89-8A20-6E97A2E62D52}" type="presOf" srcId="{2329C41E-0BA5-474D-A38A-79D6F019B96A}" destId="{4D71AB2D-DC98-4C6D-ABA3-3B0E2AD5D8DF}" srcOrd="1" destOrd="0" presId="urn:microsoft.com/office/officeart/2016/7/layout/LinearBlockProcessNumbered"/>
    <dgm:cxn modelId="{CEE2B5BF-30CB-442E-BAE8-F0904C8A0D01}" type="presOf" srcId="{3EDE7B46-4D08-4DBA-BAFC-45E2899ECD1B}" destId="{04991D3B-7162-4300-A871-E5C93E23F338}" srcOrd="1" destOrd="0" presId="urn:microsoft.com/office/officeart/2016/7/layout/LinearBlockProcessNumbered"/>
    <dgm:cxn modelId="{AF4286C1-852B-46C4-89F9-5B717E38C6F6}" type="presOf" srcId="{5BA493F5-550A-478A-B726-7BEBF91D934F}" destId="{35158CB9-D0A6-4037-B055-476BC270895C}" srcOrd="0" destOrd="0" presId="urn:microsoft.com/office/officeart/2016/7/layout/LinearBlockProcessNumbered"/>
    <dgm:cxn modelId="{C46222C4-5C75-4893-81A0-7A282918CBFF}" srcId="{6F1B89D6-6503-48DF-840A-3788DEC8D7DB}" destId="{CC13AE63-CDB7-45E6-8AFC-E05FD541E4F6}" srcOrd="5" destOrd="0" parTransId="{D63FFF36-EAE1-453A-845A-1AC30BEC65D7}" sibTransId="{2CB5A17C-7E6A-4F6A-8964-9C428F0A6521}"/>
    <dgm:cxn modelId="{979D5ACD-9AC8-4C71-B6D0-A4BBDB4993F1}" type="presOf" srcId="{CC13AE63-CDB7-45E6-8AFC-E05FD541E4F6}" destId="{A4314135-B3E4-4084-BBA2-027FD50820C2}" srcOrd="1" destOrd="0" presId="urn:microsoft.com/office/officeart/2016/7/layout/LinearBlockProcessNumbered"/>
    <dgm:cxn modelId="{C1FC3ED1-BEE9-4D9F-8CD7-B1AF8B0B214D}" srcId="{6F1B89D6-6503-48DF-840A-3788DEC8D7DB}" destId="{3EDE7B46-4D08-4DBA-BAFC-45E2899ECD1B}" srcOrd="0" destOrd="0" parTransId="{6A1049CC-CAC6-45CF-9ADB-275D3A3E367F}" sibTransId="{47B6E471-CEB1-4746-BEFB-52B7AB0FD6E9}"/>
    <dgm:cxn modelId="{21DF27D7-D826-4928-ACD6-FC51989CDBF1}" srcId="{6F1B89D6-6503-48DF-840A-3788DEC8D7DB}" destId="{2D191B4E-A633-47E5-9534-00B7ED3CC36C}" srcOrd="4" destOrd="0" parTransId="{5608418F-02BC-437A-A19F-3A055219B525}" sibTransId="{92A638E4-2E76-4086-9EB5-9F51A81052CC}"/>
    <dgm:cxn modelId="{BD3997D9-C93E-404B-ACCE-00D768EF53E9}" type="presOf" srcId="{F6D3ADF5-CB4F-457F-A7BA-836513FDA734}" destId="{C4F56022-B07F-48BB-B641-E0199A68DEFB}" srcOrd="0" destOrd="0" presId="urn:microsoft.com/office/officeart/2016/7/layout/LinearBlockProcessNumbered"/>
    <dgm:cxn modelId="{595051FD-EB99-4719-9895-2B2F09A509D7}" type="presOf" srcId="{2329C41E-0BA5-474D-A38A-79D6F019B96A}" destId="{862C57DF-51AC-432C-899F-7498247EFF5D}" srcOrd="0" destOrd="0" presId="urn:microsoft.com/office/officeart/2016/7/layout/LinearBlockProcessNumbered"/>
    <dgm:cxn modelId="{AB2DC331-0688-4814-90B2-BEB48DF949A6}" type="presParOf" srcId="{87B8508D-A5E2-49BE-A537-A5F3D46741A0}" destId="{39D0C6F5-D87D-4E49-9B3D-9F477DE75B34}" srcOrd="0" destOrd="0" presId="urn:microsoft.com/office/officeart/2016/7/layout/LinearBlockProcessNumbered"/>
    <dgm:cxn modelId="{33D52ABE-F26A-43F1-AA23-4B364290FBF0}" type="presParOf" srcId="{39D0C6F5-D87D-4E49-9B3D-9F477DE75B34}" destId="{613AB764-114C-4C9F-8F44-4268204D23C0}" srcOrd="0" destOrd="0" presId="urn:microsoft.com/office/officeart/2016/7/layout/LinearBlockProcessNumbered"/>
    <dgm:cxn modelId="{A284CEA0-EF40-437A-BFBE-0C994CEE8B78}" type="presParOf" srcId="{39D0C6F5-D87D-4E49-9B3D-9F477DE75B34}" destId="{12DC1683-2BFD-4446-BEC1-EA28A3C44B2A}" srcOrd="1" destOrd="0" presId="urn:microsoft.com/office/officeart/2016/7/layout/LinearBlockProcessNumbered"/>
    <dgm:cxn modelId="{C1E5A3AB-A463-4D6B-A89C-672A44B67BE5}" type="presParOf" srcId="{39D0C6F5-D87D-4E49-9B3D-9F477DE75B34}" destId="{04991D3B-7162-4300-A871-E5C93E23F338}" srcOrd="2" destOrd="0" presId="urn:microsoft.com/office/officeart/2016/7/layout/LinearBlockProcessNumbered"/>
    <dgm:cxn modelId="{B84DF3BC-BC27-4BB7-8085-9EAB9864D3FD}" type="presParOf" srcId="{87B8508D-A5E2-49BE-A537-A5F3D46741A0}" destId="{A383248A-9140-42B7-8DE5-5EF851002F08}" srcOrd="1" destOrd="0" presId="urn:microsoft.com/office/officeart/2016/7/layout/LinearBlockProcessNumbered"/>
    <dgm:cxn modelId="{51CF231C-4E81-474F-8DB2-90959F95124D}" type="presParOf" srcId="{87B8508D-A5E2-49BE-A537-A5F3D46741A0}" destId="{3CF036CC-9877-4294-BAAD-AC49B630FAC6}" srcOrd="2" destOrd="0" presId="urn:microsoft.com/office/officeart/2016/7/layout/LinearBlockProcessNumbered"/>
    <dgm:cxn modelId="{297BA50C-0E27-4872-B4BB-F71D1A3B73BA}" type="presParOf" srcId="{3CF036CC-9877-4294-BAAD-AC49B630FAC6}" destId="{862C57DF-51AC-432C-899F-7498247EFF5D}" srcOrd="0" destOrd="0" presId="urn:microsoft.com/office/officeart/2016/7/layout/LinearBlockProcessNumbered"/>
    <dgm:cxn modelId="{54AD7E2B-AA0C-4A36-827C-8D9B39C2B185}" type="presParOf" srcId="{3CF036CC-9877-4294-BAAD-AC49B630FAC6}" destId="{E6F0E585-1EB7-42F0-A332-7F069FBB9CC1}" srcOrd="1" destOrd="0" presId="urn:microsoft.com/office/officeart/2016/7/layout/LinearBlockProcessNumbered"/>
    <dgm:cxn modelId="{498BF331-3BF0-4E08-9E96-D7C879FD0585}" type="presParOf" srcId="{3CF036CC-9877-4294-BAAD-AC49B630FAC6}" destId="{4D71AB2D-DC98-4C6D-ABA3-3B0E2AD5D8DF}" srcOrd="2" destOrd="0" presId="urn:microsoft.com/office/officeart/2016/7/layout/LinearBlockProcessNumbered"/>
    <dgm:cxn modelId="{94360D73-1804-4C78-95B3-2F1365CAA820}" type="presParOf" srcId="{87B8508D-A5E2-49BE-A537-A5F3D46741A0}" destId="{72B3A193-CA94-416F-8FA1-BB8ED06D8000}" srcOrd="3" destOrd="0" presId="urn:microsoft.com/office/officeart/2016/7/layout/LinearBlockProcessNumbered"/>
    <dgm:cxn modelId="{08C4A627-19A6-4A6C-89F7-76461B5F336E}" type="presParOf" srcId="{87B8508D-A5E2-49BE-A537-A5F3D46741A0}" destId="{83B4C2A3-520A-49C2-9DFC-6781493D8123}" srcOrd="4" destOrd="0" presId="urn:microsoft.com/office/officeart/2016/7/layout/LinearBlockProcessNumbered"/>
    <dgm:cxn modelId="{226FB3AE-74AB-4732-A838-D06377F0E3BB}" type="presParOf" srcId="{83B4C2A3-520A-49C2-9DFC-6781493D8123}" destId="{0C2865EB-4EA2-42B0-985D-A88754BB7784}" srcOrd="0" destOrd="0" presId="urn:microsoft.com/office/officeart/2016/7/layout/LinearBlockProcessNumbered"/>
    <dgm:cxn modelId="{D0DD9116-A44D-496C-8C19-3445218868DF}" type="presParOf" srcId="{83B4C2A3-520A-49C2-9DFC-6781493D8123}" destId="{05F367FA-25B4-49A3-B681-9972B0717941}" srcOrd="1" destOrd="0" presId="urn:microsoft.com/office/officeart/2016/7/layout/LinearBlockProcessNumbered"/>
    <dgm:cxn modelId="{AE90D07C-484F-4180-B237-A3A38B6601D0}" type="presParOf" srcId="{83B4C2A3-520A-49C2-9DFC-6781493D8123}" destId="{32AE4CEC-BEA3-416E-B885-0B64A9D8B74D}" srcOrd="2" destOrd="0" presId="urn:microsoft.com/office/officeart/2016/7/layout/LinearBlockProcessNumbered"/>
    <dgm:cxn modelId="{371E57B2-5DC6-4C67-9563-0A7849D9D7B9}" type="presParOf" srcId="{87B8508D-A5E2-49BE-A537-A5F3D46741A0}" destId="{5156B5E1-B0DF-492D-AA40-99CDFC9468F5}" srcOrd="5" destOrd="0" presId="urn:microsoft.com/office/officeart/2016/7/layout/LinearBlockProcessNumbered"/>
    <dgm:cxn modelId="{05450059-5669-47D5-BCDC-9C5CCA06B349}" type="presParOf" srcId="{87B8508D-A5E2-49BE-A537-A5F3D46741A0}" destId="{50CB1CBF-E94F-49BB-9B4A-9EB4DD9ACFF2}" srcOrd="6" destOrd="0" presId="urn:microsoft.com/office/officeart/2016/7/layout/LinearBlockProcessNumbered"/>
    <dgm:cxn modelId="{9028D980-D705-4B27-B924-90D9D6E8F6F7}" type="presParOf" srcId="{50CB1CBF-E94F-49BB-9B4A-9EB4DD9ACFF2}" destId="{C4F56022-B07F-48BB-B641-E0199A68DEFB}" srcOrd="0" destOrd="0" presId="urn:microsoft.com/office/officeart/2016/7/layout/LinearBlockProcessNumbered"/>
    <dgm:cxn modelId="{A914D49D-8238-49E1-AEE0-85800D923B04}" type="presParOf" srcId="{50CB1CBF-E94F-49BB-9B4A-9EB4DD9ACFF2}" destId="{35158CB9-D0A6-4037-B055-476BC270895C}" srcOrd="1" destOrd="0" presId="urn:microsoft.com/office/officeart/2016/7/layout/LinearBlockProcessNumbered"/>
    <dgm:cxn modelId="{85A5E1D2-4D48-42AD-9F90-F990401DBB64}" type="presParOf" srcId="{50CB1CBF-E94F-49BB-9B4A-9EB4DD9ACFF2}" destId="{E2E8DEDE-CE6A-436E-AB9F-C76516685588}" srcOrd="2" destOrd="0" presId="urn:microsoft.com/office/officeart/2016/7/layout/LinearBlockProcessNumbered"/>
    <dgm:cxn modelId="{C5E263F5-B3D0-4D2F-BFBB-8B6E67A96021}" type="presParOf" srcId="{87B8508D-A5E2-49BE-A537-A5F3D46741A0}" destId="{ED4BBAE6-A7A9-458C-B3CB-211F6BF3ECE6}" srcOrd="7" destOrd="0" presId="urn:microsoft.com/office/officeart/2016/7/layout/LinearBlockProcessNumbered"/>
    <dgm:cxn modelId="{B9B91799-C955-4197-8F40-D34AC4A3A2B5}" type="presParOf" srcId="{87B8508D-A5E2-49BE-A537-A5F3D46741A0}" destId="{D201C65B-9094-4FEE-9355-15CBD0556FA8}" srcOrd="8" destOrd="0" presId="urn:microsoft.com/office/officeart/2016/7/layout/LinearBlockProcessNumbered"/>
    <dgm:cxn modelId="{450CFB9B-E316-4258-8889-A9E7057892BD}" type="presParOf" srcId="{D201C65B-9094-4FEE-9355-15CBD0556FA8}" destId="{9FB1F05B-2841-4ADA-87B1-A6AA12CE77F8}" srcOrd="0" destOrd="0" presId="urn:microsoft.com/office/officeart/2016/7/layout/LinearBlockProcessNumbered"/>
    <dgm:cxn modelId="{ED17AF48-3561-4B7C-B6C4-9EBEB6046E3B}" type="presParOf" srcId="{D201C65B-9094-4FEE-9355-15CBD0556FA8}" destId="{DECE9FE8-732D-412D-9F4A-174EA60EA0DC}" srcOrd="1" destOrd="0" presId="urn:microsoft.com/office/officeart/2016/7/layout/LinearBlockProcessNumbered"/>
    <dgm:cxn modelId="{03E44137-DE0D-4B16-B5D7-484CA8D1A60B}" type="presParOf" srcId="{D201C65B-9094-4FEE-9355-15CBD0556FA8}" destId="{7EBE5636-3833-4245-A584-484B605290D9}" srcOrd="2" destOrd="0" presId="urn:microsoft.com/office/officeart/2016/7/layout/LinearBlockProcessNumbered"/>
    <dgm:cxn modelId="{A8100327-EE5D-4648-96DA-954C7665AE14}" type="presParOf" srcId="{87B8508D-A5E2-49BE-A537-A5F3D46741A0}" destId="{BDA0CC8F-A126-41C4-99C0-A9D73D8A2C90}" srcOrd="9" destOrd="0" presId="urn:microsoft.com/office/officeart/2016/7/layout/LinearBlockProcessNumbered"/>
    <dgm:cxn modelId="{75515280-63BE-4795-AF99-D2B3056A9D9E}" type="presParOf" srcId="{87B8508D-A5E2-49BE-A537-A5F3D46741A0}" destId="{074C8615-C8D0-4E03-B727-B5142EAE30AC}" srcOrd="10" destOrd="0" presId="urn:microsoft.com/office/officeart/2016/7/layout/LinearBlockProcessNumbered"/>
    <dgm:cxn modelId="{B869E10D-6C58-40CF-8C70-2F9E2FD45206}" type="presParOf" srcId="{074C8615-C8D0-4E03-B727-B5142EAE30AC}" destId="{A845ED36-C2D8-47A1-B7F1-209FB1012BD1}" srcOrd="0" destOrd="0" presId="urn:microsoft.com/office/officeart/2016/7/layout/LinearBlockProcessNumbered"/>
    <dgm:cxn modelId="{F71ACC3C-0D12-4167-881F-072EB8D68FF4}" type="presParOf" srcId="{074C8615-C8D0-4E03-B727-B5142EAE30AC}" destId="{7569D896-1BF2-4258-9B74-5AA006452B75}" srcOrd="1" destOrd="0" presId="urn:microsoft.com/office/officeart/2016/7/layout/LinearBlockProcessNumbered"/>
    <dgm:cxn modelId="{1FD9E21E-20BE-4149-A04B-B9C6F8E656A6}" type="presParOf" srcId="{074C8615-C8D0-4E03-B727-B5142EAE30AC}" destId="{A4314135-B3E4-4084-BBA2-027FD50820C2}" srcOrd="2" destOrd="0" presId="urn:microsoft.com/office/officeart/2016/7/layout/LinearBlock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ED7226C-D7FC-439B-832A-CF3A29E51FCB}" type="doc">
      <dgm:prSet loTypeId="urn:microsoft.com/office/officeart/2016/7/layout/ChevronBlockProcess" loCatId="process" qsTypeId="urn:microsoft.com/office/officeart/2005/8/quickstyle/simple2" qsCatId="simple" csTypeId="urn:microsoft.com/office/officeart/2005/8/colors/colorful2" csCatId="colorful" phldr="1"/>
      <dgm:spPr/>
    </dgm:pt>
    <dgm:pt modelId="{1C242EC3-E95A-4359-AC2D-C0C7F2D910C6}">
      <dgm:prSet phldrT="[文本]"/>
      <dgm:spPr/>
      <dgm:t>
        <a:bodyPr/>
        <a:lstStyle/>
        <a:p>
          <a:r>
            <a:rPr lang="zh-CN" altLang="en-US">
              <a:latin typeface="等线" panose="02010600030101010101" pitchFamily="2" charset="-122"/>
              <a:ea typeface="等线" panose="02010600030101010101" pitchFamily="2" charset="-122"/>
            </a:rPr>
            <a:t>信息录入</a:t>
          </a:r>
        </a:p>
      </dgm:t>
    </dgm:pt>
    <dgm:pt modelId="{0979E841-00B6-4E5F-9ECF-AC47053F69C2}" type="parTrans" cxnId="{DB65668E-B59C-4EA2-8CEE-EA31C6D85B3C}">
      <dgm:prSet/>
      <dgm:spPr/>
      <dgm:t>
        <a:bodyPr/>
        <a:lstStyle/>
        <a:p>
          <a:endParaRPr lang="zh-CN" altLang="en-US">
            <a:latin typeface="等线" panose="02010600030101010101" pitchFamily="2" charset="-122"/>
            <a:ea typeface="等线" panose="02010600030101010101" pitchFamily="2" charset="-122"/>
          </a:endParaRPr>
        </a:p>
      </dgm:t>
    </dgm:pt>
    <dgm:pt modelId="{9A3ACFCF-7EFC-4004-A48A-8D946CA36741}" type="sibTrans" cxnId="{DB65668E-B59C-4EA2-8CEE-EA31C6D85B3C}">
      <dgm:prSet/>
      <dgm:spPr/>
      <dgm:t>
        <a:bodyPr/>
        <a:lstStyle/>
        <a:p>
          <a:endParaRPr lang="zh-CN" altLang="en-US">
            <a:latin typeface="等线" panose="02010600030101010101" pitchFamily="2" charset="-122"/>
            <a:ea typeface="等线" panose="02010600030101010101" pitchFamily="2" charset="-122"/>
          </a:endParaRPr>
        </a:p>
      </dgm:t>
    </dgm:pt>
    <dgm:pt modelId="{8307A387-9A59-461D-AA48-8A6C1339C3E9}">
      <dgm:prSet phldrT="[文本]"/>
      <dgm:spPr/>
      <dgm:t>
        <a:bodyPr/>
        <a:lstStyle/>
        <a:p>
          <a:r>
            <a:rPr lang="zh-CN" altLang="en-US">
              <a:latin typeface="等线" panose="02010600030101010101" pitchFamily="2" charset="-122"/>
              <a:ea typeface="等线" panose="02010600030101010101" pitchFamily="2" charset="-122"/>
            </a:rPr>
            <a:t>信息查询</a:t>
          </a:r>
        </a:p>
      </dgm:t>
    </dgm:pt>
    <dgm:pt modelId="{CA0CAFA2-7E98-4FC4-A27C-3C2A65915680}" type="parTrans" cxnId="{0F61D05B-4B55-4A7F-AA76-F0AFA9F14846}">
      <dgm:prSet/>
      <dgm:spPr/>
      <dgm:t>
        <a:bodyPr/>
        <a:lstStyle/>
        <a:p>
          <a:endParaRPr lang="zh-CN" altLang="en-US">
            <a:latin typeface="等线" panose="02010600030101010101" pitchFamily="2" charset="-122"/>
            <a:ea typeface="等线" panose="02010600030101010101" pitchFamily="2" charset="-122"/>
          </a:endParaRPr>
        </a:p>
      </dgm:t>
    </dgm:pt>
    <dgm:pt modelId="{9DA5D41A-9AD3-4323-A43A-C6713099E5C4}" type="sibTrans" cxnId="{0F61D05B-4B55-4A7F-AA76-F0AFA9F14846}">
      <dgm:prSet/>
      <dgm:spPr/>
      <dgm:t>
        <a:bodyPr/>
        <a:lstStyle/>
        <a:p>
          <a:endParaRPr lang="zh-CN" altLang="en-US">
            <a:latin typeface="等线" panose="02010600030101010101" pitchFamily="2" charset="-122"/>
            <a:ea typeface="等线" panose="02010600030101010101" pitchFamily="2" charset="-122"/>
          </a:endParaRPr>
        </a:p>
      </dgm:t>
    </dgm:pt>
    <dgm:pt modelId="{8E5A7782-CAEC-4D16-B885-8576F211D503}">
      <dgm:prSet phldrT="[文本]"/>
      <dgm:spPr/>
      <dgm:t>
        <a:bodyPr/>
        <a:lstStyle/>
        <a:p>
          <a:r>
            <a:rPr lang="zh-CN" altLang="en-US">
              <a:latin typeface="等线" panose="02010600030101010101" pitchFamily="2" charset="-122"/>
              <a:ea typeface="等线" panose="02010600030101010101" pitchFamily="2" charset="-122"/>
            </a:rPr>
            <a:t>路径查询</a:t>
          </a:r>
        </a:p>
      </dgm:t>
    </dgm:pt>
    <dgm:pt modelId="{D88DA3DE-0200-4B80-B3D3-F81D254D03B1}" type="parTrans" cxnId="{4897545B-94F0-4EE9-9B99-9D31A7163A90}">
      <dgm:prSet/>
      <dgm:spPr/>
      <dgm:t>
        <a:bodyPr/>
        <a:lstStyle/>
        <a:p>
          <a:endParaRPr lang="zh-CN" altLang="en-US">
            <a:latin typeface="等线" panose="02010600030101010101" pitchFamily="2" charset="-122"/>
            <a:ea typeface="等线" panose="02010600030101010101" pitchFamily="2" charset="-122"/>
          </a:endParaRPr>
        </a:p>
      </dgm:t>
    </dgm:pt>
    <dgm:pt modelId="{ADB64123-E758-4B82-9D38-1C598251F6F7}" type="sibTrans" cxnId="{4897545B-94F0-4EE9-9B99-9D31A7163A90}">
      <dgm:prSet/>
      <dgm:spPr/>
      <dgm:t>
        <a:bodyPr/>
        <a:lstStyle/>
        <a:p>
          <a:endParaRPr lang="zh-CN" altLang="en-US">
            <a:latin typeface="等线" panose="02010600030101010101" pitchFamily="2" charset="-122"/>
            <a:ea typeface="等线" panose="02010600030101010101" pitchFamily="2" charset="-122"/>
          </a:endParaRPr>
        </a:p>
      </dgm:t>
    </dgm:pt>
    <dgm:pt modelId="{DD5B6EEC-71CA-4355-9F67-C183F46E0ABD}">
      <dgm:prSet phldrT="[文本]"/>
      <dgm:spPr/>
      <dgm:t>
        <a:bodyPr/>
        <a:lstStyle/>
        <a:p>
          <a:r>
            <a:rPr lang="zh-CN" altLang="en-US">
              <a:latin typeface="等线" panose="02010600030101010101" pitchFamily="2" charset="-122"/>
              <a:ea typeface="等线" panose="02010600030101010101" pitchFamily="2" charset="-122"/>
            </a:rPr>
            <a:t>多景点查询</a:t>
          </a:r>
        </a:p>
      </dgm:t>
    </dgm:pt>
    <dgm:pt modelId="{31FE0962-D23C-429F-B749-7132020AD5E8}" type="parTrans" cxnId="{AFDF4F9D-5196-4364-8D7D-FE14B83E80FE}">
      <dgm:prSet/>
      <dgm:spPr/>
      <dgm:t>
        <a:bodyPr/>
        <a:lstStyle/>
        <a:p>
          <a:endParaRPr lang="zh-CN" altLang="en-US">
            <a:latin typeface="等线" panose="02010600030101010101" pitchFamily="2" charset="-122"/>
            <a:ea typeface="等线" panose="02010600030101010101" pitchFamily="2" charset="-122"/>
          </a:endParaRPr>
        </a:p>
      </dgm:t>
    </dgm:pt>
    <dgm:pt modelId="{B9756A3C-7313-4184-BC49-A001397EDA82}" type="sibTrans" cxnId="{AFDF4F9D-5196-4364-8D7D-FE14B83E80FE}">
      <dgm:prSet/>
      <dgm:spPr/>
      <dgm:t>
        <a:bodyPr/>
        <a:lstStyle/>
        <a:p>
          <a:endParaRPr lang="zh-CN" altLang="en-US">
            <a:latin typeface="等线" panose="02010600030101010101" pitchFamily="2" charset="-122"/>
            <a:ea typeface="等线" panose="02010600030101010101" pitchFamily="2" charset="-122"/>
          </a:endParaRPr>
        </a:p>
      </dgm:t>
    </dgm:pt>
    <dgm:pt modelId="{DC81B6A1-450A-489A-A356-1CAC31D23F53}">
      <dgm:prSet phldrT="[文本]"/>
      <dgm:spPr/>
      <dgm:t>
        <a:bodyPr/>
        <a:lstStyle/>
        <a:p>
          <a:r>
            <a:rPr lang="zh-CN" altLang="en-US">
              <a:latin typeface="等线" panose="02010600030101010101" pitchFamily="2" charset="-122"/>
              <a:ea typeface="等线" panose="02010600030101010101" pitchFamily="2" charset="-122"/>
            </a:rPr>
            <a:t>录入景点信息</a:t>
          </a:r>
        </a:p>
      </dgm:t>
    </dgm:pt>
    <dgm:pt modelId="{0210EC06-8E28-4CBE-B6E5-945258AA997A}" type="parTrans" cxnId="{D662ECB7-5940-43D2-903D-4792872A58B3}">
      <dgm:prSet/>
      <dgm:spPr/>
      <dgm:t>
        <a:bodyPr/>
        <a:lstStyle/>
        <a:p>
          <a:endParaRPr lang="zh-CN" altLang="en-US">
            <a:latin typeface="等线" panose="02010600030101010101" pitchFamily="2" charset="-122"/>
            <a:ea typeface="等线" panose="02010600030101010101" pitchFamily="2" charset="-122"/>
          </a:endParaRPr>
        </a:p>
      </dgm:t>
    </dgm:pt>
    <dgm:pt modelId="{970CC71D-66BB-4FEA-8E4D-0D7365066D9C}" type="sibTrans" cxnId="{D662ECB7-5940-43D2-903D-4792872A58B3}">
      <dgm:prSet/>
      <dgm:spPr/>
      <dgm:t>
        <a:bodyPr/>
        <a:lstStyle/>
        <a:p>
          <a:endParaRPr lang="zh-CN" altLang="en-US">
            <a:latin typeface="等线" panose="02010600030101010101" pitchFamily="2" charset="-122"/>
            <a:ea typeface="等线" panose="02010600030101010101" pitchFamily="2" charset="-122"/>
          </a:endParaRPr>
        </a:p>
      </dgm:t>
    </dgm:pt>
    <dgm:pt modelId="{A691674E-A5C4-4FA4-9B3A-A4621BBAA257}">
      <dgm:prSet phldrT="[文本]"/>
      <dgm:spPr/>
      <dgm:t>
        <a:bodyPr/>
        <a:lstStyle/>
        <a:p>
          <a:r>
            <a:rPr lang="zh-CN" altLang="en-US">
              <a:latin typeface="等线" panose="02010600030101010101" pitchFamily="2" charset="-122"/>
              <a:ea typeface="等线" panose="02010600030101010101" pitchFamily="2" charset="-122"/>
            </a:rPr>
            <a:t>录入道路信息</a:t>
          </a:r>
        </a:p>
      </dgm:t>
    </dgm:pt>
    <dgm:pt modelId="{22002FF0-7D69-4573-A7FF-40274E4EFF30}" type="parTrans" cxnId="{89ED186A-7CE8-430E-A834-36CE676E1D4A}">
      <dgm:prSet/>
      <dgm:spPr/>
      <dgm:t>
        <a:bodyPr/>
        <a:lstStyle/>
        <a:p>
          <a:endParaRPr lang="zh-CN" altLang="en-US">
            <a:latin typeface="等线" panose="02010600030101010101" pitchFamily="2" charset="-122"/>
            <a:ea typeface="等线" panose="02010600030101010101" pitchFamily="2" charset="-122"/>
          </a:endParaRPr>
        </a:p>
      </dgm:t>
    </dgm:pt>
    <dgm:pt modelId="{6D287862-00D5-4682-969D-07EFE013738D}" type="sibTrans" cxnId="{89ED186A-7CE8-430E-A834-36CE676E1D4A}">
      <dgm:prSet/>
      <dgm:spPr/>
      <dgm:t>
        <a:bodyPr/>
        <a:lstStyle/>
        <a:p>
          <a:endParaRPr lang="zh-CN" altLang="en-US">
            <a:latin typeface="等线" panose="02010600030101010101" pitchFamily="2" charset="-122"/>
            <a:ea typeface="等线" panose="02010600030101010101" pitchFamily="2" charset="-122"/>
          </a:endParaRPr>
        </a:p>
      </dgm:t>
    </dgm:pt>
    <dgm:pt modelId="{FF1BDFF1-B1F8-49F7-8487-A8CE1E9B7D23}">
      <dgm:prSet phldrT="[文本]"/>
      <dgm:spPr/>
      <dgm:t>
        <a:bodyPr/>
        <a:lstStyle/>
        <a:p>
          <a:r>
            <a:rPr lang="zh-CN" altLang="en-US">
              <a:latin typeface="等线" panose="02010600030101010101" pitchFamily="2" charset="-122"/>
              <a:ea typeface="等线" panose="02010600030101010101" pitchFamily="2" charset="-122"/>
            </a:rPr>
            <a:t>修改景点信息</a:t>
          </a:r>
        </a:p>
      </dgm:t>
    </dgm:pt>
    <dgm:pt modelId="{04262787-971A-4428-98A5-3CDBC8EE304A}" type="parTrans" cxnId="{4A88904D-278E-43B2-A25F-34B847D06E08}">
      <dgm:prSet/>
      <dgm:spPr/>
      <dgm:t>
        <a:bodyPr/>
        <a:lstStyle/>
        <a:p>
          <a:endParaRPr lang="zh-CN" altLang="en-US">
            <a:latin typeface="等线" panose="02010600030101010101" pitchFamily="2" charset="-122"/>
            <a:ea typeface="等线" panose="02010600030101010101" pitchFamily="2" charset="-122"/>
          </a:endParaRPr>
        </a:p>
      </dgm:t>
    </dgm:pt>
    <dgm:pt modelId="{2E707A5D-B61A-4858-B0CC-D8D700F842CE}" type="sibTrans" cxnId="{4A88904D-278E-43B2-A25F-34B847D06E08}">
      <dgm:prSet/>
      <dgm:spPr/>
      <dgm:t>
        <a:bodyPr/>
        <a:lstStyle/>
        <a:p>
          <a:endParaRPr lang="zh-CN" altLang="en-US">
            <a:latin typeface="等线" panose="02010600030101010101" pitchFamily="2" charset="-122"/>
            <a:ea typeface="等线" panose="02010600030101010101" pitchFamily="2" charset="-122"/>
          </a:endParaRPr>
        </a:p>
      </dgm:t>
    </dgm:pt>
    <dgm:pt modelId="{1002DD3B-EB44-4BAB-8544-EA6077A6F4FD}">
      <dgm:prSet phldrT="[文本]"/>
      <dgm:spPr/>
      <dgm:t>
        <a:bodyPr/>
        <a:lstStyle/>
        <a:p>
          <a:r>
            <a:rPr lang="zh-CN" altLang="en-US">
              <a:latin typeface="等线" panose="02010600030101010101" pitchFamily="2" charset="-122"/>
              <a:ea typeface="等线" panose="02010600030101010101" pitchFamily="2" charset="-122"/>
            </a:rPr>
            <a:t>修改道路信息</a:t>
          </a:r>
        </a:p>
      </dgm:t>
    </dgm:pt>
    <dgm:pt modelId="{BF9AF9E1-52A8-4AFC-8B51-92C08782EAC6}" type="parTrans" cxnId="{F823AFE6-4D91-4EFC-B97D-266100CF9FB7}">
      <dgm:prSet/>
      <dgm:spPr/>
      <dgm:t>
        <a:bodyPr/>
        <a:lstStyle/>
        <a:p>
          <a:endParaRPr lang="zh-CN" altLang="en-US">
            <a:latin typeface="等线" panose="02010600030101010101" pitchFamily="2" charset="-122"/>
            <a:ea typeface="等线" panose="02010600030101010101" pitchFamily="2" charset="-122"/>
          </a:endParaRPr>
        </a:p>
      </dgm:t>
    </dgm:pt>
    <dgm:pt modelId="{37F9389A-2AA3-4E0C-8549-A4A4F8B036A0}" type="sibTrans" cxnId="{F823AFE6-4D91-4EFC-B97D-266100CF9FB7}">
      <dgm:prSet/>
      <dgm:spPr/>
      <dgm:t>
        <a:bodyPr/>
        <a:lstStyle/>
        <a:p>
          <a:endParaRPr lang="zh-CN" altLang="en-US">
            <a:latin typeface="等线" panose="02010600030101010101" pitchFamily="2" charset="-122"/>
            <a:ea typeface="等线" panose="02010600030101010101" pitchFamily="2" charset="-122"/>
          </a:endParaRPr>
        </a:p>
      </dgm:t>
    </dgm:pt>
    <dgm:pt modelId="{597FC80A-145C-40DC-A945-7B75574AA416}">
      <dgm:prSet phldrT="[文本]"/>
      <dgm:spPr/>
      <dgm:t>
        <a:bodyPr/>
        <a:lstStyle/>
        <a:p>
          <a:r>
            <a:rPr lang="zh-CN" altLang="en-US">
              <a:latin typeface="等线" panose="02010600030101010101" pitchFamily="2" charset="-122"/>
              <a:ea typeface="等线" panose="02010600030101010101" pitchFamily="2" charset="-122"/>
            </a:rPr>
            <a:t>查询景点</a:t>
          </a:r>
        </a:p>
      </dgm:t>
    </dgm:pt>
    <dgm:pt modelId="{A636D318-053C-48A6-96B1-6707C8E4D9FC}" type="parTrans" cxnId="{387CD04F-93E4-47E4-9336-81E0B04E261A}">
      <dgm:prSet/>
      <dgm:spPr/>
      <dgm:t>
        <a:bodyPr/>
        <a:lstStyle/>
        <a:p>
          <a:endParaRPr lang="zh-CN" altLang="en-US">
            <a:latin typeface="等线" panose="02010600030101010101" pitchFamily="2" charset="-122"/>
            <a:ea typeface="等线" panose="02010600030101010101" pitchFamily="2" charset="-122"/>
          </a:endParaRPr>
        </a:p>
      </dgm:t>
    </dgm:pt>
    <dgm:pt modelId="{3E57C499-EA27-4463-A8E7-EDB1389C0140}" type="sibTrans" cxnId="{387CD04F-93E4-47E4-9336-81E0B04E261A}">
      <dgm:prSet/>
      <dgm:spPr/>
      <dgm:t>
        <a:bodyPr/>
        <a:lstStyle/>
        <a:p>
          <a:endParaRPr lang="zh-CN" altLang="en-US">
            <a:latin typeface="等线" panose="02010600030101010101" pitchFamily="2" charset="-122"/>
            <a:ea typeface="等线" panose="02010600030101010101" pitchFamily="2" charset="-122"/>
          </a:endParaRPr>
        </a:p>
      </dgm:t>
    </dgm:pt>
    <dgm:pt modelId="{79074C0A-29B4-4A8E-913A-E09A9DCA302A}">
      <dgm:prSet phldrT="[文本]"/>
      <dgm:spPr/>
      <dgm:t>
        <a:bodyPr/>
        <a:lstStyle/>
        <a:p>
          <a:r>
            <a:rPr lang="zh-CN" altLang="en-US">
              <a:latin typeface="等线" panose="02010600030101010101" pitchFamily="2" charset="-122"/>
              <a:ea typeface="等线" panose="02010600030101010101" pitchFamily="2" charset="-122"/>
            </a:rPr>
            <a:t>查询道路</a:t>
          </a:r>
        </a:p>
      </dgm:t>
    </dgm:pt>
    <dgm:pt modelId="{5827BFAB-1DC4-42E1-A50B-FBDB9BDBBA48}" type="parTrans" cxnId="{2E965857-8A5A-4631-B829-51C1C3AE6B3E}">
      <dgm:prSet/>
      <dgm:spPr/>
      <dgm:t>
        <a:bodyPr/>
        <a:lstStyle/>
        <a:p>
          <a:endParaRPr lang="zh-CN" altLang="en-US">
            <a:latin typeface="等线" panose="02010600030101010101" pitchFamily="2" charset="-122"/>
            <a:ea typeface="等线" panose="02010600030101010101" pitchFamily="2" charset="-122"/>
          </a:endParaRPr>
        </a:p>
      </dgm:t>
    </dgm:pt>
    <dgm:pt modelId="{02DADAFD-FD83-456B-B8FE-BD74D4204160}" type="sibTrans" cxnId="{2E965857-8A5A-4631-B829-51C1C3AE6B3E}">
      <dgm:prSet/>
      <dgm:spPr/>
      <dgm:t>
        <a:bodyPr/>
        <a:lstStyle/>
        <a:p>
          <a:endParaRPr lang="zh-CN" altLang="en-US">
            <a:latin typeface="等线" panose="02010600030101010101" pitchFamily="2" charset="-122"/>
            <a:ea typeface="等线" panose="02010600030101010101" pitchFamily="2" charset="-122"/>
          </a:endParaRPr>
        </a:p>
      </dgm:t>
    </dgm:pt>
    <dgm:pt modelId="{64D68A49-F3BE-460C-8ED4-45381EFC8457}">
      <dgm:prSet phldrT="[文本]"/>
      <dgm:spPr/>
      <dgm:t>
        <a:bodyPr/>
        <a:lstStyle/>
        <a:p>
          <a:r>
            <a:rPr lang="zh-CN" altLang="en-US">
              <a:latin typeface="等线" panose="02010600030101010101" pitchFamily="2" charset="-122"/>
              <a:ea typeface="等线" panose="02010600030101010101" pitchFamily="2" charset="-122"/>
            </a:rPr>
            <a:t>查询两景点之间最短路径</a:t>
          </a:r>
        </a:p>
      </dgm:t>
    </dgm:pt>
    <dgm:pt modelId="{68A37493-7800-482F-9F50-18E5D97A48EC}" type="parTrans" cxnId="{32330C4F-DDC4-4A5A-A9A2-B4A3C3BCDF7F}">
      <dgm:prSet/>
      <dgm:spPr/>
      <dgm:t>
        <a:bodyPr/>
        <a:lstStyle/>
        <a:p>
          <a:endParaRPr lang="zh-CN" altLang="en-US">
            <a:latin typeface="等线" panose="02010600030101010101" pitchFamily="2" charset="-122"/>
            <a:ea typeface="等线" panose="02010600030101010101" pitchFamily="2" charset="-122"/>
          </a:endParaRPr>
        </a:p>
      </dgm:t>
    </dgm:pt>
    <dgm:pt modelId="{14BE209D-2CC9-4E36-AB97-B3A0622C8534}" type="sibTrans" cxnId="{32330C4F-DDC4-4A5A-A9A2-B4A3C3BCDF7F}">
      <dgm:prSet/>
      <dgm:spPr/>
      <dgm:t>
        <a:bodyPr/>
        <a:lstStyle/>
        <a:p>
          <a:endParaRPr lang="zh-CN" altLang="en-US">
            <a:latin typeface="等线" panose="02010600030101010101" pitchFamily="2" charset="-122"/>
            <a:ea typeface="等线" panose="02010600030101010101" pitchFamily="2" charset="-122"/>
          </a:endParaRPr>
        </a:p>
      </dgm:t>
    </dgm:pt>
    <dgm:pt modelId="{281BB7F2-435F-4EAA-9D7D-DDE22CF87CD5}">
      <dgm:prSet phldrT="[文本]"/>
      <dgm:spPr/>
      <dgm:t>
        <a:bodyPr/>
        <a:lstStyle/>
        <a:p>
          <a:r>
            <a:rPr lang="zh-CN" altLang="en-US">
              <a:latin typeface="等线" panose="02010600030101010101" pitchFamily="2" charset="-122"/>
              <a:ea typeface="等线" panose="02010600030101010101" pitchFamily="2" charset="-122"/>
            </a:rPr>
            <a:t>查询两景点之间所有路径</a:t>
          </a:r>
        </a:p>
      </dgm:t>
    </dgm:pt>
    <dgm:pt modelId="{8F6722C7-427D-48FA-A2EF-60081DA30000}" type="parTrans" cxnId="{571C125A-1ABE-4D1B-B48A-00EA9E5DB8B0}">
      <dgm:prSet/>
      <dgm:spPr/>
      <dgm:t>
        <a:bodyPr/>
        <a:lstStyle/>
        <a:p>
          <a:endParaRPr lang="zh-CN" altLang="en-US">
            <a:latin typeface="等线" panose="02010600030101010101" pitchFamily="2" charset="-122"/>
            <a:ea typeface="等线" panose="02010600030101010101" pitchFamily="2" charset="-122"/>
          </a:endParaRPr>
        </a:p>
      </dgm:t>
    </dgm:pt>
    <dgm:pt modelId="{705C7DE8-D413-4FA5-BF79-3479ED4302D0}" type="sibTrans" cxnId="{571C125A-1ABE-4D1B-B48A-00EA9E5DB8B0}">
      <dgm:prSet/>
      <dgm:spPr/>
      <dgm:t>
        <a:bodyPr/>
        <a:lstStyle/>
        <a:p>
          <a:endParaRPr lang="zh-CN" altLang="en-US">
            <a:latin typeface="等线" panose="02010600030101010101" pitchFamily="2" charset="-122"/>
            <a:ea typeface="等线" panose="02010600030101010101" pitchFamily="2" charset="-122"/>
          </a:endParaRPr>
        </a:p>
      </dgm:t>
    </dgm:pt>
    <dgm:pt modelId="{C80F7AA1-4ACB-49F0-8F42-7A6DD431D92A}">
      <dgm:prSet phldrT="[文本]"/>
      <dgm:spPr/>
      <dgm:t>
        <a:bodyPr/>
        <a:lstStyle/>
        <a:p>
          <a:r>
            <a:rPr lang="zh-CN" altLang="en-US">
              <a:latin typeface="等线" panose="02010600030101010101" pitchFamily="2" charset="-122"/>
              <a:ea typeface="等线" panose="02010600030101010101" pitchFamily="2" charset="-122"/>
            </a:rPr>
            <a:t>多个景点查询</a:t>
          </a:r>
        </a:p>
      </dgm:t>
    </dgm:pt>
    <dgm:pt modelId="{F3380731-DEAC-4245-B1BA-2BA939D4DFD2}" type="parTrans" cxnId="{24ED2637-7241-445B-ADEE-423A6176CE06}">
      <dgm:prSet/>
      <dgm:spPr/>
      <dgm:t>
        <a:bodyPr/>
        <a:lstStyle/>
        <a:p>
          <a:endParaRPr lang="zh-CN" altLang="en-US">
            <a:latin typeface="等线" panose="02010600030101010101" pitchFamily="2" charset="-122"/>
            <a:ea typeface="等线" panose="02010600030101010101" pitchFamily="2" charset="-122"/>
          </a:endParaRPr>
        </a:p>
      </dgm:t>
    </dgm:pt>
    <dgm:pt modelId="{B3DBA67B-2D8E-44E3-A890-0F10442EC6D4}" type="sibTrans" cxnId="{24ED2637-7241-445B-ADEE-423A6176CE06}">
      <dgm:prSet/>
      <dgm:spPr/>
      <dgm:t>
        <a:bodyPr/>
        <a:lstStyle/>
        <a:p>
          <a:endParaRPr lang="zh-CN" altLang="en-US">
            <a:latin typeface="等线" panose="02010600030101010101" pitchFamily="2" charset="-122"/>
            <a:ea typeface="等线" panose="02010600030101010101" pitchFamily="2" charset="-122"/>
          </a:endParaRPr>
        </a:p>
      </dgm:t>
    </dgm:pt>
    <dgm:pt modelId="{F2517C1B-A1C5-46C1-B762-9EF46A578402}" type="pres">
      <dgm:prSet presAssocID="{EED7226C-D7FC-439B-832A-CF3A29E51FCB}" presName="Name0" presStyleCnt="0">
        <dgm:presLayoutVars>
          <dgm:dir/>
          <dgm:animLvl val="lvl"/>
          <dgm:resizeHandles val="exact"/>
        </dgm:presLayoutVars>
      </dgm:prSet>
      <dgm:spPr/>
    </dgm:pt>
    <dgm:pt modelId="{B8442A3A-8C27-487B-B928-AB8AFCBC77DE}" type="pres">
      <dgm:prSet presAssocID="{1C242EC3-E95A-4359-AC2D-C0C7F2D910C6}" presName="composite" presStyleCnt="0"/>
      <dgm:spPr/>
    </dgm:pt>
    <dgm:pt modelId="{590E9004-CC8E-48EF-9350-FD35084A49FC}" type="pres">
      <dgm:prSet presAssocID="{1C242EC3-E95A-4359-AC2D-C0C7F2D910C6}" presName="parTx" presStyleLbl="alignNode1" presStyleIdx="0" presStyleCnt="4">
        <dgm:presLayoutVars>
          <dgm:chMax val="0"/>
          <dgm:chPref val="0"/>
        </dgm:presLayoutVars>
      </dgm:prSet>
      <dgm:spPr/>
    </dgm:pt>
    <dgm:pt modelId="{BDB281CD-590F-47E9-9DFA-3B903B4F5FDE}" type="pres">
      <dgm:prSet presAssocID="{1C242EC3-E95A-4359-AC2D-C0C7F2D910C6}" presName="desTx" presStyleLbl="alignAccFollowNode1" presStyleIdx="0" presStyleCnt="4">
        <dgm:presLayoutVars/>
      </dgm:prSet>
      <dgm:spPr/>
    </dgm:pt>
    <dgm:pt modelId="{F53CDBA3-7509-4704-B914-989A1EE898DB}" type="pres">
      <dgm:prSet presAssocID="{9A3ACFCF-7EFC-4004-A48A-8D946CA36741}" presName="space" presStyleCnt="0"/>
      <dgm:spPr/>
    </dgm:pt>
    <dgm:pt modelId="{415A5EBC-F56E-466A-8B82-2ABF24360DEF}" type="pres">
      <dgm:prSet presAssocID="{8307A387-9A59-461D-AA48-8A6C1339C3E9}" presName="composite" presStyleCnt="0"/>
      <dgm:spPr/>
    </dgm:pt>
    <dgm:pt modelId="{C38A872C-576F-46F2-A583-822A362ADBC8}" type="pres">
      <dgm:prSet presAssocID="{8307A387-9A59-461D-AA48-8A6C1339C3E9}" presName="parTx" presStyleLbl="alignNode1" presStyleIdx="1" presStyleCnt="4">
        <dgm:presLayoutVars>
          <dgm:chMax val="0"/>
          <dgm:chPref val="0"/>
        </dgm:presLayoutVars>
      </dgm:prSet>
      <dgm:spPr/>
    </dgm:pt>
    <dgm:pt modelId="{A5A6DFBC-7AD2-4F2B-8A09-6703EFD756ED}" type="pres">
      <dgm:prSet presAssocID="{8307A387-9A59-461D-AA48-8A6C1339C3E9}" presName="desTx" presStyleLbl="alignAccFollowNode1" presStyleIdx="1" presStyleCnt="4">
        <dgm:presLayoutVars/>
      </dgm:prSet>
      <dgm:spPr/>
    </dgm:pt>
    <dgm:pt modelId="{AC9EB6F5-356B-4783-BF7C-709C1D447F30}" type="pres">
      <dgm:prSet presAssocID="{9DA5D41A-9AD3-4323-A43A-C6713099E5C4}" presName="space" presStyleCnt="0"/>
      <dgm:spPr/>
    </dgm:pt>
    <dgm:pt modelId="{E71846EF-04FA-4D68-8583-B0AE4BBF8C63}" type="pres">
      <dgm:prSet presAssocID="{8E5A7782-CAEC-4D16-B885-8576F211D503}" presName="composite" presStyleCnt="0"/>
      <dgm:spPr/>
    </dgm:pt>
    <dgm:pt modelId="{148E8457-63FA-497F-8DAD-5072DADB6133}" type="pres">
      <dgm:prSet presAssocID="{8E5A7782-CAEC-4D16-B885-8576F211D503}" presName="parTx" presStyleLbl="alignNode1" presStyleIdx="2" presStyleCnt="4">
        <dgm:presLayoutVars>
          <dgm:chMax val="0"/>
          <dgm:chPref val="0"/>
        </dgm:presLayoutVars>
      </dgm:prSet>
      <dgm:spPr/>
    </dgm:pt>
    <dgm:pt modelId="{9A02F13E-2DF6-464D-A735-E4D88120D864}" type="pres">
      <dgm:prSet presAssocID="{8E5A7782-CAEC-4D16-B885-8576F211D503}" presName="desTx" presStyleLbl="alignAccFollowNode1" presStyleIdx="2" presStyleCnt="4">
        <dgm:presLayoutVars/>
      </dgm:prSet>
      <dgm:spPr/>
    </dgm:pt>
    <dgm:pt modelId="{C0EC4984-3DC7-4821-A00D-0C5124E07330}" type="pres">
      <dgm:prSet presAssocID="{ADB64123-E758-4B82-9D38-1C598251F6F7}" presName="space" presStyleCnt="0"/>
      <dgm:spPr/>
    </dgm:pt>
    <dgm:pt modelId="{480DAB5F-12A6-4774-9B99-E8AFF57279FC}" type="pres">
      <dgm:prSet presAssocID="{DD5B6EEC-71CA-4355-9F67-C183F46E0ABD}" presName="composite" presStyleCnt="0"/>
      <dgm:spPr/>
    </dgm:pt>
    <dgm:pt modelId="{A58222F1-FF03-46C9-82CF-2CE2F65D1845}" type="pres">
      <dgm:prSet presAssocID="{DD5B6EEC-71CA-4355-9F67-C183F46E0ABD}" presName="parTx" presStyleLbl="alignNode1" presStyleIdx="3" presStyleCnt="4">
        <dgm:presLayoutVars>
          <dgm:chMax val="0"/>
          <dgm:chPref val="0"/>
        </dgm:presLayoutVars>
      </dgm:prSet>
      <dgm:spPr/>
    </dgm:pt>
    <dgm:pt modelId="{8BB6EC3B-63DB-4C7E-BD18-E50DDFC339C8}" type="pres">
      <dgm:prSet presAssocID="{DD5B6EEC-71CA-4355-9F67-C183F46E0ABD}" presName="desTx" presStyleLbl="alignAccFollowNode1" presStyleIdx="3" presStyleCnt="4">
        <dgm:presLayoutVars/>
      </dgm:prSet>
      <dgm:spPr/>
    </dgm:pt>
  </dgm:ptLst>
  <dgm:cxnLst>
    <dgm:cxn modelId="{56DD431C-D0C2-4A53-8E36-1EE4B241BA0D}" type="presOf" srcId="{FF1BDFF1-B1F8-49F7-8487-A8CE1E9B7D23}" destId="{BDB281CD-590F-47E9-9DFA-3B903B4F5FDE}" srcOrd="0" destOrd="2" presId="urn:microsoft.com/office/officeart/2016/7/layout/ChevronBlockProcess"/>
    <dgm:cxn modelId="{C7AAE11C-9CF5-4FE5-851B-3A77A747DC4D}" type="presOf" srcId="{EED7226C-D7FC-439B-832A-CF3A29E51FCB}" destId="{F2517C1B-A1C5-46C1-B762-9EF46A578402}" srcOrd="0" destOrd="0" presId="urn:microsoft.com/office/officeart/2016/7/layout/ChevronBlockProcess"/>
    <dgm:cxn modelId="{D4F38F36-B040-4182-A79C-BCB0CD9F392F}" type="presOf" srcId="{C80F7AA1-4ACB-49F0-8F42-7A6DD431D92A}" destId="{8BB6EC3B-63DB-4C7E-BD18-E50DDFC339C8}" srcOrd="0" destOrd="0" presId="urn:microsoft.com/office/officeart/2016/7/layout/ChevronBlockProcess"/>
    <dgm:cxn modelId="{24ED2637-7241-445B-ADEE-423A6176CE06}" srcId="{DD5B6EEC-71CA-4355-9F67-C183F46E0ABD}" destId="{C80F7AA1-4ACB-49F0-8F42-7A6DD431D92A}" srcOrd="0" destOrd="0" parTransId="{F3380731-DEAC-4245-B1BA-2BA939D4DFD2}" sibTransId="{B3DBA67B-2D8E-44E3-A890-0F10442EC6D4}"/>
    <dgm:cxn modelId="{4897545B-94F0-4EE9-9B99-9D31A7163A90}" srcId="{EED7226C-D7FC-439B-832A-CF3A29E51FCB}" destId="{8E5A7782-CAEC-4D16-B885-8576F211D503}" srcOrd="2" destOrd="0" parTransId="{D88DA3DE-0200-4B80-B3D3-F81D254D03B1}" sibTransId="{ADB64123-E758-4B82-9D38-1C598251F6F7}"/>
    <dgm:cxn modelId="{0F61D05B-4B55-4A7F-AA76-F0AFA9F14846}" srcId="{EED7226C-D7FC-439B-832A-CF3A29E51FCB}" destId="{8307A387-9A59-461D-AA48-8A6C1339C3E9}" srcOrd="1" destOrd="0" parTransId="{CA0CAFA2-7E98-4FC4-A27C-3C2A65915680}" sibTransId="{9DA5D41A-9AD3-4323-A43A-C6713099E5C4}"/>
    <dgm:cxn modelId="{3DD99760-6082-470B-B2A2-C2992C1B5534}" type="presOf" srcId="{597FC80A-145C-40DC-A945-7B75574AA416}" destId="{A5A6DFBC-7AD2-4F2B-8A09-6703EFD756ED}" srcOrd="0" destOrd="0" presId="urn:microsoft.com/office/officeart/2016/7/layout/ChevronBlockProcess"/>
    <dgm:cxn modelId="{D7294246-AF05-4DE1-8A1C-A9DF39E920A5}" type="presOf" srcId="{A691674E-A5C4-4FA4-9B3A-A4621BBAA257}" destId="{BDB281CD-590F-47E9-9DFA-3B903B4F5FDE}" srcOrd="0" destOrd="1" presId="urn:microsoft.com/office/officeart/2016/7/layout/ChevronBlockProcess"/>
    <dgm:cxn modelId="{6AA65447-DDC8-4D55-A462-16EFA2E4858C}" type="presOf" srcId="{DC81B6A1-450A-489A-A356-1CAC31D23F53}" destId="{BDB281CD-590F-47E9-9DFA-3B903B4F5FDE}" srcOrd="0" destOrd="0" presId="urn:microsoft.com/office/officeart/2016/7/layout/ChevronBlockProcess"/>
    <dgm:cxn modelId="{89ED186A-7CE8-430E-A834-36CE676E1D4A}" srcId="{1C242EC3-E95A-4359-AC2D-C0C7F2D910C6}" destId="{A691674E-A5C4-4FA4-9B3A-A4621BBAA257}" srcOrd="1" destOrd="0" parTransId="{22002FF0-7D69-4573-A7FF-40274E4EFF30}" sibTransId="{6D287862-00D5-4682-969D-07EFE013738D}"/>
    <dgm:cxn modelId="{4A88904D-278E-43B2-A25F-34B847D06E08}" srcId="{1C242EC3-E95A-4359-AC2D-C0C7F2D910C6}" destId="{FF1BDFF1-B1F8-49F7-8487-A8CE1E9B7D23}" srcOrd="2" destOrd="0" parTransId="{04262787-971A-4428-98A5-3CDBC8EE304A}" sibTransId="{2E707A5D-B61A-4858-B0CC-D8D700F842CE}"/>
    <dgm:cxn modelId="{32330C4F-DDC4-4A5A-A9A2-B4A3C3BCDF7F}" srcId="{8E5A7782-CAEC-4D16-B885-8576F211D503}" destId="{64D68A49-F3BE-460C-8ED4-45381EFC8457}" srcOrd="0" destOrd="0" parTransId="{68A37493-7800-482F-9F50-18E5D97A48EC}" sibTransId="{14BE209D-2CC9-4E36-AB97-B3A0622C8534}"/>
    <dgm:cxn modelId="{387CD04F-93E4-47E4-9336-81E0B04E261A}" srcId="{8307A387-9A59-461D-AA48-8A6C1339C3E9}" destId="{597FC80A-145C-40DC-A945-7B75574AA416}" srcOrd="0" destOrd="0" parTransId="{A636D318-053C-48A6-96B1-6707C8E4D9FC}" sibTransId="{3E57C499-EA27-4463-A8E7-EDB1389C0140}"/>
    <dgm:cxn modelId="{F1370E55-E2B7-4AA6-B07A-D6AC22BB1554}" type="presOf" srcId="{79074C0A-29B4-4A8E-913A-E09A9DCA302A}" destId="{A5A6DFBC-7AD2-4F2B-8A09-6703EFD756ED}" srcOrd="0" destOrd="1" presId="urn:microsoft.com/office/officeart/2016/7/layout/ChevronBlockProcess"/>
    <dgm:cxn modelId="{2E965857-8A5A-4631-B829-51C1C3AE6B3E}" srcId="{8307A387-9A59-461D-AA48-8A6C1339C3E9}" destId="{79074C0A-29B4-4A8E-913A-E09A9DCA302A}" srcOrd="1" destOrd="0" parTransId="{5827BFAB-1DC4-42E1-A50B-FBDB9BDBBA48}" sibTransId="{02DADAFD-FD83-456B-B8FE-BD74D4204160}"/>
    <dgm:cxn modelId="{571C125A-1ABE-4D1B-B48A-00EA9E5DB8B0}" srcId="{8E5A7782-CAEC-4D16-B885-8576F211D503}" destId="{281BB7F2-435F-4EAA-9D7D-DDE22CF87CD5}" srcOrd="1" destOrd="0" parTransId="{8F6722C7-427D-48FA-A2EF-60081DA30000}" sibTransId="{705C7DE8-D413-4FA5-BF79-3479ED4302D0}"/>
    <dgm:cxn modelId="{DB65668E-B59C-4EA2-8CEE-EA31C6D85B3C}" srcId="{EED7226C-D7FC-439B-832A-CF3A29E51FCB}" destId="{1C242EC3-E95A-4359-AC2D-C0C7F2D910C6}" srcOrd="0" destOrd="0" parTransId="{0979E841-00B6-4E5F-9ECF-AC47053F69C2}" sibTransId="{9A3ACFCF-7EFC-4004-A48A-8D946CA36741}"/>
    <dgm:cxn modelId="{0C9D5495-0E4E-4B5B-9949-D3872805ECFA}" type="presOf" srcId="{1C242EC3-E95A-4359-AC2D-C0C7F2D910C6}" destId="{590E9004-CC8E-48EF-9350-FD35084A49FC}" srcOrd="0" destOrd="0" presId="urn:microsoft.com/office/officeart/2016/7/layout/ChevronBlockProcess"/>
    <dgm:cxn modelId="{AFDF4F9D-5196-4364-8D7D-FE14B83E80FE}" srcId="{EED7226C-D7FC-439B-832A-CF3A29E51FCB}" destId="{DD5B6EEC-71CA-4355-9F67-C183F46E0ABD}" srcOrd="3" destOrd="0" parTransId="{31FE0962-D23C-429F-B749-7132020AD5E8}" sibTransId="{B9756A3C-7313-4184-BC49-A001397EDA82}"/>
    <dgm:cxn modelId="{3812E7AF-6CC7-46F8-A0CA-41AF9EFFE864}" type="presOf" srcId="{64D68A49-F3BE-460C-8ED4-45381EFC8457}" destId="{9A02F13E-2DF6-464D-A735-E4D88120D864}" srcOrd="0" destOrd="0" presId="urn:microsoft.com/office/officeart/2016/7/layout/ChevronBlockProcess"/>
    <dgm:cxn modelId="{70B9D4B2-54C7-4E67-8511-9142B1B05DEF}" type="presOf" srcId="{8E5A7782-CAEC-4D16-B885-8576F211D503}" destId="{148E8457-63FA-497F-8DAD-5072DADB6133}" srcOrd="0" destOrd="0" presId="urn:microsoft.com/office/officeart/2016/7/layout/ChevronBlockProcess"/>
    <dgm:cxn modelId="{D662ECB7-5940-43D2-903D-4792872A58B3}" srcId="{1C242EC3-E95A-4359-AC2D-C0C7F2D910C6}" destId="{DC81B6A1-450A-489A-A356-1CAC31D23F53}" srcOrd="0" destOrd="0" parTransId="{0210EC06-8E28-4CBE-B6E5-945258AA997A}" sibTransId="{970CC71D-66BB-4FEA-8E4D-0D7365066D9C}"/>
    <dgm:cxn modelId="{2A5B34BF-2726-4014-A7BC-69D90DECE05D}" type="presOf" srcId="{281BB7F2-435F-4EAA-9D7D-DDE22CF87CD5}" destId="{9A02F13E-2DF6-464D-A735-E4D88120D864}" srcOrd="0" destOrd="1" presId="urn:microsoft.com/office/officeart/2016/7/layout/ChevronBlockProcess"/>
    <dgm:cxn modelId="{9539AAC3-C759-431F-BA8F-E026A8382E6C}" type="presOf" srcId="{8307A387-9A59-461D-AA48-8A6C1339C3E9}" destId="{C38A872C-576F-46F2-A583-822A362ADBC8}" srcOrd="0" destOrd="0" presId="urn:microsoft.com/office/officeart/2016/7/layout/ChevronBlockProcess"/>
    <dgm:cxn modelId="{1D8AC2D5-429F-4FE9-BB03-D1E23A0F84E9}" type="presOf" srcId="{DD5B6EEC-71CA-4355-9F67-C183F46E0ABD}" destId="{A58222F1-FF03-46C9-82CF-2CE2F65D1845}" srcOrd="0" destOrd="0" presId="urn:microsoft.com/office/officeart/2016/7/layout/ChevronBlockProcess"/>
    <dgm:cxn modelId="{F823AFE6-4D91-4EFC-B97D-266100CF9FB7}" srcId="{1C242EC3-E95A-4359-AC2D-C0C7F2D910C6}" destId="{1002DD3B-EB44-4BAB-8544-EA6077A6F4FD}" srcOrd="3" destOrd="0" parTransId="{BF9AF9E1-52A8-4AFC-8B51-92C08782EAC6}" sibTransId="{37F9389A-2AA3-4E0C-8549-A4A4F8B036A0}"/>
    <dgm:cxn modelId="{45F2DDEB-F1EE-45E4-9656-6678A57D8FC3}" type="presOf" srcId="{1002DD3B-EB44-4BAB-8544-EA6077A6F4FD}" destId="{BDB281CD-590F-47E9-9DFA-3B903B4F5FDE}" srcOrd="0" destOrd="3" presId="urn:microsoft.com/office/officeart/2016/7/layout/ChevronBlockProcess"/>
    <dgm:cxn modelId="{D6D1583E-13F8-48F7-B273-3E5C4C90B9EE}" type="presParOf" srcId="{F2517C1B-A1C5-46C1-B762-9EF46A578402}" destId="{B8442A3A-8C27-487B-B928-AB8AFCBC77DE}" srcOrd="0" destOrd="0" presId="urn:microsoft.com/office/officeart/2016/7/layout/ChevronBlockProcess"/>
    <dgm:cxn modelId="{9C4E2F8C-2493-49DD-9FB3-06F4364F2F4E}" type="presParOf" srcId="{B8442A3A-8C27-487B-B928-AB8AFCBC77DE}" destId="{590E9004-CC8E-48EF-9350-FD35084A49FC}" srcOrd="0" destOrd="0" presId="urn:microsoft.com/office/officeart/2016/7/layout/ChevronBlockProcess"/>
    <dgm:cxn modelId="{EF69892E-0664-4819-95EA-708DAC63C4B7}" type="presParOf" srcId="{B8442A3A-8C27-487B-B928-AB8AFCBC77DE}" destId="{BDB281CD-590F-47E9-9DFA-3B903B4F5FDE}" srcOrd="1" destOrd="0" presId="urn:microsoft.com/office/officeart/2016/7/layout/ChevronBlockProcess"/>
    <dgm:cxn modelId="{2D922143-51BE-49AC-A8FF-11C036537E64}" type="presParOf" srcId="{F2517C1B-A1C5-46C1-B762-9EF46A578402}" destId="{F53CDBA3-7509-4704-B914-989A1EE898DB}" srcOrd="1" destOrd="0" presId="urn:microsoft.com/office/officeart/2016/7/layout/ChevronBlockProcess"/>
    <dgm:cxn modelId="{73DA046D-4743-4C80-94AD-287CB1850754}" type="presParOf" srcId="{F2517C1B-A1C5-46C1-B762-9EF46A578402}" destId="{415A5EBC-F56E-466A-8B82-2ABF24360DEF}" srcOrd="2" destOrd="0" presId="urn:microsoft.com/office/officeart/2016/7/layout/ChevronBlockProcess"/>
    <dgm:cxn modelId="{2EB44F2E-8060-437D-A743-49C5023A823E}" type="presParOf" srcId="{415A5EBC-F56E-466A-8B82-2ABF24360DEF}" destId="{C38A872C-576F-46F2-A583-822A362ADBC8}" srcOrd="0" destOrd="0" presId="urn:microsoft.com/office/officeart/2016/7/layout/ChevronBlockProcess"/>
    <dgm:cxn modelId="{FA488A6D-6094-42BE-8B99-8FC0252F5B01}" type="presParOf" srcId="{415A5EBC-F56E-466A-8B82-2ABF24360DEF}" destId="{A5A6DFBC-7AD2-4F2B-8A09-6703EFD756ED}" srcOrd="1" destOrd="0" presId="urn:microsoft.com/office/officeart/2016/7/layout/ChevronBlockProcess"/>
    <dgm:cxn modelId="{5C4DED31-D7E0-4D19-A28D-50F75598F7EA}" type="presParOf" srcId="{F2517C1B-A1C5-46C1-B762-9EF46A578402}" destId="{AC9EB6F5-356B-4783-BF7C-709C1D447F30}" srcOrd="3" destOrd="0" presId="urn:microsoft.com/office/officeart/2016/7/layout/ChevronBlockProcess"/>
    <dgm:cxn modelId="{A1940477-CF02-4DC8-A5C8-FE57A81A63B7}" type="presParOf" srcId="{F2517C1B-A1C5-46C1-B762-9EF46A578402}" destId="{E71846EF-04FA-4D68-8583-B0AE4BBF8C63}" srcOrd="4" destOrd="0" presId="urn:microsoft.com/office/officeart/2016/7/layout/ChevronBlockProcess"/>
    <dgm:cxn modelId="{3924D819-E053-4996-B2E4-5B83CDFDE8CE}" type="presParOf" srcId="{E71846EF-04FA-4D68-8583-B0AE4BBF8C63}" destId="{148E8457-63FA-497F-8DAD-5072DADB6133}" srcOrd="0" destOrd="0" presId="urn:microsoft.com/office/officeart/2016/7/layout/ChevronBlockProcess"/>
    <dgm:cxn modelId="{F4FE29C4-8288-4CF6-9A67-60AC761FE6FE}" type="presParOf" srcId="{E71846EF-04FA-4D68-8583-B0AE4BBF8C63}" destId="{9A02F13E-2DF6-464D-A735-E4D88120D864}" srcOrd="1" destOrd="0" presId="urn:microsoft.com/office/officeart/2016/7/layout/ChevronBlockProcess"/>
    <dgm:cxn modelId="{D5F37BEF-B6E1-44B2-94C0-A66A1F8B8DE4}" type="presParOf" srcId="{F2517C1B-A1C5-46C1-B762-9EF46A578402}" destId="{C0EC4984-3DC7-4821-A00D-0C5124E07330}" srcOrd="5" destOrd="0" presId="urn:microsoft.com/office/officeart/2016/7/layout/ChevronBlockProcess"/>
    <dgm:cxn modelId="{36953A3F-1EB6-42BA-8010-999550E44FEC}" type="presParOf" srcId="{F2517C1B-A1C5-46C1-B762-9EF46A578402}" destId="{480DAB5F-12A6-4774-9B99-E8AFF57279FC}" srcOrd="6" destOrd="0" presId="urn:microsoft.com/office/officeart/2016/7/layout/ChevronBlockProcess"/>
    <dgm:cxn modelId="{ADBAA373-7611-4624-9B42-087A0676BC7E}" type="presParOf" srcId="{480DAB5F-12A6-4774-9B99-E8AFF57279FC}" destId="{A58222F1-FF03-46C9-82CF-2CE2F65D1845}" srcOrd="0" destOrd="0" presId="urn:microsoft.com/office/officeart/2016/7/layout/ChevronBlockProcess"/>
    <dgm:cxn modelId="{A58066B9-BA41-4274-ABAE-0D9DF74E133C}" type="presParOf" srcId="{480DAB5F-12A6-4774-9B99-E8AFF57279FC}" destId="{8BB6EC3B-63DB-4C7E-BD18-E50DDFC339C8}" srcOrd="1" destOrd="0" presId="urn:microsoft.com/office/officeart/2016/7/layout/ChevronBlock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82B11B-F6EE-4964-9B5B-279A3A23FB85}">
      <dsp:nvSpPr>
        <dsp:cNvPr id="0" name=""/>
        <dsp:cNvSpPr/>
      </dsp:nvSpPr>
      <dsp:spPr>
        <a:xfrm>
          <a:off x="681496" y="733789"/>
          <a:ext cx="541003" cy="71"/>
        </a:xfrm>
        <a:prstGeom prst="rect">
          <a:avLst/>
        </a:prstGeom>
        <a:solidFill>
          <a:schemeClr val="accent2">
            <a:tint val="40000"/>
            <a:alpha val="90000"/>
            <a:hueOff val="0"/>
            <a:satOff val="0"/>
            <a:lumOff val="0"/>
            <a:alphaOff val="0"/>
          </a:schemeClr>
        </a:solidFill>
        <a:ln w="10000" cap="flat"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734F52A3-BCD6-4EE7-850F-97908E1049EA}">
      <dsp:nvSpPr>
        <dsp:cNvPr id="0" name=""/>
        <dsp:cNvSpPr/>
      </dsp:nvSpPr>
      <dsp:spPr>
        <a:xfrm>
          <a:off x="1254959" y="688381"/>
          <a:ext cx="62215" cy="116853"/>
        </a:xfrm>
        <a:prstGeom prst="chevron">
          <a:avLst>
            <a:gd name="adj" fmla="val 90000"/>
          </a:avLst>
        </a:prstGeom>
        <a:solidFill>
          <a:schemeClr val="accent3">
            <a:tint val="40000"/>
            <a:alpha val="90000"/>
            <a:hueOff val="0"/>
            <a:satOff val="0"/>
            <a:lumOff val="0"/>
            <a:alphaOff val="0"/>
          </a:schemeClr>
        </a:solidFill>
        <a:ln w="10000" cap="flat" cmpd="sng" algn="ctr">
          <a:solidFill>
            <a:schemeClr val="accent3">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A2C53A5F-353D-4DE6-9986-B7AB439E1CFD}">
      <dsp:nvSpPr>
        <dsp:cNvPr id="0" name=""/>
        <dsp:cNvSpPr/>
      </dsp:nvSpPr>
      <dsp:spPr>
        <a:xfrm>
          <a:off x="372066" y="492021"/>
          <a:ext cx="483607" cy="483607"/>
        </a:xfrm>
        <a:prstGeom prst="ellipse">
          <a:avLst/>
        </a:prstGeom>
        <a:gradFill rotWithShape="0">
          <a:gsLst>
            <a:gs pos="0">
              <a:schemeClr val="accent2">
                <a:hueOff val="0"/>
                <a:satOff val="0"/>
                <a:lumOff val="0"/>
                <a:alphaOff val="0"/>
              </a:schemeClr>
            </a:gs>
            <a:gs pos="90000">
              <a:schemeClr val="accent2">
                <a:hueOff val="0"/>
                <a:satOff val="0"/>
                <a:lumOff val="0"/>
                <a:alphaOff val="0"/>
                <a:shade val="100000"/>
              </a:schemeClr>
            </a:gs>
            <a:gs pos="100000">
              <a:schemeClr val="accent2">
                <a:hueOff val="0"/>
                <a:satOff val="0"/>
                <a:lumOff val="0"/>
                <a:alphaOff val="0"/>
                <a:shade val="85000"/>
              </a:schemeClr>
            </a:gs>
          </a:gsLst>
          <a:path path="circle">
            <a:fillToRect l="100000" t="100000" r="100000" b="100000"/>
          </a:path>
        </a:gradFill>
        <a:ln w="10000" cap="flat" cmpd="sng" algn="ctr">
          <a:solidFill>
            <a:schemeClr val="accent2">
              <a:hueOff val="0"/>
              <a:satOff val="0"/>
              <a:lumOff val="0"/>
              <a:alphaOff val="0"/>
            </a:schemeClr>
          </a:solidFill>
          <a:prstDash val="solid"/>
        </a:ln>
        <a:effectLst>
          <a:outerShdw blurRad="38100" dist="17779" dir="5400000" rotWithShape="0">
            <a:srgbClr val="000000">
              <a:alpha val="40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8767" tIns="18767" rIns="18767" bIns="18767" numCol="1" spcCol="1270" anchor="ctr" anchorCtr="0">
          <a:noAutofit/>
        </a:bodyPr>
        <a:lstStyle/>
        <a:p>
          <a:pPr marL="0" lvl="0" indent="0" algn="ctr" defTabSz="666750">
            <a:lnSpc>
              <a:spcPct val="90000"/>
            </a:lnSpc>
            <a:spcBef>
              <a:spcPct val="0"/>
            </a:spcBef>
            <a:spcAft>
              <a:spcPct val="35000"/>
            </a:spcAft>
            <a:buNone/>
          </a:pPr>
          <a:r>
            <a:rPr lang="en-US" sz="1500" kern="1200"/>
            <a:t>1</a:t>
          </a:r>
        </a:p>
      </dsp:txBody>
      <dsp:txXfrm>
        <a:off x="442889" y="562844"/>
        <a:ext cx="341961" cy="341961"/>
      </dsp:txXfrm>
    </dsp:sp>
    <dsp:sp modelId="{4FF89176-AC6B-4EBB-8DAA-6487B9203DE0}">
      <dsp:nvSpPr>
        <dsp:cNvPr id="0" name=""/>
        <dsp:cNvSpPr/>
      </dsp:nvSpPr>
      <dsp:spPr>
        <a:xfrm>
          <a:off x="5242" y="1141225"/>
          <a:ext cx="1217257" cy="1965600"/>
        </a:xfrm>
        <a:prstGeom prst="upArrowCallout">
          <a:avLst>
            <a:gd name="adj1" fmla="val 50000"/>
            <a:gd name="adj2" fmla="val 20000"/>
            <a:gd name="adj3" fmla="val 20000"/>
            <a:gd name="adj4" fmla="val 100000"/>
          </a:avLst>
        </a:prstGeom>
        <a:solidFill>
          <a:schemeClr val="accent4">
            <a:tint val="40000"/>
            <a:alpha val="90000"/>
            <a:hueOff val="0"/>
            <a:satOff val="0"/>
            <a:lumOff val="0"/>
            <a:alphaOff val="0"/>
          </a:schemeClr>
        </a:solidFill>
        <a:ln w="10000" cap="flat" cmpd="sng" algn="ctr">
          <a:solidFill>
            <a:schemeClr val="accent4">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6019" tIns="165100" rIns="96019" bIns="165100" numCol="1" spcCol="1270" anchor="t" anchorCtr="0">
          <a:noAutofit/>
        </a:bodyPr>
        <a:lstStyle/>
        <a:p>
          <a:pPr marL="0" lvl="0" indent="0" algn="l" defTabSz="488950">
            <a:lnSpc>
              <a:spcPct val="90000"/>
            </a:lnSpc>
            <a:spcBef>
              <a:spcPct val="0"/>
            </a:spcBef>
            <a:spcAft>
              <a:spcPct val="35000"/>
            </a:spcAft>
            <a:buNone/>
          </a:pPr>
          <a:r>
            <a:rPr lang="zh-CN" sz="1100" kern="1200"/>
            <a:t>查询任意景点的相关信息。</a:t>
          </a:r>
          <a:endParaRPr lang="en-US" sz="1100" kern="1200"/>
        </a:p>
      </dsp:txBody>
      <dsp:txXfrm>
        <a:off x="5242" y="1384676"/>
        <a:ext cx="1217257" cy="1722149"/>
      </dsp:txXfrm>
    </dsp:sp>
    <dsp:sp modelId="{F2A6DDB7-9EBA-4625-81FC-0BB0F8ED4594}">
      <dsp:nvSpPr>
        <dsp:cNvPr id="0" name=""/>
        <dsp:cNvSpPr/>
      </dsp:nvSpPr>
      <dsp:spPr>
        <a:xfrm>
          <a:off x="1357750" y="733795"/>
          <a:ext cx="1217257" cy="72"/>
        </a:xfrm>
        <a:prstGeom prst="rect">
          <a:avLst/>
        </a:prstGeom>
        <a:solidFill>
          <a:schemeClr val="accent5">
            <a:tint val="40000"/>
            <a:alpha val="90000"/>
            <a:hueOff val="0"/>
            <a:satOff val="0"/>
            <a:lumOff val="0"/>
            <a:alphaOff val="0"/>
          </a:schemeClr>
        </a:solidFill>
        <a:ln w="10000" cap="flat" cmpd="sng" algn="ctr">
          <a:solidFill>
            <a:schemeClr val="accent5">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39DFD79C-A785-4AF0-8794-61DEB7388EE6}">
      <dsp:nvSpPr>
        <dsp:cNvPr id="0" name=""/>
        <dsp:cNvSpPr/>
      </dsp:nvSpPr>
      <dsp:spPr>
        <a:xfrm>
          <a:off x="2607467" y="688386"/>
          <a:ext cx="62215" cy="116859"/>
        </a:xfrm>
        <a:prstGeom prst="chevron">
          <a:avLst>
            <a:gd name="adj" fmla="val 90000"/>
          </a:avLst>
        </a:prstGeom>
        <a:solidFill>
          <a:schemeClr val="accent6">
            <a:tint val="40000"/>
            <a:alpha val="90000"/>
            <a:hueOff val="0"/>
            <a:satOff val="0"/>
            <a:lumOff val="0"/>
            <a:alphaOff val="0"/>
          </a:schemeClr>
        </a:solidFill>
        <a:ln w="10000" cap="flat" cmpd="sng" algn="ctr">
          <a:solidFill>
            <a:schemeClr val="accent6">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18C0B0FD-76ED-4CDE-A38A-96E602398936}">
      <dsp:nvSpPr>
        <dsp:cNvPr id="0" name=""/>
        <dsp:cNvSpPr/>
      </dsp:nvSpPr>
      <dsp:spPr>
        <a:xfrm>
          <a:off x="1724574" y="492027"/>
          <a:ext cx="483607" cy="483607"/>
        </a:xfrm>
        <a:prstGeom prst="ellipse">
          <a:avLst/>
        </a:prstGeom>
        <a:gradFill rotWithShape="0">
          <a:gsLst>
            <a:gs pos="0">
              <a:schemeClr val="accent3">
                <a:hueOff val="0"/>
                <a:satOff val="0"/>
                <a:lumOff val="0"/>
                <a:alphaOff val="0"/>
              </a:schemeClr>
            </a:gs>
            <a:gs pos="90000">
              <a:schemeClr val="accent3">
                <a:hueOff val="0"/>
                <a:satOff val="0"/>
                <a:lumOff val="0"/>
                <a:alphaOff val="0"/>
                <a:shade val="100000"/>
              </a:schemeClr>
            </a:gs>
            <a:gs pos="100000">
              <a:schemeClr val="accent3">
                <a:hueOff val="0"/>
                <a:satOff val="0"/>
                <a:lumOff val="0"/>
                <a:alphaOff val="0"/>
                <a:shade val="85000"/>
              </a:schemeClr>
            </a:gs>
          </a:gsLst>
          <a:path path="circle">
            <a:fillToRect l="100000" t="100000" r="100000" b="100000"/>
          </a:path>
        </a:gradFill>
        <a:ln w="10000" cap="flat" cmpd="sng" algn="ctr">
          <a:solidFill>
            <a:schemeClr val="accent3">
              <a:hueOff val="0"/>
              <a:satOff val="0"/>
              <a:lumOff val="0"/>
              <a:alphaOff val="0"/>
            </a:schemeClr>
          </a:solidFill>
          <a:prstDash val="solid"/>
        </a:ln>
        <a:effectLst>
          <a:outerShdw blurRad="38100" dist="17779" dir="5400000" rotWithShape="0">
            <a:srgbClr val="000000">
              <a:alpha val="40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8767" tIns="18767" rIns="18767" bIns="18767" numCol="1" spcCol="1270" anchor="ctr" anchorCtr="0">
          <a:noAutofit/>
        </a:bodyPr>
        <a:lstStyle/>
        <a:p>
          <a:pPr marL="0" lvl="0" indent="0" algn="ctr" defTabSz="666750">
            <a:lnSpc>
              <a:spcPct val="90000"/>
            </a:lnSpc>
            <a:spcBef>
              <a:spcPct val="0"/>
            </a:spcBef>
            <a:spcAft>
              <a:spcPct val="35000"/>
            </a:spcAft>
            <a:buNone/>
          </a:pPr>
          <a:r>
            <a:rPr lang="en-US" sz="1500" kern="1200"/>
            <a:t>2</a:t>
          </a:r>
        </a:p>
      </dsp:txBody>
      <dsp:txXfrm>
        <a:off x="1795397" y="562850"/>
        <a:ext cx="341961" cy="341961"/>
      </dsp:txXfrm>
    </dsp:sp>
    <dsp:sp modelId="{E9447421-1F46-4BCE-969B-712670D6DA6D}">
      <dsp:nvSpPr>
        <dsp:cNvPr id="0" name=""/>
        <dsp:cNvSpPr/>
      </dsp:nvSpPr>
      <dsp:spPr>
        <a:xfrm>
          <a:off x="1357750" y="1141241"/>
          <a:ext cx="1217257" cy="1965600"/>
        </a:xfrm>
        <a:prstGeom prst="upArrowCallout">
          <a:avLst>
            <a:gd name="adj1" fmla="val 50000"/>
            <a:gd name="adj2" fmla="val 20000"/>
            <a:gd name="adj3" fmla="val 20000"/>
            <a:gd name="adj4" fmla="val 100000"/>
          </a:avLst>
        </a:prstGeom>
        <a:solidFill>
          <a:schemeClr val="accent2">
            <a:tint val="40000"/>
            <a:alpha val="90000"/>
            <a:hueOff val="0"/>
            <a:satOff val="0"/>
            <a:lumOff val="0"/>
            <a:alphaOff val="0"/>
          </a:schemeClr>
        </a:solidFill>
        <a:ln w="10000" cap="flat"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6019" tIns="165100" rIns="96019" bIns="165100" numCol="1" spcCol="1270" anchor="t" anchorCtr="0">
          <a:noAutofit/>
        </a:bodyPr>
        <a:lstStyle/>
        <a:p>
          <a:pPr marL="0" lvl="0" indent="0" algn="l" defTabSz="488950">
            <a:lnSpc>
              <a:spcPct val="90000"/>
            </a:lnSpc>
            <a:spcBef>
              <a:spcPct val="0"/>
            </a:spcBef>
            <a:spcAft>
              <a:spcPct val="35000"/>
            </a:spcAft>
            <a:buNone/>
          </a:pPr>
          <a:r>
            <a:rPr lang="zh-CN" sz="1100" kern="1200"/>
            <a:t>查询图中任意两个景点间的最短路径。</a:t>
          </a:r>
          <a:endParaRPr lang="en-US" sz="1100" kern="1200"/>
        </a:p>
      </dsp:txBody>
      <dsp:txXfrm>
        <a:off x="1357750" y="1384692"/>
        <a:ext cx="1217257" cy="1722149"/>
      </dsp:txXfrm>
    </dsp:sp>
    <dsp:sp modelId="{A35CF343-EB65-4458-AB2F-5E546BC2BD72}">
      <dsp:nvSpPr>
        <dsp:cNvPr id="0" name=""/>
        <dsp:cNvSpPr/>
      </dsp:nvSpPr>
      <dsp:spPr>
        <a:xfrm>
          <a:off x="2710258" y="733795"/>
          <a:ext cx="1217257" cy="72"/>
        </a:xfrm>
        <a:prstGeom prst="rect">
          <a:avLst/>
        </a:prstGeom>
        <a:solidFill>
          <a:schemeClr val="accent3">
            <a:tint val="40000"/>
            <a:alpha val="90000"/>
            <a:hueOff val="0"/>
            <a:satOff val="0"/>
            <a:lumOff val="0"/>
            <a:alphaOff val="0"/>
          </a:schemeClr>
        </a:solidFill>
        <a:ln w="10000" cap="flat" cmpd="sng" algn="ctr">
          <a:solidFill>
            <a:schemeClr val="accent3">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0551D283-814A-4EDD-A528-8EBD96AA71AE}">
      <dsp:nvSpPr>
        <dsp:cNvPr id="0" name=""/>
        <dsp:cNvSpPr/>
      </dsp:nvSpPr>
      <dsp:spPr>
        <a:xfrm>
          <a:off x="3959975" y="688386"/>
          <a:ext cx="62215" cy="116859"/>
        </a:xfrm>
        <a:prstGeom prst="chevron">
          <a:avLst>
            <a:gd name="adj" fmla="val 90000"/>
          </a:avLst>
        </a:prstGeom>
        <a:solidFill>
          <a:schemeClr val="accent4">
            <a:tint val="40000"/>
            <a:alpha val="90000"/>
            <a:hueOff val="0"/>
            <a:satOff val="0"/>
            <a:lumOff val="0"/>
            <a:alphaOff val="0"/>
          </a:schemeClr>
        </a:solidFill>
        <a:ln w="10000" cap="flat" cmpd="sng" algn="ctr">
          <a:solidFill>
            <a:schemeClr val="accent4">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F570AAC8-CF39-4EF0-ADAB-4A546302AD8D}">
      <dsp:nvSpPr>
        <dsp:cNvPr id="0" name=""/>
        <dsp:cNvSpPr/>
      </dsp:nvSpPr>
      <dsp:spPr>
        <a:xfrm>
          <a:off x="3077082" y="492027"/>
          <a:ext cx="483607" cy="483607"/>
        </a:xfrm>
        <a:prstGeom prst="ellipse">
          <a:avLst/>
        </a:prstGeom>
        <a:gradFill rotWithShape="0">
          <a:gsLst>
            <a:gs pos="0">
              <a:schemeClr val="accent4">
                <a:hueOff val="0"/>
                <a:satOff val="0"/>
                <a:lumOff val="0"/>
                <a:alphaOff val="0"/>
              </a:schemeClr>
            </a:gs>
            <a:gs pos="90000">
              <a:schemeClr val="accent4">
                <a:hueOff val="0"/>
                <a:satOff val="0"/>
                <a:lumOff val="0"/>
                <a:alphaOff val="0"/>
                <a:shade val="100000"/>
              </a:schemeClr>
            </a:gs>
            <a:gs pos="100000">
              <a:schemeClr val="accent4">
                <a:hueOff val="0"/>
                <a:satOff val="0"/>
                <a:lumOff val="0"/>
                <a:alphaOff val="0"/>
                <a:shade val="85000"/>
              </a:schemeClr>
            </a:gs>
          </a:gsLst>
          <a:path path="circle">
            <a:fillToRect l="100000" t="100000" r="100000" b="100000"/>
          </a:path>
        </a:gradFill>
        <a:ln w="10000" cap="flat" cmpd="sng" algn="ctr">
          <a:solidFill>
            <a:schemeClr val="accent4">
              <a:hueOff val="0"/>
              <a:satOff val="0"/>
              <a:lumOff val="0"/>
              <a:alphaOff val="0"/>
            </a:schemeClr>
          </a:solidFill>
          <a:prstDash val="solid"/>
        </a:ln>
        <a:effectLst>
          <a:outerShdw blurRad="38100" dist="17779" dir="5400000" rotWithShape="0">
            <a:srgbClr val="000000">
              <a:alpha val="40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8767" tIns="18767" rIns="18767" bIns="18767" numCol="1" spcCol="1270" anchor="ctr" anchorCtr="0">
          <a:noAutofit/>
        </a:bodyPr>
        <a:lstStyle/>
        <a:p>
          <a:pPr marL="0" lvl="0" indent="0" algn="ctr" defTabSz="666750">
            <a:lnSpc>
              <a:spcPct val="90000"/>
            </a:lnSpc>
            <a:spcBef>
              <a:spcPct val="0"/>
            </a:spcBef>
            <a:spcAft>
              <a:spcPct val="35000"/>
            </a:spcAft>
            <a:buNone/>
          </a:pPr>
          <a:r>
            <a:rPr lang="en-US" sz="1500" kern="1200"/>
            <a:t>3</a:t>
          </a:r>
        </a:p>
      </dsp:txBody>
      <dsp:txXfrm>
        <a:off x="3147905" y="562850"/>
        <a:ext cx="341961" cy="341961"/>
      </dsp:txXfrm>
    </dsp:sp>
    <dsp:sp modelId="{49B18F53-0FDA-402B-B365-02BB6E58B2C1}">
      <dsp:nvSpPr>
        <dsp:cNvPr id="0" name=""/>
        <dsp:cNvSpPr/>
      </dsp:nvSpPr>
      <dsp:spPr>
        <a:xfrm>
          <a:off x="2710258" y="1141241"/>
          <a:ext cx="1217257" cy="1965600"/>
        </a:xfrm>
        <a:prstGeom prst="upArrowCallout">
          <a:avLst>
            <a:gd name="adj1" fmla="val 50000"/>
            <a:gd name="adj2" fmla="val 20000"/>
            <a:gd name="adj3" fmla="val 20000"/>
            <a:gd name="adj4" fmla="val 100000"/>
          </a:avLst>
        </a:prstGeom>
        <a:solidFill>
          <a:schemeClr val="accent5">
            <a:tint val="40000"/>
            <a:alpha val="90000"/>
            <a:hueOff val="0"/>
            <a:satOff val="0"/>
            <a:lumOff val="0"/>
            <a:alphaOff val="0"/>
          </a:schemeClr>
        </a:solidFill>
        <a:ln w="10000" cap="flat" cmpd="sng" algn="ctr">
          <a:solidFill>
            <a:schemeClr val="accent5">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6019" tIns="165100" rIns="96019" bIns="165100" numCol="1" spcCol="1270" anchor="t" anchorCtr="0">
          <a:noAutofit/>
        </a:bodyPr>
        <a:lstStyle/>
        <a:p>
          <a:pPr marL="0" lvl="0" indent="0" algn="l" defTabSz="488950">
            <a:lnSpc>
              <a:spcPct val="90000"/>
            </a:lnSpc>
            <a:spcBef>
              <a:spcPct val="0"/>
            </a:spcBef>
            <a:spcAft>
              <a:spcPct val="35000"/>
            </a:spcAft>
            <a:buNone/>
          </a:pPr>
          <a:r>
            <a:rPr lang="zh-CN" sz="1100" kern="1200"/>
            <a:t>查询图中任意两个景点间的所有路径。</a:t>
          </a:r>
          <a:endParaRPr lang="en-US" sz="1100" kern="1200"/>
        </a:p>
      </dsp:txBody>
      <dsp:txXfrm>
        <a:off x="2710258" y="1384692"/>
        <a:ext cx="1217257" cy="1722149"/>
      </dsp:txXfrm>
    </dsp:sp>
    <dsp:sp modelId="{59137281-A485-4919-B9BB-5C451259966F}">
      <dsp:nvSpPr>
        <dsp:cNvPr id="0" name=""/>
        <dsp:cNvSpPr/>
      </dsp:nvSpPr>
      <dsp:spPr>
        <a:xfrm>
          <a:off x="4062766" y="733795"/>
          <a:ext cx="1217257" cy="72"/>
        </a:xfrm>
        <a:prstGeom prst="rect">
          <a:avLst/>
        </a:prstGeom>
        <a:solidFill>
          <a:schemeClr val="accent6">
            <a:tint val="40000"/>
            <a:alpha val="90000"/>
            <a:hueOff val="0"/>
            <a:satOff val="0"/>
            <a:lumOff val="0"/>
            <a:alphaOff val="0"/>
          </a:schemeClr>
        </a:solidFill>
        <a:ln w="10000" cap="flat" cmpd="sng" algn="ctr">
          <a:solidFill>
            <a:schemeClr val="accent6">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AB8D6D64-137C-4D61-B01B-ED09FB450BF1}">
      <dsp:nvSpPr>
        <dsp:cNvPr id="0" name=""/>
        <dsp:cNvSpPr/>
      </dsp:nvSpPr>
      <dsp:spPr>
        <a:xfrm>
          <a:off x="5312483" y="688386"/>
          <a:ext cx="62215" cy="116859"/>
        </a:xfrm>
        <a:prstGeom prst="chevron">
          <a:avLst>
            <a:gd name="adj" fmla="val 90000"/>
          </a:avLst>
        </a:prstGeom>
        <a:solidFill>
          <a:schemeClr val="accent2">
            <a:tint val="40000"/>
            <a:alpha val="90000"/>
            <a:hueOff val="0"/>
            <a:satOff val="0"/>
            <a:lumOff val="0"/>
            <a:alphaOff val="0"/>
          </a:schemeClr>
        </a:solidFill>
        <a:ln w="10000" cap="flat"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936375EB-3F5F-407D-95CC-11E0F4326923}">
      <dsp:nvSpPr>
        <dsp:cNvPr id="0" name=""/>
        <dsp:cNvSpPr/>
      </dsp:nvSpPr>
      <dsp:spPr>
        <a:xfrm>
          <a:off x="4429591" y="492027"/>
          <a:ext cx="483607" cy="483607"/>
        </a:xfrm>
        <a:prstGeom prst="ellipse">
          <a:avLst/>
        </a:prstGeom>
        <a:gradFill rotWithShape="0">
          <a:gsLst>
            <a:gs pos="0">
              <a:schemeClr val="accent5">
                <a:hueOff val="0"/>
                <a:satOff val="0"/>
                <a:lumOff val="0"/>
                <a:alphaOff val="0"/>
              </a:schemeClr>
            </a:gs>
            <a:gs pos="90000">
              <a:schemeClr val="accent5">
                <a:hueOff val="0"/>
                <a:satOff val="0"/>
                <a:lumOff val="0"/>
                <a:alphaOff val="0"/>
                <a:shade val="100000"/>
              </a:schemeClr>
            </a:gs>
            <a:gs pos="100000">
              <a:schemeClr val="accent5">
                <a:hueOff val="0"/>
                <a:satOff val="0"/>
                <a:lumOff val="0"/>
                <a:alphaOff val="0"/>
                <a:shade val="85000"/>
              </a:schemeClr>
            </a:gs>
          </a:gsLst>
          <a:path path="circle">
            <a:fillToRect l="100000" t="100000" r="100000" b="100000"/>
          </a:path>
        </a:gradFill>
        <a:ln w="10000" cap="flat" cmpd="sng" algn="ctr">
          <a:solidFill>
            <a:schemeClr val="accent5">
              <a:hueOff val="0"/>
              <a:satOff val="0"/>
              <a:lumOff val="0"/>
              <a:alphaOff val="0"/>
            </a:schemeClr>
          </a:solidFill>
          <a:prstDash val="solid"/>
        </a:ln>
        <a:effectLst>
          <a:outerShdw blurRad="38100" dist="17779" dir="5400000" rotWithShape="0">
            <a:srgbClr val="000000">
              <a:alpha val="40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8767" tIns="18767" rIns="18767" bIns="18767" numCol="1" spcCol="1270" anchor="ctr" anchorCtr="0">
          <a:noAutofit/>
        </a:bodyPr>
        <a:lstStyle/>
        <a:p>
          <a:pPr marL="0" lvl="0" indent="0" algn="ctr" defTabSz="666750">
            <a:lnSpc>
              <a:spcPct val="90000"/>
            </a:lnSpc>
            <a:spcBef>
              <a:spcPct val="0"/>
            </a:spcBef>
            <a:spcAft>
              <a:spcPct val="35000"/>
            </a:spcAft>
            <a:buNone/>
          </a:pPr>
          <a:r>
            <a:rPr lang="en-US" sz="1500" kern="1200"/>
            <a:t>4</a:t>
          </a:r>
        </a:p>
      </dsp:txBody>
      <dsp:txXfrm>
        <a:off x="4500414" y="562850"/>
        <a:ext cx="341961" cy="341961"/>
      </dsp:txXfrm>
    </dsp:sp>
    <dsp:sp modelId="{5C74CDD7-82C5-450E-98E0-4C04AE7080D5}">
      <dsp:nvSpPr>
        <dsp:cNvPr id="0" name=""/>
        <dsp:cNvSpPr/>
      </dsp:nvSpPr>
      <dsp:spPr>
        <a:xfrm>
          <a:off x="4062766" y="1141241"/>
          <a:ext cx="1217257" cy="1965600"/>
        </a:xfrm>
        <a:prstGeom prst="upArrowCallout">
          <a:avLst>
            <a:gd name="adj1" fmla="val 50000"/>
            <a:gd name="adj2" fmla="val 20000"/>
            <a:gd name="adj3" fmla="val 20000"/>
            <a:gd name="adj4" fmla="val 100000"/>
          </a:avLst>
        </a:prstGeom>
        <a:solidFill>
          <a:schemeClr val="accent3">
            <a:tint val="40000"/>
            <a:alpha val="90000"/>
            <a:hueOff val="0"/>
            <a:satOff val="0"/>
            <a:lumOff val="0"/>
            <a:alphaOff val="0"/>
          </a:schemeClr>
        </a:solidFill>
        <a:ln w="10000" cap="flat" cmpd="sng" algn="ctr">
          <a:solidFill>
            <a:schemeClr val="accent3">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6019" tIns="165100" rIns="96019" bIns="165100" numCol="1" spcCol="1270" anchor="t" anchorCtr="0">
          <a:noAutofit/>
        </a:bodyPr>
        <a:lstStyle/>
        <a:p>
          <a:pPr marL="0" lvl="0" indent="0" algn="l" defTabSz="488950">
            <a:lnSpc>
              <a:spcPct val="90000"/>
            </a:lnSpc>
            <a:spcBef>
              <a:spcPct val="0"/>
            </a:spcBef>
            <a:spcAft>
              <a:spcPct val="35000"/>
            </a:spcAft>
            <a:buNone/>
          </a:pPr>
          <a:r>
            <a:rPr lang="zh-CN" sz="1100" kern="1200"/>
            <a:t>增加、删除、更新有关景点和道路的信息。</a:t>
          </a:r>
          <a:endParaRPr lang="en-US" sz="1100" kern="1200"/>
        </a:p>
      </dsp:txBody>
      <dsp:txXfrm>
        <a:off x="4062766" y="1384692"/>
        <a:ext cx="1217257" cy="1722149"/>
      </dsp:txXfrm>
    </dsp:sp>
    <dsp:sp modelId="{9F453137-1895-4422-A9C0-E6B25D43D7D2}">
      <dsp:nvSpPr>
        <dsp:cNvPr id="0" name=""/>
        <dsp:cNvSpPr/>
      </dsp:nvSpPr>
      <dsp:spPr>
        <a:xfrm>
          <a:off x="5415274" y="733795"/>
          <a:ext cx="1217257" cy="72"/>
        </a:xfrm>
        <a:prstGeom prst="rect">
          <a:avLst/>
        </a:prstGeom>
        <a:solidFill>
          <a:schemeClr val="accent4">
            <a:tint val="40000"/>
            <a:alpha val="90000"/>
            <a:hueOff val="0"/>
            <a:satOff val="0"/>
            <a:lumOff val="0"/>
            <a:alphaOff val="0"/>
          </a:schemeClr>
        </a:solidFill>
        <a:ln w="10000" cap="flat" cmpd="sng" algn="ctr">
          <a:solidFill>
            <a:schemeClr val="accent4">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6D9C0732-499B-4DB0-ABFD-2CEE73D55328}">
      <dsp:nvSpPr>
        <dsp:cNvPr id="0" name=""/>
        <dsp:cNvSpPr/>
      </dsp:nvSpPr>
      <dsp:spPr>
        <a:xfrm>
          <a:off x="6664991" y="688386"/>
          <a:ext cx="62215" cy="116859"/>
        </a:xfrm>
        <a:prstGeom prst="chevron">
          <a:avLst>
            <a:gd name="adj" fmla="val 90000"/>
          </a:avLst>
        </a:prstGeom>
        <a:solidFill>
          <a:schemeClr val="accent5">
            <a:tint val="40000"/>
            <a:alpha val="90000"/>
            <a:hueOff val="0"/>
            <a:satOff val="0"/>
            <a:lumOff val="0"/>
            <a:alphaOff val="0"/>
          </a:schemeClr>
        </a:solidFill>
        <a:ln w="10000" cap="flat" cmpd="sng" algn="ctr">
          <a:solidFill>
            <a:schemeClr val="accent5">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DD085967-824D-4B1B-B0A0-C29882273C8F}">
      <dsp:nvSpPr>
        <dsp:cNvPr id="0" name=""/>
        <dsp:cNvSpPr/>
      </dsp:nvSpPr>
      <dsp:spPr>
        <a:xfrm>
          <a:off x="5782099" y="492027"/>
          <a:ext cx="483607" cy="483607"/>
        </a:xfrm>
        <a:prstGeom prst="ellipse">
          <a:avLst/>
        </a:prstGeom>
        <a:gradFill rotWithShape="0">
          <a:gsLst>
            <a:gs pos="0">
              <a:schemeClr val="accent6">
                <a:hueOff val="0"/>
                <a:satOff val="0"/>
                <a:lumOff val="0"/>
                <a:alphaOff val="0"/>
              </a:schemeClr>
            </a:gs>
            <a:gs pos="90000">
              <a:schemeClr val="accent6">
                <a:hueOff val="0"/>
                <a:satOff val="0"/>
                <a:lumOff val="0"/>
                <a:alphaOff val="0"/>
                <a:shade val="100000"/>
              </a:schemeClr>
            </a:gs>
            <a:gs pos="100000">
              <a:schemeClr val="accent6">
                <a:hueOff val="0"/>
                <a:satOff val="0"/>
                <a:lumOff val="0"/>
                <a:alphaOff val="0"/>
                <a:shade val="85000"/>
              </a:schemeClr>
            </a:gs>
          </a:gsLst>
          <a:path path="circle">
            <a:fillToRect l="100000" t="100000" r="100000" b="100000"/>
          </a:path>
        </a:gradFill>
        <a:ln w="10000" cap="flat" cmpd="sng" algn="ctr">
          <a:solidFill>
            <a:schemeClr val="accent6">
              <a:hueOff val="0"/>
              <a:satOff val="0"/>
              <a:lumOff val="0"/>
              <a:alphaOff val="0"/>
            </a:schemeClr>
          </a:solidFill>
          <a:prstDash val="solid"/>
        </a:ln>
        <a:effectLst>
          <a:outerShdw blurRad="38100" dist="17779" dir="5400000" rotWithShape="0">
            <a:srgbClr val="000000">
              <a:alpha val="40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8767" tIns="18767" rIns="18767" bIns="18767" numCol="1" spcCol="1270" anchor="ctr" anchorCtr="0">
          <a:noAutofit/>
        </a:bodyPr>
        <a:lstStyle/>
        <a:p>
          <a:pPr marL="0" lvl="0" indent="0" algn="ctr" defTabSz="666750">
            <a:lnSpc>
              <a:spcPct val="90000"/>
            </a:lnSpc>
            <a:spcBef>
              <a:spcPct val="0"/>
            </a:spcBef>
            <a:spcAft>
              <a:spcPct val="35000"/>
            </a:spcAft>
            <a:buNone/>
          </a:pPr>
          <a:r>
            <a:rPr lang="en-US" sz="1500" kern="1200"/>
            <a:t>5</a:t>
          </a:r>
        </a:p>
      </dsp:txBody>
      <dsp:txXfrm>
        <a:off x="5852922" y="562850"/>
        <a:ext cx="341961" cy="341961"/>
      </dsp:txXfrm>
    </dsp:sp>
    <dsp:sp modelId="{8C8EAD46-0456-49DE-B033-D0834B50B0AF}">
      <dsp:nvSpPr>
        <dsp:cNvPr id="0" name=""/>
        <dsp:cNvSpPr/>
      </dsp:nvSpPr>
      <dsp:spPr>
        <a:xfrm>
          <a:off x="5415274" y="1141241"/>
          <a:ext cx="1217257" cy="1965600"/>
        </a:xfrm>
        <a:prstGeom prst="upArrowCallout">
          <a:avLst>
            <a:gd name="adj1" fmla="val 50000"/>
            <a:gd name="adj2" fmla="val 20000"/>
            <a:gd name="adj3" fmla="val 20000"/>
            <a:gd name="adj4" fmla="val 100000"/>
          </a:avLst>
        </a:prstGeom>
        <a:solidFill>
          <a:schemeClr val="accent6">
            <a:tint val="40000"/>
            <a:alpha val="90000"/>
            <a:hueOff val="0"/>
            <a:satOff val="0"/>
            <a:lumOff val="0"/>
            <a:alphaOff val="0"/>
          </a:schemeClr>
        </a:solidFill>
        <a:ln w="10000" cap="flat" cmpd="sng" algn="ctr">
          <a:solidFill>
            <a:schemeClr val="accent6">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6019" tIns="165100" rIns="96019" bIns="165100" numCol="1" spcCol="1270" anchor="t" anchorCtr="0">
          <a:noAutofit/>
        </a:bodyPr>
        <a:lstStyle/>
        <a:p>
          <a:pPr marL="0" lvl="0" indent="0" algn="l" defTabSz="488950">
            <a:lnSpc>
              <a:spcPct val="90000"/>
            </a:lnSpc>
            <a:spcBef>
              <a:spcPct val="0"/>
            </a:spcBef>
            <a:spcAft>
              <a:spcPct val="35000"/>
            </a:spcAft>
            <a:buNone/>
          </a:pPr>
          <a:r>
            <a:rPr lang="zh-CN" sz="1100" kern="1200"/>
            <a:t>求多个景点的最佳（最短）游览路径。</a:t>
          </a:r>
          <a:endParaRPr lang="en-US" sz="1100" kern="1200"/>
        </a:p>
      </dsp:txBody>
      <dsp:txXfrm>
        <a:off x="5415274" y="1384692"/>
        <a:ext cx="1217257" cy="1722149"/>
      </dsp:txXfrm>
    </dsp:sp>
    <dsp:sp modelId="{18B7F14C-AF46-4DC6-AEB8-50A4A6000F92}">
      <dsp:nvSpPr>
        <dsp:cNvPr id="0" name=""/>
        <dsp:cNvSpPr/>
      </dsp:nvSpPr>
      <dsp:spPr>
        <a:xfrm>
          <a:off x="6767782" y="733795"/>
          <a:ext cx="1217257" cy="72"/>
        </a:xfrm>
        <a:prstGeom prst="rect">
          <a:avLst/>
        </a:prstGeom>
        <a:solidFill>
          <a:schemeClr val="accent2">
            <a:tint val="40000"/>
            <a:alpha val="90000"/>
            <a:hueOff val="0"/>
            <a:satOff val="0"/>
            <a:lumOff val="0"/>
            <a:alphaOff val="0"/>
          </a:schemeClr>
        </a:solidFill>
        <a:ln w="10000" cap="flat"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4C6B7840-ECE9-49E1-84CB-34467CDC9A1A}">
      <dsp:nvSpPr>
        <dsp:cNvPr id="0" name=""/>
        <dsp:cNvSpPr/>
      </dsp:nvSpPr>
      <dsp:spPr>
        <a:xfrm>
          <a:off x="8017499" y="688386"/>
          <a:ext cx="62215" cy="116859"/>
        </a:xfrm>
        <a:prstGeom prst="chevron">
          <a:avLst>
            <a:gd name="adj" fmla="val 90000"/>
          </a:avLst>
        </a:prstGeom>
        <a:solidFill>
          <a:schemeClr val="accent3">
            <a:tint val="40000"/>
            <a:alpha val="90000"/>
            <a:hueOff val="0"/>
            <a:satOff val="0"/>
            <a:lumOff val="0"/>
            <a:alphaOff val="0"/>
          </a:schemeClr>
        </a:solidFill>
        <a:ln w="10000" cap="flat" cmpd="sng" algn="ctr">
          <a:solidFill>
            <a:schemeClr val="accent3">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5D1D9A63-77FA-46FC-BAFC-780351F87B96}">
      <dsp:nvSpPr>
        <dsp:cNvPr id="0" name=""/>
        <dsp:cNvSpPr/>
      </dsp:nvSpPr>
      <dsp:spPr>
        <a:xfrm>
          <a:off x="7134607" y="492027"/>
          <a:ext cx="483607" cy="483607"/>
        </a:xfrm>
        <a:prstGeom prst="ellipse">
          <a:avLst/>
        </a:prstGeom>
        <a:gradFill rotWithShape="0">
          <a:gsLst>
            <a:gs pos="0">
              <a:schemeClr val="accent2">
                <a:hueOff val="0"/>
                <a:satOff val="0"/>
                <a:lumOff val="0"/>
                <a:alphaOff val="0"/>
              </a:schemeClr>
            </a:gs>
            <a:gs pos="90000">
              <a:schemeClr val="accent2">
                <a:hueOff val="0"/>
                <a:satOff val="0"/>
                <a:lumOff val="0"/>
                <a:alphaOff val="0"/>
                <a:shade val="100000"/>
              </a:schemeClr>
            </a:gs>
            <a:gs pos="100000">
              <a:schemeClr val="accent2">
                <a:hueOff val="0"/>
                <a:satOff val="0"/>
                <a:lumOff val="0"/>
                <a:alphaOff val="0"/>
                <a:shade val="85000"/>
              </a:schemeClr>
            </a:gs>
          </a:gsLst>
          <a:path path="circle">
            <a:fillToRect l="100000" t="100000" r="100000" b="100000"/>
          </a:path>
        </a:gradFill>
        <a:ln w="10000" cap="flat" cmpd="sng" algn="ctr">
          <a:solidFill>
            <a:schemeClr val="accent2">
              <a:hueOff val="0"/>
              <a:satOff val="0"/>
              <a:lumOff val="0"/>
              <a:alphaOff val="0"/>
            </a:schemeClr>
          </a:solidFill>
          <a:prstDash val="solid"/>
        </a:ln>
        <a:effectLst>
          <a:outerShdw blurRad="38100" dist="17779" dir="5400000" rotWithShape="0">
            <a:srgbClr val="000000">
              <a:alpha val="40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8767" tIns="18767" rIns="18767" bIns="18767" numCol="1" spcCol="1270" anchor="ctr" anchorCtr="0">
          <a:noAutofit/>
        </a:bodyPr>
        <a:lstStyle/>
        <a:p>
          <a:pPr marL="0" lvl="0" indent="0" algn="ctr" defTabSz="666750">
            <a:lnSpc>
              <a:spcPct val="90000"/>
            </a:lnSpc>
            <a:spcBef>
              <a:spcPct val="0"/>
            </a:spcBef>
            <a:spcAft>
              <a:spcPct val="35000"/>
            </a:spcAft>
            <a:buNone/>
          </a:pPr>
          <a:r>
            <a:rPr lang="en-US" sz="1500" kern="1200"/>
            <a:t>6</a:t>
          </a:r>
        </a:p>
      </dsp:txBody>
      <dsp:txXfrm>
        <a:off x="7205430" y="562850"/>
        <a:ext cx="341961" cy="341961"/>
      </dsp:txXfrm>
    </dsp:sp>
    <dsp:sp modelId="{9A879A4C-918B-4D77-94C8-47D1FAFE9789}">
      <dsp:nvSpPr>
        <dsp:cNvPr id="0" name=""/>
        <dsp:cNvSpPr/>
      </dsp:nvSpPr>
      <dsp:spPr>
        <a:xfrm>
          <a:off x="6767782" y="1141241"/>
          <a:ext cx="1217257" cy="1965600"/>
        </a:xfrm>
        <a:prstGeom prst="upArrowCallout">
          <a:avLst>
            <a:gd name="adj1" fmla="val 50000"/>
            <a:gd name="adj2" fmla="val 20000"/>
            <a:gd name="adj3" fmla="val 20000"/>
            <a:gd name="adj4" fmla="val 100000"/>
          </a:avLst>
        </a:prstGeom>
        <a:solidFill>
          <a:schemeClr val="accent4">
            <a:tint val="40000"/>
            <a:alpha val="90000"/>
            <a:hueOff val="0"/>
            <a:satOff val="0"/>
            <a:lumOff val="0"/>
            <a:alphaOff val="0"/>
          </a:schemeClr>
        </a:solidFill>
        <a:ln w="10000" cap="flat" cmpd="sng" algn="ctr">
          <a:solidFill>
            <a:schemeClr val="accent4">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6019" tIns="165100" rIns="96019" bIns="165100" numCol="1" spcCol="1270" anchor="t" anchorCtr="0">
          <a:noAutofit/>
        </a:bodyPr>
        <a:lstStyle/>
        <a:p>
          <a:pPr marL="0" lvl="0" indent="0" algn="l" defTabSz="488950">
            <a:lnSpc>
              <a:spcPct val="90000"/>
            </a:lnSpc>
            <a:spcBef>
              <a:spcPct val="0"/>
            </a:spcBef>
            <a:spcAft>
              <a:spcPct val="35000"/>
            </a:spcAft>
            <a:buNone/>
          </a:pPr>
          <a:r>
            <a:rPr lang="zh-CN" sz="1100" kern="1200"/>
            <a:t>实现通过图形用户界面进行人机交互。</a:t>
          </a:r>
          <a:endParaRPr lang="en-US" sz="1100" kern="1200"/>
        </a:p>
      </dsp:txBody>
      <dsp:txXfrm>
        <a:off x="6767782" y="1384692"/>
        <a:ext cx="1217257" cy="1722149"/>
      </dsp:txXfrm>
    </dsp:sp>
    <dsp:sp modelId="{E8175385-8ABA-4DAC-8617-91A4834038F7}">
      <dsp:nvSpPr>
        <dsp:cNvPr id="0" name=""/>
        <dsp:cNvSpPr/>
      </dsp:nvSpPr>
      <dsp:spPr>
        <a:xfrm>
          <a:off x="8120290" y="733795"/>
          <a:ext cx="1217257" cy="72"/>
        </a:xfrm>
        <a:prstGeom prst="rect">
          <a:avLst/>
        </a:prstGeom>
        <a:solidFill>
          <a:schemeClr val="accent5">
            <a:tint val="40000"/>
            <a:alpha val="90000"/>
            <a:hueOff val="0"/>
            <a:satOff val="0"/>
            <a:lumOff val="0"/>
            <a:alphaOff val="0"/>
          </a:schemeClr>
        </a:solidFill>
        <a:ln w="10000" cap="flat" cmpd="sng" algn="ctr">
          <a:solidFill>
            <a:schemeClr val="accent5">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7BB6D3E3-79FA-4F63-96DC-A6F85851E6C6}">
      <dsp:nvSpPr>
        <dsp:cNvPr id="0" name=""/>
        <dsp:cNvSpPr/>
      </dsp:nvSpPr>
      <dsp:spPr>
        <a:xfrm>
          <a:off x="9370007" y="688386"/>
          <a:ext cx="62215" cy="116859"/>
        </a:xfrm>
        <a:prstGeom prst="chevron">
          <a:avLst>
            <a:gd name="adj" fmla="val 90000"/>
          </a:avLst>
        </a:prstGeom>
        <a:solidFill>
          <a:schemeClr val="accent6">
            <a:tint val="40000"/>
            <a:alpha val="90000"/>
            <a:hueOff val="0"/>
            <a:satOff val="0"/>
            <a:lumOff val="0"/>
            <a:alphaOff val="0"/>
          </a:schemeClr>
        </a:solidFill>
        <a:ln w="10000" cap="flat" cmpd="sng" algn="ctr">
          <a:solidFill>
            <a:schemeClr val="accent6">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9C29A7D0-0DE3-4E9E-950F-CC2C8877AD3B}">
      <dsp:nvSpPr>
        <dsp:cNvPr id="0" name=""/>
        <dsp:cNvSpPr/>
      </dsp:nvSpPr>
      <dsp:spPr>
        <a:xfrm>
          <a:off x="8487115" y="492027"/>
          <a:ext cx="483607" cy="483607"/>
        </a:xfrm>
        <a:prstGeom prst="ellipse">
          <a:avLst/>
        </a:prstGeom>
        <a:gradFill rotWithShape="0">
          <a:gsLst>
            <a:gs pos="0">
              <a:schemeClr val="accent3">
                <a:hueOff val="0"/>
                <a:satOff val="0"/>
                <a:lumOff val="0"/>
                <a:alphaOff val="0"/>
              </a:schemeClr>
            </a:gs>
            <a:gs pos="90000">
              <a:schemeClr val="accent3">
                <a:hueOff val="0"/>
                <a:satOff val="0"/>
                <a:lumOff val="0"/>
                <a:alphaOff val="0"/>
                <a:shade val="100000"/>
              </a:schemeClr>
            </a:gs>
            <a:gs pos="100000">
              <a:schemeClr val="accent3">
                <a:hueOff val="0"/>
                <a:satOff val="0"/>
                <a:lumOff val="0"/>
                <a:alphaOff val="0"/>
                <a:shade val="85000"/>
              </a:schemeClr>
            </a:gs>
          </a:gsLst>
          <a:path path="circle">
            <a:fillToRect l="100000" t="100000" r="100000" b="100000"/>
          </a:path>
        </a:gradFill>
        <a:ln w="10000" cap="flat" cmpd="sng" algn="ctr">
          <a:solidFill>
            <a:schemeClr val="accent3">
              <a:hueOff val="0"/>
              <a:satOff val="0"/>
              <a:lumOff val="0"/>
              <a:alphaOff val="0"/>
            </a:schemeClr>
          </a:solidFill>
          <a:prstDash val="solid"/>
        </a:ln>
        <a:effectLst>
          <a:outerShdw blurRad="38100" dist="17779" dir="5400000" rotWithShape="0">
            <a:srgbClr val="000000">
              <a:alpha val="40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8767" tIns="18767" rIns="18767" bIns="18767" numCol="1" spcCol="1270" anchor="ctr" anchorCtr="0">
          <a:noAutofit/>
        </a:bodyPr>
        <a:lstStyle/>
        <a:p>
          <a:pPr marL="0" lvl="0" indent="0" algn="ctr" defTabSz="666750">
            <a:lnSpc>
              <a:spcPct val="90000"/>
            </a:lnSpc>
            <a:spcBef>
              <a:spcPct val="0"/>
            </a:spcBef>
            <a:spcAft>
              <a:spcPct val="35000"/>
            </a:spcAft>
            <a:buNone/>
          </a:pPr>
          <a:r>
            <a:rPr lang="en-US" sz="1500" kern="1200"/>
            <a:t>7</a:t>
          </a:r>
        </a:p>
      </dsp:txBody>
      <dsp:txXfrm>
        <a:off x="8557938" y="562850"/>
        <a:ext cx="341961" cy="341961"/>
      </dsp:txXfrm>
    </dsp:sp>
    <dsp:sp modelId="{05DD98A0-CDAF-4A76-BD23-7F17B3D87300}">
      <dsp:nvSpPr>
        <dsp:cNvPr id="0" name=""/>
        <dsp:cNvSpPr/>
      </dsp:nvSpPr>
      <dsp:spPr>
        <a:xfrm>
          <a:off x="8120290" y="1141241"/>
          <a:ext cx="1217340" cy="1965600"/>
        </a:xfrm>
        <a:prstGeom prst="upArrowCallout">
          <a:avLst>
            <a:gd name="adj1" fmla="val 50000"/>
            <a:gd name="adj2" fmla="val 20000"/>
            <a:gd name="adj3" fmla="val 20000"/>
            <a:gd name="adj4" fmla="val 100000"/>
          </a:avLst>
        </a:prstGeom>
        <a:solidFill>
          <a:schemeClr val="accent2">
            <a:tint val="40000"/>
            <a:alpha val="90000"/>
            <a:hueOff val="0"/>
            <a:satOff val="0"/>
            <a:lumOff val="0"/>
            <a:alphaOff val="0"/>
          </a:schemeClr>
        </a:solidFill>
        <a:ln w="10000" cap="flat"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6025" tIns="165100" rIns="96025" bIns="165100" numCol="1" spcCol="1270" anchor="t" anchorCtr="0">
          <a:noAutofit/>
        </a:bodyPr>
        <a:lstStyle/>
        <a:p>
          <a:pPr marL="0" lvl="0" indent="0" algn="l" defTabSz="488950">
            <a:lnSpc>
              <a:spcPct val="90000"/>
            </a:lnSpc>
            <a:spcBef>
              <a:spcPct val="0"/>
            </a:spcBef>
            <a:spcAft>
              <a:spcPct val="35000"/>
            </a:spcAft>
            <a:buNone/>
          </a:pPr>
          <a:r>
            <a:rPr lang="zh-CN" sz="1100" kern="1200"/>
            <a:t>实现</a:t>
          </a:r>
          <a:r>
            <a:rPr lang="en-US" sz="1100" kern="1200"/>
            <a:t>C++</a:t>
          </a:r>
          <a:r>
            <a:rPr lang="zh-CN" sz="1100" kern="1200"/>
            <a:t>语言对于文件的读写操作。</a:t>
          </a:r>
          <a:endParaRPr lang="en-US" sz="1100" kern="1200"/>
        </a:p>
      </dsp:txBody>
      <dsp:txXfrm>
        <a:off x="8120290" y="1384709"/>
        <a:ext cx="1217340" cy="1722132"/>
      </dsp:txXfrm>
    </dsp:sp>
    <dsp:sp modelId="{7A0EC8D2-083D-4283-B3D7-FE04F01C012B}">
      <dsp:nvSpPr>
        <dsp:cNvPr id="0" name=""/>
        <dsp:cNvSpPr/>
      </dsp:nvSpPr>
      <dsp:spPr>
        <a:xfrm>
          <a:off x="9472890" y="733795"/>
          <a:ext cx="608628" cy="72"/>
        </a:xfrm>
        <a:prstGeom prst="rect">
          <a:avLst/>
        </a:prstGeom>
        <a:solidFill>
          <a:schemeClr val="accent3">
            <a:tint val="40000"/>
            <a:alpha val="90000"/>
            <a:hueOff val="0"/>
            <a:satOff val="0"/>
            <a:lumOff val="0"/>
            <a:alphaOff val="0"/>
          </a:schemeClr>
        </a:solidFill>
        <a:ln w="10000" cap="flat" cmpd="sng" algn="ctr">
          <a:solidFill>
            <a:schemeClr val="accent3">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D975E2A1-6F5F-476F-B9D3-4CC98BAB38C4}">
      <dsp:nvSpPr>
        <dsp:cNvPr id="0" name=""/>
        <dsp:cNvSpPr/>
      </dsp:nvSpPr>
      <dsp:spPr>
        <a:xfrm>
          <a:off x="9839715" y="492027"/>
          <a:ext cx="483607" cy="483607"/>
        </a:xfrm>
        <a:prstGeom prst="ellipse">
          <a:avLst/>
        </a:prstGeom>
        <a:gradFill rotWithShape="0">
          <a:gsLst>
            <a:gs pos="0">
              <a:schemeClr val="accent4">
                <a:hueOff val="0"/>
                <a:satOff val="0"/>
                <a:lumOff val="0"/>
                <a:alphaOff val="0"/>
              </a:schemeClr>
            </a:gs>
            <a:gs pos="90000">
              <a:schemeClr val="accent4">
                <a:hueOff val="0"/>
                <a:satOff val="0"/>
                <a:lumOff val="0"/>
                <a:alphaOff val="0"/>
                <a:shade val="100000"/>
              </a:schemeClr>
            </a:gs>
            <a:gs pos="100000">
              <a:schemeClr val="accent4">
                <a:hueOff val="0"/>
                <a:satOff val="0"/>
                <a:lumOff val="0"/>
                <a:alphaOff val="0"/>
                <a:shade val="85000"/>
              </a:schemeClr>
            </a:gs>
          </a:gsLst>
          <a:path path="circle">
            <a:fillToRect l="100000" t="100000" r="100000" b="100000"/>
          </a:path>
        </a:gradFill>
        <a:ln w="10000" cap="flat" cmpd="sng" algn="ctr">
          <a:solidFill>
            <a:schemeClr val="accent4">
              <a:hueOff val="0"/>
              <a:satOff val="0"/>
              <a:lumOff val="0"/>
              <a:alphaOff val="0"/>
            </a:schemeClr>
          </a:solidFill>
          <a:prstDash val="solid"/>
        </a:ln>
        <a:effectLst>
          <a:outerShdw blurRad="38100" dist="17779" dir="5400000" rotWithShape="0">
            <a:srgbClr val="000000">
              <a:alpha val="40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8767" tIns="18767" rIns="18767" bIns="18767" numCol="1" spcCol="1270" anchor="ctr" anchorCtr="0">
          <a:noAutofit/>
        </a:bodyPr>
        <a:lstStyle/>
        <a:p>
          <a:pPr marL="0" lvl="0" indent="0" algn="ctr" defTabSz="666750">
            <a:lnSpc>
              <a:spcPct val="90000"/>
            </a:lnSpc>
            <a:spcBef>
              <a:spcPct val="0"/>
            </a:spcBef>
            <a:spcAft>
              <a:spcPct val="35000"/>
            </a:spcAft>
            <a:buNone/>
          </a:pPr>
          <a:r>
            <a:rPr lang="en-US" sz="1500" kern="1200"/>
            <a:t>8</a:t>
          </a:r>
        </a:p>
      </dsp:txBody>
      <dsp:txXfrm>
        <a:off x="9910538" y="562850"/>
        <a:ext cx="341961" cy="341961"/>
      </dsp:txXfrm>
    </dsp:sp>
    <dsp:sp modelId="{E17DA91A-72E0-4D98-A8BF-11D717E27659}">
      <dsp:nvSpPr>
        <dsp:cNvPr id="0" name=""/>
        <dsp:cNvSpPr/>
      </dsp:nvSpPr>
      <dsp:spPr>
        <a:xfrm>
          <a:off x="9472890" y="1141241"/>
          <a:ext cx="1217257" cy="1965600"/>
        </a:xfrm>
        <a:prstGeom prst="upArrowCallout">
          <a:avLst>
            <a:gd name="adj1" fmla="val 50000"/>
            <a:gd name="adj2" fmla="val 20000"/>
            <a:gd name="adj3" fmla="val 20000"/>
            <a:gd name="adj4" fmla="val 100000"/>
          </a:avLst>
        </a:prstGeom>
        <a:solidFill>
          <a:schemeClr val="accent5">
            <a:tint val="40000"/>
            <a:alpha val="90000"/>
            <a:hueOff val="0"/>
            <a:satOff val="0"/>
            <a:lumOff val="0"/>
            <a:alphaOff val="0"/>
          </a:schemeClr>
        </a:solidFill>
        <a:ln w="10000" cap="flat" cmpd="sng" algn="ctr">
          <a:solidFill>
            <a:schemeClr val="accent5">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6019" tIns="165100" rIns="96019" bIns="165100" numCol="1" spcCol="1270" anchor="t" anchorCtr="0">
          <a:noAutofit/>
        </a:bodyPr>
        <a:lstStyle/>
        <a:p>
          <a:pPr marL="0" lvl="0" indent="0" algn="l" defTabSz="488950">
            <a:lnSpc>
              <a:spcPct val="90000"/>
            </a:lnSpc>
            <a:spcBef>
              <a:spcPct val="0"/>
            </a:spcBef>
            <a:spcAft>
              <a:spcPct val="35000"/>
            </a:spcAft>
            <a:buNone/>
          </a:pPr>
          <a:r>
            <a:rPr lang="zh-CN" sz="1100" kern="1200"/>
            <a:t>实现其他额外的附加功能。</a:t>
          </a:r>
          <a:endParaRPr lang="en-US" sz="1100" kern="1200"/>
        </a:p>
      </dsp:txBody>
      <dsp:txXfrm>
        <a:off x="9472890" y="1384692"/>
        <a:ext cx="1217257" cy="172214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3AB764-114C-4C9F-8F44-4268204D23C0}">
      <dsp:nvSpPr>
        <dsp:cNvPr id="0" name=""/>
        <dsp:cNvSpPr/>
      </dsp:nvSpPr>
      <dsp:spPr>
        <a:xfrm>
          <a:off x="0" y="784058"/>
          <a:ext cx="1692287" cy="2030745"/>
        </a:xfrm>
        <a:prstGeom prst="rect">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167160" tIns="0" rIns="167160" bIns="330200" numCol="1" spcCol="1270" anchor="t" anchorCtr="0">
          <a:noAutofit/>
        </a:bodyPr>
        <a:lstStyle/>
        <a:p>
          <a:pPr marL="0" lvl="0" indent="0" algn="l" defTabSz="622300">
            <a:lnSpc>
              <a:spcPct val="90000"/>
            </a:lnSpc>
            <a:spcBef>
              <a:spcPct val="0"/>
            </a:spcBef>
            <a:spcAft>
              <a:spcPct val="35000"/>
            </a:spcAft>
            <a:buNone/>
          </a:pPr>
          <a:r>
            <a:rPr lang="zh-CN" sz="1400" kern="1200"/>
            <a:t>图的各种遍历算法</a:t>
          </a:r>
          <a:endParaRPr lang="en-US" sz="1400" kern="1200"/>
        </a:p>
      </dsp:txBody>
      <dsp:txXfrm>
        <a:off x="0" y="1596356"/>
        <a:ext cx="1692287" cy="1218447"/>
      </dsp:txXfrm>
    </dsp:sp>
    <dsp:sp modelId="{12DC1683-2BFD-4446-BEC1-EA28A3C44B2A}">
      <dsp:nvSpPr>
        <dsp:cNvPr id="0" name=""/>
        <dsp:cNvSpPr/>
      </dsp:nvSpPr>
      <dsp:spPr>
        <a:xfrm>
          <a:off x="0" y="784058"/>
          <a:ext cx="1692287" cy="812298"/>
        </a:xfrm>
        <a:prstGeom prst="rect">
          <a:avLst/>
        </a:prstGeom>
        <a:noFill/>
        <a:ln w="19050" cap="flat" cmpd="sng" algn="ctr">
          <a:noFill/>
          <a:prstDash val="solid"/>
        </a:ln>
        <a:effectLst/>
        <a:sp3d/>
      </dsp:spPr>
      <dsp:style>
        <a:lnRef idx="2">
          <a:scrgbClr r="0" g="0" b="0"/>
        </a:lnRef>
        <a:fillRef idx="1">
          <a:scrgbClr r="0" g="0" b="0"/>
        </a:fillRef>
        <a:effectRef idx="1">
          <a:scrgbClr r="0" g="0" b="0"/>
        </a:effectRef>
        <a:fontRef idx="minor">
          <a:schemeClr val="lt1"/>
        </a:fontRef>
      </dsp:style>
      <dsp:txBody>
        <a:bodyPr spcFirstLastPara="0" vert="horz" wrap="square" lIns="167160" tIns="165100" rIns="167160" bIns="165100" numCol="1" spcCol="1270" anchor="ctr" anchorCtr="0">
          <a:noAutofit/>
        </a:bodyPr>
        <a:lstStyle/>
        <a:p>
          <a:pPr marL="0" lvl="0" indent="0" algn="l" defTabSz="1022350">
            <a:lnSpc>
              <a:spcPct val="90000"/>
            </a:lnSpc>
            <a:spcBef>
              <a:spcPct val="0"/>
            </a:spcBef>
            <a:spcAft>
              <a:spcPct val="35000"/>
            </a:spcAft>
            <a:buNone/>
          </a:pPr>
          <a:r>
            <a:rPr lang="en-US" sz="2300" kern="1200"/>
            <a:t>01</a:t>
          </a:r>
        </a:p>
      </dsp:txBody>
      <dsp:txXfrm>
        <a:off x="0" y="784058"/>
        <a:ext cx="1692287" cy="812298"/>
      </dsp:txXfrm>
    </dsp:sp>
    <dsp:sp modelId="{862C57DF-51AC-432C-899F-7498247EFF5D}">
      <dsp:nvSpPr>
        <dsp:cNvPr id="0" name=""/>
        <dsp:cNvSpPr/>
      </dsp:nvSpPr>
      <dsp:spPr>
        <a:xfrm>
          <a:off x="1827670" y="784058"/>
          <a:ext cx="1692287" cy="2030745"/>
        </a:xfrm>
        <a:prstGeom prst="rect">
          <a:avLst/>
        </a:prstGeom>
        <a:solidFill>
          <a:schemeClr val="accent2">
            <a:hueOff val="-1813441"/>
            <a:satOff val="1047"/>
            <a:lumOff val="-1921"/>
            <a:alphaOff val="0"/>
          </a:schemeClr>
        </a:solidFill>
        <a:ln w="19050" cap="flat" cmpd="sng" algn="ctr">
          <a:solidFill>
            <a:schemeClr val="accent2">
              <a:hueOff val="-1813441"/>
              <a:satOff val="1047"/>
              <a:lumOff val="-1921"/>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167160" tIns="0" rIns="167160" bIns="330200" numCol="1" spcCol="1270" anchor="t" anchorCtr="0">
          <a:noAutofit/>
        </a:bodyPr>
        <a:lstStyle/>
        <a:p>
          <a:pPr marL="0" lvl="0" indent="0" algn="l" defTabSz="622300">
            <a:lnSpc>
              <a:spcPct val="90000"/>
            </a:lnSpc>
            <a:spcBef>
              <a:spcPct val="0"/>
            </a:spcBef>
            <a:spcAft>
              <a:spcPct val="35000"/>
            </a:spcAft>
            <a:buNone/>
          </a:pPr>
          <a:r>
            <a:rPr lang="zh-CN" sz="1400" kern="1200"/>
            <a:t>单源最短路径</a:t>
          </a:r>
          <a:r>
            <a:rPr lang="en-US" sz="1400" kern="1200"/>
            <a:t>(Dijkstra</a:t>
          </a:r>
          <a:r>
            <a:rPr lang="zh-CN" sz="1400" kern="1200"/>
            <a:t>算法</a:t>
          </a:r>
          <a:r>
            <a:rPr lang="en-US" sz="1400" kern="1200"/>
            <a:t>)</a:t>
          </a:r>
        </a:p>
      </dsp:txBody>
      <dsp:txXfrm>
        <a:off x="1827670" y="1596356"/>
        <a:ext cx="1692287" cy="1218447"/>
      </dsp:txXfrm>
    </dsp:sp>
    <dsp:sp modelId="{E6F0E585-1EB7-42F0-A332-7F069FBB9CC1}">
      <dsp:nvSpPr>
        <dsp:cNvPr id="0" name=""/>
        <dsp:cNvSpPr/>
      </dsp:nvSpPr>
      <dsp:spPr>
        <a:xfrm>
          <a:off x="1827670" y="784058"/>
          <a:ext cx="1692287" cy="812298"/>
        </a:xfrm>
        <a:prstGeom prst="rect">
          <a:avLst/>
        </a:prstGeom>
        <a:noFill/>
        <a:ln w="19050" cap="flat" cmpd="sng" algn="ctr">
          <a:noFill/>
          <a:prstDash val="solid"/>
        </a:ln>
        <a:effectLst/>
        <a:sp3d/>
      </dsp:spPr>
      <dsp:style>
        <a:lnRef idx="2">
          <a:scrgbClr r="0" g="0" b="0"/>
        </a:lnRef>
        <a:fillRef idx="1">
          <a:scrgbClr r="0" g="0" b="0"/>
        </a:fillRef>
        <a:effectRef idx="1">
          <a:scrgbClr r="0" g="0" b="0"/>
        </a:effectRef>
        <a:fontRef idx="minor">
          <a:schemeClr val="lt1"/>
        </a:fontRef>
      </dsp:style>
      <dsp:txBody>
        <a:bodyPr spcFirstLastPara="0" vert="horz" wrap="square" lIns="167160" tIns="165100" rIns="167160" bIns="165100" numCol="1" spcCol="1270" anchor="ctr" anchorCtr="0">
          <a:noAutofit/>
        </a:bodyPr>
        <a:lstStyle/>
        <a:p>
          <a:pPr marL="0" lvl="0" indent="0" algn="l" defTabSz="1022350">
            <a:lnSpc>
              <a:spcPct val="90000"/>
            </a:lnSpc>
            <a:spcBef>
              <a:spcPct val="0"/>
            </a:spcBef>
            <a:spcAft>
              <a:spcPct val="35000"/>
            </a:spcAft>
            <a:buNone/>
          </a:pPr>
          <a:r>
            <a:rPr lang="en-US" sz="2300" kern="1200"/>
            <a:t>02</a:t>
          </a:r>
        </a:p>
      </dsp:txBody>
      <dsp:txXfrm>
        <a:off x="1827670" y="784058"/>
        <a:ext cx="1692287" cy="812298"/>
      </dsp:txXfrm>
    </dsp:sp>
    <dsp:sp modelId="{0C2865EB-4EA2-42B0-985D-A88754BB7784}">
      <dsp:nvSpPr>
        <dsp:cNvPr id="0" name=""/>
        <dsp:cNvSpPr/>
      </dsp:nvSpPr>
      <dsp:spPr>
        <a:xfrm>
          <a:off x="3655341" y="784058"/>
          <a:ext cx="1692287" cy="2030745"/>
        </a:xfrm>
        <a:prstGeom prst="rect">
          <a:avLst/>
        </a:prstGeom>
        <a:solidFill>
          <a:schemeClr val="accent2">
            <a:hueOff val="-3626881"/>
            <a:satOff val="2094"/>
            <a:lumOff val="-3843"/>
            <a:alphaOff val="0"/>
          </a:schemeClr>
        </a:solidFill>
        <a:ln w="19050" cap="flat" cmpd="sng" algn="ctr">
          <a:solidFill>
            <a:schemeClr val="accent2">
              <a:hueOff val="-3626881"/>
              <a:satOff val="2094"/>
              <a:lumOff val="-3843"/>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167160" tIns="0" rIns="167160" bIns="330200" numCol="1" spcCol="1270" anchor="t" anchorCtr="0">
          <a:noAutofit/>
        </a:bodyPr>
        <a:lstStyle/>
        <a:p>
          <a:pPr marL="0" lvl="0" indent="0" algn="l" defTabSz="622300">
            <a:lnSpc>
              <a:spcPct val="90000"/>
            </a:lnSpc>
            <a:spcBef>
              <a:spcPct val="0"/>
            </a:spcBef>
            <a:spcAft>
              <a:spcPct val="35000"/>
            </a:spcAft>
            <a:buNone/>
          </a:pPr>
          <a:r>
            <a:rPr lang="zh-CN" sz="1400" kern="1200"/>
            <a:t>所有顶点对的最短路径</a:t>
          </a:r>
          <a:r>
            <a:rPr lang="en-US" sz="1400" kern="1200"/>
            <a:t>(Floyd</a:t>
          </a:r>
          <a:r>
            <a:rPr lang="zh-CN" sz="1400" kern="1200"/>
            <a:t>算法</a:t>
          </a:r>
          <a:r>
            <a:rPr lang="en-US" sz="1400" kern="1200"/>
            <a:t>)</a:t>
          </a:r>
        </a:p>
      </dsp:txBody>
      <dsp:txXfrm>
        <a:off x="3655341" y="1596356"/>
        <a:ext cx="1692287" cy="1218447"/>
      </dsp:txXfrm>
    </dsp:sp>
    <dsp:sp modelId="{05F367FA-25B4-49A3-B681-9972B0717941}">
      <dsp:nvSpPr>
        <dsp:cNvPr id="0" name=""/>
        <dsp:cNvSpPr/>
      </dsp:nvSpPr>
      <dsp:spPr>
        <a:xfrm>
          <a:off x="3655341" y="784058"/>
          <a:ext cx="1692287" cy="812298"/>
        </a:xfrm>
        <a:prstGeom prst="rect">
          <a:avLst/>
        </a:prstGeom>
        <a:noFill/>
        <a:ln w="19050" cap="flat" cmpd="sng" algn="ctr">
          <a:noFill/>
          <a:prstDash val="solid"/>
        </a:ln>
        <a:effectLst/>
        <a:sp3d/>
      </dsp:spPr>
      <dsp:style>
        <a:lnRef idx="2">
          <a:scrgbClr r="0" g="0" b="0"/>
        </a:lnRef>
        <a:fillRef idx="1">
          <a:scrgbClr r="0" g="0" b="0"/>
        </a:fillRef>
        <a:effectRef idx="1">
          <a:scrgbClr r="0" g="0" b="0"/>
        </a:effectRef>
        <a:fontRef idx="minor">
          <a:schemeClr val="lt1"/>
        </a:fontRef>
      </dsp:style>
      <dsp:txBody>
        <a:bodyPr spcFirstLastPara="0" vert="horz" wrap="square" lIns="167160" tIns="165100" rIns="167160" bIns="165100" numCol="1" spcCol="1270" anchor="ctr" anchorCtr="0">
          <a:noAutofit/>
        </a:bodyPr>
        <a:lstStyle/>
        <a:p>
          <a:pPr marL="0" lvl="0" indent="0" algn="l" defTabSz="1022350">
            <a:lnSpc>
              <a:spcPct val="90000"/>
            </a:lnSpc>
            <a:spcBef>
              <a:spcPct val="0"/>
            </a:spcBef>
            <a:spcAft>
              <a:spcPct val="35000"/>
            </a:spcAft>
            <a:buNone/>
          </a:pPr>
          <a:r>
            <a:rPr lang="en-US" sz="2300" kern="1200"/>
            <a:t>03</a:t>
          </a:r>
        </a:p>
      </dsp:txBody>
      <dsp:txXfrm>
        <a:off x="3655341" y="784058"/>
        <a:ext cx="1692287" cy="812298"/>
      </dsp:txXfrm>
    </dsp:sp>
    <dsp:sp modelId="{C4F56022-B07F-48BB-B641-E0199A68DEFB}">
      <dsp:nvSpPr>
        <dsp:cNvPr id="0" name=""/>
        <dsp:cNvSpPr/>
      </dsp:nvSpPr>
      <dsp:spPr>
        <a:xfrm>
          <a:off x="5483012" y="784058"/>
          <a:ext cx="1692287" cy="2030745"/>
        </a:xfrm>
        <a:prstGeom prst="rect">
          <a:avLst/>
        </a:prstGeom>
        <a:solidFill>
          <a:schemeClr val="accent2">
            <a:hueOff val="-5440322"/>
            <a:satOff val="3142"/>
            <a:lumOff val="-5764"/>
            <a:alphaOff val="0"/>
          </a:schemeClr>
        </a:solidFill>
        <a:ln w="19050" cap="flat" cmpd="sng" algn="ctr">
          <a:solidFill>
            <a:schemeClr val="accent2">
              <a:hueOff val="-5440322"/>
              <a:satOff val="3142"/>
              <a:lumOff val="-5764"/>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167160" tIns="0" rIns="167160" bIns="330200" numCol="1" spcCol="1270" anchor="t" anchorCtr="0">
          <a:noAutofit/>
        </a:bodyPr>
        <a:lstStyle/>
        <a:p>
          <a:pPr marL="0" lvl="0" indent="0" algn="l" defTabSz="622300">
            <a:lnSpc>
              <a:spcPct val="90000"/>
            </a:lnSpc>
            <a:spcBef>
              <a:spcPct val="0"/>
            </a:spcBef>
            <a:spcAft>
              <a:spcPct val="35000"/>
            </a:spcAft>
            <a:buNone/>
          </a:pPr>
          <a:r>
            <a:rPr lang="zh-CN" sz="1400" kern="1200"/>
            <a:t>图的基本存储结构</a:t>
          </a:r>
          <a:r>
            <a:rPr lang="en-US" sz="1400" kern="1200"/>
            <a:t>(</a:t>
          </a:r>
          <a:r>
            <a:rPr lang="zh-CN" sz="1400" kern="1200"/>
            <a:t>邻接矩阵</a:t>
          </a:r>
          <a:r>
            <a:rPr lang="en-US" sz="1400" kern="1200"/>
            <a:t>)</a:t>
          </a:r>
        </a:p>
      </dsp:txBody>
      <dsp:txXfrm>
        <a:off x="5483012" y="1596356"/>
        <a:ext cx="1692287" cy="1218447"/>
      </dsp:txXfrm>
    </dsp:sp>
    <dsp:sp modelId="{35158CB9-D0A6-4037-B055-476BC270895C}">
      <dsp:nvSpPr>
        <dsp:cNvPr id="0" name=""/>
        <dsp:cNvSpPr/>
      </dsp:nvSpPr>
      <dsp:spPr>
        <a:xfrm>
          <a:off x="5483012" y="784058"/>
          <a:ext cx="1692287" cy="812298"/>
        </a:xfrm>
        <a:prstGeom prst="rect">
          <a:avLst/>
        </a:prstGeom>
        <a:noFill/>
        <a:ln w="19050" cap="flat" cmpd="sng" algn="ctr">
          <a:noFill/>
          <a:prstDash val="solid"/>
        </a:ln>
        <a:effectLst/>
        <a:sp3d/>
      </dsp:spPr>
      <dsp:style>
        <a:lnRef idx="2">
          <a:scrgbClr r="0" g="0" b="0"/>
        </a:lnRef>
        <a:fillRef idx="1">
          <a:scrgbClr r="0" g="0" b="0"/>
        </a:fillRef>
        <a:effectRef idx="1">
          <a:scrgbClr r="0" g="0" b="0"/>
        </a:effectRef>
        <a:fontRef idx="minor">
          <a:schemeClr val="lt1"/>
        </a:fontRef>
      </dsp:style>
      <dsp:txBody>
        <a:bodyPr spcFirstLastPara="0" vert="horz" wrap="square" lIns="167160" tIns="165100" rIns="167160" bIns="165100" numCol="1" spcCol="1270" anchor="ctr" anchorCtr="0">
          <a:noAutofit/>
        </a:bodyPr>
        <a:lstStyle/>
        <a:p>
          <a:pPr marL="0" lvl="0" indent="0" algn="l" defTabSz="1022350">
            <a:lnSpc>
              <a:spcPct val="90000"/>
            </a:lnSpc>
            <a:spcBef>
              <a:spcPct val="0"/>
            </a:spcBef>
            <a:spcAft>
              <a:spcPct val="35000"/>
            </a:spcAft>
            <a:buNone/>
          </a:pPr>
          <a:r>
            <a:rPr lang="en-US" sz="2300" kern="1200"/>
            <a:t>04</a:t>
          </a:r>
        </a:p>
      </dsp:txBody>
      <dsp:txXfrm>
        <a:off x="5483012" y="784058"/>
        <a:ext cx="1692287" cy="812298"/>
      </dsp:txXfrm>
    </dsp:sp>
    <dsp:sp modelId="{9FB1F05B-2841-4ADA-87B1-A6AA12CE77F8}">
      <dsp:nvSpPr>
        <dsp:cNvPr id="0" name=""/>
        <dsp:cNvSpPr/>
      </dsp:nvSpPr>
      <dsp:spPr>
        <a:xfrm>
          <a:off x="7310682" y="784058"/>
          <a:ext cx="1692287" cy="2030745"/>
        </a:xfrm>
        <a:prstGeom prst="rect">
          <a:avLst/>
        </a:prstGeom>
        <a:solidFill>
          <a:schemeClr val="accent2">
            <a:hueOff val="-7253763"/>
            <a:satOff val="4189"/>
            <a:lumOff val="-7686"/>
            <a:alphaOff val="0"/>
          </a:schemeClr>
        </a:solidFill>
        <a:ln w="19050" cap="flat" cmpd="sng" algn="ctr">
          <a:solidFill>
            <a:schemeClr val="accent2">
              <a:hueOff val="-7253763"/>
              <a:satOff val="4189"/>
              <a:lumOff val="-7686"/>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167160" tIns="0" rIns="167160" bIns="330200" numCol="1" spcCol="1270" anchor="t" anchorCtr="0">
          <a:noAutofit/>
        </a:bodyPr>
        <a:lstStyle/>
        <a:p>
          <a:pPr marL="0" lvl="0" indent="0" algn="l" defTabSz="622300">
            <a:lnSpc>
              <a:spcPct val="90000"/>
            </a:lnSpc>
            <a:spcBef>
              <a:spcPct val="0"/>
            </a:spcBef>
            <a:spcAft>
              <a:spcPct val="35000"/>
            </a:spcAft>
            <a:buNone/>
          </a:pPr>
          <a:r>
            <a:rPr lang="zh-CN" sz="1400" kern="1200"/>
            <a:t>文件的读取存储操作</a:t>
          </a:r>
          <a:endParaRPr lang="en-US" sz="1400" kern="1200"/>
        </a:p>
      </dsp:txBody>
      <dsp:txXfrm>
        <a:off x="7310682" y="1596356"/>
        <a:ext cx="1692287" cy="1218447"/>
      </dsp:txXfrm>
    </dsp:sp>
    <dsp:sp modelId="{DECE9FE8-732D-412D-9F4A-174EA60EA0DC}">
      <dsp:nvSpPr>
        <dsp:cNvPr id="0" name=""/>
        <dsp:cNvSpPr/>
      </dsp:nvSpPr>
      <dsp:spPr>
        <a:xfrm>
          <a:off x="7310682" y="784058"/>
          <a:ext cx="1692287" cy="812298"/>
        </a:xfrm>
        <a:prstGeom prst="rect">
          <a:avLst/>
        </a:prstGeom>
        <a:noFill/>
        <a:ln w="19050" cap="flat" cmpd="sng" algn="ctr">
          <a:noFill/>
          <a:prstDash val="solid"/>
        </a:ln>
        <a:effectLst/>
        <a:sp3d/>
      </dsp:spPr>
      <dsp:style>
        <a:lnRef idx="2">
          <a:scrgbClr r="0" g="0" b="0"/>
        </a:lnRef>
        <a:fillRef idx="1">
          <a:scrgbClr r="0" g="0" b="0"/>
        </a:fillRef>
        <a:effectRef idx="1">
          <a:scrgbClr r="0" g="0" b="0"/>
        </a:effectRef>
        <a:fontRef idx="minor">
          <a:schemeClr val="lt1"/>
        </a:fontRef>
      </dsp:style>
      <dsp:txBody>
        <a:bodyPr spcFirstLastPara="0" vert="horz" wrap="square" lIns="167160" tIns="165100" rIns="167160" bIns="165100" numCol="1" spcCol="1270" anchor="ctr" anchorCtr="0">
          <a:noAutofit/>
        </a:bodyPr>
        <a:lstStyle/>
        <a:p>
          <a:pPr marL="0" lvl="0" indent="0" algn="l" defTabSz="1022350">
            <a:lnSpc>
              <a:spcPct val="90000"/>
            </a:lnSpc>
            <a:spcBef>
              <a:spcPct val="0"/>
            </a:spcBef>
            <a:spcAft>
              <a:spcPct val="35000"/>
            </a:spcAft>
            <a:buNone/>
          </a:pPr>
          <a:r>
            <a:rPr lang="en-US" sz="2300" kern="1200"/>
            <a:t>05</a:t>
          </a:r>
        </a:p>
      </dsp:txBody>
      <dsp:txXfrm>
        <a:off x="7310682" y="784058"/>
        <a:ext cx="1692287" cy="812298"/>
      </dsp:txXfrm>
    </dsp:sp>
    <dsp:sp modelId="{A845ED36-C2D8-47A1-B7F1-209FB1012BD1}">
      <dsp:nvSpPr>
        <dsp:cNvPr id="0" name=""/>
        <dsp:cNvSpPr/>
      </dsp:nvSpPr>
      <dsp:spPr>
        <a:xfrm>
          <a:off x="9138353" y="784058"/>
          <a:ext cx="1692287" cy="2030745"/>
        </a:xfrm>
        <a:prstGeom prst="rect">
          <a:avLst/>
        </a:prstGeom>
        <a:solidFill>
          <a:schemeClr val="accent2">
            <a:hueOff val="-9067203"/>
            <a:satOff val="5236"/>
            <a:lumOff val="-9607"/>
            <a:alphaOff val="0"/>
          </a:schemeClr>
        </a:solidFill>
        <a:ln w="19050" cap="flat" cmpd="sng" algn="ctr">
          <a:solidFill>
            <a:schemeClr val="accent2">
              <a:hueOff val="-9067203"/>
              <a:satOff val="5236"/>
              <a:lumOff val="-9607"/>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167160" tIns="0" rIns="167160" bIns="330200" numCol="1" spcCol="1270" anchor="t" anchorCtr="0">
          <a:noAutofit/>
        </a:bodyPr>
        <a:lstStyle/>
        <a:p>
          <a:pPr marL="0" lvl="0" indent="0" algn="l" defTabSz="622300">
            <a:lnSpc>
              <a:spcPct val="90000"/>
            </a:lnSpc>
            <a:spcBef>
              <a:spcPct val="0"/>
            </a:spcBef>
            <a:spcAft>
              <a:spcPct val="35000"/>
            </a:spcAft>
            <a:buNone/>
          </a:pPr>
          <a:r>
            <a:rPr lang="zh-CN" sz="1400" kern="1200"/>
            <a:t>界面交互</a:t>
          </a:r>
          <a:endParaRPr lang="en-US" sz="1400" kern="1200"/>
        </a:p>
      </dsp:txBody>
      <dsp:txXfrm>
        <a:off x="9138353" y="1596356"/>
        <a:ext cx="1692287" cy="1218447"/>
      </dsp:txXfrm>
    </dsp:sp>
    <dsp:sp modelId="{7569D896-1BF2-4258-9B74-5AA006452B75}">
      <dsp:nvSpPr>
        <dsp:cNvPr id="0" name=""/>
        <dsp:cNvSpPr/>
      </dsp:nvSpPr>
      <dsp:spPr>
        <a:xfrm>
          <a:off x="9138353" y="784058"/>
          <a:ext cx="1692287" cy="812298"/>
        </a:xfrm>
        <a:prstGeom prst="rect">
          <a:avLst/>
        </a:prstGeom>
        <a:noFill/>
        <a:ln w="19050" cap="flat" cmpd="sng" algn="ctr">
          <a:noFill/>
          <a:prstDash val="solid"/>
        </a:ln>
        <a:effectLst/>
        <a:sp3d/>
      </dsp:spPr>
      <dsp:style>
        <a:lnRef idx="2">
          <a:scrgbClr r="0" g="0" b="0"/>
        </a:lnRef>
        <a:fillRef idx="1">
          <a:scrgbClr r="0" g="0" b="0"/>
        </a:fillRef>
        <a:effectRef idx="1">
          <a:scrgbClr r="0" g="0" b="0"/>
        </a:effectRef>
        <a:fontRef idx="minor">
          <a:schemeClr val="lt1"/>
        </a:fontRef>
      </dsp:style>
      <dsp:txBody>
        <a:bodyPr spcFirstLastPara="0" vert="horz" wrap="square" lIns="167160" tIns="165100" rIns="167160" bIns="165100" numCol="1" spcCol="1270" anchor="ctr" anchorCtr="0">
          <a:noAutofit/>
        </a:bodyPr>
        <a:lstStyle/>
        <a:p>
          <a:pPr marL="0" lvl="0" indent="0" algn="l" defTabSz="1022350">
            <a:lnSpc>
              <a:spcPct val="90000"/>
            </a:lnSpc>
            <a:spcBef>
              <a:spcPct val="0"/>
            </a:spcBef>
            <a:spcAft>
              <a:spcPct val="35000"/>
            </a:spcAft>
            <a:buNone/>
          </a:pPr>
          <a:r>
            <a:rPr lang="en-US" sz="2300" kern="1200"/>
            <a:t>06</a:t>
          </a:r>
        </a:p>
      </dsp:txBody>
      <dsp:txXfrm>
        <a:off x="9138353" y="784058"/>
        <a:ext cx="1692287" cy="81229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0E9004-CC8E-48EF-9350-FD35084A49FC}">
      <dsp:nvSpPr>
        <dsp:cNvPr id="0" name=""/>
        <dsp:cNvSpPr/>
      </dsp:nvSpPr>
      <dsp:spPr>
        <a:xfrm>
          <a:off x="12473" y="281161"/>
          <a:ext cx="2741998" cy="822599"/>
        </a:xfrm>
        <a:prstGeom prst="chevron">
          <a:avLst>
            <a:gd name="adj" fmla="val 30000"/>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101568" tIns="101568" rIns="101568" bIns="101568" numCol="1" spcCol="1270" anchor="ctr" anchorCtr="0">
          <a:noAutofit/>
        </a:bodyPr>
        <a:lstStyle/>
        <a:p>
          <a:pPr marL="0" lvl="0" indent="0" algn="ctr" defTabSz="1244600">
            <a:lnSpc>
              <a:spcPct val="90000"/>
            </a:lnSpc>
            <a:spcBef>
              <a:spcPct val="0"/>
            </a:spcBef>
            <a:spcAft>
              <a:spcPct val="35000"/>
            </a:spcAft>
            <a:buNone/>
          </a:pPr>
          <a:r>
            <a:rPr lang="zh-CN" altLang="en-US" sz="2800" kern="1200">
              <a:latin typeface="等线" panose="02010600030101010101" pitchFamily="2" charset="-122"/>
              <a:ea typeface="等线" panose="02010600030101010101" pitchFamily="2" charset="-122"/>
            </a:rPr>
            <a:t>信息录入</a:t>
          </a:r>
        </a:p>
      </dsp:txBody>
      <dsp:txXfrm>
        <a:off x="259253" y="281161"/>
        <a:ext cx="2248438" cy="822599"/>
      </dsp:txXfrm>
    </dsp:sp>
    <dsp:sp modelId="{BDB281CD-590F-47E9-9DFA-3B903B4F5FDE}">
      <dsp:nvSpPr>
        <dsp:cNvPr id="0" name=""/>
        <dsp:cNvSpPr/>
      </dsp:nvSpPr>
      <dsp:spPr>
        <a:xfrm>
          <a:off x="12473" y="1103761"/>
          <a:ext cx="2495218" cy="2213939"/>
        </a:xfrm>
        <a:prstGeom prst="rect">
          <a:avLst/>
        </a:prstGeom>
        <a:solidFill>
          <a:schemeClr val="accent2">
            <a:tint val="40000"/>
            <a:alpha val="90000"/>
            <a:hueOff val="0"/>
            <a:satOff val="0"/>
            <a:lumOff val="0"/>
            <a:alphaOff val="0"/>
          </a:schemeClr>
        </a:solidFill>
        <a:ln w="1905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7178" tIns="197178" rIns="197178" bIns="394355" numCol="1" spcCol="1270" anchor="t" anchorCtr="0">
          <a:noAutofit/>
        </a:bodyPr>
        <a:lstStyle/>
        <a:p>
          <a:pPr marL="0" lvl="0" indent="0" algn="l" defTabSz="889000">
            <a:lnSpc>
              <a:spcPct val="90000"/>
            </a:lnSpc>
            <a:spcBef>
              <a:spcPct val="0"/>
            </a:spcBef>
            <a:spcAft>
              <a:spcPct val="35000"/>
            </a:spcAft>
            <a:buNone/>
          </a:pPr>
          <a:r>
            <a:rPr lang="zh-CN" altLang="en-US" sz="2000" kern="1200">
              <a:latin typeface="等线" panose="02010600030101010101" pitchFamily="2" charset="-122"/>
              <a:ea typeface="等线" panose="02010600030101010101" pitchFamily="2" charset="-122"/>
            </a:rPr>
            <a:t>录入景点信息</a:t>
          </a:r>
        </a:p>
        <a:p>
          <a:pPr marL="0" lvl="0" indent="0" algn="l" defTabSz="889000">
            <a:lnSpc>
              <a:spcPct val="90000"/>
            </a:lnSpc>
            <a:spcBef>
              <a:spcPct val="0"/>
            </a:spcBef>
            <a:spcAft>
              <a:spcPct val="35000"/>
            </a:spcAft>
            <a:buNone/>
          </a:pPr>
          <a:r>
            <a:rPr lang="zh-CN" altLang="en-US" sz="2000" kern="1200">
              <a:latin typeface="等线" panose="02010600030101010101" pitchFamily="2" charset="-122"/>
              <a:ea typeface="等线" panose="02010600030101010101" pitchFamily="2" charset="-122"/>
            </a:rPr>
            <a:t>录入道路信息</a:t>
          </a:r>
        </a:p>
        <a:p>
          <a:pPr marL="0" lvl="0" indent="0" algn="l" defTabSz="889000">
            <a:lnSpc>
              <a:spcPct val="90000"/>
            </a:lnSpc>
            <a:spcBef>
              <a:spcPct val="0"/>
            </a:spcBef>
            <a:spcAft>
              <a:spcPct val="35000"/>
            </a:spcAft>
            <a:buNone/>
          </a:pPr>
          <a:r>
            <a:rPr lang="zh-CN" altLang="en-US" sz="2000" kern="1200">
              <a:latin typeface="等线" panose="02010600030101010101" pitchFamily="2" charset="-122"/>
              <a:ea typeface="等线" panose="02010600030101010101" pitchFamily="2" charset="-122"/>
            </a:rPr>
            <a:t>修改景点信息</a:t>
          </a:r>
        </a:p>
        <a:p>
          <a:pPr marL="0" lvl="0" indent="0" algn="l" defTabSz="889000">
            <a:lnSpc>
              <a:spcPct val="90000"/>
            </a:lnSpc>
            <a:spcBef>
              <a:spcPct val="0"/>
            </a:spcBef>
            <a:spcAft>
              <a:spcPct val="35000"/>
            </a:spcAft>
            <a:buNone/>
          </a:pPr>
          <a:r>
            <a:rPr lang="zh-CN" altLang="en-US" sz="2000" kern="1200">
              <a:latin typeface="等线" panose="02010600030101010101" pitchFamily="2" charset="-122"/>
              <a:ea typeface="等线" panose="02010600030101010101" pitchFamily="2" charset="-122"/>
            </a:rPr>
            <a:t>修改道路信息</a:t>
          </a:r>
        </a:p>
      </dsp:txBody>
      <dsp:txXfrm>
        <a:off x="12473" y="1103761"/>
        <a:ext cx="2495218" cy="2213939"/>
      </dsp:txXfrm>
    </dsp:sp>
    <dsp:sp modelId="{C38A872C-576F-46F2-A583-822A362ADBC8}">
      <dsp:nvSpPr>
        <dsp:cNvPr id="0" name=""/>
        <dsp:cNvSpPr/>
      </dsp:nvSpPr>
      <dsp:spPr>
        <a:xfrm>
          <a:off x="2700371" y="281161"/>
          <a:ext cx="2741998" cy="822599"/>
        </a:xfrm>
        <a:prstGeom prst="chevron">
          <a:avLst>
            <a:gd name="adj" fmla="val 30000"/>
          </a:avLst>
        </a:prstGeom>
        <a:solidFill>
          <a:schemeClr val="accent2">
            <a:hueOff val="-3022401"/>
            <a:satOff val="1745"/>
            <a:lumOff val="-3202"/>
            <a:alphaOff val="0"/>
          </a:schemeClr>
        </a:solidFill>
        <a:ln w="19050" cap="flat" cmpd="sng" algn="ctr">
          <a:solidFill>
            <a:schemeClr val="accent2">
              <a:hueOff val="-3022401"/>
              <a:satOff val="1745"/>
              <a:lumOff val="-3202"/>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101568" tIns="101568" rIns="101568" bIns="101568" numCol="1" spcCol="1270" anchor="ctr" anchorCtr="0">
          <a:noAutofit/>
        </a:bodyPr>
        <a:lstStyle/>
        <a:p>
          <a:pPr marL="0" lvl="0" indent="0" algn="ctr" defTabSz="1244600">
            <a:lnSpc>
              <a:spcPct val="90000"/>
            </a:lnSpc>
            <a:spcBef>
              <a:spcPct val="0"/>
            </a:spcBef>
            <a:spcAft>
              <a:spcPct val="35000"/>
            </a:spcAft>
            <a:buNone/>
          </a:pPr>
          <a:r>
            <a:rPr lang="zh-CN" altLang="en-US" sz="2800" kern="1200">
              <a:latin typeface="等线" panose="02010600030101010101" pitchFamily="2" charset="-122"/>
              <a:ea typeface="等线" panose="02010600030101010101" pitchFamily="2" charset="-122"/>
            </a:rPr>
            <a:t>信息查询</a:t>
          </a:r>
        </a:p>
      </dsp:txBody>
      <dsp:txXfrm>
        <a:off x="2947151" y="281161"/>
        <a:ext cx="2248438" cy="822599"/>
      </dsp:txXfrm>
    </dsp:sp>
    <dsp:sp modelId="{A5A6DFBC-7AD2-4F2B-8A09-6703EFD756ED}">
      <dsp:nvSpPr>
        <dsp:cNvPr id="0" name=""/>
        <dsp:cNvSpPr/>
      </dsp:nvSpPr>
      <dsp:spPr>
        <a:xfrm>
          <a:off x="2700371" y="1103761"/>
          <a:ext cx="2495218" cy="2213939"/>
        </a:xfrm>
        <a:prstGeom prst="rect">
          <a:avLst/>
        </a:prstGeom>
        <a:solidFill>
          <a:schemeClr val="accent2">
            <a:tint val="40000"/>
            <a:alpha val="90000"/>
            <a:hueOff val="-2898357"/>
            <a:satOff val="-3380"/>
            <a:lumOff val="-564"/>
            <a:alphaOff val="0"/>
          </a:schemeClr>
        </a:solidFill>
        <a:ln w="19050" cap="flat" cmpd="sng" algn="ctr">
          <a:solidFill>
            <a:schemeClr val="accent2">
              <a:tint val="40000"/>
              <a:alpha val="90000"/>
              <a:hueOff val="-2898357"/>
              <a:satOff val="-3380"/>
              <a:lumOff val="-56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7178" tIns="197178" rIns="197178" bIns="394355" numCol="1" spcCol="1270" anchor="t" anchorCtr="0">
          <a:noAutofit/>
        </a:bodyPr>
        <a:lstStyle/>
        <a:p>
          <a:pPr marL="0" lvl="0" indent="0" algn="l" defTabSz="889000">
            <a:lnSpc>
              <a:spcPct val="90000"/>
            </a:lnSpc>
            <a:spcBef>
              <a:spcPct val="0"/>
            </a:spcBef>
            <a:spcAft>
              <a:spcPct val="35000"/>
            </a:spcAft>
            <a:buNone/>
          </a:pPr>
          <a:r>
            <a:rPr lang="zh-CN" altLang="en-US" sz="2000" kern="1200">
              <a:latin typeface="等线" panose="02010600030101010101" pitchFamily="2" charset="-122"/>
              <a:ea typeface="等线" panose="02010600030101010101" pitchFamily="2" charset="-122"/>
            </a:rPr>
            <a:t>查询景点</a:t>
          </a:r>
        </a:p>
        <a:p>
          <a:pPr marL="0" lvl="0" indent="0" algn="l" defTabSz="889000">
            <a:lnSpc>
              <a:spcPct val="90000"/>
            </a:lnSpc>
            <a:spcBef>
              <a:spcPct val="0"/>
            </a:spcBef>
            <a:spcAft>
              <a:spcPct val="35000"/>
            </a:spcAft>
            <a:buNone/>
          </a:pPr>
          <a:r>
            <a:rPr lang="zh-CN" altLang="en-US" sz="2000" kern="1200">
              <a:latin typeface="等线" panose="02010600030101010101" pitchFamily="2" charset="-122"/>
              <a:ea typeface="等线" panose="02010600030101010101" pitchFamily="2" charset="-122"/>
            </a:rPr>
            <a:t>查询道路</a:t>
          </a:r>
        </a:p>
      </dsp:txBody>
      <dsp:txXfrm>
        <a:off x="2700371" y="1103761"/>
        <a:ext cx="2495218" cy="2213939"/>
      </dsp:txXfrm>
    </dsp:sp>
    <dsp:sp modelId="{148E8457-63FA-497F-8DAD-5072DADB6133}">
      <dsp:nvSpPr>
        <dsp:cNvPr id="0" name=""/>
        <dsp:cNvSpPr/>
      </dsp:nvSpPr>
      <dsp:spPr>
        <a:xfrm>
          <a:off x="5388270" y="281161"/>
          <a:ext cx="2741998" cy="822599"/>
        </a:xfrm>
        <a:prstGeom prst="chevron">
          <a:avLst>
            <a:gd name="adj" fmla="val 30000"/>
          </a:avLst>
        </a:prstGeom>
        <a:solidFill>
          <a:schemeClr val="accent2">
            <a:hueOff val="-6044802"/>
            <a:satOff val="3491"/>
            <a:lumOff val="-6405"/>
            <a:alphaOff val="0"/>
          </a:schemeClr>
        </a:solidFill>
        <a:ln w="19050" cap="flat" cmpd="sng" algn="ctr">
          <a:solidFill>
            <a:schemeClr val="accent2">
              <a:hueOff val="-6044802"/>
              <a:satOff val="3491"/>
              <a:lumOff val="-6405"/>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101568" tIns="101568" rIns="101568" bIns="101568" numCol="1" spcCol="1270" anchor="ctr" anchorCtr="0">
          <a:noAutofit/>
        </a:bodyPr>
        <a:lstStyle/>
        <a:p>
          <a:pPr marL="0" lvl="0" indent="0" algn="ctr" defTabSz="1244600">
            <a:lnSpc>
              <a:spcPct val="90000"/>
            </a:lnSpc>
            <a:spcBef>
              <a:spcPct val="0"/>
            </a:spcBef>
            <a:spcAft>
              <a:spcPct val="35000"/>
            </a:spcAft>
            <a:buNone/>
          </a:pPr>
          <a:r>
            <a:rPr lang="zh-CN" altLang="en-US" sz="2800" kern="1200">
              <a:latin typeface="等线" panose="02010600030101010101" pitchFamily="2" charset="-122"/>
              <a:ea typeface="等线" panose="02010600030101010101" pitchFamily="2" charset="-122"/>
            </a:rPr>
            <a:t>路径查询</a:t>
          </a:r>
        </a:p>
      </dsp:txBody>
      <dsp:txXfrm>
        <a:off x="5635050" y="281161"/>
        <a:ext cx="2248438" cy="822599"/>
      </dsp:txXfrm>
    </dsp:sp>
    <dsp:sp modelId="{9A02F13E-2DF6-464D-A735-E4D88120D864}">
      <dsp:nvSpPr>
        <dsp:cNvPr id="0" name=""/>
        <dsp:cNvSpPr/>
      </dsp:nvSpPr>
      <dsp:spPr>
        <a:xfrm>
          <a:off x="5388270" y="1103761"/>
          <a:ext cx="2495218" cy="2213939"/>
        </a:xfrm>
        <a:prstGeom prst="rect">
          <a:avLst/>
        </a:prstGeom>
        <a:solidFill>
          <a:schemeClr val="accent2">
            <a:tint val="40000"/>
            <a:alpha val="90000"/>
            <a:hueOff val="-5796714"/>
            <a:satOff val="-6761"/>
            <a:lumOff val="-1127"/>
            <a:alphaOff val="0"/>
          </a:schemeClr>
        </a:solidFill>
        <a:ln w="19050" cap="flat" cmpd="sng" algn="ctr">
          <a:solidFill>
            <a:schemeClr val="accent2">
              <a:tint val="40000"/>
              <a:alpha val="90000"/>
              <a:hueOff val="-5796714"/>
              <a:satOff val="-6761"/>
              <a:lumOff val="-112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7178" tIns="197178" rIns="197178" bIns="394355" numCol="1" spcCol="1270" anchor="t" anchorCtr="0">
          <a:noAutofit/>
        </a:bodyPr>
        <a:lstStyle/>
        <a:p>
          <a:pPr marL="0" lvl="0" indent="0" algn="l" defTabSz="889000">
            <a:lnSpc>
              <a:spcPct val="90000"/>
            </a:lnSpc>
            <a:spcBef>
              <a:spcPct val="0"/>
            </a:spcBef>
            <a:spcAft>
              <a:spcPct val="35000"/>
            </a:spcAft>
            <a:buNone/>
          </a:pPr>
          <a:r>
            <a:rPr lang="zh-CN" altLang="en-US" sz="2000" kern="1200">
              <a:latin typeface="等线" panose="02010600030101010101" pitchFamily="2" charset="-122"/>
              <a:ea typeface="等线" panose="02010600030101010101" pitchFamily="2" charset="-122"/>
            </a:rPr>
            <a:t>查询两景点之间最短路径</a:t>
          </a:r>
        </a:p>
        <a:p>
          <a:pPr marL="0" lvl="0" indent="0" algn="l" defTabSz="889000">
            <a:lnSpc>
              <a:spcPct val="90000"/>
            </a:lnSpc>
            <a:spcBef>
              <a:spcPct val="0"/>
            </a:spcBef>
            <a:spcAft>
              <a:spcPct val="35000"/>
            </a:spcAft>
            <a:buNone/>
          </a:pPr>
          <a:r>
            <a:rPr lang="zh-CN" altLang="en-US" sz="2000" kern="1200">
              <a:latin typeface="等线" panose="02010600030101010101" pitchFamily="2" charset="-122"/>
              <a:ea typeface="等线" panose="02010600030101010101" pitchFamily="2" charset="-122"/>
            </a:rPr>
            <a:t>查询两景点之间所有路径</a:t>
          </a:r>
        </a:p>
      </dsp:txBody>
      <dsp:txXfrm>
        <a:off x="5388270" y="1103761"/>
        <a:ext cx="2495218" cy="2213939"/>
      </dsp:txXfrm>
    </dsp:sp>
    <dsp:sp modelId="{A58222F1-FF03-46C9-82CF-2CE2F65D1845}">
      <dsp:nvSpPr>
        <dsp:cNvPr id="0" name=""/>
        <dsp:cNvSpPr/>
      </dsp:nvSpPr>
      <dsp:spPr>
        <a:xfrm>
          <a:off x="8076168" y="281161"/>
          <a:ext cx="2741998" cy="822599"/>
        </a:xfrm>
        <a:prstGeom prst="chevron">
          <a:avLst>
            <a:gd name="adj" fmla="val 30000"/>
          </a:avLst>
        </a:prstGeom>
        <a:solidFill>
          <a:schemeClr val="accent2">
            <a:hueOff val="-9067203"/>
            <a:satOff val="5236"/>
            <a:lumOff val="-9607"/>
            <a:alphaOff val="0"/>
          </a:schemeClr>
        </a:solidFill>
        <a:ln w="19050" cap="flat" cmpd="sng" algn="ctr">
          <a:solidFill>
            <a:schemeClr val="accent2">
              <a:hueOff val="-9067203"/>
              <a:satOff val="5236"/>
              <a:lumOff val="-9607"/>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101568" tIns="101568" rIns="101568" bIns="101568" numCol="1" spcCol="1270" anchor="ctr" anchorCtr="0">
          <a:noAutofit/>
        </a:bodyPr>
        <a:lstStyle/>
        <a:p>
          <a:pPr marL="0" lvl="0" indent="0" algn="ctr" defTabSz="1244600">
            <a:lnSpc>
              <a:spcPct val="90000"/>
            </a:lnSpc>
            <a:spcBef>
              <a:spcPct val="0"/>
            </a:spcBef>
            <a:spcAft>
              <a:spcPct val="35000"/>
            </a:spcAft>
            <a:buNone/>
          </a:pPr>
          <a:r>
            <a:rPr lang="zh-CN" altLang="en-US" sz="2800" kern="1200">
              <a:latin typeface="等线" panose="02010600030101010101" pitchFamily="2" charset="-122"/>
              <a:ea typeface="等线" panose="02010600030101010101" pitchFamily="2" charset="-122"/>
            </a:rPr>
            <a:t>多景点查询</a:t>
          </a:r>
        </a:p>
      </dsp:txBody>
      <dsp:txXfrm>
        <a:off x="8322948" y="281161"/>
        <a:ext cx="2248438" cy="822599"/>
      </dsp:txXfrm>
    </dsp:sp>
    <dsp:sp modelId="{8BB6EC3B-63DB-4C7E-BD18-E50DDFC339C8}">
      <dsp:nvSpPr>
        <dsp:cNvPr id="0" name=""/>
        <dsp:cNvSpPr/>
      </dsp:nvSpPr>
      <dsp:spPr>
        <a:xfrm>
          <a:off x="8076168" y="1103761"/>
          <a:ext cx="2495218" cy="2213939"/>
        </a:xfrm>
        <a:prstGeom prst="rect">
          <a:avLst/>
        </a:prstGeom>
        <a:solidFill>
          <a:schemeClr val="accent2">
            <a:tint val="40000"/>
            <a:alpha val="90000"/>
            <a:hueOff val="-8695070"/>
            <a:satOff val="-10141"/>
            <a:lumOff val="-1691"/>
            <a:alphaOff val="0"/>
          </a:schemeClr>
        </a:solidFill>
        <a:ln w="19050" cap="flat" cmpd="sng" algn="ctr">
          <a:solidFill>
            <a:schemeClr val="accent2">
              <a:tint val="40000"/>
              <a:alpha val="90000"/>
              <a:hueOff val="-8695070"/>
              <a:satOff val="-10141"/>
              <a:lumOff val="-169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7178" tIns="197178" rIns="197178" bIns="394355" numCol="1" spcCol="1270" anchor="t" anchorCtr="0">
          <a:noAutofit/>
        </a:bodyPr>
        <a:lstStyle/>
        <a:p>
          <a:pPr marL="0" lvl="0" indent="0" algn="l" defTabSz="889000">
            <a:lnSpc>
              <a:spcPct val="90000"/>
            </a:lnSpc>
            <a:spcBef>
              <a:spcPct val="0"/>
            </a:spcBef>
            <a:spcAft>
              <a:spcPct val="35000"/>
            </a:spcAft>
            <a:buNone/>
          </a:pPr>
          <a:r>
            <a:rPr lang="zh-CN" altLang="en-US" sz="2000" kern="1200">
              <a:latin typeface="等线" panose="02010600030101010101" pitchFamily="2" charset="-122"/>
              <a:ea typeface="等线" panose="02010600030101010101" pitchFamily="2" charset="-122"/>
            </a:rPr>
            <a:t>多个景点查询</a:t>
          </a:r>
        </a:p>
      </dsp:txBody>
      <dsp:txXfrm>
        <a:off x="8076168" y="1103761"/>
        <a:ext cx="2495218" cy="2213939"/>
      </dsp:txXfrm>
    </dsp:sp>
  </dsp:spTree>
</dsp:drawing>
</file>

<file path=ppt/diagrams/layout1.xml><?xml version="1.0" encoding="utf-8"?>
<dgm:layoutDef xmlns:dgm="http://schemas.openxmlformats.org/drawingml/2006/diagram" xmlns:a="http://schemas.openxmlformats.org/drawingml/2006/main" uniqueId="urn:microsoft.com/office/officeart/2016/7/layout/LinearArrowProcessNumbered">
  <dgm:title val="Linear Arrow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shape called UpArrowCallout. Also the nodes are connected by an arrow like shape emphasizing the process natur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3"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L"/>
      <dgm:param type="nodeVertAlign" val="t"/>
    </dgm:alg>
    <dgm:shape xmlns:r="http://schemas.openxmlformats.org/officeDocument/2006/relationships" r:blip="">
      <dgm:adjLst/>
    </dgm:shape>
    <dgm:presOf/>
    <dgm:constrLst>
      <dgm:constr type="w" for="ch" forName="compositeNode" refType="w"/>
      <dgm:constr type="h" for="ch" forName="compositeNode" op="equ"/>
      <dgm:constr type="w" for="ch" forName="sibTransComposite" refType="w" refFor="ch" refForName="compositeNode" fact="0"/>
      <dgm:constr type="w" for="des" forName="parTx"/>
      <dgm:constr type="h" for="des" forName="parTx" op="equ"/>
      <dgm:constr type="h" for="des" forName="parSh" op="equ"/>
      <dgm:constr type="w" for="des" forName="nodeText"/>
      <dgm:constr type="h" for="des" forName="nodeText" op="equ"/>
      <dgm:constr type="w" for="des" forName="parSh"/>
      <dgm:constr type="w" for="des" forName="parSh" op="equ"/>
      <dgm:constr type="primFontSz" for="des" forName="parTx" val="26"/>
      <dgm:constr type="primFontSz" for="des" forName="parTx" op="equ"/>
      <dgm:constr type="primFontSz" for="des" forName="parSh" op="equ"/>
      <dgm:constr type="primFontSz" for="des" forName="nodeText" op="equ"/>
      <dgm:constr type="secFontSz" for="des" forName="nodeText" op="equ"/>
      <dgm:constr type="primFontSz" for="des" forName="sibTransNodeCircle" op="equ"/>
      <dgm:constr type="h" for="des" forName="sibTransNodeCircle" op="equ"/>
      <dgm:constr type="w" for="des" forName="sibTransNodeCircle" op="equ"/>
      <dgm:constr type="h" for="des" forName="parTx" refType="primFontSz" refFor="des" refForName="parTx" fact="1.5"/>
      <dgm:constr type="h" for="ch" forName="compositeNode" refType="h"/>
      <dgm:constr type="h" for="des" forName="parSh" refType="w"/>
      <dgm:constr type="h" for="des" forName="nodeText" refType="primFontSz" refFor="des" refForName="parTx" fact="2.1"/>
      <dgm:constr type="h" for="des" forName="parSh" refType="h" refFor="des" refForName="parTx" op="lte" fact="1.2"/>
      <dgm:constr type="h" for="des" forName="parSh" refType="h" refFor="des" refForName="parTx" op="gte" fact="1.2"/>
    </dgm:constrLst>
    <dgm:ruleLst>
      <dgm:rule type="primFontSz" for="des" forName="parSh" val="5" fact="NaN" max="NaN"/>
    </dgm:ruleLst>
    <dgm:forEach name="Name3" axis="ch" ptType="node">
      <dgm:layoutNode name="compositeNode">
        <dgm:alg type="composite"/>
        <dgm:shape xmlns:r="http://schemas.openxmlformats.org/officeDocument/2006/relationships" r:blip="">
          <dgm:adjLst/>
        </dgm:shape>
        <dgm:presOf/>
        <dgm:choose name="Name004">
          <dgm:if name="Name5" axis="self" ptType="node" func="cnt" op="equ" val="0">
            <dgm:constrLst>
              <dgm:constr type="w" for="ch" forName="parTx" refType="w"/>
              <dgm:constr type="w" for="ch" forName="parSh" refType="w" refFor="ch" refForName="parTx"/>
              <dgm:constr type="w" for="ch" forName="nodeText" refType="w" refFor="ch" refForName="parTx"/>
              <dgm:constr type="t" for="ch" forName="nodeText" refType="b" refFor="ch" refForName="parSh"/>
            </dgm:constrLst>
          </dgm:if>
          <dgm:else name="Name6">
            <dgm:constrLst>
              <dgm:constr type="w" for="ch" forName="parTx" refType="w"/>
              <dgm:constr type="w" for="ch" forName="parSh" refType="w" refFor="ch" refForName="parTx"/>
              <dgm:constr type="w" for="ch" forName="nodeText" refType="w" refFor="ch" refForName="parTx" fact="0.9"/>
              <dgm:constr type="t" for="ch" forName="nodeText" refType="b" refFor="ch" refForName="parSh"/>
            </dgm:constrLst>
          </dgm:else>
        </dgm:choose>
        <dgm:ruleLst>
          <dgm:rule type="h" val="INF" fact="NaN" max="NaN"/>
        </dgm:ruleLst>
        <dgm:layoutNode name="parTx">
          <dgm:varLst>
            <dgm:chMax val="0"/>
            <dgm:chPref val="0"/>
            <dgm:bulletEnabled val="1"/>
          </dgm:varLst>
          <dgm:alg type="tx"/>
          <dgm:shape xmlns:r="http://schemas.openxmlformats.org/officeDocument/2006/relationships" type="rect" r:blip="" zOrderOff="1" hideGeom="1">
            <dgm:adjLst/>
          </dgm:shape>
          <dgm:presOf/>
          <dgm:constrLst>
            <dgm:constr type="h" refType="w" op="lte" fact="0.4"/>
            <dgm:constr type="h"/>
          </dgm:constrLst>
          <dgm:ruleLst>
            <dgm:rule type="h" val="INF" fact="NaN" max="NaN"/>
          </dgm:ruleLst>
        </dgm:layoutNode>
        <dgm:layoutNode name="parSh">
          <dgm:alg type="composite"/>
          <dgm:shape xmlns:r="http://schemas.openxmlformats.org/officeDocument/2006/relationships" r:blip="">
            <dgm:adjLst/>
          </dgm:shape>
          <dgm:presOf axis="self" ptType="node"/>
          <dgm:choose name="casesForFirstAndLastNode">
            <dgm:if name="ifFirstNode" axis="self" ptType="node" func="pos" op="equ" val="1">
              <dgm:choose name="removeLineWhenOnlyOneNode">
                <dgm:if name="ifOnlyOneNode" axis="followSib" ptType="node" func="cnt" op="equ" val="0">
                  <dgm:constrLst>
                    <dgm:constr type="h"/>
                    <dgm:constr type="h" for="ch" forName="lineNode" val="0.002"/>
                    <dgm:constr type="w" for="ch" forName="lineNode" refType="w" fact="0"/>
                    <dgm:constr type="w" for="ch" forName="lineArrowNode" refType="w" fact="0"/>
                    <dgm:constr type="h" for="ch" forName="lineArrowNode" refType="h" fact="0"/>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ifMoreThanOneNode">
                  <dgm:constrLst>
                    <dgm:constr type="h"/>
                    <dgm:constr type="h" for="ch" forName="lineNode" val="0.002"/>
                    <dgm:constr type="w" for="ch" forName="lineNode" refType="w" fact="0.4"/>
                    <dgm:constr type="l" for="ch" forName="lineNode" refType="w" fact="0.5"/>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if>
            <dgm:if name="ifLastNode" axis="self" ptType="node" func="revPos" op="equ" val="1">
              <dgm:constrLst>
                <dgm:constr type="h"/>
                <dgm:constr type="h" for="ch" forName="lineNode" val="0.002"/>
                <dgm:constr type="w" for="ch" forName="lineNode" refType="w" fact="0.45"/>
                <dgm:constr type="w" for="ch" forName="lineArrowNode" refType="w" fact="0"/>
                <dgm:constr type="h" for="ch" forName="lineArrowNode" refType="h" fact="0"/>
                <dgm:constr type="ctrY" for="ch" forName="lineNode" refType="ctrY" refFor="ch" refForName="sibTransNodeCircle"/>
                <dgm:constr type="h" for="ch" forName="sibTransNodeCircle" refType="h"/>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allOtherNodes">
              <dgm:constrLst>
                <dgm:constr type="h"/>
                <dgm:constr type="h" for="ch" forName="lineNode" val="0.002"/>
                <dgm:constr type="w" for="ch" forName="lineNode" refType="w" fact="0.9"/>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layoutNode name="lineNode" styleLbl="alignAccFollowNode1">
            <dgm:alg type="sp"/>
            <dgm:shape xmlns:r="http://schemas.openxmlformats.org/officeDocument/2006/relationships" type="rect" r:blip="">
              <dgm:adjLst/>
            </dgm:shape>
            <dgm:presOf/>
            <dgm:constrLst/>
            <dgm:ruleLst/>
          </dgm:layoutNode>
          <dgm:layoutNode name="lineArrowNode" styleLbl="alignAccFollowNode1">
            <dgm:alg type="sp"/>
            <dgm:shape xmlns:r="http://schemas.openxmlformats.org/officeDocument/2006/relationships" type="chevron" r:blip="">
              <dgm:adjLst>
                <dgm:adj idx="1" val="0.9"/>
              </dgm:adjLst>
            </dgm:shape>
            <dgm:presOf/>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param type="parTxRTLAlign" val="l"/>
              </dgm:alg>
              <dgm:shape xmlns:r="http://schemas.openxmlformats.org/officeDocument/2006/relationships" type="ellipse" r:blip="">
                <dgm:adjLst/>
              </dgm:shape>
              <dgm:constrLst>
                <dgm:constr type="w" refType="h" op="equ"/>
                <dgm:constr type="primFontSz" val="60"/>
                <dgm:constr type="tMarg" refType="w" fact="0.11"/>
                <dgm:constr type="lMarg" refType="w" fact="0.11"/>
                <dgm:constr type="rMarg" refType="w" fact="0.11"/>
                <dgm:constr type="bMarg" refType="w" fact="0.11"/>
              </dgm:constrLst>
              <dgm:ruleLst>
                <dgm:rule type="primFontSz" val="14" fact="NaN" max="NaN"/>
              </dgm:ruleLst>
            </dgm:layoutNode>
            <dgm:layoutNode name="spacerBetweenCircleAndCallout">
              <dgm:varLst/>
              <dgm:presOf/>
              <dgm:alg type="sp"/>
              <dgm:shape xmlns:r="http://schemas.openxmlformats.org/officeDocument/2006/relationships" r:blip="">
                <dgm:adjLst/>
              </dgm:shape>
              <dgm:constrLst/>
              <dgm:ruleLst/>
            </dgm:layoutNode>
          </dgm:forEach>
          <dgm:presOf/>
          <dgm:ruleLst/>
        </dgm:layoutNode>
        <dgm:layoutNode name="nodeText" styleLbl="alignAccFollowNode1">
          <dgm:varLst>
            <dgm:bulletEnabled val="1"/>
          </dgm:varLst>
          <dgm:alg type="tx">
            <dgm:param type="parTxLTRAlign" val="l"/>
            <dgm:param type="parTxRTLAlign" val="r"/>
            <dgm:param type="txAnchorVert" val="t"/>
          </dgm:alg>
          <dgm:shape xmlns:r="http://schemas.openxmlformats.org/officeDocument/2006/relationships" type="upArrowCallout" r:blip="">
            <dgm:adjLst>
              <dgm:adj idx="1" val="0.5"/>
              <dgm:adj idx="2" val="0.2"/>
              <dgm:adj idx="3" val="0.2"/>
              <dgm:adj idx="4" val="1"/>
            </dgm:adjLst>
          </dgm:shape>
          <dgm:presOf axis="desOrSelf" ptType="node"/>
          <dgm:constrLst>
            <dgm:constr type="secFontSz" val="16"/>
            <dgm:constr type="primFontSz" val="26"/>
            <dgm:constr type="h"/>
            <dgm:constr type="tMarg" val="13"/>
            <dgm:constr type="lMarg" refType="w" fact="0.2236"/>
            <dgm:constr type="rMarg" refType="w" fact="0.2236"/>
            <dgm:constr type="bMarg" val="13"/>
          </dgm:constrLst>
          <dgm:ruleLst>
            <dgm:rule type="secFontSz" val="11" fact="NaN" max="NaN"/>
            <dgm:rule type="primFontSz" val="11" fact="NaN" max="NaN"/>
            <dgm:rule type="h" val="INF" fact="NaN" max="NaN"/>
          </dgm:ruleLst>
        </dgm:layoutNode>
      </dgm:layoutNode>
      <dgm:forEach name="sibTransForEach" axis="followSib" ptType="sibTrans" cnt="1">
        <dgm:layoutNode name="sibTransComposite" styleLbl="alignAccFollowNode1">
          <dgm:alg type="sp"/>
          <dgm:shape xmlns:r="http://schemas.openxmlformats.org/officeDocument/2006/relationships" r:blip="">
            <dgm:adjLst/>
          </dgm:shape>
          <dgm:ruleLst/>
        </dgm:layoutNode>
        <dgm:ruleLst>
          <dgm:rule type="h" val="INF" fact="NaN" max="NaN"/>
        </dgm:ruleLst>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2.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3.xml><?xml version="1.0" encoding="utf-8"?>
<dgm:layoutDef xmlns:dgm="http://schemas.openxmlformats.org/drawingml/2006/diagram" xmlns:a="http://schemas.openxmlformats.org/drawingml/2006/main" uniqueId="urn:microsoft.com/office/officeart/2016/7/layout/ChevronBlockProcess">
  <dgm:title val="Chevron Block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28"/>
      <dgm:constr type="primFontSz" for="des" forName="desTx" refType="primFontSz" refFor="des" refForName="parTx" op="lte" fact="0.75"/>
      <dgm:constr type="h" for="des" forName="desTx" op="equ"/>
      <dgm:constr type="w" for="ch" forName="space" refType="w" op="equ" fact="-0.005"/>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91"/>
              <dgm:constr type="t" for="ch" forName="desTx" refType="h" refFor="ch" refForName="parTx"/>
            </dgm:constrLst>
          </dgm:if>
          <dgm:else name="Name9">
            <dgm:constrLst>
              <dgm:constr type="l" for="ch" forName="parTx"/>
              <dgm:constr type="w" for="ch" forName="parTx" refType="w"/>
              <dgm:constr type="t" for="ch" forName="parTx"/>
              <dgm:constr type="l" for="ch" forName="desTx" refType="w" fact="0.09"/>
              <dgm:constr type="w" for="ch" forName="desTx" refType="w" refFor="ch" refForName="parTx" fact="0.91"/>
              <dgm:constr type="t" for="ch" forName="desTx" refType="h" refFor="ch" refForName="parTx"/>
            </dgm:constrLst>
          </dgm:else>
        </dgm:choose>
        <dgm:ruleLst>
          <dgm:rule type="h" val="INF" fact="NaN" max="NaN"/>
        </dgm:ruleLst>
        <dgm:layoutNode name="parTx" styleLbl="alignNode1">
          <dgm:varLst>
            <dgm:chMax val="0"/>
            <dgm:chPref val="0"/>
          </dgm:varLst>
          <dgm:alg type="tx"/>
          <dgm:choose name="Name10">
            <dgm:if name="Name11" func="var" arg="dir" op="equ" val="norm">
              <dgm:shape xmlns:r="http://schemas.openxmlformats.org/officeDocument/2006/relationships" type="chevron" r:blip="">
                <dgm:adjLst>
                  <dgm:adj idx="1" val="0.3"/>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3"/>
                <dgm:constr type="h"/>
                <dgm:constr type="tMarg" refType="w" fact="0.105"/>
                <dgm:constr type="bMarg" refType="w" fact="0.105"/>
                <dgm:constr type="lMarg" refType="w" fact="0.105"/>
                <dgm:constr type="rMarg" refType="w" fact="0.105"/>
              </dgm:constrLst>
            </dgm:if>
            <dgm:else name="Name15">
              <dgm:constrLst>
                <dgm:constr type="h" refType="w" op="lte" fact="0.3"/>
                <dgm:constr type="h"/>
                <dgm:constr type="tMarg" refType="w" fact="0.105"/>
                <dgm:constr type="bMarg" refType="w" fact="0.105"/>
                <dgm:constr type="lMarg" refType="w" fact="0.105"/>
                <dgm:constr type="rMarg" refType="w" fact="0.105"/>
              </dgm:constrLst>
            </dgm:else>
          </dgm:choose>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0"/>
            <dgm:constr type="tMarg" refType="w" fact="0.224"/>
            <dgm:constr type="bMarg" refType="w" fact="0.448"/>
            <dgm:constr type="lMarg" refType="w" fact="0.224"/>
            <dgm:constr type="rMarg" refType="w" fact="0.224"/>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F7E2CA-2A25-4148-8D84-D524E5E729E9}" type="datetimeFigureOut">
              <a:rPr lang="zh-CN" altLang="en-US" smtClean="0"/>
              <a:t>2019/2/10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801639-41B8-4631-817F-E463801C7782}" type="slidenum">
              <a:rPr lang="zh-CN" altLang="en-US" smtClean="0"/>
              <a:t>‹#›</a:t>
            </a:fld>
            <a:endParaRPr lang="zh-CN" altLang="en-US"/>
          </a:p>
        </p:txBody>
      </p:sp>
    </p:spTree>
    <p:extLst>
      <p:ext uri="{BB962C8B-B14F-4D97-AF65-F5344CB8AC3E}">
        <p14:creationId xmlns:p14="http://schemas.microsoft.com/office/powerpoint/2010/main" val="42579667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C801639-41B8-4631-817F-E463801C7782}" type="slidenum">
              <a:rPr lang="zh-CN" altLang="en-US" smtClean="0"/>
              <a:t>4</a:t>
            </a:fld>
            <a:endParaRPr lang="zh-CN" altLang="en-US"/>
          </a:p>
        </p:txBody>
      </p:sp>
    </p:spTree>
    <p:extLst>
      <p:ext uri="{BB962C8B-B14F-4D97-AF65-F5344CB8AC3E}">
        <p14:creationId xmlns:p14="http://schemas.microsoft.com/office/powerpoint/2010/main" val="34247922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015177F-4730-4620-8A49-B88A4957784F}" type="datetimeFigureOut">
              <a:rPr lang="zh-CN" altLang="en-US" smtClean="0"/>
              <a:t>2019/2/10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B6284D8-1109-4E9A-828F-AA8969296721}" type="slidenum">
              <a:rPr lang="zh-CN" altLang="en-US" smtClean="0"/>
              <a:t>‹#›</a:t>
            </a:fld>
            <a:endParaRPr lang="zh-CN" altLang="en-US"/>
          </a:p>
        </p:txBody>
      </p:sp>
    </p:spTree>
    <p:extLst>
      <p:ext uri="{BB962C8B-B14F-4D97-AF65-F5344CB8AC3E}">
        <p14:creationId xmlns:p14="http://schemas.microsoft.com/office/powerpoint/2010/main" val="31099344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015177F-4730-4620-8A49-B88A4957784F}" type="datetimeFigureOut">
              <a:rPr lang="zh-CN" altLang="en-US" smtClean="0"/>
              <a:t>2019/2/10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B6284D8-1109-4E9A-828F-AA8969296721}" type="slidenum">
              <a:rPr lang="zh-CN" altLang="en-US" smtClean="0"/>
              <a:t>‹#›</a:t>
            </a:fld>
            <a:endParaRPr lang="zh-CN" altLang="en-US"/>
          </a:p>
        </p:txBody>
      </p:sp>
    </p:spTree>
    <p:extLst>
      <p:ext uri="{BB962C8B-B14F-4D97-AF65-F5344CB8AC3E}">
        <p14:creationId xmlns:p14="http://schemas.microsoft.com/office/powerpoint/2010/main" val="39054644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10"/>
          </p:nvPr>
        </p:nvSpPr>
        <p:spPr/>
        <p:txBody>
          <a:bodyPr/>
          <a:lstStyle/>
          <a:p>
            <a:fld id="{B015177F-4730-4620-8A49-B88A4957784F}" type="datetimeFigureOut">
              <a:rPr lang="zh-CN" altLang="en-US" smtClean="0"/>
              <a:t>2019/2/10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B6284D8-1109-4E9A-828F-AA8969296721}" type="slidenum">
              <a:rPr lang="zh-CN" altLang="en-US" smtClean="0"/>
              <a:t>‹#›</a:t>
            </a:fld>
            <a:endParaRPr lang="zh-CN" altLang="en-US"/>
          </a:p>
        </p:txBody>
      </p:sp>
    </p:spTree>
    <p:extLst>
      <p:ext uri="{BB962C8B-B14F-4D97-AF65-F5344CB8AC3E}">
        <p14:creationId xmlns:p14="http://schemas.microsoft.com/office/powerpoint/2010/main" val="42723727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015177F-4730-4620-8A49-B88A4957784F}" type="datetimeFigureOut">
              <a:rPr lang="zh-CN" altLang="en-US" smtClean="0"/>
              <a:t>2019/2/10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a:xfrm>
            <a:off x="9255346" y="2750337"/>
            <a:ext cx="1171888" cy="1356442"/>
          </a:xfrm>
        </p:spPr>
        <p:txBody>
          <a:bodyPr/>
          <a:lstStyle/>
          <a:p>
            <a:fld id="{BB6284D8-1109-4E9A-828F-AA8969296721}" type="slidenum">
              <a:rPr lang="zh-CN" altLang="en-US" smtClean="0"/>
              <a:t>‹#›</a:t>
            </a:fld>
            <a:endParaRPr lang="zh-CN" altLang="en-US"/>
          </a:p>
        </p:txBody>
      </p:sp>
    </p:spTree>
    <p:extLst>
      <p:ext uri="{BB962C8B-B14F-4D97-AF65-F5344CB8AC3E}">
        <p14:creationId xmlns:p14="http://schemas.microsoft.com/office/powerpoint/2010/main" val="4542382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015177F-4730-4620-8A49-B88A4957784F}" type="datetimeFigureOut">
              <a:rPr lang="zh-CN" altLang="en-US" smtClean="0"/>
              <a:t>2019/2/10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B6284D8-1109-4E9A-828F-AA8969296721}" type="slidenum">
              <a:rPr lang="zh-CN" altLang="en-US" smtClean="0"/>
              <a:t>‹#›</a:t>
            </a:fld>
            <a:endParaRPr lang="zh-CN" altLang="en-US"/>
          </a:p>
        </p:txBody>
      </p:sp>
    </p:spTree>
    <p:extLst>
      <p:ext uri="{BB962C8B-B14F-4D97-AF65-F5344CB8AC3E}">
        <p14:creationId xmlns:p14="http://schemas.microsoft.com/office/powerpoint/2010/main" val="633553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zh-CN" altLang="en-US"/>
              <a:t>单击此处编辑母版标题样式</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015177F-4730-4620-8A49-B88A4957784F}" type="datetimeFigureOut">
              <a:rPr lang="zh-CN" altLang="en-US" smtClean="0"/>
              <a:t>2019/2/10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a:xfrm>
            <a:off x="10729455" y="2869895"/>
            <a:ext cx="1154151" cy="1090789"/>
          </a:xfrm>
        </p:spPr>
        <p:txBody>
          <a:bodyPr/>
          <a:lstStyle/>
          <a:p>
            <a:fld id="{BB6284D8-1109-4E9A-828F-AA8969296721}" type="slidenum">
              <a:rPr lang="zh-CN" altLang="en-US" smtClean="0"/>
              <a:t>‹#›</a:t>
            </a:fld>
            <a:endParaRPr lang="zh-CN" altLang="en-US"/>
          </a:p>
        </p:txBody>
      </p:sp>
    </p:spTree>
    <p:extLst>
      <p:ext uri="{BB962C8B-B14F-4D97-AF65-F5344CB8AC3E}">
        <p14:creationId xmlns:p14="http://schemas.microsoft.com/office/powerpoint/2010/main" val="852678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B015177F-4730-4620-8A49-B88A4957784F}" type="datetimeFigureOut">
              <a:rPr lang="zh-CN" altLang="en-US" smtClean="0"/>
              <a:t>2019/2/10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B6284D8-1109-4E9A-828F-AA8969296721}" type="slidenum">
              <a:rPr lang="zh-CN" altLang="en-US" smtClean="0"/>
              <a:t>‹#›</a:t>
            </a:fld>
            <a:endParaRPr lang="zh-CN" altLang="en-US"/>
          </a:p>
        </p:txBody>
      </p:sp>
    </p:spTree>
    <p:extLst>
      <p:ext uri="{BB962C8B-B14F-4D97-AF65-F5344CB8AC3E}">
        <p14:creationId xmlns:p14="http://schemas.microsoft.com/office/powerpoint/2010/main" val="20696568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80322" y="3030008"/>
            <a:ext cx="4698355" cy="290617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5594123" y="3030008"/>
            <a:ext cx="4700059" cy="290617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B015177F-4730-4620-8A49-B88A4957784F}" type="datetimeFigureOut">
              <a:rPr lang="zh-CN" altLang="en-US" smtClean="0"/>
              <a:t>2019/2/10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BB6284D8-1109-4E9A-828F-AA8969296721}" type="slidenum">
              <a:rPr lang="zh-CN" altLang="en-US" smtClean="0"/>
              <a:t>‹#›</a:t>
            </a:fld>
            <a:endParaRPr lang="zh-CN" altLang="en-US"/>
          </a:p>
        </p:txBody>
      </p:sp>
    </p:spTree>
    <p:extLst>
      <p:ext uri="{BB962C8B-B14F-4D97-AF65-F5344CB8AC3E}">
        <p14:creationId xmlns:p14="http://schemas.microsoft.com/office/powerpoint/2010/main" val="1925812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015177F-4730-4620-8A49-B88A4957784F}" type="datetimeFigureOut">
              <a:rPr lang="zh-CN" altLang="en-US" smtClean="0"/>
              <a:t>2019/2/10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BB6284D8-1109-4E9A-828F-AA8969296721}" type="slidenum">
              <a:rPr lang="zh-CN" altLang="en-US" smtClean="0"/>
              <a:t>‹#›</a:t>
            </a:fld>
            <a:endParaRPr lang="zh-CN" altLang="en-US"/>
          </a:p>
        </p:txBody>
      </p:sp>
    </p:spTree>
    <p:extLst>
      <p:ext uri="{BB962C8B-B14F-4D97-AF65-F5344CB8AC3E}">
        <p14:creationId xmlns:p14="http://schemas.microsoft.com/office/powerpoint/2010/main" val="222512005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B015177F-4730-4620-8A49-B88A4957784F}" type="datetimeFigureOut">
              <a:rPr lang="zh-CN" altLang="en-US" smtClean="0"/>
              <a:t>2019/2/10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BB6284D8-1109-4E9A-828F-AA8969296721}" type="slidenum">
              <a:rPr lang="zh-CN" altLang="en-US" smtClean="0"/>
              <a:t>‹#›</a:t>
            </a:fld>
            <a:endParaRPr lang="zh-CN" altLang="en-US"/>
          </a:p>
        </p:txBody>
      </p:sp>
    </p:spTree>
    <p:extLst>
      <p:ext uri="{BB962C8B-B14F-4D97-AF65-F5344CB8AC3E}">
        <p14:creationId xmlns:p14="http://schemas.microsoft.com/office/powerpoint/2010/main" val="109763345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zh-CN" altLang="en-US"/>
              <a:t>单击此处编辑母版标题样式</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B015177F-4730-4620-8A49-B88A4957784F}" type="datetimeFigureOut">
              <a:rPr lang="zh-CN" altLang="en-US" smtClean="0"/>
              <a:t>2019/2/10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B6284D8-1109-4E9A-828F-AA8969296721}" type="slidenum">
              <a:rPr lang="zh-CN" altLang="en-US" smtClean="0"/>
              <a:t>‹#›</a:t>
            </a:fld>
            <a:endParaRPr lang="zh-CN" altLang="en-US"/>
          </a:p>
        </p:txBody>
      </p:sp>
    </p:spTree>
    <p:extLst>
      <p:ext uri="{BB962C8B-B14F-4D97-AF65-F5344CB8AC3E}">
        <p14:creationId xmlns:p14="http://schemas.microsoft.com/office/powerpoint/2010/main" val="18929033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015177F-4730-4620-8A49-B88A4957784F}" type="datetimeFigureOut">
              <a:rPr lang="zh-CN" altLang="en-US" smtClean="0"/>
              <a:t>2019/2/10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B6284D8-1109-4E9A-828F-AA8969296721}" type="slidenum">
              <a:rPr lang="zh-CN" altLang="en-US" smtClean="0"/>
              <a:t>‹#›</a:t>
            </a:fld>
            <a:endParaRPr lang="zh-CN" altLang="en-US"/>
          </a:p>
        </p:txBody>
      </p:sp>
    </p:spTree>
    <p:extLst>
      <p:ext uri="{BB962C8B-B14F-4D97-AF65-F5344CB8AC3E}">
        <p14:creationId xmlns:p14="http://schemas.microsoft.com/office/powerpoint/2010/main" val="294680371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B015177F-4730-4620-8A49-B88A4957784F}" type="datetimeFigureOut">
              <a:rPr lang="zh-CN" altLang="en-US" smtClean="0"/>
              <a:t>2019/2/10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B6284D8-1109-4E9A-828F-AA8969296721}" type="slidenum">
              <a:rPr lang="zh-CN" altLang="en-US" smtClean="0"/>
              <a:t>‹#›</a:t>
            </a:fld>
            <a:endParaRPr lang="zh-CN" altLang="en-US"/>
          </a:p>
        </p:txBody>
      </p:sp>
    </p:spTree>
    <p:extLst>
      <p:ext uri="{BB962C8B-B14F-4D97-AF65-F5344CB8AC3E}">
        <p14:creationId xmlns:p14="http://schemas.microsoft.com/office/powerpoint/2010/main" val="220997120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B015177F-4730-4620-8A49-B88A4957784F}" type="datetimeFigureOut">
              <a:rPr lang="zh-CN" altLang="en-US" smtClean="0"/>
              <a:t>2019/2/10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a:xfrm>
            <a:off x="10729455" y="4711309"/>
            <a:ext cx="1154151" cy="1090789"/>
          </a:xfrm>
        </p:spPr>
        <p:txBody>
          <a:bodyPr/>
          <a:lstStyle/>
          <a:p>
            <a:fld id="{BB6284D8-1109-4E9A-828F-AA8969296721}" type="slidenum">
              <a:rPr lang="zh-CN" altLang="en-US" smtClean="0"/>
              <a:t>‹#›</a:t>
            </a:fld>
            <a:endParaRPr lang="zh-CN" altLang="en-US"/>
          </a:p>
        </p:txBody>
      </p:sp>
    </p:spTree>
    <p:extLst>
      <p:ext uri="{BB962C8B-B14F-4D97-AF65-F5344CB8AC3E}">
        <p14:creationId xmlns:p14="http://schemas.microsoft.com/office/powerpoint/2010/main" val="373220800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B015177F-4730-4620-8A49-B88A4957784F}" type="datetimeFigureOut">
              <a:rPr lang="zh-CN" altLang="en-US" smtClean="0"/>
              <a:t>2019/2/10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a:xfrm>
            <a:off x="10729455" y="4711615"/>
            <a:ext cx="1154151" cy="1090789"/>
          </a:xfrm>
        </p:spPr>
        <p:txBody>
          <a:bodyPr/>
          <a:lstStyle/>
          <a:p>
            <a:fld id="{BB6284D8-1109-4E9A-828F-AA8969296721}" type="slidenum">
              <a:rPr lang="zh-CN" altLang="en-US" smtClean="0"/>
              <a:t>‹#›</a:t>
            </a:fld>
            <a:endParaRPr lang="zh-CN" altLang="en-US"/>
          </a:p>
        </p:txBody>
      </p:sp>
    </p:spTree>
    <p:extLst>
      <p:ext uri="{BB962C8B-B14F-4D97-AF65-F5344CB8AC3E}">
        <p14:creationId xmlns:p14="http://schemas.microsoft.com/office/powerpoint/2010/main" val="311960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zh-CN" altLang="en-US"/>
              <a:t>单击此处编辑母版标题样式</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B015177F-4730-4620-8A49-B88A4957784F}" type="datetimeFigureOut">
              <a:rPr lang="zh-CN" altLang="en-US" smtClean="0"/>
              <a:t>2019/2/10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a:xfrm>
            <a:off x="10729455" y="4709925"/>
            <a:ext cx="1154151" cy="1090789"/>
          </a:xfrm>
        </p:spPr>
        <p:txBody>
          <a:bodyPr/>
          <a:lstStyle/>
          <a:p>
            <a:fld id="{BB6284D8-1109-4E9A-828F-AA8969296721}" type="slidenum">
              <a:rPr lang="zh-CN" altLang="en-US" smtClean="0"/>
              <a:t>‹#›</a:t>
            </a:fld>
            <a:endParaRPr lang="zh-CN" alt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90540996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B015177F-4730-4620-8A49-B88A4957784F}" type="datetimeFigureOut">
              <a:rPr lang="zh-CN" altLang="en-US" smtClean="0"/>
              <a:t>2019/2/10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a:xfrm>
            <a:off x="10729455" y="4709925"/>
            <a:ext cx="1154151" cy="1090789"/>
          </a:xfrm>
        </p:spPr>
        <p:txBody>
          <a:bodyPr/>
          <a:lstStyle/>
          <a:p>
            <a:fld id="{BB6284D8-1109-4E9A-828F-AA8969296721}" type="slidenum">
              <a:rPr lang="zh-CN" altLang="en-US" smtClean="0"/>
              <a:t>‹#›</a:t>
            </a:fld>
            <a:endParaRPr lang="zh-CN" altLang="en-US"/>
          </a:p>
        </p:txBody>
      </p:sp>
    </p:spTree>
    <p:extLst>
      <p:ext uri="{BB962C8B-B14F-4D97-AF65-F5344CB8AC3E}">
        <p14:creationId xmlns:p14="http://schemas.microsoft.com/office/powerpoint/2010/main" val="144688087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zh-CN" altLang="en-US"/>
              <a:t>单击此处编辑母版标题样式</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3" name="Date Placeholder 2"/>
          <p:cNvSpPr>
            <a:spLocks noGrp="1"/>
          </p:cNvSpPr>
          <p:nvPr>
            <p:ph type="dt" sz="half" idx="10"/>
          </p:nvPr>
        </p:nvSpPr>
        <p:spPr/>
        <p:txBody>
          <a:bodyPr/>
          <a:lstStyle/>
          <a:p>
            <a:fld id="{B015177F-4730-4620-8A49-B88A4957784F}" type="datetimeFigureOut">
              <a:rPr lang="zh-CN" altLang="en-US" smtClean="0"/>
              <a:t>2019/2/10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BB6284D8-1109-4E9A-828F-AA8969296721}" type="slidenum">
              <a:rPr lang="zh-CN" altLang="en-US" smtClean="0"/>
              <a:t>‹#›</a:t>
            </a:fld>
            <a:endParaRPr lang="zh-CN" altLang="en-US"/>
          </a:p>
        </p:txBody>
      </p:sp>
    </p:spTree>
    <p:extLst>
      <p:ext uri="{BB962C8B-B14F-4D97-AF65-F5344CB8AC3E}">
        <p14:creationId xmlns:p14="http://schemas.microsoft.com/office/powerpoint/2010/main" val="310686981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zh-CN" altLang="en-US"/>
              <a:t>单击此处编辑母版标题样式</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3" name="Date Placeholder 2"/>
          <p:cNvSpPr>
            <a:spLocks noGrp="1"/>
          </p:cNvSpPr>
          <p:nvPr>
            <p:ph type="dt" sz="half" idx="10"/>
          </p:nvPr>
        </p:nvSpPr>
        <p:spPr/>
        <p:txBody>
          <a:bodyPr/>
          <a:lstStyle/>
          <a:p>
            <a:fld id="{B015177F-4730-4620-8A49-B88A4957784F}" type="datetimeFigureOut">
              <a:rPr lang="zh-CN" altLang="en-US" smtClean="0"/>
              <a:t>2019/2/10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BB6284D8-1109-4E9A-828F-AA8969296721}" type="slidenum">
              <a:rPr lang="zh-CN" altLang="en-US" smtClean="0"/>
              <a:t>‹#›</a:t>
            </a:fld>
            <a:endParaRPr lang="zh-CN" altLang="en-US"/>
          </a:p>
        </p:txBody>
      </p:sp>
    </p:spTree>
    <p:extLst>
      <p:ext uri="{BB962C8B-B14F-4D97-AF65-F5344CB8AC3E}">
        <p14:creationId xmlns:p14="http://schemas.microsoft.com/office/powerpoint/2010/main" val="37478019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015177F-4730-4620-8A49-B88A4957784F}" type="datetimeFigureOut">
              <a:rPr lang="zh-CN" altLang="en-US" smtClean="0"/>
              <a:t>2019/2/10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B6284D8-1109-4E9A-828F-AA8969296721}" type="slidenum">
              <a:rPr lang="zh-CN" altLang="en-US" smtClean="0"/>
              <a:t>‹#›</a:t>
            </a:fld>
            <a:endParaRPr lang="zh-CN" altLang="en-US"/>
          </a:p>
        </p:txBody>
      </p:sp>
    </p:spTree>
    <p:extLst>
      <p:ext uri="{BB962C8B-B14F-4D97-AF65-F5344CB8AC3E}">
        <p14:creationId xmlns:p14="http://schemas.microsoft.com/office/powerpoint/2010/main" val="327947272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B015177F-4730-4620-8A49-B88A4957784F}" type="datetimeFigureOut">
              <a:rPr lang="zh-CN" altLang="en-US" smtClean="0"/>
              <a:t>2019/2/10</a:t>
            </a:fld>
            <a:endParaRPr lang="zh-CN" altLang="en-US"/>
          </a:p>
        </p:txBody>
      </p:sp>
      <p:sp>
        <p:nvSpPr>
          <p:cNvPr id="5" name="Footer Placeholder 4"/>
          <p:cNvSpPr>
            <a:spLocks noGrp="1"/>
          </p:cNvSpPr>
          <p:nvPr>
            <p:ph type="ftr" sz="quarter" idx="11"/>
          </p:nvPr>
        </p:nvSpPr>
        <p:spPr>
          <a:xfrm>
            <a:off x="680321" y="5936188"/>
            <a:ext cx="6126805" cy="365125"/>
          </a:xfrm>
        </p:spPr>
        <p:txBody>
          <a:bodyPr/>
          <a:lstStyle/>
          <a:p>
            <a:endParaRPr lang="zh-CN" alt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BB6284D8-1109-4E9A-828F-AA8969296721}" type="slidenum">
              <a:rPr lang="zh-CN" altLang="en-US" smtClean="0"/>
              <a:t>‹#›</a:t>
            </a:fld>
            <a:endParaRPr lang="zh-CN" altLang="en-US"/>
          </a:p>
        </p:txBody>
      </p:sp>
    </p:spTree>
    <p:extLst>
      <p:ext uri="{BB962C8B-B14F-4D97-AF65-F5344CB8AC3E}">
        <p14:creationId xmlns:p14="http://schemas.microsoft.com/office/powerpoint/2010/main" val="2724992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015177F-4730-4620-8A49-B88A4957784F}" type="datetimeFigureOut">
              <a:rPr lang="zh-CN" altLang="en-US" smtClean="0"/>
              <a:t>2019/2/10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B6284D8-1109-4E9A-828F-AA8969296721}" type="slidenum">
              <a:rPr lang="zh-CN" altLang="en-US" smtClean="0"/>
              <a:t>‹#›</a:t>
            </a:fld>
            <a:endParaRPr lang="zh-CN" altLang="en-US"/>
          </a:p>
        </p:txBody>
      </p:sp>
    </p:spTree>
    <p:extLst>
      <p:ext uri="{BB962C8B-B14F-4D97-AF65-F5344CB8AC3E}">
        <p14:creationId xmlns:p14="http://schemas.microsoft.com/office/powerpoint/2010/main" val="4089820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B015177F-4730-4620-8A49-B88A4957784F}" type="datetimeFigureOut">
              <a:rPr lang="zh-CN" altLang="en-US" smtClean="0"/>
              <a:t>2019/2/10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B6284D8-1109-4E9A-828F-AA8969296721}" type="slidenum">
              <a:rPr lang="zh-CN" altLang="en-US" smtClean="0"/>
              <a:t>‹#›</a:t>
            </a:fld>
            <a:endParaRPr lang="zh-CN" altLang="en-US"/>
          </a:p>
        </p:txBody>
      </p:sp>
    </p:spTree>
    <p:extLst>
      <p:ext uri="{BB962C8B-B14F-4D97-AF65-F5344CB8AC3E}">
        <p14:creationId xmlns:p14="http://schemas.microsoft.com/office/powerpoint/2010/main" val="38437990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45127" y="2507550"/>
            <a:ext cx="5156200" cy="368052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72200" y="2507550"/>
            <a:ext cx="5181601" cy="368052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Date Placeholder 6"/>
          <p:cNvSpPr>
            <a:spLocks noGrp="1"/>
          </p:cNvSpPr>
          <p:nvPr>
            <p:ph type="dt" sz="half" idx="10"/>
          </p:nvPr>
        </p:nvSpPr>
        <p:spPr/>
        <p:txBody>
          <a:bodyPr/>
          <a:lstStyle/>
          <a:p>
            <a:fld id="{B015177F-4730-4620-8A49-B88A4957784F}" type="datetimeFigureOut">
              <a:rPr lang="zh-CN" altLang="en-US" smtClean="0"/>
              <a:t>2019/2/10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BB6284D8-1109-4E9A-828F-AA8969296721}" type="slidenum">
              <a:rPr lang="zh-CN" altLang="en-US" smtClean="0"/>
              <a:t>‹#›</a:t>
            </a:fld>
            <a:endParaRPr lang="zh-CN" altLang="en-US"/>
          </a:p>
        </p:txBody>
      </p:sp>
      <p:sp>
        <p:nvSpPr>
          <p:cNvPr id="10" name="Title 9"/>
          <p:cNvSpPr>
            <a:spLocks noGrp="1"/>
          </p:cNvSpPr>
          <p:nvPr>
            <p:ph type="title"/>
          </p:nvPr>
        </p:nvSpPr>
        <p:spPr/>
        <p:txBody>
          <a:bodyPr/>
          <a:lstStyle/>
          <a:p>
            <a:r>
              <a:rPr lang="zh-CN" altLang="en-US"/>
              <a:t>单击此处编辑母版标题样式</a:t>
            </a:r>
            <a:endParaRPr lang="en-US" dirty="0"/>
          </a:p>
        </p:txBody>
      </p:sp>
    </p:spTree>
    <p:extLst>
      <p:ext uri="{BB962C8B-B14F-4D97-AF65-F5344CB8AC3E}">
        <p14:creationId xmlns:p14="http://schemas.microsoft.com/office/powerpoint/2010/main" val="1471667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015177F-4730-4620-8A49-B88A4957784F}" type="datetimeFigureOut">
              <a:rPr lang="zh-CN" altLang="en-US" smtClean="0"/>
              <a:t>2019/2/10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BB6284D8-1109-4E9A-828F-AA8969296721}" type="slidenum">
              <a:rPr lang="zh-CN" altLang="en-US" smtClean="0"/>
              <a:t>‹#›</a:t>
            </a:fld>
            <a:endParaRPr lang="zh-CN" altLang="en-US"/>
          </a:p>
        </p:txBody>
      </p:sp>
      <p:sp>
        <p:nvSpPr>
          <p:cNvPr id="6" name="Title 5"/>
          <p:cNvSpPr>
            <a:spLocks noGrp="1"/>
          </p:cNvSpPr>
          <p:nvPr>
            <p:ph type="title"/>
          </p:nvPr>
        </p:nvSpPr>
        <p:spPr/>
        <p:txBody>
          <a:bodyPr/>
          <a:lstStyle/>
          <a:p>
            <a:r>
              <a:rPr lang="zh-CN" altLang="en-US"/>
              <a:t>单击此处编辑母版标题样式</a:t>
            </a:r>
            <a:endParaRPr lang="en-US"/>
          </a:p>
        </p:txBody>
      </p:sp>
    </p:spTree>
    <p:extLst>
      <p:ext uri="{BB962C8B-B14F-4D97-AF65-F5344CB8AC3E}">
        <p14:creationId xmlns:p14="http://schemas.microsoft.com/office/powerpoint/2010/main" val="2075503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15177F-4730-4620-8A49-B88A4957784F}" type="datetimeFigureOut">
              <a:rPr lang="zh-CN" altLang="en-US" smtClean="0"/>
              <a:t>2019/2/10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BB6284D8-1109-4E9A-828F-AA8969296721}" type="slidenum">
              <a:rPr lang="zh-CN" altLang="en-US" smtClean="0"/>
              <a:t>‹#›</a:t>
            </a:fld>
            <a:endParaRPr lang="zh-CN" altLang="en-US"/>
          </a:p>
        </p:txBody>
      </p:sp>
    </p:spTree>
    <p:extLst>
      <p:ext uri="{BB962C8B-B14F-4D97-AF65-F5344CB8AC3E}">
        <p14:creationId xmlns:p14="http://schemas.microsoft.com/office/powerpoint/2010/main" val="3796445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zh-CN" altLang="en-US"/>
              <a:t>单击此处编辑母版标题样式</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B015177F-4730-4620-8A49-B88A4957784F}" type="datetimeFigureOut">
              <a:rPr lang="zh-CN" altLang="en-US" smtClean="0"/>
              <a:t>2019/2/10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B6284D8-1109-4E9A-828F-AA8969296721}" type="slidenum">
              <a:rPr lang="zh-CN" altLang="en-US" smtClean="0"/>
              <a:t>‹#›</a:t>
            </a:fld>
            <a:endParaRPr lang="zh-CN" altLang="en-US"/>
          </a:p>
        </p:txBody>
      </p:sp>
    </p:spTree>
    <p:extLst>
      <p:ext uri="{BB962C8B-B14F-4D97-AF65-F5344CB8AC3E}">
        <p14:creationId xmlns:p14="http://schemas.microsoft.com/office/powerpoint/2010/main" val="33897712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zh-CN" altLang="en-US"/>
              <a:t>单击此处编辑母版标题样式</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B015177F-4730-4620-8A49-B88A4957784F}" type="datetimeFigureOut">
              <a:rPr lang="zh-CN" altLang="en-US" smtClean="0"/>
              <a:t>2019/2/10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B6284D8-1109-4E9A-828F-AA8969296721}" type="slidenum">
              <a:rPr lang="zh-CN" altLang="en-US" smtClean="0"/>
              <a:t>‹#›</a:t>
            </a:fld>
            <a:endParaRPr lang="zh-CN" altLang="en-US"/>
          </a:p>
        </p:txBody>
      </p:sp>
    </p:spTree>
    <p:extLst>
      <p:ext uri="{BB962C8B-B14F-4D97-AF65-F5344CB8AC3E}">
        <p14:creationId xmlns:p14="http://schemas.microsoft.com/office/powerpoint/2010/main" val="19658973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1.pn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B015177F-4730-4620-8A49-B88A4957784F}" type="datetimeFigureOut">
              <a:rPr lang="zh-CN" altLang="en-US" smtClean="0"/>
              <a:t>2019/2/10</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zh-CN" altLang="en-US"/>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BB6284D8-1109-4E9A-828F-AA8969296721}" type="slidenum">
              <a:rPr lang="zh-CN" altLang="en-US" smtClean="0"/>
              <a:t>‹#›</a:t>
            </a:fld>
            <a:endParaRPr lang="zh-CN" altLang="en-US"/>
          </a:p>
        </p:txBody>
      </p:sp>
    </p:spTree>
    <p:extLst>
      <p:ext uri="{BB962C8B-B14F-4D97-AF65-F5344CB8AC3E}">
        <p14:creationId xmlns:p14="http://schemas.microsoft.com/office/powerpoint/2010/main" val="1868560123"/>
      </p:ext>
    </p:extLst>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015177F-4730-4620-8A49-B88A4957784F}" type="datetimeFigureOut">
              <a:rPr lang="zh-CN" altLang="en-US" smtClean="0"/>
              <a:t>2019/2/10</a:t>
            </a:fld>
            <a:endParaRPr lang="zh-CN" alt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BB6284D8-1109-4E9A-828F-AA8969296721}" type="slidenum">
              <a:rPr lang="zh-CN" altLang="en-US" smtClean="0"/>
              <a:t>‹#›</a:t>
            </a:fld>
            <a:endParaRPr lang="zh-CN" altLang="en-US"/>
          </a:p>
        </p:txBody>
      </p:sp>
    </p:spTree>
    <p:extLst>
      <p:ext uri="{BB962C8B-B14F-4D97-AF65-F5344CB8AC3E}">
        <p14:creationId xmlns:p14="http://schemas.microsoft.com/office/powerpoint/2010/main" val="3976514215"/>
      </p:ext>
    </p:extLst>
  </p:cSld>
  <p:clrMap bg1="dk1" tx1="lt1" bg2="dk2" tx2="lt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75" r:id="rId6"/>
    <p:sldLayoutId id="2147483776" r:id="rId7"/>
    <p:sldLayoutId id="2147483777" r:id="rId8"/>
    <p:sldLayoutId id="2147483778" r:id="rId9"/>
    <p:sldLayoutId id="2147483779" r:id="rId10"/>
    <p:sldLayoutId id="2147483780" r:id="rId11"/>
    <p:sldLayoutId id="2147483781" r:id="rId12"/>
    <p:sldLayoutId id="2147483782" r:id="rId13"/>
    <p:sldLayoutId id="2147483783" r:id="rId14"/>
    <p:sldLayoutId id="2147483784" r:id="rId15"/>
    <p:sldLayoutId id="2147483785" r:id="rId16"/>
    <p:sldLayoutId id="2147483786"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1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E1667A-2B65-4DAF-AE82-984069AA0BDE}"/>
              </a:ext>
            </a:extLst>
          </p:cNvPr>
          <p:cNvSpPr>
            <a:spLocks noGrp="1"/>
          </p:cNvSpPr>
          <p:nvPr>
            <p:ph type="ctrTitle"/>
          </p:nvPr>
        </p:nvSpPr>
        <p:spPr/>
        <p:txBody>
          <a:bodyPr/>
          <a:lstStyle/>
          <a:p>
            <a:r>
              <a:rPr lang="zh-CN" altLang="zh-CN" b="1" dirty="0"/>
              <a:t>校园导游系统</a:t>
            </a:r>
            <a:r>
              <a:rPr lang="zh-CN" altLang="en-US" b="1" dirty="0"/>
              <a:t>演示报告</a:t>
            </a:r>
          </a:p>
        </p:txBody>
      </p:sp>
      <p:sp>
        <p:nvSpPr>
          <p:cNvPr id="3" name="副标题 2">
            <a:extLst>
              <a:ext uri="{FF2B5EF4-FFF2-40B4-BE49-F238E27FC236}">
                <a16:creationId xmlns:a16="http://schemas.microsoft.com/office/drawing/2014/main" id="{46154CE2-9215-4AC9-8065-BEE9FA9F46ED}"/>
              </a:ext>
            </a:extLst>
          </p:cNvPr>
          <p:cNvSpPr>
            <a:spLocks noGrp="1"/>
          </p:cNvSpPr>
          <p:nvPr>
            <p:ph type="subTitle" idx="1"/>
          </p:nvPr>
        </p:nvSpPr>
        <p:spPr/>
        <p:txBody>
          <a:bodyPr>
            <a:normAutofit/>
          </a:bodyPr>
          <a:lstStyle/>
          <a:p>
            <a:r>
              <a:rPr lang="zh-CN" altLang="en-US" dirty="0"/>
              <a:t>王泉成</a:t>
            </a:r>
            <a:endParaRPr lang="en-US" altLang="zh-CN" dirty="0"/>
          </a:p>
          <a:p>
            <a:r>
              <a:rPr lang="en-US" altLang="zh-CN" dirty="0"/>
              <a:t>2019.2.10</a:t>
            </a:r>
            <a:endParaRPr lang="zh-CN" altLang="en-US" dirty="0"/>
          </a:p>
        </p:txBody>
      </p:sp>
    </p:spTree>
    <p:extLst>
      <p:ext uri="{BB962C8B-B14F-4D97-AF65-F5344CB8AC3E}">
        <p14:creationId xmlns:p14="http://schemas.microsoft.com/office/powerpoint/2010/main" val="41254112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7F36C09-16BA-4141-A705-C6B5B5A40B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81776" y="0"/>
            <a:ext cx="91763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a:extLst>
              <a:ext uri="{FF2B5EF4-FFF2-40B4-BE49-F238E27FC236}">
                <a16:creationId xmlns:a16="http://schemas.microsoft.com/office/drawing/2014/main" id="{C9CE521D-42CE-4CD9-AFFE-37255AC0A64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Rectangle 11">
            <a:extLst>
              <a:ext uri="{FF2B5EF4-FFF2-40B4-BE49-F238E27FC236}">
                <a16:creationId xmlns:a16="http://schemas.microsoft.com/office/drawing/2014/main" id="{460C2540-36DC-4C0A-A9C0-231ED365DC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281776" cy="6858000"/>
          </a:xfrm>
          <a:prstGeom prst="rect">
            <a:avLst/>
          </a:prstGeom>
          <a:solidFill>
            <a:schemeClr val="bg1"/>
          </a:solidFill>
          <a:ln>
            <a:noFill/>
          </a:ln>
          <a:effectLst>
            <a:outerShdw blurRad="889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5C221640-C26A-45CB-BF7D-BCBE29EE8A5D}"/>
              </a:ext>
            </a:extLst>
          </p:cNvPr>
          <p:cNvSpPr>
            <a:spLocks noGrp="1"/>
          </p:cNvSpPr>
          <p:nvPr>
            <p:ph type="title"/>
          </p:nvPr>
        </p:nvSpPr>
        <p:spPr>
          <a:xfrm>
            <a:off x="680321" y="753228"/>
            <a:ext cx="9613861" cy="1080938"/>
          </a:xfrm>
        </p:spPr>
        <p:txBody>
          <a:bodyPr>
            <a:normAutofit/>
          </a:bodyPr>
          <a:lstStyle/>
          <a:p>
            <a:r>
              <a:rPr lang="zh-CN" altLang="en-US">
                <a:solidFill>
                  <a:schemeClr val="accent1"/>
                </a:solidFill>
              </a:rPr>
              <a:t>主体</a:t>
            </a:r>
            <a:r>
              <a:rPr lang="en-US" altLang="zh-CN">
                <a:solidFill>
                  <a:schemeClr val="accent1"/>
                </a:solidFill>
              </a:rPr>
              <a:t>GUI</a:t>
            </a:r>
            <a:r>
              <a:rPr lang="zh-CN" altLang="en-US">
                <a:solidFill>
                  <a:schemeClr val="accent1"/>
                </a:solidFill>
              </a:rPr>
              <a:t>功能设计</a:t>
            </a:r>
          </a:p>
        </p:txBody>
      </p:sp>
      <p:sp>
        <p:nvSpPr>
          <p:cNvPr id="3" name="内容占位符 2">
            <a:extLst>
              <a:ext uri="{FF2B5EF4-FFF2-40B4-BE49-F238E27FC236}">
                <a16:creationId xmlns:a16="http://schemas.microsoft.com/office/drawing/2014/main" id="{54A9C5EC-64B5-435D-9D4D-66CC9E08B520}"/>
              </a:ext>
            </a:extLst>
          </p:cNvPr>
          <p:cNvSpPr>
            <a:spLocks noGrp="1"/>
          </p:cNvSpPr>
          <p:nvPr>
            <p:ph idx="1"/>
          </p:nvPr>
        </p:nvSpPr>
        <p:spPr>
          <a:xfrm>
            <a:off x="680321" y="2336873"/>
            <a:ext cx="6834299" cy="3599316"/>
          </a:xfrm>
        </p:spPr>
        <p:txBody>
          <a:bodyPr>
            <a:normAutofit/>
          </a:bodyPr>
          <a:lstStyle/>
          <a:p>
            <a:pPr lvl="0"/>
            <a:r>
              <a:rPr lang="zh-CN" altLang="zh-CN" sz="1700" b="1"/>
              <a:t>信息录入</a:t>
            </a:r>
            <a:endParaRPr lang="zh-CN" altLang="zh-CN" sz="1700"/>
          </a:p>
          <a:p>
            <a:r>
              <a:rPr lang="zh-CN" altLang="zh-CN" sz="1700"/>
              <a:t>可以让用户很方便的录入景点编号，景点名称，景点简介的景点基本信息。也提供了录入两个景点之间存在的直接路径的信息功能。</a:t>
            </a:r>
          </a:p>
          <a:p>
            <a:pPr lvl="0"/>
            <a:r>
              <a:rPr lang="zh-CN" altLang="zh-CN" sz="1700" b="1"/>
              <a:t>信息查询</a:t>
            </a:r>
            <a:endParaRPr lang="zh-CN" altLang="zh-CN" sz="1700"/>
          </a:p>
          <a:p>
            <a:r>
              <a:rPr lang="zh-CN" altLang="zh-CN" sz="1700"/>
              <a:t>输入景点名称，点击查询景点信息就可以很方便的查询景点所有的信息，包括景点编号，名称，简介以及其中包含的路径信息。</a:t>
            </a:r>
          </a:p>
          <a:p>
            <a:pPr lvl="0"/>
            <a:r>
              <a:rPr lang="zh-CN" altLang="zh-CN" sz="1700" b="1"/>
              <a:t>路径查询</a:t>
            </a:r>
            <a:endParaRPr lang="zh-CN" altLang="zh-CN" sz="1700"/>
          </a:p>
          <a:p>
            <a:r>
              <a:rPr lang="zh-CN" altLang="zh-CN" sz="1700"/>
              <a:t>输入道路的起点和终点景点就可以查询出最短路径以及所有存在的路径信息。</a:t>
            </a:r>
          </a:p>
          <a:p>
            <a:pPr lvl="0"/>
            <a:r>
              <a:rPr lang="zh-CN" altLang="zh-CN" sz="1700" b="1"/>
              <a:t>多景点查询</a:t>
            </a:r>
            <a:endParaRPr lang="zh-CN" altLang="zh-CN" sz="1700"/>
          </a:p>
          <a:p>
            <a:r>
              <a:rPr lang="zh-CN" altLang="zh-CN" sz="1700"/>
              <a:t>查询多个景点之间游览路径的信息。</a:t>
            </a:r>
          </a:p>
          <a:p>
            <a:endParaRPr lang="zh-CN" altLang="en-US" sz="1700"/>
          </a:p>
        </p:txBody>
      </p:sp>
    </p:spTree>
    <p:extLst>
      <p:ext uri="{BB962C8B-B14F-4D97-AF65-F5344CB8AC3E}">
        <p14:creationId xmlns:p14="http://schemas.microsoft.com/office/powerpoint/2010/main" val="9027068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C45AD9C-F21B-4046-AF68-07A2469479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85F5BD6E-AB48-4A2D-AA03-D787D54FAF0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a:ln>
            <a:noFill/>
          </a:ln>
        </p:spPr>
      </p:pic>
      <p:pic>
        <p:nvPicPr>
          <p:cNvPr id="12" name="Picture 11">
            <a:extLst>
              <a:ext uri="{FF2B5EF4-FFF2-40B4-BE49-F238E27FC236}">
                <a16:creationId xmlns:a16="http://schemas.microsoft.com/office/drawing/2014/main" id="{3221115A-B66A-4D35-9D9F-97A91D887F0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1963704"/>
            <a:ext cx="10437812" cy="321164"/>
          </a:xfrm>
          <a:prstGeom prst="rect">
            <a:avLst/>
          </a:prstGeom>
        </p:spPr>
      </p:pic>
      <p:sp>
        <p:nvSpPr>
          <p:cNvPr id="14" name="Rectangle 13">
            <a:extLst>
              <a:ext uri="{FF2B5EF4-FFF2-40B4-BE49-F238E27FC236}">
                <a16:creationId xmlns:a16="http://schemas.microsoft.com/office/drawing/2014/main" id="{ABC72B1C-D4EE-45CF-A99C-0AD017C416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609600"/>
            <a:ext cx="10437812" cy="1368198"/>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标题 1">
            <a:extLst>
              <a:ext uri="{FF2B5EF4-FFF2-40B4-BE49-F238E27FC236}">
                <a16:creationId xmlns:a16="http://schemas.microsoft.com/office/drawing/2014/main" id="{6D495F6E-BAE6-42A0-B277-3FBF0C10C25E}"/>
              </a:ext>
            </a:extLst>
          </p:cNvPr>
          <p:cNvSpPr>
            <a:spLocks noGrp="1"/>
          </p:cNvSpPr>
          <p:nvPr>
            <p:ph type="title"/>
          </p:nvPr>
        </p:nvSpPr>
        <p:spPr>
          <a:xfrm>
            <a:off x="680321" y="753228"/>
            <a:ext cx="9613861" cy="1080938"/>
          </a:xfrm>
        </p:spPr>
        <p:txBody>
          <a:bodyPr>
            <a:normAutofit/>
          </a:bodyPr>
          <a:lstStyle/>
          <a:p>
            <a:r>
              <a:rPr lang="zh-CN" altLang="en-US">
                <a:solidFill>
                  <a:srgbClr val="FFFFFF"/>
                </a:solidFill>
              </a:rPr>
              <a:t>其他</a:t>
            </a:r>
            <a:r>
              <a:rPr lang="en-US" altLang="zh-CN">
                <a:solidFill>
                  <a:srgbClr val="FFFFFF"/>
                </a:solidFill>
              </a:rPr>
              <a:t>GUI</a:t>
            </a:r>
            <a:r>
              <a:rPr lang="zh-CN" altLang="en-US">
                <a:solidFill>
                  <a:srgbClr val="FFFFFF"/>
                </a:solidFill>
              </a:rPr>
              <a:t>功能</a:t>
            </a:r>
          </a:p>
        </p:txBody>
      </p:sp>
      <p:pic>
        <p:nvPicPr>
          <p:cNvPr id="16" name="Picture 15">
            <a:extLst>
              <a:ext uri="{FF2B5EF4-FFF2-40B4-BE49-F238E27FC236}">
                <a16:creationId xmlns:a16="http://schemas.microsoft.com/office/drawing/2014/main" id="{38AB44AF-E52F-46C5-8C2C-8487AC8B1B6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8" name="Rectangle 17">
            <a:extLst>
              <a:ext uri="{FF2B5EF4-FFF2-40B4-BE49-F238E27FC236}">
                <a16:creationId xmlns:a16="http://schemas.microsoft.com/office/drawing/2014/main" id="{A5B2FDF3-1FF8-4FBF-842A-4EA5719F3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9003"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20" name="Picture 19">
            <a:extLst>
              <a:ext uri="{FF2B5EF4-FFF2-40B4-BE49-F238E27FC236}">
                <a16:creationId xmlns:a16="http://schemas.microsoft.com/office/drawing/2014/main" id="{6389DEC8-49B8-4778-BB47-FF48E8C5B6C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5885714"/>
            <a:ext cx="10437812" cy="321164"/>
          </a:xfrm>
          <a:prstGeom prst="rect">
            <a:avLst/>
          </a:prstGeom>
        </p:spPr>
      </p:pic>
      <p:sp>
        <p:nvSpPr>
          <p:cNvPr id="22" name="Rectangle 21">
            <a:extLst>
              <a:ext uri="{FF2B5EF4-FFF2-40B4-BE49-F238E27FC236}">
                <a16:creationId xmlns:a16="http://schemas.microsoft.com/office/drawing/2014/main" id="{DF550B33-5759-49FD-90FC-11EA4ED58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2116667"/>
            <a:ext cx="10439400" cy="3793206"/>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内容占位符 2">
            <a:extLst>
              <a:ext uri="{FF2B5EF4-FFF2-40B4-BE49-F238E27FC236}">
                <a16:creationId xmlns:a16="http://schemas.microsoft.com/office/drawing/2014/main" id="{12B6F785-CABA-4B55-AF1D-19233A8EB7BA}"/>
              </a:ext>
            </a:extLst>
          </p:cNvPr>
          <p:cNvSpPr>
            <a:spLocks noGrp="1"/>
          </p:cNvSpPr>
          <p:nvPr>
            <p:ph idx="1"/>
          </p:nvPr>
        </p:nvSpPr>
        <p:spPr>
          <a:xfrm>
            <a:off x="680322" y="2437831"/>
            <a:ext cx="9114023" cy="3150308"/>
          </a:xfrm>
        </p:spPr>
        <p:txBody>
          <a:bodyPr>
            <a:normAutofit/>
          </a:bodyPr>
          <a:lstStyle/>
          <a:p>
            <a:r>
              <a:rPr lang="zh-CN" altLang="en-US" sz="2000" b="1" dirty="0">
                <a:solidFill>
                  <a:srgbClr val="FFFFFF"/>
                </a:solidFill>
              </a:rPr>
              <a:t>托盘图标</a:t>
            </a:r>
          </a:p>
          <a:p>
            <a:r>
              <a:rPr lang="zh-CN" altLang="en-US" sz="2000" dirty="0">
                <a:solidFill>
                  <a:srgbClr val="FFFFFF"/>
                </a:solidFill>
              </a:rPr>
              <a:t>在 </a:t>
            </a:r>
            <a:r>
              <a:rPr lang="en-US" altLang="zh-CN" sz="2000" dirty="0">
                <a:solidFill>
                  <a:srgbClr val="FFFFFF"/>
                </a:solidFill>
              </a:rPr>
              <a:t>Qt5</a:t>
            </a:r>
            <a:r>
              <a:rPr lang="zh-CN" altLang="en-US" sz="2000" dirty="0">
                <a:solidFill>
                  <a:srgbClr val="FFFFFF"/>
                </a:solidFill>
              </a:rPr>
              <a:t>当中，本身就可以实现系统托盘的功能，而且不仅仅局限于</a:t>
            </a:r>
            <a:r>
              <a:rPr lang="en-US" altLang="zh-CN" sz="2000" dirty="0">
                <a:solidFill>
                  <a:srgbClr val="FFFFFF"/>
                </a:solidFill>
              </a:rPr>
              <a:t>Win32</a:t>
            </a:r>
            <a:r>
              <a:rPr lang="zh-CN" altLang="en-US" sz="2000" dirty="0">
                <a:solidFill>
                  <a:srgbClr val="FFFFFF"/>
                </a:solidFill>
              </a:rPr>
              <a:t>应用程序，在</a:t>
            </a:r>
            <a:r>
              <a:rPr lang="en-US" altLang="zh-CN" sz="2000" dirty="0">
                <a:solidFill>
                  <a:srgbClr val="FFFFFF"/>
                </a:solidFill>
              </a:rPr>
              <a:t>Linux</a:t>
            </a:r>
            <a:r>
              <a:rPr lang="zh-CN" altLang="en-US" sz="2000" dirty="0">
                <a:solidFill>
                  <a:srgbClr val="FFFFFF"/>
                </a:solidFill>
              </a:rPr>
              <a:t>系统中同样可以实现。</a:t>
            </a:r>
          </a:p>
          <a:p>
            <a:r>
              <a:rPr lang="zh-CN" altLang="en-US" sz="2000" dirty="0">
                <a:solidFill>
                  <a:srgbClr val="FFFFFF"/>
                </a:solidFill>
              </a:rPr>
              <a:t>即使是</a:t>
            </a:r>
            <a:r>
              <a:rPr lang="en-US" altLang="zh-CN" sz="2000" dirty="0">
                <a:solidFill>
                  <a:srgbClr val="FFFFFF"/>
                </a:solidFill>
              </a:rPr>
              <a:t>Win32</a:t>
            </a:r>
            <a:r>
              <a:rPr lang="zh-CN" altLang="en-US" sz="2000" dirty="0">
                <a:solidFill>
                  <a:srgbClr val="FFFFFF"/>
                </a:solidFill>
              </a:rPr>
              <a:t>应用程序例如</a:t>
            </a:r>
            <a:r>
              <a:rPr lang="en-US" altLang="zh-CN" sz="2000" dirty="0">
                <a:solidFill>
                  <a:srgbClr val="FFFFFF"/>
                </a:solidFill>
              </a:rPr>
              <a:t>QQ</a:t>
            </a:r>
            <a:r>
              <a:rPr lang="zh-CN" altLang="en-US" sz="2000" dirty="0">
                <a:solidFill>
                  <a:srgbClr val="FFFFFF"/>
                </a:solidFill>
              </a:rPr>
              <a:t>、</a:t>
            </a:r>
            <a:r>
              <a:rPr lang="en-US" altLang="zh-CN" sz="2000" dirty="0">
                <a:solidFill>
                  <a:srgbClr val="FFFFFF"/>
                </a:solidFill>
              </a:rPr>
              <a:t>WeChat</a:t>
            </a:r>
            <a:r>
              <a:rPr lang="zh-CN" altLang="en-US" sz="2000" dirty="0">
                <a:solidFill>
                  <a:srgbClr val="FFFFFF"/>
                </a:solidFill>
              </a:rPr>
              <a:t>，使用</a:t>
            </a:r>
            <a:r>
              <a:rPr lang="en-US" altLang="zh-CN" sz="2000" dirty="0">
                <a:solidFill>
                  <a:srgbClr val="FFFFFF"/>
                </a:solidFill>
              </a:rPr>
              <a:t>Wine</a:t>
            </a:r>
            <a:r>
              <a:rPr lang="zh-CN" altLang="en-US" sz="2000" dirty="0">
                <a:solidFill>
                  <a:srgbClr val="FFFFFF"/>
                </a:solidFill>
              </a:rPr>
              <a:t>兼容层可以在</a:t>
            </a:r>
            <a:r>
              <a:rPr lang="en-US" altLang="zh-CN" sz="2000" dirty="0">
                <a:solidFill>
                  <a:srgbClr val="FFFFFF"/>
                </a:solidFill>
              </a:rPr>
              <a:t>Linux</a:t>
            </a:r>
            <a:r>
              <a:rPr lang="zh-CN" altLang="en-US" sz="2000" dirty="0">
                <a:solidFill>
                  <a:srgbClr val="FFFFFF"/>
                </a:solidFill>
              </a:rPr>
              <a:t>下运行，当然这种情况下运行起来质量极其糟糕。也可以通过一定的手段，让它的托盘图标不是悬浮窗显示，而是在</a:t>
            </a:r>
            <a:r>
              <a:rPr lang="en-US" altLang="zh-CN" sz="2000" dirty="0">
                <a:solidFill>
                  <a:srgbClr val="FFFFFF"/>
                </a:solidFill>
              </a:rPr>
              <a:t>Linux</a:t>
            </a:r>
            <a:r>
              <a:rPr lang="zh-CN" altLang="en-US" sz="2000" dirty="0">
                <a:solidFill>
                  <a:srgbClr val="FFFFFF"/>
                </a:solidFill>
              </a:rPr>
              <a:t>的托盘中。</a:t>
            </a:r>
          </a:p>
          <a:p>
            <a:endParaRPr lang="zh-CN" altLang="en-US" sz="2000" dirty="0">
              <a:solidFill>
                <a:srgbClr val="FFFFFF"/>
              </a:solidFill>
            </a:endParaRPr>
          </a:p>
        </p:txBody>
      </p:sp>
    </p:spTree>
    <p:extLst>
      <p:ext uri="{BB962C8B-B14F-4D97-AF65-F5344CB8AC3E}">
        <p14:creationId xmlns:p14="http://schemas.microsoft.com/office/powerpoint/2010/main" val="11290917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E27433-02E9-41FC-8465-FCC553D1A32B}"/>
              </a:ext>
            </a:extLst>
          </p:cNvPr>
          <p:cNvSpPr>
            <a:spLocks noGrp="1"/>
          </p:cNvSpPr>
          <p:nvPr>
            <p:ph type="title"/>
          </p:nvPr>
        </p:nvSpPr>
        <p:spPr/>
        <p:txBody>
          <a:bodyPr/>
          <a:lstStyle/>
          <a:p>
            <a:r>
              <a:rPr lang="zh-CN" altLang="en-US" dirty="0"/>
              <a:t>功能演示</a:t>
            </a:r>
          </a:p>
        </p:txBody>
      </p:sp>
      <p:sp>
        <p:nvSpPr>
          <p:cNvPr id="3" name="内容占位符 2">
            <a:extLst>
              <a:ext uri="{FF2B5EF4-FFF2-40B4-BE49-F238E27FC236}">
                <a16:creationId xmlns:a16="http://schemas.microsoft.com/office/drawing/2014/main" id="{6BE53C2E-876F-4C02-9CD4-CD2E861A544C}"/>
              </a:ext>
            </a:extLst>
          </p:cNvPr>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6712505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9D5AEA-92D6-49CC-BD4A-025F1A871A98}"/>
              </a:ext>
            </a:extLst>
          </p:cNvPr>
          <p:cNvSpPr>
            <a:spLocks noGrp="1"/>
          </p:cNvSpPr>
          <p:nvPr>
            <p:ph type="title"/>
          </p:nvPr>
        </p:nvSpPr>
        <p:spPr>
          <a:xfrm>
            <a:off x="680321" y="753228"/>
            <a:ext cx="9613861" cy="1080938"/>
          </a:xfrm>
        </p:spPr>
        <p:txBody>
          <a:bodyPr>
            <a:normAutofit/>
          </a:bodyPr>
          <a:lstStyle/>
          <a:p>
            <a:r>
              <a:rPr lang="zh-CN" altLang="en-US"/>
              <a:t>背景介绍</a:t>
            </a:r>
            <a:endParaRPr lang="zh-CN" altLang="en-US" dirty="0"/>
          </a:p>
        </p:txBody>
      </p:sp>
      <p:sp>
        <p:nvSpPr>
          <p:cNvPr id="32" name="内容占位符 2">
            <a:extLst>
              <a:ext uri="{FF2B5EF4-FFF2-40B4-BE49-F238E27FC236}">
                <a16:creationId xmlns:a16="http://schemas.microsoft.com/office/drawing/2014/main" id="{1D180946-CF53-45B7-AF00-CE822BA66FFF}"/>
              </a:ext>
            </a:extLst>
          </p:cNvPr>
          <p:cNvSpPr>
            <a:spLocks noGrp="1"/>
          </p:cNvSpPr>
          <p:nvPr>
            <p:ph idx="1"/>
          </p:nvPr>
        </p:nvSpPr>
        <p:spPr>
          <a:xfrm>
            <a:off x="3777672" y="2336873"/>
            <a:ext cx="6516509" cy="3599316"/>
          </a:xfrm>
        </p:spPr>
        <p:txBody>
          <a:bodyPr>
            <a:normAutofit/>
          </a:bodyPr>
          <a:lstStyle/>
          <a:p>
            <a:r>
              <a:rPr lang="zh-CN" altLang="zh-CN" sz="1700"/>
              <a:t>随着现代旅游业的快速发展，图文声像导游方式和实地口语导游方式都已经不能满足现阶段旅游者的需求，信息化的飞速发展造就了地理信息系统</a:t>
            </a:r>
            <a:r>
              <a:rPr lang="en-US" altLang="zh-CN" sz="1700"/>
              <a:t>(GIS)</a:t>
            </a:r>
            <a:r>
              <a:rPr lang="zh-CN" altLang="zh-CN" sz="1700"/>
              <a:t>和全球定位系统</a:t>
            </a:r>
            <a:r>
              <a:rPr lang="en-US" altLang="zh-CN" sz="1700"/>
              <a:t>(GPS)</a:t>
            </a:r>
            <a:r>
              <a:rPr lang="zh-CN" altLang="zh-CN" sz="1700"/>
              <a:t>，促使消费者更多的选择自助游和自驾游等方式出行。而近年来高等院校的发展使得高校也成为了一个景点。如何让游客以最短的时间到达旅游目的地就是我的课程设计所寻求解决的问题。我打算通过最短路径算法结合图像化的表示方法，并结合实际情况以高等院校为例采集所需要的数据，在开发环境下模拟设计</a:t>
            </a:r>
            <a:r>
              <a:rPr lang="zh-CN" altLang="zh-CN" sz="1700" b="1"/>
              <a:t>导游咨询系统</a:t>
            </a:r>
            <a:r>
              <a:rPr lang="zh-CN" altLang="zh-CN" sz="1700"/>
              <a:t>，理论上使得游客可以轻松的寻找到最适合自己的旅游线路，并以此为依据合理安排自己的行程。</a:t>
            </a:r>
            <a:endParaRPr lang="en-US" altLang="zh-CN" sz="1700"/>
          </a:p>
          <a:p>
            <a:r>
              <a:rPr lang="zh-CN" altLang="zh-CN" sz="1700"/>
              <a:t>用</a:t>
            </a:r>
            <a:r>
              <a:rPr lang="zh-CN" altLang="zh-CN" sz="1700" b="1"/>
              <a:t>无向网</a:t>
            </a:r>
            <a:r>
              <a:rPr lang="zh-CN" altLang="zh-CN" sz="1700"/>
              <a:t>表示校园景点平面图，图中顶点表示主要景点，存放景点的编号、名称、简介等信息，图中的边表示景点间的道路，存放路径长度等信息。要求能够回答有关景点介绍、游览路径等问题。</a:t>
            </a:r>
          </a:p>
          <a:p>
            <a:endParaRPr lang="zh-CN" altLang="en-US" sz="1700"/>
          </a:p>
        </p:txBody>
      </p:sp>
      <p:pic>
        <p:nvPicPr>
          <p:cNvPr id="7" name="Graphic 6">
            <a:extLst>
              <a:ext uri="{FF2B5EF4-FFF2-40B4-BE49-F238E27FC236}">
                <a16:creationId xmlns:a16="http://schemas.microsoft.com/office/drawing/2014/main" id="{074BA91C-2116-4110-815E-A4E785B7A9A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94325" y="2789813"/>
            <a:ext cx="2692907" cy="2692907"/>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22279667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3EA5C7-3DF1-41BD-A6A0-AD32A990E483}"/>
              </a:ext>
            </a:extLst>
          </p:cNvPr>
          <p:cNvSpPr>
            <a:spLocks noGrp="1"/>
          </p:cNvSpPr>
          <p:nvPr>
            <p:ph type="title"/>
          </p:nvPr>
        </p:nvSpPr>
        <p:spPr>
          <a:xfrm>
            <a:off x="680321" y="753228"/>
            <a:ext cx="9613861" cy="1080938"/>
          </a:xfrm>
        </p:spPr>
        <p:txBody>
          <a:bodyPr>
            <a:normAutofit/>
          </a:bodyPr>
          <a:lstStyle/>
          <a:p>
            <a:r>
              <a:rPr lang="zh-CN" altLang="en-US" dirty="0"/>
              <a:t>设计目标</a:t>
            </a:r>
          </a:p>
        </p:txBody>
      </p:sp>
      <p:graphicFrame>
        <p:nvGraphicFramePr>
          <p:cNvPr id="5" name="内容占位符 2">
            <a:extLst>
              <a:ext uri="{FF2B5EF4-FFF2-40B4-BE49-F238E27FC236}">
                <a16:creationId xmlns:a16="http://schemas.microsoft.com/office/drawing/2014/main" id="{EB341353-DE4F-42B8-9DD1-228CAFE47DA1}"/>
              </a:ext>
            </a:extLst>
          </p:cNvPr>
          <p:cNvGraphicFramePr>
            <a:graphicFrameLocks noGrp="1"/>
          </p:cNvGraphicFramePr>
          <p:nvPr>
            <p:ph idx="1"/>
            <p:extLst>
              <p:ext uri="{D42A27DB-BD31-4B8C-83A1-F6EECF244321}">
                <p14:modId xmlns:p14="http://schemas.microsoft.com/office/powerpoint/2010/main" val="3415774021"/>
              </p:ext>
            </p:extLst>
          </p:nvPr>
        </p:nvGraphicFramePr>
        <p:xfrm>
          <a:off x="681037" y="2336800"/>
          <a:ext cx="10830641" cy="35988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676475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3EBA5E-407F-44D7-B12B-D71004B6C4D9}"/>
              </a:ext>
            </a:extLst>
          </p:cNvPr>
          <p:cNvSpPr>
            <a:spLocks noGrp="1"/>
          </p:cNvSpPr>
          <p:nvPr>
            <p:ph type="title"/>
          </p:nvPr>
        </p:nvSpPr>
        <p:spPr>
          <a:xfrm>
            <a:off x="680321" y="753228"/>
            <a:ext cx="9613861" cy="1080938"/>
          </a:xfrm>
        </p:spPr>
        <p:txBody>
          <a:bodyPr>
            <a:normAutofit/>
          </a:bodyPr>
          <a:lstStyle/>
          <a:p>
            <a:r>
              <a:rPr lang="zh-CN" altLang="en-US"/>
              <a:t>需求分析</a:t>
            </a:r>
            <a:endParaRPr lang="zh-CN" altLang="en-US" dirty="0"/>
          </a:p>
        </p:txBody>
      </p:sp>
      <p:graphicFrame>
        <p:nvGraphicFramePr>
          <p:cNvPr id="5" name="内容占位符 2">
            <a:extLst>
              <a:ext uri="{FF2B5EF4-FFF2-40B4-BE49-F238E27FC236}">
                <a16:creationId xmlns:a16="http://schemas.microsoft.com/office/drawing/2014/main" id="{91C187F0-7E01-45D2-81F2-100CD99FF06D}"/>
              </a:ext>
            </a:extLst>
          </p:cNvPr>
          <p:cNvGraphicFramePr>
            <a:graphicFrameLocks noGrp="1"/>
          </p:cNvGraphicFramePr>
          <p:nvPr>
            <p:ph idx="1"/>
            <p:extLst>
              <p:ext uri="{D42A27DB-BD31-4B8C-83A1-F6EECF244321}">
                <p14:modId xmlns:p14="http://schemas.microsoft.com/office/powerpoint/2010/main" val="2282734694"/>
              </p:ext>
            </p:extLst>
          </p:nvPr>
        </p:nvGraphicFramePr>
        <p:xfrm>
          <a:off x="681037" y="2336800"/>
          <a:ext cx="10830641" cy="35988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119172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73E8A9A-DA4B-4F12-9331-219EBE5235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81776" y="0"/>
            <a:ext cx="91763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a:extLst>
              <a:ext uri="{FF2B5EF4-FFF2-40B4-BE49-F238E27FC236}">
                <a16:creationId xmlns:a16="http://schemas.microsoft.com/office/drawing/2014/main" id="{1C4DCE7A-0E46-404B-9E0D-E93DC7B2A86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Rectangle 11">
            <a:extLst>
              <a:ext uri="{FF2B5EF4-FFF2-40B4-BE49-F238E27FC236}">
                <a16:creationId xmlns:a16="http://schemas.microsoft.com/office/drawing/2014/main" id="{ADD673B7-F6B7-43EE-936B-D09F3A337A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281776" cy="6858000"/>
          </a:xfrm>
          <a:prstGeom prst="rect">
            <a:avLst/>
          </a:prstGeom>
          <a:solidFill>
            <a:schemeClr val="bg1"/>
          </a:solidFill>
          <a:ln>
            <a:noFill/>
          </a:ln>
          <a:effectLst>
            <a:outerShdw blurRad="889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88618BDD-7A3F-4AF7-9FD3-B8873E5ACCB4}"/>
              </a:ext>
            </a:extLst>
          </p:cNvPr>
          <p:cNvSpPr>
            <a:spLocks noGrp="1"/>
          </p:cNvSpPr>
          <p:nvPr>
            <p:ph type="title"/>
          </p:nvPr>
        </p:nvSpPr>
        <p:spPr>
          <a:xfrm>
            <a:off x="6770849" y="643466"/>
            <a:ext cx="3846292" cy="5205943"/>
          </a:xfrm>
        </p:spPr>
        <p:txBody>
          <a:bodyPr anchor="b">
            <a:normAutofit/>
          </a:bodyPr>
          <a:lstStyle/>
          <a:p>
            <a:pPr algn="r"/>
            <a:r>
              <a:rPr lang="zh-CN" altLang="en-US" sz="4800">
                <a:solidFill>
                  <a:schemeClr val="accent1"/>
                </a:solidFill>
              </a:rPr>
              <a:t>关于</a:t>
            </a:r>
            <a:r>
              <a:rPr lang="en-US" altLang="zh-CN" sz="4800">
                <a:solidFill>
                  <a:schemeClr val="accent1"/>
                </a:solidFill>
              </a:rPr>
              <a:t>Qt</a:t>
            </a:r>
            <a:r>
              <a:rPr lang="zh-CN" altLang="en-US" sz="4800">
                <a:solidFill>
                  <a:schemeClr val="accent1"/>
                </a:solidFill>
              </a:rPr>
              <a:t>的介绍</a:t>
            </a:r>
          </a:p>
        </p:txBody>
      </p:sp>
      <p:sp>
        <p:nvSpPr>
          <p:cNvPr id="3" name="内容占位符 2">
            <a:extLst>
              <a:ext uri="{FF2B5EF4-FFF2-40B4-BE49-F238E27FC236}">
                <a16:creationId xmlns:a16="http://schemas.microsoft.com/office/drawing/2014/main" id="{71799AF0-0351-4199-BCF3-273E2FF9F058}"/>
              </a:ext>
            </a:extLst>
          </p:cNvPr>
          <p:cNvSpPr>
            <a:spLocks noGrp="1"/>
          </p:cNvSpPr>
          <p:nvPr>
            <p:ph idx="1"/>
          </p:nvPr>
        </p:nvSpPr>
        <p:spPr>
          <a:xfrm>
            <a:off x="680321" y="965200"/>
            <a:ext cx="5410207" cy="4884209"/>
          </a:xfrm>
        </p:spPr>
        <p:txBody>
          <a:bodyPr anchor="ctr">
            <a:normAutofit/>
          </a:bodyPr>
          <a:lstStyle/>
          <a:p>
            <a:pPr lvl="0"/>
            <a:r>
              <a:rPr lang="en-US" altLang="zh-CN" sz="2000"/>
              <a:t>Qt </a:t>
            </a:r>
            <a:r>
              <a:rPr lang="zh-CN" altLang="zh-CN" sz="2000"/>
              <a:t>是一个著名的</a:t>
            </a:r>
            <a:r>
              <a:rPr lang="en-US" altLang="zh-CN" sz="2000"/>
              <a:t> C++ </a:t>
            </a:r>
            <a:r>
              <a:rPr lang="zh-CN" altLang="zh-CN" sz="2000"/>
              <a:t>应用程序框架。你并不能说它只是一个</a:t>
            </a:r>
            <a:r>
              <a:rPr lang="en-US" altLang="zh-CN" sz="2000"/>
              <a:t> GUI </a:t>
            </a:r>
            <a:r>
              <a:rPr lang="zh-CN" altLang="zh-CN" sz="2000"/>
              <a:t>库，因为</a:t>
            </a:r>
            <a:r>
              <a:rPr lang="en-US" altLang="zh-CN" sz="2000"/>
              <a:t> Qt </a:t>
            </a:r>
            <a:r>
              <a:rPr lang="zh-CN" altLang="zh-CN" sz="2000"/>
              <a:t>十分庞大，并不仅仅是</a:t>
            </a:r>
            <a:r>
              <a:rPr lang="en-US" altLang="zh-CN" sz="2000"/>
              <a:t> GUI </a:t>
            </a:r>
            <a:r>
              <a:rPr lang="zh-CN" altLang="zh-CN" sz="2000"/>
              <a:t>组件。使用</a:t>
            </a:r>
            <a:r>
              <a:rPr lang="en-US" altLang="zh-CN" sz="2000"/>
              <a:t> Qt</a:t>
            </a:r>
            <a:r>
              <a:rPr lang="zh-CN" altLang="zh-CN" sz="2000"/>
              <a:t>，在一定程度上你获得的是一个</a:t>
            </a:r>
            <a:r>
              <a:rPr lang="zh-CN" altLang="zh-CN" sz="2000" b="1"/>
              <a:t>“一站式”</a:t>
            </a:r>
            <a:r>
              <a:rPr lang="zh-CN" altLang="zh-CN" sz="2000"/>
              <a:t>的解决方案：不再需要研究</a:t>
            </a:r>
            <a:r>
              <a:rPr lang="en-US" altLang="zh-CN" sz="2000"/>
              <a:t> STL</a:t>
            </a:r>
            <a:r>
              <a:rPr lang="zh-CN" altLang="zh-CN" sz="2000"/>
              <a:t>，不再需要</a:t>
            </a:r>
            <a:r>
              <a:rPr lang="en-US" altLang="zh-CN" sz="2000"/>
              <a:t> C++ </a:t>
            </a:r>
            <a:r>
              <a:rPr lang="zh-CN" altLang="zh-CN" sz="2000"/>
              <a:t>的</a:t>
            </a:r>
            <a:r>
              <a:rPr lang="en-US" altLang="zh-CN" sz="2000"/>
              <a:t>&lt;string&gt;</a:t>
            </a:r>
            <a:r>
              <a:rPr lang="zh-CN" altLang="zh-CN" sz="2000"/>
              <a:t>，不再需要到处去找解析</a:t>
            </a:r>
            <a:r>
              <a:rPr lang="en-US" altLang="zh-CN" sz="2000"/>
              <a:t> XML</a:t>
            </a:r>
            <a:r>
              <a:rPr lang="zh-CN" altLang="zh-CN" sz="2000"/>
              <a:t>、连接数据库、访问网络的各种第三方库，因为</a:t>
            </a:r>
            <a:r>
              <a:rPr lang="en-US" altLang="zh-CN" sz="2000"/>
              <a:t> Qt </a:t>
            </a:r>
            <a:r>
              <a:rPr lang="zh-CN" altLang="zh-CN" sz="2000"/>
              <a:t>自己内置了这些技术。</a:t>
            </a:r>
          </a:p>
          <a:p>
            <a:endParaRPr lang="zh-CN" altLang="en-US" sz="2000"/>
          </a:p>
        </p:txBody>
      </p:sp>
    </p:spTree>
    <p:extLst>
      <p:ext uri="{BB962C8B-B14F-4D97-AF65-F5344CB8AC3E}">
        <p14:creationId xmlns:p14="http://schemas.microsoft.com/office/powerpoint/2010/main" val="19093532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C45AD9C-F21B-4046-AF68-07A2469479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85F5BD6E-AB48-4A2D-AA03-D787D54FAF0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a:ln>
            <a:noFill/>
          </a:ln>
        </p:spPr>
      </p:pic>
      <p:pic>
        <p:nvPicPr>
          <p:cNvPr id="12" name="Picture 11">
            <a:extLst>
              <a:ext uri="{FF2B5EF4-FFF2-40B4-BE49-F238E27FC236}">
                <a16:creationId xmlns:a16="http://schemas.microsoft.com/office/drawing/2014/main" id="{3221115A-B66A-4D35-9D9F-97A91D887F0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1963704"/>
            <a:ext cx="10437812" cy="321164"/>
          </a:xfrm>
          <a:prstGeom prst="rect">
            <a:avLst/>
          </a:prstGeom>
        </p:spPr>
      </p:pic>
      <p:sp>
        <p:nvSpPr>
          <p:cNvPr id="14" name="Rectangle 13">
            <a:extLst>
              <a:ext uri="{FF2B5EF4-FFF2-40B4-BE49-F238E27FC236}">
                <a16:creationId xmlns:a16="http://schemas.microsoft.com/office/drawing/2014/main" id="{ABC72B1C-D4EE-45CF-A99C-0AD017C416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609600"/>
            <a:ext cx="10437812" cy="1368198"/>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标题 1">
            <a:extLst>
              <a:ext uri="{FF2B5EF4-FFF2-40B4-BE49-F238E27FC236}">
                <a16:creationId xmlns:a16="http://schemas.microsoft.com/office/drawing/2014/main" id="{D9448DB4-382D-4574-AAB4-0B34A22FBDFA}"/>
              </a:ext>
            </a:extLst>
          </p:cNvPr>
          <p:cNvSpPr>
            <a:spLocks noGrp="1"/>
          </p:cNvSpPr>
          <p:nvPr>
            <p:ph type="title"/>
          </p:nvPr>
        </p:nvSpPr>
        <p:spPr>
          <a:xfrm>
            <a:off x="680321" y="753228"/>
            <a:ext cx="9613861" cy="1080938"/>
          </a:xfrm>
        </p:spPr>
        <p:txBody>
          <a:bodyPr>
            <a:normAutofit/>
          </a:bodyPr>
          <a:lstStyle/>
          <a:p>
            <a:r>
              <a:rPr lang="zh-CN" altLang="en-US">
                <a:solidFill>
                  <a:srgbClr val="FFFFFF"/>
                </a:solidFill>
              </a:rPr>
              <a:t>关于</a:t>
            </a:r>
            <a:r>
              <a:rPr lang="en-US" altLang="zh-CN">
                <a:solidFill>
                  <a:srgbClr val="FFFFFF"/>
                </a:solidFill>
              </a:rPr>
              <a:t>Qt</a:t>
            </a:r>
            <a:r>
              <a:rPr lang="zh-CN" altLang="en-US">
                <a:solidFill>
                  <a:srgbClr val="FFFFFF"/>
                </a:solidFill>
              </a:rPr>
              <a:t>的介绍</a:t>
            </a:r>
          </a:p>
        </p:txBody>
      </p:sp>
      <p:pic>
        <p:nvPicPr>
          <p:cNvPr id="16" name="Picture 15">
            <a:extLst>
              <a:ext uri="{FF2B5EF4-FFF2-40B4-BE49-F238E27FC236}">
                <a16:creationId xmlns:a16="http://schemas.microsoft.com/office/drawing/2014/main" id="{38AB44AF-E52F-46C5-8C2C-8487AC8B1B6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8" name="Rectangle 17">
            <a:extLst>
              <a:ext uri="{FF2B5EF4-FFF2-40B4-BE49-F238E27FC236}">
                <a16:creationId xmlns:a16="http://schemas.microsoft.com/office/drawing/2014/main" id="{A5B2FDF3-1FF8-4FBF-842A-4EA5719F3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9003"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20" name="Picture 19">
            <a:extLst>
              <a:ext uri="{FF2B5EF4-FFF2-40B4-BE49-F238E27FC236}">
                <a16:creationId xmlns:a16="http://schemas.microsoft.com/office/drawing/2014/main" id="{6389DEC8-49B8-4778-BB47-FF48E8C5B6C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5885714"/>
            <a:ext cx="10437812" cy="321164"/>
          </a:xfrm>
          <a:prstGeom prst="rect">
            <a:avLst/>
          </a:prstGeom>
        </p:spPr>
      </p:pic>
      <p:sp>
        <p:nvSpPr>
          <p:cNvPr id="22" name="Rectangle 21">
            <a:extLst>
              <a:ext uri="{FF2B5EF4-FFF2-40B4-BE49-F238E27FC236}">
                <a16:creationId xmlns:a16="http://schemas.microsoft.com/office/drawing/2014/main" id="{DF550B33-5759-49FD-90FC-11EA4ED58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2116667"/>
            <a:ext cx="10439400" cy="3793206"/>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内容占位符 2">
            <a:extLst>
              <a:ext uri="{FF2B5EF4-FFF2-40B4-BE49-F238E27FC236}">
                <a16:creationId xmlns:a16="http://schemas.microsoft.com/office/drawing/2014/main" id="{9DB1EC2F-EF83-42E1-A9F8-7C6AD9399939}"/>
              </a:ext>
            </a:extLst>
          </p:cNvPr>
          <p:cNvSpPr>
            <a:spLocks noGrp="1"/>
          </p:cNvSpPr>
          <p:nvPr>
            <p:ph idx="1"/>
          </p:nvPr>
        </p:nvSpPr>
        <p:spPr>
          <a:xfrm>
            <a:off x="680322" y="2437831"/>
            <a:ext cx="9114023" cy="3150308"/>
          </a:xfrm>
        </p:spPr>
        <p:txBody>
          <a:bodyPr>
            <a:normAutofit/>
          </a:bodyPr>
          <a:lstStyle/>
          <a:p>
            <a:r>
              <a:rPr lang="en-US" altLang="zh-CN" sz="2000">
                <a:solidFill>
                  <a:srgbClr val="FFFFFF"/>
                </a:solidFill>
              </a:rPr>
              <a:t>Qt </a:t>
            </a:r>
            <a:r>
              <a:rPr lang="zh-CN" altLang="zh-CN" sz="2000">
                <a:solidFill>
                  <a:srgbClr val="FFFFFF"/>
                </a:solidFill>
              </a:rPr>
              <a:t>和</a:t>
            </a:r>
            <a:r>
              <a:rPr lang="en-US" altLang="zh-CN" sz="2000">
                <a:solidFill>
                  <a:srgbClr val="FFFFFF"/>
                </a:solidFill>
              </a:rPr>
              <a:t> wxWidgets </a:t>
            </a:r>
            <a:r>
              <a:rPr lang="zh-CN" altLang="zh-CN" sz="2000">
                <a:solidFill>
                  <a:srgbClr val="FFFFFF"/>
                </a:solidFill>
              </a:rPr>
              <a:t>一样，也是一个标准的</a:t>
            </a:r>
            <a:r>
              <a:rPr lang="en-US" altLang="zh-CN" sz="2000">
                <a:solidFill>
                  <a:srgbClr val="FFFFFF"/>
                </a:solidFill>
              </a:rPr>
              <a:t> C++ </a:t>
            </a:r>
            <a:r>
              <a:rPr lang="zh-CN" altLang="zh-CN" sz="2000">
                <a:solidFill>
                  <a:srgbClr val="FFFFFF"/>
                </a:solidFill>
              </a:rPr>
              <a:t>库。但是它的语法类似于</a:t>
            </a:r>
            <a:r>
              <a:rPr lang="en-US" altLang="zh-CN" sz="2000">
                <a:solidFill>
                  <a:srgbClr val="FFFFFF"/>
                </a:solidFill>
              </a:rPr>
              <a:t> Java </a:t>
            </a:r>
            <a:r>
              <a:rPr lang="zh-CN" altLang="zh-CN" sz="2000">
                <a:solidFill>
                  <a:srgbClr val="FFFFFF"/>
                </a:solidFill>
              </a:rPr>
              <a:t>的</a:t>
            </a:r>
            <a:r>
              <a:rPr lang="en-US" altLang="zh-CN" sz="2000">
                <a:solidFill>
                  <a:srgbClr val="FFFFFF"/>
                </a:solidFill>
              </a:rPr>
              <a:t> Swing</a:t>
            </a:r>
            <a:r>
              <a:rPr lang="zh-CN" altLang="zh-CN" sz="2000">
                <a:solidFill>
                  <a:srgbClr val="FFFFFF"/>
                </a:solidFill>
              </a:rPr>
              <a:t>，十分清晰，而且使用信号槽（</a:t>
            </a:r>
            <a:r>
              <a:rPr lang="en-US" altLang="zh-CN" sz="2000">
                <a:solidFill>
                  <a:srgbClr val="FFFFFF"/>
                </a:solidFill>
              </a:rPr>
              <a:t>signal/slot</a:t>
            </a:r>
            <a:r>
              <a:rPr lang="zh-CN" altLang="zh-CN" sz="2000">
                <a:solidFill>
                  <a:srgbClr val="FFFFFF"/>
                </a:solidFill>
              </a:rPr>
              <a:t>）机制，让程序看起来很明白——这也是很多人优先选择</a:t>
            </a:r>
            <a:r>
              <a:rPr lang="en-US" altLang="zh-CN" sz="2000">
                <a:solidFill>
                  <a:srgbClr val="FFFFFF"/>
                </a:solidFill>
              </a:rPr>
              <a:t> Qt </a:t>
            </a:r>
            <a:r>
              <a:rPr lang="zh-CN" altLang="zh-CN" sz="2000">
                <a:solidFill>
                  <a:srgbClr val="FFFFFF"/>
                </a:solidFill>
              </a:rPr>
              <a:t>的一个很重要的原因。不过，所谓“成也萧何，败也萧何”。这种机制虽然很清楚，但是它所带来的后果是你需要使用</a:t>
            </a:r>
            <a:r>
              <a:rPr lang="en-US" altLang="zh-CN" sz="2000">
                <a:solidFill>
                  <a:srgbClr val="FFFFFF"/>
                </a:solidFill>
              </a:rPr>
              <a:t> Qt </a:t>
            </a:r>
            <a:r>
              <a:rPr lang="zh-CN" altLang="zh-CN" sz="2000">
                <a:solidFill>
                  <a:srgbClr val="FFFFFF"/>
                </a:solidFill>
              </a:rPr>
              <a:t>的</a:t>
            </a:r>
            <a:r>
              <a:rPr lang="en-US" altLang="zh-CN" sz="2000">
                <a:solidFill>
                  <a:srgbClr val="FFFFFF"/>
                </a:solidFill>
              </a:rPr>
              <a:t> moc </a:t>
            </a:r>
            <a:r>
              <a:rPr lang="zh-CN" altLang="zh-CN" sz="2000">
                <a:solidFill>
                  <a:srgbClr val="FFFFFF"/>
                </a:solidFill>
              </a:rPr>
              <a:t>对程序进行预处理，才能够再使用标准的</a:t>
            </a:r>
            <a:r>
              <a:rPr lang="en-US" altLang="zh-CN" sz="2000">
                <a:solidFill>
                  <a:srgbClr val="FFFFFF"/>
                </a:solidFill>
              </a:rPr>
              <a:t> make </a:t>
            </a:r>
            <a:r>
              <a:rPr lang="zh-CN" altLang="zh-CN" sz="2000">
                <a:solidFill>
                  <a:srgbClr val="FFFFFF"/>
                </a:solidFill>
              </a:rPr>
              <a:t>或者</a:t>
            </a:r>
            <a:r>
              <a:rPr lang="en-US" altLang="zh-CN" sz="2000">
                <a:solidFill>
                  <a:srgbClr val="FFFFFF"/>
                </a:solidFill>
              </a:rPr>
              <a:t> nmake </a:t>
            </a:r>
            <a:r>
              <a:rPr lang="zh-CN" altLang="zh-CN" sz="2000">
                <a:solidFill>
                  <a:srgbClr val="FFFFFF"/>
                </a:solidFill>
              </a:rPr>
              <a:t>进行正常的编译，并且信号槽的调用要比普通的函数调用慢大约一个数量级（</a:t>
            </a:r>
            <a:r>
              <a:rPr lang="en-US" altLang="zh-CN" sz="2000">
                <a:solidFill>
                  <a:srgbClr val="FFFFFF"/>
                </a:solidFill>
              </a:rPr>
              <a:t>Qt 4 </a:t>
            </a:r>
            <a:r>
              <a:rPr lang="zh-CN" altLang="zh-CN" sz="2000">
                <a:solidFill>
                  <a:srgbClr val="FFFFFF"/>
                </a:solidFill>
              </a:rPr>
              <a:t>文档中说明该数据，但</a:t>
            </a:r>
            <a:r>
              <a:rPr lang="en-US" altLang="zh-CN" sz="2000">
                <a:solidFill>
                  <a:srgbClr val="FFFFFF"/>
                </a:solidFill>
              </a:rPr>
              <a:t> Qt 5 </a:t>
            </a:r>
            <a:r>
              <a:rPr lang="zh-CN" altLang="zh-CN" sz="2000">
                <a:solidFill>
                  <a:srgbClr val="FFFFFF"/>
                </a:solidFill>
              </a:rPr>
              <a:t>尚未有官方说明）。</a:t>
            </a:r>
            <a:r>
              <a:rPr lang="en-US" altLang="zh-CN" sz="2000">
                <a:solidFill>
                  <a:srgbClr val="FFFFFF"/>
                </a:solidFill>
              </a:rPr>
              <a:t>Qt </a:t>
            </a:r>
            <a:r>
              <a:rPr lang="zh-CN" altLang="zh-CN" sz="2000">
                <a:solidFill>
                  <a:srgbClr val="FFFFFF"/>
                </a:solidFill>
              </a:rPr>
              <a:t>的界面也不是原生风格的，尽管</a:t>
            </a:r>
            <a:r>
              <a:rPr lang="en-US" altLang="zh-CN" sz="2000">
                <a:solidFill>
                  <a:srgbClr val="FFFFFF"/>
                </a:solidFill>
              </a:rPr>
              <a:t> Qt </a:t>
            </a:r>
            <a:r>
              <a:rPr lang="zh-CN" altLang="zh-CN" sz="2000">
                <a:solidFill>
                  <a:srgbClr val="FFFFFF"/>
                </a:solidFill>
              </a:rPr>
              <a:t>使用</a:t>
            </a:r>
            <a:r>
              <a:rPr lang="en-US" altLang="zh-CN" sz="2000">
                <a:solidFill>
                  <a:srgbClr val="FFFFFF"/>
                </a:solidFill>
              </a:rPr>
              <a:t> style </a:t>
            </a:r>
            <a:r>
              <a:rPr lang="zh-CN" altLang="zh-CN" sz="2000">
                <a:solidFill>
                  <a:srgbClr val="FFFFFF"/>
                </a:solidFill>
              </a:rPr>
              <a:t>机制十分巧妙地模拟了原生界面。另外值得一提的是，</a:t>
            </a:r>
            <a:r>
              <a:rPr lang="en-US" altLang="zh-CN" sz="2000">
                <a:solidFill>
                  <a:srgbClr val="FFFFFF"/>
                </a:solidFill>
              </a:rPr>
              <a:t>Qt </a:t>
            </a:r>
            <a:r>
              <a:rPr lang="zh-CN" altLang="zh-CN" sz="2000">
                <a:solidFill>
                  <a:srgbClr val="FFFFFF"/>
                </a:solidFill>
              </a:rPr>
              <a:t>不仅仅能够运行在桌面环境中，还可以运行在</a:t>
            </a:r>
            <a:r>
              <a:rPr lang="zh-CN" altLang="zh-CN" sz="2000" b="1">
                <a:solidFill>
                  <a:srgbClr val="FFFFFF"/>
                </a:solidFill>
              </a:rPr>
              <a:t>嵌入式平台以及手机平台</a:t>
            </a:r>
            <a:r>
              <a:rPr lang="zh-CN" altLang="zh-CN" sz="2000">
                <a:solidFill>
                  <a:srgbClr val="FFFFFF"/>
                </a:solidFill>
              </a:rPr>
              <a:t>。</a:t>
            </a:r>
          </a:p>
          <a:p>
            <a:endParaRPr lang="zh-CN" altLang="en-US" sz="2000">
              <a:solidFill>
                <a:srgbClr val="FFFFFF"/>
              </a:solidFill>
            </a:endParaRPr>
          </a:p>
        </p:txBody>
      </p:sp>
    </p:spTree>
    <p:extLst>
      <p:ext uri="{BB962C8B-B14F-4D97-AF65-F5344CB8AC3E}">
        <p14:creationId xmlns:p14="http://schemas.microsoft.com/office/powerpoint/2010/main" val="23837934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C45AD9C-F21B-4046-AF68-07A2469479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85F5BD6E-AB48-4A2D-AA03-D787D54FAF0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a:ln>
            <a:noFill/>
          </a:ln>
        </p:spPr>
      </p:pic>
      <p:pic>
        <p:nvPicPr>
          <p:cNvPr id="12" name="Picture 11">
            <a:extLst>
              <a:ext uri="{FF2B5EF4-FFF2-40B4-BE49-F238E27FC236}">
                <a16:creationId xmlns:a16="http://schemas.microsoft.com/office/drawing/2014/main" id="{3221115A-B66A-4D35-9D9F-97A91D887F0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1963704"/>
            <a:ext cx="10437812" cy="321164"/>
          </a:xfrm>
          <a:prstGeom prst="rect">
            <a:avLst/>
          </a:prstGeom>
        </p:spPr>
      </p:pic>
      <p:sp>
        <p:nvSpPr>
          <p:cNvPr id="14" name="Rectangle 13">
            <a:extLst>
              <a:ext uri="{FF2B5EF4-FFF2-40B4-BE49-F238E27FC236}">
                <a16:creationId xmlns:a16="http://schemas.microsoft.com/office/drawing/2014/main" id="{ABC72B1C-D4EE-45CF-A99C-0AD017C416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609600"/>
            <a:ext cx="10437812" cy="1368198"/>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标题 1">
            <a:extLst>
              <a:ext uri="{FF2B5EF4-FFF2-40B4-BE49-F238E27FC236}">
                <a16:creationId xmlns:a16="http://schemas.microsoft.com/office/drawing/2014/main" id="{2EE5A7B8-18F3-4A16-95C9-A144336A178D}"/>
              </a:ext>
            </a:extLst>
          </p:cNvPr>
          <p:cNvSpPr>
            <a:spLocks noGrp="1"/>
          </p:cNvSpPr>
          <p:nvPr>
            <p:ph type="title"/>
          </p:nvPr>
        </p:nvSpPr>
        <p:spPr>
          <a:xfrm>
            <a:off x="680321" y="753228"/>
            <a:ext cx="9613861" cy="1080938"/>
          </a:xfrm>
        </p:spPr>
        <p:txBody>
          <a:bodyPr>
            <a:normAutofit/>
          </a:bodyPr>
          <a:lstStyle/>
          <a:p>
            <a:r>
              <a:rPr lang="zh-CN" altLang="en-US" dirty="0">
                <a:solidFill>
                  <a:srgbClr val="FFFFFF"/>
                </a:solidFill>
              </a:rPr>
              <a:t>算法介绍</a:t>
            </a:r>
          </a:p>
        </p:txBody>
      </p:sp>
      <p:pic>
        <p:nvPicPr>
          <p:cNvPr id="16" name="Picture 15">
            <a:extLst>
              <a:ext uri="{FF2B5EF4-FFF2-40B4-BE49-F238E27FC236}">
                <a16:creationId xmlns:a16="http://schemas.microsoft.com/office/drawing/2014/main" id="{38AB44AF-E52F-46C5-8C2C-8487AC8B1B6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8" name="Rectangle 17">
            <a:extLst>
              <a:ext uri="{FF2B5EF4-FFF2-40B4-BE49-F238E27FC236}">
                <a16:creationId xmlns:a16="http://schemas.microsoft.com/office/drawing/2014/main" id="{A5B2FDF3-1FF8-4FBF-842A-4EA5719F3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9003"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20" name="Picture 19">
            <a:extLst>
              <a:ext uri="{FF2B5EF4-FFF2-40B4-BE49-F238E27FC236}">
                <a16:creationId xmlns:a16="http://schemas.microsoft.com/office/drawing/2014/main" id="{6389DEC8-49B8-4778-BB47-FF48E8C5B6C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5885714"/>
            <a:ext cx="10437812" cy="321164"/>
          </a:xfrm>
          <a:prstGeom prst="rect">
            <a:avLst/>
          </a:prstGeom>
        </p:spPr>
      </p:pic>
      <p:sp>
        <p:nvSpPr>
          <p:cNvPr id="22" name="Rectangle 21">
            <a:extLst>
              <a:ext uri="{FF2B5EF4-FFF2-40B4-BE49-F238E27FC236}">
                <a16:creationId xmlns:a16="http://schemas.microsoft.com/office/drawing/2014/main" id="{DF550B33-5759-49FD-90FC-11EA4ED58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2116667"/>
            <a:ext cx="10439400" cy="3793206"/>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内容占位符 2">
            <a:extLst>
              <a:ext uri="{FF2B5EF4-FFF2-40B4-BE49-F238E27FC236}">
                <a16:creationId xmlns:a16="http://schemas.microsoft.com/office/drawing/2014/main" id="{4D69E77F-7C57-4019-AD57-597EEB2FC51D}"/>
              </a:ext>
            </a:extLst>
          </p:cNvPr>
          <p:cNvSpPr>
            <a:spLocks noGrp="1"/>
          </p:cNvSpPr>
          <p:nvPr>
            <p:ph idx="1"/>
          </p:nvPr>
        </p:nvSpPr>
        <p:spPr>
          <a:xfrm>
            <a:off x="680322" y="2437831"/>
            <a:ext cx="9114023" cy="3150308"/>
          </a:xfrm>
        </p:spPr>
        <p:txBody>
          <a:bodyPr>
            <a:normAutofit/>
          </a:bodyPr>
          <a:lstStyle/>
          <a:p>
            <a:pPr lvl="0"/>
            <a:r>
              <a:rPr lang="zh-CN" altLang="zh-CN" sz="1700" b="1" dirty="0">
                <a:solidFill>
                  <a:srgbClr val="FFFFFF"/>
                </a:solidFill>
              </a:rPr>
              <a:t>迪杰斯特拉算法</a:t>
            </a:r>
            <a:endParaRPr lang="zh-CN" altLang="zh-CN" sz="1700" dirty="0">
              <a:solidFill>
                <a:srgbClr val="FFFFFF"/>
              </a:solidFill>
            </a:endParaRPr>
          </a:p>
          <a:p>
            <a:pPr lvl="0"/>
            <a:r>
              <a:rPr lang="zh-CN" altLang="zh-CN" sz="1700" dirty="0">
                <a:solidFill>
                  <a:srgbClr val="FFFFFF"/>
                </a:solidFill>
              </a:rPr>
              <a:t>迪杰斯特拉算法是由荷兰计算机科学家狄克斯特拉于</a:t>
            </a:r>
            <a:r>
              <a:rPr lang="en-US" altLang="zh-CN" sz="1700" dirty="0">
                <a:solidFill>
                  <a:srgbClr val="FFFFFF"/>
                </a:solidFill>
              </a:rPr>
              <a:t>1959</a:t>
            </a:r>
            <a:r>
              <a:rPr lang="zh-CN" altLang="zh-CN" sz="1700" dirty="0">
                <a:solidFill>
                  <a:srgbClr val="FFFFFF"/>
                </a:solidFill>
              </a:rPr>
              <a:t>年提出的，因此又叫狄克斯特拉算法。是</a:t>
            </a:r>
            <a:r>
              <a:rPr lang="zh-CN" altLang="zh-CN" sz="1700" b="1" dirty="0">
                <a:solidFill>
                  <a:srgbClr val="FFFFFF"/>
                </a:solidFill>
              </a:rPr>
              <a:t>从一个顶点到其余各顶点的最短路径算法，解决的是有向图中最短路径问题</a:t>
            </a:r>
            <a:r>
              <a:rPr lang="zh-CN" altLang="zh-CN" sz="1700" dirty="0">
                <a:solidFill>
                  <a:srgbClr val="FFFFFF"/>
                </a:solidFill>
              </a:rPr>
              <a:t>。迪杰斯特拉算法主要特点是以起始点为中心向外层层扩展，直到扩展到终点为止。</a:t>
            </a:r>
          </a:p>
          <a:p>
            <a:pPr lvl="0"/>
            <a:r>
              <a:rPr lang="zh-CN" altLang="zh-CN" sz="1700" b="1" dirty="0">
                <a:solidFill>
                  <a:srgbClr val="FFFFFF"/>
                </a:solidFill>
              </a:rPr>
              <a:t>弗洛伊德算法</a:t>
            </a:r>
            <a:endParaRPr lang="zh-CN" altLang="zh-CN" sz="1700" dirty="0">
              <a:solidFill>
                <a:srgbClr val="FFFFFF"/>
              </a:solidFill>
            </a:endParaRPr>
          </a:p>
          <a:p>
            <a:pPr lvl="0"/>
            <a:r>
              <a:rPr lang="zh-CN" altLang="zh-CN" sz="1700" b="1" dirty="0">
                <a:solidFill>
                  <a:srgbClr val="FFFFFF"/>
                </a:solidFill>
              </a:rPr>
              <a:t>在计算机科学中，</a:t>
            </a:r>
            <a:r>
              <a:rPr lang="en-US" altLang="zh-CN" sz="1700" b="1" dirty="0">
                <a:solidFill>
                  <a:srgbClr val="FFFFFF"/>
                </a:solidFill>
              </a:rPr>
              <a:t>Floyd-</a:t>
            </a:r>
            <a:r>
              <a:rPr lang="en-US" altLang="zh-CN" sz="1700" b="1" dirty="0" err="1">
                <a:solidFill>
                  <a:srgbClr val="FFFFFF"/>
                </a:solidFill>
              </a:rPr>
              <a:t>Warshall</a:t>
            </a:r>
            <a:r>
              <a:rPr lang="zh-CN" altLang="zh-CN" sz="1700" b="1" dirty="0">
                <a:solidFill>
                  <a:srgbClr val="FFFFFF"/>
                </a:solidFill>
              </a:rPr>
              <a:t>算法是一种在具有正或负边缘权重（但没有负周期）的加权图中找到最短路径的算法。</a:t>
            </a:r>
            <a:r>
              <a:rPr lang="zh-CN" altLang="zh-CN" sz="1700" dirty="0">
                <a:solidFill>
                  <a:srgbClr val="FFFFFF"/>
                </a:solidFill>
              </a:rPr>
              <a:t>算法的单个执行将找到所有顶点对之间的最短路径的长度（加权）。虽然它不返回路径本身的细节，但是可以通过对算法的简单修改来重建路径。该算法的版本也可用于查找关系</a:t>
            </a:r>
            <a:r>
              <a:rPr lang="en-US" altLang="zh-CN" sz="1700" dirty="0">
                <a:solidFill>
                  <a:srgbClr val="FFFFFF"/>
                </a:solidFill>
              </a:rPr>
              <a:t>R</a:t>
            </a:r>
            <a:r>
              <a:rPr lang="zh-CN" altLang="zh-CN" sz="1700" dirty="0">
                <a:solidFill>
                  <a:srgbClr val="FFFFFF"/>
                </a:solidFill>
              </a:rPr>
              <a:t>的传递闭包，或（与</a:t>
            </a:r>
            <a:r>
              <a:rPr lang="en-US" altLang="zh-CN" sz="1700" dirty="0">
                <a:solidFill>
                  <a:srgbClr val="FFFFFF"/>
                </a:solidFill>
              </a:rPr>
              <a:t>Schulze</a:t>
            </a:r>
            <a:r>
              <a:rPr lang="zh-CN" altLang="zh-CN" sz="1700" dirty="0">
                <a:solidFill>
                  <a:srgbClr val="FFFFFF"/>
                </a:solidFill>
              </a:rPr>
              <a:t>投票系统相关）在加权图中所有顶点对之间的最宽路径。</a:t>
            </a:r>
          </a:p>
          <a:p>
            <a:endParaRPr lang="zh-CN" altLang="en-US" sz="1700" dirty="0">
              <a:solidFill>
                <a:srgbClr val="FFFFFF"/>
              </a:solidFill>
            </a:endParaRPr>
          </a:p>
        </p:txBody>
      </p:sp>
    </p:spTree>
    <p:extLst>
      <p:ext uri="{BB962C8B-B14F-4D97-AF65-F5344CB8AC3E}">
        <p14:creationId xmlns:p14="http://schemas.microsoft.com/office/powerpoint/2010/main" val="3761750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0F5B67-84D4-4839-9176-0551A28AF4B3}"/>
              </a:ext>
            </a:extLst>
          </p:cNvPr>
          <p:cNvSpPr>
            <a:spLocks noGrp="1"/>
          </p:cNvSpPr>
          <p:nvPr>
            <p:ph type="title"/>
          </p:nvPr>
        </p:nvSpPr>
        <p:spPr>
          <a:xfrm>
            <a:off x="680321" y="753228"/>
            <a:ext cx="9613861" cy="1080938"/>
          </a:xfrm>
        </p:spPr>
        <p:txBody>
          <a:bodyPr>
            <a:normAutofit/>
          </a:bodyPr>
          <a:lstStyle/>
          <a:p>
            <a:r>
              <a:rPr lang="zh-CN" altLang="en-US" dirty="0"/>
              <a:t>主体功能</a:t>
            </a:r>
          </a:p>
        </p:txBody>
      </p:sp>
      <p:graphicFrame>
        <p:nvGraphicFramePr>
          <p:cNvPr id="4" name="内容占位符 3">
            <a:extLst>
              <a:ext uri="{FF2B5EF4-FFF2-40B4-BE49-F238E27FC236}">
                <a16:creationId xmlns:a16="http://schemas.microsoft.com/office/drawing/2014/main" id="{026E34C6-4A9D-4D1E-B7CA-F28219A5BAF8}"/>
              </a:ext>
            </a:extLst>
          </p:cNvPr>
          <p:cNvGraphicFramePr>
            <a:graphicFrameLocks noGrp="1"/>
          </p:cNvGraphicFramePr>
          <p:nvPr>
            <p:ph idx="1"/>
            <p:extLst>
              <p:ext uri="{D42A27DB-BD31-4B8C-83A1-F6EECF244321}">
                <p14:modId xmlns:p14="http://schemas.microsoft.com/office/powerpoint/2010/main" val="1262081463"/>
              </p:ext>
            </p:extLst>
          </p:nvPr>
        </p:nvGraphicFramePr>
        <p:xfrm>
          <a:off x="681037" y="2336800"/>
          <a:ext cx="10830641" cy="35988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164017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29FE88-1DCC-400C-A02F-D2F8D2355E8A}"/>
              </a:ext>
            </a:extLst>
          </p:cNvPr>
          <p:cNvSpPr>
            <a:spLocks noGrp="1"/>
          </p:cNvSpPr>
          <p:nvPr>
            <p:ph type="title"/>
          </p:nvPr>
        </p:nvSpPr>
        <p:spPr>
          <a:xfrm>
            <a:off x="680321" y="753228"/>
            <a:ext cx="9613861" cy="1080938"/>
          </a:xfrm>
        </p:spPr>
        <p:txBody>
          <a:bodyPr>
            <a:normAutofit/>
          </a:bodyPr>
          <a:lstStyle/>
          <a:p>
            <a:r>
              <a:rPr lang="en-US" altLang="zh-CN" dirty="0"/>
              <a:t>GUI</a:t>
            </a:r>
            <a:r>
              <a:rPr lang="zh-CN" altLang="en-US" dirty="0"/>
              <a:t>设计</a:t>
            </a:r>
          </a:p>
        </p:txBody>
      </p:sp>
      <p:sp>
        <p:nvSpPr>
          <p:cNvPr id="3" name="内容占位符 2">
            <a:extLst>
              <a:ext uri="{FF2B5EF4-FFF2-40B4-BE49-F238E27FC236}">
                <a16:creationId xmlns:a16="http://schemas.microsoft.com/office/drawing/2014/main" id="{1A50E93A-B383-455D-AD87-B306BC6C1550}"/>
              </a:ext>
            </a:extLst>
          </p:cNvPr>
          <p:cNvSpPr>
            <a:spLocks noGrp="1"/>
          </p:cNvSpPr>
          <p:nvPr>
            <p:ph idx="1"/>
          </p:nvPr>
        </p:nvSpPr>
        <p:spPr>
          <a:xfrm>
            <a:off x="3777672" y="2336873"/>
            <a:ext cx="6516509" cy="3599316"/>
          </a:xfrm>
        </p:spPr>
        <p:txBody>
          <a:bodyPr>
            <a:normAutofit/>
          </a:bodyPr>
          <a:lstStyle/>
          <a:p>
            <a:pPr lvl="0"/>
            <a:r>
              <a:rPr lang="zh-CN" altLang="zh-CN" sz="2000" b="1" dirty="0"/>
              <a:t>界面布局</a:t>
            </a:r>
            <a:endParaRPr lang="zh-CN" altLang="zh-CN" sz="2000" dirty="0"/>
          </a:p>
          <a:p>
            <a:r>
              <a:rPr lang="zh-CN" altLang="zh-CN" sz="2000" dirty="0"/>
              <a:t>界面整体采用左边栏为功能入口，中间部分为主体功能实现位置的布局。其中顶栏处为程序大标题。</a:t>
            </a:r>
            <a:endParaRPr lang="en-US" altLang="zh-CN" sz="2000" dirty="0"/>
          </a:p>
          <a:p>
            <a:r>
              <a:rPr lang="zh-CN" altLang="zh-CN" sz="2000" b="1" dirty="0"/>
              <a:t>左侧快捷入口</a:t>
            </a:r>
            <a:endParaRPr lang="zh-CN" altLang="zh-CN" sz="2000" dirty="0"/>
          </a:p>
          <a:p>
            <a:r>
              <a:rPr lang="zh-CN" altLang="zh-CN" sz="2000" dirty="0"/>
              <a:t>左侧提供了信息录入，信息查询，路径查询以及多景点之间路径查询的功能入口。其中信息录入用来录入景点数据，信息查询用来查询景点的信息，路径查询可以帮助查询两个景点之间最佳的游览路径以及所有路径，多经典查询将这种最佳路径扩展到了多个景点之间。</a:t>
            </a:r>
          </a:p>
          <a:p>
            <a:endParaRPr lang="zh-CN" altLang="en-US" sz="2000" dirty="0"/>
          </a:p>
        </p:txBody>
      </p:sp>
      <p:pic>
        <p:nvPicPr>
          <p:cNvPr id="7" name="Graphic 6">
            <a:extLst>
              <a:ext uri="{FF2B5EF4-FFF2-40B4-BE49-F238E27FC236}">
                <a16:creationId xmlns:a16="http://schemas.microsoft.com/office/drawing/2014/main" id="{BBCCB0DD-E624-4C2A-9DFD-D01E2D05ABA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94325" y="2789813"/>
            <a:ext cx="2692907" cy="2692907"/>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3096493702"/>
      </p:ext>
    </p:extLst>
  </p:cSld>
  <p:clrMapOvr>
    <a:masterClrMapping/>
  </p:clrMapOvr>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柏林">
  <a:themeElements>
    <a:clrScheme name="视点">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自定义 1">
      <a:majorFont>
        <a:latin typeface="微软雅黑"/>
        <a:ea typeface="微软雅黑"/>
        <a:cs typeface=""/>
      </a:majorFont>
      <a:minorFont>
        <a:latin typeface="微软雅黑"/>
        <a:ea typeface="微软雅黑"/>
        <a:cs typeface=""/>
      </a:minorFont>
    </a:fontScheme>
    <a:fmtScheme name="带状边缘">
      <a:fillStyleLst>
        <a:solidFill>
          <a:schemeClr val="phClr"/>
        </a:solidFill>
        <a:solidFill>
          <a:schemeClr val="phClr">
            <a:tint val="50000"/>
          </a:schemeClr>
        </a:solidFill>
        <a:gradFill rotWithShape="1">
          <a:gsLst>
            <a:gs pos="0">
              <a:schemeClr val="phClr"/>
            </a:gs>
            <a:gs pos="90000">
              <a:schemeClr val="phClr">
                <a:shade val="100000"/>
              </a:schemeClr>
            </a:gs>
            <a:gs pos="100000">
              <a:schemeClr val="phClr">
                <a:shade val="85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17779" dir="5400000" rotWithShape="0">
              <a:srgbClr val="000000">
                <a:alpha val="40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30000"/>
              </a:schemeClr>
            </a:contourClr>
          </a:sp3d>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1169</Words>
  <Application>Microsoft Office PowerPoint</Application>
  <PresentationFormat>宽屏</PresentationFormat>
  <Paragraphs>79</Paragraphs>
  <Slides>12</Slides>
  <Notes>1</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12</vt:i4>
      </vt:variant>
    </vt:vector>
  </HeadingPairs>
  <TitlesOfParts>
    <vt:vector size="20" baseType="lpstr">
      <vt:lpstr>等线</vt:lpstr>
      <vt:lpstr>微软雅黑</vt:lpstr>
      <vt:lpstr>Arial</vt:lpstr>
      <vt:lpstr>Calibri</vt:lpstr>
      <vt:lpstr>Calibri Light</vt:lpstr>
      <vt:lpstr>Wingdings 2</vt:lpstr>
      <vt:lpstr>HDOfficeLightV0</vt:lpstr>
      <vt:lpstr>柏林</vt:lpstr>
      <vt:lpstr>校园导游系统演示报告</vt:lpstr>
      <vt:lpstr>背景介绍</vt:lpstr>
      <vt:lpstr>设计目标</vt:lpstr>
      <vt:lpstr>需求分析</vt:lpstr>
      <vt:lpstr>关于Qt的介绍</vt:lpstr>
      <vt:lpstr>关于Qt的介绍</vt:lpstr>
      <vt:lpstr>算法介绍</vt:lpstr>
      <vt:lpstr>主体功能</vt:lpstr>
      <vt:lpstr>GUI设计</vt:lpstr>
      <vt:lpstr>主体GUI功能设计</vt:lpstr>
      <vt:lpstr>其他GUI功能</vt:lpstr>
      <vt:lpstr>功能演示</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校园导游系统演示报告</dc:title>
  <dc:creator>王泉成</dc:creator>
  <cp:lastModifiedBy>王泉成</cp:lastModifiedBy>
  <cp:revision>5</cp:revision>
  <dcterms:created xsi:type="dcterms:W3CDTF">2019-02-10T08:10:34Z</dcterms:created>
  <dcterms:modified xsi:type="dcterms:W3CDTF">2019-02-10T08:16:06Z</dcterms:modified>
</cp:coreProperties>
</file>