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54D7-C375-8F0E-1687-4FD995EC5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03B7AF-1B83-F1E5-A703-B960848A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2A26DD-5CFB-4CC0-3F98-C4575C2B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C66A7-0BBB-DD4C-B8BD-9DD2C5F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5C4F0-ECD9-84B4-E091-063504EE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76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F414E-1366-A629-02FD-5564DE1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70104E-918D-404C-ADEB-D0A9DB5D9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DD152-7EB8-14FF-3763-5D29DC59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A1B67-4FEF-11BB-7E49-B4646B39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D419C-0C88-ADEF-C1C0-172B3D67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9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2DE2B-A6EF-BD01-3206-A43970433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731A8A-2AC6-0C51-7AF3-ADEA6D65E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B883A-3711-8AB0-7005-CA3310EC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052BA-AC1F-BB55-F128-F177A166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82084-88DD-ABBB-8B41-709C8FFA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0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50491-94F8-E3C0-26A9-AE7A66AA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D5B95-E5D1-205B-E006-44038966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7C261-B38D-3F4A-E7CC-6794C7E6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31FA5-B63E-8040-E9E0-76DCF31E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976CF2-B351-812D-612F-5BB2B01C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46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B813-09B1-407B-A87F-F662768D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E65FA8-481F-320D-0E3B-857B1AC9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D7B17-30EC-AB12-EE33-73739408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28B49-CAC1-FB2A-3ADF-3EEE1AC3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16DFD-8B3C-9B20-6CA4-7A423E82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68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583D-4802-2497-9D7C-D35A8E3F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F58A2-05F9-9B2A-27DD-3C96D3363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7D2B75-C445-C7D2-3048-FD6BE6ED9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E4E730-DB58-0740-7013-BCA107F4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E3FBA-79AB-60F2-84EE-53F69BF0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E793D8-7E40-22D4-3868-B25B80CE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94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5601-10AA-6A7B-7377-F12D912C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ED265B-25BB-B685-B8AD-48D82BCD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9BD48E-40AD-FC39-6674-F4FC083BC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48C30A-7F78-B9A9-63C0-95B5FCEB3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CAD972-B1E5-96C1-1B51-B8A2BDF59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C5270B-1E49-2634-64FC-CAD0052D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7105C2-3832-148B-89EB-9E168D34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D1C8F9-AAC2-22D8-0B08-AB18D96C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2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F9A94-F176-97A8-DE1A-82A4F2CC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9D3533-9656-FB5A-BFAD-0B0159F7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203BD4-16FF-0C74-C8C3-0B32495A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250AED-426F-0221-1662-3B61E545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52E9A7-4392-4FB9-A301-0D1B9F27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FE41A9-CE50-3CD0-2BE7-CC9D5E5A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655329-B034-452F-4DC4-9A03B1B8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1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1A1A9-0535-B151-32FF-BA8B7B15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C325D-90BC-A6FE-D1FD-BF2E6601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375FAD-2B90-44F6-05B8-ABDC2DC77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1FC3CC-CE8B-C2DD-694F-564CDA84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075DFA-2D7C-ED7D-D545-DF4BB4F2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4A37-12B1-5073-CEC2-7DFA1A32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D4BB6-E886-2068-BC68-C9796352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F1D6DB-D6C6-2D1D-E5D1-4BFD3A19C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215E40-0E99-DAA2-AF0B-AA4B7A55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3BBEFD-180F-647C-7F37-30D82926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1D5F7-93D7-076F-745D-4B864379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003AA6-ED35-6829-DE67-27C56383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66D827-FA7F-ABF4-C2B4-A2607618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FD42C-0854-5557-BEB1-9CC6A99F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24C984-2975-90A9-A9E5-E02FC3649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A26B-CCA6-4FDE-A81A-B93C224C45EE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2D69C-DDBB-83CC-6F92-CDEC731E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8D7D1-0489-290F-875D-0C23A8E0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68C5-7D1E-4E58-BCE5-448D24A9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7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E432F-4E84-8D0B-C73F-64070CA0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768"/>
            <a:ext cx="10515600" cy="5503195"/>
          </a:xfrm>
        </p:spPr>
        <p:txBody>
          <a:bodyPr/>
          <a:lstStyle/>
          <a:p>
            <a:r>
              <a:rPr lang="pt-BR" dirty="0"/>
              <a:t>Equipe: </a:t>
            </a:r>
            <a:r>
              <a:rPr lang="pt-BR" dirty="0" err="1"/>
              <a:t>Stronger</a:t>
            </a:r>
            <a:r>
              <a:rPr lang="pt-BR" dirty="0"/>
              <a:t> Solutions</a:t>
            </a:r>
          </a:p>
          <a:p>
            <a:r>
              <a:rPr lang="pt-BR" dirty="0"/>
              <a:t>Slogan: O melhor para o seu negócio</a:t>
            </a:r>
          </a:p>
          <a:p>
            <a:r>
              <a:rPr lang="pt-BR" dirty="0"/>
              <a:t>Scrum master: André Antunes</a:t>
            </a:r>
          </a:p>
          <a:p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: </a:t>
            </a:r>
            <a:r>
              <a:rPr lang="pt-BR" dirty="0" err="1"/>
              <a:t>Geovanna</a:t>
            </a:r>
            <a:endParaRPr lang="pt-BR" dirty="0"/>
          </a:p>
          <a:p>
            <a:r>
              <a:rPr lang="pt-BR" dirty="0"/>
              <a:t>Scrum </a:t>
            </a:r>
            <a:r>
              <a:rPr lang="pt-BR" dirty="0" err="1"/>
              <a:t>team</a:t>
            </a:r>
            <a:r>
              <a:rPr lang="pt-BR" dirty="0"/>
              <a:t>: Danielle | Maria Eduarda | Vitor</a:t>
            </a:r>
          </a:p>
        </p:txBody>
      </p:sp>
      <p:pic>
        <p:nvPicPr>
          <p:cNvPr id="4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C602152-B736-8CC4-6A60-3FA9D49D9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594935"/>
            <a:ext cx="78771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LUIZ RIBEIRO ANTUNES</dc:creator>
  <cp:lastModifiedBy>ANDRE LUIZ RIBEIRO ANTUNES</cp:lastModifiedBy>
  <cp:revision>1</cp:revision>
  <dcterms:created xsi:type="dcterms:W3CDTF">2023-03-09T16:13:08Z</dcterms:created>
  <dcterms:modified xsi:type="dcterms:W3CDTF">2023-03-09T16:16:55Z</dcterms:modified>
</cp:coreProperties>
</file>