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2FAB-73F1-5E4D-A0C9-4A783D690EB8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B9D7-2CE1-EF41-B110-3343484E9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000" dirty="0" err="1" smtClean="0">
                <a:solidFill>
                  <a:srgbClr val="00B0F0"/>
                </a:solidFill>
                <a:latin typeface="Mexcellent" charset="0"/>
                <a:ea typeface="Mexcellent" charset="0"/>
                <a:cs typeface="Mexcellent" charset="0"/>
              </a:rPr>
              <a:t>CArds</a:t>
            </a:r>
            <a:endParaRPr lang="en-US" sz="13000" dirty="0">
              <a:solidFill>
                <a:srgbClr val="00B0F0"/>
              </a:solidFill>
              <a:latin typeface="Mexcellent" charset="0"/>
              <a:ea typeface="Mexcellent" charset="0"/>
              <a:cs typeface="Mexcellen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6534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FA2E"/>
                </a:solidFill>
                <a:latin typeface="Marquee Moon" charset="0"/>
                <a:ea typeface="Marquee Moon" charset="0"/>
                <a:cs typeface="Marquee Moon" charset="0"/>
              </a:rPr>
              <a:t>Viva </a:t>
            </a:r>
            <a:r>
              <a:rPr lang="en-US" sz="5400" dirty="0" err="1" smtClean="0">
                <a:solidFill>
                  <a:srgbClr val="00FA2E"/>
                </a:solidFill>
                <a:latin typeface="Marquee Moon" charset="0"/>
                <a:ea typeface="Marquee Moon" charset="0"/>
                <a:cs typeface="Marquee Moon" charset="0"/>
              </a:rPr>
              <a:t>las</a:t>
            </a:r>
            <a:r>
              <a:rPr lang="en-US" sz="5400" dirty="0" smtClean="0">
                <a:solidFill>
                  <a:srgbClr val="00FA2E"/>
                </a:solidFill>
                <a:latin typeface="Marquee Moon" charset="0"/>
                <a:ea typeface="Marquee Moon" charset="0"/>
                <a:cs typeface="Marquee Moon" charset="0"/>
              </a:rPr>
              <a:t> </a:t>
            </a:r>
            <a:r>
              <a:rPr lang="en-US" sz="5400" dirty="0" err="1" smtClean="0">
                <a:solidFill>
                  <a:srgbClr val="00FA2E"/>
                </a:solidFill>
                <a:latin typeface="Marquee Moon" charset="0"/>
                <a:ea typeface="Marquee Moon" charset="0"/>
                <a:cs typeface="Marquee Moon" charset="0"/>
              </a:rPr>
              <a:t>codecaln</a:t>
            </a:r>
            <a:endParaRPr lang="en-US" sz="5400" dirty="0">
              <a:solidFill>
                <a:srgbClr val="00FA2E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6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0236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Extensions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131"/>
            <a:ext cx="9144000" cy="4359165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Additional Games – code would need some further </a:t>
            </a:r>
            <a:r>
              <a:rPr lang="en-US" dirty="0" err="1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reorganisation</a:t>
            </a: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/refactoring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Add a 2 player mode – would possibly work with current code but would potentially struggle in the Activities themselves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Database for leaderboard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0236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where to begin…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131"/>
            <a:ext cx="9144000" cy="435916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 Original MVP (that’s not the name of a rapper)</a:t>
            </a:r>
          </a:p>
          <a:p>
            <a:pPr algn="l"/>
            <a:endParaRPr lang="en-US" sz="2800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2 Players vs Computer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Deal cards to player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Compare hands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Assign/display winner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Update score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Option to play another round or start a new session</a:t>
            </a:r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26" y="1466192"/>
            <a:ext cx="3712780" cy="495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780" y="1466192"/>
            <a:ext cx="3712781" cy="4950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8024" y="567559"/>
            <a:ext cx="941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Planning…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2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9802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where to begin…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4102"/>
            <a:ext cx="9144000" cy="435916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Adapting the base code from Lab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Abstract super class for Dealer and Player – Person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Some methods and properties got moved up to Person (hand stuff)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Update logic to accommodate playing with two cards</a:t>
            </a:r>
          </a:p>
          <a:p>
            <a:pPr algn="l"/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0236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Android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131"/>
            <a:ext cx="9144000" cy="435916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06522"/>
            <a:ext cx="2845238" cy="45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81" y="1306522"/>
            <a:ext cx="2845238" cy="45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39" y="1300566"/>
            <a:ext cx="2848961" cy="45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0236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Android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131"/>
            <a:ext cx="9144000" cy="435916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New rules: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Beat the dealer – 1P v C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Scoring system: 2pts Win, 1 </a:t>
            </a:r>
            <a:r>
              <a:rPr lang="en-US" dirty="0" err="1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pt</a:t>
            </a:r>
            <a:r>
              <a:rPr lang="en-US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Draw, -1pt Opt Out, -2pts Lose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One of Dealer’s cards viewable by Player</a:t>
            </a:r>
          </a:p>
        </p:txBody>
      </p:sp>
    </p:spTree>
    <p:extLst>
      <p:ext uri="{BB962C8B-B14F-4D97-AF65-F5344CB8AC3E}">
        <p14:creationId xmlns:p14="http://schemas.microsoft.com/office/powerpoint/2010/main" val="146986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0236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Android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131"/>
            <a:ext cx="9144000" cy="4359165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9" y="1129369"/>
            <a:ext cx="3300248" cy="5280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8" y="1386708"/>
            <a:ext cx="6464300" cy="250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148" y="4938766"/>
            <a:ext cx="5016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0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0236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BlackJack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131"/>
            <a:ext cx="9144000" cy="435916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Extending to a different game: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Game abstract super class – property for card limit, methods for adding players to the game and updating the scores.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Scoring system the same as Beat The Dealer (though not enforced by game)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Ace can be high or low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7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18907" y="-2618907"/>
            <a:ext cx="6858000" cy="12095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0236"/>
            <a:ext cx="9144000" cy="499133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rgbClr val="00B0F0"/>
                </a:solidFill>
                <a:latin typeface="Marquee Moon" charset="0"/>
                <a:ea typeface="Marquee Moon" charset="0"/>
                <a:cs typeface="Marquee Moon" charset="0"/>
              </a:rPr>
              <a:t>BlackJack</a:t>
            </a:r>
            <a:endParaRPr lang="en-US" sz="3600" dirty="0">
              <a:solidFill>
                <a:srgbClr val="00B0F0"/>
              </a:solidFill>
              <a:latin typeface="Marquee Moon" charset="0"/>
              <a:ea typeface="Marquee Moon" charset="0"/>
              <a:cs typeface="Marquee Moo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131"/>
            <a:ext cx="9144000" cy="4359165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4" y="1129369"/>
            <a:ext cx="4958317" cy="5022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84" y="1278594"/>
            <a:ext cx="4495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9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208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 MT Condensed Extra Bold</vt:lpstr>
      <vt:lpstr>Calibri</vt:lpstr>
      <vt:lpstr>Calibri Light</vt:lpstr>
      <vt:lpstr>Marquee Moon</vt:lpstr>
      <vt:lpstr>Mexcellent</vt:lpstr>
      <vt:lpstr>Arial</vt:lpstr>
      <vt:lpstr>Office Theme</vt:lpstr>
      <vt:lpstr>CArds</vt:lpstr>
      <vt:lpstr>where to begin…</vt:lpstr>
      <vt:lpstr>PowerPoint Presentation</vt:lpstr>
      <vt:lpstr>where to begin…</vt:lpstr>
      <vt:lpstr>Android</vt:lpstr>
      <vt:lpstr>Android</vt:lpstr>
      <vt:lpstr>Android</vt:lpstr>
      <vt:lpstr>BlackJack</vt:lpstr>
      <vt:lpstr>BlackJack</vt:lpstr>
      <vt:lpstr>Extensions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</dc:title>
  <dc:creator>Microsoft Office User</dc:creator>
  <cp:lastModifiedBy>Microsoft Office User</cp:lastModifiedBy>
  <cp:revision>9</cp:revision>
  <dcterms:created xsi:type="dcterms:W3CDTF">2018-02-01T23:08:02Z</dcterms:created>
  <dcterms:modified xsi:type="dcterms:W3CDTF">2018-02-02T00:31:11Z</dcterms:modified>
</cp:coreProperties>
</file>