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3" r:id="rId4"/>
    <p:sldId id="285" r:id="rId5"/>
    <p:sldId id="264" r:id="rId6"/>
    <p:sldId id="286" r:id="rId7"/>
    <p:sldId id="278" r:id="rId8"/>
    <p:sldId id="293" r:id="rId9"/>
    <p:sldId id="294" r:id="rId10"/>
    <p:sldId id="295" r:id="rId11"/>
    <p:sldId id="265" r:id="rId12"/>
    <p:sldId id="308" r:id="rId13"/>
    <p:sldId id="316" r:id="rId14"/>
    <p:sldId id="317" r:id="rId15"/>
    <p:sldId id="318" r:id="rId16"/>
    <p:sldId id="279" r:id="rId17"/>
    <p:sldId id="309" r:id="rId18"/>
    <p:sldId id="310" r:id="rId19"/>
    <p:sldId id="311" r:id="rId20"/>
    <p:sldId id="312" r:id="rId21"/>
    <p:sldId id="313" r:id="rId22"/>
    <p:sldId id="314" r:id="rId23"/>
    <p:sldId id="299" r:id="rId24"/>
    <p:sldId id="315" r:id="rId25"/>
    <p:sldId id="284" r:id="rId26"/>
    <p:sldId id="287" r:id="rId27"/>
    <p:sldId id="300" r:id="rId28"/>
    <p:sldId id="301" r:id="rId29"/>
    <p:sldId id="26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527" userDrawn="1">
          <p15:clr>
            <a:srgbClr val="A4A3A4"/>
          </p15:clr>
        </p15:guide>
        <p15:guide id="7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27D"/>
    <a:srgbClr val="124684"/>
    <a:srgbClr val="0E3666"/>
    <a:srgbClr val="00FFFF"/>
    <a:srgbClr val="E8E8E8"/>
    <a:srgbClr val="2C2C2C"/>
    <a:srgbClr val="124786"/>
    <a:srgbClr val="B5B8B4"/>
    <a:srgbClr val="DF304D"/>
    <a:srgbClr val="0C3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0" autoAdjust="0"/>
    <p:restoredTop sz="87589" autoAdjust="0"/>
  </p:normalViewPr>
  <p:slideViewPr>
    <p:cSldViewPr snapToGrid="0">
      <p:cViewPr varScale="1">
        <p:scale>
          <a:sx n="95" d="100"/>
          <a:sy n="95" d="100"/>
        </p:scale>
        <p:origin x="1032" y="96"/>
      </p:cViewPr>
      <p:guideLst>
        <p:guide orient="horz" pos="2160"/>
        <p:guide pos="3863"/>
        <p:guide pos="529"/>
        <p:guide pos="7106"/>
        <p:guide orient="horz" pos="3884"/>
        <p:guide orient="horz" pos="527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E2B70-B2B4-4B51-95ED-336B41AF48FF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B80C0-C3BD-4B4D-BD93-45291B352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A123B-2F4A-9E62-AE7B-E36355BD4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6050A1-BBFA-5587-7F7D-3888590C3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77B1F4-B1E9-1F20-8472-F19F0CA04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C1DD97-AF3C-28E0-A554-28D3F4F8E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B80C0-C3BD-4B4D-BD93-45291B3521D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16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D247F-4DC0-510B-5EAD-D0C071FE5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69C7B8-D1AE-04F5-D7D3-ABF8744CD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DE3B2E-D125-256E-E2C7-7B9160B88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7EF5E-EFCF-5374-1B94-906A29D3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B80C0-C3BD-4B4D-BD93-45291B3521D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75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11FF3-1C82-C04F-8565-72B630D89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D92B49-62FD-27F8-0902-7FE50D3B69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E9AECE-3E71-A65D-97AC-32E341308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AAF91-C65A-296A-5B25-146A46C24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B80C0-C3BD-4B4D-BD93-45291B3521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01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53DEB-73C2-FE0B-3272-8C9137CBD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DE33EB-1FCF-3E83-F412-4017EFE10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F5726D-CD30-466A-A391-2B4C15210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36CD8-5778-0E7F-D0D8-539A23F7B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B80C0-C3BD-4B4D-BD93-45291B3521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7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88C34-13DB-DC1B-B6BB-23181D60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7C2030-7935-C982-F515-D94C96AA6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75B524-726B-F832-8665-A940C9272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5054E-E767-5A38-2679-7949758AC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B80C0-C3BD-4B4D-BD93-45291B3521D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B80C0-C3BD-4B4D-BD93-45291B3521D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20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E63F-B6DA-0349-0454-DA3153683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2C1E6A-2D46-0D3B-1D03-BFC4FA16C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1348D0-64FC-4979-3A43-CCD3C7871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8829B-E6C1-F524-F70F-D1D75C72F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B80C0-C3BD-4B4D-BD93-45291B3521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8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E184A-B335-42EF-2B90-EFEA84E60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4E4868-05CE-1CD2-0DA5-C8DAA7AA1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6AC6AD-D38B-9F08-7473-F41D645BC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7ED7E7-6E24-6821-41B3-6967D10B7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B80C0-C3BD-4B4D-BD93-45291B3521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12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58739-0F01-F19C-1C78-87E0D1C54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DFFE18-1DCF-F477-BE9A-1BD9071DD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8815FC-FDC1-802F-E00F-ED7A3BFF4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44BD1-A9E7-F013-D4A6-18677162F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B80C0-C3BD-4B4D-BD93-45291B3521D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0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270A8-72DD-40AC-33E7-0A8F6519F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8CB508-7C94-CEAC-03E6-CBD0F8A77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A71085-758E-3E74-E55A-A253AEB54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34C3F-A2D4-937B-FB56-FFA62E665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B80C0-C3BD-4B4D-BD93-45291B3521D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8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75D8-46F3-50AE-06AA-14CD7D3EE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656E44-4F2B-B78A-FE49-E832DE09F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DEADF-6EED-6917-CB48-01A54D2D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75832-501D-0B9A-80AA-387E542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8E956B-FBF9-408C-21F9-8D2BA50E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06A0B-59F9-F62E-18CD-1C69A1A7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D21B8F-4D1F-449F-CA3C-CFC40AF66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EC7D4-FDCA-8C42-66AE-ABC51D65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C342C-4596-5FC9-AD49-1B116A90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D99D90-3EC6-84E7-6A17-F77B5D53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4FAF5A-3F88-51C8-CF0B-8B97002A8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20955-FC1C-BB36-564A-6976E57D5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22EED-A00E-13DE-70DE-393EE3FD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8EB42-5111-0932-595C-C51E5F77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41B4C-F0FA-93D8-609D-0B4F9F9B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9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A6D23-5786-B30B-2330-FCB452E4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36B3D-F805-63DD-DD53-7286EEB5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783A3-96C1-8869-DA13-6BBCF575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B9432-0A7F-C61E-9024-1B2382EE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3C62-54CF-C816-2D74-B3B8D505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40014-3B65-CE42-61CF-D87203DC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568A-60CF-2752-B784-007EB3576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E56CA-F513-1934-4D67-58DE5431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5216D-0DB8-5A03-43C1-69CD34FE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101E3-79D6-B554-9299-B22010A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4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04DF1-2B0F-99DF-6BBE-E68E99C8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D480A-DD3D-5065-B9AD-3A76BCC03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5BBAEE-AE7F-3520-9486-60A9BC66D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12FA6-95A6-1D16-A3BC-471F5474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EC654-BF17-5C7E-DD11-967955C7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45781-8E5A-1F36-1D0A-D44ECF49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66CD-ED3C-4622-0E50-63D8C6AE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584AF-84AB-4712-AE63-65C33B85C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D45CA5-850D-75C2-9281-6C386B784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080A5F-BF12-3586-A4D2-318A39549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80DDB-A3B1-B0DB-00A1-8EBFC154A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51AEB7-D427-3E43-E9B6-622AE8AD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CFCC24-896C-3CAA-DEC8-7A5D35AF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53D1DE-01B6-6253-0C87-25D8FDCA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8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881E5-74C2-42E4-7670-764DE7C7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830E16-2BD0-A4D5-2FFE-106565FF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EC505-8210-2F94-F8DC-0D201908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2A95E3-07DC-D1C0-9292-E4411EA5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7E1DA3-7429-871A-6CA8-B59686E6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31B83A-08E4-710A-E2A5-67C28FB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04B46F-1E06-0B31-888C-6D1F4106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8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0F06-A3FE-CCE6-3E36-0645BBD0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9255C-A106-7A25-6E03-8ED0A062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D857A-8C86-7394-8E65-1F50CC45D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4B6FA5-B1B1-1B8B-8096-EC0FB693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B90C3-B3AB-83A9-1923-1A1CE2EE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06368-836F-5202-839F-8672A9BE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9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3117-D637-5563-4546-F27C7CA3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E32BBA-6CEF-0435-B284-ED072274E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78EAD-17CF-9181-2C5D-6D9A3537D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F036F-725D-B18A-1794-7B84B5AA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AE944-3201-AF64-9787-BDDF1C20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F5E460-C706-C63B-4190-FFA8E40B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5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86F611-85A9-EA6F-F147-6892EFA7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FFB2F-1E24-E289-C1CE-A174731A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38BDD-9486-1773-3CD5-1FC3F424F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F853-E074-48F7-B3FA-9E5812035B87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699D2-A0BD-72B5-7566-A3732246C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703F3-5D14-52CC-41A1-42D3D4D04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D83B5-3805-4CFD-AF21-FC8992DD7E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22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805A9-A26F-B577-0B6B-0C801F25B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6132"/>
            <a:ext cx="9144000" cy="921870"/>
          </a:xfrm>
        </p:spPr>
        <p:txBody>
          <a:bodyPr>
            <a:normAutofit fontScale="90000"/>
          </a:bodyPr>
          <a:lstStyle/>
          <a:p>
            <a:r>
              <a:rPr lang="ko-KR" altLang="en-US" sz="5400" dirty="0">
                <a:solidFill>
                  <a:srgbClr val="124786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학생관리시스템</a:t>
            </a:r>
            <a:br>
              <a:rPr lang="en-US" altLang="ko-KR" sz="5400" dirty="0">
                <a:solidFill>
                  <a:srgbClr val="124786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</a:br>
            <a:r>
              <a:rPr lang="en-US" altLang="ko-KR" sz="3300" dirty="0">
                <a:solidFill>
                  <a:srgbClr val="124786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UI </a:t>
            </a:r>
            <a:r>
              <a:rPr lang="ko-KR" altLang="en-US" sz="3300" dirty="0">
                <a:solidFill>
                  <a:srgbClr val="124786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D9752E-261B-2DDD-EAB1-DE0D2E3BD0B9}"/>
              </a:ext>
            </a:extLst>
          </p:cNvPr>
          <p:cNvCxnSpPr>
            <a:cxnSpLocks/>
          </p:cNvCxnSpPr>
          <p:nvPr/>
        </p:nvCxnSpPr>
        <p:spPr>
          <a:xfrm>
            <a:off x="929299" y="6047077"/>
            <a:ext cx="9793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EDB271-4A1C-1FE4-ACBD-03ACC5E8C07D}"/>
              </a:ext>
            </a:extLst>
          </p:cNvPr>
          <p:cNvGrpSpPr/>
          <p:nvPr/>
        </p:nvGrpSpPr>
        <p:grpSpPr>
          <a:xfrm>
            <a:off x="5832905" y="552315"/>
            <a:ext cx="1057971" cy="839961"/>
            <a:chOff x="5773271" y="2460252"/>
            <a:chExt cx="1057971" cy="83996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06BFBD0-EB13-0D41-6835-CC87079362B8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68C2A5-215D-0092-B531-8EA0509B5E5B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29DD42-4854-80DC-A033-A4D93015A495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318284-5706-FAD1-086C-5A301CBDD0AE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CCA2FE-EE2E-F972-AE4E-609980427306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C2F60B-C2D4-B4FD-F021-C7C23AC7A13F}"/>
              </a:ext>
            </a:extLst>
          </p:cNvPr>
          <p:cNvSpPr txBox="1"/>
          <p:nvPr/>
        </p:nvSpPr>
        <p:spPr>
          <a:xfrm>
            <a:off x="4113143" y="3465513"/>
            <a:ext cx="39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736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C2046-AD7E-22D4-1DA6-CE77889C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28A4C54-C960-A33F-8B40-2620DF565F66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6276E9-F96F-902D-0B15-61C29DAB0A87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1F3EEF-198F-48AF-30E7-DBEB6D1807FD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C364D8-716D-68E7-CD03-ECC859A3D9FC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B261C-C82D-B747-8291-8B1187CC110D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839874-19E7-5C84-9A89-508048AFB113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79A050E-A207-C1D1-0992-911116A8CC04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A58DA-A275-F98C-C58E-88114D54D99A}"/>
              </a:ext>
            </a:extLst>
          </p:cNvPr>
          <p:cNvSpPr txBox="1"/>
          <p:nvPr/>
        </p:nvSpPr>
        <p:spPr>
          <a:xfrm>
            <a:off x="1459760" y="691388"/>
            <a:ext cx="835766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C644F0C-CED4-144E-9C58-17CB3E249120}"/>
              </a:ext>
            </a:extLst>
          </p:cNvPr>
          <p:cNvCxnSpPr>
            <a:cxnSpLocks/>
          </p:cNvCxnSpPr>
          <p:nvPr/>
        </p:nvCxnSpPr>
        <p:spPr>
          <a:xfrm flipV="1">
            <a:off x="1014553" y="6129338"/>
            <a:ext cx="10302735" cy="36512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C3A9F7-04B8-1BB8-8BE9-A1D39239293F}"/>
              </a:ext>
            </a:extLst>
          </p:cNvPr>
          <p:cNvSpPr txBox="1"/>
          <p:nvPr/>
        </p:nvSpPr>
        <p:spPr>
          <a:xfrm>
            <a:off x="1410059" y="1064415"/>
            <a:ext cx="342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–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강사클릭</a:t>
            </a:r>
            <a:r>
              <a:rPr lang="en-US" altLang="ko-KR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&gt; </a:t>
            </a:r>
            <a:r>
              <a:rPr lang="ko-KR" altLang="en-US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수정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7D4DCC-1244-123B-8C81-C0D26C36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91" y="1732137"/>
            <a:ext cx="4351844" cy="36453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16A6BE-891F-8075-F891-B967E117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23" y="1679361"/>
            <a:ext cx="4246186" cy="357230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3F7E97C8-9E1A-7E09-313A-EB0885F4CBA6}"/>
              </a:ext>
            </a:extLst>
          </p:cNvPr>
          <p:cNvSpPr/>
          <p:nvPr/>
        </p:nvSpPr>
        <p:spPr>
          <a:xfrm>
            <a:off x="3934820" y="2602234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FA9B8-AAE2-799E-DE62-1B2F5D32DBC0}"/>
              </a:ext>
            </a:extLst>
          </p:cNvPr>
          <p:cNvCxnSpPr>
            <a:cxnSpLocks/>
          </p:cNvCxnSpPr>
          <p:nvPr/>
        </p:nvCxnSpPr>
        <p:spPr>
          <a:xfrm>
            <a:off x="4250302" y="2797495"/>
            <a:ext cx="4270550" cy="251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D012F3A-0AFC-A69B-F05D-B86B3186AEA9}"/>
              </a:ext>
            </a:extLst>
          </p:cNvPr>
          <p:cNvSpPr/>
          <p:nvPr/>
        </p:nvSpPr>
        <p:spPr>
          <a:xfrm>
            <a:off x="7913968" y="2167266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31D281-7061-914C-A046-92FDFE1060E9}"/>
              </a:ext>
            </a:extLst>
          </p:cNvPr>
          <p:cNvSpPr/>
          <p:nvPr/>
        </p:nvSpPr>
        <p:spPr>
          <a:xfrm>
            <a:off x="1813404" y="2587957"/>
            <a:ext cx="3572014" cy="193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7EE146-CECC-202D-70AA-839702A99E5C}"/>
              </a:ext>
            </a:extLst>
          </p:cNvPr>
          <p:cNvSpPr/>
          <p:nvPr/>
        </p:nvSpPr>
        <p:spPr>
          <a:xfrm>
            <a:off x="7728546" y="2275117"/>
            <a:ext cx="2087539" cy="2477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7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27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3A5A5-DB78-A514-B7A4-7B385DEB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C224-DA55-CCA7-06C9-275E18050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50" y="2675084"/>
            <a:ext cx="4595797" cy="748735"/>
          </a:xfrm>
          <a:effectLst/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강사 화면</a:t>
            </a:r>
            <a:endParaRPr lang="ko-KR" altLang="en-US" sz="3600" b="1" dirty="0">
              <a:solidFill>
                <a:srgbClr val="E8E8E8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E2EDD1-1AE0-2188-1929-4A224B4585B8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5E4249-BE28-8194-5F61-B37F7053380D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F85E3F2-4DA1-1EB9-8660-22A1E505A9EA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ED7E44-21B1-A182-D080-F48A73114359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42FA51-6857-C771-2E23-15ED9F67C510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C110C7-4EA5-B4B0-7269-4C904E23C5D4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D9BA6E-CFEE-A2E2-BB89-6FA510D50FA0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F23A60-8CF9-F437-46AC-9009686C4BFC}"/>
              </a:ext>
            </a:extLst>
          </p:cNvPr>
          <p:cNvSpPr txBox="1"/>
          <p:nvPr/>
        </p:nvSpPr>
        <p:spPr>
          <a:xfrm>
            <a:off x="6741268" y="1543869"/>
            <a:ext cx="521402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alpha val="18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03</a:t>
            </a:r>
            <a:endParaRPr lang="ko-KR" altLang="en-US" sz="23900" dirty="0">
              <a:solidFill>
                <a:schemeClr val="bg1">
                  <a:alpha val="18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A0369-7601-1F6B-8AAE-2AD6AC56BF7B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201360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34583-C762-D573-33CB-A464B703A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3C3EAA1-F6E1-5A7C-4827-EAB24FA5CC71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EA208E9-53DC-7B27-968C-7DE52ED4441E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1FF52A-482A-B88B-0EF1-C020E6699468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E2EA6E-C064-DFC3-5EEC-D4F55222045C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EA84F7-2239-7B0F-448C-429D9D5706A6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40F48D-FAA8-55A9-2DEA-E986BDAD16B4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CCF86F-BD62-A78D-7062-D68C9F38BC9A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E122B-2AEC-7ED9-F587-A98197290295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B21F989-621A-2D44-3E86-D4C3536707E8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6BE316-81F0-6D63-60E0-0227A618710C}"/>
              </a:ext>
            </a:extLst>
          </p:cNvPr>
          <p:cNvSpPr txBox="1"/>
          <p:nvPr/>
        </p:nvSpPr>
        <p:spPr>
          <a:xfrm>
            <a:off x="1410059" y="1064415"/>
            <a:ext cx="250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관리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D0B58C-3D65-AFFC-FE14-1B374E0A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208" y="1611215"/>
            <a:ext cx="6441583" cy="4201174"/>
          </a:xfrm>
          <a:prstGeom prst="rect">
            <a:avLst/>
          </a:prstGeom>
          <a:ln>
            <a:solidFill>
              <a:srgbClr val="11427D"/>
            </a:solidFill>
          </a:ln>
        </p:spPr>
      </p:pic>
    </p:spTree>
    <p:extLst>
      <p:ext uri="{BB962C8B-B14F-4D97-AF65-F5344CB8AC3E}">
        <p14:creationId xmlns:p14="http://schemas.microsoft.com/office/powerpoint/2010/main" val="279653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71697-CCF4-8EBB-DAE4-5B0D2AAA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948B73B-BF03-67F5-79AD-73B9C4147D17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E4CBB12-D57B-37E1-84D7-0237898D633D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CECF55-B1FE-5ADC-A610-D5CCEE8106FE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095B5C-77F8-8B45-E8ED-92DD82A62957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2666C3-6D1D-0380-0FDE-D9839C81DA09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C34449-D322-D630-9FBA-84158C942356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FCAE94C-B6B2-A519-BA03-63C7826F4A44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A475A-704A-8FE8-7206-628A25F0102D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F8D9731-71D4-4F30-575B-541C80A40393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3EA69B-5662-FFD7-FD4D-2CDAE0833ADD}"/>
              </a:ext>
            </a:extLst>
          </p:cNvPr>
          <p:cNvSpPr txBox="1"/>
          <p:nvPr/>
        </p:nvSpPr>
        <p:spPr>
          <a:xfrm>
            <a:off x="1410058" y="1064415"/>
            <a:ext cx="4135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관리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시험지 정보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1EDED2-C23F-A75B-429B-C933E3E7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165" y="1680208"/>
            <a:ext cx="5910186" cy="4117552"/>
          </a:xfrm>
          <a:prstGeom prst="rect">
            <a:avLst/>
          </a:prstGeom>
          <a:ln>
            <a:solidFill>
              <a:srgbClr val="11427D"/>
            </a:solidFill>
          </a:ln>
        </p:spPr>
      </p:pic>
    </p:spTree>
    <p:extLst>
      <p:ext uri="{BB962C8B-B14F-4D97-AF65-F5344CB8AC3E}">
        <p14:creationId xmlns:p14="http://schemas.microsoft.com/office/powerpoint/2010/main" val="153600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0C61A-D5EE-309E-3A20-82631DF33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6ECF639-8EEA-0EE6-1063-36D4CA314108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EB5A685-2E9E-14ED-5EC1-3DFB48D2217D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BD44CE-4E93-F2BD-6022-1DC0902D182B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0E6B9-6D8F-68F4-A6C1-D0ECF9CC567D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0B2C41-6A22-5846-B9ED-D6ED9C6D89BD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0FDBD2-E016-67A3-0E77-BD58C3C54B34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5481B4-BAE3-E6E6-9EFB-4EE3983DABEC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EDDE7-8BC2-64B8-56A4-0E591AC59BCB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E69BCE-1F73-9A23-E1CD-E11C68A15148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D6A353-C5ED-44A6-0240-B43EECB91576}"/>
              </a:ext>
            </a:extLst>
          </p:cNvPr>
          <p:cNvSpPr txBox="1"/>
          <p:nvPr/>
        </p:nvSpPr>
        <p:spPr>
          <a:xfrm>
            <a:off x="1410058" y="1064415"/>
            <a:ext cx="529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관리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시험지 정보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정보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9175134-EBA0-E188-6944-32532704B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72" y="2066573"/>
            <a:ext cx="4511976" cy="3143437"/>
          </a:xfrm>
          <a:prstGeom prst="rect">
            <a:avLst/>
          </a:prstGeom>
          <a:ln>
            <a:solidFill>
              <a:srgbClr val="11427D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48C2206-AE2A-7A7F-9853-2216C3112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829" y="2066573"/>
            <a:ext cx="4511977" cy="3143437"/>
          </a:xfrm>
          <a:prstGeom prst="rect">
            <a:avLst/>
          </a:prstGeom>
          <a:ln>
            <a:solidFill>
              <a:srgbClr val="11427D"/>
            </a:solidFill>
          </a:ln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6FE6862-CCCE-C988-9083-81E645F9BB13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5093110" y="2649154"/>
            <a:ext cx="2045055" cy="13724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F1DDA2-1B79-C977-0453-D10B6D847ADB}"/>
              </a:ext>
            </a:extLst>
          </p:cNvPr>
          <p:cNvSpPr/>
          <p:nvPr/>
        </p:nvSpPr>
        <p:spPr>
          <a:xfrm flipV="1">
            <a:off x="1887793" y="2594439"/>
            <a:ext cx="3205317" cy="1094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888274C-950A-E373-86B6-D6301E830B9C}"/>
              </a:ext>
            </a:extLst>
          </p:cNvPr>
          <p:cNvSpPr/>
          <p:nvPr/>
        </p:nvSpPr>
        <p:spPr>
          <a:xfrm>
            <a:off x="5161535" y="2282497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D6368-F40C-35A4-B9BD-39A62D1908CC}"/>
              </a:ext>
            </a:extLst>
          </p:cNvPr>
          <p:cNvSpPr txBox="1"/>
          <p:nvPr/>
        </p:nvSpPr>
        <p:spPr>
          <a:xfrm>
            <a:off x="5169009" y="2258352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E6081CA-A036-72B5-6881-7DF657C15293}"/>
              </a:ext>
            </a:extLst>
          </p:cNvPr>
          <p:cNvSpPr/>
          <p:nvPr/>
        </p:nvSpPr>
        <p:spPr>
          <a:xfrm>
            <a:off x="6953711" y="3555002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006B61-70BA-73A6-1448-A6282CE6971C}"/>
              </a:ext>
            </a:extLst>
          </p:cNvPr>
          <p:cNvSpPr txBox="1"/>
          <p:nvPr/>
        </p:nvSpPr>
        <p:spPr>
          <a:xfrm>
            <a:off x="6961185" y="3530857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1275C8-56BC-961F-6B23-E3F150A421F2}"/>
              </a:ext>
            </a:extLst>
          </p:cNvPr>
          <p:cNvSpPr/>
          <p:nvPr/>
        </p:nvSpPr>
        <p:spPr>
          <a:xfrm flipV="1">
            <a:off x="7138165" y="3966936"/>
            <a:ext cx="3205317" cy="1094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7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8E818-5594-F5B9-DD01-BAF13EC3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AA81337-E18F-C94E-9E68-788181D73D37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8C6F6BD-AE33-9C76-7892-75CB43202158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3D1800-67F6-7921-22C0-5519C560A221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F9A935-F440-82BC-4295-6107F7A70DF6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ABF930-D2C6-CF2C-C167-E40282CA05EC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69BC0E-6905-1AD0-F198-601D9C5CC831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93A11F-2914-F487-3E99-E5A2A9CC9E2D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036D7-A73E-345E-A666-21C94563388A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569B240-4891-61E6-323D-5FF052005AB2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6CABB6-F1E8-D590-00DC-18CDEEB5FE35}"/>
              </a:ext>
            </a:extLst>
          </p:cNvPr>
          <p:cNvSpPr txBox="1"/>
          <p:nvPr/>
        </p:nvSpPr>
        <p:spPr>
          <a:xfrm>
            <a:off x="1410057" y="1064415"/>
            <a:ext cx="6180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관리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시험지 정보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정보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상세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6362E4B-D85C-11FB-3B27-20BF2DFB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77" y="1771878"/>
            <a:ext cx="5312650" cy="3701256"/>
          </a:xfrm>
          <a:prstGeom prst="rect">
            <a:avLst/>
          </a:prstGeom>
          <a:ln>
            <a:solidFill>
              <a:srgbClr val="11427D"/>
            </a:solidFill>
          </a:ln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ADF03A0-FBA5-57DB-CA63-622E8338BE2C}"/>
              </a:ext>
            </a:extLst>
          </p:cNvPr>
          <p:cNvSpPr/>
          <p:nvPr/>
        </p:nvSpPr>
        <p:spPr>
          <a:xfrm>
            <a:off x="1702255" y="3667006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ECB57C-63BA-8ACA-DA1E-ACF497C35C42}"/>
              </a:ext>
            </a:extLst>
          </p:cNvPr>
          <p:cNvSpPr txBox="1"/>
          <p:nvPr/>
        </p:nvSpPr>
        <p:spPr>
          <a:xfrm>
            <a:off x="1709729" y="3642861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3E132E7-9CEA-4159-05A6-EA450FFA77D9}"/>
              </a:ext>
            </a:extLst>
          </p:cNvPr>
          <p:cNvSpPr/>
          <p:nvPr/>
        </p:nvSpPr>
        <p:spPr>
          <a:xfrm>
            <a:off x="6611560" y="2354558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D73663-172A-8074-1392-45F468F4E501}"/>
              </a:ext>
            </a:extLst>
          </p:cNvPr>
          <p:cNvSpPr txBox="1"/>
          <p:nvPr/>
        </p:nvSpPr>
        <p:spPr>
          <a:xfrm>
            <a:off x="6619034" y="2330413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B85453-1594-E433-537B-EBB68DF705D9}"/>
              </a:ext>
            </a:extLst>
          </p:cNvPr>
          <p:cNvSpPr/>
          <p:nvPr/>
        </p:nvSpPr>
        <p:spPr>
          <a:xfrm flipV="1">
            <a:off x="2017737" y="4012193"/>
            <a:ext cx="3699119" cy="1591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9F0DECA-49F4-877A-FAC1-61C807350BAC}"/>
              </a:ext>
            </a:extLst>
          </p:cNvPr>
          <p:cNvCxnSpPr>
            <a:cxnSpLocks/>
            <a:stCxn id="33" idx="3"/>
            <a:endCxn id="17" idx="1"/>
          </p:cNvCxnSpPr>
          <p:nvPr/>
        </p:nvCxnSpPr>
        <p:spPr>
          <a:xfrm flipV="1">
            <a:off x="5716856" y="3704586"/>
            <a:ext cx="1109170" cy="3871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1AFC672-EF97-285F-F355-91CE6C8BF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026" y="2692357"/>
            <a:ext cx="4256197" cy="2024458"/>
          </a:xfrm>
          <a:prstGeom prst="rect">
            <a:avLst/>
          </a:prstGeom>
          <a:ln>
            <a:solidFill>
              <a:srgbClr val="11427D"/>
            </a:solidFill>
          </a:ln>
        </p:spPr>
      </p:pic>
    </p:spTree>
    <p:extLst>
      <p:ext uri="{BB962C8B-B14F-4D97-AF65-F5344CB8AC3E}">
        <p14:creationId xmlns:p14="http://schemas.microsoft.com/office/powerpoint/2010/main" val="423933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D04C-23B6-F0F8-D6C8-68FA96329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88DDE66-911D-BF59-FD4F-A29EACFC20CD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8E95BFC-5105-33EB-281C-DBAD544B79FB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4EEEEF-CA07-D537-177F-83D26CBFEADE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64B6B4-76E5-00F4-F87E-DEB17CACEC3E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ED77EB-B9B1-0358-1C20-42898ACC0AE3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6C1598-D829-0C46-0BCE-4B3ED503C72B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C41652E-E902-75F1-A281-8C080304E38F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8D84BA9-EA10-0AFF-4ED0-3FC56DDFB3FA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2DB0BD-9266-4AF4-98B4-59FA3FB32050}"/>
              </a:ext>
            </a:extLst>
          </p:cNvPr>
          <p:cNvSpPr txBox="1"/>
          <p:nvPr/>
        </p:nvSpPr>
        <p:spPr>
          <a:xfrm>
            <a:off x="1410059" y="1064415"/>
            <a:ext cx="3791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관리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추가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D79AFA-ED50-0E2B-1AA5-F2BE829E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31" y="1732137"/>
            <a:ext cx="5442231" cy="3778219"/>
          </a:xfrm>
          <a:prstGeom prst="rect">
            <a:avLst/>
          </a:prstGeom>
          <a:ln>
            <a:solidFill>
              <a:srgbClr val="11427D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134745D-2690-1CAA-A1A2-E89A6924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242" y="3064446"/>
            <a:ext cx="3638470" cy="2076674"/>
          </a:xfrm>
          <a:prstGeom prst="rect">
            <a:avLst/>
          </a:prstGeom>
          <a:ln>
            <a:solidFill>
              <a:srgbClr val="11427D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8111B44-B54D-3EFD-A4B4-486F8F6E8D1B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6298163" y="3732035"/>
            <a:ext cx="1024079" cy="3707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75E6E5-5236-49C4-0A28-ECC7F70EADC7}"/>
              </a:ext>
            </a:extLst>
          </p:cNvPr>
          <p:cNvSpPr/>
          <p:nvPr/>
        </p:nvSpPr>
        <p:spPr>
          <a:xfrm>
            <a:off x="5896947" y="3630577"/>
            <a:ext cx="401216" cy="202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6F8E6CB-9E20-4E8A-E2B1-6A4D4B1D4C2D}"/>
              </a:ext>
            </a:extLst>
          </p:cNvPr>
          <p:cNvSpPr/>
          <p:nvPr/>
        </p:nvSpPr>
        <p:spPr>
          <a:xfrm>
            <a:off x="6223421" y="3285390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7B1338-B8BC-0DE3-1103-C0DD034C1489}"/>
              </a:ext>
            </a:extLst>
          </p:cNvPr>
          <p:cNvSpPr txBox="1"/>
          <p:nvPr/>
        </p:nvSpPr>
        <p:spPr>
          <a:xfrm>
            <a:off x="6230895" y="3261245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B78397-16C7-C5E7-D2FA-302A9EC0CF25}"/>
              </a:ext>
            </a:extLst>
          </p:cNvPr>
          <p:cNvSpPr/>
          <p:nvPr/>
        </p:nvSpPr>
        <p:spPr>
          <a:xfrm>
            <a:off x="7369522" y="3401007"/>
            <a:ext cx="3453988" cy="13855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1FBD4C8-4B47-7215-F0A7-72554581DC9C}"/>
              </a:ext>
            </a:extLst>
          </p:cNvPr>
          <p:cNvSpPr/>
          <p:nvPr/>
        </p:nvSpPr>
        <p:spPr>
          <a:xfrm>
            <a:off x="7091363" y="2719259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4593FC-F61D-534D-694A-ADC5E2E1656B}"/>
              </a:ext>
            </a:extLst>
          </p:cNvPr>
          <p:cNvSpPr txBox="1"/>
          <p:nvPr/>
        </p:nvSpPr>
        <p:spPr>
          <a:xfrm>
            <a:off x="7098837" y="2695114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9A213D2-1C5A-5487-2D84-19F9847178EE}"/>
              </a:ext>
            </a:extLst>
          </p:cNvPr>
          <p:cNvSpPr/>
          <p:nvPr/>
        </p:nvSpPr>
        <p:spPr>
          <a:xfrm>
            <a:off x="9660391" y="4950202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680242-A3EB-339D-5DAB-6F58BB17D88E}"/>
              </a:ext>
            </a:extLst>
          </p:cNvPr>
          <p:cNvSpPr txBox="1"/>
          <p:nvPr/>
        </p:nvSpPr>
        <p:spPr>
          <a:xfrm>
            <a:off x="9667865" y="4926057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06D8614-3112-CD94-E65B-B6D522E0F683}"/>
              </a:ext>
            </a:extLst>
          </p:cNvPr>
          <p:cNvSpPr/>
          <p:nvPr/>
        </p:nvSpPr>
        <p:spPr>
          <a:xfrm>
            <a:off x="10013194" y="4877950"/>
            <a:ext cx="401216" cy="202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301149-63A7-1D0F-5902-59C9D517A96B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79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EAF70-6A67-DA9A-9BAB-A6526B43F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3836C6B-305B-B066-6A06-255EB48A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401" y="3007276"/>
            <a:ext cx="4025274" cy="2297444"/>
          </a:xfrm>
          <a:prstGeom prst="rect">
            <a:avLst/>
          </a:prstGeom>
          <a:ln>
            <a:solidFill>
              <a:srgbClr val="11427D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29A3D13-56A0-7CA2-94A1-F3657ED8D1E7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747B8F5-A195-9E5A-2318-65CDD906373E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1C79C2-A914-5444-A09C-4CBA997B8C5F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CB2235-1E82-177C-ED0D-1DC391C650F4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A2F961-B8ED-29F9-4001-CDC5D88D86B5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20080F-7174-C73C-49A8-1636E8F1D017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EAC50B-7879-CBF5-1D4A-FAED05FBCB0E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868A172-8614-2EF3-973D-7B9B3317849A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116DA3-D89C-F298-C1A0-7AAFA8DC672C}"/>
              </a:ext>
            </a:extLst>
          </p:cNvPr>
          <p:cNvSpPr txBox="1"/>
          <p:nvPr/>
        </p:nvSpPr>
        <p:spPr>
          <a:xfrm>
            <a:off x="1410059" y="1064415"/>
            <a:ext cx="3958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관리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수정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920AA3-65B3-D1D0-12B8-55DE64C7F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31" y="1732137"/>
            <a:ext cx="5442231" cy="3778219"/>
          </a:xfrm>
          <a:prstGeom prst="rect">
            <a:avLst/>
          </a:prstGeom>
          <a:ln>
            <a:solidFill>
              <a:srgbClr val="11427D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A01814-E369-6EEA-86B6-2606782F1E25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298163" y="3732035"/>
            <a:ext cx="749238" cy="423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6BDC8-22BD-39C2-100D-BC0900E9F607}"/>
              </a:ext>
            </a:extLst>
          </p:cNvPr>
          <p:cNvSpPr/>
          <p:nvPr/>
        </p:nvSpPr>
        <p:spPr>
          <a:xfrm>
            <a:off x="5896947" y="3630577"/>
            <a:ext cx="401216" cy="202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5F90CB-C331-ECCE-AF05-B616DAD89DC3}"/>
              </a:ext>
            </a:extLst>
          </p:cNvPr>
          <p:cNvSpPr/>
          <p:nvPr/>
        </p:nvSpPr>
        <p:spPr>
          <a:xfrm>
            <a:off x="6223421" y="3285390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AD8FD8-CC7D-2F29-E4F4-58E93D49CE1D}"/>
              </a:ext>
            </a:extLst>
          </p:cNvPr>
          <p:cNvSpPr txBox="1"/>
          <p:nvPr/>
        </p:nvSpPr>
        <p:spPr>
          <a:xfrm>
            <a:off x="6230895" y="3261245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EE0034-D150-8B0D-E24F-ABE71E4AB73F}"/>
              </a:ext>
            </a:extLst>
          </p:cNvPr>
          <p:cNvSpPr/>
          <p:nvPr/>
        </p:nvSpPr>
        <p:spPr>
          <a:xfrm>
            <a:off x="7089600" y="3401006"/>
            <a:ext cx="3883547" cy="15343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0365325-CC16-1566-EC3A-F8B92181E38F}"/>
              </a:ext>
            </a:extLst>
          </p:cNvPr>
          <p:cNvSpPr/>
          <p:nvPr/>
        </p:nvSpPr>
        <p:spPr>
          <a:xfrm>
            <a:off x="6708806" y="2719259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36CC20-6189-8636-0C96-D5B7346279F5}"/>
              </a:ext>
            </a:extLst>
          </p:cNvPr>
          <p:cNvSpPr txBox="1"/>
          <p:nvPr/>
        </p:nvSpPr>
        <p:spPr>
          <a:xfrm>
            <a:off x="6716280" y="2695114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1F603D2-028A-89AD-41B4-06B34000C965}"/>
              </a:ext>
            </a:extLst>
          </p:cNvPr>
          <p:cNvSpPr/>
          <p:nvPr/>
        </p:nvSpPr>
        <p:spPr>
          <a:xfrm>
            <a:off x="9679050" y="5103289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2BD8BE-C40D-0AAE-23A1-E01F169BA444}"/>
              </a:ext>
            </a:extLst>
          </p:cNvPr>
          <p:cNvSpPr txBox="1"/>
          <p:nvPr/>
        </p:nvSpPr>
        <p:spPr>
          <a:xfrm>
            <a:off x="9686524" y="5079144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8C7DB1-6E26-CAD6-AABF-BA8E19BA6B9A}"/>
              </a:ext>
            </a:extLst>
          </p:cNvPr>
          <p:cNvSpPr/>
          <p:nvPr/>
        </p:nvSpPr>
        <p:spPr>
          <a:xfrm>
            <a:off x="10041184" y="5031037"/>
            <a:ext cx="401216" cy="202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C986C0-01A6-ADFC-06B9-50BC2A5D4057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93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33CAA-CB35-C53A-D987-9F3B4959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70E1D88-5381-CDA7-69B3-5BC724AB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457" y="2992835"/>
            <a:ext cx="4220481" cy="2408859"/>
          </a:xfrm>
          <a:prstGeom prst="rect">
            <a:avLst/>
          </a:prstGeom>
          <a:ln>
            <a:solidFill>
              <a:srgbClr val="11427D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0B3A411-482A-C057-641C-139FB5279D24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5271C9-A544-4454-7D1E-CFCBD0F42557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EE2A13-362B-A660-A90D-CA9264A198D7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2369A7-47DC-8CF3-84A7-C930A73981A4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9BD185-7383-B470-8251-6B8E969ED324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DBF656-1D41-4B64-0901-5CF300345CD4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1BBDA4-9F0A-72FF-3483-593E8A0BDC88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DB54F3-4C13-A2D8-6B87-D45162FAEE1D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5944E7-BDE5-F3C8-3B25-3560A024A9C5}"/>
              </a:ext>
            </a:extLst>
          </p:cNvPr>
          <p:cNvSpPr txBox="1"/>
          <p:nvPr/>
        </p:nvSpPr>
        <p:spPr>
          <a:xfrm>
            <a:off x="1410058" y="1064415"/>
            <a:ext cx="3771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관리 </a:t>
            </a:r>
            <a:r>
              <a:rPr lang="en-US" altLang="ko-KR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삭제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4596C8-A83C-A4CB-B981-53E4CD67B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31" y="1732137"/>
            <a:ext cx="5442231" cy="3778219"/>
          </a:xfrm>
          <a:prstGeom prst="rect">
            <a:avLst/>
          </a:prstGeom>
          <a:ln>
            <a:solidFill>
              <a:srgbClr val="11427D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F706DA0-B9C9-6CC2-2AF4-19677FC9460C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>
            <a:off x="6298163" y="3732035"/>
            <a:ext cx="640294" cy="4652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A03724-CA37-9FBA-82BD-C16B83D61E18}"/>
              </a:ext>
            </a:extLst>
          </p:cNvPr>
          <p:cNvSpPr/>
          <p:nvPr/>
        </p:nvSpPr>
        <p:spPr>
          <a:xfrm>
            <a:off x="5896947" y="3630577"/>
            <a:ext cx="401216" cy="202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A156FF-F91E-F444-BC67-7A042202DE1F}"/>
              </a:ext>
            </a:extLst>
          </p:cNvPr>
          <p:cNvSpPr/>
          <p:nvPr/>
        </p:nvSpPr>
        <p:spPr>
          <a:xfrm>
            <a:off x="6223421" y="3285390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28EB48-6C62-FE5D-2B10-718A4F603F6F}"/>
              </a:ext>
            </a:extLst>
          </p:cNvPr>
          <p:cNvSpPr txBox="1"/>
          <p:nvPr/>
        </p:nvSpPr>
        <p:spPr>
          <a:xfrm>
            <a:off x="6230895" y="3261245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FF082C-E903-EF27-88BE-BEC650314438}"/>
              </a:ext>
            </a:extLst>
          </p:cNvPr>
          <p:cNvSpPr/>
          <p:nvPr/>
        </p:nvSpPr>
        <p:spPr>
          <a:xfrm>
            <a:off x="6968303" y="3401006"/>
            <a:ext cx="1701290" cy="2295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A278896-0BB0-9381-243C-22AF51978CF2}"/>
              </a:ext>
            </a:extLst>
          </p:cNvPr>
          <p:cNvSpPr/>
          <p:nvPr/>
        </p:nvSpPr>
        <p:spPr>
          <a:xfrm>
            <a:off x="6634163" y="2719259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CEA1A0-3863-FB5C-8947-286F7D8588AE}"/>
              </a:ext>
            </a:extLst>
          </p:cNvPr>
          <p:cNvSpPr txBox="1"/>
          <p:nvPr/>
        </p:nvSpPr>
        <p:spPr>
          <a:xfrm>
            <a:off x="6641637" y="2695114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E6ABA61-0B22-2FD6-2EF0-A80F8A1554FF}"/>
              </a:ext>
            </a:extLst>
          </p:cNvPr>
          <p:cNvSpPr/>
          <p:nvPr/>
        </p:nvSpPr>
        <p:spPr>
          <a:xfrm>
            <a:off x="9716373" y="5194232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2E88AE-00AD-ACDB-EEBE-F74F37DB16E2}"/>
              </a:ext>
            </a:extLst>
          </p:cNvPr>
          <p:cNvSpPr txBox="1"/>
          <p:nvPr/>
        </p:nvSpPr>
        <p:spPr>
          <a:xfrm>
            <a:off x="9723847" y="5170087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6B7618-C9EE-3A99-C7FA-08E5EA784379}"/>
              </a:ext>
            </a:extLst>
          </p:cNvPr>
          <p:cNvSpPr/>
          <p:nvPr/>
        </p:nvSpPr>
        <p:spPr>
          <a:xfrm>
            <a:off x="10059845" y="5093485"/>
            <a:ext cx="455752" cy="2309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88271-83C5-724D-5D66-FC25BA83C307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850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C6AB2-98A1-EF57-D740-32E509D50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16AB695-D34F-B4B5-68DB-0E795918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51" y="1574022"/>
            <a:ext cx="2531842" cy="4317693"/>
          </a:xfrm>
          <a:prstGeom prst="rect">
            <a:avLst/>
          </a:prstGeom>
          <a:ln>
            <a:solidFill>
              <a:srgbClr val="11427D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4423D51-7ADC-1646-8DDB-5B126B684546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131BE0B-9ECD-94CA-ACD2-4F2699969C42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1448FA-67EB-FA8B-D762-DC2FABA77AFF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73667D-6D64-363C-26E0-728E67CA7A08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2D8152-A73D-B0DC-F276-AD9D4CE81074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3C9E23-DDEC-9121-7ABD-4662EB3914CC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494526D-ED52-B67E-E540-717BA7427816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69FB706-0B1E-8607-E945-CC66A3770A7C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2D5648-322F-3A66-CB9E-A37EE5BE1F2E}"/>
              </a:ext>
            </a:extLst>
          </p:cNvPr>
          <p:cNvSpPr txBox="1"/>
          <p:nvPr/>
        </p:nvSpPr>
        <p:spPr>
          <a:xfrm>
            <a:off x="1410058" y="1064415"/>
            <a:ext cx="3761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관리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추가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35870C6-D5A7-14A1-8C13-43DD2A7C8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699" y="1732137"/>
            <a:ext cx="5442231" cy="3778219"/>
          </a:xfrm>
          <a:prstGeom prst="rect">
            <a:avLst/>
          </a:prstGeom>
          <a:ln>
            <a:solidFill>
              <a:srgbClr val="11427D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5B986C9-D4A6-437A-2C50-112DFE2FFEAA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897931" y="3732035"/>
            <a:ext cx="956720" cy="8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3B987F-CB4F-4784-0EC6-01D26CED6416}"/>
              </a:ext>
            </a:extLst>
          </p:cNvPr>
          <p:cNvSpPr/>
          <p:nvPr/>
        </p:nvSpPr>
        <p:spPr>
          <a:xfrm>
            <a:off x="6496715" y="3630577"/>
            <a:ext cx="401216" cy="202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8470AE6-4FC0-98AA-F5F4-20C397B76884}"/>
              </a:ext>
            </a:extLst>
          </p:cNvPr>
          <p:cNvSpPr/>
          <p:nvPr/>
        </p:nvSpPr>
        <p:spPr>
          <a:xfrm>
            <a:off x="6823189" y="3285390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0ABFD-BF2D-8ACC-9CCB-E156F2BB9C01}"/>
              </a:ext>
            </a:extLst>
          </p:cNvPr>
          <p:cNvSpPr txBox="1"/>
          <p:nvPr/>
        </p:nvSpPr>
        <p:spPr>
          <a:xfrm>
            <a:off x="6830663" y="3261245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46DA10-8B1D-47F7-AAB9-8FFB195F20AB}"/>
              </a:ext>
            </a:extLst>
          </p:cNvPr>
          <p:cNvSpPr/>
          <p:nvPr/>
        </p:nvSpPr>
        <p:spPr>
          <a:xfrm>
            <a:off x="8119328" y="2270298"/>
            <a:ext cx="2057060" cy="252199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2538B35-8470-5565-8FE6-22FD5475A017}"/>
              </a:ext>
            </a:extLst>
          </p:cNvPr>
          <p:cNvSpPr/>
          <p:nvPr/>
        </p:nvSpPr>
        <p:spPr>
          <a:xfrm>
            <a:off x="7539169" y="1278332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FB1385-CA7B-C86F-F547-BBD911D3555A}"/>
              </a:ext>
            </a:extLst>
          </p:cNvPr>
          <p:cNvSpPr txBox="1"/>
          <p:nvPr/>
        </p:nvSpPr>
        <p:spPr>
          <a:xfrm>
            <a:off x="7546643" y="1254187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2ECBC2D-2516-19F4-A2F5-6E58295218B7}"/>
              </a:ext>
            </a:extLst>
          </p:cNvPr>
          <p:cNvSpPr/>
          <p:nvPr/>
        </p:nvSpPr>
        <p:spPr>
          <a:xfrm>
            <a:off x="8674155" y="5551905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759997-3C1D-E0BB-F151-1884CDD96EB1}"/>
              </a:ext>
            </a:extLst>
          </p:cNvPr>
          <p:cNvSpPr txBox="1"/>
          <p:nvPr/>
        </p:nvSpPr>
        <p:spPr>
          <a:xfrm>
            <a:off x="8681629" y="5527760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7A6A788-F8DB-56ED-A36F-104A5262E6C2}"/>
              </a:ext>
            </a:extLst>
          </p:cNvPr>
          <p:cNvSpPr/>
          <p:nvPr/>
        </p:nvSpPr>
        <p:spPr>
          <a:xfrm>
            <a:off x="9037291" y="5460991"/>
            <a:ext cx="520841" cy="2131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531E45-A5AE-F9B4-9A80-73F33D21D6A1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7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68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9F3D5-C3BC-ACB3-FD9F-E6BFCF4C5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5410-C70E-8CAB-110D-3C98CE4E1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764" y="1452692"/>
            <a:ext cx="4595797" cy="748735"/>
          </a:xfrm>
          <a:effectLst/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E8E8E8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Table of contents</a:t>
            </a:r>
            <a:endParaRPr lang="ko-KR" altLang="en-US" sz="3600" b="1" dirty="0">
              <a:solidFill>
                <a:srgbClr val="E8E8E8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94149E7-91D2-7FD7-A0CE-966A36553CA9}"/>
              </a:ext>
            </a:extLst>
          </p:cNvPr>
          <p:cNvSpPr txBox="1">
            <a:spLocks/>
          </p:cNvSpPr>
          <p:nvPr/>
        </p:nvSpPr>
        <p:spPr>
          <a:xfrm>
            <a:off x="6532270" y="1571626"/>
            <a:ext cx="4318752" cy="4231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1. </a:t>
            </a:r>
            <a:r>
              <a:rPr lang="ko-KR" altLang="en-US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로그인 화면</a:t>
            </a:r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32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및 </a:t>
            </a:r>
            <a:endParaRPr lang="en-US" altLang="ko-KR" sz="3200" dirty="0">
              <a:solidFill>
                <a:srgbClr val="124684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algn="l"/>
            <a:r>
              <a:rPr lang="en-US" altLang="ko-KR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</a:t>
            </a:r>
            <a:r>
              <a:rPr lang="ko-KR" altLang="en-US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관리자 화면</a:t>
            </a:r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r>
              <a:rPr lang="en-US" altLang="ko-KR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3. </a:t>
            </a:r>
            <a:r>
              <a:rPr lang="ko-KR" altLang="en-US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강사 화면</a:t>
            </a:r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r>
              <a:rPr lang="en-US" altLang="ko-KR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4. </a:t>
            </a:r>
            <a:r>
              <a:rPr lang="ko-KR" altLang="en-US" sz="30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학생 화면</a:t>
            </a:r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l"/>
            <a:endParaRPr lang="en-US" altLang="ko-KR" sz="30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8B0BC8D-0047-1E17-A9BB-B0029591D7D7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FC3FAF-4066-BA2E-884D-C9EE87BF8609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C48518F-8DBC-2855-0904-BDCF0C5F3A0F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C60D1-DFF3-F943-303E-74D133B27D5D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34B1AE-78AF-7B1F-2276-CB442B19C12F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66B86-46D4-FF45-301F-A8677F73C48D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8F52CA-A1ED-049E-13F6-43E7026EE735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27934A9-FC59-E873-782B-308B852AFB7E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7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15471-E4A4-5728-C57A-9C50B1DC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845BD3A-25C1-65E7-48B4-22573B59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797" y="1623126"/>
            <a:ext cx="2492042" cy="4249821"/>
          </a:xfrm>
          <a:prstGeom prst="rect">
            <a:avLst/>
          </a:prstGeom>
          <a:ln>
            <a:solidFill>
              <a:srgbClr val="11427D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CFF4A53-D35A-EF38-00D3-26BA9ED9CB6E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9EA046-1BAA-2B2F-E7D1-165888D2DBC5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7F07F8-FAAA-21C3-6398-2373C80B7C6E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D2C8D-9D69-4B71-D0D9-CA12CFDE4C12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4111FF-0F82-D02B-A8D7-105763BFAD29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E990B0-AFEF-D559-E96D-C1C36F2A0BA2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6CA4E87-4679-74CB-2F34-6D40A1B2BE97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F651EE-A883-1BC3-C0D4-243BAC850CBC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6DA530-6233-8E95-A1D9-2FA523B06E29}"/>
              </a:ext>
            </a:extLst>
          </p:cNvPr>
          <p:cNvSpPr txBox="1"/>
          <p:nvPr/>
        </p:nvSpPr>
        <p:spPr>
          <a:xfrm>
            <a:off x="1410059" y="1064415"/>
            <a:ext cx="3751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관리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수정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644E29-B48F-9B26-4DAF-C2B19ABB0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699" y="1732137"/>
            <a:ext cx="5442231" cy="3778219"/>
          </a:xfrm>
          <a:prstGeom prst="rect">
            <a:avLst/>
          </a:prstGeom>
          <a:ln>
            <a:solidFill>
              <a:srgbClr val="11427D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FD20D6-F312-9309-6D3B-69A92418C2B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897931" y="3732035"/>
            <a:ext cx="956720" cy="8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7D1FC1-903A-743A-57E3-9F2327491A75}"/>
              </a:ext>
            </a:extLst>
          </p:cNvPr>
          <p:cNvSpPr/>
          <p:nvPr/>
        </p:nvSpPr>
        <p:spPr>
          <a:xfrm>
            <a:off x="6496715" y="3630577"/>
            <a:ext cx="401216" cy="202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1251AB1-DCC8-B018-E44B-65428B8F637C}"/>
              </a:ext>
            </a:extLst>
          </p:cNvPr>
          <p:cNvSpPr/>
          <p:nvPr/>
        </p:nvSpPr>
        <p:spPr>
          <a:xfrm>
            <a:off x="6823189" y="3285390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FA3D9A-3F76-F0D1-4014-13AC8AEBD827}"/>
              </a:ext>
            </a:extLst>
          </p:cNvPr>
          <p:cNvSpPr txBox="1"/>
          <p:nvPr/>
        </p:nvSpPr>
        <p:spPr>
          <a:xfrm>
            <a:off x="6830663" y="3261245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4DE029-AE60-B5B7-801D-1871BCB62AB7}"/>
              </a:ext>
            </a:extLst>
          </p:cNvPr>
          <p:cNvSpPr/>
          <p:nvPr/>
        </p:nvSpPr>
        <p:spPr>
          <a:xfrm>
            <a:off x="8070168" y="2113935"/>
            <a:ext cx="1919407" cy="30524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E67E794-2237-8332-E150-745046F2168F}"/>
              </a:ext>
            </a:extLst>
          </p:cNvPr>
          <p:cNvSpPr/>
          <p:nvPr/>
        </p:nvSpPr>
        <p:spPr>
          <a:xfrm>
            <a:off x="7539169" y="1278332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2E53C-4354-4E36-89AE-5BEC07E70550}"/>
              </a:ext>
            </a:extLst>
          </p:cNvPr>
          <p:cNvSpPr txBox="1"/>
          <p:nvPr/>
        </p:nvSpPr>
        <p:spPr>
          <a:xfrm>
            <a:off x="7546643" y="1254187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68D9AF-6DB5-D58C-90D7-C809D0D25FC1}"/>
              </a:ext>
            </a:extLst>
          </p:cNvPr>
          <p:cNvSpPr/>
          <p:nvPr/>
        </p:nvSpPr>
        <p:spPr>
          <a:xfrm>
            <a:off x="8605329" y="5335594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93FC39-011A-EF1A-81A8-B2019920D7C1}"/>
              </a:ext>
            </a:extLst>
          </p:cNvPr>
          <p:cNvSpPr txBox="1"/>
          <p:nvPr/>
        </p:nvSpPr>
        <p:spPr>
          <a:xfrm>
            <a:off x="8612803" y="5311449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DCA1DC-C118-05F2-AD4B-BAB3C23BEBDC}"/>
              </a:ext>
            </a:extLst>
          </p:cNvPr>
          <p:cNvSpPr/>
          <p:nvPr/>
        </p:nvSpPr>
        <p:spPr>
          <a:xfrm>
            <a:off x="8968465" y="5244680"/>
            <a:ext cx="520841" cy="2131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A0C8F-6D52-254B-399A-38B27BF00196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01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A2D68-EE60-D846-3941-849BA52C0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6030AE6-83BF-5E2B-EE82-D3721AAE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259" y="1701628"/>
            <a:ext cx="2393470" cy="4081722"/>
          </a:xfrm>
          <a:prstGeom prst="rect">
            <a:avLst/>
          </a:prstGeom>
          <a:ln>
            <a:solidFill>
              <a:srgbClr val="11427D"/>
            </a:solidFill>
          </a:ln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CEC2688-E51D-CCC5-F45C-5AC1E05F7EFD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040594F-2981-6FFF-2EA8-1361496F3CCE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F98043-0DA8-8855-27DF-28817F12F36A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5F653C-DB3D-6C34-F405-7A2A4A185CCD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BEEF1E-63E7-A248-FBAC-ECCA0732FB9C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86241D-2192-431B-4F90-D9C88A30C715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79F57F-F1E6-897E-889A-5F0C0AD9667D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08C45F-1B80-70EC-CC74-D75B5D680638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9C2F92-2C40-905A-7E3A-46E713B22E11}"/>
              </a:ext>
            </a:extLst>
          </p:cNvPr>
          <p:cNvSpPr txBox="1"/>
          <p:nvPr/>
        </p:nvSpPr>
        <p:spPr>
          <a:xfrm>
            <a:off x="1410059" y="1064415"/>
            <a:ext cx="3751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 관리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삭제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29B410-8B3C-ABE4-2F41-E8D920301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363" y="1732137"/>
            <a:ext cx="5442231" cy="3778219"/>
          </a:xfrm>
          <a:prstGeom prst="rect">
            <a:avLst/>
          </a:prstGeom>
          <a:ln>
            <a:solidFill>
              <a:srgbClr val="11427D"/>
            </a:solidFill>
          </a:ln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F994EB-1467-443B-663E-C9A4C33798F6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17595" y="3732035"/>
            <a:ext cx="786664" cy="104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D49688-3618-D8CC-1E56-9E4340EF6564}"/>
              </a:ext>
            </a:extLst>
          </p:cNvPr>
          <p:cNvSpPr/>
          <p:nvPr/>
        </p:nvSpPr>
        <p:spPr>
          <a:xfrm>
            <a:off x="6516379" y="3630577"/>
            <a:ext cx="401216" cy="202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73C4E85-C0D0-2ED2-295A-5FDBD57A4ED2}"/>
              </a:ext>
            </a:extLst>
          </p:cNvPr>
          <p:cNvSpPr/>
          <p:nvPr/>
        </p:nvSpPr>
        <p:spPr>
          <a:xfrm>
            <a:off x="6842853" y="3285390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47B7C-861B-C94A-1FDD-D36046D6C88F}"/>
              </a:ext>
            </a:extLst>
          </p:cNvPr>
          <p:cNvSpPr txBox="1"/>
          <p:nvPr/>
        </p:nvSpPr>
        <p:spPr>
          <a:xfrm>
            <a:off x="6850327" y="3261245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A4F6E0E-337E-2E31-5E10-79AAB8AC2E68}"/>
              </a:ext>
            </a:extLst>
          </p:cNvPr>
          <p:cNvSpPr/>
          <p:nvPr/>
        </p:nvSpPr>
        <p:spPr>
          <a:xfrm>
            <a:off x="7755535" y="2300750"/>
            <a:ext cx="191940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22259B5-8C21-A095-2918-4C4B2036549F}"/>
              </a:ext>
            </a:extLst>
          </p:cNvPr>
          <p:cNvSpPr/>
          <p:nvPr/>
        </p:nvSpPr>
        <p:spPr>
          <a:xfrm>
            <a:off x="7362186" y="1484810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7C73AD-354A-89DA-0C66-4BD7A3554FBF}"/>
              </a:ext>
            </a:extLst>
          </p:cNvPr>
          <p:cNvSpPr txBox="1"/>
          <p:nvPr/>
        </p:nvSpPr>
        <p:spPr>
          <a:xfrm>
            <a:off x="7369660" y="1460665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9865EDC-DAD5-0CF8-7EAF-07709066391C}"/>
              </a:ext>
            </a:extLst>
          </p:cNvPr>
          <p:cNvSpPr/>
          <p:nvPr/>
        </p:nvSpPr>
        <p:spPr>
          <a:xfrm>
            <a:off x="8624993" y="5542072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AC42C-A9A4-9037-E424-E18A2E3FFBC2}"/>
              </a:ext>
            </a:extLst>
          </p:cNvPr>
          <p:cNvSpPr txBox="1"/>
          <p:nvPr/>
        </p:nvSpPr>
        <p:spPr>
          <a:xfrm>
            <a:off x="8632467" y="5517927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D8600B0-1A1F-8C4D-519A-E5DEC922E557}"/>
              </a:ext>
            </a:extLst>
          </p:cNvPr>
          <p:cNvSpPr/>
          <p:nvPr/>
        </p:nvSpPr>
        <p:spPr>
          <a:xfrm>
            <a:off x="8988129" y="5451158"/>
            <a:ext cx="520841" cy="2131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AB9A1-4C3D-B931-FFE9-5A559F03F7C9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48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053F-B5A3-3C37-F10C-36F34B04A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21A382-DF33-BDD1-F37D-509D003C1650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A8B88A3-0366-04FC-40FB-A2A190EA16DD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655936-6488-B319-8C5F-81C1097F7139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4A25B9-20EB-418A-5FD4-7F56E1270641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98062A-E6C0-9A67-43B2-1308A222B3CC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2A2E0C-54A0-62E0-09DB-B36E5B136C33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8E0DEE5-C231-1DF7-000F-7CB12EE0D2F4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AC151E-2633-7EAB-3A69-69B4733AD329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5761D7-5D86-2E96-4A10-1A56DA1EF9D6}"/>
              </a:ext>
            </a:extLst>
          </p:cNvPr>
          <p:cNvSpPr txBox="1"/>
          <p:nvPr/>
        </p:nvSpPr>
        <p:spPr>
          <a:xfrm>
            <a:off x="1410059" y="1064415"/>
            <a:ext cx="335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학생별 시험 점수</a:t>
            </a:r>
            <a:endParaRPr lang="ko-KR" altLang="en-US" dirty="0">
              <a:solidFill>
                <a:srgbClr val="124684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1013F37-BCEB-157E-E3DB-711B3AB47B00}"/>
              </a:ext>
            </a:extLst>
          </p:cNvPr>
          <p:cNvGrpSpPr/>
          <p:nvPr/>
        </p:nvGrpSpPr>
        <p:grpSpPr>
          <a:xfrm>
            <a:off x="2911619" y="1502554"/>
            <a:ext cx="6341278" cy="4417889"/>
            <a:chOff x="2911619" y="1502554"/>
            <a:chExt cx="6341278" cy="441788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903C6D6-CF49-613B-FD92-F9E7C49D2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1619" y="1502554"/>
              <a:ext cx="6341278" cy="4417889"/>
            </a:xfrm>
            <a:prstGeom prst="rect">
              <a:avLst/>
            </a:prstGeom>
            <a:ln>
              <a:solidFill>
                <a:srgbClr val="11427D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427918-05D1-6BA3-8CA6-AE26ED50C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5005" y="2540822"/>
              <a:ext cx="4821511" cy="71447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D3395BB-E171-8D2F-40BC-04067F0E390A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226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CEBD6-7280-CAD5-A73E-8D373269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7800BC6-9774-B074-4CF6-F42A06FA70D4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CD0F16-2C02-97B6-A64E-6FF6929CD752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2D3481-9A91-C6BD-BEDB-58FDF62E294B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23C417-1225-046D-5DAF-A0F3E7A9AF70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F1518D-9C4D-3D5A-DC33-3A5E52FF64BC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A4133C-EA63-BA4E-0ACA-95083A180FBD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44ABFF-9CA0-AE36-C7BA-60C5A15C2C34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BB1F1A6-7495-23E1-43F5-4A95CE501362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16D154-6A43-23A5-FDF4-4AFEA16B57BA}"/>
              </a:ext>
            </a:extLst>
          </p:cNvPr>
          <p:cNvSpPr txBox="1"/>
          <p:nvPr/>
        </p:nvSpPr>
        <p:spPr>
          <a:xfrm>
            <a:off x="1410058" y="1064415"/>
            <a:ext cx="4685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학생별 시험 점수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응시 정보</a:t>
            </a:r>
            <a:endParaRPr lang="ko-KR" altLang="en-US" dirty="0">
              <a:solidFill>
                <a:srgbClr val="12468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D9EEE-BFF4-A657-C29A-A94F5E9737AF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34BC613-A887-3553-E7FD-F370E8CB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93" y="1732137"/>
            <a:ext cx="5755930" cy="4010084"/>
          </a:xfrm>
          <a:prstGeom prst="rect">
            <a:avLst/>
          </a:prstGeom>
          <a:ln>
            <a:solidFill>
              <a:srgbClr val="11427D"/>
            </a:solidFill>
          </a:ln>
        </p:spPr>
      </p:pic>
    </p:spTree>
    <p:extLst>
      <p:ext uri="{BB962C8B-B14F-4D97-AF65-F5344CB8AC3E}">
        <p14:creationId xmlns:p14="http://schemas.microsoft.com/office/powerpoint/2010/main" val="2534438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C2A1-53D8-8AD9-DA10-5046345E4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CE53FF1-8EB6-7C2E-8893-F22D943310BF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4B98197-670C-C37E-8B8C-98D8554C1DDD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EDA9F-985F-8969-A235-34D3C19C140C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48EB86-65B2-0FFF-EAD6-0FC5250B3E8A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C21021-BD3B-3293-C9BC-7ADD74327774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0D5CA6-2177-7E2B-8E2F-5BB77BD5138F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2851590-F59E-FBF6-F75A-E371FE34174B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284A39-A8E1-0377-80D8-93FBF0D6FD9C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9703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F5BF1B0-C019-3AB0-9150-F8D984391080}"/>
              </a:ext>
            </a:extLst>
          </p:cNvPr>
          <p:cNvSpPr txBox="1"/>
          <p:nvPr/>
        </p:nvSpPr>
        <p:spPr>
          <a:xfrm>
            <a:off x="1410058" y="1064415"/>
            <a:ext cx="5443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강사 메인 </a:t>
            </a:r>
            <a:r>
              <a:rPr lang="en-US" altLang="ko-KR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학생별 시험 점수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응시 정보 </a:t>
            </a:r>
            <a:r>
              <a:rPr lang="en-US" altLang="ko-KR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상세</a:t>
            </a:r>
            <a:endParaRPr lang="ko-KR" altLang="en-US" dirty="0">
              <a:solidFill>
                <a:srgbClr val="12468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82138C-8DA2-6B8E-0A79-9519D118B8DC}"/>
              </a:ext>
            </a:extLst>
          </p:cNvPr>
          <p:cNvSpPr txBox="1"/>
          <p:nvPr/>
        </p:nvSpPr>
        <p:spPr>
          <a:xfrm>
            <a:off x="1459760" y="691388"/>
            <a:ext cx="860653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2182BE-D213-8201-6279-9FFE6FB0B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31" y="1771878"/>
            <a:ext cx="5755930" cy="4010084"/>
          </a:xfrm>
          <a:prstGeom prst="rect">
            <a:avLst/>
          </a:prstGeom>
          <a:ln>
            <a:solidFill>
              <a:srgbClr val="11427D"/>
            </a:solidFill>
          </a:ln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FF4CF9A-E560-9E6D-0489-9992D1AF4B1C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6842853" y="2738283"/>
            <a:ext cx="993437" cy="981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A3EA0D-A79C-A176-F066-CA24E536AFCD}"/>
              </a:ext>
            </a:extLst>
          </p:cNvPr>
          <p:cNvSpPr/>
          <p:nvPr/>
        </p:nvSpPr>
        <p:spPr>
          <a:xfrm flipV="1">
            <a:off x="2654710" y="2684206"/>
            <a:ext cx="4188143" cy="1081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93250A8-1992-58C8-F1AE-E25E760E87C0}"/>
              </a:ext>
            </a:extLst>
          </p:cNvPr>
          <p:cNvSpPr/>
          <p:nvPr/>
        </p:nvSpPr>
        <p:spPr>
          <a:xfrm>
            <a:off x="6835379" y="2339019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E333-0062-4949-2EDE-9E7C96AD26CD}"/>
              </a:ext>
            </a:extLst>
          </p:cNvPr>
          <p:cNvSpPr txBox="1"/>
          <p:nvPr/>
        </p:nvSpPr>
        <p:spPr>
          <a:xfrm>
            <a:off x="6842853" y="2314874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E80DAA3-A8FD-EE19-26FC-B3B19970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290" y="2037135"/>
            <a:ext cx="2998858" cy="3365671"/>
          </a:xfrm>
          <a:prstGeom prst="rect">
            <a:avLst/>
          </a:prstGeom>
          <a:ln>
            <a:solidFill>
              <a:srgbClr val="11427D"/>
            </a:solidFill>
          </a:ln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A603218-E271-DFA7-CDCF-1A20878D4CAC}"/>
              </a:ext>
            </a:extLst>
          </p:cNvPr>
          <p:cNvSpPr/>
          <p:nvPr/>
        </p:nvSpPr>
        <p:spPr>
          <a:xfrm>
            <a:off x="7520808" y="1664910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F936D6-9FE4-1E02-5FD2-A808320E6857}"/>
              </a:ext>
            </a:extLst>
          </p:cNvPr>
          <p:cNvSpPr txBox="1"/>
          <p:nvPr/>
        </p:nvSpPr>
        <p:spPr>
          <a:xfrm>
            <a:off x="7528282" y="1640765"/>
            <a:ext cx="3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0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68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9B1D2C-9E5F-9A08-94B4-091D5559F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022AC-675C-F957-C769-6EFB33DF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50" y="2675084"/>
            <a:ext cx="4595797" cy="748735"/>
          </a:xfrm>
          <a:effectLst/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학생 화면</a:t>
            </a:r>
            <a:endParaRPr lang="en-US" altLang="ko-KR" sz="36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01B27A-19EA-7BF0-4A69-60D9385E3DA6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76A3A8-819A-BBAE-46E8-372E16B189E5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B78D3F-A670-F16D-2009-BCC866FB4099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DF037-F8FF-CA36-09F2-EA2CCAFC6229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F91712-3C88-CD55-88A1-7EAEF1FC3FA7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31E6EF-A398-CF2F-8947-EEEE81A40BD7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E4244-341E-8F1E-4253-949712DABD0B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90EDB6-4156-122A-5B84-EFB3A6CE4EF2}"/>
              </a:ext>
            </a:extLst>
          </p:cNvPr>
          <p:cNvSpPr txBox="1"/>
          <p:nvPr/>
        </p:nvSpPr>
        <p:spPr>
          <a:xfrm>
            <a:off x="6741268" y="1543869"/>
            <a:ext cx="521402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alpha val="18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04</a:t>
            </a:r>
            <a:endParaRPr lang="ko-KR" altLang="en-US" sz="23900" dirty="0">
              <a:solidFill>
                <a:schemeClr val="bg1">
                  <a:alpha val="18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B5F60-69CC-C1AE-AAF1-21E0965C7046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236369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CA851-D1A2-7A53-DFF3-DF7C7A80E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AE29DD7-6ADB-3414-1DCD-3C3878E230B0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1C5C70A-EAC3-B27D-18EE-895C3368BE0E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AAB176-90F4-E001-5632-16708D6ECCE0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045139-D390-D565-54CC-50DD77726938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72A58A-4AFF-3A1D-80F8-6FB596B7F3E9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897DE4-7FD4-D637-C6A2-4259129FA453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38E0671-8C83-87CE-8156-05AFCD63563D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AC964-C493-07ED-2D66-4B9E8BE18A6F}"/>
              </a:ext>
            </a:extLst>
          </p:cNvPr>
          <p:cNvSpPr txBox="1"/>
          <p:nvPr/>
        </p:nvSpPr>
        <p:spPr>
          <a:xfrm>
            <a:off x="1459760" y="691388"/>
            <a:ext cx="835766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239835-6864-C704-6B7C-1B099F996267}"/>
              </a:ext>
            </a:extLst>
          </p:cNvPr>
          <p:cNvCxnSpPr>
            <a:cxnSpLocks/>
          </p:cNvCxnSpPr>
          <p:nvPr/>
        </p:nvCxnSpPr>
        <p:spPr>
          <a:xfrm flipV="1">
            <a:off x="895523" y="6129338"/>
            <a:ext cx="10421765" cy="36512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3BE211-469C-BD5B-AE3D-242A7F83E0B1}"/>
              </a:ext>
            </a:extLst>
          </p:cNvPr>
          <p:cNvSpPr txBox="1"/>
          <p:nvPr/>
        </p:nvSpPr>
        <p:spPr>
          <a:xfrm>
            <a:off x="1410059" y="1064415"/>
            <a:ext cx="124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학생 메인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EBB150-418F-FA5E-32BD-22F56879B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19" y="1018075"/>
            <a:ext cx="4936266" cy="509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92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3E477-3465-77E4-0380-0D8C254F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D12DE5F-A9A0-0E3F-2E74-BA632C49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861035"/>
            <a:ext cx="3161086" cy="326153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3325A33-3C26-8F83-4775-52DEA1475A11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A108BE-E12D-5C08-CDDF-00AA16487319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BB528A-5992-D2E6-B7B9-76ABD3AC050A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DAE285-5E4D-0BE7-D753-C60584D71AA6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24183-8A11-AFF1-B97E-3620765E6331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4934B4-25E5-5CCE-F4E4-7C3221968A94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6E2BF9-4E4E-0E56-39CA-65513FA12F88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DFB18-DAAE-31D9-6E97-B7AAD13ACE71}"/>
              </a:ext>
            </a:extLst>
          </p:cNvPr>
          <p:cNvSpPr txBox="1"/>
          <p:nvPr/>
        </p:nvSpPr>
        <p:spPr>
          <a:xfrm>
            <a:off x="1459760" y="691388"/>
            <a:ext cx="835766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2406B5-1466-C68E-67E6-502EA0E197D4}"/>
              </a:ext>
            </a:extLst>
          </p:cNvPr>
          <p:cNvCxnSpPr>
            <a:cxnSpLocks/>
          </p:cNvCxnSpPr>
          <p:nvPr/>
        </p:nvCxnSpPr>
        <p:spPr>
          <a:xfrm flipV="1">
            <a:off x="895523" y="6129338"/>
            <a:ext cx="10421765" cy="36512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BBDA18-C53A-E568-7AAB-DD6C53CA4956}"/>
              </a:ext>
            </a:extLst>
          </p:cNvPr>
          <p:cNvSpPr txBox="1"/>
          <p:nvPr/>
        </p:nvSpPr>
        <p:spPr>
          <a:xfrm>
            <a:off x="1410059" y="1064415"/>
            <a:ext cx="149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학생 </a:t>
            </a:r>
            <a:r>
              <a:rPr lang="ko-KR" altLang="en-US" dirty="0" err="1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시험응시</a:t>
            </a:r>
            <a:endParaRPr lang="ko-KR" altLang="en-US" dirty="0">
              <a:solidFill>
                <a:srgbClr val="124684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C529BB-514C-8AC6-EB0F-A83D542AA41E}"/>
              </a:ext>
            </a:extLst>
          </p:cNvPr>
          <p:cNvSpPr/>
          <p:nvPr/>
        </p:nvSpPr>
        <p:spPr>
          <a:xfrm flipV="1">
            <a:off x="861371" y="2501986"/>
            <a:ext cx="447797" cy="2310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661375-47AB-57FA-5C5C-B2A1509F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13" y="1861036"/>
            <a:ext cx="3161086" cy="326153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0EA0F4-CC85-3AAA-FFAD-6A1915C31305}"/>
              </a:ext>
            </a:extLst>
          </p:cNvPr>
          <p:cNvCxnSpPr>
            <a:cxnSpLocks/>
          </p:cNvCxnSpPr>
          <p:nvPr/>
        </p:nvCxnSpPr>
        <p:spPr>
          <a:xfrm flipV="1">
            <a:off x="1296591" y="2266042"/>
            <a:ext cx="3536666" cy="3715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9F970CB-66D3-B06B-B2F1-B79734B12456}"/>
              </a:ext>
            </a:extLst>
          </p:cNvPr>
          <p:cNvSpPr/>
          <p:nvPr/>
        </p:nvSpPr>
        <p:spPr>
          <a:xfrm>
            <a:off x="900025" y="2147613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E02FF46-3A14-D936-B846-AD5919AB3F64}"/>
              </a:ext>
            </a:extLst>
          </p:cNvPr>
          <p:cNvSpPr/>
          <p:nvPr/>
        </p:nvSpPr>
        <p:spPr>
          <a:xfrm>
            <a:off x="6955255" y="2266042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284D93-F90D-09EB-D181-318215616D2F}"/>
              </a:ext>
            </a:extLst>
          </p:cNvPr>
          <p:cNvSpPr/>
          <p:nvPr/>
        </p:nvSpPr>
        <p:spPr>
          <a:xfrm flipV="1">
            <a:off x="7171812" y="2637611"/>
            <a:ext cx="755579" cy="1155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36F9BA8-5106-3361-EDA1-388FB2EF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438" y="1777300"/>
            <a:ext cx="2323544" cy="342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7CA578-452D-C711-E336-B663ABA29BE5}"/>
              </a:ext>
            </a:extLst>
          </p:cNvPr>
          <p:cNvSpPr/>
          <p:nvPr/>
        </p:nvSpPr>
        <p:spPr>
          <a:xfrm flipV="1">
            <a:off x="8572246" y="1777300"/>
            <a:ext cx="2363736" cy="3429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62E792-DD67-F4FD-8BFC-BC2DB864F2AC}"/>
              </a:ext>
            </a:extLst>
          </p:cNvPr>
          <p:cNvSpPr/>
          <p:nvPr/>
        </p:nvSpPr>
        <p:spPr>
          <a:xfrm>
            <a:off x="8458049" y="1777300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5C3488-5487-56C5-C573-BE19693CD59B}"/>
              </a:ext>
            </a:extLst>
          </p:cNvPr>
          <p:cNvCxnSpPr>
            <a:cxnSpLocks/>
          </p:cNvCxnSpPr>
          <p:nvPr/>
        </p:nvCxnSpPr>
        <p:spPr>
          <a:xfrm flipV="1">
            <a:off x="7887199" y="2468655"/>
            <a:ext cx="886332" cy="22672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04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84D35-F11C-F368-4C26-266F85407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118DAD4-48EC-855D-3F5E-AE476B57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39" y="2074338"/>
            <a:ext cx="3391610" cy="34993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37970D-3CD6-84CF-324C-9B3A576DD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23" y="1914729"/>
            <a:ext cx="3391610" cy="3499381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513D6D4-9484-2617-9757-B2B424F08432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2D768AF-B6EA-83B3-FF4E-73F271CAD08E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F8B4EB-EAE7-AC2C-3929-E223F341D396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7E5C1-833F-A32C-69E5-709C28DE843D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940FBB-ABBF-3154-25C0-FB03E588B16A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DC3416-4D92-FBA0-19FA-78BDEEC57F1B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5D1CAA5-88FC-D08C-FBF5-120FFD68C62C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A73F9-0249-9FC9-305B-1B6375C9E446}"/>
              </a:ext>
            </a:extLst>
          </p:cNvPr>
          <p:cNvSpPr txBox="1"/>
          <p:nvPr/>
        </p:nvSpPr>
        <p:spPr>
          <a:xfrm>
            <a:off x="1459760" y="691388"/>
            <a:ext cx="835766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4C397C-4C0A-50E5-A21D-5A86C459FB3C}"/>
              </a:ext>
            </a:extLst>
          </p:cNvPr>
          <p:cNvCxnSpPr>
            <a:cxnSpLocks/>
          </p:cNvCxnSpPr>
          <p:nvPr/>
        </p:nvCxnSpPr>
        <p:spPr>
          <a:xfrm flipV="1">
            <a:off x="895523" y="6129338"/>
            <a:ext cx="10421765" cy="36512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5E0AB8-DB1C-C6BA-7236-A790B7EA3107}"/>
              </a:ext>
            </a:extLst>
          </p:cNvPr>
          <p:cNvSpPr txBox="1"/>
          <p:nvPr/>
        </p:nvSpPr>
        <p:spPr>
          <a:xfrm>
            <a:off x="1410059" y="1064415"/>
            <a:ext cx="124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학생 </a:t>
            </a:r>
            <a:r>
              <a:rPr lang="ko-KR" altLang="en-US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정오표</a:t>
            </a:r>
            <a:endParaRPr lang="ko-KR" altLang="en-US" dirty="0">
              <a:solidFill>
                <a:srgbClr val="124684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A8841D-8874-BA25-9CDC-4275F077159B}"/>
              </a:ext>
            </a:extLst>
          </p:cNvPr>
          <p:cNvSpPr/>
          <p:nvPr/>
        </p:nvSpPr>
        <p:spPr>
          <a:xfrm flipV="1">
            <a:off x="6652007" y="2743200"/>
            <a:ext cx="920242" cy="1205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40F4DEE-C829-04AB-F726-2ACA7852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817" y="2295937"/>
            <a:ext cx="3346958" cy="224463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D453F4-59B6-8AF2-1F0E-E64901FF6C6D}"/>
              </a:ext>
            </a:extLst>
          </p:cNvPr>
          <p:cNvCxnSpPr>
            <a:cxnSpLocks/>
          </p:cNvCxnSpPr>
          <p:nvPr/>
        </p:nvCxnSpPr>
        <p:spPr>
          <a:xfrm flipV="1">
            <a:off x="1296591" y="2863779"/>
            <a:ext cx="5099847" cy="2310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AAE5B1-4CCC-636D-552D-775E88A2F12B}"/>
              </a:ext>
            </a:extLst>
          </p:cNvPr>
          <p:cNvSpPr/>
          <p:nvPr/>
        </p:nvSpPr>
        <p:spPr>
          <a:xfrm flipV="1">
            <a:off x="802344" y="2947879"/>
            <a:ext cx="560643" cy="221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E32C61-CAF9-FEE3-136B-22E0EE83384A}"/>
              </a:ext>
            </a:extLst>
          </p:cNvPr>
          <p:cNvSpPr/>
          <p:nvPr/>
        </p:nvSpPr>
        <p:spPr>
          <a:xfrm flipV="1">
            <a:off x="7928469" y="2295936"/>
            <a:ext cx="3352306" cy="2244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1B9AC11-CDAC-3B0C-5BF5-9A3B4E9B7B4F}"/>
              </a:ext>
            </a:extLst>
          </p:cNvPr>
          <p:cNvSpPr/>
          <p:nvPr/>
        </p:nvSpPr>
        <p:spPr>
          <a:xfrm>
            <a:off x="1278195" y="2427110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CD5D770-F270-210B-CA5F-F43C597628B4}"/>
              </a:ext>
            </a:extLst>
          </p:cNvPr>
          <p:cNvSpPr/>
          <p:nvPr/>
        </p:nvSpPr>
        <p:spPr>
          <a:xfrm>
            <a:off x="6451182" y="2412918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E50A753-502B-DFAC-65C8-319809BA372A}"/>
              </a:ext>
            </a:extLst>
          </p:cNvPr>
          <p:cNvSpPr/>
          <p:nvPr/>
        </p:nvSpPr>
        <p:spPr>
          <a:xfrm>
            <a:off x="7770728" y="1945656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528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78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23F8D-22BB-74EC-FB8A-A0ABBAAD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45E1-68E2-C67D-CE7D-D60A4870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7211"/>
            <a:ext cx="9144000" cy="92187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발표를 </a:t>
            </a:r>
            <a:r>
              <a:rPr lang="ko-KR" altLang="en-US" sz="5400" dirty="0" err="1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들어주셔서</a:t>
            </a:r>
            <a:r>
              <a:rPr lang="ko-KR" altLang="en-US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감사합니다</a:t>
            </a:r>
            <a:r>
              <a:rPr lang="en-US" altLang="ko-KR" sz="54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lang="ko-KR" altLang="en-US" sz="5400" dirty="0"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97DE41-5A92-D7B8-FC5E-4AA046B21839}"/>
              </a:ext>
            </a:extLst>
          </p:cNvPr>
          <p:cNvCxnSpPr>
            <a:cxnSpLocks/>
          </p:cNvCxnSpPr>
          <p:nvPr/>
        </p:nvCxnSpPr>
        <p:spPr>
          <a:xfrm>
            <a:off x="1305436" y="6129338"/>
            <a:ext cx="9648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948936F-A48B-7A99-A225-6A87099B0459}"/>
              </a:ext>
            </a:extLst>
          </p:cNvPr>
          <p:cNvGrpSpPr/>
          <p:nvPr/>
        </p:nvGrpSpPr>
        <p:grpSpPr>
          <a:xfrm>
            <a:off x="5813755" y="489290"/>
            <a:ext cx="1057971" cy="839961"/>
            <a:chOff x="5773271" y="2460252"/>
            <a:chExt cx="1057971" cy="83996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C2587DB-F082-24B1-D46A-03AFB7808F2F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BE7528-2FE1-8085-7A91-6CEB69D60990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6D37A1-AC6D-8DFE-B51C-D5AC513CFB5C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AD1E45-C0BF-D132-838B-480A00830240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7C447C-73C7-6667-9835-748371378755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6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27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45F418-7B02-57A6-1013-9EAF7CB22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19265-7FD7-8607-EFE8-BC0617173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50" y="2675084"/>
            <a:ext cx="4595797" cy="748735"/>
          </a:xfrm>
          <a:effectLst/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로그인 화면</a:t>
            </a:r>
            <a:endParaRPr lang="en-US" altLang="ko-KR" sz="36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4F662F-221E-A663-8F40-8A6744327F5A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40E641-65C7-A61B-AB15-684B11844466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D754072-FBCF-9E7E-EB23-B7BB85B62CB5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95D7F6-6E58-EFBB-A4F0-6EFF857EFD83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9F2940-2B14-111E-EA28-68CAA7EEA727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BA530E-FCD4-5B46-6FDF-79632A5C69B1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0051BD-5354-D10A-C070-78C3D48E2500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AC1070-3C2A-5885-B5CD-3D0FCA097E91}"/>
              </a:ext>
            </a:extLst>
          </p:cNvPr>
          <p:cNvSpPr txBox="1"/>
          <p:nvPr/>
        </p:nvSpPr>
        <p:spPr>
          <a:xfrm>
            <a:off x="6741268" y="1543869"/>
            <a:ext cx="521402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alpha val="18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01</a:t>
            </a:r>
            <a:endParaRPr lang="ko-KR" altLang="en-US" sz="23900" dirty="0">
              <a:solidFill>
                <a:schemeClr val="bg1">
                  <a:alpha val="18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8A652-8F1B-60F7-341A-FC437399DF8C}"/>
              </a:ext>
            </a:extLst>
          </p:cNvPr>
          <p:cNvSpPr txBox="1"/>
          <p:nvPr/>
        </p:nvSpPr>
        <p:spPr>
          <a:xfrm>
            <a:off x="9070812" y="686419"/>
            <a:ext cx="2395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213223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00105-5127-8AB0-C6D2-A4405D54F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9797A76-378A-61B0-F0D5-38C9F7957630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A6377-F721-9F3B-A7E7-7485020BCA84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CF7446-0F11-B0B6-A649-734159B918CB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F8CA74-6C04-21EE-2757-C067CEDA91E1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797254-0B75-1368-43DF-0873572771F7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82E68D-E3B1-1315-F264-1726E1275D5D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2D837FD-E1DB-88B6-BA37-278BC9AFD167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39776-6171-24A3-21C1-451D7D034427}"/>
              </a:ext>
            </a:extLst>
          </p:cNvPr>
          <p:cNvSpPr txBox="1"/>
          <p:nvPr/>
        </p:nvSpPr>
        <p:spPr>
          <a:xfrm>
            <a:off x="1459760" y="691388"/>
            <a:ext cx="835766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BDDE55B-59E4-4858-426A-6DE346899A7A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0EE4FC-74A8-C4F4-158D-3F6A78955C23}"/>
              </a:ext>
            </a:extLst>
          </p:cNvPr>
          <p:cNvCxnSpPr>
            <a:cxnSpLocks/>
          </p:cNvCxnSpPr>
          <p:nvPr/>
        </p:nvCxnSpPr>
        <p:spPr>
          <a:xfrm>
            <a:off x="6532270" y="6129338"/>
            <a:ext cx="4785018" cy="0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CF8A6D-58D7-30C0-EA1D-0774C88A5D35}"/>
              </a:ext>
            </a:extLst>
          </p:cNvPr>
          <p:cNvSpPr txBox="1"/>
          <p:nvPr/>
        </p:nvSpPr>
        <p:spPr>
          <a:xfrm>
            <a:off x="1410059" y="1064415"/>
            <a:ext cx="1316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로그인 화면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864C7CA-1210-890C-F0EA-9A2E10F9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835" y="2187272"/>
            <a:ext cx="2152950" cy="264832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F7904E9-C29E-F0FD-50BA-40B5361C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525" y="2104840"/>
            <a:ext cx="2152950" cy="26483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BCDD9E8-B42E-050A-44AA-7ACC671A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215" y="2141353"/>
            <a:ext cx="215295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5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427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07772-BF5D-02EB-4830-11F6A514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FF5A-4D34-3E1B-87D9-C8BC664AD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936" y="2680265"/>
            <a:ext cx="4595797" cy="748735"/>
          </a:xfrm>
          <a:effectLst/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관리자 화면</a:t>
            </a:r>
            <a:endParaRPr lang="en-US" altLang="ko-KR" sz="3600" dirty="0">
              <a:solidFill>
                <a:srgbClr val="E8E8E8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D5C043-D883-B024-522E-123550FFE932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3807321" cy="0"/>
          </a:xfrm>
          <a:prstGeom prst="line">
            <a:avLst/>
          </a:prstGeom>
          <a:ln>
            <a:solidFill>
              <a:srgbClr val="E8E8E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638AD5-420E-DAAE-7550-94EF65E353A8}"/>
              </a:ext>
            </a:extLst>
          </p:cNvPr>
          <p:cNvGrpSpPr/>
          <p:nvPr/>
        </p:nvGrpSpPr>
        <p:grpSpPr>
          <a:xfrm>
            <a:off x="807724" y="474776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6706EE-0EBB-6E6C-D13E-D902D2CABF7A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64C32D-64EF-34F5-3890-05927EC954DA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A655E6-E56C-676F-0A44-CDCD531F38DF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3E0E56-2032-00FC-C7A5-213CC564337A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BBB1EC-07D4-6604-8F9E-4E22E59B6A15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F85CF-212D-7707-09A6-5EEE6443F65B}"/>
              </a:ext>
            </a:extLst>
          </p:cNvPr>
          <p:cNvSpPr txBox="1"/>
          <p:nvPr/>
        </p:nvSpPr>
        <p:spPr>
          <a:xfrm>
            <a:off x="6741268" y="1543869"/>
            <a:ext cx="521402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>
                <a:solidFill>
                  <a:schemeClr val="bg1">
                    <a:alpha val="18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02</a:t>
            </a:r>
            <a:endParaRPr lang="ko-KR" altLang="en-US" sz="23900" dirty="0">
              <a:solidFill>
                <a:schemeClr val="bg1">
                  <a:alpha val="18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7A692-4D6F-E4B5-C94F-C27FF97DCBDC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114338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350E3-2050-031C-735A-168068ED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295CD17-26C0-C681-E472-7BE3C518DD0D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35743E2-C73B-D634-4257-698531F0303B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3DF7E6-200B-DEFD-25CA-351ECAC160A2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4FC371-9E86-AACA-8873-2813D09AC2D4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DBA98D-00E9-0CD1-080D-4AE514E8D79D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D5D604-D271-2B4F-A9E0-E9A4DD982BFA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831674-BB15-483F-674E-56DE9636B374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4856-2D39-C715-3B80-717A57E95571}"/>
              </a:ext>
            </a:extLst>
          </p:cNvPr>
          <p:cNvSpPr txBox="1"/>
          <p:nvPr/>
        </p:nvSpPr>
        <p:spPr>
          <a:xfrm>
            <a:off x="1459760" y="691388"/>
            <a:ext cx="835766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B7523F6-3011-6B19-83CF-4C9D4073C088}"/>
              </a:ext>
            </a:extLst>
          </p:cNvPr>
          <p:cNvCxnSpPr>
            <a:cxnSpLocks/>
          </p:cNvCxnSpPr>
          <p:nvPr/>
        </p:nvCxnSpPr>
        <p:spPr>
          <a:xfrm>
            <a:off x="883742" y="6127796"/>
            <a:ext cx="10329203" cy="38054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CBD30D-DF2F-BD39-A0C2-92E633D56385}"/>
              </a:ext>
            </a:extLst>
          </p:cNvPr>
          <p:cNvSpPr txBox="1"/>
          <p:nvPr/>
        </p:nvSpPr>
        <p:spPr>
          <a:xfrm>
            <a:off x="1410059" y="1064415"/>
            <a:ext cx="1316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메인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D349B43-B2C9-8C86-94E5-CA22AD28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492" y="1514003"/>
            <a:ext cx="5525041" cy="46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9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B1E-4AD1-BD87-A158-368E6020D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5BE66A0-F630-858F-4E73-F57B8E69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33" y="1939782"/>
            <a:ext cx="4337419" cy="364905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9231059-2182-6417-865A-040F8035507B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D4DF53B-1F6D-9DEB-F1AE-217EE261D314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7F3405-451D-BF1E-CB65-8E185887B286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1715A4-15F2-27D6-F956-018011DAA87C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CF1003-172F-1619-35F7-ED0A8DD1C7AF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427B1-86A8-D5DB-C5FA-570F4A4815ED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2EDDCD6-CECA-ED5F-D000-284F0674D41C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02166-B569-CC38-AE83-DAC6DFE7F5C2}"/>
              </a:ext>
            </a:extLst>
          </p:cNvPr>
          <p:cNvSpPr txBox="1"/>
          <p:nvPr/>
        </p:nvSpPr>
        <p:spPr>
          <a:xfrm>
            <a:off x="1459760" y="691388"/>
            <a:ext cx="835766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6B417BC-4395-8623-2D60-8DA49D0A9234}"/>
              </a:ext>
            </a:extLst>
          </p:cNvPr>
          <p:cNvCxnSpPr>
            <a:cxnSpLocks/>
          </p:cNvCxnSpPr>
          <p:nvPr/>
        </p:nvCxnSpPr>
        <p:spPr>
          <a:xfrm flipV="1">
            <a:off x="1014553" y="6129338"/>
            <a:ext cx="10302735" cy="36512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90E8A6-AAA1-C250-6C92-439DF2ABF705}"/>
              </a:ext>
            </a:extLst>
          </p:cNvPr>
          <p:cNvSpPr txBox="1"/>
          <p:nvPr/>
        </p:nvSpPr>
        <p:spPr>
          <a:xfrm>
            <a:off x="1410058" y="1064415"/>
            <a:ext cx="4066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– </a:t>
            </a:r>
            <a:r>
              <a:rPr lang="ko-KR" altLang="en-US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학생클릭 </a:t>
            </a:r>
            <a:r>
              <a:rPr lang="en-US" altLang="ko-KR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학생 정보 수정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7A09FE9-DB66-7ADF-869D-E580B2973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591" y="1872605"/>
            <a:ext cx="4365298" cy="3649057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3CD37C08-009A-81A5-320E-522C0093261B}"/>
              </a:ext>
            </a:extLst>
          </p:cNvPr>
          <p:cNvSpPr/>
          <p:nvPr/>
        </p:nvSpPr>
        <p:spPr>
          <a:xfrm>
            <a:off x="3934820" y="2602234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500E5D-4653-172B-9AB9-18540DE85153}"/>
              </a:ext>
            </a:extLst>
          </p:cNvPr>
          <p:cNvCxnSpPr>
            <a:cxnSpLocks/>
          </p:cNvCxnSpPr>
          <p:nvPr/>
        </p:nvCxnSpPr>
        <p:spPr>
          <a:xfrm>
            <a:off x="4250302" y="2797495"/>
            <a:ext cx="4270550" cy="251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AFC8E54-DBE2-77DA-C7A4-6A1F2BEC7895}"/>
              </a:ext>
            </a:extLst>
          </p:cNvPr>
          <p:cNvSpPr/>
          <p:nvPr/>
        </p:nvSpPr>
        <p:spPr>
          <a:xfrm>
            <a:off x="8363111" y="2539344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A2528A-F24F-962C-15C4-4F2893DC2FA1}"/>
              </a:ext>
            </a:extLst>
          </p:cNvPr>
          <p:cNvSpPr/>
          <p:nvPr/>
        </p:nvSpPr>
        <p:spPr>
          <a:xfrm>
            <a:off x="1763162" y="2728633"/>
            <a:ext cx="3572014" cy="193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8AEC3E-AF96-FAFB-49D3-C3183FD1A6EF}"/>
              </a:ext>
            </a:extLst>
          </p:cNvPr>
          <p:cNvSpPr/>
          <p:nvPr/>
        </p:nvSpPr>
        <p:spPr>
          <a:xfrm>
            <a:off x="8363111" y="2539345"/>
            <a:ext cx="2176359" cy="25003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0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6405C-24D4-4C96-A272-D2A6BDD7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21FEE31-3DE2-7D17-3890-6E8B1CA0AFD3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DA260EE-42EB-6AC0-3D77-BD3A8DD9744E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6C930C-09CE-58E0-1A1D-1408D32B8DD7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7F09A8-4369-AE1E-1AF3-091D0E1F7B6B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C2850A-93D7-75FE-6714-084873610689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3CB207-990A-31C9-CD14-EC773AA12607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763905-FFF3-8085-5E6C-1D6B66128D07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8B7FC-2F7E-4824-555D-0237413E0A6D}"/>
              </a:ext>
            </a:extLst>
          </p:cNvPr>
          <p:cNvSpPr txBox="1"/>
          <p:nvPr/>
        </p:nvSpPr>
        <p:spPr>
          <a:xfrm>
            <a:off x="1459760" y="691388"/>
            <a:ext cx="835766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83CCB4-F82D-8964-799D-6236354B1D61}"/>
              </a:ext>
            </a:extLst>
          </p:cNvPr>
          <p:cNvCxnSpPr>
            <a:cxnSpLocks/>
          </p:cNvCxnSpPr>
          <p:nvPr/>
        </p:nvCxnSpPr>
        <p:spPr>
          <a:xfrm flipV="1">
            <a:off x="1014553" y="6129338"/>
            <a:ext cx="10302735" cy="36512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F57D73-51EF-6225-9654-835494971E93}"/>
              </a:ext>
            </a:extLst>
          </p:cNvPr>
          <p:cNvSpPr txBox="1"/>
          <p:nvPr/>
        </p:nvSpPr>
        <p:spPr>
          <a:xfrm>
            <a:off x="1410059" y="1064415"/>
            <a:ext cx="3794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– </a:t>
            </a:r>
            <a:r>
              <a:rPr lang="ko-KR" altLang="en-US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학과클릭 </a:t>
            </a:r>
            <a:r>
              <a:rPr lang="en-US" altLang="ko-KR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 </a:t>
            </a:r>
            <a:r>
              <a:rPr lang="ko-KR" altLang="en-US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학과정보 수정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349926-639D-D0F6-4E48-F41D7CE2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97" y="1780842"/>
            <a:ext cx="4436197" cy="37211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C68EC3-00F4-A554-2F9C-042D7B9FC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44" y="1780842"/>
            <a:ext cx="4236119" cy="356383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ADFD4F44-989B-4E1A-A048-035C6A83BB99}"/>
              </a:ext>
            </a:extLst>
          </p:cNvPr>
          <p:cNvSpPr/>
          <p:nvPr/>
        </p:nvSpPr>
        <p:spPr>
          <a:xfrm>
            <a:off x="3934820" y="2602234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14FBC87-AB09-E452-DFF1-F388B64370D3}"/>
              </a:ext>
            </a:extLst>
          </p:cNvPr>
          <p:cNvCxnSpPr>
            <a:cxnSpLocks/>
          </p:cNvCxnSpPr>
          <p:nvPr/>
        </p:nvCxnSpPr>
        <p:spPr>
          <a:xfrm>
            <a:off x="4250302" y="2797495"/>
            <a:ext cx="4270550" cy="251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4B84ED5D-4111-771E-275D-56BC7000BDF2}"/>
              </a:ext>
            </a:extLst>
          </p:cNvPr>
          <p:cNvSpPr/>
          <p:nvPr/>
        </p:nvSpPr>
        <p:spPr>
          <a:xfrm>
            <a:off x="9264061" y="2476453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5E2CF0-ADFD-AFD1-4B10-4C2C90D72B9A}"/>
              </a:ext>
            </a:extLst>
          </p:cNvPr>
          <p:cNvSpPr/>
          <p:nvPr/>
        </p:nvSpPr>
        <p:spPr>
          <a:xfrm>
            <a:off x="1883740" y="2648245"/>
            <a:ext cx="3572014" cy="193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BA80C4-4AEC-7ADB-0881-4B6815B1F08E}"/>
              </a:ext>
            </a:extLst>
          </p:cNvPr>
          <p:cNvSpPr/>
          <p:nvPr/>
        </p:nvSpPr>
        <p:spPr>
          <a:xfrm>
            <a:off x="9264060" y="2602235"/>
            <a:ext cx="1447483" cy="14582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2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D55E8-B59A-A033-20D7-EA8BC8693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047BD48-5E43-86EC-AFFE-A403EFDF7A78}"/>
              </a:ext>
            </a:extLst>
          </p:cNvPr>
          <p:cNvGrpSpPr/>
          <p:nvPr/>
        </p:nvGrpSpPr>
        <p:grpSpPr>
          <a:xfrm>
            <a:off x="825478" y="436203"/>
            <a:ext cx="1057971" cy="839961"/>
            <a:chOff x="5773271" y="2460252"/>
            <a:chExt cx="1057971" cy="8399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6983447-192E-1D37-AE92-7B1D96698CFA}"/>
                </a:ext>
              </a:extLst>
            </p:cNvPr>
            <p:cNvGrpSpPr/>
            <p:nvPr/>
          </p:nvGrpSpPr>
          <p:grpSpPr>
            <a:xfrm>
              <a:off x="5773271" y="2460252"/>
              <a:ext cx="1057971" cy="839961"/>
              <a:chOff x="5773271" y="2460252"/>
              <a:chExt cx="1057971" cy="8399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503AAE-BA1D-487E-BA96-9F89AE451F43}"/>
                  </a:ext>
                </a:extLst>
              </p:cNvPr>
              <p:cNvSpPr txBox="1"/>
              <p:nvPr/>
            </p:nvSpPr>
            <p:spPr>
              <a:xfrm rot="787121">
                <a:off x="5773271" y="2460252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B5B8B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B5B8B4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4B637-9EDB-591B-E8D7-555BD70CA832}"/>
                  </a:ext>
                </a:extLst>
              </p:cNvPr>
              <p:cNvSpPr txBox="1"/>
              <p:nvPr/>
            </p:nvSpPr>
            <p:spPr>
              <a:xfrm rot="787121">
                <a:off x="5925807" y="2469216"/>
                <a:ext cx="905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800" dirty="0">
                    <a:solidFill>
                      <a:srgbClr val="12478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ko-KR" altLang="en-US" sz="4800" dirty="0">
                  <a:solidFill>
                    <a:srgbClr val="124786"/>
                  </a:solidFill>
                  <a:latin typeface="Cambria Math" panose="020405030504060302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95BA34-5AA2-7EBC-7705-BBD7056F36A9}"/>
                </a:ext>
              </a:extLst>
            </p:cNvPr>
            <p:cNvSpPr txBox="1"/>
            <p:nvPr/>
          </p:nvSpPr>
          <p:spPr>
            <a:xfrm rot="742838">
              <a:off x="5989391" y="2828904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ko-KR" altLang="en-US" sz="1200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42C436-F368-CA86-296C-8930DFEE512E}"/>
                </a:ext>
              </a:extLst>
            </p:cNvPr>
            <p:cNvSpPr txBox="1"/>
            <p:nvPr/>
          </p:nvSpPr>
          <p:spPr>
            <a:xfrm rot="887772">
              <a:off x="6125033" y="2842703"/>
              <a:ext cx="4561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ko-KR" altLang="en-US" sz="16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370B4F4-960D-4787-FF54-C219DD570828}"/>
              </a:ext>
            </a:extLst>
          </p:cNvPr>
          <p:cNvSpPr txBox="1"/>
          <p:nvPr/>
        </p:nvSpPr>
        <p:spPr>
          <a:xfrm>
            <a:off x="9070811" y="686419"/>
            <a:ext cx="3965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정이루조의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학생관리시스템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1C211-D6EA-F8FC-01DB-065F518A999B}"/>
              </a:ext>
            </a:extLst>
          </p:cNvPr>
          <p:cNvSpPr txBox="1"/>
          <p:nvPr/>
        </p:nvSpPr>
        <p:spPr>
          <a:xfrm>
            <a:off x="1459760" y="691388"/>
            <a:ext cx="835766" cy="338554"/>
          </a:xfrm>
          <a:prstGeom prst="rect">
            <a:avLst/>
          </a:prstGeom>
          <a:solidFill>
            <a:srgbClr val="124684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UI</a:t>
            </a:r>
            <a:r>
              <a:rPr lang="ko-KR" altLang="en-US" sz="1600" dirty="0">
                <a:solidFill>
                  <a:srgbClr val="E8E8E8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구현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A65F1A8-A351-E6FF-700E-5CFF0EB75568}"/>
              </a:ext>
            </a:extLst>
          </p:cNvPr>
          <p:cNvCxnSpPr>
            <a:cxnSpLocks/>
          </p:cNvCxnSpPr>
          <p:nvPr/>
        </p:nvCxnSpPr>
        <p:spPr>
          <a:xfrm flipV="1">
            <a:off x="1014553" y="6129338"/>
            <a:ext cx="10302735" cy="36512"/>
          </a:xfrm>
          <a:prstGeom prst="line">
            <a:avLst/>
          </a:prstGeom>
          <a:ln>
            <a:solidFill>
              <a:srgbClr val="11427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FDBE88-817D-BE29-B364-1E9A1158BDD1}"/>
              </a:ext>
            </a:extLst>
          </p:cNvPr>
          <p:cNvSpPr txBox="1"/>
          <p:nvPr/>
        </p:nvSpPr>
        <p:spPr>
          <a:xfrm>
            <a:off x="1410059" y="1064415"/>
            <a:ext cx="3403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메인 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–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과목클릭 </a:t>
            </a:r>
            <a:r>
              <a:rPr lang="en-US" altLang="ko-KR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&gt;</a:t>
            </a:r>
            <a:r>
              <a:rPr lang="en-US" altLang="ko-KR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800" dirty="0">
                <a:solidFill>
                  <a:srgbClr val="124684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과목 수정</a:t>
            </a:r>
            <a:endParaRPr lang="ko-KR" altLang="en-US" dirty="0">
              <a:solidFill>
                <a:srgbClr val="124684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2B86F6-F225-0AE1-C76E-354FB51B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91" y="1771878"/>
            <a:ext cx="4463533" cy="37196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A6378B0-D3B0-40F2-F212-EA98BDE4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343" y="1771878"/>
            <a:ext cx="4463533" cy="371961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0878347-E233-B70E-3C31-AF0D563F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671" y="2837261"/>
            <a:ext cx="2828104" cy="2146722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B4946831-A983-3864-793F-2A574B94D330}"/>
              </a:ext>
            </a:extLst>
          </p:cNvPr>
          <p:cNvSpPr/>
          <p:nvPr/>
        </p:nvSpPr>
        <p:spPr>
          <a:xfrm>
            <a:off x="3934820" y="2602234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81B0D9C-2839-69E3-5F5F-657E4DC5D870}"/>
              </a:ext>
            </a:extLst>
          </p:cNvPr>
          <p:cNvCxnSpPr>
            <a:cxnSpLocks/>
          </p:cNvCxnSpPr>
          <p:nvPr/>
        </p:nvCxnSpPr>
        <p:spPr>
          <a:xfrm>
            <a:off x="4250302" y="2797495"/>
            <a:ext cx="4270550" cy="2515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970E033A-EF76-93F0-EE86-BCDBBEB2220E}"/>
              </a:ext>
            </a:extLst>
          </p:cNvPr>
          <p:cNvSpPr/>
          <p:nvPr/>
        </p:nvSpPr>
        <p:spPr>
          <a:xfrm>
            <a:off x="8205370" y="2646013"/>
            <a:ext cx="315482" cy="32104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E61571-8DC2-25EB-A848-6EA3A04E21DB}"/>
              </a:ext>
            </a:extLst>
          </p:cNvPr>
          <p:cNvSpPr/>
          <p:nvPr/>
        </p:nvSpPr>
        <p:spPr>
          <a:xfrm>
            <a:off x="1765332" y="2643852"/>
            <a:ext cx="3572014" cy="193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3F825A-3712-5525-8A17-93597C55E984}"/>
              </a:ext>
            </a:extLst>
          </p:cNvPr>
          <p:cNvSpPr/>
          <p:nvPr/>
        </p:nvSpPr>
        <p:spPr>
          <a:xfrm>
            <a:off x="8452672" y="2762755"/>
            <a:ext cx="2828104" cy="22769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1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</TotalTime>
  <Words>451</Words>
  <Application>Microsoft Office PowerPoint</Application>
  <PresentationFormat>와이드스크린</PresentationFormat>
  <Paragraphs>253</Paragraphs>
  <Slides>29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Pretendard ExtraBold</vt:lpstr>
      <vt:lpstr>Pretendard Medium</vt:lpstr>
      <vt:lpstr>Pretendard SemiBold</vt:lpstr>
      <vt:lpstr>맑은 고딕</vt:lpstr>
      <vt:lpstr>Arial</vt:lpstr>
      <vt:lpstr>Cambria Math</vt:lpstr>
      <vt:lpstr>Office 테마</vt:lpstr>
      <vt:lpstr>학생관리시스템 UI 구현</vt:lpstr>
      <vt:lpstr>Table of contents</vt:lpstr>
      <vt:lpstr>로그인 화면</vt:lpstr>
      <vt:lpstr>PowerPoint 프레젠테이션</vt:lpstr>
      <vt:lpstr>관리자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강사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학생 화면</vt:lpstr>
      <vt:lpstr>PowerPoint 프레젠테이션</vt:lpstr>
      <vt:lpstr>PowerPoint 프레젠테이션</vt:lpstr>
      <vt:lpstr>PowerPoint 프레젠테이션</vt:lpstr>
      <vt:lpstr>발표를 들어주셔서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21</cp:revision>
  <dcterms:created xsi:type="dcterms:W3CDTF">2024-11-27T07:52:29Z</dcterms:created>
  <dcterms:modified xsi:type="dcterms:W3CDTF">2024-12-03T07:42:24Z</dcterms:modified>
</cp:coreProperties>
</file>