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1" r:id="rId5"/>
    <p:sldId id="265" r:id="rId6"/>
    <p:sldId id="272" r:id="rId7"/>
    <p:sldId id="273" r:id="rId8"/>
    <p:sldId id="27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666"/>
    <a:srgbClr val="124684"/>
    <a:srgbClr val="00FFFF"/>
    <a:srgbClr val="E8E8E8"/>
    <a:srgbClr val="2C2C2C"/>
    <a:srgbClr val="11427D"/>
    <a:srgbClr val="124786"/>
    <a:srgbClr val="B5B8B4"/>
    <a:srgbClr val="DF304D"/>
    <a:srgbClr val="0C3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8" y="96"/>
      </p:cViewPr>
      <p:guideLst>
        <p:guide orient="horz" pos="2183"/>
        <p:guide pos="3840"/>
        <p:guide pos="529"/>
        <p:guide pos="7106"/>
        <p:guide orient="horz" pos="3861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75D8-46F3-50AE-06AA-14CD7D3EE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56E44-4F2B-B78A-FE49-E832DE09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DEADF-6EED-6917-CB48-01A54D2D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5832-501D-0B9A-80AA-387E542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E956B-FBF9-408C-21F9-8D2BA50E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6A0B-59F9-F62E-18CD-1C69A1A7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21B8F-4D1F-449F-CA3C-CFC40AF6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EC7D4-FDCA-8C42-66AE-ABC51D65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C342C-4596-5FC9-AD49-1B116A90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99D90-3EC6-84E7-6A17-F77B5D53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FAF5A-3F88-51C8-CF0B-8B97002A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20955-FC1C-BB36-564A-6976E57D5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22EED-A00E-13DE-70DE-393EE3FD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8EB42-5111-0932-595C-C51E5F77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41B4C-F0FA-93D8-609D-0B4F9F9B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6D23-5786-B30B-2330-FCB452E4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36B3D-F805-63DD-DD53-7286EEB5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783A3-96C1-8869-DA13-6BBCF575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B9432-0A7F-C61E-9024-1B2382EE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3C62-54CF-C816-2D74-B3B8D505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0014-3B65-CE42-61CF-D87203DC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568A-60CF-2752-B784-007EB357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E56CA-F513-1934-4D67-58DE5431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5216D-0DB8-5A03-43C1-69CD34FE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101E3-79D6-B554-9299-B22010A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4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04DF1-2B0F-99DF-6BBE-E68E99C8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D480A-DD3D-5065-B9AD-3A76BCC0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BBAEE-AE7F-3520-9486-60A9BC66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12FA6-95A6-1D16-A3BC-471F5474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EC654-BF17-5C7E-DD11-967955C7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45781-8E5A-1F36-1D0A-D44ECF49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66CD-ED3C-4622-0E50-63D8C6AE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584AF-84AB-4712-AE63-65C33B85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45CA5-850D-75C2-9281-6C386B784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80A5F-BF12-3586-A4D2-318A39549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80DDB-A3B1-B0DB-00A1-8EBFC154A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1AEB7-D427-3E43-E9B6-622AE8AD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FCC24-896C-3CAA-DEC8-7A5D35AF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53D1DE-01B6-6253-0C87-25D8FDCA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8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881E5-74C2-42E4-7670-764DE7C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30E16-2BD0-A4D5-2FFE-106565FF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EC505-8210-2F94-F8DC-0D201908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A95E3-07DC-D1C0-9292-E4411EA5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7E1DA3-7429-871A-6CA8-B59686E6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1B83A-08E4-710A-E2A5-67C28FB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4B46F-1E06-0B31-888C-6D1F4106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0F06-A3FE-CCE6-3E36-0645BBD0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9255C-A106-7A25-6E03-8ED0A062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D857A-8C86-7394-8E65-1F50CC45D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B6FA5-B1B1-1B8B-8096-EC0FB693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B90C3-B3AB-83A9-1923-1A1CE2E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06368-836F-5202-839F-8672A9BE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3117-D637-5563-4546-F27C7CA3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32BBA-6CEF-0435-B284-ED072274E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78EAD-17CF-9181-2C5D-6D9A3537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F036F-725D-B18A-1794-7B84B5AA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AE944-3201-AF64-9787-BDDF1C20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5E460-C706-C63B-4190-FFA8E40B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86F611-85A9-EA6F-F147-6892EFA7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FFB2F-1E24-E289-C1CE-A174731A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38BDD-9486-1773-3CD5-1FC3F424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9D2-A0BD-72B5-7566-A3732246C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703F3-5D14-52CC-41A1-42D3D4D0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2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805A9-A26F-B577-0B6B-0C801F25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6132"/>
            <a:ext cx="9144000" cy="921870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학생관리시스템</a:t>
            </a:r>
            <a:br>
              <a:rPr lang="en-US" altLang="ko-KR" sz="54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</a:br>
            <a:r>
              <a:rPr lang="ko-KR" altLang="en-US" sz="33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클래스 설계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D9752E-261B-2DDD-EAB1-DE0D2E3BD0B9}"/>
              </a:ext>
            </a:extLst>
          </p:cNvPr>
          <p:cNvCxnSpPr>
            <a:cxnSpLocks/>
          </p:cNvCxnSpPr>
          <p:nvPr/>
        </p:nvCxnSpPr>
        <p:spPr>
          <a:xfrm>
            <a:off x="929299" y="6047077"/>
            <a:ext cx="979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EDB271-4A1C-1FE4-ACBD-03ACC5E8C07D}"/>
              </a:ext>
            </a:extLst>
          </p:cNvPr>
          <p:cNvGrpSpPr/>
          <p:nvPr/>
        </p:nvGrpSpPr>
        <p:grpSpPr>
          <a:xfrm>
            <a:off x="5832905" y="552315"/>
            <a:ext cx="1057971" cy="839961"/>
            <a:chOff x="5773271" y="2460252"/>
            <a:chExt cx="1057971" cy="83996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06BFBD0-EB13-0D41-6835-CC87079362B8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8C2A5-215D-0092-B531-8EA0509B5E5B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29DD42-4854-80DC-A033-A4D93015A495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318284-5706-FAD1-086C-5A301CBDD0AE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CCA2FE-EE2E-F972-AE4E-609980427306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C2F60B-C2D4-B4FD-F021-C7C23AC7A13F}"/>
              </a:ext>
            </a:extLst>
          </p:cNvPr>
          <p:cNvSpPr txBox="1"/>
          <p:nvPr/>
        </p:nvSpPr>
        <p:spPr>
          <a:xfrm>
            <a:off x="4113143" y="3465513"/>
            <a:ext cx="39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7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6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9F3D5-C3BC-ACB3-FD9F-E6BFCF4C5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5410-C70E-8CAB-110D-3C98CE4E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64" y="1452692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E8E8E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Table of contents</a:t>
            </a:r>
            <a:endParaRPr lang="ko-KR" altLang="en-US" sz="3600" b="1" dirty="0">
              <a:solidFill>
                <a:srgbClr val="E8E8E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94149E7-91D2-7FD7-A0CE-966A36553CA9}"/>
              </a:ext>
            </a:extLst>
          </p:cNvPr>
          <p:cNvSpPr txBox="1">
            <a:spLocks/>
          </p:cNvSpPr>
          <p:nvPr/>
        </p:nvSpPr>
        <p:spPr>
          <a:xfrm>
            <a:off x="6532270" y="1645516"/>
            <a:ext cx="4318752" cy="346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endParaRPr lang="en-US" altLang="ko-KR" sz="3200" dirty="0">
              <a:solidFill>
                <a:srgbClr val="124684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 Use case</a:t>
            </a: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15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    </a:t>
            </a: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</a:t>
            </a:r>
            <a:r>
              <a:rPr lang="ko-KR" altLang="en-US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클래스 다이어그램</a:t>
            </a:r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B0BC8D-0047-1E17-A9BB-B0029591D7D7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C3FAF-4066-BA2E-884D-C9EE87BF8609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C48518F-8DBC-2855-0904-BDCF0C5F3A0F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C60D1-DFF3-F943-303E-74D133B27D5D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34B1AE-78AF-7B1F-2276-CB442B19C12F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66B86-46D4-FF45-301F-A8677F73C48D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8F52CA-A1ED-049E-13F6-43E7026EE73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27934A9-FC59-E873-782B-308B852AFB7E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7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27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07772-BF5D-02EB-4830-11F6A514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FF5A-4D34-3E1B-87D9-C8BC664AD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936" y="2680265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 Use case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D5C043-D883-B024-522E-123550FFE932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638AD5-420E-DAAE-7550-94EF65E353A8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6706EE-0EBB-6E6C-D13E-D902D2CABF7A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64C32D-64EF-34F5-3890-05927EC954DA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A655E6-E56C-676F-0A44-CDCD531F38DF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3E0E56-2032-00FC-C7A5-213CC564337A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BBB1EC-07D4-6604-8F9E-4E22E59B6A1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F85CF-212D-7707-09A6-5EEE6443F65B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01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7A692-4D6F-E4B5-C94F-C27FF97DCBDC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114338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6A3A-2269-48B0-83C0-1FD28A3AE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6E7017E-9E0C-AAC3-C117-CDC78EA23675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37B6CD-955E-92EF-CAB3-86C7EA35BD85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221DB6-A244-1B94-EBC6-786EE49C391D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ED2FE-C881-C11D-6A7D-D9E5588067C3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F85329-97CA-B381-F7EC-ABF28B33F169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CD2391-EC23-9EA8-CCA8-C24A68737154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654B4C-1D06-D512-188E-04E954FF7DAE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0CFEE-4C90-208F-78AB-BD258256FF1A}"/>
              </a:ext>
            </a:extLst>
          </p:cNvPr>
          <p:cNvSpPr txBox="1"/>
          <p:nvPr/>
        </p:nvSpPr>
        <p:spPr>
          <a:xfrm>
            <a:off x="1296592" y="1087972"/>
            <a:ext cx="183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E3666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Use case</a:t>
            </a:r>
            <a:endParaRPr lang="en-US" altLang="ko-KR" sz="1500" dirty="0">
              <a:solidFill>
                <a:srgbClr val="0E3666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E80A4-4F78-D133-7FA7-AC653AD3C888}"/>
              </a:ext>
            </a:extLst>
          </p:cNvPr>
          <p:cNvSpPr txBox="1"/>
          <p:nvPr/>
        </p:nvSpPr>
        <p:spPr>
          <a:xfrm>
            <a:off x="1459759" y="691388"/>
            <a:ext cx="1435841" cy="400110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클래스 설계</a:t>
            </a:r>
            <a:endParaRPr lang="ko-KR" altLang="en-US" sz="20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7AF5D5D-8427-C238-9454-42ABD6DB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23" y="1346920"/>
            <a:ext cx="9231153" cy="48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27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3A5A5-DB78-A514-B7A4-7B385DEB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C224-DA55-CCA7-06C9-275E18050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50" y="2675084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클래스 다이어그램</a:t>
            </a:r>
            <a:endParaRPr lang="ko-KR" altLang="en-US" sz="3600" b="1" dirty="0">
              <a:solidFill>
                <a:srgbClr val="E8E8E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E2EDD1-1AE0-2188-1929-4A224B4585B8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5E4249-BE28-8194-5F61-B37F7053380D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F85E3F2-4DA1-1EB9-8660-22A1E505A9EA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ED7E44-21B1-A182-D080-F48A73114359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42FA51-6857-C771-2E23-15ED9F67C510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C110C7-4EA5-B4B0-7269-4C904E23C5D4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D9BA6E-CFEE-A2E2-BB89-6FA510D50FA0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F23A60-8CF9-F437-46AC-9009686C4BFC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02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A0369-7601-1F6B-8AAE-2AD6AC56BF7B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201360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FDC93-8EA2-B913-A90D-087C06D0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B1E5C31-17B9-F46C-EBF2-70686646FCE0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FB8A886-CFD7-2DED-DA1C-DE7B3298C657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66CA87-96F9-F8A9-CA98-1C11FEBDF817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437453-5299-9F8F-9BCB-AC1F5F57103C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7E62D-1092-F4C7-4881-B3E88188FA94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4D4DE5-009D-C85E-4ADB-84FB274B1A44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BBCED4-0FD0-7E1C-0B1D-7034F5FD0E40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3FF60A-EDA0-A91D-674B-7E77F07A9CDF}"/>
              </a:ext>
            </a:extLst>
          </p:cNvPr>
          <p:cNvCxnSpPr>
            <a:cxnSpLocks/>
          </p:cNvCxnSpPr>
          <p:nvPr/>
        </p:nvCxnSpPr>
        <p:spPr>
          <a:xfrm>
            <a:off x="895523" y="6129338"/>
            <a:ext cx="10421765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592DF-6989-B555-6DB1-1A444749F80A}"/>
              </a:ext>
            </a:extLst>
          </p:cNvPr>
          <p:cNvSpPr txBox="1"/>
          <p:nvPr/>
        </p:nvSpPr>
        <p:spPr>
          <a:xfrm>
            <a:off x="1296591" y="1087972"/>
            <a:ext cx="203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클래스 다이어그램</a:t>
            </a:r>
            <a:r>
              <a:rPr lang="en-US" altLang="ko-KR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관리자</a:t>
            </a:r>
            <a:r>
              <a:rPr lang="en-US" altLang="ko-KR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en-US" altLang="ko-KR" sz="1500" dirty="0">
              <a:solidFill>
                <a:srgbClr val="12468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83A09-C5C3-B9D4-9C60-B210E33A0454}"/>
              </a:ext>
            </a:extLst>
          </p:cNvPr>
          <p:cNvSpPr txBox="1"/>
          <p:nvPr/>
        </p:nvSpPr>
        <p:spPr>
          <a:xfrm>
            <a:off x="1459759" y="691388"/>
            <a:ext cx="1435841" cy="400110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클래스 설계</a:t>
            </a:r>
            <a:endParaRPr lang="ko-KR" altLang="en-US" sz="20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4A3530-D786-47E7-11D4-C91892C0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56" y="1429629"/>
            <a:ext cx="6444692" cy="45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7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2BCF-F606-0A3D-B029-309067800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B820EBA-6EFD-A0CF-9695-3732E575E595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F68165-9D8D-238C-9811-5186D55994C4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14D35-B357-56E8-4B25-519A57BCCE70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32834A-C03C-D84A-C5B2-19F2E4FA68F9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4BF24D-3FF6-7226-C65A-99A87843823F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6F90DA-E42A-8CEC-0637-163A5AB0B517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15F8451-61C4-D3E9-4EEA-AD7D5211B190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D1A504-B537-BFF8-E937-32BB1E899AF4}"/>
              </a:ext>
            </a:extLst>
          </p:cNvPr>
          <p:cNvCxnSpPr>
            <a:cxnSpLocks/>
          </p:cNvCxnSpPr>
          <p:nvPr/>
        </p:nvCxnSpPr>
        <p:spPr>
          <a:xfrm>
            <a:off x="895523" y="6129338"/>
            <a:ext cx="10421765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D9ABA8-980A-3AA9-8544-F91D99345BBC}"/>
              </a:ext>
            </a:extLst>
          </p:cNvPr>
          <p:cNvSpPr txBox="1"/>
          <p:nvPr/>
        </p:nvSpPr>
        <p:spPr>
          <a:xfrm>
            <a:off x="1296592" y="1087972"/>
            <a:ext cx="183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클래스 다이어그램</a:t>
            </a:r>
            <a:r>
              <a:rPr lang="en-US" altLang="ko-KR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학생</a:t>
            </a:r>
            <a:r>
              <a:rPr lang="en-US" altLang="ko-KR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en-US" altLang="ko-KR" sz="1500" dirty="0">
              <a:solidFill>
                <a:srgbClr val="12468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EDCF0-F011-AC3C-9185-93882E747BF8}"/>
              </a:ext>
            </a:extLst>
          </p:cNvPr>
          <p:cNvSpPr txBox="1"/>
          <p:nvPr/>
        </p:nvSpPr>
        <p:spPr>
          <a:xfrm>
            <a:off x="1459759" y="691388"/>
            <a:ext cx="1435841" cy="400110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클래스 설계</a:t>
            </a:r>
            <a:endParaRPr lang="ko-KR" altLang="en-US" sz="20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8FAAEA-4B43-6DED-69DB-493BA744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93" y="1241860"/>
            <a:ext cx="4723159" cy="483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A988-D5B1-BBEE-7C7B-066BEBD5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0049B52-FFEA-AA49-3B0E-AA3FA8C1483A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6FCD293-9125-8F90-1FBE-8A61383EC6EE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0B956-F7AA-4191-A0A1-B0D814A828F4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0D4AB1-9C9B-E5CC-0CBF-66DA6945FB20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DAF63D-AA63-A6D8-51EB-5B981FD7FA3B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104123-B1A9-ED04-BCD5-4D170CFF31CC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5E4EB8-FA9C-A576-4739-A061BB79BC8A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3E67F7-2F9E-FEF5-9E0E-AFD3EF3EDFC0}"/>
              </a:ext>
            </a:extLst>
          </p:cNvPr>
          <p:cNvCxnSpPr>
            <a:cxnSpLocks/>
          </p:cNvCxnSpPr>
          <p:nvPr/>
        </p:nvCxnSpPr>
        <p:spPr>
          <a:xfrm>
            <a:off x="895523" y="6129338"/>
            <a:ext cx="10421765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9A6BA5-5734-2B74-3A21-2186C6A8679F}"/>
              </a:ext>
            </a:extLst>
          </p:cNvPr>
          <p:cNvSpPr txBox="1"/>
          <p:nvPr/>
        </p:nvSpPr>
        <p:spPr>
          <a:xfrm>
            <a:off x="1296592" y="1087972"/>
            <a:ext cx="183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클래스 다이어그램</a:t>
            </a:r>
            <a:r>
              <a:rPr lang="en-US" altLang="ko-KR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강사</a:t>
            </a:r>
            <a:r>
              <a:rPr lang="en-US" altLang="ko-KR" sz="1400" dirty="0">
                <a:solidFill>
                  <a:srgbClr val="124684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en-US" altLang="ko-KR" sz="1500" dirty="0">
              <a:solidFill>
                <a:srgbClr val="124684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99B60-208E-6132-6008-6D5B557EE869}"/>
              </a:ext>
            </a:extLst>
          </p:cNvPr>
          <p:cNvSpPr txBox="1"/>
          <p:nvPr/>
        </p:nvSpPr>
        <p:spPr>
          <a:xfrm>
            <a:off x="1459759" y="691388"/>
            <a:ext cx="1435841" cy="400110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클래스 설계</a:t>
            </a:r>
            <a:endParaRPr lang="ko-KR" altLang="en-US" sz="20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BC8C70-281F-53F5-BF0E-F5F0701B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62" y="1417892"/>
            <a:ext cx="5111531" cy="46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0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78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23F8D-22BB-74EC-FB8A-A0ABBAAD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5E1-68E2-C67D-CE7D-D60A4870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7211"/>
            <a:ext cx="9144000" cy="92187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발표를 </a:t>
            </a:r>
            <a:r>
              <a:rPr lang="ko-KR" altLang="en-US" sz="5400" dirty="0" err="1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들어주셔서</a:t>
            </a:r>
            <a:r>
              <a: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감사합니다</a:t>
            </a:r>
            <a:r>
              <a:rPr lang="en-US" altLang="ko-KR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ko-KR" altLang="en-US" sz="5400" dirty="0"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97DE41-5A92-D7B8-FC5E-4AA046B21839}"/>
              </a:ext>
            </a:extLst>
          </p:cNvPr>
          <p:cNvCxnSpPr>
            <a:cxnSpLocks/>
          </p:cNvCxnSpPr>
          <p:nvPr/>
        </p:nvCxnSpPr>
        <p:spPr>
          <a:xfrm>
            <a:off x="1305436" y="6129338"/>
            <a:ext cx="9648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8936F-A48B-7A99-A225-6A87099B0459}"/>
              </a:ext>
            </a:extLst>
          </p:cNvPr>
          <p:cNvGrpSpPr/>
          <p:nvPr/>
        </p:nvGrpSpPr>
        <p:grpSpPr>
          <a:xfrm>
            <a:off x="5813755" y="489290"/>
            <a:ext cx="1057971" cy="839961"/>
            <a:chOff x="5773271" y="2460252"/>
            <a:chExt cx="1057971" cy="8399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C2587DB-F082-24B1-D46A-03AFB7808F2F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BE7528-2FE1-8085-7A91-6CEB69D60990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6D37A1-AC6D-8DFE-B51C-D5AC513CFB5C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AD1E45-C0BF-D132-838B-480A00830240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7C447C-73C7-6667-9835-74837137875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6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103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 ExtraBold</vt:lpstr>
      <vt:lpstr>Pretendard Medium</vt:lpstr>
      <vt:lpstr>Pretendard SemiBold</vt:lpstr>
      <vt:lpstr>맑은 고딕</vt:lpstr>
      <vt:lpstr>Arial</vt:lpstr>
      <vt:lpstr>Cambria Math</vt:lpstr>
      <vt:lpstr>Office 테마</vt:lpstr>
      <vt:lpstr>학생관리시스템 클래스 설계</vt:lpstr>
      <vt:lpstr>Table of contents</vt:lpstr>
      <vt:lpstr>  Use case</vt:lpstr>
      <vt:lpstr>PowerPoint 프레젠테이션</vt:lpstr>
      <vt:lpstr>클래스 다이어그램</vt:lpstr>
      <vt:lpstr>PowerPoint 프레젠테이션</vt:lpstr>
      <vt:lpstr>PowerPoint 프레젠테이션</vt:lpstr>
      <vt:lpstr>PowerPoint 프레젠테이션</vt:lpstr>
      <vt:lpstr>발표를 들어주셔서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17</cp:revision>
  <dcterms:created xsi:type="dcterms:W3CDTF">2024-11-27T07:52:29Z</dcterms:created>
  <dcterms:modified xsi:type="dcterms:W3CDTF">2024-12-03T08:56:23Z</dcterms:modified>
</cp:coreProperties>
</file>