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4"/>
  </p:sldMasterIdLst>
  <p:notesMasterIdLst>
    <p:notesMasterId r:id="rId19"/>
  </p:notesMasterIdLst>
  <p:sldIdLst>
    <p:sldId id="256" r:id="rId5"/>
    <p:sldId id="258" r:id="rId6"/>
    <p:sldId id="272" r:id="rId7"/>
    <p:sldId id="261" r:id="rId8"/>
    <p:sldId id="295" r:id="rId9"/>
    <p:sldId id="296" r:id="rId10"/>
    <p:sldId id="274" r:id="rId11"/>
    <p:sldId id="297" r:id="rId12"/>
    <p:sldId id="275" r:id="rId13"/>
    <p:sldId id="299" r:id="rId14"/>
    <p:sldId id="294" r:id="rId15"/>
    <p:sldId id="291" r:id="rId16"/>
    <p:sldId id="292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93626-BC33-4FC4-8DCE-0631041D0D16}" v="388" dt="2023-06-01T23:51:49.262"/>
    <p1510:client id="{E628DFD4-1DC4-4B6C-8F75-8BA591291978}" v="650" vWet="652" dt="2023-06-01T21:16:4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38" autoAdjust="0"/>
  </p:normalViewPr>
  <p:slideViewPr>
    <p:cSldViewPr snapToGrid="0">
      <p:cViewPr varScale="1">
        <p:scale>
          <a:sx n="130" d="100"/>
          <a:sy n="130" d="100"/>
        </p:scale>
        <p:origin x="180" y="348"/>
      </p:cViewPr>
      <p:guideLst>
        <p:guide orient="horz" pos="2157"/>
        <p:guide pos="3838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D5CE48A0-4D7C-4415-8DA6-B43E6087FEBB}" type="datetime1">
              <a:rPr lang="ko-KR" altLang="en-US" smtClean="0"/>
              <a:pPr lvl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1CC1BF-0F13-4C47-9268-AA5B2216E5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4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AI</a:t>
            </a:r>
            <a:r>
              <a:rPr lang="ko-KR" altLang="en-US" dirty="0"/>
              <a:t>로부터 원하는 답변을 얻지 </a:t>
            </a:r>
            <a:r>
              <a:rPr lang="ko-KR" altLang="en-US" dirty="0" err="1"/>
              <a:t>못하였을때에</a:t>
            </a:r>
            <a:r>
              <a:rPr lang="ko-KR" altLang="en-US" dirty="0"/>
              <a:t> 대한 해결책으로 추천질문들을 선택하여 원하는 정보를 얻을 수 있다는 점을 소개한다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5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44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5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B1CC1BF-0F13-4C47-9268-AA5B2216E5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5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기존사이트에서 예제를 풀기 위해서 요구하는 사전지식들이 너무 많음을 강조한다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타이틀 </a:t>
            </a:r>
            <a:r>
              <a:rPr lang="en-US" altLang="ko-KR"/>
              <a:t>+ </a:t>
            </a:r>
            <a:r>
              <a:rPr lang="ko-KR" altLang="en-US"/>
              <a:t>문제 상황</a:t>
            </a:r>
            <a:r>
              <a:rPr lang="en-US" altLang="ko-KR"/>
              <a:t> 2</a:t>
            </a:r>
            <a:r>
              <a:rPr lang="ko-KR" altLang="en-US"/>
              <a:t>장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설명할 내용</a:t>
            </a:r>
            <a:r>
              <a:rPr lang="en-US" altLang="ko-KR"/>
              <a:t>:</a:t>
            </a:r>
          </a:p>
          <a:p>
            <a:pPr lvl="0">
              <a:defRPr/>
            </a:pPr>
            <a:r>
              <a:rPr lang="ko-KR" altLang="en-US"/>
              <a:t>다양하고 깊은 배경지식이 요구되는 </a:t>
            </a:r>
            <a:r>
              <a:rPr lang="en-US" altLang="ko-KR"/>
              <a:t>CTF</a:t>
            </a:r>
            <a:r>
              <a:rPr lang="ko-KR" altLang="en-US"/>
              <a:t>의 경우</a:t>
            </a:r>
            <a:r>
              <a:rPr lang="en-US" altLang="ko-KR"/>
              <a:t>, </a:t>
            </a:r>
            <a:r>
              <a:rPr lang="ko-KR" altLang="en-US"/>
              <a:t>입문자</a:t>
            </a:r>
            <a:r>
              <a:rPr lang="en-US" altLang="ko-KR"/>
              <a:t>( </a:t>
            </a:r>
            <a:r>
              <a:rPr lang="ko-KR" altLang="en-US"/>
              <a:t>초</a:t>
            </a:r>
            <a:r>
              <a:rPr lang="en-US" altLang="ko-KR"/>
              <a:t>, </a:t>
            </a:r>
            <a:r>
              <a:rPr lang="ko-KR" altLang="en-US"/>
              <a:t>중</a:t>
            </a:r>
            <a:r>
              <a:rPr lang="en-US" altLang="ko-KR"/>
              <a:t>, </a:t>
            </a:r>
            <a:r>
              <a:rPr lang="ko-KR" altLang="en-US"/>
              <a:t>대학생까지도</a:t>
            </a:r>
            <a:r>
              <a:rPr lang="en-US" altLang="ko-KR"/>
              <a:t>) </a:t>
            </a:r>
            <a:r>
              <a:rPr lang="ko-KR" altLang="en-US"/>
              <a:t>가 진입장벽을 느낌 </a:t>
            </a:r>
            <a:r>
              <a:rPr lang="en-US" altLang="ko-KR"/>
              <a:t>-&gt; </a:t>
            </a:r>
            <a:r>
              <a:rPr lang="ko-KR" altLang="en-US"/>
              <a:t>검색이 필수적</a:t>
            </a:r>
          </a:p>
          <a:p>
            <a:pPr lvl="0">
              <a:defRPr/>
            </a:pPr>
            <a:r>
              <a:rPr lang="en-US" altLang="ko-KR"/>
              <a:t>(ex. Gdb</a:t>
            </a:r>
            <a:r>
              <a:rPr lang="ko-KR" altLang="en-US"/>
              <a:t>를 들어본 적도 없는 사람이 문제를 해결</a:t>
            </a:r>
            <a:r>
              <a:rPr lang="en-US" altLang="ko-KR"/>
              <a:t>, </a:t>
            </a:r>
            <a:r>
              <a:rPr lang="ko-KR" altLang="en-US"/>
              <a:t>접근하기조차 불가능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RPC</a:t>
            </a:r>
            <a:r>
              <a:rPr lang="ko-KR" altLang="en-US"/>
              <a:t>가 뭔지</a:t>
            </a:r>
            <a:r>
              <a:rPr lang="en-US" altLang="ko-KR"/>
              <a:t>, Token</a:t>
            </a:r>
            <a:r>
              <a:rPr lang="ko-KR" altLang="en-US"/>
              <a:t>이 뭔지</a:t>
            </a:r>
            <a:r>
              <a:rPr lang="en-US" altLang="ko-KR"/>
              <a:t>, host</a:t>
            </a:r>
            <a:r>
              <a:rPr lang="ko-KR" altLang="en-US"/>
              <a:t>와 </a:t>
            </a:r>
            <a:r>
              <a:rPr lang="en-US" altLang="ko-KR"/>
              <a:t>port</a:t>
            </a:r>
            <a:r>
              <a:rPr lang="ko-KR" altLang="en-US"/>
              <a:t>는 어떻게 사용해야 하는지</a:t>
            </a:r>
            <a:r>
              <a:rPr lang="en-US" altLang="ko-KR"/>
              <a:t>, </a:t>
            </a:r>
            <a:r>
              <a:rPr lang="ko-KR" altLang="en-US"/>
              <a:t>무슨 툴을 써야 하는지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=&gt; Dreamhack </a:t>
            </a:r>
            <a:r>
              <a:rPr lang="ko-KR" altLang="en-US"/>
              <a:t>사이트의 문제 캡쳐</a:t>
            </a:r>
            <a:r>
              <a:rPr lang="en-US" altLang="ko-KR"/>
              <a:t>, </a:t>
            </a:r>
            <a:r>
              <a:rPr lang="ko-KR" altLang="en-US"/>
              <a:t>기존 것의 문제점 소개</a:t>
            </a:r>
            <a:r>
              <a:rPr lang="en-US" altLang="ko-KR"/>
              <a:t>(</a:t>
            </a:r>
            <a:r>
              <a:rPr lang="ko-KR" altLang="en-US"/>
              <a:t>배경지식이 너무 필요함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0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 해결을 위한 해결책 및 컨셉을 소개한다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세가지가 있다는 것을 암시하며 넘어간다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보다 쉬운 문제형식을 제시하는 컨셉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기존에 초보자들이 진입장벽을 느낄 수 있다는 문제에 대한 해결책으로 소개한다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0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보다 쉬운 문제형식을 제시하는 컨셉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기존에 초보자들이 진입장벽을 느낄 수 있다는 문제에 대한 해결책으로 소개한다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8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보다 쉬운 문제형식을 제시하는 컨셉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기존에 초보자들이 진입장벽을 느낄 수 있다는 문제에 대한 해결책으로 소개한다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3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 </a:t>
            </a:r>
            <a:r>
              <a:rPr lang="en-US" altLang="ko-KR"/>
              <a:t>tutor</a:t>
            </a:r>
            <a:r>
              <a:rPr lang="ko-KR" altLang="en-US"/>
              <a:t>를 통해 사전지식을 습득하는데 들어가는 노력을 줄일 수 있음을 강조한다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tutor</a:t>
            </a:r>
            <a:r>
              <a:rPr lang="ko-KR" altLang="en-US" dirty="0"/>
              <a:t>를 통해 사전지식을 습득하는데 들어가는 노력을 줄일 수 있음을 강조한다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AI</a:t>
            </a:r>
            <a:r>
              <a:rPr lang="ko-KR" altLang="en-US" dirty="0"/>
              <a:t>로부터 원하는 답변을 얻지 </a:t>
            </a:r>
            <a:r>
              <a:rPr lang="ko-KR" altLang="en-US" dirty="0" err="1"/>
              <a:t>못하였을때에</a:t>
            </a:r>
            <a:r>
              <a:rPr lang="ko-KR" altLang="en-US" dirty="0"/>
              <a:t> 대한 해결책으로 추천질문들을 선택하여 원하는 정보를 얻을 수 있다는 점을 소개한다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C1BF-0F13-4C47-9268-AA5B2216E5B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39661" y="2628888"/>
            <a:ext cx="8912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AI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를 활용한 </a:t>
            </a:r>
            <a:r>
              <a:rPr lang="en-US" altLang="ko-KR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CTF 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교육 플랫폼</a:t>
            </a:r>
            <a:endParaRPr lang="en-US" altLang="ko-KR" sz="4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6543" y="5284238"/>
            <a:ext cx="5365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 김태영</a:t>
            </a:r>
            <a:r>
              <a:rPr lang="en-US" altLang="ko-KR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김혜인</a:t>
            </a:r>
            <a:r>
              <a:rPr lang="en-US" altLang="ko-KR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송재현</a:t>
            </a:r>
            <a:r>
              <a:rPr lang="en-US" altLang="ko-KR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신영섭</a:t>
            </a:r>
            <a:r>
              <a:rPr lang="en-US" altLang="ko-KR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임석현</a:t>
            </a:r>
            <a:r>
              <a:rPr lang="en-US" altLang="ko-KR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홍형근</a:t>
            </a:r>
            <a:r>
              <a:rPr lang="ko-KR" altLang="en-US" sz="1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E7720-80AE-CE56-DDEE-861D61B186B7}"/>
              </a:ext>
            </a:extLst>
          </p:cNvPr>
          <p:cNvSpPr txBox="1"/>
          <p:nvPr/>
        </p:nvSpPr>
        <p:spPr>
          <a:xfrm>
            <a:off x="3044455" y="333656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2023-1</a:t>
            </a:r>
            <a:r>
              <a:rPr lang="ko-KR" altLang="en-US" sz="18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학기 소프트웨어공학개론 프로젝트</a:t>
            </a:r>
            <a:endParaRPr lang="x-none" sz="18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Seed Data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765652" y="863653"/>
            <a:ext cx="938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Seed data acts as a guideline for building new problems.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988" name="AutoShape 4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0" name="AutoShape 6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2" name="AutoShape 8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4" name="AutoShape 10" descr="OpenAI API Client for JavaScript and PHP - OpenAI SDKs - Tectali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6" name="AutoShape 12" descr="OpenAI 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1" name="AutoShape 17" descr="Right Arrow Vector SVG Icon (70) - SVG Rep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5" name="AutoShape 21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7" name="AutoShape 23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9" name="AutoShape 25" descr="arrow right 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D5161-A758-5D1A-B9E4-6D0C2005AFA0}"/>
              </a:ext>
            </a:extLst>
          </p:cNvPr>
          <p:cNvSpPr txBox="1"/>
          <p:nvPr/>
        </p:nvSpPr>
        <p:spPr>
          <a:xfrm>
            <a:off x="765652" y="3238390"/>
            <a:ext cx="535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Suppose the answer is ‘</a:t>
            </a:r>
            <a:r>
              <a:rPr lang="en-US" altLang="ko-KR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DROP TABLE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’, which is part of SQL statement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Your answer should be all capitalized</a:t>
            </a:r>
            <a:endParaRPr lang="ko-KR" altLang="en-US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358929-24A0-E9A5-1EAB-FB1E65AA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29" y="1791274"/>
            <a:ext cx="1098550" cy="1098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E91D17-4B2D-18AE-1B12-FE0C396AF49B}"/>
              </a:ext>
            </a:extLst>
          </p:cNvPr>
          <p:cNvSpPr txBox="1"/>
          <p:nvPr/>
        </p:nvSpPr>
        <p:spPr>
          <a:xfrm>
            <a:off x="6195844" y="3163741"/>
            <a:ext cx="385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en-US" altLang="ko-KR" sz="16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DROP TABLE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is the right input.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E640A7-1406-34C6-BDC5-D03DD7338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1634746"/>
            <a:ext cx="1411607" cy="14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4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UI/UX Scenario</a:t>
            </a:r>
            <a:endParaRPr lang="ko-KR" altLang="en-US" sz="280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745204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19">
            <a:extLst>
              <a:ext uri="{FF2B5EF4-FFF2-40B4-BE49-F238E27FC236}">
                <a16:creationId xmlns:a16="http://schemas.microsoft.com/office/drawing/2014/main" id="{4ED0ECC1-F9E2-6037-BA52-EF9A67939DA0}"/>
              </a:ext>
            </a:extLst>
          </p:cNvPr>
          <p:cNvSpPr/>
          <p:nvPr/>
        </p:nvSpPr>
        <p:spPr>
          <a:xfrm rot="16200000">
            <a:off x="615000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C4B30-3C96-BEDE-A4F8-91E70F07E1A4}"/>
              </a:ext>
            </a:extLst>
          </p:cNvPr>
          <p:cNvSpPr txBox="1"/>
          <p:nvPr/>
        </p:nvSpPr>
        <p:spPr>
          <a:xfrm>
            <a:off x="4639989" y="6226268"/>
            <a:ext cx="359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anumBarunGothic" panose="020B0600000101010101" charset="-127"/>
                <a:ea typeface="NanumBarunGothic" panose="020B0600000101010101" charset="-127"/>
              </a:rPr>
              <a:t>&lt; Manage User Page&gt;</a:t>
            </a:r>
            <a:endParaRPr lang="ko-KR" altLang="en-US">
              <a:latin typeface="NanumBarunGothic" panose="020B0600000101010101" charset="-127"/>
              <a:ea typeface="NanumBarunGothic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2CFB8-C2F5-0172-552D-2B9534B5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1080000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UI/UX Scenario</a:t>
            </a:r>
            <a:endParaRPr lang="ko-KR" altLang="en-US" sz="280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745204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19">
            <a:extLst>
              <a:ext uri="{FF2B5EF4-FFF2-40B4-BE49-F238E27FC236}">
                <a16:creationId xmlns:a16="http://schemas.microsoft.com/office/drawing/2014/main" id="{4ED0ECC1-F9E2-6037-BA52-EF9A67939DA0}"/>
              </a:ext>
            </a:extLst>
          </p:cNvPr>
          <p:cNvSpPr/>
          <p:nvPr/>
        </p:nvSpPr>
        <p:spPr>
          <a:xfrm rot="16200000">
            <a:off x="615000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C4B30-3C96-BEDE-A4F8-91E70F07E1A4}"/>
              </a:ext>
            </a:extLst>
          </p:cNvPr>
          <p:cNvSpPr txBox="1"/>
          <p:nvPr/>
        </p:nvSpPr>
        <p:spPr>
          <a:xfrm>
            <a:off x="4639989" y="6226268"/>
            <a:ext cx="359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anumBarunGothic" panose="020B0600000101010101" charset="-127"/>
                <a:ea typeface="NanumBarunGothic" panose="020B0600000101010101" charset="-127"/>
              </a:rPr>
              <a:t>&lt; Manage Problem Page&gt;</a:t>
            </a:r>
            <a:endParaRPr lang="ko-KR" altLang="en-US">
              <a:latin typeface="NanumBarunGothic" panose="020B0600000101010101" charset="-127"/>
              <a:ea typeface="NanumBarunGothic" panose="020B0600000101010101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E5948-6C47-4BF7-1B06-FBA56CF2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1080000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8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UI/UX Scenario</a:t>
            </a:r>
            <a:endParaRPr lang="ko-KR" altLang="en-US" sz="280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745204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19">
            <a:extLst>
              <a:ext uri="{FF2B5EF4-FFF2-40B4-BE49-F238E27FC236}">
                <a16:creationId xmlns:a16="http://schemas.microsoft.com/office/drawing/2014/main" id="{4ED0ECC1-F9E2-6037-BA52-EF9A67939DA0}"/>
              </a:ext>
            </a:extLst>
          </p:cNvPr>
          <p:cNvSpPr/>
          <p:nvPr/>
        </p:nvSpPr>
        <p:spPr>
          <a:xfrm rot="16200000">
            <a:off x="615000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C4B30-3C96-BEDE-A4F8-91E70F07E1A4}"/>
              </a:ext>
            </a:extLst>
          </p:cNvPr>
          <p:cNvSpPr txBox="1"/>
          <p:nvPr/>
        </p:nvSpPr>
        <p:spPr>
          <a:xfrm>
            <a:off x="4639989" y="6226268"/>
            <a:ext cx="359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anumBarunGothic" panose="020B0600000101010101" charset="-127"/>
                <a:ea typeface="NanumBarunGothic" panose="020B0600000101010101" charset="-127"/>
              </a:rPr>
              <a:t>&lt; Edit &amp; Add Problem Page&gt;</a:t>
            </a:r>
            <a:endParaRPr lang="ko-KR" altLang="en-US">
              <a:latin typeface="NanumBarunGothic" panose="020B0600000101010101" charset="-127"/>
              <a:ea typeface="NanumBarunGothic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8D2C3E-CCE2-70E8-CDD5-C501EE65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1080000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8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639661" y="2861970"/>
            <a:ext cx="8912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chemeClr val="bg1"/>
                </a:solidFill>
                <a:latin typeface="NanumBarunGothic"/>
                <a:ea typeface="NanumBarunGothic"/>
              </a:rPr>
              <a:t>감사합니다</a:t>
            </a:r>
            <a:endParaRPr lang="en-US" altLang="ko-KR" sz="4000" b="1">
              <a:solidFill>
                <a:schemeClr val="bg1"/>
              </a:solidFill>
              <a:latin typeface="NanumBarunGothic"/>
              <a:ea typeface="NanumBarun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6543" y="5284238"/>
            <a:ext cx="5365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bg1"/>
                </a:solidFill>
                <a:latin typeface="NanumBarunGothic"/>
                <a:ea typeface="NanumBarunGothic"/>
              </a:rPr>
              <a:t>2</a:t>
            </a:r>
            <a:r>
              <a:rPr lang="ko-KR" altLang="en-US" sz="1600" b="1">
                <a:solidFill>
                  <a:schemeClr val="bg1"/>
                </a:solidFill>
                <a:latin typeface="NanumBarunGothic"/>
                <a:ea typeface="NanumBarunGothic"/>
              </a:rPr>
              <a:t>조 김태영</a:t>
            </a:r>
            <a:r>
              <a:rPr lang="en-US" altLang="ko-KR" sz="1600" b="1">
                <a:solidFill>
                  <a:schemeClr val="bg1"/>
                </a:solidFill>
                <a:latin typeface="NanumBarunGothic"/>
                <a:ea typeface="NanumBarun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NanumBarunGothic"/>
                <a:ea typeface="NanumBarunGothic"/>
              </a:rPr>
              <a:t> 김혜인</a:t>
            </a:r>
            <a:r>
              <a:rPr lang="en-US" altLang="ko-KR" sz="1600" b="1">
                <a:solidFill>
                  <a:schemeClr val="bg1"/>
                </a:solidFill>
                <a:latin typeface="NanumBarunGothic"/>
                <a:ea typeface="NanumBarun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NanumBarunGothic"/>
                <a:ea typeface="NanumBarunGothic"/>
              </a:rPr>
              <a:t> 송재현</a:t>
            </a:r>
            <a:r>
              <a:rPr lang="en-US" altLang="ko-KR" sz="1600" b="1">
                <a:solidFill>
                  <a:schemeClr val="bg1"/>
                </a:solidFill>
                <a:latin typeface="NanumBarunGothic"/>
                <a:ea typeface="NanumBarun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NanumBarunGothic"/>
                <a:ea typeface="NanumBarunGothic"/>
              </a:rPr>
              <a:t> 신영섭</a:t>
            </a:r>
            <a:r>
              <a:rPr lang="en-US" altLang="ko-KR" sz="1600" b="1">
                <a:solidFill>
                  <a:schemeClr val="bg1"/>
                </a:solidFill>
                <a:latin typeface="NanumBarunGothic"/>
                <a:ea typeface="NanumBarun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NanumBarunGothic"/>
                <a:ea typeface="NanumBarunGothic"/>
              </a:rPr>
              <a:t> 임석현</a:t>
            </a:r>
            <a:r>
              <a:rPr lang="en-US" altLang="ko-KR" sz="1600" b="1">
                <a:solidFill>
                  <a:schemeClr val="bg1"/>
                </a:solidFill>
                <a:latin typeface="NanumBarunGothic"/>
                <a:ea typeface="NanumBarun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NanumBarunGothic"/>
                <a:ea typeface="NanumBarunGothic"/>
              </a:rPr>
              <a:t> 홍형근 </a:t>
            </a:r>
          </a:p>
        </p:txBody>
      </p:sp>
    </p:spTree>
    <p:extLst>
      <p:ext uri="{BB962C8B-B14F-4D97-AF65-F5344CB8AC3E}">
        <p14:creationId xmlns:p14="http://schemas.microsoft.com/office/powerpoint/2010/main" val="30838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Concept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5" name="직선 연결선 77">
            <a:extLst>
              <a:ext uri="{FF2B5EF4-FFF2-40B4-BE49-F238E27FC236}">
                <a16:creationId xmlns:a16="http://schemas.microsoft.com/office/drawing/2014/main" id="{FFD5C500-FDD7-F915-BE47-85F4BB7F5BD1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37C559-5841-B00A-D750-EB81C2A39D23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675" y="976376"/>
            <a:ext cx="10488352" cy="513986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Concept of Our Project is…</a:t>
            </a:r>
          </a:p>
          <a:p>
            <a:pPr lvl="0">
              <a:defRPr/>
            </a:pP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algn="ctr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“Cybersecurity Education Platform”</a:t>
            </a:r>
          </a:p>
          <a:p>
            <a:pPr lvl="0" algn="ctr">
              <a:defRPr/>
            </a:pPr>
            <a:endParaRPr lang="en-US" altLang="ko-KR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algn="ctr">
              <a:defRPr/>
            </a:pPr>
            <a:endParaRPr lang="en-US" altLang="ko-KR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algn="ctr">
              <a:defRPr/>
            </a:pPr>
            <a:endParaRPr lang="en-US" altLang="ko-KR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>
              <a:defRPr/>
            </a:pP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>
              <a:defRPr/>
            </a:pPr>
            <a:r>
              <a:rPr lang="en-US" altLang="ko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Main Deliveries of Our Project are…</a:t>
            </a:r>
          </a:p>
          <a:p>
            <a:pPr lvl="0">
              <a:defRPr/>
            </a:pP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Friendly for novice ( simple quiz )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Utilizing AI as tutor ( chatbot )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Acting as Platform ( provide GUI for administration )</a:t>
            </a:r>
          </a:p>
          <a:p>
            <a:pPr marL="457200" lvl="0" indent="-457200">
              <a:buAutoNum type="arabicPeriod"/>
              <a:defRPr/>
            </a:pP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556" name="AutoShape 4" descr="data:image/png;base64,iVBORw0KGgoAAAANSUhEUgAABAAAAAQACAYAAAB/HSuDAAAAAXNSR0IArs4c6QAAIABJREFUeF7s3QeYZFWZ//HfrarOOcwwzDCiJP8ERUDFZXUWEAMYwLDoCiKyDkGSICqGRXRRgZU8SBQRMcAioCCoILqsCZBFBVEREJzAhM6huru6qu7/eW9zZ6q7q7qququqq+p+z/MUPUzfcM7nnJ6Z857kuK7rioQAAggggAACCCCAAAIIIIAAAlUt4BAAqOr6pXAIIIAAAggggAACCCCAAAIIeAIEAGgI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LFEHBdV8lkUvbV//jvsf+35H9N/bX9nuM43vfta7ZPMfLOMxFAAAEEEEAAgSAKEAAIYq1TZgQQQOBFgUwd9UQi4XXu7ZPu1/Z7qZ37YoOmBglCoZAXNLCv4XDY+6T+2r/Wz5MfbPADDsXOK89HAAEEEEAAAQTKVYAAQLnWDPlCAAEECiCQOkrvj9anfs3U0S/AqxftEX5wwIIC/ifd76V+335NQgABBBBAAAEEql2AAEC11zDlQwCBQAnE43HZxzr2/tfUafqpvw4UzIzCpgsMRCIRbzaBfbUPQYEgtxDKjgACCCCAQHUKEACoznqlVAggEAAB6+BPTk4qFot5X+3/003pDwBFwYqYulzAAgA1NTXTPhYgICGAAAIIIIAAApUqQACgUmuOfCOAQCAE/HX41rH3O/zW2bePfY9UWgELCvgzBPzZAqn7EKQGEEqbM96GAAIIIIAAAghkFyAAkN2IKxBAAIGSCaRO3U83lb9kGeFFOQukBgX84IDNHGC2QM6EXIgAAggggAACJRIgAFAiaF6DAAIIZBKw0fyJiQnv4++u76/VR62yBPwTCPxTCWpra1VXV+ctI2B2QGXVJblFAAEEEECgGgUIAFRjrVImBBAoS4HU9fm2bn98fHxrp78sM0ymCiZgnX8LBNinvr7eCwbMPK6wYC/jQQgggAACCCCAQAYBAgA0DQQQQKCIAjaS70/rtyn9/oZ9rN8vInoFPNpmBvgf//QBZghUQMWRRQQQQAABBCpcgABAhVcg2UcAgfITsJF+6+jblH6b3m8BAH9qf/nllhwtpoC/VMCCAH5AwJYLkBBAAAEEEEAAgWIIEAAohirPRACBQArYCH80GtXY2Ji3Q78/5T+QGBR6XgI2C8CCAQ0NDd6HjQTnxchNCCCAAAIIIJBBgAAATQMBBBCYh4B17v3p/TbSb+v5bbSfhEAhBWxWgO0ZYF8tGGAzBlgqUEhhnoUAAggggECwBAgABKu+KS0CCCxQwEb5raNvH389PyP9C0Tl9qwC/lGDtjzAP1nAfo+EAAIIIIAAAgjkI0AAIB8trkUAgcAK2Ci/Te+3jr+N/LOJX2CbwqIX3Dr+9rGZAY2Njd6SARICCCCAAAIIIJCLAAGAXJS4BgEEAifgT/G3jv/IyIhs5J+EQLkJ2HIAmxHQ3Nwsmx3A0YLlVkPkBwEEEEAAgfISIABQXvVBbhBAYJEFbLd+G+X31/Xb/5MQqAQBCwD4+wXYr1kiUAm1Rh4RQAABBBAorQABgNJ68zYEEChTAVvPbxv5sa6/TCuIbOUsYB1/f68AO0mAJQI503EhAggggAACVS9AAKDqq5gCIoDAXAI20j88POyN+rOZH22l2gRSlwjYUgFOEKi2GqY8CCCAAAII5CdAACA/L65GAIEKF/DX9ttI/+joqDfiT0IgCAI2K8BmBNgyATtSkGBAEGqdMiKAAAIIIDBdgAAALQIBBAIhYB3/1LX99msSAkEUsM6/BQH8/QIIBASxFVBmBBBAAIGgChAACGrNU24EAiRg0/xttN86/WzqF6CKp6hzCvh7BdgJAnV1dWghgAACCCCAQAAECAAEoJIpIgJBFLARf5veb+v7meYfxBZAmfMRsABAS0vL1qME87mXaxFAAAEEEECgcgQIAFROXZFTBBDIQSAej3tH+I2NjbGxXw5eXIKAL2BLASwQYPsE2IaBtlSAhAACCCCAAALVJUAAoLrqk9IgEFgBm9pvnX47yo8d/QPbDCh4AQQsEGAbBtoeARYMIBBQAFQegQACCCCAQJkIEAAok4ogGwggMH+BaDSqkZERb30/R/nN35E7EUgVsECA7RPQ1NSkxsZG79ckBBBAAAEEEKhsAQIAlV1/5B6BwAokk0lvqr91/NnRP7DNgIKXSMBmAbS2trI0oETevAYBBBBAAIFiCRAAKJYsz0UAgaIIWMffpvnbdH/b3I8R/6Iw81AE0gr4ewTY8gBmBNBIEEAAAQQQqDwBAgCVV2fkGIFAClhHP3XEn45/IJsBhS4DAev4RyIR2fGBFgggIYAAAggggEDlCBAAqJy6IqcIBFbA1vYPDQ15o/6k4gq4sZgUCsmJRIr7Ip5e8QK2R4AFAOz4QAsIkBBAAAEEEECg/AUIAJR/HZFDBAIrYEf6Wad/dHRUNvWfVHyB3m9ep9GHfqUlq09W/d77yWHjt+KjV/gb/I0CLRhggQALDJAQQAABBBBAoDwFCACUZ72QKwQCLWCdfdvZnyP9St8Mor97SGtP+4j34qYDVqnbAgG77S7RqSt9ZVTYG63zb8cG2okBHB1YYZVHdhFAAAEEAiNAACAwVU1BEagMAVvnb9P9bfSfdf6lrbPE4IA2XfRlDd9/77QXN686WEtP/rhqdlhJIKC0VVJxb/OPDrT9ASwQwGyAiqtCMowAAgggUOUCBACqvIIpHgKVIGAdfVvnb1P9beSfjn/pay0ZjWrTRedp6N67FOnqVuNr/0k126+Qm0ho4qm/aOJvf1H3iaer7bDDS5853liRArW1td7+ADU1NZwYUJE1SKYRQAABBKpRgABANdYqZUKgggSs42+dfvvYr0mlF3DjcfXeeI36//s7WnrqWWp9y9vk1NSWPiO8seoEbAaAvyzAAgHMCKi6KqZACCCAAAIVJkAAoMIqjOwiUE0CNt1/eHhYk5OTjPovYsUOP/BTbbzgC9r+3PPV/LrX5zXNPzk+rskN65QY7Ffdy3ZWuK0jr/sXsdi8uoQCtieALQmwpQEEAUoIz6sQQAABBBCYIUAAgCaBAAIlF7BN/qzjb1P+SYsrkBga1IbPnqm6nXfTklM+ntvxf66r8af+rN5vXKORXz0oJeJbC1G/xyu05MTT1bjfawkELG7VluXbbRZAR0cHxwaWZe2QKQQQQACBIAgQAAhCLVNGBMpEwNb226j/yMiIYnbePGnRBaKPPaL1Z39MKy+5WtZ5z5Zso8Ce66/UwJ23Tev4T7svHNGSk05Xx5FH5xZQyPZSvl9VAv6xgZwWUFXVSmEQQAABBCpEgABAhVQU2USg0gVsmr+N+NvRfjYDgFQeAv233Kyhn96tFV+9UpGOrsyZslH/Jx/Xxq98XhPPPp098+GIln/hArUc/Obs13JF4ARsGYDNBmhqalJ9fT3LAgLXAigwAggggMBiCRAAWCx53otAgATGxsa8Kf92tB+pvAS2fO1SjT70K+1gAYAlS9Nmzp2MafDuO7T5sgvl5jFzw5YBLP/SxQq3tpVXoclN2QhYIMACAK2trbJ9AkgIIIAAAgggUFwBAgDF9eXpCARawDr8Nt3fdvgnlafAwA9u06avfkk7XHCZmg5YNSuT8Z4t2nzp+bKNAtOlmh1WqutDx09tHhgOa+Lpp9Rzw1Ua+/2jUjiil6z5uhr23rc8C0+uykYgEol4RwbW1dVxZGDZ1AoZQQABBBCoRgECANVYq5QJgUUWsLX+NtWfUf9FrogcXm/T+teetlqRrm4t/fhn1bjva7x1+8nREQ399EfqveFqxXt7Zj3Jru8+8XS1vvmwWUcGJqNRbTz/XA3ff6+WfeaLanv7u3LICZcEXcCfDWDLAjgyMOitgfIjgAACCBRLgABAsWR5LgIBFbDO/+DgIGv9K6T+vc76eZ/V8C/uzznHNlNg6Rlnq3bFyoz32OaCa087Xss+dQ4BgJxludAEODKQdoAAAggggEDxBAgAFM+WJyMQOAHb6K+vr0+JRCJwZV+MAsc3b9LA7d/T+N/+6u243/ia18kJhfLOim3qt+HTH1Ns7fNz3uvU1mrJCaep/b3/NmvUf+aNseee1bozT1LXcScSAMi7RrjBBGxZQGdnJ0cG0hwQQAABBBAooAABgAJi8igEgipgu/rbRn+23p/Of2laQby/Vy+c80lFH3146oUL3HV/7MkntOnL/5Fxh//mVQdryalnzTnqn1ry8af+rPVnnKjtv3ChGl+9f2lQeEvVCdhsANsboKGhgZMCqq52KRACCCCAwGIIEABYDHXeiUAVCdiov3X8bc2/Tf8nlUbAm2J/8nHTXtZ++Hu19OOfkROpmVcmkmNjGvzhbRq4/Zap2QDhiJr/eZU63n+MGl65T+6zC1xX/bd9V0M//qFWXHCFIt1L5pUfbkLABEKhkHdSgAUCOCmANoEAAggggMDCBAgALMyPuxEItADH+y1e9fub9yWjo1szYR31JR89w9vEbzGTv6Sg9e1HqOvof5ccZzGzw7urRMCWBLS1tXknBZAQQAABBBBAYH4CBADm58ZdCARawKb8j46OeiP/jPovTlNwJ2Pque5K9d18g5eB2pU7avlXLlXdTrssToZefGt800a98MXPyE3Etfy8ixj9X9TaqL6X22wAmwnQ2NjIkoDqq15KhAACCCBQAgECACVA5hUIVJNALBbbOuW/mspViWVxk0lN/uM52X4A9bvtrlBTc8ZiTK77h5zGJkU6uxZUVDcWs93ZZi0HcCcmNHTfPeq55nIlYzGt+NLFrP1fkDQ3ZxKw4wJtTwD/uECkEEAAAQQQQCB3AQIAuVtxJQKBF7B1/sPDw7J1/6TKEbBO+8YLztXIL/9HnR841jsxINTQkHcB3ERC/bd8S33f+rrqXraL6vfaW5qMKfr47zXx9F/lBQfCES07+/NqO+xwpv7nLcwN+QjU1NSoubnZ2x/AggIkBBBAAAEEEMguQAAguxFXIICA5O3yPzAwwJT/CmwNiaFBrf/kqRr742Ne7iNd3d7xfK1vfWf+gQDX1eS6tdp85UUaefCBWRr23K5jT1j0fQgqsJrI8jwErONvQQBbFkBCAAEEEEAAgewCBACyG3EFAoEWsGP9bK2/rfknVaaALRFYf9bJGv/zn6YVoGaHlepefYpaDjxETk1tfoVzXdlRf7YPweivH/TubTnkUC07+1yFGhvzexZXI7BAAdsY0IIANiuA2QALxOR2BBBAAIGqFiAAUNXVS+EQWJiATfUfGhqSrftns7+FWS7m3bHnntW6M0/S5MYNabNRu/OuWnrSx9T42gPyHrm3fQjG//Cotlx3pWq2X65lnzpXTm2ewYTFxOHdVSNgpwTYbADbIJCEAAIIIIAAAukFCADQMhBAIK3AxMSEN+XfZgCQKlsg3ZGB6UrU8Kr9tGT1yarfe79Zm/xlE3DjcSX6+xRZsjTbpXwfgaIJ2Oi/bQ7Y2tpatHfwYAQQQAABBCpZgABAJdceeUegCAI20m/T/W2zP0b9iwC8CI+MPvaI1p52vDfVv2b7FRr5zYOKPfO3jDlpOmCVui0QsNvubOS3CPXFKxcuYKcEWBAgHA4v/GE8AQEEEEAAgSoSIABQRZVJURBYqIC/3j8ajdL5XyhmGd0/eO9dGnvsEW33ic95a/29aft/eVK9N1y1df3+rOyGI2pZdZCWnPgx2V4BYpf1MqpRspJNwGYCpO4LkO16vo8AAggggEBQBAgABKWmKScCWQSs829T/lnvX31NZeAHt8mprVPboe+YXrg0G/mlCwS0vePd6vrgcd7sgZlp+Of3KdzRqcZX7Vd9cJSo4gVsXwCbCWBHBZIQQAABBBBAQCIAQCtAAAHF43Hsju9CAAAgAElEQVT19fV5X0nBE0jdyG/s94+mBbCN/Trff4za3/sBRbqXeNdMPPOUem+4WkvP/Ix3tCAJgXIUsNkAFgSwvQFICCCAAAIIBF2AAEDQWwDlD7zA+Pi4t97fdvwnBVvANvKLPvxrbbr0fE2uW5seIxxR7UtfJiccUey5Z7T9587zjv8jIVDOAqFQyAsA2Md+TUIAAQQQQCCoAgQAglrzlBsBydvsb2RkhJ3+aQ3TBNzJmIbuu1c9165RfPPGjDpNrz1A23/xQoVb2xBEoOwFbCaALQVoaWmRLQ0gIYAAAgggEEQBAgBBrHXKHHgB293fOv72Yaf/6mkObnxSvd+8TvV7vEJN+/9z3kf5zZRIjo1p6Mc/9Kb5x3t7pn87HNEOF1wmOzGAhEAlCdTW1qqtrU01NTWVlG3yigACCCCAQEEECAAUhJGHIFA5AnT+K6eu5pPT/ltu1ubLLlDDq/bT0pPPVN3uey04EBDv61XvN67WwJ23SYmpfSKaVx2s7f/jSwo1Nc8nm9yDwKIK2AwACwLYSQEkBBBAAAEEgiRAACBItU1ZAy/AMX/V3QRsDf+WNRep/9abtxbURui7V5+s+t12X9hRfq6rwXt+oI3nf0GhujqtOP8yNb56/+oGpXRVLWB7AdhygMbGRtnyABICCCCAAAJBECAAEIRapowISN4O/4ODg5qYmMCjCgWs89974zXedP1ZKRxRy6qDtOTUs1SzbPm8S5+MjuqFL3xaoYZGbXf2uQpxtNq8LbmxPASs49/c3Ox9CAKUR52QCwQQQACB4goQACiuL09HoCwEbOR/YGCAzn9Z1EYRMpEyOt/8z6vU9eETVLfzrnIiNbIj/pJDg5p8Yb1qV+6oUHPLvDNgAYCNX/m8dxxg/Z6vnPdzuBGBchKwjr/NBLAgAAkBBBBAAIFqFyAAUO01TPkCL8DIf/U3gejvHtILn/+kOo76sDqOPFpOkXY4H3v89xq+7x5vJoFTU1v9sJQwUAIWBOCYwEBVOYVFAAEEAilAACCQ1U6hgyIQi8W8af+Tk5NBKXLgypkYGtQL53xS4e4l2u6sz+U8Ld+dmFD00Yc0ePcdso59MhZT076vUfu736+GfV6dNogQ37TR+/1wV3fgnClwMAQsAGAzAcLhcDAKTCkRQAABBAInQAAgcFVOgYMiQOc/GDU9+ttfauOXz9Hy8y9Xwx57ZS20LQkYfehX2nzJVzS5bm3a65vfcJC2+8R/KNK9JOvzuACBahKw5QANDQ1qbW2VbRJIQgABBBBAoNoECABUW41SHgQkb8S/v7/f2/iPVN0CPddeofEnH9fy8y7Kur4/MTigLddcocE7b82K0rjPa7T8ixcy2p9ViguqUcCCAHZMIEGAaqxdyoQAAggEW4AAQLDrn9JXocD4+LiGhobo/Fdh3c4sUnJ8XJvOP9f77Wy78o89+YQ2ffk/NPHs0znLdJ90urqO/veFHR+Y89u4EIHyEqivr/dmAkSKtKdGeZWW3CCAAAIIBEWAAEBQappyBkJgbGzM6/zbrv+k6hdw45PafNGXZZ37Hb56pSJLls4qtDsZ89b5b77sQrmxWFqUhlftp4a99/W+N/aH/9PY7x/1fl2/+55accEVLAWo/qZECTMI1NXVeTMBCALQRBBAAAEEqkWAAEC11CTlCLzAxMSEN+0/mUwG3iJIAP233KzNl12gruNOVNexJ0zbvC+2fq22XPFVjTz4QFqS5lUHq3v1KarbaZeto/y2R8DI//7c21dAiYRWXn6d6vd4RZBIKSsC0wRqamrU1dXFcgDaBQIIIIBAVQgQAKiKaqQQQReg8x/cFjDxzFNad8aJivdsUe3Ou6r5n1bJqa3R+F+e1OhDv5YSs/eBiHR1e0f5tRxyqJw0G5258bh6b7hKvTdeq5VX3iDbD4CEQJAFbAZAR0eHLBhAQgABBBBAoJIFCABUcu2RdwRsyvbYmHfUHyP/wWwOXmf9xmvUe8PVOQE0HbBK2531WdUsWz7n9dHfPaS1p32EAEBOqlwUBAHr/Le3txMECEJlU0YEEECgigUIAFRx5VK06hewDf+s88+a/+qv67lKmIxGvWUAg3fdnvEyG/XvPvF0tb75MDk1tVnBoo89ovWfOJUlAFmluCBIArW1td5MgHA4HKRiU1YEEEAAgSoSIABQRZVJUYIlYEf99fX10fkPVrXLjvKb3LhB9bvtPm13ftvsb+in96jn6ssU7+3ZquLU1qr9iCPVecxHFOnsylnL9hYY+undbAKYsxgXBkXANga0IABHBAalxiknAgggUF0CBACqqz4pTUAEYrGYBgYGOOovIPW9tZiuq96bvy4lXXV9aHXa0tvJABN/e0rJkWEpEvYCBaGm5ryk4ps2at2nTlPrQW/yAgdynLzu52IEql3Ajgi00wGYCVDtNU35EEAAgeoTIABQfXVKiapcwDb8s2n/8fjszd2qvOiBL97k+rVad+ZJ6vjAsWo//L1F8bDlBJsuOk8Tf/2zVlxwuWpWrCzKe3goApUu0NDQoNbWVoIAlV6R5B8BBBAImAABgIBVOMWtbAHr9Nu0fzr/lV2P88l96s78LQceomWf+5JCjY3zeVTGe7YeG/irB7X9Z76o1kPfUdDn8zAEqk2gqanJCwI4zJKptqqlPAgggEDVChAAqNqqpWDVJmCdfpv2b9P/ScETSD3uT+GIlp39ebUddnhe0/MtiNB/y7fkRGrUsNcrFVm+Qm40qvGnn9LIgw9o+Gc/lhuLqeu4E9V17AlyIpHgQVNiBPIUaG5uVktLC0GAPN24HAEEEEBgcQQIACyOO29FIC8B2/DPpv3T+c+LrWouto77ljUXafDuO7wyJaOjCrW0asWXLlbjq/fPq5w2yt/7jWs09JMfSYnZy0hs1H+7j3+u4LML8sokFyNQYQIWBLAPGwNWWMWRXQQQQCCAAgQAAljpFLmyBOyIPxv5t7X/pGAKjP/pj+q//XtaeuZnPIDeay5X/23fVe3KHbX8K5eqbqdd8oNxXU08+7R6rlvjjfz7qXGf12j5Fy9UuKs7v+dxNQIBF7AlAH4QgOUAAW8MFB8BBBAocwECAGVeQWQv2ALJZFJDQ0OKRqPBhgh46RMD/XLdpCIdU8f4+Rv1Dd17lxbUaXddjf35T+q56hJFH31Y233q80XbXDDgVUjxAyBgHX87GaCxwHtzBICOIiKAAAIIlFCAAEAJsXkVAvkIuK6r4eFhjYyM5HMb1wZEINHbow3nfFLRxx7xNutbyLR9N5lU9JHfKjk8qJY3vjWvfQUCwk0xEchJwA8C2AkBzATIiYyLEEAAAQRKLEAAoMTgvA6BXAT8zv/o6Kjs1yQE0gnYNP4Nn/6YYmufZ+M+mggCZSJg+wDYyQDMBCiTCiEbCCCAAALTBAgA0CAQKEMB6/jb1H86/2VYOWWWpejvHtL6z57pLQuYz8kAZVYcsoNAVQiEw2F1dHSotra2KspDIRBAAAEEqkeAAED11CUlqRKB8fFxb8d/2/yPhEBWAdfV4D0/0Mbzv+Dt3D+fkwGyvoMLEEAgb4G6ujq1t7fLggEkBBBAAAEEykWAAEC51AT5QECSHffX39+veHz28WwAIZBJwI4J7L3xGvXecPX8TwaAFwEECi5gewHYxoAcD1hwWh6IAAIIIDBPAQIA84TjNgQKLWCd/t7eXkb+Cw1bgc+L9/cq+vBv1PLGt8iJ1ORUAlsC0HPt5eq/9dsLOxkgp7dxEQII5CpgewFYEIBNAXMV4zoEEEAAgWIKEAAopi7PRiBHAZvubyP/sVgsxzu4rJoFBu++Q8nREXUceXReO/KnHg+40JMBqtmXsiFQSgHr+NumgE1NTaV8Le9CAAEEEEAgrQABABoGAosskEwmvQ3/xsbG2PRvkeuiHF4f37RR6z51mpae/glvJD/flHo8YNdxJ6rr2BPkRCL5PobrEUCggAK2D4DNAqivry/gU3kUAggggAAC+QsQAMjfjDsQKKjA8PCwRkZG6PwXVLVCH+a66r/tu9p8yVfUdcxH1PWRk+fVed96POCG9ZwMUKFNgWxXn0AkElFnZ6fsKwkBBBBAAIHFEiAAsFjyvBcByRv1t6n/JARMYHL9Wq3/1GmyDryl2pU7qvmAVardZTfVLF02DSnc1a1IZ9d0uFBIoeYWOaGQ/OMB7QJOBqB9IVAeAtb57+7uZlPA8qgOcoEAAggEUoAAQCCrnUKXg4Ct9+/r65MtASAhINdV303Xa8s1lxccwwIJy79yqep22qXgz+aBCCCQnwAnA+TnxdUIIIAAAoUVIABQWE+ehkBOArbj/+DgoCYmJnK6nouqXyD23LNad+ZJmty4oSiFtf0Eln/xQtnMARICCCyegG0K2Nzc7H04GWDx6oE3I4AAAkEVIAAQ1Jqn3IsqMDAwwKZ/i1oD5fVyNx7Xlq9dov7v3VTUjHEyQFF5eTgCOQuEQiG1t7ezKWDOYlyIAAIIIFAoAQIAhZLkOQjkKDA6OuqN/pOqTMB1NfbHx1S32+4KNTTkVbjxvz6p9Z84RU5tnZr2/2dvqn7tS17qPcOdjGn8b3/1vvop0d+v8b/8ado74ps3Kt7bk/W9nAyQlYgLECiJgI3+L1myhE0BS6LNSxBAAAEEfAECALQFBEooMD4+7q37J1WfwOSGdVp31slKDg/JOtmtb31nToEAb/T/qksVbmxS5zH/LqemtiA49txkdFR6cY+J2Ib12viFs2Vfl539ebUddrjkOAV5Fw9BAIH5CdTW1qqjo0N2TCCp8AKu604FUl/8mvrrmd9LXY6R7tf+77Fso/D1xBMRQKC0AgQASuvN2wIsYJv+2dR/W/9Pqj6B8af+rPVnnKh4/1SAp2aHlepefYpaDjwka6feOusKhbzd+4uZOBmgmLo8G4H8Bawz2dTUpJaWFvYDyJ/P69jbRrqJRGLaV/s9f4PdXIIAqa+eKxCQGgSwZRz2//bVAjj+V4I586hIbkEAgZIKEAAoKTcvC6qA/UPEjvtj07/qbQHRxx7R2pOPm1XA2p131ZKPnuFN7S92Bz+rrutq8J4faOP5X1Dt8hWcDJAVjAsQKL6AdRxtFkBdXV3xX1ahb7BOvAXRJycnvSC6dfj9Tn/q6L4Vb+b/F7vIM2cE+IGAmpoab3mHfbUPMweKXRM8HwEEchUgAJCrFNchsACB4eFh2YdUvQIjP79P6z97ZsYCNrxqPy1ZfbLq995vUQMBNtug98Zr1HvD1eJkgOptj5SssgSso9jd3e2NIgcxWafdH823r9a59zv7/tdKd7E69j8WEPBnDfizCAgQVHoNk38EKkeAAEDl1BU5rVCBsbExb+p/qUclKpSrYrM9ePcd2vjlc7Lmv+mAVeq2QMBuuy/aGvxkNKpNF52noXvv8vYr6Dr2BDmRSNa8cwECCBRPoL6+3jsZIChBABvJT/34o/r2NQh/X1qH34IAqR8LENj/29egtIPi/UTxZAQQyCRAAIC2gUARBWzkwjb9s3/QkKpbYMvXLtXw/fd66/6TkzEN/vD7Gn/y8fSFDkfUsuogdX/0DNWuWLkoMLHnntW6M0+SG5/Uiv9ao/qX77Eo+eClCCCwTcD2ArBPtSb7O9GWwtnHn8Lvr9Wv1jLnU67UfQUsCGDLQuzDvgL5KHItAghkEyAAkE2I7yMwTwH7R40d92czAEhVLuC62nLlxar/f3uo5ZBDvcK6yaTG//Coem64WtFHH84YCGg/4r3q+tDxinQvKSmSd/rAFf+l/v/+jjref4y3TwGzAEpaBbwMgVkC1tGzWQDVsB+AP63f1u7bCTj2obM/v0Zvp0XYDJGGhgZvZgDLBebnyF0IIDAlQACAloBAkQRGRka8df9BmMpYJMKKeawbi3nr6lsPfadqV+44Ld8WCIg+8lv1XLcm44wAp7ZWne8/Ru1HHq1IZ1fJyu0vW6jfa2/tcOHlCrd3luzdvAgBBNILWOffNgWsxCng9vedTetPHemn01/Ylm7BAGsj/iaDFjQiIFBYY56GQLULEACo9hqmfIsiwNT/RWEv65e6kzGN/uaX2rzmq5pctzZtXkMtrer8wLHqOPJohRoailqe5Pi4Nn31PA3d8wNFOjq14pKrp/YlICGAwKIL2NGAbW1ti56PXDNgnX4b4bfRfn+XfoLfuerN7zoLEPmbCvpBAZYKzM+SuxAImgABgKDVOOUtuoCNdmzZsoV1/0WXrswXWCBg6L571XPtGsU3b0xbiEhXt7pPOE2tbzpMThGOBrNNAHuuvVz9t3576/tXXnmDdyoACQEEykPAZgHYlO9yTfZ3nXX6o9GoN+JviU7/4tSWzQCwjwUCmpubva8kBBBAIJMAAQDaBgIFFLB//Ni6f/sHEQmBuQSSY2MavPNW9X3nRsV7e9JeWrPDSm9TwZYDD5FTU5h/0Fnnf/NlF2jwrtunvZMAAO0VgfISsNHczs5Ob6p3OST/mD7r7NveNraRH9P7y6FmZufBAgAWPPI3EGSJQHnWE7lCYLEECAAsljzvrUoB6/gPDQ3xj6KqrN3iFCox0K+B229R703XyfYSSJdqd97V26Svaf9/lrPAc8JHf/tLrfvEqVIivvVVLAEoTt3yVAQWKmCdOFsKsNj7AdjUfn/3fvs1qTIELIjknyRgQQGWCFRGvZFLBIotQACg2MI8PzACtu7RjvyzryQE8hWI9/Wq76brNXDnrRkDAQ2v2k9LTz5TdbvvlTYQYDv7W0Ah3NmVMVBgxxX23fz1adlret3rtfw//0uhpuZ8s831CCBQRAEbubUAQGNjYxHfkv7RNuJvnf3R0VFvir+N9jPFv+TVUJAXWgDJOv8WULK2tNgBpYIUiocggMC8BQgAzJuOGxGYLjAwMMDUfxrFggVi69eq9xvXaOgnP5o2Sp/64OZVB3tLA+p22kVynK3fGv/THzVw539r6cc/q1B9fdq8DD/wU234/Ke2Pts2HlzxpYvV+Or9F5x3HoAAAoUXsM7a0qVLS9Zp8zv+dooNo/2Fr8/FfqK1J9tk0g8EsDxgsWuE9yNQegECAKU3541VKGDrIfv7+6uwZBRpUQRc1zspYPOVF2nkwQfSZyEcUcuqg9R5zEdU+5KXaeKZp9Rz1WVa8tGPqX7PV2bMts0SGL7vXg384L8VbmtX54eOV8Pue04LJCxKmXkpAghkFLAz4G1TwGJ21mz2mk3zt7/P6PhXf2O0QIDNCLC2ZcsDitm2ql+TEiJQWQIEACqrvshtGQrY1Ejr/DP1vwwrp9Kz5Loa+/Of1HPVJYo++nDW0rQd/q/a7syzC7ZhYNYXckFJBP4ec3TPsKOnYiF1hF2d0Z1UW8jN6d3/Gw3pnuGQBhNSW1g6rCWpNzQmc7qXi8pLwJYC2MhtoVMikfA6/bajv/19xjT/QguX9/NsaYAFAGxGAIGA8q4rcodAoQQIABRKkucEUoBd/wNZ7SUvtJtMKvrIb9Vz3RqNP/l42vdHupdoxX+tUf3L9yh5/nhh4QUSkh6KhnT/iKNNcUd+d39pJPcAwP+NhfStgZAmUmIFdY70wfak9m0gCFD4WivuE+00AJsFYGe/FyrZxrUjIyPesbV0/AulWpnPsRkAtmGgBZrYLLAy65BcI5CrAAGAXKW4DoE0AjZiYmv/OQqJ5lEKAZu+H33419p06fneEoHU1PH+Y7yTApwCdg7mKtNFPWE9E9u2/0Apyu+/ozkknd6d0IpIbqPgpczbQt81lHT005GQfhN1NJamj55PAOAb/WE9Mja7jvZvdPWhdgsxkCpNwM54b2lpWdB0bfv7yqb424k1zFyrtBZQmvz6ewRYsImlAaUx5y0IlFKAAEAptXlXVQnYP6Js13/WSlZVtVZEYZK258T3blLPDVd7m/nVLFuuHS6+SrUv3alk+e+JS2Ouo5gr/XHckY029yW0daS6mBlpCkmndSW0sqa6AgDWYf+/cUeJOYpViADAAY1JHd3ODIBittFiPdvWbXd2dnpTtfNN9neWv8bfvjLin69gsK63zr/tEWCfQs46CZYipUWgPAUIAJRnvZCrChAYHBz0jkciIZBJwDrqI7+4X0P33yt3YlzNq96olje+RZGu7gWj2WyA3uuvVO9N12vJCad5mwGmngiw4Bfk+QAbT76uL+wFA2amRsfVUR2uusP5ddgtoGDr3/8ac/SP2LZp8NUaAPh1NCTT26HG1XOTju4cdLwgS2rKJwDAEoA8G3GFXG5LAbq7u/MambUOv03194/zq5Ciks0yELDOv+0PYLMCmA1QBhVCFhAogAABgAIg8ojgCdg/pnp7e4NXcEqcs8DYk09o05f/QxPPPj39nnBErW95m7o+fIJqV6zM+XnpLow+9og2X/RlrbjgctUs8FkLysiLN/9uzNG3BsKanNHPL0SH/eGoo1uHwoompXrH1UldSe1am19AoRBlLOUzvjkQ1kPR+QcALK9sAljKGivdu2wZgH2yJRvlt+P8LFjNiH82Lb4/l4AFntrb22VfSQggUNkCBAAqu/7I/SII2GZJtus/U/8XAb9CXmmd/g2f/phia5/PnONwRG3veLe6PnicarZfMa+SDdz+PbmJpDre+2+LOvrvZ37tpKPLe8ManTG7vBABAHvHL0cd3ToY9iY6fLA9oVc3VHcA4CcjIf1gKDStbeQzA2BejYqbKkIg21IAf7q/df5Z518RVVoRmbQZAP5sAJYFVESVkUkE0goQAKBhIJCHgI2g2DRK+zCakgdcgC6N9/fqhXM+mdOxfcbi1Naq8/3HqP3IoxXp7MoolYxG5dTXywlNdQgToyPqvfYKdX7gw4pst6wshHsSji7tCXt7AaSmQgUAbL+Bi3vCeiHuBCIAkG5GBQGAsmjqZZEJW5ttO7ZbMCA12Qw1G/FnnX9ZVFNVZsJmAVggwD4sC6jKKqZQVS5AAKDKK5jiFVbARlJs6r/NAiAhMEvAddV789fVc9Vlal51sJaceLrC7R1Kjo5o6IGfaOD7tyi+eWNauFBLqzo/cKw6jjxaoYaGWddMPPOU+r9/i5ae8nGFGhvLEn8w6eiSnpA2x6dPWy9UAMAKfedQSD8fDemotoRe21jdMwAIAJRlMy+bTFnHy44FrK+v9/Jko/424j82NsbJNGVTS9WbEWt/thmlBaGYDVC99UzJqlOAAEB11iulKpIAG/8VCbZKHju5fq3WnXmSWg58k7o+cpKcmuk7dbuTMQ3/4n71XLdm1jF+PoFtENh9wmlqfdNhcurqtsokR4a14dyz1fWh1Wp4xavKUqwUAYDHxkP6Zn9Ih7Yk9Zbm6t7JngBAWTbzssqUdbxsQ0Bbkmadf9vkj4RAKQXC4bC3H4UFombORillPngXAgjkLkAAIHcrrgy4gE2ntGP/mPof8IYwR/F7v3mdhu+7Z85N+dz4pLdx3+gjv/VOBoj39qR9Ys0OK9W9+hS1HHiIF0hIjo9r0/nnqmbZ9l6AYDF3/M9EUIoAgL/M4A1NBAD4SUTABOrq6rwAAH830R4WS8BmA1gAwE4KmM8RlYuVb96LQFAFCAAEteYpd14CNrXSpv4zupIXW6Au9kboP/dx1e74Mi059RNyIpG05U9GR/XCFz6t+j1e4U3377/1ZvV950Ylh4fSXh9Zukzt73mfnNo69d5wtRp231PLz7tIoebsO4CXugJKEQAodZkW833MAFhMfd6NAAL5CtiMlObmZtn+FOwNkK8e1yNQOgECAKWz5k0VLGCb/tn0SkZYKrgSi5x12/nfpv+3vvltWvLRj2V8W2KgX+vOOlntR/yr2t7+Lu+6eF+vBiwQ8L2b5MZic+bUAgc7fPVKb2+BcksEAApbIwQACuvJ0xBAoDQCtjmg7Q1AEKA03rwFgXwFCADkK8b1gROwjf/s2D9G/wNX9XkVOPrYI1p78nFeAGC7s89V6MWNuWY+JPbcs16gYLuzPqumA1ZN+/bkC+vV+60bNHjX7VIinvb9BADyqpaKvpgAQEVXH5lHINACdlJAa2urtySAQECgmwKFL0MBAgBlWClkqbwEbOSfY//Kq07KMTd+AEDhiJZ98j/U+rYjth7Zl5rf8af+rPVnnKjtz/uqGvd5zeyiuK63QeCmyy7Q6K8fnPV9mzWw3Sc+N2uDwXIwKdYMgEt6w+oMSx9qD9bpGwQAyqFVkwcEEJivgG0QaLMBbFkAQYD5KnIfAoUXIABQeFOeWEUCdtzfli1bOFKpiuq0WEXxO/bx/j7vFTZSb8cANu732mkb9vmBgpVX3pA+APBiBqO/e0gvfPHTiixbrvEn/uD9bu3KHbX8K5eqbqddilWMBT23GAGAmCtd3BPW9jXzDwDYsYT3Djv640RIdmL6aV0JrayZfoTgaFK6fySk342FNJCUEq4UlqtlEemQFlevbUhq+uGG86OyEIa945Goo7WTjqLu1Lss1TnSsoirA5un3vfomKNvDYQ1mZLVpRFXZ3Qn1RbK/QjEv8cc3TPs6OlYSBEnffmzlSY13+vijkYTrhIpIpb3lrC0a21Sr2909bLa3POX+m57z0PRkB4YDemFSXlHPaYL/Pxp3PHq6/lJadx1vJw0hqS96pJ6R2vSCxjNJ/lWT8VC6gint+5LSD8aDunJcUdDSUdW0hpHekmNq7c2J7Vn/fzKPtMhUzuxdtkRcRZsbXn/2YgjO1mjP76tPq0ut4u4enmd6/mviLjaEHd0RU/Ia5u5nr7h1+X/jjraGHc08SKLn/+da5Lar9HV7nWu93P5tb6wxpPSx7uDFeibTzutpHv84wLtyEpOCaikmiOv1SxAAKCaa5eyLUjA1vvb1P/x8fEFPYebgyHgbwI4+vBvthU4HNHyL1ygloPfvPX3cg0A2J4CG798jrb//FdkRwMmR0YU7uyUE6kpW9BiBAA2xqVLe8LavT6/AMDMjqTfJWsKTe8A2+/fNxLSvcOhrR2UmcDWudyp1tXqzqRa8+h4p89sUEAAACAASURBVD7H3vPgaEg/HglpMKV/Y52tsCOvk+939O19O9S42q/B9Tqa8wkAWGfrF6Mh/XI0JOuwZip/tsbk59vyMfLiqYuWv/qQvE53ar79Z/n5/2B70itHLik1SDOWcrrj/jMCAHbdNwZC+kdsquOdLlneDm9J6l+acjsmMpPVzGCLVdstg2H9ZlTTgh+pebCyW70d1Z7wAjr5JnvHPUMhPRgNyYJS2ZK94v/VTb0v16BHujZvAQz7yHU1IWdrUMreb7+fdKcCBIe35nb6xtMxRzcNhNXz4koma+N1VmOOM6vN2Pdsy1Srh51rXQIA2Sq9Qr9vSwFsXwBbGkBCAIHFFSAAsLj+vL2MBazjb8f+kRDIVWDw7ju8Tntq6jz636dtCjh4713a+J+f0crLr1fjq/fP+Ghvr4BPnKLtP3eeGvbeN9csLOp1xQgA/Gw0pDuGQnpNQ/qR4JkFTh3t9kccU69JDQBYB+vG/pCenAhl7Eym3vvyWlcndSVUm2fHbuZ7/E7b+9qSsk6mJfuvjWr/YDikDZNTnVv/Nakd3WwzAFJHsFMDB345ZgZA5mow5ndTf0i/H5/y8QMh1rH38233/23C0W1DIa17Md/+M1vD0uqOhNepS5f8jvevoiH1xrcFKVKvTQ0APBx1dOtQWNEcOsbW+bZ87tuQ/mLf+ycjIT0XS9+hT7W2wMMN/SH9YzJ75dsVr2tMeu/PJ80Mbtgsj30aXL2i3lVzSHo6Jj06FpLV8UxRm/3wAStv/dzvtPtuHgjpt9GpOl0ScfWvrVOzFlLb28y26JcjlwDAI2OOvjs4NZpvwZg3NiV1SHNyWkDEyvrDYUd/GHOmBVMIAOTTYirvWuv8+6cEVF7uyTEC1SNAAKB66pKSFFDAjv2zzr+drUxCIFeBZDSqnmsvV/+t3566Jc0MAD9IsPT0T6njfUdnfLS/WWDX6lPUdug7cs3Col5X6ADA85OOrukLaSDhaOZIcLqC3jQQ8qaPzzXm7HeAGx1X1w+E9XxsqtvjjWo7rrdOdSI5fXq7/y4bqXxXS0IHN+c2qm33Wcc29T3WMX1na0IHNaV/hv3u7YMh/SIamjYK6+dhrgDAdf1h/X4s88i4PSPXAIDlwzr/D49t89yx1tXHutKPbFtnfk1vWM+86Onnd9c6Vyd3zg6amPtV/WENZZnt7de7zdK4O2U2hD9ibfm0jmY6zRU1U/m1Mqcme+UVPWE9NSOvM9uUbz2QkK7rC3szKbwfa38020atZ4yW+8+wju+H2xNe5z2XZG3df4dNkf+XZuldrQmlW8lgdXzLUHjaTBJ7h7Wt97clvJ+VTOmBEUd3DIe9tmVT+0/tzjyrJV1bzBYA8JcK2J8FDSHp6LaEF8TIlJ6YcHRTf3jr7BICALm0lsq+xpYB2L4ALS0t7AtQ2VVJ7itYgABABVceWS+eQDQa1eDgIMf+FY+4ap/sJpMa+79HFP3971S3825qfsNBciI2wXUq2cZ+dgyg7Q2w/EsXK9zaltZi/MnHtfa01er84L+r60OrK8KrEAEA60iun3RkG+A9MrZtGnQuAQDroMVcx1tHb6PuV/fN7pBaZ/DY9oTXCdowKW+d96omVwc2bRuhtH7eHUNh/c/I7JHhl1qnsju3WQBWlq/1hvW3Fzua1nG0NeJva8k+Snt9f1iPjc0ebZ4rAGDLJWyatnXsbIT1qr6QNsWnPyPXAMAvRx3dOhiWfxZFyJHeM0fgwhroH8Yd3dgfnraUwjrCx3UktFfd9E6g/Z+NpltdWcf111HHm14/c9aC1fuSsOvt4WDJprsf1jJ9j4HnJq0TGfLWmacm+6mzUXEbjZ+ZzMc62l0ReVZX9oa0JTH9frN+V2tS3xsIeWv9bV38Ic2u9m9Mbu2YWzv77mBIj6UESvx37VOf9JaNZEsWJLqyL+zlP9c2YoEWC/jMDKB0haVTuxLTZmhs/bMnKV3SG/HavZXdZqC8PkMgyr/H6umbA2HZ7AtL2QIA3xkI6ZfRqYjL3vWuTujMvp7/obGQ7D6rewIA2VpL9Xy/qanJOyWAzQGrp04pSeUIEAConLoipyUSsNH/gYEB1v6XyDtor9l6WoCkZZ86R63veM+s0wLceFy9N1yl3huv1cwlBOXslSkAUIg85xIAmPmen486+v5QWMmUvqeNSnaEpU2Tc4+y2rNSOzP+s22WwEldSe2awyZ330qZam332zTrj3ambp2XWWZ93PFG1FP3C7Crsy0BSH3ij4cd3TVsXb1tKZcAgF1vGy+mjubbiPsH2xN69RyjuTZT45Ke6R1p6zZaJ9qmgM+VbFq/vdNGkFOTBTN6Eo4XqDmmIykLwKRLmbxy7YTearMuRqdPFbAp+GFnaqPGtzcndFDztmnyqXmwHFld/Xliet5tTb4Fi7rDmUfA7Tu2+Z1Nubfkb3qYfaGBBalC3kaIM5/++sakF/iYmVJPlcilPv37U23nCgDM/PnP9Wc21Y8AQCH+tKycZ/gzAey0ABICCJROgABA6ax5U4UI2Np/2/zPNgEkIVBogdja57XuzJM0uX6tt0Sg+7gT1XHkUQo1NXuvcidjsmUCmy+7UG4spq5jj1f38acWOhtFeV65BQBsd/Nv9odkJwmkJhuVPrI1/chw6nW2tt2WIETdbd2xXEbC7RmPj9tmdVProC01OK6O70x6O6vnmq7pC3uj6qkpnwBAumMEcwkApKvHXDuMF80IHFje396S1GFZZj3YdXbco5mnJvu/3WpdfaRz9lT+mY7X9YW8He1T0/KIqzO7E94JAXMl60hbh3pm7VgQ4NiO7PVma+otYOTPmLB3ZZr9kJqP1DqyZSkndCZlyyZySTaz5KrekHcKQmrqjkind8a92Q2p6c6hkH46MgWRazv27/eDYXMFAGbmx3b3t9kIuSR/9ohtGskpALmIVc81dXV13nIA2ySQhAACpREgAFAaZ95SQQJ27N/k5GQF5ZisVpKA7ROw8bzPavgX92/NtlNbq9qX7iwnHFJs3Volh4e2fm/Fly5W80FvqogiZgoAWMfmqA53zpFQv4C207wdr2Zrg21qtt8VynU0MRXKjtm7vDc8bTd168ja6Oj+GTaHS70/06h0tmnQFnCwkwtsarqf8lk64N+TrlOaTwAgXQCk2AGAb/SHZZvApaZc686mmj/04lRz/34bET4lw74DM38o0s34yNUrXbDENt47vjOhXXKY7eGfVmFLBfyULWgyc+aAHSNowYpcN5lMN+PC3p1pev9M37n2dJhpaz+PN/SHvSMAMx0DONMwn6CX/7NmM3QIAFTEH/cFzWQkEvFOCLBgAAkBBIovQACg+Ma8oYIExsbGvNF/EgLFFBi+/15tOOeTWV9Rv/ueWnHBFYp0L8l6bTlcUIg9APxyWOfobhuxHJ3aDC/XTmS2AEAuHeDUZ6Qblc6Wl3SjwW9uTuqI1uzrwVPfna5TmmuH1p6TLgCSS/nTTWlvC8vriNuU/LlSuk58Ni//eQu5154x34CH3btQa1uLf2nv1Dr+1DRXsMg2QlzTty1AlauT//xMASr7frr2NnOZg+X0VfVJb2lFtiML/Xe9ptHNGADwgwT+rBfLh+3fYPsg5HIcpOXP2iwBgHL407z0ebBlAO3t7QQBSk/PGwMoQAAggJVOkdML2Nr/np4exeOpkzjRQmC2QHJ8XJMb1ikx2K/al7xM4bb2aRv9ZTOzWQCbLjpPQ/felfnScETLzv682g473Ds7uxJSIQMAVl7ravqb4eXbOVpIBzjVOt9OabrOs40EH9WW8NZ355MW2imdbwDA8mhH+tkeBvbVggbvaE3qDWk205tZnny9FmI9890LKe9CrS0v6ZY/zBUAyLTsIJ82kunadD8vtrHjLYOhacfu2f22ceD72hLaK8cTCzK90/ZqsJkv/mkJ/nUWXDiwOektBWGldyFqt3qfYScE2MaADQ0NbA5YvdVMycpAgABAGVQCWSgPgZGREQ0PD7P2vzyqoyxzkRgcUM/1V2rgztukxLZAUailVe2H/6vaDn+PapfvkFOHPTE6ot7rrlT/97837VlewcMRLTnpdHUceXRegYXFRit0AMDK43fM9m1w9aH23NYT+w4L6RD6z8i3Q5tuKrgtgbDj1nbMsIFdpnpbaKe0EOXPpU1Zrdjxi7b7+9pJzTq+MNfgTb7WlR4AmLlcwj/aMBfzbNfYsoUTZ+zAb6cNXNYXUU+aGLeFGO2Ug3e2JLV3Q/rNDrO9076fbh8G/z4LJFkQ6S0t2Wcc5PIurqlOAQsC2J4AtkEgJwRUZx1TqsUXIACw+HVADspAIJFIeFP/Y7FYGeSGLJSjQKK3x5u2b7v4Z0zhiFrf8jZ1ffgE1a5Ymb0YrqvYhnUa/tlPFH3410qOjanhlfuo7e3vUt1Ou+QUSMj+ktJdUYwAgO1AfllP2NtBvxICAOlGWXOZdp+ulso9APD3mKN7hh09FZs6ws06kbZrQ9L71bZEACD90o+ZMwZydVrIT7SdDPGjkfCsII3/TKs5O73ATm14fVP+I/bPTzre8ZszT69IzbOt89+33vVmlbSG8psVs5Cyc2/lCFjH35YD2EwAEgIIFF6AAEDhTXliBQpEo1ENDg4y+l+BdVeKLKcey5fT+8IRtR/xXnV96PiKWb+fU7myXFSMAIC/tnrHWlVEACB1p3Wfq5oCABOuvOPyfjka8qZ6W/fNOnQvr3X1puakHoyGZm3kl2vHNkgzANL9rOTqtJCfVasvO+3g5yPOrKUAM59rmyDakYL5jtjbXgDfHpg7CGDvshkPdlLAu1uT3vGWJARSBWwmgG0MWF9fz0wAmgYCBRYgAFBgUB5XeQJ23F9vby+j/5VXdSXLsa33X3fWyYo99+zWd9q6fzeZnLZj/8wM2e7+XcesVvu736dwe0fJ8rtYLypGAMDKYiOldrRZJcwASNeJrYYAwGhSunckrN9EHY0lp0b7040UL6QTv5B7rZ0sZMnDQmdb+O30mVhumwCm+1nJ59i8hf6MPzFu+wGE1ZvDqhoLBLytJalVTTPndmTOhQWHLAjwl4ltJ3lkutpOLXh1g6v3tiW9/SZICPgCNhPAlgM0NTURBKBZIFBAAQIABcTkUZUpMD4+rr6+vsrMPLkuiYBN+1978nHeu+p330vLPvPFrVP04709Gvmf+9V709cV37wxbX4iXd3q/MCxajviSIWqeEpjsQIA863khXQI/Xfm2ylNd2pAJQcA/NMYfhENeR1/S7Zp3HtaE2nXiufrlVq3C7m3GgIAyyNTxwA2lqgTbH3/u4dDenB0W91m+lmzsMZ+Da6Oak9kPTEg9RkWaLh1KCzbfyDbGP+yiKvjOnI7MWC+fyZwX+UJ+HsCWBCAhAAChREgAFAYR55SoQI2+m87/09OTlZoCch2KQQG775DG798jkKNTVpx/mVqfPX+s17rTsY0dN+96rl2TeZAwNJl6l59sloPOVTOjPOOJ575m0Z+cb+6jl3tbQJYiYkAQPqd4OtD0nEdCe1Vl60LNL3WFzoqvdAAyOa4o28MhPSP2NQobtiRXtfg6v3tiYy7uS+kE7+Qe6shAFDvuDqpK6lda/NrJwv9s8KWdfxkOKT/jYZkMz3mSpa3j3blFwSw0vxhzNEPh0PaFJ97RkBrWFrdkdDOJTZYqCH3F1fAXw7AngDFdebpwREgABCcuqakaQQY/adZ5CIweO9d2vifn1Hrm9+m7c4+V6H6+oy32UZ+g3feqr7v3CibHZAu1eywUktO/riaX/d6LxBgJwJsuexC7/npggu55LEcriEAIKXrxIacqRHzg5ry69gtZgDANnO7rm/bkW7W+X9zU1Jvb517GvhCOvELubfSAgDRpHRxT1gb4tuWDNiv3tJiO/HnMC+/CD/wFgi498VAgD/bY+ZrLI+2QeC7WrNECtLkzw8E3D4894yAHWtdfSzPIEMROHhkmQkQBCizCiE7FS1AAKCiq4/ML0TARv9t538LApAQmEvAXwLQfcJp6vrQ6pywkqMj6r/tu+r9xtVyM5wuYXsE1O64kyY3blDLv7xR233ic3JqanN6fjleRABAunUw5G2SNzPNZ4O3xQoAWD1e1hPSxpTOaa6dsoV04hdyb6UFACy/V/SG9eeJ6XsG2GZ4Z3Qn1baA3fHNsSOseQcSbBbAbYMh7wjOxIwTHSzfbWHplK6EVsxz4z4LBNiygx8NhzSSJo5gATMLMLyxKf8gQzn+uUieCidgQYDW1lbviEASAgjMX4AAwPztuLPCBSYmJjQwMCA7ApCEwFwCsbXPa92ZJ3mdfzuiL58U7+tV303Xa+DOWzMGAkItrVp58VWq3/OV+Ty67K4tdQDgrxOOru8P660t6TsLC50Cb8D5dkp/Puro+0NhJWcM9s+nY7dYAYAfDof1k+FtU7XzmcGQr1dqI17IvZUYAEh3YoSFA2yzvfe1za/zaz8T1/aFZAGnI+f5DL9Onhx39O3BkPoT04MU+bSHuf6QGko6urE/JMvzzLkxpdwQsez+ICVDcwpYEKCjo0N1M5bRwYYAArkLEADI3Yorq0jARv+Hh4c1MjJSRaWiKIUUSPT2KNTa6o3IJ6OjeuELn1bTAavUfvh75/WayRfWq/dbN2jwrtulRHzaMzqOPFpLTvm4nEhlrv33C1PKAIB1GL7WF9bamPSx7oSWpaFbjADA8zFHa/rCs9ZS2xT6d7UkdHBz7ssAFiMAkG5quh3X9sH2hLdTe7a0kE78Qu6txADAH8atAxyWTb1PTXWO9P62hNeJzyfZc77WG9Y/Jh0d25HQ3vXT7//JSEiPRJ28Nhq0Uw2u6w/LjuNMTQc2JWcFGOzn7dq+sN7Xnvt+F36e/zbj9IRSb4iYjzPXLr5AJBLxggA1NTWLnxlygEAFChAAqMBKI8sLF4jH497O//aVhMBMgWQ0qo3nfVbjT/9VS085S03/9Hqv4z65Yb2WnHym5EwfEctZ0HU18ezT2nLVpRr99YPebZHuJVrxX2tU//I9cn5MuV5YygDAL0cd3ToY1p71rk7oTD+LZzECANblsrXdM4+DszqzXc5P7kyoK8c4T7oAQGvIzRjwmNku5lP+jXHp0p6wbHTWTxYAOKotodfm0CFdSCd+IfdWYgDAptpf0hvRhjR70FoQwEbw/6kxt5kA1u5u6g/p4bGQdqhxdXrX7NMELADw4+FQ2uDAXH+mzJwRYtce0JjU0e3T8+a3t33qk/rAjO/N9fy/TTi6pi+kqLutzdnPiu0DYJsCkhBIJ0AQgHaBwPwFCADM3447K1hgdHRUg4ODFVwCsl5MgcRAv9addbLGn3zce039Hq9Q8+sP9P5/+3O+rFBzy4Je7wUYzj9Xw/ffq65jj1fXcSdV/Oi/gZQqAGAbp13RYzuWO15H43UZOknz6QDPrNj5dEp/Gw3pOwMhzQwvWvfmNY2uN5qeS78mXQAgnyMF51P+dPeYyesbs3fqLAxzTW9IT0xM3wMh1/0P5mOdWl/zKa9//0JnW9hzLkoT+Dm8Nam3NGfuxP9sNKQ7hkKzlozY88JyvVkX721Lyuo9U7JAwncHQ3psLCRv/XyGmSYWAPjBUEjWQV/dmVtgwd75xISjG/rDGn/xFmvHtkbfNgNM598Qkk7vjOcc6Eo362TXOldndLE8b0F/0QTg5traWm8mQDicy5+oAQChiAjkKEAAIEcoLqseAZv+v2XLFkb/q6dKC14Sf83/5Pq1055txwAu/+KFarTd+0MLO6zbjhbsveFq7XDxVap96U4FL8NiPHAg4eiSnpC2zFgznE+nNVu+U6cMd0fm7mgspEPo52M+ndKYK13VG9ZfZ0xrtmda5+lV9Ukd05Gc8zx169Rd3xfWUy8ewefnJ5/p+PMpf6Y6zHY827pJR98aCMm+zrWe27p0tw6E9PI6ad+G6R3I+VhXegDA2vOlvWHZ0pFMyTrUdoSkzQZ4Wa3rtRtztPp9OOrokbFtx/fNdUyfHwCw+z/Ynpzln+n9diKEBdz8EfpGx2bdJGWd9HT+1qG3oJy9I5dkT/nqlrD+PjllsNinIeSSZ64pHwHbENA2BrS9AUgIIJCbAAGA3Jy4qooExsbGvN3/SQhkErBp+rbpX3zzxrSXNK86WN2rT1HdTrvMezlA/y03yx0fU+cxH5n3M8qtBjONHhcqAGCdpat7t3WKs40sz+y4mJd1Xk7tTmrHmtzWV6frlL6mwdWHO+Yency0dtqvsxU1ro5qT+qlafLxxLijWwbD6s3wCut4Hd+R8EaFzbwp5KozzQCYrau+qjek8ZSp1dnKP9cShiVhVx/unJ5nWypwx6Cj/xu3UWxX9SFn1v4HXWHp1C7Lr+tt+vZszNFxHUlv+UZq+kZ/WI+MTe8I52LtPyNd+8tWXv9e60h/ezCsyZQsWXltR/72cG5tJd0MgLe3JHVYy9wd4WxtJdef82xBGj8AYM+zstksAFsukC3NnKVg9fbRztnnA6T6W5DhnTkefbk+7mhNb1iDL7Z3OwHBfkZtHwASAtkEHMdRU1OTWlpaZL8mIYBAdgECANmNuKKKBGz0v6enR5OTaRZdVlE5KcrCBPxj/+Z8Sjii1re8TV0fPkG1K1bm9cLE0KA2X3K+uj/yUdXkeW9eLyrxxemmUVsWbCrzv7a53u7m803PTTreGmf/aDrrYKTb6Cz1+bZPwC2DoWlHmeWznt2ele6otpfVuDprSboD0qaXzjrFthTARkTTJfunqh3XtmttUjaboScub8TfRuFtKvfONa43KpraKfWfY9+3ZF8Oa07q0DSdzPmW/4ERR3cMh5VI0/+yzQy7w65aQ1JfwtFAUt51jSHpyNaEl/9fR2ePxJm7JaN4a3NSb5uRX5s1YXsn2AZ2qSlXa7tn5lR1+71c6zvdjvy5Bg/sPemmsdvv5xrAyNZWsv3c5LJxYGoAwJ5nx/m9rzWhV82xuWNvXLqyL7z1587uObEzkTaANjMAYz/3/9JsywUyL3lJ3bvAfm3t623NCb21hc5/tjrn+9sErOPf3NzsBQFICCCQXYAAQHYjrqgigVgspt7eXlkggIRAJoGRn9+n9ed8Ui0HHqKa7iUa+vl9GWcDOLW1aj/iSHUefZy3oV8uKTk2ptg//q763XavmtF/m7J+bX9YtqFXumQdxFVNrvauTyqXiZrWUXxmQtoUd7yp9Fvi06eWL6+RzuiKZ1wbbT/hdkTgYzNGlC1v+zS4+khH9g7807GpXc1nnlXe4Lg6vjOpl8+YAp2u3NYp/fbAttHNXNqHdVoPbZ7aLPDmgemj0v79Ni38nxpdvbk5KdsYcGaaaxlCphFc/xmZdmZPl3er7ZfUuvpwe1J21GGmYxDtXrv2tQ1Tyx9mthL/+LqxlNkKdk+u1iZgszVsJH9mylbfmabh25Nsnbutd8+WHhqbCvbMDNb4sx/MJluy9manAvTlufTdfrZsL4x96+fO58wAgF8ntqzgTc1J7VXvbt2bwnL7hzFH/z207RhAm2WyOkPn356VaQZQR9jVG5pcrWpMeoEiP22OO97eBU+9eAygtXubMWF5ISGQr4AFAdrb29XQ0JDvrVyPQOAECAAErsqDXeChoSGO/gt2E8ip9LY+f+Lpp7YezedOxjT6m19qy3VrFHvmb2mfYYGArmNWq/3d71O4vSOn91TyRTZabZ016xxbp8s2frMgQKlSumPIrCPXk3C8kfQHRkN6Os354n6nx5YAvKYxqV1q5e00btOOrd9lAYexpPT7MUfWqZvZ+ffLZ9PvrcNlo6c2ndpG8DMl69BZEOAvGfKTep8955j2hHapdTVzRoV1SLevkQ5uSmr/xuSsjQRtFLo34Xi7yv8qGvJOIkjX7bTn+OXfrW5qRN9GkFOTTe2/rm9qun6mrqt12Cwvb2/dlhd/g0bbEDI12WjwQc2u15n2v2P1NOo6+sN4SDZbIZN1veN6I+lmbSPQ20WmOqr2Djuezsr767G569s6ufs1JOWX12YtmJXtWfDAqJmlL6eNSO9W63qBCws6dYVdrxPrtzV7/2PjU8frzTzOzy+/dYBtM79X1k+1E2trmZL9DN02GPLqPluIyg++HNWW21T+dAGAaXXkSHVW287UrBM/mJHrZoSZAgD+Oyy/9aGpQJAJ2KaC9tX+35Yi/FuGJTGl+jOF91S+gB0LaEEAjges/LqkBMUVIABQXF+eXkYCiUTCW/tvswBICMwlsOVrl6rxVfuq6YBV0y7zAwGb13xVk+umbxDoXxjp6lbnB45V2xFHKjRzJMJ1NXDHLap9ycvU+Or9K7oS0q13LlWBrBNxXMfss8YzLUHIli9/L4FsHZhMz9m51tXHu7MP29qI509GHP153NGw63hT563zY6PcK2ukNzZPrYv3O8h+eSKO9Mo6m+bveqPsmVK2Dl66++baVNDeZMfK3T/syI4HtA6p5c1mHOxR7+otzenz8+S4o+8NhWXTx0NytVPd1K7xM/c7mE8bSt1PIt3+DNnq2i+vdf5tR/x8k7+r/0LbWrb3WgDmwVFHvx8PeY5+cMECEi2O620GeEjz1Ndck7WPn42E9J4263m7+uO4423YaUs5rC2mBjCs098RcbyghY3c5zKDwX5+bLmABcZeUe/q8XHHmxVg75hMut5eFH5urR1ZXe5UO/X83VPafa7l4ToE0gnU19d7QQA2BaR9IJBZgAAArSMwAuPj414AgOn/ganyeRfUTSalZDLj0XwWCBi67171XLsm49KAyNJl6l59sloPOVROXZ2XF9tcsPfrX9PSMz8jCxSQEEAAAQQQQKCwArYMwI4HJCGAQHoBAgC0jEAIWKffpv+Pjo4GorwUsjQCtpZ/6Mc/9I7zi/f2pH2pdfSbV71RTk1Ewz+/T0tP/5RaDn5zaTLIWxBAAAEEEAiggB0NaKcDcDJAACufImcVIACQlYgLqkHApv/b7v/2lYRAoQWSoyPqv+276v3GUDNU9gAAIABJREFU1XLnWGLS9NoDtP0XL1S4ta3QWeB5RRKwmUNr167VE088oeeff16PP/64F0j8+9//rnXr1k17q0073WOPPbxNqPbcc0/ttttu3uelL32p9w9REgIIIIBAaQTC4bDa2tpkSwJICCAwXYAAAC0iEAL2D/bBwcFAlJVCLp5AvK9XfTddr4E7b50dCAhHtMMFl83aVyBdbm+//XadeuqpWQty1FFH6dxzz1VjY2PWa0t9wSOPPKIjjjhiztceeOCBWrNmTVlN1YzH43r22Wd1//3364EHHtBvfvObgtDts88+OuSQQ2Rl3muvvRSJzLFrYEHemPtDcm1vuT8x/yt33nln7bDDDt6N22233f9n7zqgnKq29k4yvTKNPoqABRUFCwoqdn2IHRt2RRQEpEpVKaKPbgME7IrY8PehIupTRGzP90BQFFCxUgem95bkX98ZMmQySe65N/cm92b2XosFmnNP+c7Ozdnf2YW6du1K7du3pyOOOIIOP/xwcZDnmF71uEbqCRmduv/++2nUqFGRmiKPK4kAQieHDx9O69atC/gEiM8lS5YQvsdmkri4OPH7AjKAhRFgBA4hwAQAa0OLQCAvL49v/1vETmtbpKuykmr/2EGu2hqK73JUyDf0tbt30oGn5lH5+rWNE0JJwbYPPEJ2CWNd5vDs6fjJJ5+kq6++2nRujlYiABAihNt84P7222/Tb7/9pk2RJJ+CoTtw4EAaMGCAMHoj7aKqRt8kl6h7M+DUu3dvuuyyy6hXr15c71t3hPXtUEanmADQF3OjerMyAQBM4H0FApGFEWAEmABgHWhBCNTU1FBBQUELWjEvVRYBd00NFb7+clPXfUcMpZzRlzJvHUwJxxxLNrv6TOEYH4kCC15YSgUvLiN7UjJ1mPWEdOZ/mcOzZ424eVm8eDEdeeSRsssOSzsrEAAw/Ldt20ZLly6lDz/8MCIlQuElMWTIEBEyEKkbbjX6FhblURgkJSWF+vfvT0OHDhWeApEmUMyAidnmIKNTTACYbdf8z8fqBABWBS8AhGaxMAKMQAMC7AHAmhD1CODHq6qqKurXyQtUhwBu/fPmz6TSNe8FfBBlAJHJP+GobqI2tlpxFhfSrvH3UXynztTm/gfIFhsn1YXM4dm7IzOGApidAEBc/2OPPUarV6+OiOHvqwjXXHMNjRs3jnJzc6V0RM9GavVNz7FD7SuSuIU692h+XkanmACwhgZEAwGAEACQAAgJYGEEGAEmAFgHohwBxPMWFhYS/mZhBDwIuOvrqeDFpSJ7v4yk9D2PWg8bS7Edc1URAc7SEtr70P2UPXg4JRx3gsxQoo3M4dm3M7OFApiVAKitraUVK1bQ3Llzqbi4WHpPwtEQSQQREw1CJ5x5HbToWzjwkB0D4QETJ04U4QFmyq0gO/9obCejU0wAWGPno4EAANJIBohQAM4HYA2941kaiwB7ABiLL/ceYQRw84/kfy7UdWdhBA4iUPHtV7Rnylhy19dR+iVXkCMzi5xFRVS+/tOA5fzIEUPpl11NWbfcSbHtOvjFsnr7VnIW5lNSrz5ki4mhqi2bqfzzTyl7yEjx37Iic3j27ctsoQBmJAD27NlDjzzyCP3rX/+S3YqItDv77LNpypQpIiwgHKJF38IxL7VjjB07lu69917O+q0WOAPay+gUEwAGAG9Al9FCACBUyFMa0ACYuEtGwFIIMAFgqe3iyapBAPG9paWlomQXCyPgQaDhVn48OctKqe2Uhym+c9dGcOAZUPXDJsp/dhFVbd7oFzRbXBxl3nArtbruZorJzGrSpr6ogPY9OpXajJpAsR1yqW7vbuExENu2vaoNkDk8++vwtttuowceeCCst8eBFmYmAgDvgg0bNtDkyZNp69atqvYiUo1xq/3ggw/SJZdcYnhuAK36Filsgo3LJIA5dkVGp5gAMMdeKc0iWggArBO3/1lZWewppLTp/HnUI8AEQNRvcctdoNPpJPxwweWXhRHwIFC29mPaN3s6dXhkQcCkfG6nkw48NZeK3nw1IHD21DTKvPF2yrhmINmTU0Q7V3U15c2aRokn9KBWV9+gGXSZw7O/zpEcbdasWaL8XqQTo5mFAIDxv2bNGpo+fbrI9B+KwEW/R48edMIJJ1Dbtm1FyStvd9J9+/YRcgts376dfvzxx5CrCWA/R44cSXfddZehsata9S0ULI18FkTPPffcw4d8I0FW6FtGp5gAiOAGqRg6mggALDs+Pp4yMzMj/hupYgu4KSOgOwJMAOgOKXdoFgRg+CP7PwwAFkYACCAzf97cmeSuraU2E6eRPSHBLzAeQ96Rnk5JJ59G+xfOo7pdO/22jcnKpozrb6G0fpcT1dfTnqnjxY1/sP6VdkPm8ByoD9SbR3K7SFcFMAMBgNCfd955R9z8l5eXK8Hu9/MLLrhAECp9+vShnJwcVbfxCD/avHkzrVq1ij766CPNOQfuu+8+GjFihGGeHbL6dscdd1C7du004aj0UF1dHW3ZskUkbMV7GwSKVoH3xOOPPy7KBrJEBgEZnWICIDJ7o3bUaCMAsH6EAoBgZWEEWioCTAC01J1vAeuG+7/WQ38LgKdFLrFuzy7aNW4YpZx5LuXcOyogBs7iItGu1ZXXUvqlVxHKBZb++wPKX/pk4BwBXr0lHNudOs5bRI5WGZpwljk8B+vYDKEAkSYAQPwh1h/J4dS+B2BADhw4kAYMGED4tx7eFGVlZaLU4JIlS4SHgFoxkgSQ1Tfgeeqpp6qduqb2SNy6d+9eQZy89tprqjG76KKLRKLH7OxsTePzQ6EhIKNTTACEhnG4no5GAgDJQlEVIDY2Nlww8jiMgKkQYALAVNvBk9ETgf3793P2fz0BjYK+qr7/jv4ePogyrr6OckbcHzAxn4coyLzlLkrvd1njyl1VVVT05nIqXPEiucpKAyISaQLADKEAkSQAtBr/cPG/++676eabbxZxokZIZWUlvffee7Ro0SLVIQJGubbLGGvAIpwEgDf2wOzVV18Vt/pqKjcg7GPQoEG6EDhG6EI09ymjU0wAWEMDopEAAPKotAJPALvdbo2N4FkyAjoiwASAjmByV+ZBAO7/+fn55pkQz8QUCFRu+h/tHHYnxeUeTu3/+XiTBIDeE6z983faNWYotX1wJiX1bH7jWV9YQMUgAl5/WYQT+Epyr97UfuZ8sqekalq3zOFZqeNIhwJEkgD45ptvRDk9NTH/cPVH0r2uXQ8lhVTCOJTPUZFg9uzZtHLlSulujCJ2ZPUtUgSAB6AffvhBhHNs2rRJCjN4Kzz11FOUm5sr1Z4b6YeAjE4xAaAf3kb2FK0EADy7kAsAOQFYGIGWhgATAC1tx1vIenFLhFsjFkbAGwGPBwA56ym2Yy5lD7qXUs+5kGw+BwAPUZC76Hm/BICnz7JP1tCeh8Y3BdkRQ+0mz6A0L88Btbsgc3iW6TOSoQCRIgDg+TNu3Dj69NNPZSAScaAoHYekcagTHU4BUYkcBTNmzJC+2UZIwsKFC3V1xZfVt0gTANibX3/9lUaPHi1NAsybN0+Ec7CEFwEZnWICILx7onW0aCUAgEdcXJzw9tIjzEsrvvwcIxAJBJgAiATqPKahCCDxF4wA/M3CCHgjUH9gv4jtr/n1UAx2Qrfjqd3Uf1LcYZ0am8oSANVbt1Degn9S61ETqObnbVS7Z5eoLJB8au+A4QUyOyJzeJbpx6gbY5mxI0EAwKBGFYSlS5fKTFHE94er1F6gCSFc4bPPPqNJkyZJeyz069dPeA/oFaYgq29mIACA41dffUXDhw8X73kl6d+/P82fP59SU7V54yj1z5/7R0BGp5gAsIb2RDMBgB1IT0+n5ORka2wGz5IR0AkBJgB0ApK7MQ8C1dXVovwfZ/83z56YZSbu+no6sPgxKnr95SZTyrr9bsq+e0Tj/6v4er0gCpQ8ABAqsOfB+0WoQMJR3XRbpszhWXawSIUCRIIAQMI4JMuTSfoH43/BggUiu78Zbn/Uhi088MADIl+BdxlCWZ3wbSerb2YhAJAgEEb9k08+qbjk1q1b00svvSRKN7KEDwEZnWICIHz7EcpI0U4A4B0KMhWJAVkYgZaCABMALWWnW9A6Oft/C9psDUut/esP2j1+BNXu/Kvx6ex77qOs2wY3/nfJ++/QvkcforYPPtokCaDvcJ5cAW3GTaHkPn01zMb/IzKHZzWDRSIUINwEgBrXfzOWiVPrCYAyj08//TR16xY68SSrb2YhAKD7P//8swjbQEiAksBbAokdWcKHgIxOMQEQvv0IZaRoJwCADTwA4AnAwgi0FASYAGgpO91C1gm3f/xY1dTUtJAV8zK1IFC3bw/tf3w2la9fS8m9+lC7Bx8hR9ahcmEla96jfQ9PFiUA29z/ANli4/wOU/P7DpEsMOuOe6jVFddomYrfZ2QOz5deeqlIXvT2228rjhuJUIBwEgAwnp977jmaOnWqKbFQnNTBBmrWgUdgAKPMIeJYQxEZfUP/ZiIAEO4xc+ZMse9KAgIMusHJvpSQ0u9zGZ1iAkA/vI3sqSUQAPACQFnAUN+lRu4D980I6IkAEwB6osl9RRyBuro6QQDARZSFEdCKgCcHgD01jXIXPE0Jx/l3H/YkAcy8eRDl3DtK63DNnpM5PONG86abbpLOio5QAGREP+KII3SbZ7COwkkA7Ny5k0aMGEEYU0n0MpqVxtH6OZKXwrCF27qSwL39hRdeoB49eig1Dfq5jL6ZjQDAfD7++GO64447FNd+zjnniMSJOOCzhAcBGZ1iAiA8exHqKC2BAABGKAsILwAzhISFumf8PCOghAATAEoI8eeWQqCqqkpk0+b4f0ttm+kmW/3LNto9egjVFxWKUoHtps+m+C5HNZln3e6dtGfqBEIiwEgRALjVRNw7boFl4t5hLCF2PBzZ7sNFAKi5NbdKWTi4taMywdatWxW/G6hzjz0N5eZKxlgzIwGwY8cO4QWxffuhpJ7+ADv22GNpyZIl1KVLF0U8uYE+CMjoFBMA+mBtdC8thQCA4Z+dnU2xsbFGQ8r9MwIRR4AJgIhvAU9ALwRgCJSVlUkZQnqNyf1EJwLO4kLaNf4+qv7xe7FAW1wcpV18KaWefT6Rw0FVWzZTyaqVVF+QLz5vM2Fq2EMA4AEwffp0Ue1C9sYYoQBz5syhK664wvCNCxcBgNh/JP774osvFNeEtd94442mv+FRQ2ogFwCqHhx99NGK6w/UQMZYMyMBIGOYYN7wennmmWd0yZegGWSdHoRugOQG6fHDDz/Q999/T/v27aOffvqp2W/fSSedJKofgAAB+YF8Efg7HBURZHQqEgQAvAT//PNP2rBhA23ZskX8e9euXfTbb7812SFgBw+bE088UfxBEslWrVqZ/t0B78e//vqL/vvf/4r1gUwEkQidgeA34LjjjqNjjjlGlBI97bTTqF27dkHXJfM9CwfJhrXt3buXfvzxR6H70Pm8vDzx396CfcJ80tLSqHv37uLd2LVrV+rUqZOicQ9yPDMzU6dvK3fDCJgXASYAzLs3PDOVCOBgVFhYyPH/KnHj5n4QgC69/CwdWKqcZTwmO4c6PrakmYdAKLjKHJ49BAAOLGpqo4crFCBcBMAHH3xAgwcfSuAYCPezzjpLZI3Hod4KAqMOYQ1ff/214nThCQIMtLquyuibGQkAVHzB2pcvX66IkZnyFyhO1qcBfttg+EDXsY5Nmzap7aJJe7wDrrzySrrkkksUjT+tA8noVLgIAOjJt99+S5jTJ5980mgMq10bcBswYABddtll4qbYLAL9+Pvvv+n1118XawShoUZAAgwbNozwjvTnSRRJAgBGPwx86P2aNWtUr80bB5AfZ555Jl1//fXUu3fvgEQYKgJwvhA1GsRtrYgAEwBW3DWes18EnE6nqAvN7v+sIHog4K9agL9+06+4ltqMmRgwUaCWucgcnr0JAOg8nsFNuIyEIxQgHASAmkRw8+bNo4EDB8rAY4o22NMVK1bQ+PHjFecTKrkho29MAChug+4N4N2DW06EL8AAMkIuuOACEUZx+umnk91u120IGZ0ymgBAPo0333yTnn/++WY3/KEsFIZk//79aeTIkXTYYYdpJt5CmQOexTti27ZttGjRIl30A7owbtw4Ov7445usKRIEAEgbkDWodLJ58+ZQoWr2PLwErrnmGrrrrrsoNze3yecg1ZEvRCuhqvtkuUNGwAAEmAAwAFTuMjIIIP4fP1QsjIBeCFRu3kj7ZkwmVA3wJ0k9T6X2M+Y0qSCgx9gyh2dvAgBj4rA7bdo0evXVVxWnEI5QgHAQAHDbHTJkiGKsfDjcUxVB19AAt3rIBaB044v9RDZ83G5pERl9YwJAC7LanykoKKD58+dLJYPUPsqhJ2H8gWyCe7geIqNTRhEAIE6++uormjVrliHGowcffO9QYQLfURiU4RTkfIHhD3JDJv+L7NywpjFjxoh1eXLFhJMAAKkB93549sgkdZVdV6B2/vYQRBj2Mxy5ckKdPz/PCGhFgAkArcjxc6ZDAO7/YI1ZGAE9EagvLKCit16l4v97g1xlpaJr5ARodeV1ovyfI13/g5/M4dmXAMC81CSPMzoUIBwEgKz7vx6J8vTUKdm+4NU0d+5cUb1BSUaNGiUO7ihnpVZk9A19ms2NPlpDABC7/eCDD4bFAPLWFRg9IBGvuuoqiomJUatGTdrL6JQRBEC4iRMsGrH0yMeCPAHhuDWGV8gjjzxCn3/+eUh7FOxhEAAghKAT4SIA4O7/zjvvCB305CwwbIE+HWMPH374YZEzAMIVAcKFPI8TKQSYAIgU8jyurgiANUbMLLv/6word+aFgNvlIld5GZHLRfaUFLLFGJcpWObw7I8AMFMogNEEAJJ54RCM5G5KAgP66quvVmpmys/Xr18vFbpw7rnnihwHWhJYyeibGQkAGcME87aSB8h//vMfYXj5JqULp3JOnjxZhAWEQgLI6JTeBMDPP/9MEyZMCDtxgr3p2LGjIG2QV0HPUArvfcf7HfqBNYZDPzxlZjHu8OHDad26dQHVMNTvGIx/vMsff/xxXT0a1HxvsIcYH/kBQKQiDCCU6ipqxua2jEC4EWACINyI83iGIFBTU0Ng/lkYgWhAQObw7I8AwNrNEgpgNAEAjx/kPPjss8+CbrnVM8AjyzUSdH3zzTdB14nkhi+99JK4hVQrMvpmRgIAGdyHDh0qXIaDySmnnCLcpXHAN7OoSeZp5DrgFg33eSQK1HqjLaNTehIAGzduFOVQZUpnGoUdcMPt9bXXXhsSeRJofngHwNNHbZK/UNYLTwC8f0BKGUUAgGCAd5FsOdtQ1qP0LDzjHnvsMUJ1FewnKgmwMALRiAATANG4qy1wTaWlpRFjjVsg3LxkgxGQOTwHIgAwNTOEAhhNACD5FTLf//HHH0F3A8m6EEsdjtJnRqiFGk+HJ554QiS2Uisy+mZGAgC3ocjKriRW0IGSkhJhZL3//vtKy2nyOUgNkFydO3emDh06NPlsx44dhD/fffedqj7RGAYQErChdKAWkdEpvQiAUIx/lEXEWuH67an/jph6kEpIPqfWFV0P8sQf3nifjh07VvXNv6fsH8oa4kYbonZ98GyA8R+s1GooHgAoZXn33XerJjaQrLBNmzYibwXW6RG8Mz0lELV4SuAditK66enpon+tJJiW7w0/wwiECwEmAMKFNI9jKAK4/YcXAAsjEA0IyByegxEAZggFMJoAePfdd8Xtr5KglB4MDS2x8Up9h+vzlStXiozjSqJ1rTL6ZjYCADqOkIc5c+YowSLKKZpZB9RUfMBikbAP7tmIW5apTQ+DCIkkkSD0ww8/lCbLg71jlECX0Sk9CAAtXhM9evQgVELp27cv5eTkBDTwkExw586dIi79tddekzZQvV3JlXCS+fzAgQPC7f+jjz6SaS7a9OvXj26//XaC90ugZHZa9cLfJLQSAGVlZfTAAw8Q3nFK4sncjxwVxxxzjFSSPhBra9eupVdeeUWUgpQVT9gYiGOrkseya+V2LRMBJgBa5r5H1aqRKAsEAGLIWFomAu76eqre/hMlHHkM2eLjLQ+CzOFZ6XAe6VAAowkAHNDgpqwkWm/FlfoN5+e4wUUJQ6Vs31pvumX0zWwEAEq+IgQk2K2kZ4/MngMC+WtAUnz99ddB1Qq31ciOjnwPWuLMQTSgpjpKYqLEmpIgrOSFF14gGMxqRUanQiUA1HpNAL/Ro0eLEn5qY7thqL7++usiRlzGK8DblVwtdt7tca6BBxPILhnBXsGV/owzzpDWEbV6oScBgESGuP1XereB0IAnwuGHHy4DQ7M2KBm7evVq4d4v4xWA8YA7cqpkZ2dbmkDWBBg/FPUIMAEQ9Vsc/QvEzT+SQYGtZ2mZCFT/9APlv7iM2k/9J9lTUi0PgszhWYkAAAhqQgFwmwhDybcmslYwjSQA8J1H1m3EvCuJ2TLXK83X3+dGx7rL6JuZCAA1N+Zw7166dCkdffTRWqAPyzO4XUb99WACgxKGO24+QxUYW0ig+fLLLyt2pbW6hIxOhUIAQAdQ+hKEiIzArXvKlCkEUkOrYMwNGzYQkiTK5BpA/Dxut5FRXqsgzAWeTiC8lCTUNYI0RtjHggULlIZq9rkWDwCMhz158803g4536623inbebv6qJ3jwge3bt4vvmmxp1bPOOkvkAUhOTtY6JD/HCJgSASYATLktPCk1CFRUVBByAHAFADWoRU9bd10t5c2dSa6qKmo7eQbZExMtvziZw7MMAaA2FACZv3F7pPZ2zB/gRhIAuPnDjemnn34adK9hLMH469q1q6V1Qna9WhMeyugbADQLmaKG2LruuuuEsRuKEWak8siUMoTRunDhQnGrq5fIupXDAMLts1rDWUanQiEAkAMEhjF0QUkQO3/vvfdKuYwr9YXPkXcEBqlSGT4YrMDu4osvlum2WRs17vF6GcnwOMA789FHH1U1Zy0EAG7ihwwZEpRMOf/88wXxpVb/gk1eNpmih/zCuwP5E7R43agCkRszAmFEgAmAMILNQ+mPAAwcGP8gAVhaJgKVG76l3RNHkj0piTo+toTiuxxleSBkDs8yBACAUHOIDPXA6g28kQQAsmAjMzVu44IJyjkh+zsSOVlZZIxEz/q0GOky+mYWAkDWcPXggdJiKM1mVpHR5UGDBombZD2IOW8cZG6X8U6AhwKSyKkRGZ3SSgDAnRtJ2uABoCR63ML7G0M298BFF11Ec+fOFW7kauXLL78k7L2SezwIhtmzZ4t8BnqIFhJACwHw8ccfi1wMwcSI7y/CRhcvXqwYQgbyAV5xCANA/oH4KAgv1EM/uI/oQIAJgOjYxxa7Crj9Ix4PB2SWloeAq7KS9s2cQmXrGuJZ0/pdRm3GPiDIACuLzOFZlgAADmpuy/QKBTCSAJC5OcK6zznnHHFz6sl+bWWdQOwxDAkl0RLvLqNvGFcLuaA0XzWfI1YeLt+ymfJDMb7UzCuUtjL5HYzKYyFrSMO4xPtGjcjolFYCANn5YTgqucXrbRj7rl/2JlmLESu7N6FWawi0p2rzK2ghAJTyuBjpwfX3338Lr5BgoQDeHlWcDFDNt5/bWgEBJgCssEs8x4AIgKlG/D+y2bK0PAQqvl5Pex4YS7b4BHKWFAsAsu4cQlm330O2mBjLAiJzeFZDAKiJmQZoeoQCGEkAyBhNWIcajMyuLEqHZc/8tRiLMvoWSQIA7/mvvvpK3PrKxF57sNBChoRbD9avXy8SPAaTt99+m04//XRDpqa098hoD2MbidrUuEAr9YvFaCEAZA1jzHvZsmV04oknGoIbOpVN0KclDOXnn38W72GlEAfkQoGXgBGl6tSU51NLAOAWHoQmvqOBBOEn8ODKysrSfQ9lvKpQZhDvHJDi8L6BJ4Ca74Duk+YOGQEdEWACQEcwuavwI4DDACoAcPx/+LGP9IjO0hIR+5916yCK63IUlf37A8pb8E+CV0DbiVMp/ZIriGy2SE9T0/gyh2e1xm24QwGMJABk+o42AkBGJ7QaVbJ9h9sDADqLbPVqS3gBB08tb7OX8JLBHonZLr/8ck3vEqWH4B2E7Oqoed69e3eRZR3Gc6dOnUT5s0Al5JT6lVmXFgJA1vsHuUxww2t0+U8ZQ11LNYXly5eL0n/BRC9vrUBjyBIceF4tASBjgJ9wwgkiKSF00QhBWUyQa9B5JAmFN0Xbtm2F/iPpX4zXJQIIFhAReofhGLEu7pMRkEGACQAZlLiNaRFAFlmZkjymXQBPTDMCSP5Xvz+PYtt3bDD03W4q+WAV7Zs1XYQAdHhkASWdcprm/iP5oMzhWS0BgPWEMxRAxkjX6qKP2OUBAwYobtHgwYNFsq7Y2FjFtmZvIKMTViUA4MGFOGcY/Kh4gFJ1SLCGGGgtEo7bXy3z8veMTBw0El7CWDbamNVrTehHRl+1EAAyFRPCWfkBuoskk3DzDybjx48XZStlburxXcB7a+XKlUH7RDgM3nEyfWrdW9lwC7UEgCxu2O++fftqnb6uzyUmJkZFOJmuoHBnlkWACQDLbh1PHAggTo0TALIueBBw19dTwYtLqeD5JRSXezi1/+fjFN/ZehngZQ7PWgiAcIYCGEkAyOCj1Rg267fJyDXL9m1WbLznhaR1s2bNoiuvvNJQw0gvLGS+J0bFeeu1Bn/9yOiUWgJA5tYYczEqaWIgvGTCOPr37y/qyst4pMh4OWjxKtCy37Kl+tQSAJiLTF4TM3nygGhBQlkOA9CiSfyM2RBgAsBsO8LzUYUAMkJz/L8qyKK+MUIA8ubPpNI171FSz1Op/Yw55MhSn4E5kkDJHJ61EABYU7hCAWQMG60eADL4MAEgr8GyeMr3GLmWqNGO2Glv993IzUZ5ZBljD70gIzlKs8G7wQoio1NqCQCZignA5oUXXiAkgAyXyMxLTYlOGa+Qc889V5QYRFy60SLjdaGFAJCi1QbCAAAgAElEQVTREaxN7zKOoeCFUBmEB7AwAlZHgAkAq+9gC54/bjORFZrj/1uwEgRYurMgn/Y8NJ4qN/3PkpUBZA5GWgkAQBaOUAAmAPT9XsrohFbSQ7ZvfVekf29wsYa7POp2W0VAyMHAWb16teKUYWQhXv/MM880/S2kjE6pJQBkQn+0GKKKwCs0qKqqooceeohWrFgRtKVMLgecZxYsWCD+BJNwhoXg9wKhBn/88UfAKWnB/YcffiCUaVSq5oBB4dGDvA65ubmhbldIz6MUIEgXI8MuQpogP8wISCLABIAkUNzMfAggQY3MD4f5Zs4zCgcCNb/voD2TRlHtzr8sVxlA5vAcCgEQjlAAJgD01XIZnWipBADc/pEwDd8JqyXpwncR8ePI5i4r8JxBZnn8jRtJM4qMvqolAGQS43lqt4cbFxl3dpn1ysb/h7PCBRItDxs2jL744gtdCQCEcIL8WrNmjZQK43t+1VVX0dVXX009e/aMSG4X5OEAARANeWWkQOdGUYsAEwBRu7XRvzBOABj9exzqCis3fEu7p4yxXGUAmcNzKAQAcFUbCoCSWmeffbb0lhhJAMi4yGo1hqUXGOaGMjqhdc2yfYd5yVLD9ejRQxjPJ598smVv5WQyyQcCA94AF1xwgfhudu7c2TShDzI6JWMQe9YtmzQON8pIjoeb2nCKzHpl3tl5eXnC2P7mm2+CTj+cFTlqamrEd+yll17SlQBAZzLhBf4GbdWqldD78847j3r37k05OTlh+f7j5h/kkpW8jML5PeCxrIMAEwDW2SueqQ8CnACwZakEEvyVffohJZ9yunxMv9stntk3d6YAyyqVAfQ6TCppiJo6z3369BE1m1EmSUaMJABk+sYcZQ7cMmsxQxuZ20/Mc/bs2WLdakRG39T0F462MPyHDh0qjACtperCMU+ZMVATHS7fuEUORZAfAMbQZZddRieddBLBSIqUq7KMTqkhAGRDJdT0GQrWvs/KhCfI5DzZsWOHyGGxfft23Y3tUNaLdz+SawYSLSEA6AtenAjdCeZdIDPv448/XuTJQO6HY445xtB3Aox/kACR+m7J4MFtGAElBJgAUEKIPzctAvn5+VRbW2va+fHE9EWg9s/fqeDlZ6jNmMlkT0mV79yrPGBc+w6WqAwgc3jWw7iF+/Fzzz0nbsxkBAc1uGzKJFiTMdJlDsT+5vXdd9/RwIEDRem4YKIHRjK4hKONjIsx5qHFNVhG38KxRqUxYNAiFhh/4AIso4dKfZrl8507d4r8Bfje6CXeRtFxxx0XVrdlGZ1SY6zLuKEDN9wIn3766XpBKN3P3r17RfLBYHLKKafQokWLgiZylHlvnnXWWaIf1KUPlyjtp1YCAPP/6KOPBAmg9D6XXStCBU499VRBBkAf2rdvr2vODLj/Z2RkRNX7RxZbbhc9CDABED172aJWwgkAW9R2E27/DyycT7a4eMq5d5TqxXuXB7RCZQClwxYA0Mu4hScNalS///77irjiYCUbCiBzkNVKAKjJnA6DONzxwIpAqmwg44Lr6fLtt99WbQDJ6JvKKevSvEuXLsK1v1evXgTjqVOnTmE1YnVZhIpO4PY9atQoQlZ5vQXkCcIFLrnkkrDkDpDRKTUEgOx3Xm/c9OxPxkiWCW/S+t4MZS1KHg4yaws0PvI5LV26VFS5MELwHgFml156qS65A3DzjzwA4Q4zMQIb7rPlIsAEQMvde0uvHD8YKAHIFQAsvY3Sk6/+eSvtvn84xbbvSO1nzqeY7BzpZz0NvcsDpvW7jNqMfYDsJs0WLnN41osAAD5GhAIYSQDI3gbCHRo3ZajdbGWRTQyG2uCI0z3hhBNULVdG39DhHXfcQe3atVPVt0xjJNZCrXu41qalpYkbO5BNLS3RFn7PPvvsM5o0aZIhJID3XoAMQKgAbkmNiJ+W0Sk1BICMa7yMrkWyDXQaMe8IzwgkMrjp+e6XxUPpfR4KAYA5VFdX0+LFi2n+/PmyU9LUzpM7AIkE4SWgNZY/NTWV8IeFEbAqAkwAWHXnWvi88WNRVFTEBEAL0AN3XS3lLZhFJaveEqu1p6ZRyhl9KeGobhR3RBey2R2NKMCgj2nfgWw2exNk7CkpZIuJJe/ygFl3DqGs2+8hW0yM6VAM9yHQiFAApQMjQNd6kyVrECMWFDdLXbt2Nd0eq5mQbGIwGP4oNYabcjUio2/oL5yJx9TMP9rabtmyRZT70zMcIBhGyKNw0003CQ8BrQaRb/8yOqWGAJB5n1hBD5S+QzK4RYIAUCJgQiUAsHe42HnnnXdo2rRpVFxcbPh2ggy45ppraMCAAYRwGbu96bkh2ARw+x/OEAzDweABWhwCTAC0uC2PjgXDACgtLY2OxfAqgiJQtWUz7Ro9hFyVFfoi5YihthOnUvolVxDZbPr2HWJvkTgE6h0KIHNg10oAIGna3LlzRby7kuDGrW/fvkrNTP25bL3s/v37ixs0tTdTMvrGBEB4VQRVbl599VWRGDAcxhBWhySCd911lyADQiUCZHSKCYDmOqWUbA9PRIIAUArB0IMA8KCBfBjz5s2jlStXhu1Ld9ppp9Ho0aPpjDPOkCICEAaAhLicCDBsW8QD6YwAEwA6A8rdhQcBHIhwQGKJbgRc1dWUN2salX682pCFwpvAjJUBZA7PRhwC9QwFMJIAgDLgcDhy5EhFvcBt0uDBgxXbmbnBu+++KzLeKwnWOWXKFNWu8zL6xgSAEvrGfA5PN9waowpEsMzweo6OCguTJ08mVP7QauDI6BQTAM13TSbZpxHvfiX9CScBgLnAKw1eB9B7vOvDRYLBI2DChAkiDElJkAgwMTFRqRl/zgiYEgEmAEy5LTypYAjghwGHIoQBsEQ3AhX/+ZJ23T+CyFlv2ELjcg83XWUAmcOzEYdAPUMBjCYAZG/FjcDJMGX007EabwctJQAxpIy+MQEQzl1vPhbcozdt2iTIAPwx2iBCvPrEiRPplltu0ZTtXEanmABgAkDmW4USkGvXrhXvqU8++UTmkZDawJsBJQ+RgDSYwPgHCcDCCFgRASYArLhrLXzOOBCDAOASgNGtCK6Kctr78BSq3LSBkk86leKPOY4SjjyabLFxYuG1f/9J9UUFjSC4a+uoeusP5Kqqavx/CBuo/esPRaDMVhlA5vBslGGrVyiA0QSAbCJAmdJbigoSwQaFhYWiRBaSwwUTrQkAmQCI4OZqHLquro5++uknQsZ4VO/A7awREgoJIPMOYwKg+a7J4GbUuz+YDoXbAyDQXPD7tGHDBoJXFMgAo4gwGRIAOQOQYFarl4wR31nukxGQRYAJAFmkuJ1pEMDhBy99/M0SvQjg9r/ozVep7YSpFNOmrT4LdbsJxALKAkLctbV0YMnjVPrh+2SmygCRPgTqEQpgNAGg5mYc9bmR7dyKsnnzZpF9f//+/UGnf+6559KTTz4pylOpFRl9Q59KCczUjsvtQ0fA5XLRnj17CGXa1qxZQ19++aVu9dQxOzWlP71XI6NTehMAesahh74z2nqQwa0lEwDeqOIMuG3bNqHzH3zwgfCQ0VMQAoOcDIj19ycw/JEIMC6u4VKChRGwEgJMAFhpt3iuAgHc/MMDAAYAS3QiULd3N5Wt+4Ts8fGUdlF/sqcYV27HjJUBIn0IxHdr2bJlNHPmTCkFww312LFjm7gKG00AYGIyNbPRbtCgQfTAAw9Y7qCGkIxnnnmGpk+frrgPI0aMIBhUKKmnVmT0DX0yAaAW2fC3h1GE29ovvvhC3JDCOApVlAwhf/3L6JQaAkApCz3mEA0EgMw7TWvy1FD0QOl9bgbsESrw448/0ueffy4IAT08Y/z9tnnjmJ6eTsnJyaFAy88yAhFBgAmAiMDOg4aCAGL/4QGAmw+W6EOgcsO3tHvKGHKVNVR5SDq5F7WbMYdiMrIMW2zN7ztoz6RRVLtntykqA8gcno2+BYKLPZIh4VZRSeB+vnDhQpFB2SNKB0a0C/Ugu2vXLho2bJhwCQ0mqDGPcoBHH3200lJM9Tlu/XEAhTGnJKFUO5DRN4zPBIDSLpjvcyTLRbgAQkhCCReYM2cO3XjjjdLuzjI6pYYAUHJB9yBvdR2VeW/27t2bFi1aJNzPwyVK8zIDAeCNBcjTAwcOEDyoVq9erTlcAL8dKK3arVs3v1CjWgbKCbIwAlZDgAkAq+0Yz5eqqqoEAYAXPEt0IVCff4B2TxhB1dt+arKw3EXPE+L0jRQP8YAxIl0ZQObwbDQBABxw6Bs+fDjB0FaS888/X5RuAhngefbKK68M+lioBICaMICpU6eKagBWitfELZZMBYOzzjpLuP97sFfaK9/PZfSNCQC1qJqvPRIJ4iZ91apVIqGazPfas4p+/fqJEpO48ZQRGZ1SQwDA6w/vonXr1gUdHsba5ZdfLjNFU7aRITqOOeYYQWh27do1bGtQ2k+zEQC+wIAIw+/Zm2++KcgAlJKWlWC/HfHx8SIRIPIBsDACVkKACQAr7RbPVSBQUVFBSATDEn0IVH3/Hf09fFCTrP8o1Zf7+DJK6HacsQt2u6nkg1W0b9Z0SjqhJ7WfMYccWdnGjhmgd6XDFh4LBwGgNhRg/Pjx4kY+JiZGHLaMJgCAA1yc4eKvdKDr2bMnLV68mA477LCI7KnaQfGOQ1iFjAfGqFGjaMyYMZrc/zEvGX1jAkDtDpq7PQyiV199lVB2TiaRmtokkzI6pYYAAPH/0EMP0YoVK4ICi8oFCIexqsgmN3377bfp9NNPD9syEQuPzPiBxOwEgPe8d+7cKchqlBeUkf79+wvyKzW1eShibGys8ADA3yyMgJUQYALASrvFcxW3/jjoI9aLJfoQqNz0P9o57M7GhcVkZVPrURMo9byLiWw2wxfsqq6mvFnTqPTj1dR69CTKuGZgWMb1XZjM4TkcBADmpTUUIFwEgJqqBd4EheHKFOIAMjqAIWCYIckhardrFdmxrO5erRWfaH5u48aNotzf1q1bFZf5xBNPEOqky4iMTqkhAGS9fTC/Rx55RCQvtKLIEh1aS35qwaSmpkbkIXnppZeiggDAIuAN88orrwhSQ4k8DuZxgZt/eADAE4CFEbASAkwAWGm3eK6CAMCBH7cXLNGHAGLxd40ZSvUF+ZR95xDKuO4msieH9yBX8fV62jVumPA46DD7KYrJzgk70DKH53ARAFi8llCAv/76KyweAJifrKt8x44dRa6CU081NpwkVIXBDRVuMYG7kuiR4FBG3zAPJgCUdsOanyMkAOSYkiGkxmCX0Sk1/QFZ3NiOHDkyKMhWuokOtBCl23Y8F873f15envDs+uabb6KGAMBCkE8KiW5BoCpJsHcfPACQC4CFEbASAkwAWGm3eK6CAEAsIF7cLNGHgKuykvbNnELkiKG2k2eQPTEx7Ius/fN3QULUHdhPuU8uMzz3gL8Fyhyew3kA1BIK0KtXL8XbwlBzAHiwy8/PFxnwkUFbSS6++GLC7VlOTviJHaW5qT2U4vYfMc+hugLL6BsTADK7p70NQtvgbfPrr7/Szz//LLKZl5aWCgOlU6dO2juWeFI23OS2224jxEPL3HbK6JRaAuCHH34gzEGpJCYqZ1xyySUSK9evyfLly+mNN94QHjndu3cXCfo6d+4sQo7gjYA/svlH1q9fTwMHDgw6uVNOOUUkAgSpabTIlCLVSrwgmTM8OpGP4pdffhF/oPtdunShSZMmSelaKOuXWRv6D5ZbAqEBavY3lPnys4yAXggwAaAXktxPWBDAj0VhYaEoBcgSHQi46+upft8eimnfkWx2O5V9soZK3n+H2s+cb2j5P7/oud3C/X/v9Eni49YjJ1DG9TeHHWiZw3M4CQAAoDYU4Prrrxc1lIOJXgQAxpD1AkBbGBEoC2i2WxsQnLhpgku20m0s1qGXDsjoGxMA+r4GPDH4SGoHI8RfHD6MChiWRnusQO8WLFgg/gQTNfomo1NqCQD89qMqBioaBJPrrrtOhAGE6/stS6CgigIIFKXwBNnqJuEgOmRLkaohAOAdhrl///339N133/ndynPPPVckNs3MzNT3i+fTm2zOBfyWXX311X7nkpiYKPIAyBI8hi6IO2cEJBFgAkASKG5mDgRAAKC0C24kWaIDAc+Ne1znrpQ9eBjFZremvQ9PpqxB91Jid+1xzarRcbup7NMPad/cmY0lCDNvHkQ5945S3VWoD8gcntUcxkOdj+d5NaEAMmPqSQDgFglGvWxip8mTJ9M999wjEhaaReBii4R+MtnZcfO3bNkyOvHEE0Oevoy+MQEQMsxNOqirqxNGKgyhYDJt2jSpShChzk7GvV7NO0dGp9QSALJ5APTIi6EGT9lEpAizAIGhZCjK6kY4iA7ZUqRqCAAZgkNt0kk1++XdVjbnQjACIC4uThAVXAlA6y7wc5FAgAmASKDOY2pGAAcA/CBxCUDNEJruwSaJ/xwxlNr3XIo/5liq/W0HtZk4jewJCcbPGTf/H75P+2ZPI7eXdwkTAE2hVxsKoLRxehIAGEsNQYFbOBhX1157rSlIADXGP9YKsuPuu+/WnPnfe29kjDUmAJS0Wf3nuN2fMGFC0AfDldQO1QDmzp0bdC6oNIE/SgYsOpHRKbUEAPqVNbZB7sGTBsaZkSJLPOJ989xzz9GZZ54pNR2EM91xxx1B26rtU2pgn0aynlVqCAB4N02ZMkWRrA1HokPZ8pLBqi7A8AdhwQSAFg3jZyKFABMAkUKex9WEADK3KsX/aeqYH4oYAuWf/Zt2TxnTfHxHDLWbPIPS+l1m+Nzq8w/Q7gkjqHrbT03G4hCA5tDDAwdGy0cffRTyvuhNAKglKHCAhpFwyy23RIwEAJkJl2bEu8rc/AN0vfMYyBhrTACErO7NOpCJadcrz0Ow2cveOKsxyGR0SgsBIOtuj+82PGTOPvts/TfOq0e8B3GrrxSy069fP1FKLj09XWo+sjfvl156Kc2ZM0e6X6nBDzZSk1tFDQGA7uH5AgI2mFx00UWClMrONq4cr4w3whFHHCHm261bt4DTxffUTN5kavaZ27ZMBJgAaJn7btlVoxwNYrZYogcBxPvve/QhvwuywbXuhlup1XU3U0xmlmGL9i0/iIHsqWmU+/gyUQ0g3CJzeFbjjqv3/NXeVgcaX28CAOOoKQvomdfw4cNF1n2l2Fy9cQSh+c4774iDsEwtdowP13/c1vbu3Vu36cjoGwbjKgC6QS46kjVmb7rpJqEjRsW0//3333TvvffSpk2bgi5QTe15GZ3SQgBggq+99hqNGzdOcTN69uxJjz32GB155JGKbbU02Ldvn3hvfP3114qPo+68UmI/705ADK5YsUJUZ1ASPb2BPGPh3bR06VJ69NFHlYYXn6slAGST7yEPAGLvZbxOpCbq00jGw+Gss84SCRezsgKfQVAKELkAWBgBqyDABIBVdornKRBAvBZctliiB4EDix+nwuXPBV0QjPHMG2+njGsGGlIWsG73Tto94T5CGUKPZN05hLJuv4dsEYgRlzk8R5IAUHs4DLS5RhAAGAuZ1EePHq1o0HjPCzeFuIU//vjjDTtseo8HIhM3gsFqa/viBoICdauvvPJKXecoo2+YCxMA+r53ZROsGbXvWI2s1wwIJxhByG4vIzI6pZUAUGN46+0t41k7kjiiQoPM9xdJHBFDnpubKwNdYxvZdYIURALHPn366PJegF6C1EC4h6xXkloCQJb8MpLEkU1sC5IHuupwOALuH76jaWlpqvaXGzMCkUSACYBIos9jq0YApZLww8ESHQigAsCBp+ZS2dqPKfX8i8lVWycS8bnKSv0uMCYrm2CYp/3jct1LBFZv30oFLywhZ0kxpV8+gNIu7Ee2WGPjRwPtoszhOZIEAOatRyiAUQQA5qfFSwGZnBFXD2yD3faE8u1DBZPVq1eLm8nffvtNVVdGJS6U0TcmAFRtlXRjlPxDvDpIq2BihOeHmu8JklPCIAxmBHnPX0antBIAGEemf8984CY/ffp0atu2rfS+BGuI7zBux0HGyQhc9FEBQO0tthovAD1JAC3vTrUEAHCT9eQwgsSRJbFl8ywkJCQYXrFARte4DSMgiwATALJIcTtTIICEO/jDEh0IuKqrKW/2dGFsJ/fpKxblqqqi0g/fpYLnl1B9Qb7fhcZ2zKXswcMp9ZwLghvpznoiu4PIZrMUYDKH20gTAGqMh0DgG0kAaImt98wTh+k777yTBgwYoFv8Kd5bn3zyCT377LOi7JtaMbJ0oYy+Yb7sAaB215TbwxCBJwhcnZUEtdFhyOJ7o9aY9Nf3xo0bRQ6MrVu3Bh1aS8UJGZ0KhQCQTb7nWRhu4R9++GHq3r27EsxBP0esP27zFy5cKNUPYv+RO0EroagmpAn79OCDD9Ill1yiKSEdqizBJR44yd78e0DQQgDIejhgDOCIMBisMVTBd+6VV14RBI5S7gbZHAuI/0ceABZGwCoIMAFglZ3ieQoE8GMILwCW6EDAWVpCefMeodYjxlFMTtMfTxABRW8up8IVLwb0CIjrciS1HjqKknr1aeaq76oop7zHZlHWzXdSXKfOlgJM5vBsBgJA9hYlEgQAxgyFBMDzuP1B1u7rr79e1GJXW+sZRsqPP/5I77//vjCeZeP8ffG69dZbRdZso3IUyOgbEwDGvUK2bdtGQ4cOVfQC8OgkyCB4DWg1Kqurq4U+wtCT0UkkuRs7dqyqJGcyOhUKAQAs1Ib64PsLT4YbbriBUlNTVW0ojOMtW7YIY/7zzz+XelYvrw211U206Afc4eHVgJAGJaPY3+K1EABqPBwwJggwhHb1799fc3UHJFdEDhWZ0A01iSRByLVr105KL7gRI2AGBJgAMMMu8BykEUD8P/IAsEQPAjD0bfHxZLPb/S7KWVxExf/3BhW8/EyTEn3ejROO7U7Zg4dR0smnCSIAxELBs4vInpJKWXcOjUgcfyg7JHN4NgMBgDWGEgpgpAeAB38cMv/zn/+IygVqXe599xAHehx0TzzxRBEL3alTpyZNcKO1c+dO2r59uxgLxn+oAuMLMahGJYDD/GT0jQmAUHcy8PPQUZSImzp1qvQgMGZRIvCqq66i4447jmJjY4M+CwN2z5499OGHHwrXa+iojCAGGzfeyISuRmR0KlQCAPNZtWqVSJSnxmjF9xgJ+XBT3rlz56DEBmL98f6AwQgPHjWiV3I+6AcIG3hryK7Ts0Z4MeHf/jxG0C9u+pHcETqh9tbfGwstBACeV+Ph4BnvmGOOEfv3j3/8g9q3b6/o7YAqFz/99JNIuLpy5Uop0gtjoQwj9hDu/TKCEBMuBSiDFLcxAwJMAJhhF3gO0giApUYlAJaWhwBK9RW8tIyK/7WSCK79fgRVA2JzD6e6nX9RXMfDqMPsJym2g7rES2ZAVubwbBYCAHhpiRnFc+EgADz7uWPHDnrooYekb+8irQcw8ODyCgPP6PJSMvoGPDgEwDitUOvS7juTk046SSSZg3HkHae/e/ducVMON3+Z237vfuHSDFf3M844Q/XCZXRKDwJAi3HsvRjc8oJAAW4dOnRo/AjvC/z57rvvVK8dD+gdshOKtxVuzpHc1KMbSPwIAggEpQwpCowQhw+iIJBoJQDQnxoPGN/x8Z7E2Kj04L1/njWCkNWyh+effz6hcoMat36UK4yLi0zeIE1Kyg+1aASYAGjR22+9xeO2EWwuS8tFoHb3Tspf/BiVrf8sIBEAdLKHjqSsmwdZLv4fc5c5PJuJANB6OA0nAQBcYQAtXrxYs5truL51CDdArPcJJ5ygS6y30rxl9I0JACUUQ//8jz/+EKEesi7moY8YuIdQKw/I6JQeBABWgPfPW2+9JQgz2RtyI7HT2/j3zBXeCAhBQB6RcAo8LHr16iU8TowgAEDirFmzRrzzQvFC0AsTrZUHuBSgXjvA/YQDASYAwoEyj6EbAnl5eaJsEUsLR8DtFiX78p9ZSOXr1zYDI/6obtRx9pMU00afrM/hRlvm8GwmAgD4ILYStbk//fRTabjCTQBgYnCF/uqrr0QCKC3J+KQXp6GhJ0YZdd+NdPn3nZqMvjEBoGFDNTyCG1nE2yPuO1IC4x/G9LXXXqvZ+0RGp/QiADzfa60J7PTE2eiQHeRvAImJxJHhEE/+EdzSo/yoEQQA+gQJ8O677xIqnaj1VNETBxj/jz76qCBf1QrKABqVp0XtXLg9I6CEABMASgjx56ZCADGMLNZGwO1ykau8TMT825NTQrqhR181236k/YsWUNXmjY3AtBk3hVpdfYNlgZI5PJuNAADYMKyHDx8uyAAZiQQB4JkXbtNeffVVkRAqkgdOz3xwuwYCRW2tcBmcldrI6Bv64BAAJST1+Ry3oDDAcSsaboE7NXIRwO0/lEoDMjqlJwHgwQmx3o888kjYvSjCGbIDjwfEs0NHjHx34Z2EsCkkmwQhZSQB4CEB1q1bJ/RPJjRB7+8G1gcPHOQV0CIw/kECsDACVkCACQAr7BLPUSAAhnjv3r2MhkURcNfVUum/11D+soVUv3+fWAWy+GfecCulnncx2RMTNa/MVVlJefNnUuma9yipxynU7uG5FJOVrbm/SD8oc3g2IwGAg+miRYsIda9lJJIEgGd+ICuQAGvZsmWGHqb94YEDIzJaIwN8165dQzK4ZPAO1EZG35gACAVh9c/iphelysJFUEEXtWSPD0WnjCAAMJ9wk3sXXHCBKL+H73A4BWQH3rVqkxMqzRG6gDKow4YNa7zRDgcB4JkXLnoQ6oCEfeEQPaoLYJ7w2gIRxMIIWAEBJgCssEs8R4EAXP8RAsBiPQRgoO9/YjaVvPd/ficPYz3rziGU9o/LNRMBlRu+pZ333UXtZ8yh1Av6WQ8krxnLGGRmJACwBDWhAGYgADywIwkbDtIwur799ltD9QfJuLB/l112GSFxVKRFRt+YAIjMLiGJHzLQw1vFiNteo0goGZ0yigDw7BSSBgM3/IE96JIAACAASURBVDEithzvLxjJp59+esSyv9fW1tK///1vERagR0hTjx49RLUBeIB4Z7QPJwGA/UOo1oYNGwQxa5QnDKojgOi47rrrCPH7oQqqBWRmZobaDT/PCIQFASYAwgIzD6IHArhdlHUt1mM87kMfBNz19VTw4lIqeH6JYocxrdtS9t3DKe3CfmSLVZdNFwRA4fLnqd2MOeRIS1ccy8wNZA7PZiUAgKtsKICZCACPPng8jUAGfPzxx8L1VY/EYmeeeSbhphBrxo2TmcpFyegbEwCRfWOAoFq7dq2Ik/7yyy9D1knoIwgolFIzgoSS0SmjCQDPjnlK+YEICBU7fHcvvfRSuvzyy+moo44yzfcYRADeu8uXL9e0Rrybbr/9dmH4+8tkH24CwPt9DPLmvffeI+R42LRpU0hfRNzQY61XX301nXbaadIl/mQGBW5GfJdkxuY2jIBaBJgAUIsYt48YAkwARAz6kAau+Ho97ZowUvQR1+kIssfFk7OkmOr27ArYb2zHXGozaiIl9epDtpgYv+2qtv5Isa3bUEx2DoFkOPD045R8ci9K7tM3pPnyw4yANwKoOoLQI7jbopwaymcVFhYSMrb73ip6SlIhDrR79+509NFHC7dgxPXL1pJm9BkBJQSgk3/++aco4/bXX3/Rli1bqLS01G+pPxisuOns1KmT0EfoJUqmpaamKg0TlZ97Y/fLL7+I73VRUVGzUnGe73JOTo4oodetWzdRbg7/bSbyzt8mgSzCewpG+8aNG8V7CrriEejDEUccIdaF7P649ce6Qsn5EC5lwdrwHobOo8Qfylvi//kr9YfSmLjZR5lHkDVYL74HsbGxhkwX/QJHFkbACggwAWCFXeI5CgTww40ygCzWQaC+IJ/2Png/OUuLqe2k6ZRwbPeGpH9uN9Xu2UUlq1ZS0ZvLyV1b63dRiT1OppzBwyjhxJNF0kBvqf5lGxW9/jK1Gfcg2WJjqHLTRko8/kSyJyVZByCeKSPACDACjAAjwAhYHoGYmBjLECmWB5sXEDICTACEDCF3EC4E4OKWn58fruF4HB0QKHn/Hdr/1DzKXfA0JRznv6xOXd5eyvvnNKr479cBR8StfjaIgKO6NVYNqC8qoD2TRlPOsDGU2L2HDrPlLhgBRoARYAQYAUaAEVCPAAgAVExwOBzqH+YnGIEwI8AEQJgB5+G0I8AEgHbsIvGkq7KC9k6fRDE5ran1qIkBXfmdxUW0a9wwSjqpF9UX5lPpR6uJnPV+p5zS9zzKvuteiut8JDkP7Ked4+6ltAv6UdZtgyOxRB6TEWAEGAFGgBFgBBgBYfiDAAARwMIImB0BJgDMvkM8v0YEampqCFl9WayBAFz0d48eQtlDR1H6pVcFnHTtzr9o15ih1HbCVEo6uRfV/L6D8p9ZSOXr1wZ8JrZ9R3LXVBNCDNIu6k9tJk4je0KCNYDhWTICjAAjwAgwAoxAVCHABEBUbWfUL4YJgKjf4uhZIOoiI/kWizUQKP/s37R7yhhqM2EqtbrimoCT9hAF7WbOo6Sep4p2bpeLarb9SPsXLaCqzRuDLpgJAGvoA8+SEWAEGAFGgBGIVgSYAIjWnY3OdTEBEJ37GpWrYgLAWtuK+P99jz5EqRf0o7a4oQ+QnK9y0/9o38MPUMcFT1Ncp85NFgkioOLbr+jA4seo9rdf/QKQ1u8yajthGtni1JUNtBaaPFtGgBFgBBgBRoARMCsCIAAyMzMNqzJg1nXzvKyJABMA1ty3FjnrqqoqUa6HxRoIeAgAzBYeAJm33kWx7To0m3zJmveo4JmFfgkAT2N3XS0dWDifit5a0fR5Rwy1nz6bUs+7yBqg8CwZAUaAEWAEGAFGIOoQYAIg6rY0qhfEBEBUb290LY4JAGvtZ/XWLbTzvsGEZIBCHDGUddPtlHXHELLFxzcuBkRBwfNLghIAaAyioOzTDwmJABFe4CwrpfT+V1D6ZQMCJhi0FmI8W0aAEWAEGAFGgBGwIgIgADIyMiiOvRGtuH0tbs5MALS4LbfugisrK6m4uNi6C2hhM3eWltCeKWOocuN/m6y8wyMLKOXcCxv/X/GqlVT40jOKBABCBeAF0GHeIorJyGphaPJyGQFGgBFgBBgBRsCsCDABYNad4Xn5Q4AJANYLyyBQUVFBJSUllpkvT5SobO3HtGfqhCZl/do++Cil97usEZ4Dix+n4v97nXKffIYSju0eEDYQAHunTxZEQXznrgwvI8AIMAKMACPACDACpkDAbrcLD4B4Lw9HU0yMJ8EI+EGACQBWC8sgwASAZbaqcaJI4lf2yRo68NQ8UbIPWf7bz5hDjqzsJgRA4fLnqM24KdTq6huCEgA7h91JuYueb6wWYD1EeMaMACPACDACjAAjEG0IMAEQbTsa3ethAiC69zeqVscEgHW301VdTe7qKrKnpJAtJrbJQjzJApN6nELtHp5LMV7kgHfDojeW0/4nZlPbyTMo/dKrrAsGz9xyCJS6bPTvMht9W2UnNxHdl+Wk3Fj8y9xS6CRaW+GgH6ptVFTvJifZyEZEyXai4+Jd1C/VTa1jzL8Oc6PMs2MEGAFGgIhDAFgLrIQAEwBW2q0WPlcmAKJTAZDQb/eUMWJxGdfdRNl339esZGDd3t20e9JoqvllGxMA0akGplsVzOKfqm30Ubmd/qyzkfOgnQzj2ewEgJOI3ihx0DfIv2mzUTw1GP81Pra+g9zUO5no+nQnOUy3AzwhRiAyCDhLiqnghaVU/K83ydEqk3LuuY9SL+zHyWYjsx2WGZWrAFhmq3iiOBq43W6m/1kVLIEAEwCW2CbVk6z+ZRvtHj2E6osKxbPIA5B122BKOP4EsrncJJL/LXuK6nbtFJ93nLeIkvv0VT1OS3gAN9WflttoC258nYcMPoeNKMlG4tb61CQ3nZLoamLwfVlho3WVDhqR5aR0e8v+SYDx/EGpnb6otFO5q7nWmJ0AgA4sLbTTH7U2OjLeTYMyXJRmdwvPhfUVdnqvzE6VXuuCR0CvRBfdmuES3gEsjEBLRgDeannzZlLpB6sOweCIoXaTZ1CaV+6alowRr90/AiAAsrKyKCYmhiFiBEyPABMApt8inqAHASYAolMXXJWVtG/mFCpb94niAuNyDxdJAGM75Cq2bUkNKlxEK0vstKHKJm56lSTRTnTCQRfwZLublhQ6qMxFNDrb1eIJANySv1Nqp5wYohoXXOibGsxmJgAw98UFDvq11kZZDhKEjq+L/7eVNnq9xNHEGwBrGp7ppMPjWjb5o/S9iZbPa//8nXaNGUp1+/aEtCRbXBzFdepCjpQUSujegxKP7U4J3Y5vCOOyKb+HQhrcoIdrft8hsKnfv6/JCGkX9ac2E6eRPSHBoJG5W6sjwASA1XewZc2fCYCWtd+WXi0TAJbevqCT91ctwN8DGTfcSjn3jmZXTC9wdtXZ6PkiO+2rbzhww637mHg3XZjqpi5xbnHTD8MQN8LfVNrpxxobVfm52YahyARAc617qdhBMJo9YmYC4IMyO31QbieXm+jEBDfdkwl/huayusxOH5bbm4Q1MAEQve9X35W56+vJVVlB5HKRq6KcSj/5kIpXrhCJWvWQuC5HUtbNd1LqOReSzWIZ0QMSAP0uo7YTphFIDxZGwB8CuPmHBwCIABZGwOwIMAFg9h3i+TUiwASACZXB7abav/6g8i/XUeWmDWSPj6fEE3pS0qm9Ke6ILmSz26UmjQNp4cvPUv4LS5uUDPR+2F8FAanOo7hRQT3RokJHo/GfYie6NcNJx8cHvsmFSfh+qV3cbNd5NVNLAODRhQUOOireTRen+GEUogR35ABYVXpIj81KAEAXniiMofz6BuAvSnHRlWn+9wV759EBtO2f6qILongPo0QVDV0GDN89k0ZR7c6/mo1jT01ruN0//gSK73o0OZKSyV1XS1XbfqSKrz6n6u1b/c4N5VrbTpreUN7VIh4BHAJgqJpFdecgALKzswnVAFgYAbMjwASA2XeI58cEgEl1wF1TQwUvLKGCV1/0a7SLW6Bb76LUcy4gW6zyrQlKBlZ8+xUdWPwY1f72a5NVp553EbUeNZFisnNMikb4pwUjbnGhQySqg8TbiG5Id9JpSXJu3D/X2OiFYgeVHrwkVksA/FrTEGsOT4NoJgCQH+GNEntjaIVZCYDPKmz0dqlD3P5DrkhzRfW+hP8bF+Ujut2ChD2w9MlmCw1aecXtJpAHB55+nCq+Xt/sWdyYt7n/QUrrd7k0IRxppDkJYKR3wJrjgwDIyckhm0XILmuizLPWCwEmAPRCkvsxHAH2ADAcYukBGm/sn12k+Exsx1xqPXwcJfc+U5oIcOYfoNpdf4u+4w7rZOmYUkWANDb4vtpGLxYdiuUO5vIdaAjveHC1BMCKYjt9WWmPekMTeRVeKXY0ekuYlQBYWugg6IRHmADQ+MVqwY95V2TxhkGm9Co8ApA5v+DFZc0RdMRQ24lTKf2SKyzjCRANaoA9yZs7UyQvhAcdi7EIMAFgLL7cu74IMAGgL57cm4EIMAFgILgqu6757Rfahcz9+Qekn4QbaPbg4ZR06umWuQmSXlwEGi4vttPXlYdcDbUafLjdRnb4HBU5APbU2+ipfDuVuGxMAERg732HrHUTLch30N91h/JAXJ/uojOT5bxBTLAEnoIJEEDFlZ3D7mw2ExkCAA8hoWve/JlUuua9Zn0gjKDDrMfZEA3jPlf/vJV23z+c2k2fzbiHAffY2FjhAcDCCFgBASYArLBLPEeBABMA5lGEojeW0/4nZosJwcUTyZ4STzqV6vbuFvkAfF34vWeedHIvyh46mhK7Hce3QSFs6fx8B/1WG/qN7+56m4jlj7fJJQGESYnEeP89mBhPK/EQwtLD+qgVPABAxDyWb6f9BxNBxtqIbmnlpFMSmQAIq7JYfLBQCQAsv273TpFF318ugeRefajdjDnkSEu3OFLmnz689BBOV/T6y5S76HkmAMKwZXFxcSIHAAsjYAUEmACwwi7xHJkAMJEOiIPFU3Op6K0VZE9KpnYPz6WU0888ZMwfjAktfO0lKv1odcCkfil9z6PWw8YSQgT8JYhylZcROWLInphootWbZyq+BEC3eDcNz5IpAth0DZ5kfgVOuTKAvhnkmQCIvE7srLPRkwUOQjlICBMAkd8TK85ADwKAguQSwPu849ynKBm/FyyGIuBd6pEJAEOhbuw8Pj5eVAFgYQSsgAATAFbYpRY+R5fLRTU1NVRZWSn+ZoksAiJL8qxpVPrxakq/4lpqM2ai/9j+g0RA/jMLqXz9Wv+TdsRQ2sX9KeuOeyiuQ25jG8QuHnhqHqX0PZ+STjktsgs26ei+BACMvuvTndRHMgmg97L+VWqnzdU2xTKA/mrIMwEQeQVhAiDyexANM9CFACCiqi2bRYiYKDXoIxnX3kg5I+7nUq4GKoyI/V8wi0pWvSVGYQLAQLC9uk5ISKDMzMzwDMajMAIhIsAEQIgA8uPGIVBfX09VVVVUXV1NTqeTQASwRB4Bbw+AjvMWUXKfvkEnhez+Ndt+pANLnqDKjf/12xZhBGkXX0rpl15FMa3bUMl7/0f1hYXUZvQEqcSBkUcl/DPwrU+PGYAE6JfipItT3XQoOEB5bnBz/7jcTsOyXJRu9+82jizz75YeSjro6ZUJAGV8jW7BBIDRCLeM/vUiAOqLCmj3uGFUve2nZsChTGyHOU9xGIBRKuV2U8kHq2jfrOmN3ndMABgFdtN+k5KSqFWrVuEZjEdhBEJEgAmAEAHkx/VFwO12Ewz/8vJyYfjjv1nMh0DBS89Q8TtvUscFTxNqPcsIiIDK//2H4BFQvXVL0EeQMCp3wdOUcNwJMl23yDa+VQA8IMDwPybeTbdluCgtgDGvBrBCJ9GrxQ7aXmMj2W9jsIoCpS4bra+w0eZqOxU5iapd1NgvCIx0B9HRcW66MMVF6EeL1LiJvqqw0f+q7LTfaWscA9gk2Yk6xrjp/BQXHZegTJSoyQHgj5TxN/8ucW4am32w/qKGBcqO49t1oNAA4LWuwk7w8Mirt9HlXiUEsf9vljhoW42N6t1EmQ6iq9JcdFKif0LWqP1FfoM1ZTb6ocZOqfbm+Srw+apSG/1Sa6fKg1PDXvdMdNMVqU5C9QZ/gjKan5Tb6a86omq3TRBnMs8F2zbs7LeVdvqm0kZ764iq3A3fHS365xnHs/6fauwi1AP9OchNGTE2OjLOJcp/to0heq7ILvbotlbq9UsvAsDbS8wXp7hOnQnEcWz7jho0nx9RQqByw7e0e8oYcpWVNjZlAkAJNX0+T01NJfxhYQSsgAATAFbYpSifo8for62tFUY/u/mbf8NR7zlv3iOCAMCBTo3APbHimy9p/8J5VLdrp99HM667mXKGj2U30SDAwgBYXOggGDD+JMVO9I8UJ52d4iaHmg3yaYsqATCkhSCsg2zk9LLL421EDp8p5DjcNDTTSWleA+OR90vttLbCTjA48Uiqg6hNjFvUroehVOk+1BGMm97JDWENsvP3jLGu0k5VrgaPCPSfaIMR1jCGJ0sCRuoY66ZbWrnE34FEDQGAXjZV2+n1YjuVe9nHiXai4+Pd1DvJRUfEuQmYhSJN9kRsi1sYr55VoPsEewPG3hJHbrq+lYtQMhLyR62NPihrMJrrvCDweHUgyeSzhQ3VHrwFfd/RykndD/YjVMOA/fUlJjxT9CaYYOa+UeKgbyoO7a0vtjCIB2c66XCvfQZR8VKRPSix5e+5YPuG+aGiBvJkYP/FPtgaSCbf7w36yY4hurWVk7rGBdY/fPJRmY3WlDeUooTutIsliiW30GkQNt57h35BBpiVAIht217T70Yo35eW8iyq8+yZPKZZAkYmAMKjARkZGZTIOYvCAzaPEjICTACEDCF3oBUBT2w/jP66ujrh5s83/lrRNPY5Z2kJla7+F6WccwHFtutAdXt20e7JY6jt+AcJ5f20CIiA0o8/oPwlT1B9QX5jFzHZOdTxsSUU3+UoLd22qGcK6okWFTpo38Hs7/4Wn+UgGpDmpBMTlW+7lcDzzTaP9jIhADBiXi6y03+r7MJQhBFzXbpLGMQe8TV08P9hOPVNdhFK2ikJDLpnCu30e62NMMrZKbipbkoe4Bb1mSI77T5YLg99IuThrkwX4Vben6ghAPA8jFaU5INbPubfM9FFA9NdAW+gldYl87maEACUDFxTjttpO5U5D3lfeI+DPYVxv6gAXhr+2Yo+SS66uVXDvui9v9inlSV2+rm2uXGL8TwEAIzrJQUO+qVW2TulbYybRmY3hLjsqmvQlQMB1uaNRYdYN43KCuxB4GmLfYenzMYqG8XZiM5OdlG/VFcj2YPPQX59Wn7IQwHPgkwZmO6kUwNUbPAk3UTbs5PdzXTaQzq8V3aoX1MTAB1yGwiA3MNlVJvbyCDgdlPl5g207+EHqG7fnmZPMAEgA2LobVABAJUAWBgBKyDABIAVdinK5gjDHyX9kNQP/2aj3/wbXPX9d/T38EFkc9ip1ZXXUebNd1LhK89SUo9TKOXcC0NagLOinAqWPklFK18T/WTdfjdl3TmUb/8lUYUx83yRPSgJABMON+FXp7noeK9bW8khGptpJQDWltvonTJHo+fAmUkuuvGg8eg7B1/3doQxjMp2CvfmQAIi5NliB/1VaxPeCP9IcVH/VP+kga9Bjz6DGXlqCADcRr9S7KD/VdooxkZ0aapLhDIYLWoIAMzlo3I7tbK7KdlBtKq0KSGCz4HdLzU2QonIkxLd9GtNw02zR/Av5Jm4PLXBzVzv/YWe4Ub/8DgSRMqasgavEY+AALg7w0lvlDroz1qb8Gi4IMVFubFuAsHxVaWdPvAyiPGcZ84nJbiE8V/oslGnWDedl+KmzgfJny1VDeSIN+lhtzWEPJyfHHgfvQkQeLUMznAGJJTgVfFMkYNKvTz04Snj7xl4aCwpdFCZi+iEBDfdkxm4yod3v2YmAEAYIwTA0SpD/mvhdlNd3l4q/3wtVfz3a6r5ZVsjaYxwsYQuR1HS6WdQyhlnU9zhR+jy2+GuqRFjFb3xClV+v4lyn1ymqpSeq6KcytZ9QoWvv0z2+AS/awYJDpf9knffporv/ifc9mOysinlrHOp1YCBDeF1tuDuQhin6M1XKf/5JQEr7gQCOu2i/tRm4jSyJyQo7gXwqPz+O6r4ap2Ya+2ffzSOB8yTe/Wm5DPOoaQTTyJbfLxif74NkFuoassmQonh8q/WN8MbWAHPotdeourtWwWBlH719ZRx5XWBx3O7qXbPLir78H0q/2odVf/6i5gzdCbx2O6iGkVSr96iL1tMDJWt/ZjKv/iM2kyYKoWJ7xratm1LdnuAWCPViPADjICxCDABYCy+3PtBBGDo45YfSf3wh41+a6kGDik777vrkAEQF0exuYdT8kmn6pLRGR4Ge6aMofr9eeJ2KNarIoC1kIrMbBET/FKRg35SiNPHUbJ9rJuuTG2If1crWggAxGPjRnyPlwEZzGvA1+BWKmnnGwqBmO+7MgIbSjBqn8h3NHHRx40tcib0TGhu5MkSADBQ4eWA3AZw+QfBAWMzHKKWAPCekz9CBAZxYT3RoIOeEb5u9ofHuemuVk7KiiERb2/k/mKuTxU05CDwCFzzYTTH2xDC4RQx776C0BgQY4i/9wiIHuQxqHfbxK37sX6+AyDUFhbYCR4lHoF3yJjswDr1YZmNVpc7CEd/7PtpAfIjePp7t8wh3Pq9v4H4Pt7rY+CjOgeSc0JkPG3eKbWLfAa9IhwCECwJYFq/y6jthGmExK+KgtCWX7ZR/jOLCGFnMhLX5UjKGTycknufqT6B7EGDsWTV21S86i3VcfTIc1P7+6+iRG7pR++Tu7ZWTLkZ6YEb++830r5HHwoYBoeSiVk33U5ZdwwJaODid3P3+BFU9cMmGWiatZEhAFxVVVTyrzepcMWLTTz1Ag2Isr6tR0+i5NPOIJuEMQzvv9IP3xOY1e/f19itt9dCfd4+2vfPqYKQ8ZWMawZSzohxzfZaXCw8s4iK3n5dGP3Qt7hOXcjmcIjqFLV//dHYFT6DZ2Ptrp2Udv7F0qSI91xsNhu1a9dO0z7wQ4xAJBBgAiASqLegMWH4w8XfE9vPhr81N7/k/XfEYcVXwKRn3TaYWl11PdlDiH3zJI2K69KVsm4epHjrYU0UjZ/1j9U2EQ9doJD/y5MoEK71ahLtaSEA1D7ja8xirriBxQ2vP/mywiaS1NUTCcMbN6lIghhIcEP8eL6D/vQKAwiVAPAOP4DHwu0ZLjo6yBz01oRQCADfZzE3eFFcleoUt+PeApKj3EnC8PeI0fuLcZYX2+nrykM3a5hfb4RWtHIFrXaxtNBBSJbpEfzrKJAXmcFd+n29UJDTYnS2i1o5musVwhVAUOA7B48CeKtAn4LJr7U2errALvI2eARJCocjT4FXKIr3/OHlAA+AYAJPmCcKY4T3QSRzAAQrA9hm3BRqdfUNil8BGJ4FLyylwtdeEgYcbsYzrr+FYLQ6snOEcekqL6PKTRsISWl9E8umnncRtR41kRBSpiSe236MVbV5o9/mwdzoPUYsbvJrd/7V7HlvAgA32bjlPrD0Kakb++y7hlHmrXf59WoA4QAMyKtCUsGLS4VHgLeg6kLi8Sc2mxduve3JKQF/b2t+30F582YKTGAkt7ryWko5+3yR98fmclP1z1up6P/e8EvOZFx3E2XffR/Zk5Kajet724/99RUP3s6CfNrz0HhCgkp/Yk9Kptwnn2kSiohn9j48RRAG0JvWI8dTylnnNSFSsOfl//mSDiya34SEkSFF/M0jNjaWcnKUdU1JF/lzRiBcCDABEC6kW+A4cPHHH2T15xJ+1lYAHLDylz4ZcBExrdtS9t3DKe3CfupvXYioPv8A5c19mFrfdz/f/oeoKjAR3i+z07rypm7T/rpFoj1/sfKBpqDW2EM/vjfEcKlGToJzk/0b6WrGQN9PFDTE20MOi224qVUywLYKosRO+c4GV/1TEl0iJ4G/5HxKHgAwAJcWOUSCQRiKgzODJxUMcXv9Pq43AeDvNjrQvI3cX8+YCFlAqIJHglWZ8J4nwgDwXfAIjOz7spwiVCCY4BYdt+meVsGe877NPye5QY+UBHoHEgoVFjzi73sxP99BcO2HJNrcdGeGsucOyAtIpAgAUSZ28WNU9PrLzWCAq7WMhxc8CPJmTRfu2JDkXn2o7aTpFNOmrV9oAxnVCd2Op3ZT/0lxh3UKuCU1v26nXeOGUf2B/UG3LRABULrmXdr76NSgxryHALDFxVP+sicbDXTvW2ncfnvnwmnUC5UVcQ4sfpwKlz/XZC1acgBUbt5I+2ZMFjkFkk7uRW3HT6XY3MOaYQQSouLLdeL323f+8PZoM/aBJiRA3a6/adekUVT726+KeCccfRzlzZ9JpWveU2yb1PNU0Qa6kLdgFpWsekuQP+1mzKWkHicHfN5ZUkx58x+lsk/WiDZaCQAk/0MSQBZGwCoIMAFglZ2yyDxxw48s/qWlpcLwZ4kOBPwdKvytDO5/bUZNpKRefVTFYZb++wNyFhcT3PmUYh6jA1HjVwHj4v9K7fR9la0x832gUZFV/J4Mp6I3gBrj3Hus/1XZ6I3iBndsJJe7I8MZMBO+mjF+rIGbt0OU+YMgkRr61lOCEQA7am30YlGDIeftFq/n+DJ96U0AyLibh2N/PWNoJQDgHQKix+O8L0sAKJE+nnmBIED4g8dIl9mrYG0uSnHRlWmHCARfzweUJ7ws1SUSY4ZYSMLvNPQoA1j90w+0c8zQJu7znsGC3WZ72rgqK5sYfYiD7zD7SUViGMQDbr8LEAvvJTAM28+YQ46sbL9rhsHoLCkhR2aW+BzJbvfNebiZQR/IiIangogrT0kVxmfBs09TwSvPNhkLBED7h+dSwYvLqOS9/6PkPn0p86bbKbF7z8bfyWCGdMYNt1LOvaOlflP171bGxAAAIABJREFUIABw878HRvrOv0Teg2D4eRbqr/wgPkM4gPfvOvYJLviO1DQRClrx7Ve0d9rEZvoCvGt2/Cpi/ts+OJMSu/cQuQH2z5vZhGjw1Q9v75OMa2+UClHEBcSeB8aKUAqtBACXAAz17cfPhxsBJgDCjXiUjocM/ijjhxt//M2u/ubaaLi71ez4WRyCYtu0U2Vke9zzcUDJGXIfOctKD8Y4rg5464EDT/bg4ZR06ulScYAoLwedkYkZNBey5p8NbqhhBG1XyA8gc3utxjhXiwzc6D8ttxGMr2Jn0/joQAapd4w0xpO9gVUzt0DGIDLIrwCp4SI6Lt4l4uVDLe+nZl7ebSNNAMjMW8v+hkoAyBryvvOXfW5ffUM4iSdfABL1KXkXBMMKJBLKRXrEX34GT0LPy1NdulT28J5PqAQAYrX3zpjs111bypB0u6lg+XOU//QTjdNqO3kGpV96lYyKERLiwfW7fP3aJu393UQH6tBZXEi7xt9H1T9+36SJ7C06QhF23jdYGLkeQV6CxG7HU8U3X1Cb+x+k5DPPCfhbh5touLx7S/yRx4gkgjE5rRVxCJUAQF6BvQ+NF+7zKNnYYe5Ciu9ypOK4wvNj4XwqenN5k7ZKXh8gUBBeWPbph02eg9s+yBKEcSSdclrjZ7W7d9KBp+aJPYbnYbspDzd8jmSJbrfwVCx4uYGAybx5EOXcO0px7mjgwV0rAdCqVStK8hPuIDU4N2IEIoAAEwARAD2ahoRrP5L6IcafDX9z7qw3m4/EQtl33BMwptDfCnCQyZs9gzJuup0SjurW2KRu724qeOV58SPtL4YPDeE6mD10NCV2O84/6eB2i8R/jpzWbPwbrD6IeX+t2C5KoAVygD4yzk33ZulzOy+zHNzVf1tpF+XR4EKPeeGW0+luKKfnkUAEgG+Mt9qba5k5+jMGUb7wi4pDIRZHx7lpaJZy6IHMeFramJUACHV/PVho9QCQNeR9MZd9ztcDBVUfLglQfULLvvqWV/TtI8Phpr7JbkF86UE+hUIA4Hdm3yMPUvW2H5stFbe07R6eR/FHdAkKA2LKd98/XISEQRK6HUcdZj8lFcfv6divB4IjhtpNnkEgApTEQ3iXfry6SVNZAgC35rvGDKW63TubPC8wmD5bsbwt1r57wgiq3vZT4/P+4twDrSNUAsA7348azwPMB4kaEU7hK0p5H/zNGWvOvO0uVTmBcFbZO31SY+hIqyuuodZjJ5MtJlZp28mTiDgmK0dTEkAuAagIMTcwGQJMAJhsQ6wyHdzW4ra/vLycS/mZeNPc9XW0f/6jVLxqZeMsweqLOsydOkvNHD+qJatXUdrF/cmRlt7sGTDySNZU+lFgj4CUvudR62FjCSEC3i7+OCTlP7uYWo+e6LdvqQlyI2kEYFAgJOCtUv/13QMlf/MMoJcHAG5Mkd38m0qbuEFHpv+j4lyitFymw01PFjgIngseCWTYe8dIo613bXppUBQa+hqDMLQQj13slSVeqfSgXnMJ1I/ZCAC99tezXrMSAL66obX8XjD9ABH2erGdNlTbG8to+rZH8suTE910RWrw5IZKehiIAEg95wJKvfhSSuh6FDnSWzUmjsPvS93ePYIExs2vJ+u99zhwd4cBiN+dYOIdu+1pJ+vC7d2v6GfuTIIh6y0oWdvu4bkiKVzQedTW0r7Z05rFncsSAM7iImEEeyclVHeT3vw3G/OVHT8UAsBjBFdu/K+ACF4H2D9ZAQkE8sM7mz+eRVlD5GKAUe9P/M0ZlwftZsyhmIyG0AwZ8cUeOQDgwZBw9LEyj4tkkrV//KaJAGjTpg05HH7KkUiNzI0YgfAjwARA+DG39Ii48UeMPwx/lPVjMTcCfm8zHDF02MLnKPHEk/SbPHI//L6D8p9Z2Mz9snEQR4wgEbJuvYtiOx5G+LE+8MQckVUYGZtZwocAyga+WGSnrTWHEp15Rg+WyTxUAgDjripz0P8qbeKGH4bLWUku6pd66AZTzRi+BIBMpnS1KPu7DR6Q5qJ/ldmb1HIHMXBDupNgBIZbzEIA6L2/HhytQgAcGe+m0Vn65qDwYIAKH2+WOgiZ/gNpWIqdqH8IOQICEQBa9BlkL8LAQB7YYpVL/tX89gvtGj2k8fYfY6px//eeY8V/vqRd949o5pmGWPbUC/opLickI9oPAdCsDKDCDPKXPSXyBXiLLBahzF3s/313C9zUXhRgrnV7dgnyo/bP35vMXSmEwd+cZffKeyBUREAsf8V/v2n834kn9KR2Dz1Kse07Ku47SBtUNWgz7gGyJyQotvc0gOGPCgB2ibKH0p1yQ0bAYASYADAY4GjpHjf+cPPnGH/r7ahvCT9kVAaz7u82P+TVud1Ute0nyn/6MfLcIgTrE54B7R58pOFGiUUVAsj2XeokGqHR4IABvrjAQShJ5i0wIkZmO6lDTHMzQ41x7rsYZN5/taTB8wAjHhvvEuXykJjNW9SM4UsAtI9pqAKAMAK9JJA7+J46otdLHE1CFVCbHmUIUYYtnGIGAsCI/fVgaBUCINNBogxgtp9ygXrog8eD590yO+XV+w/lkS2R6G8+gQiAnJHjKen4E6l6+1aq2voD1f75h7jl9c76DgMr7vAjKKnnKZTc+yzxb5SZkxV/lWZkb719x0BGfxiiyPDvLbIu4aEY0f48ANQSAP7K7oaDAPBHPMjuX7B2SmRCKHh7jyvyEDw1V+Qo8hZ4fWQPGUlpF10iRUapXXNcXBxlZmYyAaAWOG4fUQSYAIgo/NYYHNn8y8rKxM0/l/Ozxp75/iiWr/s3Ff/rLVEOCTWFA7pj6pSMDwkDK//3H+ER4FufuXFujhjqOPsJVS6G1kPfuBmDAPi9hgLWJ5cZeXe9jRYWOKjE69ISJfRuy3BRz4Tm5czUGOfe439baWs0lmH890p00a0Z/jOZqxkD9de31RwiMBLsRHdmOJskUpPBIVibYPHgq8vs9GF5U9fstjFuGpbppCx52yfUKYoyiAibwA08BCEVt7Ry0imJykSE77N4Xm0uBaP21wOMVQgAlPK7Ks1F5ycrlwIMddN/qrYJL5Q9fnJ6gATon+Kkf6Qq77/3PELJARDKenxjt9GXmrh337ERiuDPjV/kFEAyPQW38lAMUqsSAM2S8TliKK7TEWSPiw9laxuedThEMr/EY4/321coePt2GMj7Q7wX4ZUy6F5KPedCssXrsK6Dg6MEIJIA2pCIkIURsAgCTABYZKMiMU0Y+xUVFcLdn7P6R2IHwj8mXPf2/XMqZd50ByX3PjNkthzxmBXffEn7F86jul1NkyJpzbYbflTMOSIIgM1VNro9w0lwfdcqvon09CYAUCLtmaIGbwWIUg13NQTAmyV2WlfR9LofxMXgTHUG2JZqVCCw06BMJ6X6eA8EIwACJWlTSqaoda8CPRdJAsDI/TU7AQAC7Yl8B5V7qVuHWDeNylIXiw89QjnJjrFuujBFXnfx3KZqO71VYm9C4gG37BiikZn1qoioSBEA/hLnKd0aK32H/HkUIGs88t8gIV8wCcUgtSoB4DvvUPFX2h/vz0PB23ccEfY4byaVfrAq4BSgB5kDbxXVJfTwPkQJwJSUFCYA1Gw6t404AkwARHwLzDcBT5w/jH9k9mdpOQh4Z/FVXcovCEy4XUCiwMLXXmqomZyUTB1mPdGkvE/LQVmflYIAwM1rqInHPiiz0/tl/8/eVYBZVa3tbwqmO5mhhg7pELsVC1QMkOv9sQABwQALRdFroYSEYF65CtcWAxTbqyAgDUMPMQ3T3ed/3j3uM/vss3ad2OfMzFrPw4NyVr5r7b3X937VLPW62gVAnKe46uFBFpoUpewnbYQAkOd5xxgI0HdvdCP1kqRTU0McrhCLC/wo0pdocrT9vLQiwmO+S/J9KVcStFDLysE1J6C5F08SAO7cX28nACobiRbm+1G2k3sPAmp1sZ8QxO+8kGYyD9jiPN8SoU4KwPLjjSI/OiKxhlEj8pTOn6cIgKrdO+jU9LtsfPadFUBZZvRYtx63AmcE0pZKAID8F7IX5GYLx8NZ/I2845zBmzVOQ0kxnX7tZbtAjvK6vmHhFHnjrRR103hDmSak/UDrD+0/rAB44Qi0JAQ4AdCSdsvNc4WWHwK/KPhzc383A+6F3bMuTUGDhlL8tAepfZ/+TqXqg39ewb9XUcE7KylizM2U8OCjTlsYeCGEpk1JFLwi/Iimx7B99vVM5v1iX9pU2UwAdApo8qOHACEvRoRztGUJSFqEhZExEBBtSaE/5dfbzlSvGb6owd9R7UvjIxrp7GB7QUuLAMDIci04/s3MoICeIgDcvb/eTgBgfmuKfel3yfODf4MJ/hUhjXRtONvNRXpacYaXF/pRPfnYaezxjGfUkq64FsiaAZeYgr85LCNuIOJ8PEUAMMd1Mlit0lo4AcD+KsgJAGdcMPR8d6R1XE0AoG9YH5ZuXE/5K5fYxKpgzc2nXTuKmTSFom6ZSL4GBXkEAIyKiiLEAeCFI9CSEOAEQEvaLTfOFcI+/Pyrqqq4n78bcfb2rtWCACFgH6I6C+aTDvq6IYhU9uMPUIdnF1BgvwHeDodXz0+qeXXU5Byaw0UF/oSAdijwYb46VDmXOUs4Rw5yJQ0lqz4C5IFgUPKWzG9o8meXCvVSn3QI7RDTxYRLH5b40m8V9tkMuraz0OToRgr3ZbtHSNOrgTBQMtvWQwAAO6kfvHhwzAoK6CkCwIz9BZbeGgMAczte60MrC/2oTMYd4XwPDmoUiCV5oEvxfJyo86HVRU0B/S4IaaRbZZp+POPbK31oQiSbnJK/oKTuPC3JAsAZYV3pJe1Mn84IpK3FAgC4Jv9rIYVefLnbv4PO4K01ufrCAipc/RYVf/ERM02ltD1SDyY+9oyujAFiOwj+IAB4CkCtneC/exsCnADwth0xeT6iuX9paSk1NLgnfZHJS+LDOYqAxUJnli+kwjX/Vu7Bz5/CLriYYu97gNoldzQ8ElwMkKInbvpDhiJEGx6oDTSQEgAQNgYFNgXWg+ZZb5EHsevcrkkQVuqj1tJk8nyqrnmQPu0tggWC+C8gFaCJHB5soUtCGumVM350XFIfmkkINCOD7LXtSHW29u9MAdI1nBPcSBMjG4X0Z2uLfSkxgIS+UaBBBWFwpsF+4RC8zg5qpHNDLAQhH+1z6n1oc4UP/VnlKwTNU5sP+tdLAKCup4ICOhPIz5m2wNPd++vtBADmp0RC4Tecr57tLXRWoIW6BlgE8upgjQ/trvaljDqiBgsJZ5MVOFJ8xvVatLxb5Efbqpqeg5YUA8AdlgesPnkMAOUvg9wCADWjbp5AcTNmu/1b7U4CQFxxff4ZKv5kDRX+d7UqEdCuY2fq8MJizTgRYr+BgYECAcADAOq9dfB63oIAJwC8ZSdMngfM/RHVH2n98DcP8mfyBnjhcELwnBefptKN32jPzs+fIseOo5h/3qvbdw6Rmc8se4Uixoyj9t16ao/Ba6giIPe9RuUYP6KbwhtoYJBFUcOOehDcPi/1pZ/LfUgU3SN8LXR3dKNmCjt55H0IOFeFNtIVYY2CH/x/i32FoGizYhsJfbJMpNEGlgNXhzUJ8Ughh2j6CKqG9INoj3SBYonzs9CNEY20rdKH0mp8aFJUoyBQiYWlfddzfPT46v9Q7itgJY4W6GOhqTGNBKsLecG/vFXkRzv/FsLE3zsEEE2NMhaQTc/8xToIBPdekS+BoBHLFaGNNDZcO6AciwBQs+qQz8uM/f2i1Jc2lje7qcCqA+n2EjUyLchjRIAQuj+mgToGqAfNlJM+Wub0Sik19eyhmquIjZVPewvdG6UcXFBKhOFcsywKtObjDkFca0z8Xn34AGU9MIXqiwptqkdP+D+Km/agQxZnrLXwLADKu1GXnSmkTgQRIBYBr5eW6v7G69lrVh0zCABxXBABhe+/o2oRYCQ9MYL/hYeHO7p03o4j4DEEOAHgMeg9NzA0/dD487R+ntsDbxxZTMUUes75FH7dTWSpqqSyX36ggvfesIvgL85f8J274x4hkI5fZJTmspAeUGDKHXQh0BygDVVgEQBYPi7/kX4WGhxENCSwkRCVXNTow6z+r2pf+qPClwobmogAFGgY74xqFKKQa5UfK5oE4kaFqnKB5mRdk4m0NNUgaww/stCFofCdbhA0+tLAamJ9CGLXhjUyI6VD87m2xI+qtWVeoTvgBJ9/WBaoGU28WegrRFoXi1aqN1ZqRbSFdcXdke5JD8gSwrWsOcT17K72ESLQQ4gVi962qO/u/cW0kKpSmu4RZ0xP9gs5LjhjMLOXBtpjncUvy/zouzIf6/OhtefoA9YkbxX60eHa5nZazxLWAfeZUYzYE2grf8aj/Cx0fbhFSKMpPbN4lt8ubLK0wb/3bGehKSqWPErz8hQBUH/mtCB81hw5aDO10PMvpqR5LwhBY40W1loix4yj+IceJx//ANXunBFIW6oLQGN5GWXPfUiw0JOWxMfnC9HyHS2NlZVU+J+3KPKGW8k/PoHZjTN4Ozqv2qwMOrP0FSr/7SdmFx3mv0xhl41W7Z4HAHQUfd7OGxDgBIA37IKJc4DQX1xczM39TcS8pQyFiwvS58TPfIT84+Kt01ZL5WcVisLCCdoapSA6CADYUJBPfnHxTgUSbClYmjFPCAfIBY689/B3h5C6pcKH4FcsFebU5gKBemhgI92k4qcsb6+m7VQS0LWEcwQyvDW8gQb9nbeeJdAG+hKNCWukC1VyrGPtcBHIZORGl64DmQ6uC2+k8xUEL9SFf/uP5T70a4Uv1cnIDghiN4Y3Uv/AZnJF7H9fDfy6bVPDib9hnbB6gABnxFVDaQ+h9f2qHH7iZLXkEOsKgmB7i+CDjtSLrH3cXuUjuC1IrS1QD21BBgHvXoEWa7wFpXm4a38RZBAZKv5X6SuYyksLrEIgzLPmh3ZI6/hTha/ds4C9uyaskYYG2e8d2iGtJNrhv6Ul2Ldp784NVt47ONFhvr+U248rxw7WOuMjGqivSgpPJZIPz1mCv4WCfIiqLEQ5cCUgHwLBMSqE6NaIBs09Y+2lpwgAS30dnX71eSpe94nNtPyjoil50UoK7NnH8Cu1/OfvKeuJB23a6RHq0MAZgbSlEgD4Rp9ZuoCKPl5jgxli/iS/9BoFOODyh47g9ndmxSJKfnmpom+9M3gbPhiSBlhz6Xdf0+nXFlBjWalNV3rIIhAAcXFx5O+vYYrkzCR5W46AmxDgBICbgPW2bqH1h7k/Ivzz6P7etjveMR8w9bUZJwTzfB/GB02Iqvv9Bsp/YxnVn85lTto/JpZiJ99P4ZdfTT7t21vrVGz5gyq3/UmxU2a63Z/QO9B0/ywgHJQ2EM2IsY3dgf+DthRa/pN1RGUNzcIhBDuYsMf5I0CZRTDDd0QQBQnwdakvba70oUpLk+CR2p7ohvBG6qJgRQBT8y9LfehobZNwhLnAlBuxAq4MtQ2UVtroQ28X+VJ6rQ+RRbtvKdqQE0GMQADE+qstTbpSCE1Y9/CgRtV1s0zi1XYTwvUDf7s7KAlsrPbSdkZPizwont72YgaGV/P9hMwFeos0CKNSG1fuLyu4oNpcEVjyodgGcnTv8BzB6gRafD1FK5MFzi/II5BysHwRCSQ8a7C2OT/EQiODGzWFdJwnCPdwd0Ggzox6X6pssFAN+VgJEWQcCPOxUJ/AJmIjWoyOqWchsjqeIgAwjbIfNlD2U3PsZg1COurWiYZXU/Th+3R6yUvWdvDtTln4ui5B1hmBtKUSAGp7ED76Okp4aC75Bgcb2geQ/tjTgOQUSpg9VzHrjzN4SyckuDG+8hxF3XgrIY2xrmKxUMn6dZT74jM2aShDRoyiDs+9Sr6hYYrdIPBfQgLbqkHX2LwSR8CDCHACwIPgmzG06OsPwR/af144As4i0FhVRSVffCQEC6wvyGd2h2BLkTfdSkG9+1NN+lHhA9vhmZeoXZdUZ4fn7TkCHAGOAEfADQh4kgDAtyTnydlUuesvm5U54ofOsiiIm3w/Rd9xty73M2cE0pZMANRlZVDmg1OpNuOk3ekKv+pain/oCfILCdV18qBQyHv1OSrduIE6PPcKhV14qWI7Z/C2IwBefJrad+2me6/RHnPNfe4JweVRLEEDBgtWC37hEYrzDgoKEgIA8sIRaIkIcAKgJe6agTmXl5cT/nCtvwHQWkFV+NrX52YLAX0ggAd07EztOnUhaEFY2n1HloyLTvFnH1LB6jc10+vE/N+9FHPnVJeN7ch8eRuOAEeAI8ARUEbAkwQAZlW64SvKef4pG00s/j3+gccoatx4XcI76stjChg1Y3dGIPVGAiDlleUUcs4F2kffYhFS5p1Z9RqzbtCgoRQ3/WEK6tNPdS+Qeu/M8leF/QwZcQ4lzX9ZVZB2Bm8WAQBLRqPBCwvee5PyJeuG1UPiI08T4hwplcjISAo2aBWhvQm8BkfAHAQ4AWAOzqaOAq2/GOivurra1LH5YJ5FAGb6QuC+1W9R7bEjdpOBZj723ukUfvloRXM8oyvQiqpr9PJldHxenyPAEeAIcAScR0CJAACBG3vvDOcH0OjBqjXe8JVNTaOp2Yo/+y/lvfKvpj78/Cnx0XkUcfUY3QSCMwKppwkAuSALCOCWF/PPe2wwFbP+hJ53oU2wu/q8XMp85H6qOXyAvVt+/hR67gUUeeNtFNi7L/mFhQu4wuoCbUt/+FZItweLDt+wcEr+10IKHjZSdedZeOsmLSQ9SzMZxd49TbAC0KvwQPyJvJeesfaW8PATwhrVCsz/4QbAC0egJSLACYCWuGsqc4bwX1VVJWj96+vrW9nq+HLUEIAgfnrxi1T200ZNoMBux98/h/wiIjXr6q2gFFU3dupMipl4l+7Ll97xeD2OAEeAI8ARcB0CCNiGaPzy4kw6PqOzQzq6rMcesMsIEDx4OCGIn19MrGqXsHjLfmyW1Yw94vqbKH7Wo+QbGKhrKkrB8Dq+9pamIIsB6osKKOvhaVR9YL91PL3pB8UGJV9/TrmwhJCUhEfmEQLTaZWSDV9R7rOP21STEyhQFCBGQsXm3wXtPGL3SEvlX1uEAIrywHhaY8t/j7lzCsX832RNIZxFAOhdr3RMKQEA8iFp7nMUet5FmncP4JG34DkC7ih6lBYI/Bcf3xws2Sg2vD5HwNMIcALA0zvgwvF5ej8XgtnCuqo9dYJynnmMqg/s0z1zRwP7qA0A14Py//0sXF5weWjfsw+lvPQa+Sck6p4Xq2JxeS3NWLmT9p0ocaofsXGXhBCKDAmgfp0jaFC3SBrYNZJiw9vz7IQuQZd30tIQYD1f827vR2NHJbttKZ4Y022LaQ0dq5h/O5OOzxFo5EK82Efw0BGUOGceBXTsxOy2Km0f5T3/pOD2hhJx3Y1CVhsjwevEdLj4jkmLXoG0+vABynpgCtUXFVqbw/IOAQghWOopLC2+XhKGNT7GhEAcdulV5Ne+PZVv+o1qs7Mo5aUlbNcAi4XKfvyWchc85zAJoPd+oUS4IPWgWuBAFo5SAgC/w3w/fuYcIY2hT4CyKb8N4eHnT0mPzyfMX62EhIRQRIRyfAA9+8zrcAQ8iQAnADyJvgvHRoC/oqIi7uvvQkxbSldipF2YbxoqOj90hvpEZYuFij5ZS6cXvUB6zOj09O9qAoA15vn9Ymnqtd2pd0p4iyECqmoa6PPNWXRu31jqHG8sQrMe3HmdtoGAJ4RxT4zZNnbTsVXWHDtM2Y8/yAwA5xscQolP/ovCLrhEU5vq2Oj2rWAJkPvCPKrcvtXmRwh1kWNvptALL7UGlUWsm5Jv1lHpd98I8QNQB0H/IseNN+zqhu9o1qOz7ARfPb7s0m+ffEV64xjAki977kNUtWenTRd6yXRBm73wRSpZ97HqVmhq5y0WISBj7rNzqS4329C2Rt1yO8Xee78u4qXm2BHKmj3dbgwQFrD4AO56P8hyAkCcNDICwAUieOhImzlZamqodOM3dHrZq8J+Y8zE2XMFokRrzJiYGGovyXRkCCBemSPgBQhwAsALNsGZKSC4HyL88/R+zqDYctvKfSaF6PvX3SiYKgZ06kwNRUVUuW0zFX/9OTMmgJ5UN46gg0tUwZsrKOnZBXbmhY70ZwYBgHm18/elx2/rQ9eN7EC+PvrTpDmyJmfa1NU30vq/cmjZl0cpwN+Xlt03hFITQ5zpkrdtwwh4Qhj3xJhteIttlg6tKzTd1NhIjRXlNn7bihj5+Qsa9chrx1rzufsEBuk2rXcEeyH17Mb1lL9yiWLGGZt+/fwp7IKLKfa+B6idzrz1sFprLC+jxqpKqtq1nfJXLVUUeCGMQrgN7NWXfEJChbWLWEKARLabwg/eZQfF9fOnqJsnUPhlVwn4idiJ41NdHVWl7aXCte8J82AVCLLR4++gwP4DBd97EDOsAqVAzrNPUMXWTXY/C+TI1FkUedN4TdN8NEZAv4J3V1LxF5/YBWeUd477B4iXMMQYYqQSRn1xvSA6YGUhxgtgrQNzjbplIoWeeyG169yFfEPDVeesRABI+27XuauAm6WhgWpPHLPuVegFl1DcjId1nRuY/0dHRxP+5oUj0FIR4ARAS905vJjr66m0tFRI7wfff17aGALIXwtfwRfmCRqPmElThI+lb1CQHRC4SKHu6SUv21xO/KOiKXnRSgrs2cfaRswgUJeV2fRvfn5CBgHBT1CPUPy3KSly/4ZdNtolm2IWAYDJ+vv60NwJfen6kcm6luuSBRroJONMJT39wX7acbRIaJUUHcQJAAP48ar2CHhCGPfEmHzvmxCAxhzp3oxqduX4JT4+XzCvdneBprZy9w6q+OMXqtixjWpPHLcKoxDokPYt9PxLKHjEKMOEMyton571iGt3FEuxvaPjR0+8i+Lum6U4VaTrLfvpOyr+dC1VH0wTcIErR9Ttk3QJufKOEdSv4s/fhRhDCBAopgAGmRE0cDCFX3qVoGHJ0QdhAAAgAElEQVT30dCKO7regMQOghuFWiphgQB46RkCUYK0gzVHD1HVgX1UnbaPGooLqTYzo9myw8+fAnv0pNBzL6LQiy6jdl27kY+vr56tJ6T/QwYAHz33IV098kocAfMR4ASA+Zi7ZEQI/SUlJTzQn0vQbJmdiKZzDRXl+oLdWCyCRiD7qTk25o0dl79DCLAEwb9iyx90ZsUiprUA/C9jpz6gmQIIH/iijz+gqFv/oZr6xwjqLGHhssEJ9NCNvSgwQN9HWxyvoKyWTp6uoN/2nqGf9pymskr7YJkwp180eTB1TfA+rfpfRwrpniXNubI5AWDkJPG6LAQ8IYx7Yky++xwBjgBHwBkEIPSHh4cTYgDwwhFoyQhwAqCF7R40/UjtB80/gv7x0jYRsPr5ff25oRRHMFdEnt/8t5ZbgYMmIuySKyn/jdeo6KMP1AH186e4qTMFSwO96XVcsUMsYWH0sCR6akJfCmzneBqekso6emNDOn306ymqb7S1opl4SWeaOaYH+fsZIxhcsV61PjgB4G6E217/nhDGPTFm29tZvmKOAEfAlQgg7V9UVBS1a6ccVNCV4/G+OALuQoATAO5C1g39iv7+SPHHTf7dAHAL6lKIWvvoTIoaN55i7p5mSBivy8oQzD9rM04KK05ZsIxKf/qOSmW5lxXhAAkw5X5CVGKzbOTdRQBgjfUNjfTmt+kCESAtsAJYdt9QSom1d6nw5FHhBIAn0W+dY3tCGPfEmK1z9/iqOAIcAbMQgOCPAIDc/N8sxPk47kKAEwDuQtbF/Yop/qD958K/i8FtYd0h8F/uc08QUv8lv/QaBegMdiQuE76BSNOHND8IYtSua3dD6QPRD6LlJr+4WHAdMKO4kwDA/GEJMPut3bTtcHPqJvz7a1OHELIDeFPhBIA37UbrmIsnhHFPjNk6douvgiPAEfAUAqGhoYILAC8cgZaOACcAWsAOQvgvLCykurq6FjBbPkV3I1Cx6TfKfGQmxd8/W7AAcEQLf2bFYip8/22nphp+xTWU8OjTbo0CLU7Q3QQAxnn7u3Ra9lVT/mixTL+uO911ZapTOLm6MScAXI0o788TwrgnxuQ7zRHgCHAEnEEgLi6OAgICnOmCt+UIeAUCnADwim1gTwKafjHYH/f3d91GVdc2UH5pLWUVVNp0GhroT53iQwh/e2tw14bSEsp5ag41lJVQ8ktLyT82zjAwltpayn3paRuTf0QIRtA+CPV+sXFCNFxE1K05cpCK131iza8sHYyVQcDwZHQ2MIMA+GFXnmAFIC2TLu9K94/poXOW5lTjBIA5OLelUTwhjHtizLa0p3ytHAGOgGsRQNq/+Ph413bKe+MIeAgBTgB4CHitYSH8V1RUEPz94fvPi+MIVNbU057jJULU99/2naGsgirVzmLD29OVQxPp+rM7UPcOoV6VDx4peLLnPUIxt/8fxU6+3yHtP0iErDkzqGrPTgGH8NHXUdy0h8g/OkaJiaLKXX9R7rNz7dJGJTwyjyLHjHN8c3S2bEkEAGIKHMgoo1/2nKathwvpcGYZ1dY3PcPJMUFCZoHLhiTQuX1jCWdNT3lt3RF69/vjeqoKdeTEBUiv+WvSaMNfOdY+HCE3vticRc98sN/aR/8uEbR0ymCKDLUPiJSeW0HTV+ygnMKm501at6qmgT7blEnrNmfRkexyIfViz5QwuqB/HF0zIomSY4KtJJx8zHm396Oxo5Ktc6ipaxRwRl8HM0qtzzew7Z0SRuf1j6NLB8Xrxlo3yDorIkNrfmkNbTlUSFsO5tPR7HICNuKZkJ6LoT2i6bx+MZSa5Nx7p9FiEcb5bnuuzRmU4gxMxHFcIYy7e0z5MyCeA+B7MLOU/v39cdp8sEDI6oG9H5gaSWNGJdOIntHUXiNTCOaenlNOv+49Q5sPFNDh7DJrdhD01SUhmC4aEE+XDIynxKggpwhi6fdo25FCOpFbYQ1AKo6Fc4D3Q5+OYQ4HITVrHPExcMd7T+kRM3ttOh91Xq2VIxAWFkb4wwtHoDUgwAkAL93F4uJiqqqq4v7+Du6PeBld+8spWr8tx+aybaRLCC33XdOdRvaO9jgRgLy7OU/Opsq9u6jja2847H9ftXcXZT4whRorKyj69kkUiyCCGrl7gVnlru2U89Rsqs8/Y4VQKxexEazV6ppBALBcAGbf1IsmXNxZ1zLq6htpw1+5tOKbo5RXVK3ZBsLYRQPjhUwDKbHBqvVbEwFQXFFHc1fvpf0nS5lrBi7Lpg2hkb2aCCklAgACx/ptubT0yyOCgK1W0OdN56XQPVelUoxO0kVzAzUq4B2042gxvbHhmF1sCa2+QTzOHNOTzukbY+i9A2E47VQJLfz8MO04WqQ1DF08MJ4evKGnYPU0Y+VO2neixNpGTrQodWbWmCwC4NoRSbTml1O0dN0Ruywe4nyvGJJAT9/en4La22cLwR5tSiugJesOC4SJnjK8Z7TwzPbtFGGICADpteaXk0KwUSn5ozZmQlSg8P0ZPSyRAvz1ZSMxaxxx3u5878mxMXttes4Dr9N2EID2H1YAvHAEWgMCnADwsl2EqX9RURHV1tZ62cxaxnTEy+iSdUcMX7rVVnj54ASaPa43xUXo09i6A62Srz8XgvfB9D5x3osUPGykYKpvpCAN4JkVi6jov6sFzX/CQ3PJN1hd+LT2b7FQ0Sdr6fSiF6z/1FoIAAiQj76zh7ZLhCYIja/PGErDekRrQpyVX0XPrNnv0JkLC/anR2/uQ1cNS1QU9loLAfDUhH708scHCW4MSgUC1oK7B1JEcJOfJYsAgFCHeA0g+IyUbkmh9PKdAwTNtztLeVU9vb7+GDO9pN5xcf7uGd2N7ryiiy4tMASxD34+Rcu/UhaGWWND6zxrbA9a80uGQB6IRQ8BYOaYLAIArlrPrUlTFP6xlhcnDRAsuuSlpKKOXvn0IH29tdkqxsjeTLuuB91+cSddgjneDyC9dqUX6x3Cpt6oPjE0/x9nUWy4euoxs8YRJ+fu954UBLPX5tBG8UatFgFE/W/fvr3wB5kAfH19hUwA4p9Wu3C+sFaLACcAvGhrEeSvpKSEC/8O7klBaY2Qzu3T3zNVL4QOdk8QHp6Z2I/6dY5wtAuH29Xn5VLmI/dTzeED1j5CL7iEYu+ZTu1Tu+t2BRBTAPoEBVPKS6+Rf4L9xVhtkvIUgq2BAFBKAwgN3+LJgzRJH5gOz3lnDx3LYWsQYfYfGdokzOYV1TC11RD2nritL10/qgOTBPhpdx4dyiwT+sgtrKYvt2Rbtykk0J+uGZ5kHQM/9EoJo0sGJljreIMLQFJ0ECVFB9popiF8JkS1p4rqBjqRVyHM97Fb+9At53e0zl1OAMwd35dOF1fbpW3U+3BBmHph0gArwaC3nd56ME9+4cMDioKluGb0Z7H4UEZ+hdXcXD4GzsXzkwYQCEi1onSGxTbimFrjScfQIgDMHlNOAJzTJ5b2niy2YgesuiSGUDt/PyumSs8wYsA89Z+9grk/q0j3qLi8TtFt7O6rUuneq1JVSYDCslp69N09THKwnb8vpSaGkJ+fjzANtbFg7YBnI7g9WwNp1jgiXma898SxzF6b3med12ubCEDo9/PzE6wBxD/i/4vEQNtEhq+6JSHACQAv2a36+npB888j/Tu2IftPltC89/crCmHSXnHpgmn/wK6R1KtjGEWGNAlnME3ee7yEth4qEPySlS6G//rnWTSil7ZW2LGVMFoxNO/WWn7+FH7lNRQzaTK100oHaLFQ4eq36MxbKyjlpSUUcs4FhqcoTSGIxolPPk8Ro68z3I/RBu5yAYBJ6fs/n6Q31h+zI43m3Nybbrugk6qZLwSJx97dY6fRhgBx7+hUumJooo2gCQsVBJ/89I9MWvPzKRtTYL3CniNBAL2BAJDuOcg0CPIDukZYCY/y6nr6fkcund07hkAWiEVOAHRJCKHMM5XW/cKzfNcVXWlw9ygKDwoQ9qusqp62HymktzcetzFrF/tU0gobPZfy+thfxCKANYi0KJ0HsQ7SUG7cniuQGnJ3BrlFBGuO3+/Mo8ff3WNzhnGexp6TTP+8rItNTAXRPWrl+mP08+7TikvWIgDMHlPJCgbr/MelXejOK7sKrgwoWOOBU6WUcaaSrhyaZPMMKxE0+C4g48cN5yQLMQSkgWCxJ19vyaEPfj5ptz8zru8hxNxgBY7Fefjvb6cEqxdpufHcFPo/7EtskB3hh+dgw7YcWvrVERtiSO39YNY44hrMfO+ZvTZn3wG8fdtDAIQABH/8AREACwH8QbYA/MYLR8AbEeAEgBfsCoT//Px8HuzPgb3A5eDXvafpqff3KWrR0C18KW8YlUyXDkoQAjr5+ymbzotC2ns/nKAvNmXZCYad44Pp1XsGCRYBZhRo3bOg/U+3TVEnHdunXTuKHHsLRd9xt2Iwv9oT6ZT54FQKGjDY8fR9FgudWb6QCtf8W3BFSF60kgJ79nE7DK4iAKC1rKhpoIzTlfRHWj59vjmL6a8Pk+GnJvRV1LZhwehr0RdHaM3PJ23Wj2Bhj9/aR9VyAGds+9FCeuo/+61B8tAJztTiyYMpJbZZAJaD29IJAKPPj5wAEPGA68SDN/QSrB+U/KMRIPD1b44SnmVpGT0sSdjfwHb2fuHOHOYzJTU0a9UuG1N6I+vNLaqmJ1fvsyGUYOGxcvpQgbRkFbR5YNVOOvi3hQjqQJh9/LY+dN1ItkWJeH4/25RFCz4+yLSYUiMAPDGmEgEAog2xHdTe6SJuSsJkv87h9MzE/prvdFj5zHt/n038CpzD5fcNpbMY+1NUXkuzVu0UgtCKRe98tx4qpIff3mXzXVM6t2aN44n3nplrc+bZ5205AnIEQAgEBQUJf0AI8MIR8CYEOAHg4d0Q0/yBBODFGAJawj80JuefFUd3XZFKvVJCdV0QpTNA//tOlghRz+Xm3dDKQYsYHebml7rFQgXvv035ry/RBQ6IgJhJUyhq3HjyDWkmKCx1tZS38EUq+349Jb+4RIgf4EgRYggsXUBFH6+hkBGjqMNzr5JvqPuj4rIIAEfmr6cNfP5hIq7lb7s7vZimrdhBFdXNz67etuI8WJf86df1oDuvYGsU0a6lEwBammX5HrEIADzbcyf0petHJmsGYmPFd+iaGEJLpwwRNLCuLIi6D3Nvsei16pDOAcTUrJU7bYTyZ+/oT9eO6MCc6kf/yxBcDqRl3oR+QgR8LeUTNOXvbjwuxFOQF7V98sSYLAJgaPcoevFOPKv6YrNk5lfR9BXb6eTp5hSwRggaYIRvwUNv7rLpA1kpQPrJiSiQMtOWbyeYsKOAiF5+3xBNogF18f15R9ibI9atATG47L6hhDlLi1njYEyz33tmrs2V7wLeF0dAigAsA8QYAnAbwP+DIOCFI+ApBDgB4CnkiYgL/86BzxKexB6HdI8SolsbjdTMmhG0XfPX7LfzF1Uz/XRuZc2tBa39nOkUfvnVwp+67Ewq/vJTKv/jN6IGZdLIPyaWoif8H0WMvYV8g4KoYtNvlPnITMFcP2H2XPIJcIy4kLoAJDz8BEXeeJurlqrajxkEgBgpfuo13Snib7cQpUlB+49Ak+//1Kz9V9MEqvWzakM6vfVturWKVuyBlkwAQHCBAKNm4SDHikUAwJJn/j/6qVpoSPuRZ3gAcbd82lAhTaCrSl2DhV786AB99kemtUs95vvy8RHsbMbKHXQ8tykmAoqSMA5Xhzlv76Y/Dzb7shsdE+4HcGOR+8N705jAgEUAaJFlcmzlxIUjBA36lJ9JBIfFeerRwdYqTP6sGiEAMA6yMsC6LSasHZ3VJZI6JwQLqTKjZGk3zRrHE+89s9bmqvcA74cjoIWAGDcALgKiqwAnA7RQ47+7GgFOALgaUZ39QfiHz39jY1N+cF6MIQBTW1x85VGVYfr68E29hDzhetMm6RmZ5fOodOnT05+eOtC2F/x7FQUkJVPE1WNsAv3VZmVQwburqPS7b9SJgPhEIdp/+U8bCWkEndH+Y84gIDIfnkbU0EApC1+nAK24A3oWqqOOOwkAnBmkQ7v7yq7ULSlMU2uK6Z4uqaH7X99hDcyHf1PSAmotD5f8Kcu221gSvDZ1CJ3fL5bZtCUTAHCPeO6O/gSzdr2FRQAYtSL43/58Yb+k5c2Zw3RleNA7T0TE33q4kNJOlQrnAppiBG6DX7mRwjrrSuko5dpRjCMPoqhnbLnlAtooYeyJMTEfFgGg9pzI1w1Lnbmr99Eve5rjHhglS8Q+WSQNa49YWOl1AdCzb2Ids8bxxHvPrLUZwZvX5Qi4AgExgwCEf1gHBAYGCn/zwhEwAwFOAJiBsmQMi8UiaP4h/OO/eTGOALQQK9enE7R60gINLMzyR/WO1SXEGR35QEYpzVy5k0A+iGXiJZ2FnNB6/E+Njld9KI1KvviY4mY+Qr6BgfbNcZbSj1L+m8uo/LefNLsPHjSMOjy/kPwiozTrKlUQLAkenkZRt91Bcfc9QD4m5cR1NQEAC5FRvWNoULdI6tspXLcmWcRl57EiunfJX7rNtNUAhwYWJt9SMgvRxadd253ZrCUTAHdc2oVmje1p6PmUEwBaPvEs0OSYoY6rCQCHHypZQ9ZZR5C5+8f0sBvi663ZQswAsThq2ZCeW0HTV+ywiUehRAB4YkysT04AGNWmw+wf5v9wAxCL2nOmtp+1dY307Nr9NpkeQPY8Ob4ftQtoNutlxYQQgzPiWWAFAXTkHJk1jifee2atzRHceRuOgKsRgGtAcHCwEDdADCzo6jF4fxwBIMAJABPPAQT+qqoqKisro4aGBhNHbl1DsQRxCP+v3DXIrdH5wde8+/1xWvpls0+mIybNenejvrCALJUVFJDSSb0JztWB/ZT/+iKq3L5VtW5g37OE1IHBw88mH4P+Z43V1ZT34tNUuWMrpSxaSe279dS7FKfrsYSiywYn0EM39qJAyYVbOlB5dQPtPVFMn/yeaZN6DnXgMzz9+u509TDlAHJqk5YLpbjUvzFzGA3uZpxcYUXoVwtS15IJgCfH9yVEQDdS5Fgr+UGr9QltPOI15BVVW6t5EwEA7TTSIIIEWr8tR7AikBYlAkAuFMN9ZOnUwYZjk7BcCZQIAE+MySIAjK6VRQKpxVbQOqNyHBCkcemUwRQpMc9n+fFL+8V76Oze0YIFEt4dkSHtDJFjYl9mjeOJ955Za9Pab/47R8BMBCD8wz0AFgFwFeAZBcxEv22MxQkAE/e5vLyc8Ieb/TsOOssHEb3pSdnm+KjNLVnRr42aI7tiHqw+LI2NVLntT8EioDptr+owwUNHUOzUByioTz8b1wK1RpV/baGsR2dSxPU3mar9x5ycyQKAQGeb0gro+Q8P2Gg40S9M0iGUGg3mKL/8iznI2yuQEVp7nldUY5NejCVMiH20ZALAkWdFLnSoYaOEM0vDbTYBAKIHqUahgUYqyJN5lQJBdSKv0i61nHwdLAKApYW+YkgiPX17Pwpqbyy7AYuEYu2VJ8YUsdAjcKs9ZyxXEqSUDAk0hpU4RnF5HWUVNFsTIHXlsvuGUGpiiM00lFLmseaaHBMkvJMuGhBn2DLJjHE89d4zY21a72j+O0fAEwjATQBWAYgbABcB/OHxAjyxE61vTE4AmLSn0PrjDy/OIcDyQRzVJ0aI2h4RHOBc5zpaQxux/OujNu4H7koppmM6zCqI+F+x+Xc6vewVqsvMUO0m9IJLKH7aQxSQ0lGVCGisKKecZ5+gmsMHBd//dl2M+TU7upbmy3YtzVi50yanu1HcWdG70b/RyP1oo5SSzNl1iu05AdCMZEslAEBWQqP/zdYc+n1/vqaQr3Z2WASAUcsRrbMpP9MsAsATY7qTANDCxMjvSgQA+oB1x9zVe23SB2r1DVIR37abL+hEI3pGkx5y0d3jePK95+61ae0H/50j4A0IQPgPDQ0V3AQ4EeANO9Jy58AJADfvHcz+Rc0/9/l3Hmx5MC9Hozg7MxNoYKcu3W71/+6VEkYIRhUf4V3BWyw1NVT6wwbKf3M51Z/OVV6ynz+FX3kNxUyaTO1YQf0sFipZv45yX3yGYv5xJ8XcOdU0339XEgDoSylzBPx3ETwtuL12cDqWEOTMeWK1VRMmuAWAvam1Fv5mWgCAJNyVXkQLPz9sQ1hpzRG/4302IDWSMs5U2sQa4QSAPelm1BLE3cIr9k/NqqSqpoE+25RJ//nppI0rip5zAVcBZJ25eniiZrwZd43j6fcecHLX2vTsAa/DEfAmBCD8I04ALALEtILeND8+F+9HgBMAbt4jaP0rKiq42b+LcIb2XZoybUDXCFo8ebBdWiQXDcfsRm6F4EhQMnfOT943UveVfPERFa75t5AJQKn4tGtHkWNvoeg77ib/6BhrNQQazH5sFvkEBFDyS6+ZFvlfOk9nXACk/UA4+3JLFj23Js0mgB/q6I3ODc3uws8O09pfT7ltG9Xy1HMCwHsJAJyNzzZl0YKPD9qdL9ZhQQaKnilhgoYX2l4EpISZvdzahRMAzhMAa34+SQs+PeS2Z1bvdwBn5FhOBX21JZuQfSG/tDmorNbk9L6j0I+rx/H0e0+KjavXpoU7/50j4K0IgAhAfAAxiwDIAF44AnoQ4ASAHpQcrAPNPwgArvl3EEBZM5YGwpGo4s7OhpVOasHdA+myQQnOdu3W9g3FRVT82YdUsPpNstTWqhIBMZOmUNS48WSprqbsp+ZQ5c5tFDt1JsVMvEt3zABXLsZVBADmhHP0wocH6Mst2TZThPZ13sT+Quo2reKsP7JW/2q/e5IAkAtRalpYI5Hl1dbbklwAvt6aQ8+8v48p/CNH/Kg+sTQwNYISIgOpU3wIhQb62wV905sFgOWP70iaRVFYlJNaemMAuHtM8Ww4+8zJz5GalY0zz6eRtiAkQQDsPl5M3/6VS7vTi1UJASPvKOk8XDWOs3tgBBu9dV21Nr3j8XocAW9EQIwVAIuAkJAQIW4ALxwBNQQ4AeCG8yFG+y8uLnZD7223S1a6NGeiODuKpN6AWY727+529flnqOC9N6j4i0+IGuoVh/OPiSXfsHCqPZFO7Xv2oZSXXiP/hER3T4/ZvysJAAyAQGyzVu0UcrVLC7I6LJo8mLom2Abykk9KLgg7EpneUSBdRQAgGv+jt/ShAD8f3VMxIgC0NQKAFSAUwI47L4XuHd2N4nS6CLHinOjNAuCoOxJMq5/+YD9t3NHsKqQ3C4AZYwJHI2ePdaBZ7mOOZu7Q/cAYrCgKs5sO5NPXW7Jp17FiOzJpeM9oAuHsTMwbR8fx5HtPL5SOrk1v/7weR8DbEQAZgBgBIhGA/+eFIyBHgBMAbjgT1dXVVFJSwlP9uRhblhBodiRvLKmlEwDittRmZVDBu6uo9LtvVIkA1E94+AmKvPE2F++o/u5cTQBg5O935tHj7+6xu2DfdG4KPXJzbwrwb87nLZ+pXJgQBJSpQ+j8frH6F+VgTVcRAEaDKLI0ztwCoHkTYc796Lt7bHZ1wsWd6YGxPTT9tqWNWCkLlQiAH3bl0ey3dlub6zVDlx89FumgRAB4YkxXEAAHM8to2vLtVFjWbP00+6ZehD3yxgJBFlkinvrPPjp5utI6RWQsWT5tKPVOCXPJtI2M48n3niOLNbI2R/rnbTgC3oyAGCcA7gFIKciDBnrzbpk/N04AuBjz2tpagua/vl5Zs+riIdtMd95CALBcABxJb+YVG2exEHz8kTqw/LefmFMKHjSMkp5dQLAI8FRxBwGg5gqwcPJgVWGepd2eeElnmjnGmLAHPGHZ8ti7e6iorJaSY4OpW1II9U4Jp/P7xzIFR1cRAEZTxrGERE4AND0REDQWf3GYVv94wmlBjSVkKREAR7LLBaH2TEmzH/n063rQnVd0NZRP/o+0fJq1cqcNGab0TvPEmK4gAIrKawWrnz3HS6x7dOmgBJr/j366gn9K33119Y30wkcHBQE9MTKQenUMo5TYYLpmeJKVOESdfSdL6HBWOe07UUwgIGB1M/7CToZeox/9L0NwWZIWKfFt1jgY3+z3nplrM7QpvDJHoAUhIMYJgFUAXAS4RUAL2jw3TpUTAC4Et6Ghgc6cOcMD/rkQU2lXLBcAT1gAsAShlhADQG1bLI2NVHNgH+UtfIGqD+yzqdph/ssUdtloN+2qvm7dQQBgZKXUgINSI+nluwYqmm2zrEBg4r1kymDq0zFc36L+rsXKT64mxDlCALAEKKOm2ywNNycAmjaRdR4c8TFXirSuRABU1tTTU//ZTz/uyrOeOWiG4caSGBWo6xxCyHr+wwOEcygtSgSAJ8Z0BQHASuEKn3otso8FIrKJPPjmLgIZLJaxo5Lp8Vv7WAkAFlHsCOGAsSYv/UuRADBrHKVz7s73nplr0/Ww8EocgRaOACwBIiMjhcwBvLRtBDgB4KL9h8a/qKiI6urqXNQj70aOAOty7IkYAPI0gLhEepsvqaOnp6GinApWvUZFn6wVuggZcQ4lzX+Z/MIjHO3SJe3cRQBAKFi3OYueWbPfbp5Tr+lOd17RRdF8G5raB1fZak2hVX9yfF8KDdL3cWUREGHB/rT8vqF0Vhc25o4SAKwo6HotV7ILquihN3cJWkxp4QRAExqsCOlGTbXVMlQoEQAYm3UOoWV+4Iaeqm4saKs2ptrZ8MSYzsYAwHoPZJTSzJU7bSwmQPa9MGmAbsIkv7RWsNjBcygWpXS0b3+XTsu+OmqtBxeNl+8aQOf00WdNhf15Z+NxWvbVEWsfrAwhZo2jdN7c+d4zc20u+VjxTjgCXo4ALACQQhAWAcggwC0CvHzD3DQ9TgC4AFho/mH2X1OjP52PC4Ztk13I0wCanQUAF/0l647Q+z+dVL2QteTNaSgtoewnHqTKXTso5aUlFHLOBR5fjrsIACysvBpa1H308+7TNuvUEsShCZ2/Jk1I5SUtiIoOTaBW0Les/Cqau3ov7Uq3DRaq5TcuJyW3he8AACAASURBVAAwtp74A4gwPm3FDhutJYIePnfHWQRBXqmApJj3/j7af7LUrgonAJohYREsd12ZSlOuTtWMAYD3yro/s+nljw9SbX2jHc5qBIDS+f3nZV0IJFb7AHYsCwiXv+49TU+9v4/KKu1d1tQIAE+M6QoCADivXJ9OECqlpV/ncHpmYn/qlhSq+q4rqaijFz46YPfMXzwwnub/o7+Q1UFaWO4SeOYW3D2IkBVCq0D7//Dbu2z2R25pgD7MGgdjmf3eM3NtWvvBf+cItCYEkCkALgEgA2AZwEvbQoATAC7Y78LCQkLgP17cj4DcP9YVEZGNzJrlA2k0mJqR8TxR11JXS3kLniMQAUlP/ot8Q7Qvqu6epzsJAMx974kSmrZiu50gpHSxF9er5EIQG96ebr+4M107Monw39IC4WnDthx6Y0O6XcovCCCLJw8mZBVQKqxgZmg3c2xP6tcpnHx9iPz8fO1SzImxBjYfKLDpGrnoIaiOGdVBIC18fXwEk/bjeRX00W8ZtH5bjlUoHdI9inIKqymnsErogxMAzVCyBBVohm86L4XuuSqVYmTnAC0hkB7KLKdV648KmnylAo3+gzf2VCQSlM4h9gskwKDUCGtbCP55xdX07++P06e/ZzJTFmIeWtYhZo/pCgIA62Jp8PHveA4mXNyJEAQ0OSbYJoZCTV0j/ZF2hhZ/cYQyzjQH5EM7NaIQ+7voiyMEckhaxGfuhnOShfeDNEi3GMX+801ZAlEhJYSUxjJrHE+898xem7u/Zbx/joC3IQAiACRAaGgoDxTobZvjxvlwAsAJcJHuD5r/qqqmyzAv7kcAWtMZK3fQ8dwKYTBcsBdPGUzn9tVnUunMDOEr+9LHB+nTPzJtunlx0gC6cqhn0uM5sx6lto1VVZS3YD5FXD2WgoeNdMcQhvt0NwGAS+Y7G0/Q6980m+uKk5w3oR+NGZWsGFQNWron3turmL8bF/yEqCYSoLi8jrIK2O8L+Iw/d0d/gtCmVlgxKOT1lUgplum23s0Y1iOa5tzcm+av2U/7TjQFUuMEQDN6OENvfpsuEDvyAoEPWA3sGkkB/j7U0GihA6fKaO/JYjvSCfsPrb2UqNFDMrK0xeI8MH5qInJD+1BeUY3dWYVgGRoYYCV20E6LAEAdM8d0FQGAeafnlNOcd/bYpQEV8QIeHWNDyMfHQhXVDXQir+l7Iy+o98StfQkm8EqZtpQIB9ZYFosPZeRXMC0y8K17eFxvuuX8jsyxzBpHnLeZ7z2z16b3ncjrcQRaEwIgAiIiIghZA7hbQGvaWfZaOAHg4B43NjZSeXm58IcX8xBgBaximUS6ekZKvrJ9O0XQ4smDNM29XT0fd/ZXfSiNSr74mOJmPkK+gfoCiblzPujb3QQAxkAk9Tlv77YzyYfJLoKqdU0IUVxm2qlSev7DNKaZvB5soMF/ZmI/6tdZO9YCBM1VG9LprW/tBU1xLCXBHG0/25RFCz4+qKj5Zc0XJtJwFYgMCaAZK3dyAkBhU2EejYjtX2/N0bPtNnUgpN87OpUmXNSZftydR0+ubg7GqSdgI95R248WCkEBRQsNPZPAuE9O6EfHcsro3983ZzHQQwCYOaYrCQDgAoywV2qWF2r4gdhDvI/z+8dpZlwAcY04I9sON8cN0LM3Yh3sEci3MWd3UHUnMWsccV5mvvfMXpuR/eF1OQKtCQG4BSA+ACcCWtOu2q+FEwAO7C80/xUVFVRWVkb4b17MRUCesspoYCWjs1XzlcWl7LYLOmleAI2O6bH6DfV0evkiCrv4cgo6a5DHpiEf2AwCAGMqachhFvzIzb1Vg6pV1TTQJ79nCqng8kv1xQOBBvGfl3YRhL6g9n668VbyRRY7UItAj/O8K72IFn5+2CrIKw0smrDDjDwiJMCOiOEWAPbIwVz8/Z9OCJYALH9+eQtgfNHAeCGFJFLJocDCYsqy7dZ4DUYsnQpKawRLBDXzfnEOHeOCBU3/kG5RtPTLI/Tu98et09NDAIiVzRjT1QQA5g5CGRkUVnxzzM60X+mZgDA+7vyOdOflXZhuHUrt8H5Y88tJeu/HE0wNP6udeDYmj06lbklhur4zZo0jztfM957Za9P9QuYVOQKtDAGkDgQBEBISwuMDtLK9FZfDCQAHNhYm/zD958K/A+C5oAkrAJVW2jZHh1ULzoX4AzD/R7Tv1lQs9fVEvr7k48sOHuaJtZpFACi5eRhJF1bXYKG0kyX0274ztP1oEaXnllsv/KIp9uBuUXTBWXGEv5WCtGnhjLluOVQopG9DgD856aCVIrPRgnmW0rfbc2nLoQI6kVshWAWI5upIWXbFkASbGAbyfeAEgPIu4T31294z9NPu03Qwo9Tq+oGz1CUxhJCuDzEmhvaIpojgAJuOyqrqBWuUPw82x2swaumE8/DjrtPCHKSuBl0SQgjvy2tGJAl/+/s1PedyAdsIASBO3p1juoMAEOeN9/yJvEohKCIwx3+Lz5N8v0b0irEL9qf1rEp/B0G081iR4OKx53gxZeZX2Ty72B9YBCGY6Mhe0XYxAvSOZdY44nzMeu9hPLPXphdzXo8j0NoQABEAEgDxAbhbQOvaXU4AGNxPRPpH0D8u/BsEzsXVNx3Ipzlv77GJaI4LE0wyXSWQQ6u1+IvDTHNeaG4X3jOI4BfNC0eAI8AR4AhwBDgCHAGOAEegNSIAa4CwsDCeNrAVbS4nAAxsZm1traD5r4eGlBePIqAUGRha+bnj+1KnuCZTWkeKlkkjNEJzJ/Sl60cqB4ZzZFzehiPAEeAIcAQ4AhwBjgBHgCPgbQjAGgCxAfDH39825am3zZXPRxsBTgBoYyTUaGhooJKSEp7uTydeZlRTigyM4EwIpnXtiA66/arhF51VUEmf/ZFFn/yRoeijKQbMumZ4ki5/TDNw4GNwBDgCHAGOAEeAI8AR4AhwBNyJANwAIPzDGgDBAnlpuQhwAkDn3iHgH/7w4l0IKOWixixhpj/u3I50ycB46poYQggWKBb4P5dW1NHRnHLBFxOBoE6ets3vLF+pkajP3oUSnw1HgCPAEeAIcAQ4AhwBjgBHwDUIwBIgPDycYBnAS8tDgBMAOvassrJS0P5zv38dYHmgypHscpr91i5NAd6ZqSE39+O39hGCM/HCEeAIcAQ4AhwBjgBHgCPAEWjLCLRr104IEMitAVreKeAEgMaeVVdXC37/jY2NLW9329CMnc0RrAQVtP7Tr+9OVw9LUk0B14ag5kvlCHAEOAIcAY4AR4AjwBHgCJCfn59AAMAtgFsDtJwDwQkAlb1CsL+ioiKqq6trOTvahmcq5gjWm39bDSq4D9xxSRcad14KRYa2jDR/iGOA1FW7jxfT1kOFtP9kKWXkV9jEM0iOCaKk6EAh9diwHlHUt1M4BbfnwVxc9dik51bQ9BU7KKewytqlVjo+V43N+3EtAtW1DTR/TRpt+CvH2vGky7vS/WN6uHYgIiGV4zMf7Lf2q5Ze0eWD8w45AhwBjgBHgCPgJAKwBoiIiBAyBfDi/QhwAkBhj6DxLy0tJZj/89KyEMguqKJPfs9UDebHWhGi+4/qE0M3X9CJRvSMdjg/u9loISPC1sOF9PZ3x2nH0SJDwyOo4dXDk+j2iztRt6QwhwMbgnxIO1VCaadK6ebzOxqaQ2uqzAmA1rObnABoPXvJV8IR4AhwBDgC7kcAFgCICwCLAG4N4H68nRmBEwAK6CHgX3l5Off7d+Z0ebhtXYOFDmWU0pZDBfTnwQJC1oATeRXCrCDsd0kMocTIZm149w6hFNjOz8OzNjb8qTOV9NzaNNp2uNBYQ1lt4HHLhZ1o6tXdKDTImEVAZn4lLfz8MP28+zS5S0Pq1OJMbMwJABPBdvNQnABwM8C8e44AR4AjwBFolQggQCBiA/B0gd67vZwAYOwND/rnvQeWz6wZAWj7567eZ2Nu7iw+w3pE07N39KfEKO30LrA8+Oi3DFqy7gjV1jfFyOAEAHcBcPYMekt7TgB4y07weXAEOAIcAY5AS0MArgBwCYBrAC/ehwAnAGR7An//goICHvTP+86qV8yopq7J3P7rLdl0z1WpBKsBT5TjeRX0wKqdzMwH0Ob37RxOQ7tHU6+OYRQZ0uyPdSKvkpA6cVNaPmUVNPupS9cAEuCFSQMoNlz9pW2mgOQJjB0Zk1sAOIKad7Yx83zzGADeeQb4rDgCHAGOAEfAcQR8fHwoMjJScAnAf/PiPQhwAkCyFw0NDULE/5qaGu/ZIT4TjyMATfexnAr676+naP22HKu2e/ZNvWjCxZ1Nn19dfSO99PFB+vSPTJux4c9/7+hUuvXCThQaqG7G32ix0NHsclq5/phgui8vU6/pTnde0YX8/ZTzu5opIJkOsoMDcgLAQeC8sJmZ55sTAF54APiUOAIcAY4AR8AlCISEhBD+cJcAl8Dpkk44ASCBEcJ/VVUV9/t3ydFq2Z0gqF1WQSV9szWHPt+cRXlF1XYLOrt3DL1810AKM+gz7ywyR7LLadry7XSmpJmoSooOoufu6E9DukcZ6h7kxppfTtHSdUeovtFibRsX0Z6WTxtKPVQsHMwUkAwtyoOVOQHgQfBdPLSZ55sTAC7ePN4dR4AjwBHgCHgNAtD+wxUAAQJ5lgDv2BZOAPy9DxUVFVRSUuIdu8Jn4TEEkEbvf/vOCEIxNORqJSTQn5bfN4QGpkaaOt+3v0unZV8dtY4Jk/95E/vTtSOSHJqHkkXB9Ou6011Xpir2aaaA5NDCPNCIEwAeAN1NQ5p5vjkB4KZN5N1yBDgCHAGOgNcgACIgOjqa2rdv7zVzaqsT4QQAEcHvPz8/n2v+2+hTAL/+zQfy6YOfT9KuY8U2mnAWJGHB/nT9yGS6/uwOQgwAXxP9mmrrGunZtfvp663NuckHdI2gxZMHU1So44FWWFYFFw2IF6wKQHSwipkCUks5mpwAaCk7pT1PM883JwC094PX4AhwBDgCHIGWjwDSA4aFhREyBfC4AJ7bzzZPAHC/f88dPk+ODNP3Axll9NkfmTZ+/XrmdH6/WLrjsi40KDVS1UdeT19G67CEktHDkuipCX2dSmHI6rdXShi9NnUIxUewmVozBSSjOHmqPicAPIW868c183xzAsD1+8d75AhwBDgCHAHvRAAkgJgqEP/Ni/kItHkCoLy8nMrKyrj23/yzZ/qICHyXlV9F6/7MpnWbswjm/s4U+Ns/eENP6tspgswyAmAJJVqaer1rhGvBez+eoI6xIeTjY6E+HcPp3tHdCPEAxMIScNX6R2yCZfcNodTEENVpIOYC9mPLoULacjBfcL/AWGJ6QTROjgmirgkhNLRHNJ3XL4ZSk5y3voD1x85jRfTb3jPC39IxMV7vjuEEfM/uHU2x4doma84QAFsPFdLDb++issp6K1Zw75h9c2+68Zxkt5JNdQ0WSjtZQpsPFtD2I4WUU1htkyUCASaxh2d1jRSwGNErRjPQpLiI4vJamrFyJ+070eRi1b9LBC2dMpgi/7ZYkcbb+D0tnw5nlgn7jrV3SQyh4T2i6ZJB8U4TbuI4323Ppc0HCuhwdpkV6y4JIXRu31i6cmgi9ekYJmDtTQSAeE4x922HC617A2uknh3C6OKB8XTpoARd6Tu13gd4Dv88WEi/7DlNBzNKrWOJZwDPnxQnrf60fnfn2cPYr607Qu9+f9w6jXm396Oxo5KF/xeDoX75Zzb9kZZPJ/IqhH+X4nrJwHhKjAoy5R0vJ4Kkc8W8yqvr6Zc9Z2jDthzae7LY7vxqWaVptb9qaKKQQcYZqzaRXMf5QcYc8XmWvsMvG5IgPG963qnS8yN/v8rJb4y9K71YiN0jfU4wDlz1xoxKphE9o6l9AFvg0Gp/9fBEGtU7loLa+2kda8Xf1fDBPLskBBPiC114Vpzhb5wcH+m7tqqmgT7blCncfWDxh/drz5QwuqB/HF0zIoksFh+a8fp2m8xCeE4ev7UPBfgbF9DwPM1audNqUaknrpDDoPKGLRIBMS4AsgT4+Tn+TLXIxXvBpNs0AVBfXy+k/IMVAC+tFwFcaDfuyKPPN2Vq+vWLl7+zOkdSn05h5OfblLakorqBth4qED6c0oJL8ZMT+tE1w5NMuSDi8rDws8O09tdT1mngw7pkymBBYHd3cTUBgAv4jqPF9MaGY8KFzUiB+8XMMT3pnL4xhi+suAx98nsmrf7xhC4iCJelm85LEVI/xqgQAY4SABD+n3hvr81cMOYTt/Wl60d1MLw+vThCOBdw+OmEDfGg1R7nftz5HenOy7uo4oF+1AiAnMIqWvDpIWYmCvkcOsYF05xxvR3a78z8Slr4+WFd44jEXmpiKD27No02/NXsbjPp8q50/5geWvAY/l3JAiA8JIA2pRXQy58cpIwzlar96j2jSp0AoyXrjtAvu09rukGhj4SoQLrvmu40eliiQwKCGWcP81QiAIycPRAsIHtTYoMN762RBkoEAOK0fLklm5asO6z5nF4+OIFmj+ttQ9ziu7F+Wy4t/fKI5vsOa0WGG5C3RgrmuOGvXFrxzVFm0Fx5XzivFw2Mp5ljeujGVYkAaB/gR/tOltCLHx2gtFOlqtPGewTEypBuUTbfbLR79bNDtONokWb7R2/pLRABRoh/fHPW/5VDb36brgsfTAICPJ6xkb2jdX0DlAiA4oo6mrt6L+0/ycYGe7F46mD6addpwSpSLJ3jg2nZfUMpJdbYWWDdU5whE4ycQ1635SGAoIAgAXhwQHP3rs0SABaLhQoLC3nKP3PPm2mjVdbUE4QqvX79uMzeMCqZrh6eRMmxQcyPLTSIGfmVtPgLW0EC2qJX7hpEI3pFm7I+aAEffXePzVjXjOhAj97cm0LdnJHAlQRAeVU9vb7+GH306yldAgcLXFxc7hndTTNlobTt/pMlNO/9/XQsRz3II2s8rWwLjhAAnhD+cZZ3HCuiZz7YrylYqh3qbkmh9PKdAwRNlVJRIgCA1dzV+wiCmN5idL9BMH37Vy69+PEBTcFJOgcQHLNu6CnEBNm4I9f6k5kEwEuTBtD7P5+ktb80k316cNKzJ9J+cFmHVdTLHx+0sbjRMxbqwEIGWkKppZBaWzPPHubBIgD6dY6g2W/tstF2aq0X2tknx/el8/vHGRL8tPqV/s4iAC4eEE+vfHrQJu6LVp/DekTTC5MGUGx4O8K3EEFjjZwjo2cIlnXPrNlvmMTFOvD9fPTmPnTVsERNIZdFADx+Wx/CN9HI+ZV+s3Ee8Yz/68M03e8Io8Q/vjXPf3hAk1xQ2tfbLuxE067trvl9ZxEAT03oJ2Dz1xFlgn14z2hacPdAwUpLqrXHfORWKFpnD79n5lfR9BW21gTo/7JBCXqa8zptEAEI/4gLEBgY2AZX75klt1kCAGb/+MNL60FANN+DOScuBFLzcaVVQhswa2wPOrdvnKJZoLwthIqvtmTT8/89YB1jVJ8Y4cIVERzgdkCR/m/Wql2Udso2awW0BVOv6SaYOMKE2R0FY3/5Z5aw7oZGEsyEpYI0zCxHSogQXJSuPzvZTjjApfSFDw8oXmpx2U6IajK5h2liRn6F4uUMQuHzkwYQNF9ahWVmL20Ds//I0ABqaLDYuSCI9aAVefWeQYRLsrwYJQCgbZILwUYvl1prZv2uhoNoei+aycL6RTSNZvWldfZZBAAsN55bu9+QACaOrXe/cbH/cksWPbcmjUkwQQgQ3V3yimo0NaMY3ywCAERTx7gggcR0pOBC/+KkARQdph4YFO/MdzaeoDc3HGNiJJr9+/n5ENwQTuRWMOtB4Hz2jv66XBDMPHvATk4A3HpBR/rzYIHN2cNZgKsJrIrq6i20/WghpZ0stVuru59NOQHw8E29BDcMadBXvedhwsWd6f7re9A7G9PpjQ3peptZ6910bgo9cnNvTeuO9JxymvPOHkVCVXynomOl50yvtZP8/QpXlAFdI2nRZ4cMk8i9U8Jo0eTBdOp0pZ3rlR6w8P5H8F0t7TiL4GV9c7S+c3jPzv/HWQKpo1Tk+OA9khQdaEM8iN9W6Xv9sVv70C3nd6Si8lqatWon7TnefLeAa9H8f/Sj4PbsYMCsuciVFHCTXDx5kG6SUA/+vE7rQwBuAGJwwNa3Ou9bUZskAGpqaqioqIgaGxu9b0f4jAwhAGEcFxCYN37yR4ZuBh8Xjnuv7kYTL+7skD8fhIv//nZKYNbFggs3LiRmlO935tHj7+5hXnrwgcc8IBAjkF9gO/f4VjnqIw3s4IcIjZG0YN73jk6lK4YmMomUkso62rg9V7jMyuM3iBoMNQIGRMVDb9pr/UACTbm6G100IM7mkgPhCGahMIuWm4UqCVhGCABPCf8gcea8vVvwlZUWmP5OHt2NuiWF2BFIwOJYTgWt2nCMaUavdvblBACErdDAAKvmH0LVhIs70dhRKdQhJogC/HwI42UVVNMXmzNpzc+n7Mg8Pfu990QJTVux3e6dgHViv6UZPMT4AO/9cIK+2JSlKEyYRQDI3yGY68RLOgv+upEh7QQNNJ6/fSdLafUPx+l/+/PtXjtamjs1gkTpLIgZU97eeNwa00EcWIsIQj2zzx6LAJAChbOHd86Ei+y/A5grXJPgIiMtEKpemzKIuncIc/mrXk4AQHjOKmi2kGkKQNuV+ncOF97r4nPy/k/25xYWGbBW+HJz03nGNw8Wbrdd1EmYO54zxF84ml0mmKX/vPu0zXr0pLnNL62lx97dY6ddVnqXi8/Zp3/YP9d6iD35+xXjVNU2UEV1U9wUvMvvurKr9TnBvxVX1NIPO/OY343rR3ag3ceLrWQQSPS7rugqxJkJC/IXYkTgHKzbnE2IkSNXKky/rgfdeUVXRYsQpW+OFj7v/3SSPt/URLRLC1L9QlhXEsbVLPRAWMwd35eQNUiM8YCYEN/vyBViDuBcY3/e2Xicln11xDqsUd99kPtP/Wc//bgrz9qHFk4uf5B4hy0WATFDQEiIetyoFrtAL5p4myMAeNR/Lzp9TkwFAiAC/cCv/+Rpdd9Y+TAQQJ64tS9dMSTRKVNOzOHRd/bQ9r99Bl0RjV8vJLj4fbYpixZ8fFBT89GjQyiN6hNLw3pGCxdHUYDQO5ZSPUcJAJYFg5pWXT5+blE1Pbl6n82lE5fVldOHCj6TrAL/1Jc+Pki4eEoLiJLHbulDESHKlhtwVXjx44P0zdZsm7ai1kT6j3oJAJhawidTenZddS619vWj/2UI1hfSAiEI8Q20LEdwIf5yczb967+2WvUbz02hR2/pIwgV8iInAKS/Q6CZc3NvVR9gFlYQFl6fMZSgeWYVXGyf+s8+G6EGbe6+KlW4sCsFtcIF+Ne9p+mp9/cxyUSzCQDM+eFxTUEgleaMs/3Gt+n01re2Wl6t99GBjFKauXKnIOCIRa85Np6J5V8fpf9KYpGgjxnX9xCsJJR8o80+e5iT3AJAXKuWOw/q4T275pdTtHTdEZv3rBa2Ws+g0u9yAkC6L0/f3k9wt2AF6MM8IcQrafqxVmhxh3aPZu6N0hmafl13uuvKVOZ0MeaiL47Qmp9P2vyuxyUEzxmsLCAoSl2AtLTqagLuHZd2EYg9pQB9WpYn067rQbdf3In5nGG+mw/mC6530iCtEJxfvmugQBbICwTh+WvSBGtEadGLz94TxcI7TH6/wfvytgs6MfdRCR8j39eDmWU0bfl2KiyrtU4bMSFgUaKnyFMK6yGS9PTL67QdBBAcMDw8nKcJdPOWtzkCgEf9d/OJcmP3uKT8tu+McCHTCtQjvTj1Sg4XAgRBYEWZN6GfEA3YSAAf1rJwKcAlGJoBlK6JIbR0yhAhhoAZBeP/b98ZIVCZkYwG0D4gkju0fNB0OOq24CgBIDcP1KP5keMpjzCM32GCfO2IDkzod6cX07QVO6yaIlTC+uf/o7+uaPYszSXr8qeHAFAS/udP7E8XnhXv9LlUO3uwopj91m4bX109mltpnywND1JiLp4ymHmWlAgAqZ+y1vPCEozUhBPW+YAgM+VqbZJD9Ame+95eO3LNTAIAz8XcCX3p+pHa7yrWvqq9j/AuhU8ycBWLkfHQhuXGoxY0zBNnD/NkEQBG4rZA0F25Pt36nkef7hJqWOdc776w/K4xV71rBbE64/UdNoFyoXF+cnw/aseIms96pxp5pjE3llCupi1WEnC1NOMYi3XmxbOvhwDFOVjwySECiSUWmP8jSB7OvZ5vlFF8IEzLY1WokSRK+GhZA2m939WIDvm6cR9CzAmxOOJCoPU94L+3fgRAAsAKIDQ0lHiaQPfsd5siABD1Pz8/n5v+u+csub1XmCsiyq80Si1rUFyYINTcfEEnGt4jij74+ZTVpM2osKO1KOmFDeO+MXMYDe4WpdXMpb87Gk1bnETfTuF0ywUdhTRioYH6/fwcIQBYe6jHnFsOGIJOzVi5g47nNqXtQlG65ODiBjN+mFWKBZfi5fcNpbMULAZYGyTXXsK/evm0oQRfUrFoEQCsCx3mAhN6o1GlHTlEIB+mLNtuQ4Q44roiv+TJU/tJ58YiAISo01MGC6nA9BTWfo+/sBM9eGNPO6sF1hkzGs1ayWLETALACEEFDKGJRUYFsbDOp/ibXEuHf9fr8y3dL9Z5Z1nGoI0nzh7GZREA0GY+MLaHpsWLuFaWcA2XDESw17Ka0XO+xTosAkDvOVD6PuqNvl5b10jPrt1vE29AKcWsq96p6GfVBlvrFTV/cdZ5M5IF54ddeQIBKi1G3g1fb80WrM+0njEW2WBknmL/Su5ySs8YCx8j6xPHlZP0egkvFslnhHww8qzwuq0fAZAAQUFBgjUAJwFcv99thgBA1P/Tp0/zlH+uP0Om9ghf1/tf38EcUxRkcWkRtdpyc3NXf4zkF7Y3Zw5TNEt2N1BirnCYuSOvvZ4giNI5wTJg+vXd6ephSZqBn9DOIQKgvlHIDQ3f+kOZZULgKGhvlMxMlTBjCZVKZoqswEZ6L8VyfGljwAAAIABJREFUYefxf+8RzD0R7BDnDZfVxKjmqLVqBICnhX+sBYL072n5QuR/WMXgovrynQMNW63Izz1iTbw2dQjFRzQFbpQW1l7BDxUBtKJC1YPUif3AxxfBEhF0UixKZtinS2qEdwTOl1gcEdZYGk4zCQCj7ypE+b5nyV822Cu9j+Rkgd4LvnxvWUKnktDoibOH+coJADViROl9wxJ41c68o+96FgFgxPyaRXbguYSrjZ4ib69E7LGeMUfeqZgTixhSmjPr/ap03ljrZT0jSkSi3vasZ4xFWCLI3uxxvQwTRiyXOaU1O4uPuGYW4aXHj1/+znSEfNBzTnmdtoUALAFAAoAQ4MV1CLQJAgDCPyL+w/yfl5aNgPxjiPR9+LAiF3ViVJCd+fTOY0V075K/BFNeRy5+amjJXQBQ15MEgHSuuLAiujGiXUPg236kSDchAI083CS0XBkcIQBcdfpYQqWScMbyaTQqXOmdtxIBAEFXHoAQhMu//nmWaekj9a5BTz25oAIf42X3DaHURPvAPay9UosZwBqfddaUCADpMy/2ZUQIEtuwiCOzCACtmBYsjLSsT8Q2LE2vmguH1nmQa0XVzKK1+tLzu5Gzh/7kQq0RgVE6Hzn57Mgeaa1PvjajVmXy9vg+Lr9vCDNjCWsucGmTxpJQIgBYz5iaC5bauqE1Ruo5aVBSxOpA2jt5YZ1xpbp6nxGkdsT7SE9hrZv1zWcpKhx5B2FOrHuGknsPCx/ERpg1tqch1zIW4aUVyZ/VxhHiVc8+8DptDwGQAMgQwC0BXLf3bYIAqK6uppKSEq79d9258VhP+Mi8/s0xISXV9Wd3sInkzZqU9HKqJqQ4siC5uZs7LoSOzIvVRoxmjMjoG7bl0LYjhaoZE/TkgTabAIAWGOnocFFcvy1HsCKQFiXhTH4ZM3qpNrIHrAsYUnl9/L8Mu2BOWgGvjIzr7rp47hDxG1r1n3fn0U97TtucH6MEgJFLu3gJXvzFYVr94wnrUpUIAGeFIHEAlnbbLALAESFaLwHAImTUfL21zpYRywOtvli/O3P2WASAIwIR+oG1EuKI5BVVW6fpqNCrhINRckPej7w9hLalUwdrpoMU+5G3VyIAnCUqpPM2Qu6xzrgRMpfVftWMYbpJWL3PmNzCxigRI99XueuC0jeMNT8jBId0XHkcFS23LblyRqu+I+8C3qZtIyC6AyBdIC/OI9DqCQCk+kPKP6T+46XtISC9qLiaADBiBu1tyONSfSKvUhCkldInavmeuoMAQJ/FFXUEE8Ssgko6mVdJiIaMuWoFOlQSzpy9VBvZO7Uo1ax+HPG7NjIfI3VBEpVV1VPmmUoqLK+jw5mlAuECCwql/O9i/0YJACOXdnEMuSZXiQCQazGNCkFSzORjmkUAqMVUUNpTvcIJq56YG9zIeRHrgoyVnw+j++uus8ciAIzOTVwny+xdLRClI1iaJcDrJSCUzqH8uYCw1yUxhNozggXqwSGvqMbm/a40rlkCvLPPmF5XCj3YoA6LZGNZFDhLkEjnw/LnV3OXkJMUjsT20YsHr9d2EQAJEBERwS0BXHAEWj0BUFFRIWj/eWmbCMg/So6a4cnRY+X3NWrW7C07UlBaI6SQ+vT3TLuo52oB4lxBAICIgEYfKR1/35+vKeSrYaYknMkvY45oV/XulVECwJEMCHrnoqceSJWNO/Lou+05lHayVDOlpFKf3kQAuPLyLRfIWisBoOesGKmjR8g24+yxCABHtfZG3I6MYCWtq1cD76wA72x7pdSKjq5b3s4IAWDE7U4vSeYMAYBv2sLPDtNaSYpMRwg96Rz0CvZ66+ndJ3mwVyXXA1bQQ1eTY3rn3FbqIag55BsoOWEWDxN5f3/9QZxbMk7cHcA1u9eqCYCGhgYh6j/+5qVtIiD3/3Y0UJEUPQRze+zdPYJJqFhg/r/wnkG6TQm9bTdwafn490x6+eODNlNTS+HjDAEAv8Zd6UW08PPDQhAoIwVC84DUSCGQnTSHuV4CwNnLmNpc1QgACMkTLuokmLFL5+0JVwDkccc83vvhhO7YEOK6Yc6aFBVo47PLCQAjJ9i+rrOCH3rUK9ywtInOzd6+tRpRYubZYxEARgRG6co4AdCEBuu97+rzo/Q+0XvGnRHgjb7f5eeJhY+z3xy9gr3eenr3i5UthKUUkAcNRMYDZMjp0SFU71C8ngoCEPbT09Pp119/pU2bNlFaWhplZmbatYiMjKRBgwbR8OHD6dxzz6V+/fpRcLB9isrWADZ3B3B+F1s1AQDT/6qqKudR4j20WATkOcshPC6cPFh3VGTpwsFyf7MthxZ+fsjOf94MU26YY3/yeybtP1lCtfUWysivoFfuch3pUF5dT0/9Zx/9vLs50rpaLnFHCQCQDZ9tyqIFHx/UpXFu5+9LPVPCaETPaCG9I6LvI5DZjJU7bcgDvQSA2pqcPehKBACiIT93x1nUr3ME/fe3U3ZEixnnR1wbIlTPXb3XRoBXW3dyTBD17hhO5/ePpWHdoykpJpC+/DObnvlgv7UZJwCcOzlmEgCsoJjOzd6+tZL2z+yzxyIAHLUC4wRA0z6zNNyuPj9GgtwZIXTMIBDcYQHAij/BsrJxNQHA+sazlCjyFLmuULS4+ky1tP4QvBxC/qeffkpr165lCvxaawIhcOWVV9L48eNp8ODBrc5CgLsDaJ0A9d9bLQEAn38QADCP4aVtIyDPaQt/VwTGOb9/nK7IuPBx/SPtjBB88Gi2fSaJYT2i6YVJAyg2XF9KM0d3g5UuyUiKKD3jstKDrZw+lKDBkBdHCYCvt+bQM+/vYwr/0BiM6hNLA1MjKCEykDrFh1BooL/dPhm5jH/2RyY9uzZNl7CqByO1Okp5mBfcPciqDYFvJSxINh8osHZllitAYVktPfruHtp2uNBuGWHB/jS8RzSN6BUjRA2Hq0RMeHsK8LNPvWMkrgJrr/SYiMsn6GgMAGfStcmfh9bqAuDIfhh9Vjxx9lgEgKNrPXm6kqav2C7EJxGLowHWlLBzlggyq70r3WyMnCMzBHij73cWAeFqfFhWO6zgha4mAICF/P4kJ3vlSha0UXMdNLLfbbVuRkYGLVq0iL755huXZS8bOXIkzZo1i84555xWRQSEhoYK2QF4ikDjT0urJAAg9MPvn2v/jR+I1tiCpdmGwDX2nGT652VdKDkm2E7AhHCLiOdfbsmm73fmKkbM1xMt31WYsnILq5noOzIuKw+1kobFEQIgt6iaHli1UwgsJy3jzkuhe0d3I5gO6imsgFxKwpk8TZnZWQBYFzVkY5i2YrvNuYKVwKLJg6lrgn0qPT2YaNWB2wXL+gAXusdu7UOjekfrzlEtF4y9yQJAfoYdTf8JvOSZB1oDAcB6doxmZdA6a/LfPXX2WASAo77JRvLVG8VHrG+WAO8sASF//t0ZV0U615ZCALg6C4Deb5g7CADW+wLfC6RfRpFbFGmlC3T02WgL7SorK+mDDz6gxYsXU3FxsVuWfNlll9GcOXME94DWUCD4gwTAH04CGNvRVkkAIO0fHh6u/Td2GFpzbVbQPnG9MHGODA2wLr+4vI6yCrRdRxDldt6EfpQcG2QKdEiDN3f1PvplT7OJPgTmJVMGU5+O4S6Zg/zioiY8OUIAyLUJmPSEizvTA2N76BY+0YZlEqkknLEu7o5oAWHaueiLI7T1UAF1jg8haJYHd4uiQakR1rnrvaCir3c2nqDXvzlqs2/Xj+wgCOOB7Vyf5oYV1dmR88MSjL2JAGDt94K7B9JlgxIMPSOs5601EACsdV00IJ6eu6M/IZaJO4qnzh6LAFDKHqG1blcRS2rjtBQCwJV57rVwb4kEgCvxYbkUGHGRcORbJ8Uc4y9Zd4Te/+mk9Z+ligf5neGuK1Np2rXddVlXGtn71l5379699OSTT9K2bdvcvlS4BsyePZsmTJhA7dq513LV7YshEgR/TgIYR7rVEQDwmyksLORp/4yfhVbfYsfRIkGAzinUFu7VwIBP+r2jU2niJV0cTnvkKNjyqLzox1VCI8uUT8182igBwBIcHdXOsi5YSsIZS4PhiI8iS4iRX3b0EgDYN5ZJNKwT5k3sT8jL7urCIk3U0jopjc8SIL2JAJDno8Y6HNlvVgCs1kAA4DlEqkS8S8TiTNAukHpLvzwiWO8gxkVUaABdd3YyxUuseTx19lgEACxtlt03VHBx0VtYUc7P7h1DL981kMKCXEeatBQCgPWem3hJZ5o5xhiRC/xFl6iislpKjg2mbkkh1DulKeaIv5+vzRYZeb+y9tas9ixrPWjMZ4/rZYjoxhpY7zMlws4dFgCYw+70Ypq2Ygfh3Y8ivi86RAfaKCVAIC6/bwgNTI3U+2i1+XpQVK5bt47mzp3rNq2/Esjjxo2jJ554guLj41v8PoAEgCsAMgRwSwB929nqCACY/cP3nxeOAAsBXESf//AAgQwwWiCcXT08ie4ZnUopsZ6JrMr6wGNeM8b0ECLMyy9MetcIoWDjjlya+95eG998NQHRKAHAqq8mOCrNXSkKtZJwxtJgOKL53nqokB58c5f1EiQIF1OH2ASUNHrB3HQgn+a8vcemT3e5ArD8SB0RaFk4eBMB4Ir9xvPwzsbjtOyrIzbH0BG89DyDzgp+GMPI2cNZmLp0u82z7oglDlL5PfrOHtoueZ+yBGxPnT0WAYB/m3Nzb7rtgk66tZQslx1HXQnUzoOz58Cs9qx3sCPvVGDBcjubfl0PuvOKrnb7Y+SMe5IAYBFGjuCj5DqjdPbcRQCUVdXTnLd3058Hm+PWwLIAhN+05dutWW1c7ZKo593ZkuvU1tbSW2+9RUuWLHGZr79RPC688EKaP38+de/e3WhTr6uPdIjh4eGtNvOBqwFvVQQAT/vn6uPROvvDx3nDX7m04pujlFdUrblIXGhvOCeFrhmRRAgg6MmiZDqOOcGPfsrV3YTAbUZKo8UiuBU8/cF+G590LTbfKAHAMmU0agGAC9GXW7LouTVpdkEE1YQzuQYD+EDLDnP74PbaGjxWHAmWr6PRCyowWbk+3UYbi7m5yqpDeg5Y0d+NWgDkl9YKAQwh0EmLNxEAmNeBjFKauXKnTbpFaM2emdifwoO19xskx8Nv77KL/dFaCADWecbzjuBd5/aN1SUY4+y++W06vbGh2ZIA2LMyWnjq7CkRADivr00ZRN07hGm+Klln3hHiUnMghjBsNH2cWQQA1gIrrAdX7bR5D18xJFEIsBuq0yqC5ZqHYKTL7xtKZzECzxp9v8oxN7P9H2n5NGulLT5GAwYjDtEDb+yysVpUs9ZxFwEAHOWR/m88N4V6p4QJChWxSGMD6DnvbbkOXJVXrFhBr776qsdhQIaA559/ngYMGODxuTg7AZAAcHEIDAx0tqtW375VEQAI/FdRUdHqN40v0DUI4AJ76nQlbTtSJPiUp51qykePIGyIPo/UZ/07h1NkSDtdF2LXzEq7FyUhDC1BUNx+cWe6dqQ2WQHBH1kNcIn/ZfdpO4FaSyPIIgC0fInl/oKYM8zop1ydqmm9gP1a92e2kEKvtt4+u4eacIa5vvDhASGoo7TcdmEnwV9R7cKKLBDw1X/vhxM2bVlaREcumKzAiO5wBWC5QhgRhGDW+sya/cwMAt5GAIjxGnDepOXKoYn02C19KCKkOeaH/IlDDAGkSUTUd3lpLQQA1sWyPoHw9ejNfeiqYYnk62Of/UHEQymVp5KW01NnD/OVR2QX14AArsjeoparvKSijl746IAQCV1apl7Tne68oovmO0v7bW5bw0wBnjU3I+PDZWz+mjQ7bPANePzWPpoBXZVSQqp9dxx5v0rXaWZ7Z/AB0b33RLGQllf+HlI7e+4kAOR9450fHRZA+0+WChA74lpj9PloLfXr6+tp1apVgtCttyB432233UaDBg2iuLg4m0j+dXV1lJOTQ1u3bqWvvvqKfvjhB73dWuv17duXXnzxRRo6dKjhtt7WACRAdHR0q4hv4E5sWw0BAFMamP7DCoAXjkBrR0AtqKG4dlxskdKtR3IoJUY1saENjRZKz6mgQ5ml9OfBQoIJL6vo0VSwNPoQXG+9sBNBsA4NbApkFxIUYE0lx/KrRpubzkuhe65KZVovYJxDmeW0av1RQeukVLS02UqYQcs2eXQ3Gtk7xiblHcbdlV4iCP9yl5FRfWIE4SEi2FaQdPSCydKmudoVgGUaDyw7xgXTnHG96Zy+MUyhDz66X27OptU/nlA8L2qWHGanARTPhxJRhvXOGtuDzu0bZxPDA+v85H8ZgkabRTCh39ZEAChp8LHO8/vF0h2XdaFBqZE2Qq5IGq5cf4x+3t0cjFTEfMb1PQSM5NyBp84e5qVEAOA3EB53X5lK0GYi3ahYxNSvi784QhlnbIkgPe9GR78/RgRw1hhmt1d6p6oR0bA+2fD/7F0HmBRVuj3dPTknMqJkRSQbMKKuAdeAyuqirD5UREQMGNZVV8UcARUQMCvmnGDNYEIRJEgSAZEcJufU3e87t6mZmpqq6qqejsP9v8+3T6fqhnPvrb7/+dMvO8U50/7+kJSZNm6gYX6GQL+vClbhft8MH+YROnVw+ya/IVT8txdU4t0ftuG1b7Y0+w4x8TC9dPi91ZNQEgB6YQ3qMfAM3XrBIbplYwM9D63xPeYp++CDD3DrrbdacvtnnP6kSZPQpQtDloxJWQUr5hRgQsGnnnoK8+fPtwUhPQFYfrBnz5623ovGh+Pj45Gdnd2qSh4GG+dWQQDwQJWWlkrrf7B3h2xPFwEy+3TNI/O9ZW+l8ByIdzlFPByV7SE9ctAhN8nUghYMaKlM0x2bl4xgip3qBnoWfe1Y1GUEzZQOJlekMt6/axbi4xyCrFi7pQy//VXczBV7UI9sobwtWtsYk2gluzddu29/6TddRZZExEHtU0W7brdXxFTrKYJmpR8DvWDycvXw2+vExU8twQ4F8FcNY2D3LHTM9SVHKyqvE9b+zbubelVxnU4Z1F5UQ2CCKkWMykVGigDguMzmq15vvcof/HvnNilN5t+aCADiw2/Zo+/8LuKw9cTqmeC7o4Z1AWOTjUJqIrH3OC4tAcDkhPUer0jCqZaD2qUiNckFKv+bd1U084jis6Eu+xpuBV675oH0b/ZNZfskA9pl+8LSzCrs0KLMShT8thtJoN9Xpb1IvO8PH6UKkdfrwNb8CsOSwySe7r2kbwOZr4dRKAkA9qeXfJf/nd+JaVcNFOFDUswRWLRoEa6//nps29b0t177Fi3yrApw7LHHghZtu0KjKL0BHnnkEb99qds+/PDDRVhC9+7d7XYZdc8nJycjMzMzIPyibjIhGFCrIAC40Zn5X5b9C8EOkU0KBGi1WLByLz5ctA3LNxbrXg7VUPXomIbLT+0KJsWJj7P/8bYKe0FpjXDhf/f7bX7H5K9N/ohfcEIXjD+ju+UYTr0Lh7YfbRkiKh10x/9k8U5/Q2r2d6UCw0XDDsRXK3bjvy+vanjGrGKBuqHVf5XgrrmrAyJOeDlljCuVBasXMCPFWPv+n7srcMPsZU1cPkMRCmAU325lMTj/Sef2Ai+tjE1dvqmxVvHN5/cWJR21EkkCgGOh4nnX3FUNrqpW5kncxw5nPo0E3Pf6moZXWhsBwIlR4X3lq82YPW9jQN8QYnXpKV2FBw/JMzMJ997jWLQEAIlChoJwXY08oPTmYIcYtbLH9J4JRAFXtxOp99dsKcUDb66xdcbU4yaxMnm0L6mcmURCgVePJ9D+W4oP8/swMaJZ6BLHGWoCQK8iAfvl2WCpVa1HXKDnoLW+t2vXLkycOBE//vij6RRPPvlkER7QuXPnFkOxYcMG3HnnnVi4cKHltk477TQ8/PDDItQgloUeEykpKSIxoBXviVieayBjbxUEQEFBgSz7F8jqy3f8IkAF+/WFW0QCnLJKXwkcO0KFifGQvOCESug2uHFnGV79Zgvm/bLT0H3ZqH8q1axuMObUrjggL8VWvgP2vfC3Pbhz7ipDfPSUJiodc7/ebOpurR4vlYxh/duKMlNKBQZtvXc7VoiqGjdeW/CX5f7pKnzpyQeBxENyoi+0QU8CvSAqbZEUmTx3VRNFLNihAOyLF9LH3/vdcjWMdtlJuPrvPTB8SHtBaNW5vXjorbV4T+WxYJQBOtIEAOdrZ71psZx0Xi+hJH700w5MfnV1w1K3RgKAk+M5XretFE9/Yh5mo93zvPjzTDIhpgXvVPF6OPce+9MjAO68qI9Q/qe8v143lEE9T+6Ha87ugTOGdAgpmcs+I6XAK/NtSf88Y+98v800VEi7f6x+V5X3Wvp9jeT7geDD+wNDVI48OMeSR2GoCQCj6ihGVRtCdeeJxXYZ90/L+pNPPmk6/DPPPBP33XdfUJVvEg933XUXPvnkE8vQ3XLLLZgwYULMu9ArJAA9AaQ0RSDmCQBZ9k9u6VAgQFf1eb/46lvbsRLpjcWKa2Ow5kDF7PetpcIyy3+251c2c2XnhfagdikY3DMHQ3pmo0+XDEuZ8M3GuKOgCh//vAPfrtqL9dvKmiiwZq759Kz49re9+HrFHqzbWortBVWiG8X1mFmGT+zfVoxVa13QK01kt947vRGWbijG50t3gpnK1a6/tPIzCST7Zy4FdYywERYtvWAaeUcEOxSA41fiuZngbPH6QrFuSsiDskdY6/yEw9qK/aItMfnl8t24+dkVDVAYVY2IBgJAGaR6v7EyhHK26dHApJ/nDO2EI3rlNFiytQpRayUAFHx4wScmP/9eKCqD0HtCHQJCnJgklTkweC7aZydbVvzVZyZce8+MAEhKcIkzQI8ufrsY7qJ8fzhPkhskgQZ294UbhUNaooBHA4HAMfA3aM1fJeK3gOUhN+0qbyCHSTZ3a58qMD3+sDa2sW3p9zXS7xMfkt/LNhaJ3z3+rzrUjN9d/uYFer5CTQBw/NqKOmZVCcJxZvz1sXr1ajBJHpPnRVJWrFiBK6+80tQdP5SWdxpKWe7vnXfesQRDWlqaSAo4YsSImLeekwQgAUBvACmNCMQ0AUCX//z8fJBZkyIRCBYC5VX1eOzddSLjvBVRYkfNYvhoxX187ICQegJYGat8RiIgEZAI7E8IGHkAkACQIhGQCNhDQEsAWMm9Y6+H4DxN/WDevHm49957hTU9ksntGKZMZZqZ/42E7v7Tp08HY/BDIXv27MH9999vmQAYPnw47r777qCEIYRiPnbbjIuLE+UBExL0E2jaba81PB/TBEBlZSVY+o9JAKVIBIKBgFHZJ722u7ZPxfTxgxqSpvEZWpRYWvCFz/8U7vhMNqWIUeb4YIxbtiERkAhIBCQCzRGQBIDcFRKB4CCgV82DVQnoKRNNUl1dLZTtmTNnNmTaD6V13d/cf//9d4wbNw5//PGH4aN33HGH8BBwuYJPTLIqABMK/vLLL/6GKv5+2WWX4d///jfoBdCahMp/bm5uzHs0BGtNYpYAILtXXFwMHnQpEoFgIGBUO5xt03WR9epJNrEEliJMfPO3Ae2adW8UG69NiBeMccs2JAISgehGYE21A2+UulBQD2S4gH9kejAoyRPdg46i0dV4ga8rnPi2wolKD/CvLDeGJFsj/iUBEEULKYcS0whsy6/CNTOXNiSqZe6PaeMGgGEA0SJmlu5LL70UVLTD7Qr+zDPPCGu6kbD8HskKlvoLpqi9IPxVHWC/VPip+I8ePbrVWsoTExMFCSAFiFkCoKamRhAAbrdbrqNEICgIfLFsN257YWWzTNiMdWXmcyaf09ax9xdz/uPafNzy3EpUVPvCVGS23KAslWxEIhAzCJR4HJia78Se+sYaznlxwHU59chtLD0fM/MJ50D/rHVgXpkD62udqNun78c7JAEQzjWQfUkEiAANJLPnb8Kz/9vUAEi0Jf+zYum+7bbbhDWeLuHhkLKyMtx444349NNPDbtjWcBJkyYF1fqv5wVhNl+W/Zs8eTKGDRvW6i3k6enpguzY3ysDxCwBQNf/ioqm9anDcZhlH60TgZLKOpHQjImgFGEiuitO74bLTu3akP25utaNe15bg/lLfCXsGNs//erB6Jznq52uFa1XgZ1M9cFE+vF8FzbWNiogdtp2OYBEeIXlskOcFwOSveiX5EViYM3Z6Vo+KxGIeQS21jnwZIELFSqDP8/O/2W70T/JmhU75kGwMQFS+l+X+6z9hW5Ai5AkAGyAKR+VCAQBAYY2Mino3a+ubkjoyOTG068eJJI6RlrsWLqp+DETP0MCwiFr167F2LFj8eeff+p2x/HMnTs3qLH/duP9TzjhBJEgsEePHuGAJOJ9OJ1OkRQwOVn/3h7xAYZpADFJANDqzw0uY//DtEv2g25+WJOP62cta2L9v3J4N1HbWpv9nFnTb31hZQMq/tz6mV1+woylKCyrFe+MOqGLKDOmbTccMNOV9odKJ+aV+VxpAxVewgcneXB+pgep4UmQHehQ5XsSgYgiQMV/akEcdtQ1DkN6ABgvCRX+d0t9cbBOePFTpRPlqm+VJAAiup1l560cASb5W7SuAIcemImEOAd2FVWDd55FawuazJzGkXHDm9+PIgEPdYEPPvgAt956a0PMv9k46HIfrqSAn3/+OcaMGWM4nKFDh2LGjBlo1655KGkgWFrxglC3y7AIlvxjgrz9SZhrgaEA4fIEiUZsY5IAkNb/aNxKsTsmxuvP+GQDnvus0bVtQLcsPHJ5f93YNm0cnFH9cwURuv/f8fIqwaBTWFqNbacnh8cFTW9lVlQ78GKRCyQEFHHBiyNTgKNTPOgU77Pw8+/raxxYUOHE+hrAjaZm/zQn8M8sGc8cu7tfjjwcCGyodeCVIify3Q5kOr24KNuDvonS+m8F+w9Knfi8vJFllASAFdTkMxKBwBBgacIrn1jSLBRS3Vr3DmmYNm6goedjYD237C1WA2PivwceeMBSQ+FKCvjUU0+JCgBGctFFFwnre0ut0Xa8IDiWQOMLBI1yAAAgAElEQVT9WdGASjOt6LEu+3tSwJgjAHjI9+7dK63/sX7yomj8VTVu4dr2+a+7Gkb1nwsPwQXHHaA7Srr1T3lvPV5fuEX8PSc9ATMmDBb1e/WEBMO0D9bj5a82iz8zXIBhAwwfiJQUu31xyXvdjQq9v4v15joHXihs+g7HT6Lgn5luHJkiFZpIrafsVyLQWhFYUuXAK8UumQOgtS6wnFdUIbBpVwWumfkrdhZW6Y4rPSUOj10+AEf0zomqcXMwrAx233334aWXXrI0tlAnBayrqxOl95gE0EgmTpyIm2++uUXx/+GI96fizzwGs2bNwqOPPop+/fpZwjjaH0pNTUVGRsZ+mQ8g5ggAaf2P9uMUe+MrLq/FxFnLsGpziSWFng9pQwauOauHqBJgJOpM1NEQO0f3/yn5LuxQJSbzRwBwbswj8EyRC6Wa3JvMDzA2243uCZIEiL0TIEcsEYheBCQBEL1rI0fW+hBgqOLEp5dhzRbffUgteRmJ+O+oPjiubxs4ojQHEA2EzGT/2WefWVqcUCYFpGJ+1113iRh/I6HyzySAgQqTodPr4dVXX7XUhN14f4ZXrFq1Co899hi+/PJL0QfnxLwGrSGJHufAfADhrgxhabFC/FBMEQC0/hcWFoL/K0UiECwEtAQAS9s8NX6gsOwbyd6SGlw/e3nDj6RZdv86txcPvbUW7/2wTTQXDQQAx6FNDGiFAOB7X1U48X6pEx6Nrt8z0YsJOW4kROnFIFj7RbYjEZAIhA8BSQCED2vZk0SAiY7fWLgVXyzbhfXbykQoQM+OaTh1UHuce3Qn5GZET8k/o9X6448/cMMNN2DZsmV+F5Su8I888gjOOeccv8/afcBKBYCWEAAbNmzAnXfeiYULF1oamt14f3pUkFiYNm2aqLqmyPDhw/H4448Lxbk1CEMasrOzER8f3xqmY3kOMUUAlJeXgwdKJv+zvL7yQQsIlFXV45bnVuCndb4kN30PysRTVw1EVpoxAaDNG5CaFIcZVw9C/27NE6kUldfi+tnLsPJPH6Peu3M6nhw/CG0jXDs3UAKAtcyfKIxDvoaHS3ICl2W7ZWyzhT0nH5EISASsIdBSAsBaL/IpiYBEoDUh8OGHH4rkdtQb/EmokgIWFRXhmmuuwYIFCwyHQEv67bffbkv5pA7ENmmJ37hxo7/p2Y73Zz6BH374QeQuWL58ebP227ZtK8IsWksYACfIHAxMhNgavBr8boh9D8QMAcDM/2SgampqrM5NPicRsIRAbZ0H976+Gp8s9pX269o+FU9dNQidDEr7KY0yW+6Emb+CSf4oo086ENed07NZdv/vVudj0uzGCgPD+rXFfZf0BUmDSEqgBADH/EKRC79UNTf1n5rmwYiMFpQXiCQgsm+JgEQg6hCQBEDULYkckEQg6hGIhqSAJB+o3L/zzjuGeI0cOVLkCaAnghVhLD5DCh5++GFL5Eb37t0xefJkDBs2zJJyS9KC43n99ddNh/PEE0+AY28tQsWfa5Cerp/Lq7XMUz2PmCEAGEvDjSmt/61xG0Z+TqwAMP3jDWIgcU4Hnp44GEN6mie5Kamsw83PrsAv6wvFewwdmDZuQJPKAQwVoHfB8k2N7lM3n98bF514YMQn3RIC4LNyJz4sbZ4FlokAL83SJAiI+EzlACQCEoFYRUASALG6cnLcEoHIIhDppIBWcgAMGTJElAHs3LmzX7BoBGW4gtUkh3bj/TkAK2ELfC4YyQv9TjjMD5AEYChAUlJSmHuOTHcxQwAUFBRI639k9sh+0atVa74WjNe++QuPvvt7w3+ma/9xh+aJf6fy/8CbaxvK//G/RUv8P8fSEgJAeylXAGASwBvzJAGwXxwaOUmJQBgQkARAGECWXUgEWikCkUwKSIPllClTxD9mQmv78ccfb/pMqOP9lc455ieffFIQDWZi13MhVrYX8wCQBGBegNYuMUEA0O2fBIAUiUCoENBa89tkJuKJqwbikAMyTLv8Y0c5JsxYKpR9ynnHdMa/Rx6MxesL8cg767B1b2WT9684vRvGDe/WLEwgVPMyazcUBID0AIjESso+JQKtFwFJALTetZUzkwiEAwG7SQEZ+z5ixAhLLvP+xk93fVYlMBNWAZg0aZJuKcBQx/vrjevbb7/FqFGjTMfMkILp06cLZbk1Cb0AWBqQoQCtPR9ATBAA0vrfmo5X9M7lre+24sE31zYMkCEAD47ph7wM42SAlTX1uPOV1fhq+W7xHmvkts9KAokBrVhpL5zotIQAMAoBGJbqwQWZ+jkA9tQ78Fm5A79VO8ECAtfmunFAvK+UwKpqBz4oc2FnHeB0AN3jvbgoy4O2ceZlBf+sdeDbCgd+r3WgzA244ctLwIoGmS6gX5IXx6f4b8cMd45gdbUDX5U7sa3eAZZQ5H9jT6lOoEeCF8PTPQ1zsbOGNV5gQYUTP1c6sLvegbMzPDgtzYdfoRt4q8SFtTUO1HuBHBdwboYHg5L18VVjUeFxNNRN5ziZoLGNy4uByV5wjRJtVGrgus0vc2BljRPpTi9uyPMg09m4Lvz7h6UOrK91CmwoKU6Ivs5JdwuM9ISYflnuxF91QLXXIfC08p62Lfqb/FzpxNcVTrF/1BjyWf79+wonvqt0YnedV+wRF7xoHweck+FB3yT9PVbhgRjfkionij2A2wtL7+nNVb2HNtU50CXemqeMP+y31jnwUalDlOckhi4HkO304rhUL05K88BlZzPue1bZk79UOcGEn/x3CjHLjnNgcJIHf0vzGK5rAF2avtJSAiAU58LKnvu63InvKhwo8jjE3klyeEWZ1LMzvAF9KwgS5/JFuVOsd6XXtyd5bpIdbBNiXQ412M8KyNwzTxa4wP2tJ0bVYEo8DkzNd4J7Uk94ztXfdLNFDcWaaPsr9fCb7cCyaidK3Gj4HnJ+beKAI5M9AZ8RdV/Eg2vC36Ciet/3Rf0bNDDJg5PTvMhQfTPNsFH21jflDuxx+77jyhp3iAcGJHsxJNmLNdUOfFrmxLicxt/RYJ+91tQeM+VfeeWVluLm+/Tpg5kzZ6Jnz54thuCnn37C+eefb9oOkxCyvy5dujR5LtTx/kaDorfBuHHjsG7dOsNx2wldaDGIYW7A6XQKYiMxMforXrQEmqgnAJjIIz8/H8xKKUUiEEoEdhVV44bZy7BuW1lDNyzvd8eoPujSJsWw6w8WbcfkV1ebDu3Atil4fOwAdO9gLdFLKOeptN0SAmB2oQsrqpteBPUujtqLsqJqqS+L88qcQsFULk7K+DrFe3F9rr4CubnOgTdLnNhS6xDKeIrDC16OSB7sqQN4+VP64igPTvTi4iy3UKLtyIZaB14udomKB1SASCgcm+oVpQ6XVjlAJYkXafZxaKIXl2YbK7zqfnkBnlfmU5p5wVOECikJAF7wny10gpdutVCRH5PlxmGqSz7n+lKRE+tqfHOmEpjn4oUTqPJCKMVqbNOcwMgMN45IMSZXtMSE8iQJGYUA4Nq+WeLCooqm7avHS7zH5rhx4D6ih3/TjldvPfTe0z6nKEO8eFepfh4UDPm8ev30+iFWQ5M9GJXl2Xdt9z1FsuDjUifKDX52jN7T9sG5flHmwM9VTdsyC5UxOjNq7Lk+bxY7RSJO7bnhGLhreiV4cVWu2zLZwzWmIjO/zCmUfu4T7vX+SR4Uu4FvK5xYX+NbaxJIJL1OSWuKm52zZfXZQAmAUJwLNSFjtOeomL1e4kKBQSQUz/CoTDcOTzYnN9X4sN8Xin3fO0qPRC9OSvUgywX8Vu3AokoHitw+Eq1LghdjLJCnXOMVVQ68U+pqss/9lYPlN+mHCocg3BTCj2OyQgCEYk20+0j7Xcp1AcPSPOI8bKtz4IdKhyBSiL6Vb6HRPiVB+2qxq+G7S9z4D0kZhTRT3uVvx9BU4MJMtykpx3V+vsiJLXW+tcx2AbkuHwOg/V2zirnVc9ban4tUUsBt27ZhwoQJWLJkiSnEzOjPigCK1Tkc8f5GA6LRlWP+7rvvDMdMkmTWrFlgksHWKAwBaNOmTav2Aoh6AkCW/muNRyt658RKAJPnrhK1bxVhUsDjDmuDc47qJEr4JSe6kJroanDj35ZfhWtmLsVfe5q6+yvvU+mnJwFr6UaTBEoA8JLyVEHzC27HeOCG3HpxEeQz75Q48Ueto9llSH1x2VALvFfi1FViqGRfmu0BLShqWVjhxIdlTlR7fFb+f2T6nlGryiQIXi12Yntd43/lsyQB+iZau3h/U0HrqkuMnxY2eiQM1lzaOc+nC53Cem8mxGZ8dj2+r3JiUaVTeCvojYLKK5X7GQVOcaHXk6NTPBid5cOEFtoZhS7s2td/uzgvxuc09XggQfFikRNranyeFxQ9IoH/XVk3KtVqYkIZh6KE0po5q8CF9fsu0mZzbx/nxXX7vAZ4AX+m0Im9BnNTt2NEAH1d7sA3FS7hIWGEIUkUKsdUxLhPzITK/N/T3Dg93Sva435cUOkUF3l/752b7sZJac0fpHfD/8qd4D7Ua0ePALCKPb9Nzxa78Nc+ZdBojNw9R6V48K99e8VsLtzjLxc5sXyfd07neC/GZbuRqwmD5N59q8RHEJj1e0yqFxdlBicXSCAEQLDPhdU9RwLlk7KmpJ4eTvwWXaUhxozwXFXjwMtFPiWdy3FmhgestqIWnvE5RS78UWP+Hcpw+az0HVWeVSR23i5pJJL8EQBKv++WOPFVRaN7jz8CINhroocXCYbZhU6h4FPoDXFFdlMSjFv3k1InPq8wP+Ns4bxMD05Obf4B4ZpQ+S91AzwrIzM86Kn6XWH/H5Q6BQGpJqLNSDk1PvTWGpPjwUEq4pTz4TfvlWIX1u8je/1hbv4F2//+GomkgFYSAXIl1F4H4Yr3N9oBVsoXtnYCgNgwFCAjI6PVkgBRTQDQ6k8WjAdIikQgHAjU1Xsw5f31eGPhFsPuWL5v1jWD0fegTPFMnduLh95ai/d+2NbsnZHHdsZVZ3RHbkb0uRIFSgC8UuzET5WNyiQnrVai+O+0mFNZoKVqh3Ahb24tOj/Dgw/KnEhzeHFQghe/VvncmBWhVX9cTtOLldpbgJfZsdlu4VarJ1RSZha4BAnR0KYTQpEfpCEVtO/TJf+NEp/yz7fpWkv3ez2hBe6FYnNFU1Gcf6p0IMvpRaoLooqCmqBg239P94jL3fZ6BwYle/FHDZqQCxzLaelenJ3uFhfLmYUuEZ5AoVX2/7Ld6K/jAqznvntIohcTc5sqaXyOFv0DEwC6CivWYGXenMeV2W68WerC5lqH6IvYMJSj1gv8UOkE10htGVTGTMyp/Bd6HOJiS8W52761+60KmF/elPSgNwcx117AfxUuvV50ifcp63+qSB6OkyQKvR+oqKa7gFNT3QJLhhcQVxJTygVamVdenE8xWljuEMp/ssPnIkwvCc55Z70DX5Y5sKKmqdKgJr3Ue4MeHFy7nokQ1n9aaNVEgB4BQOwXVDiEpZL7gl4xVarzwHGMyfYIbw8STvR4OTzZI7xbiPf3FQ6srG7qEUBF85pcNzqZhNJwH1H5X1zlO9Mku67M8aC3AVFGzxsqjWb8SDBzgdglAEJxLhQPDu5beoaQ+FIL9xzDdEj6kLikN9DgZI/wOOKzC8qdzTwCjk3xiG+RmXAfPVPkUzQpDKuhQqun5vM7+1R+c68hdft6CuNfdb73KvftNasEwOJKB14tcTUQhWbKaCjWRIub9ntPyz+/b3phZNrxGK2B2ptIeUZZE5K4RyR7cEm2vheM9lzxfa6b0TsvFbtEKFiy0/e7xnOtJ+p2+U2zGnZhutH2oz9GIinge++9J7Lm+5NLLrkExxxzjEjAt3HjRn+Pi7J1zC8wevRoJCQYh6r6bUjzgBUCoLXmAFBDQW+MrKwsJCcn24UwJp6PagKA8S/ciG53cCwJMbEicpARR4Bx/Y++8zvo2m8k/x3VRyT8U+S71fm49ulfG/59UI9sXD+iFw49MANOh42A6zDOPhACwMjC1TPBi6tN3I2Vy40yPVqQeTnmpVF5T+3mSuVP65pNa8qcQp8lTK0Im0FGqwrjXdUWZ7OLIduiNW1agatBOecYr6G1zoBo4IVseoEvVl8RXv5PVVmGSVao4+b5nF4lBSrEhfXA5TkeQWxo3Vk5hiuyfJZZWqGeL2okHvxZg7RroHYpN8KQnh7qeXHNOJdEhxf/MgipICFBN1a18kprPhWkeq9DuD/30SEp6B0wvcApQgQUIQaT8vQVHj6jxYD/rW+iRyj6xP/41OaXc2L6TKFLKMuKUOnpneAVZBG9SS7Map4ngev8erFTkBzK1dyKsqRHvliplqENsyFJQZdlkh+jMvVzF1A5/azCCcWBiTM8K93n3WAkWgLLH+bElvudcdUUYkCiRiHieHYZgmInz4TZGbZLAIT6XHCPPF3gbEJWMjSI4RH9koF/ZDQPA9L7Dvk7f1ol1cpee63Yie8rG63yXRO8uDCz8QyQ3OE+Uos2J4CVfvS+X2bfn1CvCcdDL433y1wNRJs/EoohbC8W+UheCs8WQ4G4dykktelRpY4a41l+It8pPK6430mume1zrvsThXGCEG/47dMJ48p3OzAt3+fV5G9fsB3FC6/aKwkAs2+H0d/CnRRwy5YtuPrqq7Fs2bJAhqv7Dl3vJ0+eDCriwU5WZ4UA+Pvf/47HH39cJMtrzUJihSRAa6wKENUEQEVFBUpKSlrz3pJzi1IEauo8mPv1ZsyZvwm19c2tNKNO6IJJ5/VqCANgFYCbnl2Obu3TMGpYF/TomBa1ir8CuR0CgErx26UuEfeutmRajTXWSxpIhXhinqeJOyrHxktWPHwWW0VoXaaru+LiSkX0+jx3w2XNbBtpL4Z81sySRtf/d0tdDUoUXdiZi4CKr5Fo30l3+lx8eQE3Er1kXLx06rmV85Ja7kYTl2ytYuSPANCuAS+81+WZW4fnFjvxo0qhsBr7rlVelX1yRY55jgQtSUFXWOYcyNp3KddiSWX0ifymMcxW8gfoKXEMi7ggwyPc5o2EbvfTC5smUDsz3YMz0s0tudqzZoUAoCcF3cnVwv1ErxijhGJqRUJ5j7HmY7KNSXQtyaMOMTHCQfsO3Z8n5LiF9TvYYpcACPW5KHb7kuGpSUUqgWdnuHFiqvF5p0v45+WN60kPJ37/1Pkx1NhplWYr51X7jhVlPhwEQKjXhB4wU/JdwtuMwv9LUoreSUaifYfP+SMN3i91isSg/Cmg94bZt0LpVy9fjrYf9feI5Pj4XA9IqpvJR2UukWRSegAE9sVZtGgRmH2fMfr+pHPnzpgzZw769+/v71Hdv9OIyVKA06ZNC+h97UsnnHAC7rnnHvTo0SMo7Wkb2b17t8gBQIyMhPkKbr/9drBsXmsXhgHQ26K1SdQSACx9UVhYCJYAlCIRiBQC2/Ir8dxnf2LeLzubEAEDumVh2lUDkZni+/h5vYxH9gak9Hu8XuwprhHVBuJcBinTQwCAVilRuuBllq7TzCZOKfMAe+ubJ3qjqyItrFSA/OXW0yqfRoqu0TQZckDrlmJI0XNfN3qX5MXUgjjsqGt8Qi+8wOjCZkVZ07rRWrG86hEAjFm9OsfY4q2eo/ayT6WQpAiz2+uJ3Us429CumxXrFN/TKq/+yAllvLxc85KtXH39vadnXddz29XioafE+bv8sw26YtM7RMm5wP9m5b1ACAAt9tkuhmx4QELKTOz0pUcYWMFPb33NvGRa8vmySwCE+lzo7TmGqZxvUP1EmbvdeWgJAytnL5B9HQ4CINRroiX0rBAfXJcXilwiV4giZhirrfn+vrXq/a5dR/6NORjo2aSQ3Nq9QY8SJk81+10lGflisROXZQdWgaYlZ7I1vBvupIArVqwQVQisEA5m+F566aW45ZZbhFU6VLJy5Uqwnz179hh28fDDD4vQg/1BWBUgLy+v1XkBRC0BUFdXJ7L/kwiQIhGINAKM89+ypwK7i6uxaWeFSAR42qD2SEs20Lb8DJjbOr+0RhAL7/+4DbX1Xky/ehC6tU8N21T1PADous4Scox5rnB7hZurcgKptDM2mm6RQ1N8CfGsuvlqlRl/ip0aBD0Xe7Nyg3oAMh6c5fbUYhSDa0eBUtrTu3j7s7zqEQBWlC+lT+LCRIeMT+YuZP4AM4tXOAkAxqMzVlyhMqyut90xBkoA0KOEFkNm21bEiiLPZ7X7w8p7WiugFVIpUPJF60Vh1lege1Ab/02F6+JM88oSgX7Y7CrOoT4Xge45u4p2ICE7nPtje11N8mJ0jffipjbGpKLdcRkRGv5yAITyW2V3jyhz0BJZZl4ZeiFbge5prQeb1pNJeEwlGodZBdqvfK8pAuFMCsiQ5oceegizZ88OaBlCFe+vN5i5c+eK3AJG0rZtW7z00kvo169fQHOJxZcYCpCbmxv0cItIYhG1BABd/xkCIEUi0JoQKK+ux4KVe4XS/+uGoiZT+8+Fh+CC4w4I23TthAC0dFAtIQB21UPER6pjw+0oyhy73uWNtdhphdG6LWtxMXpOjUkgcd6BKl9218KoXJ4VpTxQJdSuIh+IUsF3AlXGAlXkA33PjlKuYBEo9nb60tuDzDA/wiDhpdE68b/bPZNW93Ggyp2/9gM9F4HuObuKtnYdrYY9ab9f/jwH7I4r0LPqbz3490DXRLtHWHaPuQ9YxtJMtGfMzHNATSIzHIxJQgMNeSFxThKd32CKNsRNGTOfG5LsxVkisak0hlnZQ3afCWdSwLVr12L8+PFgDgI7Esp4f+04qHvdeOONmD9/vuEQTzzxRDz55JPIycmxM42YfzYzM1NUBmgtEpUEALP/MwZFWv9byzbbv+fBfALLNhbhre+24rvf9jYpMahGZli/trjvkr5glYFwSKwQAFprYyDKhl6suJEb51RWDlAl9PMXh87x6CkFofYAMNsj2vrztCjx0spwDiVBnCQAXGBGb0WsWPL5bCAeAHaUcmU84SAA9M6Fv33L8ekp5dHiARDqcxEuAkCbf8NfzgBl3tr9GQ0eAKFek2XVTlEdg4q0IlZyc2jPmBnG6rwXVn4T7P6Gays+qN8nocGqAGeke03zytjtUz7vQyBcSQGZC4C5BO677z7L0Ic63l87kIULF4pQBZZgN5K77roLzAEQ7OSDlkGJ0IPMd5Cdnd1qQgGikgCgWw7L/0mRCMQqAozr37CjHB/9tAMf/bwdZZWqNMA6k0qIc+LMIzuKkoFtMsNTMjBWCAC9BIJ2rY16l3YjBVgbs8nkcJdlu9HXoCwTl1MbSx1oDgC789JuJVrQPi5zimz2TNbIxGG0VDFkguXyWEO6bt8lWRIAkgDQC4XQxifrfYP1QjyiJQeA3niDeS7CRQBoMWZ1hfP9JBoMJLQlUh4AwVwTvVwWVvLE2MmzoP69tPLtDOTusqaapRWblkNVt8PfFZb/HJHuRl+dSiqB9Nna32Gs/19//YXFixfjt99+w+bNm5tMuV27dhgwYIBQeKmcM/TYnzAp4PTp03H44Yf7e7TZ3xlXf9NNN+Grr76y9C5j8e+44w6kpKRYer4lDxUUFAjXfzPrf8+ePUUYQ+/evVvSVUy+S8KDHgCsfNAayI+oIwBk8r+YPBdy0PsSAe4qqsL8JbuEtX93UbVfXHp3ThdK/xG9c5CSGB7LvzKoWCYArFh31ODrXYyNLnG8mM4qdAlruSL+anZrk1wZVThQjymYIQCb6xx4t8SJTfss2iwTeF66G/2TvQ01wwNxyw/UCh1IX8TG7nuBKmPsKxBLfqDvRasHAOfDOOh55Y2lA+l2/H/ZbvQ3UTC0OTXsJK/0+1HUPNCSEIBQnItA95xdRVuvHyq1LD1nVGxBGy5F8nJMlhuHmayl3XEpy2P3rCrvhWJN2Lb2jGW6ILDqZJI0U23VJ6ZMasvQAT1Rfy/o+n9ptkeUDA22MGktv+VLq50NZK22D46VHgEXG5RiDfaYYq096hFMtvfuu+/i9ddfb3HiPb35n3baaWAivDZt2tiG54cffsA111xjmmRP3ei1116LiRMnhpQEsJoU8dZbbxUlDV0uf6mfbcMSEy8wISBzAbSG6gdRRwAwUQZrUNJVRopEIBYQKKmsw4KVe/DWt1uxZkup7SHnZSTi2EPzcNrg9hjYPRuJ8eGpBBDLBIBVd231Ymjna1ZWSyn3pHiU+lPo1fW3mSzx9DSPSMpnJsEgADg+1n7/qsJ3WWQM6/A0N05Lb1T8W3JhlwRA8xUMhDiIZgKAJSZZ2YBZxRUxU+i1VTUYWjI22y3qoodCAiEAQnkuwkUAEEt6AbxV4mqofuJPoed3gN8uhvlwNY9I9uCSbI8hYcA+wkUAhHJNOI899Q5QoS/Yd3X0p9Az/GV6gQsl+55ndQ2WsiR56o8A4N+t5MpoyXlgGBe/7dz/PKN6YqXkaUvGEIvv0opNCzWT1Jm5sQdjboFa560q2+oxXnbZZcI6H4pydAy7fv/993HbbbeZYkaPh6eeegoHHBC+XFXBWKdgt5GUlNQq8h9EHQHAA1tWVibj/4O9Y2V7QUXAaly/3U67d0jD5NGH4tADM+2+avv5WCEAtKXhOFF/ca1WLnBmrs68cL1c5MTy6saSdKx1fmV28zr2iyqdoEWU7/DSydrQo7PML916F2/+NzshALwTcoyLq3xjpOX2n5luUZZOTwKx2EkCoDmSrY0A4Ay31TnwTGFjbXuSWKeyxGdG031MXYlhJL9U+qqDUCEdlekG8waESuwSAKE+F+EkADiX91jBpNIpQnoorMIyPscDJvdTy+81DrxQ7BKlKkUW+QQvrsp1+63UEg4CINRrouBAT6yXi1wo38e98pt4QaZHJNxTC0msOUWNuV5I8F6R4zElsbTnvmM8cENufUMiv1Dtf451frkLP1ToEwEkLq7L84Bz2J+FSixd12mV37hxY9igoNI8btw423HhTLbHcn6ffPKJ5bGOHDkSt99+O5iFP317aZMAACAASURBVFhCMuLtt9/G3Xffbar8k3h45JFHcM455wSr65huhwkQSQTEskQVAcADzNj/6mr/rtOxDLoce2wiUO/2YOPOCuHe/8WyXX7j+pVZ9uyYhuP6tsHgntno1j4NSfE+C83KP4vx3Od/YtXmkiaAHNg2BY+PHQCSAaGUWCEAtO71xMROHWY+X+nxlX3bUd9o5aT75tgcYys9r1OflDrxdYVPuaewFvvQFK9wqS12A99WOLG+BqLcHRNInZHuwYlpza3veuvYUg+AT8uc+F95o2LgzytCEgBNVyEQRZ4tBPJeNHsAKKjQ4shEautqfMo9T0rXBC+OSfGic7wX62sdQgnZve8MtY8H/pXlxkHxoVU87BIAoT4X4SQAlLX5rtIprMGKYsvwpcOTfaVYGd70U6UTK6t9CiK9gI5P8WBEpse0jrzSdjgIgFCvifpkk8x6pdgpSC3uTCbQ65Xoc+/PcgG/VTuwqNKBIrdD7HF6rjDkhdZ0M9EmZSRJdm66Gyel2dv/JGrmlzlxWY69zP48n28VO8CEh+oeOQd6fJ2dvv96zVJnoNV/5syZIbf6a/cIFWOW9xsxYoTtuHA7yQeVfvv06QMm4TvmmGNs96cdOw2utOgzn4E/GTNmjMhFEOtKr795Wv07QwAYCsCQgFiVqCIAyEQxAQeJACkSgWhBYHdxNT74cTveX7TdUlw/x00l/tyjO+OMwzuALv4Og6BNehI8/ekGvPRl08Q0o086ENed0xNxrtB9XGKFANC6HBNfq2WelD1U7HZgan6jhZNenhdleYS13kx4iXy+yIlKr0OQDgVuB6o9aFCQaAFlRuiByV6RaI8WJ6vSEgJAq4RYqcMuCQBJAPjbmwsrnPiozIlsl680Gd2jlaSRVHhSHMAB8b69zjABG9vdX9eGf7dDAITjXESCAKDyRw+NnXVAXhzEd4ikpqII8rtDcpLE5MlpXlsl40JNAIRjTdSbh5gwDOK7CifaxHkFaVLm9pG0ym9HusvnRfa3NOtZ9b+pcODdUldDFRW2ZTf8hWObyfwybjQpQcs1IPl2RY4b7f2kAlJ7nCnzpnfaDbn7JwFAJfb+++/Hyy+/HPA3pqUvMingtGnTMHToUNtNLVq0CNdff72tPAUkHUaPHg2GBXTq1Ml2n8yRsGrVKjz44INg1n9/0pJ8B/7ajtW/MwkgkwGGIiQjXJhEFQFQVVUl4v+lSASiCYF128owYcZSFJbVmg4rPSUOI485AGcc3h7dOqTBaaT1a1rJL63Brc+vxNINjXufyQGfHD8IbUNYESBWCADC9VGZC5+V+Sw6ivhLiKWG+a86B57K9ynylE7xXlyf29ydX/0OLTUvFjmFm7Oey21L92hLCACtV4RZ/WplnJIAaLpigVjy2UIg70W7BwDPFa20X5Q7BZlFy360pHiyQwCE41yEmwBgbPvsIhdIhDKhX2+TaiSBfJP0SkFaCUXSlmc1SqoajjVR5k0VeG6RL27+1DRvsxCWQPBR3tHmDFD+u1FIhl5fwhOizIFT0tHEYs/fAuYjOD3djRNT/XsUaHPU0Ivhxrz9jwBgxTCW1GO8vx3JysoCLenqRG5MGtiS0IGTTz4Zjz32mG33fCrjH3zwAZhcz27OAs6DYQGjRo1Cr169/FqjaWRdtmwZXnzxRdGnFRk4cCCmTp0KZv+X0hSBhIQEcA3i4sKbwDtY6xBVBADd/3mgpUgEogmBypp63PnKany1fHezYbF8H5P3nX1URwzolhWwxf65zzZh+scbGtpvl52EGVcPCmkYQCwRANoETwTKitKrAKpOjmXFdVOpyVzpZgypG8dauJTZ3bMtIQC0SpGVsoO0HL1R0phZWnth5/WR/iZqq67MAdB8VVsjAaC4aGc5gYm57mbx5Xb3djCft0MAhONchJMAKKgHZhS6RNjF39I8ODcj+N6RevNhBYhxOcYKpTbW3ux7HI41Yf/qPANdEnwErx2PLCt7VkvkKe+w4sCFGW4MMMiFQSTfL3VhYbmvNOvEPA+Yg0YR5beA3mTX57nBKgNmwjKvTxc4Ub2P0N4fPQDo9k/X+2eeecbK0uHggw8WivLpp5+Ojh076irLbHPlypX48MMPhYJstxx5oEkBW0ICKJPv3r07jj32WFGasH379g2eAdu3b8euXbtEGcSvv/7alqeBVP7Nt1asewFEFQHATSrd/y19y+RDYUaAcf8Pvrm2oddBPbIxalgXHHVwLtKSWs7+fbc6H9c+/WuTWT1z3RAM6ZkTkpnqxcRbcSMPdDBaRTKQOsrajNgci5UESNos570TvBifa3zJoqWNWdG31zmQ5OCzHvQMQYbzlhAAWo8GYsHL47W5zbNY8/Kp5DJQ3Ln5vLqUFRUNkgNnZ3iFi7cikgAIDgHwQpELv1Q13uqtWOy02DNGmcpBnsvcQmjX24Ax0Uwex9CWLvHeJq7JgZ73YL5nhwAIx7nQU5itZIS362qvuIuvrnbYDnmyi//UgsaEeHyXSuqVOW700Hz3lG/Jwkon2ru8oFVc+aY4HcD5Gc0t2OFYE47563IH3i9ziWSJ/ggMu/gozzOHDD3JuAe0wv/CMzogyYM+SV6BYaEb+LXKibU1DhGKYFQhRtkb1V5rFWTUmO6POQDsKMy00NLF/uKLL7ZVRo/VBObOnYs5c+bYIgICTQpoNRN/oHvX7nsnnHCCCK3o2rWr3Vf3q+dZDpGlIGMxF0DUEAAs/8f4fykSgWhEYNOuCjz45hqc2L8dTh3UTsT1B1OW/FGIsU8saWiyQ04ypl89CN3apwazm4a2tDHxyh/OTPeIRHbBFq0yQ7f6y7Ld6GvDnVWbSZpj9JftWvuOv1JPbJNEw5slzoaYUcbWDkryNlzq1NjkurxICTBNgx4BwNhqZq32J3p5EfgOx/qPDA/6J3vBuGEmbWMCsXK3Fz0SgE11jRd2YkeLFUuFfVjqFJdTbVjEB6VOfF7eOEGryRe1GFolfOwoe5xvvtuBafkucdFWxAqGjG9nUsgtdY0XeX9JFJX2tR4AVpR57TtWqljMK3Pik7JG7K1iqCUAmC3+BpMs4bMLXVhR7cNBSfw3IMkLWhXVW5v7g+7O4Q4N0NsTF2e6cYROtYtwnAu9b6eVvWOX8NNaebn+DM84NNHTLGEdY9FbkgVe7SGl7HNaz/sleUWeFJKFS6scWFLlFKEI/G+sQz+32NWkVj1JyH9keYQSTmWZ5VBJNk8tiMOOuqZftWB+q7TnWUn8x+8gz5paSHRzHweav+LnSgfeKHEZluYz+3aTSL5axzNBvTeMKheo22VCyM8qfMmE/ZWo9fdbEot/X7t2LcaPHw8m0TMTKrH33HMPevToEfA0//rrL9x7772iwoAVaUlSQBIb7Gfy5Mm2LPVWxmXnmTPPPFOMgZ4EUvwjwFwA/CfWJGoIAJbEqKioiDX85HglAkFBYNnGIvy0rqChrZTEOJxzVEdkpSUEpX1tIz9XOcHa9WqLMJ+xE1dvZ2Ds6/vKRnWCl69AXFp5lXu92IlFVY3Z7zkOulOOyGiamIxhA1TklazmtG5elt28fJZ2Hlqyws48eblMdgKd4/wnSqPS9WJR04vkgTZcVxlL+mm5z+JlJop7apwTeL7IZ+nVil49aTbLuFRarxTh5ZQZs2lhMxPteltN2qjN9UCrIt2eT07VJ0X0MLSyh/Xiea1Yv+kp8URhHPLrG2fvrxyY3jtck2ty3eikKeWmtBoo9lSESIhsVhEbVByvyXGDe0tPtOSE1f3OXUEij+3Tq+aUNP9ny2rb6ue0JBT/dmyKRyTx1JNQn4tA9xwz9fNcqLaOKNl5aZa+q72W+LCDHc9bstMhFF1WLTkyxbwiAC3aT+Q7sUtVJUWvP5JAQ5M9GJXlEYQAS0Jqf0P4Hq3fx6R6MDzNRx6Eek30vDKs4iX2scMLnkmrSRS5lm+VOnW/pUb9GpWR5fNacog490/04LzMpmQPT/A3Fb6KEPRsC0cZTqs4hus5uukzCz6t82ZCJZb5AWidbamwT+YZmDJliqU4/ZYkBSQJsGTJEtCTYM2aNS0duq33SV4wseCECRNiOrmdrUkH4WFa//Py8mIuF0BUEADc8Hv37gUTVEiRCEgEQocArTFUnlmGiP+/VngZomWHFw8j5cTO6Kj8sIwelX/tRZGX1MEpPpdHWubtCK3atJAyS7laqIDzH7amZOun0joszQN6N1ixXtK9clahq1nbdsbHZ4lltwSvKDVIy7kivLjx8sy4a5aiUgv/jSXXzkn3oHeSubWVLbI0FS+jeugp/Y/ZV+LKyDpK7EmMsF9FuDdofSbOWoKBVr4LM/XHx/e+Km9aOlFpkxa/v6f7SpdpY3P53oIK33vafUkPC3qlHJPSWGWBI11f4xAK1V4Nhrw8H5fiEaWxtFZRvsf8Du+VurBZk9NTuXQPz/A22/vKe7x4b6htmoxSeKEkejFS58xw/79X5sLyqubvcG/8M6v5OeP+4N4mHtozY4Y9+/q43CX2lnbNaAW9MMsjwju0lk+rypm//c/zzBKYJGwCta6q++DR/rXKgbdLGuu6K3/n/hme7hFEgNYDJ5Tn4o8ah1D8GB6kFrM9x3msqHbi3RJf6Tm1mM3DqlLub134d70zrn2P371nCpt602jHyvNL4paiJSiIAUtCnpbWvEJEKNdEGSNL/xl9C61gpDxDpZrf3xMMSEflOZJsJKOVcoNGffBcHJ7sO39GOQn0vEOU3xD+drSN97XOXBCsIEA8WQ3ikqzmYRp25hqLzzJr/ZVXXmmqiIcia71d6/zRRx8tSuwFakXfsWOHcMG3mqyvpWvJHAIkVk488cSYdGdv6fxb+n5qaioyMzNb2kxY348KAqCurk64//OASZEISASCj0CgVj47ifbUoza60BjNzKp7s/p9Xqx/rnSKms60XCllsRTLZFsXL14eHJPaXOH0h7C2lrS/583+rnb7tLsO/rJx84u5uMqJL8oc2O32KX68cLKU1N/Sfe79apWDybt4aaUbc7LDi0EpvOw2VkOwa0lT3N/trrfill7qBp4s8GU4tyK0mFKZYciCFVHvX6MEXkbtKNjbeU/Zx7vrYWgd1fanjLFnIkSpSnquWBEFe7uWYr09pa0zb6V/vWeMYpzttmcHc70Qh2CfCzteQeo9Z+e8682DYTwsD6d4MdnFUf28lfAnnsMPy1xYVuX7nlJIsPRN9OCsjKbWaO47hgCkO4FjUz1+y6AGe020WLB9JdcJSbSWCBX1f2a6hYeGmfCvzNFA0nOb6jeI5yDd4cUhSSREvH6TavL7yVAchnfEOx34swaC2CQBqJ4Lx8V1HJbW/NvekvnGyrtMEn777bfjrbfeMhwyre+sa89keKGQn376CbfccouligGBJgVUxs3Q6E8//VRk4W9JhQIzHGj15zjHjRsn6tpLCQwBVgLIzs5uUlkisJbC91ZUEAB0/S8tLZUEQPjWXfYkEZAImCCghBrwkkvPAUqV1yFcvwtVVrwyD0SsvSJqzwPlvxklx5ILIBGIFgToPfDsvkSATAS5qx6o80AkeWsIGXEAe+uB2n2Zxzl2KihaLwWreSKiZe7RPg6WZpxf7hReLblxvpr2JM7U7vpV3qbfJRpTmCFeq75ayY8R7XiYjU/xYsgVIVhekXeA+5MKdv0+MPg1p3Kt/Dvbq/F4G3K+KO0zrGxSnjvgHC+xjGO0jn358uUYM2YM9uzZYzhEltO7+uqrweRsoRI7JECgSQHVY2dCwtmzZ4swBLulAs0wGD58OK677jr07dsXzGgvJXAEiB/JFP4TK1hGnADgDxVLbVRVVQWOvHxTIhDDCOwqqsZfe3z5L1xOB7q2S0V2egKc8oMckVVVlH/mSWB2b7q92hVezhn2wCR8tOBYSRJmtw/5vEQgGAgoyj/d08dmu0HPAjtCTxyGVcwvdWJ9rQNxDuBfWW4MMSiJZqft/f1ZKv8MxRmU5MEl2fZDK+jRw28Qw0mYhd5KwspYxVxR/hMcXkzIaV4Nxd+8+J1eU+3AvHIndtQ5hOLPqirqqij+2pB/Dx0C1BVY8o/J6YyEteqpKPfu3Tt0A9nX8qJFi0R1gW3btpn21ZKkgNqGWdLv7bffxuuvv+63X6NBsSrCyJEjRUnEXr16SXf/IO6U+Ph45OTkhJR8CuJwEXECgHH/JADo6iJFIrA/IvDJ4h3478urmky9R8c0XH5qV5w8oB3imb1NSlgQUJR/5klgLoSrc9wtimdWEphJAiAsyyc7sYmAovwz5OXcdDdOSrOn/Ku7UzKx76x3SALA5jroPa4o/wwN0FbnsNu8UpXjoATgxjz9pIN224ym5xXlv9ILjMlyi2R+gYpSWYSEgCQAAkUx+O+VlZXhxhtvFC7xRjJ69GhBECQlJQV/AJoW7ZQibElSQL2JMGx69erVWLBgAb7//nuQjDATWviPPPJI0OLfv39/W+UQQw5kK+uAeQCYDyAWJOIEQE1NDYqKisAamFIkAvsjAqs2l+Cq6UtRUd08Ceawfm3x31F9kJMemmoA+yPeZnNWqiPwmWBYMZXY4dbueiv3UewhQBWJsfaLKx0iRtmsVKDV2THmnWEDdkt8Wm1/f3mOiSbnFPpyY5yV7sbp6YErtMRMyRPRI8GLibmtiwCgos5qJfRCoYcD3fZb4sys5EFh6Mv1eW6RT0VK5BHYsGGDiFNft26d4WAefvhhkAQIl9CASY+DBx54wG+XAwcOFEkBu3bt6vdZuw9wHAylZjU1eglQmJWe/9ADgZZpKeFBgKEnbdu2jYkwgIgTAMqmDc/SyF4kAuFBoLrWjfzSWhSV1+KAvGRkpMYbuvQXltVi4tPLsGZLie7ghvTMwYNj+iEvQ5IAoVw91q1+Kt8JXgADSUqoHRuv7LyYbqp1WCqdF8q5ybYlAloEvi534P0yXxnJYLiGK6UVeXZuyK0XZ0iKfQSo9E8rcIlKA4EmYdX2ymoZP1Y5TUtq2h+pzhteL+oL8hGXmweEKYSNpV6/rfBVQgmGp5VS5pFVOliqsyVkQlAwlY0IBBh3f/7555uiwYz5oUr+Z9QxExOy3CDj8/1JS5MC+mtf/j06EIgVL4CIEgAy/j86NqscRXAQYBGLddtK8cz/NuG73/ai3tNotcnLSMSoYV0w6oQuSE5smpymts6De19fjU8W7zQcyJlHdMB/LjwEKYnSHBGc1WreylslvtJrFCbuOy3Vl/k6EFEyUn9e4US/JC+uyJYXyUBwlO+EBgFmeJ+S7wJJLwrrtl+ZE3hJMSqtc4pc+LPGgQsy3Tg2tWUW69DMOjZa/abCgXdLXVB+Po5I8eLSrMC/H4tYs77EifbxvlACo1J0wUDHU1mBnffchuR+A5F9wWg44kL7e8VkldPyXQ2JWFkmk277TJYYiLACx9OFTpFk8cocD3onyn0cCI6heOe9997DxIkTDZs++OCDhTW+R48eoejetE0mJbzpppvw1Vdf+e07GEkB/XYiH4goAqwIQO8LpzO6WfCIEgB0+9+7dy/c7tblkhbRnSc7jwgCNXUeofi/9MWfTRR/7WC6d0jD5NGH4tADm9YLJQkQF+dARbUb2/Ir8caCLZj3y86GtuKcDtw1ui9IBEgJDQJTC1xgnW9FlLrw52U2LX/lr3dWBXir2IFl1U60iwssIZW/PuTfJQItQYDW+ifyXSIxnCJMesYa76ekeWAnfzbPzOslTlGjnGUnA0lW15K5tLZ359JaX9l4ceQXia77IzM9thLS0TX+4zIXFpYDqa7AEjzaxdZdWiIIgIofv0X2BRcj78pr4UxJsduM5ef5jWWZROafUCTb5QUrWWhLoJo1ytfZ1tslvmSJpweY/NXywOWDthGg+/xDDz1k+F6fPn0wa9YssJ59JCQSSQEjMU/Zp38EWAWAXgApIfz2+R+F/yciSgAw8V9+fr7/UconJAJRjEC926f8z5m/ydIoD2ybgvsuOQx9D2pKAqhfpjfBRz9vx32vrWkgAQ7unI6p4waifXboE9xYmkgre4iJst4qcUGbiYFEQNs44JBEL3omeJAXB+S5vA2WNJYGrPA6RK3uVdUObKnz1W/uEA+My3b7rQHdymCU04kBBKjwPFvkq/euFVqID4r3olei7x+68pPI4pOk6qnol7iB36odWFPjwN59XgRUuEZn2yMPYgCqsA/x9xrG/ztF2VG18N+yXRC14ume3jEeyHV5G8rUMXSJlusNtaxN78SfdQ5UeYBMpxf/lx16a3bd1i3Y9chkVC5d3DDstONORLtb70Jcdmjqi5PkYLjEX7XN93GKw4seiUCvBA+6JwKpDq/4dlP4HpP98du9vMohqlcUux1gIMFp6V5R+UW6/od965t2OG3aNDz66KNRSwDQkDlnzhwRDuBPgp0U0F9/8u/hR4CJKFlxIZq9ACJKAJSWlga1pmX4l1j2KBEAfliTj+tnLTO1/GtxGtAtC49c3h9tMhMNISSxMGveJjz3WSOxwDCAC447QMIeIgS+LHfi0zKnuCAGKiQMBid78Y8Mt4yDDhRE+V7IEeAef6HIJRT5Fmx3oYCele7B8alSaQrWov1a7cQbxT5rdKBCBZYEDpOZ5thx6bDZobe+HqWfvo/dUx+Ct7ZWxP8709JR+9efoqWkQ/qiw10PIqHLQTZbtva4qGRR5BLEa0v2MT0HRmV60LcFFQSsjVg+FQgC/giASIYAKPOxEwrApIBTp04FSxdKaX0IMBlgdnY2EhKiN3dXRAkAuv+znIUUiUCsIsBkf/e8tgbzlzSN30+Ic2LE0E448uAclFTUifj+XzcUNZnmRSceiBtG9EScyzhOaFt+Fa6fvQwbd5aLdw/vlYNHr+iPzBSZ1TVUe6bQDeEJsLbGZ8m3KlT8aZk7M82DnjJ21Cps8rkII0CvlQ/KXNhZB1sKVLITGJTkFXkyMpw2DkqE5xsr3TOvwodlLiyt8lnyrQoVf3ofnZnmRv9kn+dGqITKf8GLs1Hw0rPIvfQKZJ17oS8BIABvfR1qNv6B4vfeROWyX9Dh7keQ3KdvSIbC3fdDpROflTnB77ed3cj8F8emeHBauiek+RFCMvH9qNG5c+fi3//+t+mM3333XRx11FERReWzzz7Dtddea8m4efHFF+Puu++OelfxiAIaw52zAkN6enrUVgSIGAHABIA7dxonPYvhNZdD348Q2J5fhYmzfsWfuyoaZk3r/uR/9UWXNo2xj7Tmv/fjdjz69roGT4H0lDjMuHowDvMTCvD8539i+sd/iPaZC2DaVQNxTB/fJUtK6BCghZRxoUsrIUqbVXiaEgIueEVsbXuXF4clezE02dPgjhu6UcmWJQKhQYCW1EVVTqytdmCv24EqL0SFAEUYGpDuAg6I82BoqleExITQsByaScZgqwy7IBm5qMKBrfVOlLl9LuyKkHhMdgBMgHdIku87FGgSPFvweL0omfch8mdORdsbbkX6yacbZv53V5TDmZAAR3zorWH8VjPx4foagHu62tvoGUAyJMnpC4vomuDF0BSvqIARSpLEFqbyYUME/CUB5ItUpseOHRtRFFmK78Ybb8T8+fMtjUMmBbQEU0w+RC+ANm3aRG0YQMQIABn/H5P7WQ5ag8CyjUW48oklDUp9ahKV+kHo3y2rGVZ6uQLoJXDbhYcgPs7YC2DFpmJMmPkrKqp90emjTzoQ151j7jkgF0oiIBGQCEgEJAKhQqB28yZsmzQe2aMuRfbIUWEr+xeq+ch2oxuBX375BSNGjDAd5MiRI3H//feDltdIyrx58ywTERwrkxtybkweJ6V1IcA8ANGaDDBiBEBFRQXIlEmRCMQyAkv+KMTYJ5Y0TGFYv7a475K+IBGgJ3tLanDLcyuwfFOx+DOfmzJ2AI7onWMIQ2FZLSY+vQxrtvjOS7+umZg2biCy00JvTYnltZFjlwhIBCQCEoHQIFDw0jMo+/pzdH5sBuLatA1NJ7JVicA+BDZv3ozx48dj5cqVhpgwnp6lAHv37h1R3Hbv3o0JEyaAlQGsiEwKaAWl2HwmPj5eeAFEo0SMACguLkZlZWU0YiLHJBGwjABj82md311ULd4ZPqQD7ryoD5ISjJ1jv1i2G7e9sLLBa8DfO9o8AznpCZgxYTBYFUCKREAiIBGQCEgEwomAp6oKux64Ew6XC+1uvRvOJGuVabw1NahasxKVv/6CqmVL4EhMQsrAIUg78RQkdOwsvQjCuYgx1ld5eTluv/12vPPOO6Yjv+uuu4T1PZLWdFYEYMUCli60KjIpoFWkYu+53NxcJCYaJ/yO1IwiQgAw/r+goAAMA5AiEYhlBLTWeX/KPOdaXl2PO19ZhW9W7BFTZ1z/lHEDcdyh+nH9eokGZ08cYuo1EMuYyrFLBCQCEgGJQPQi4C4uwrabJoiEf8zw70xJNR6s14vaHdtQ8uE7KHprrqgU0ExccSKMIG/sNXBGee3s6F2V1j+yZ555RsT5m8nRRx8tFO/27dtHFJDPP/8cY8aMsTUGhjCwjCATx0lpPQgwBIChANEmESEA6uvrUVhYCP6vFIlALCNQ5/biobfW4r0ftolp9O6cjifHD0Jbk/J+fG7x74WY9Mzyhrj+oYfk4sEx/XSz+zP2/46XV2HBSh9hQLnr4kNFlQEpEgGJgERAIiARCCcCnsoK7Jz8H1QuX4pO909BypAjm3XPCgFVvy1D4asvouLHby0NL2P4WWh34x2SBLCE1v730PLly4VSzXJ7ZjJ58mRcfvnlEfUCWLt2rfBE+PNPXzlMqyKTAlpFKnaei4uLQ05ODvi/0SQRIQBqamrAEAC6yUiRCMQ6Ap8t3YVbX/DFpVnN0l9X78HDb6/Du/uIAzOl/o8d5ZgwYymYP0ARSQDE+q6R45cISAQkAjGKgNeL/NlPouDlZ4UXQO5lVyH9xFPgTElD/d7dKP36M5R+8gFqt/5le4Ltb7sHmWeea/s9+ULrHEr5UwAAIABJREFUR8Bqhv0+ffpg1qxZ6N69e8RA2bZtm8gDsGRJY44oK4ORSQGtoBRbzzAcJTMzM+qSAUaEAGDsPw8yQwGkSARiHQEq5tfPXt6QpM9KGADnvGFHGa6dtRw7C6sEBN07pInkfp3zkhsgKa+qx0Nvr8Oni3c0gemZ64ZgSE/jxIGxjqkcv0RAIiARkAhELwLVq1di66Tx8JSVBjZIVxzi23dA3a6dgLvRGzRl8BHoeP8UuDIyA2tXvtWqEbASBkAAxo0bh1tvvRUJCZFJllxUVIRrrrkGCxYssL0eMimgbcii/oXk5GRBAjidxhW/wj2JiBAAZWVl4D9SJAKtAQHyWG98uwWPvL1OTMdfTL8yZ7730c/bcd9raxoSAp59ZEf858JDEOdyYPmmEjz96Qb8uqGoCUxd26fiqasGoZOKKGgNOMo5SAQkAhIBiUBsIEAX/4IXZ6Pg+VmWB5zQvSeyzjwXacediLj2HeFwOsF2yn9YiD2P3Yf6gnzEZeeg09RZSOp1iOV25YP7DwIbN27EVVddhTVr1phOmpb0OXPm4IQTTogIOC0hADhgmRQwIssWsk5dLheYDDCawgDCTgB4PB6UlpbKCgAh22ay4UggUFJZh/+8sBKL1haI7g9sm4LHxw4QVn0zqaypx4NvrsUni3c2kAfMB7B2axnySxtd/tVtXHF6N4wb3g1xruhhEiOBuexTIiARkAhIBCKHgKeyEvlznkTRW68aDsKRkICM085E9j8uQkK3nkLp15PKJT9j++2ThEfBATOeR8rAwyM3Mdlz1CLA0OEpU6Zg2rRpfsdIJZoJAbt27er32WA/YFQKsG/fvmBpuGXLlpl2yaRx9957L0aMGBFVVuNg47Q/tcc1ZULAaJGwEwA8vGTGZAWAaNkCchzBQoAlAW98Zjn+2uMrb0kS4J5/9cVhB2XB4TDuhTH+N8xehu0FvlAAM6HbP5MF5mVExq3N3/jk3yUCEgGJgERg/0HA6/Gg4ucfsHfmVNRu/ENMnEp/yoAhyDpnJFKOGApnqjkRzneU0oJlC75El+nPIbn/oP0HxBieKZN579y5E6tWrcLKlSuxevVqcb9n8juWPqM7O62ehx56KPr16wcqwB06dGiRJfT3338XLv5//OHbb2Zy6aWX4o477gi74rVhwwYxxnXrfJ6higwbNgzXXnutUO6NSADmMHjggQcwZMiQiCYy9Iet/Ls9BHge6AUQLRJ2AoAfC5YAlAkAo2ULyHEEEwFm97/pueUoq/TFNDIcYMTRnTD6pIPQKTdJWO09Xq9I6PfTugJ89NOOZi7+RuM584gOuOn8g5GZGh/MIcu2JAISAYmAREAi0AwBKvee8jLA4wGcTlHuz2GSyZrVAejS7+85I6j3zpyGsm8+R+cpTyPhgAPlikQpAvTkXb9+Pd544w3Mnz8fTHhnR0gKnHfeeTjnnHPQq1cv2xZu6g8zZ87EQw89ZKnbSGTW//bbbzFq1Khm4yMBMH36dEEMXH/99c2wGz58uCh1SIyktC4EmAywXbt2tvd7qFAIOwHACgAsASgTAIZqSWW7kUZg9V8luGvuatAjoKVCAuG4w9pg9IkHYkD3LDjNXAla2lkre/+XX34R7nOK0A2QCYQOOcR6bKm27NDo0aPBEkNJSUmtDC05HYmARCCcCNBK+umnn4pM5bSMRpPU7dyO4vffRvGHbzdJ8tfgzn/BaCR26wFT1zabE1I8AJgQsP0d98tSgDbxC8fjNOD99NNPePrppwNKbqc3RirE48ePx1FHHWXLK2Dr1q2YOHEi+DvvT8KdWZ/6zZNPPolHHnnEkACgO/gHH3wgEhWWl/vuikwayDlxvFJaJwIZGRlRs75hJwAqKipEBQApEoHWjEBBaQ2mfbC+Ibbf7lzbZSdh1Ald8PcjOiAvI9Hu6/J5QFwM1AQAQXn44YdBJd6K6P2ISwLACnLyGYmARMAMAVpMaeWj9ZRKwOGHR0e8O633pZ++j91TH4K3ttZ4Cq44ZJ//T+SOnQCXBfd+K7uhctkv2HnHTWh74+1IP+lUK6/IZ8KEAH8L6eL/2GOP4csvvwxJr3/7299w0003iRABWkqtyIcffohbbrmlQYE2eyecmfX37Nkj3Py/++67ZkMaOXIk7r//fqEEklCZPXu28Gbg9+Dcc8+1RYJYwUg+E10IMBymbdu2UTGosBMAxcXFMgFgVCy9HESoEaip8+CJD9fj9QVbLHWVnhKHs4/shLOP6ogeHdMsWfsZTlBV40ZKYlwwjTGWxhvtD+kRAOofX3/jp6cSf8S/+eabhkclAeAPNfl3iYBEwB8C7733nrD0UaKFAAgkqz8T+7W99mbAFedvyqZ/r92yGTsn/wcJB3VFuxvvkNb/FqEZ3JdpnZ4xYwaef/55S4p2S3qnUnzDDTfgkksusRSzz5Li9913H1566SVL3TIpIEmMgw8+2NLzgT6kPt/aNsaOHYvbb79dJAKkMCR679696N27t2XiI9BxyfcijwDJLeYBiFR5SjUCYScAuNHr6uoivwpyBBKBECJA9/8H3lzrN74/Ic6J4w9rgwuP74L+3bIQ77LGfLNCwOe/7sb7P25DdloCHr2iPzJTmuYGYJnBXUVViI9z7ZdJA9UEAK0KtGDYCQP4/vvvcfnllwt3/+rqanH5kQRACA+NbFoisJ8gEHUEgNeLknkfYtdDk0EX/OQBg0USPofLhZo/fhdJ/rQeAczS3/GeR+DKzTNcterf16DotZeQ86/LdCsAkHSoXPwjdj92P+I7dPLb3n6yPaJmmkxkd+edd2LhwoVhHZOdOHgmAiRp4C+rvjIBkgBMsBeqsJtdu3YJcu/HH3/UxcyOF2JYQZedhQ2B9PR08J9IS9gJAB4OJhCRIhForQjsKqrG9bOX4fdtZYZTHNQjG+ce3RnD+rVBWpJ968lnS3fh1hdWivaZJ+DpiYPBCgEUliRcsHIP5n79FzbsKEeHnGTc869DMbhHzn7lJaAmABR3PF4SrPwAq0sN0RrBjMZ055MEQGs9tXJeEoHwIRBtBAAV9e03X4O4Nu2EC37yIYc2ie+v3b4Ve596DOXffi1AsqL88zkmESz7Yh52T3kQTlYGOGKoUPQpzDNQuXgR6gvykXrE0Wj/n8mIa9c+fIsgezJEgC7/CxYswF133YWNGzdGBClmwmeSv8GDB/vtnwTFlVdeadlDIVRZ9v15JND1m94KoSIf/AIlH4gKBGhUYg4Ip0FJ1HANMqwEAD8qLBciRSLQmhGoq/cI6/8Hi7Y3mSZd/EcecwDOO6YTOuWmtEgZ355fhYmzfsWfuypEHyOP7Yxj+uThvR+2YdHaAtR7vE36pqfBbf88BGcd2dFSaEFrWB81AUC3v7Vr1+K5556DlTAAJYaP5Yb4Lt0feSGSBEBr2BlyDhKByCIQTQQArfB7pz+OikXfoeOD03zJ/XSESfp2PzwZ1WtXmT7X7FWvF5XLl2DXvXegbteOZn/OHjkKueOuDVougciubOz3TgMdY+tZOo8hu5EUxu1PmTIFRx99tKl7vBJLT8u+VaECFsy4eytjuOCCC0T8fzTVgreKl3wueAgwD0B2dnZDGEjwWrbXUlgJALr+MwRAikSgtSOgttAzid+Vw7vhzCM6IjnRFZSp17uZX+APYeW3KvQUuPSUrhh7ejckxjutvhazz6kJgKeeekok3RkzZoylMAClhA9dERmvx8uQPwKABCddJt9//33hLfDrr78K7IYOHYqTTjpJlDzq1Mln/dKKohAoJYJYL/add97BRx99hEWLFomxH3vssfjXv/4l/pc/IEp/r776akMpJmYUP//88wXJYdQX++a7TETGfpnUSRkrQyVOPvlkkYyoR48eupeuoqIika2YeBBXjmfWrFl48803xbSYzInJF5VxEcPHH38cmZmZhntJCbfgAyRp2KYVCTduzNy+dOlSgTe9SRTceJkcMGAAjj/+eIGdXpIfLW58jvvltddew1dffSUsbbzwcr9ceOGFOPLII00tBLQ2cW988sknWLNmjQhxobANWrhOPfVUnHnmmX5dDbdv3y722rx580QbnAvX8J///KcYA2PU6dKq7E1eXLRCXJgdnHuf+HAubIfreMYZZ+CUU04xvPROmzYNjz76aAO5xkTBr7/+Oj7++OOG8Zx22mli7xNjxlBSSSH+3GOfffaZUFTo2su9z72nN0ZlzC05p5zXVVddJfAmLrROchwcL888zxTPILEifqw4ok5oZhYbbIavlbMQ6DN127di26TxyL5wNLLO+6duM0p+gKK3X0On+6cgZciRus/Vbd2CimW/IPOMc5qVC6zZtAG77v+vIBAocbl5aHfzf5F67DA4ImwJCxS71vYezxXPMMvmKZnprcyRv088m4MGDWrIcE4vOpa645lRvk1W2tI+Y5UE8Gd9N+qb5/Tf//53ixKzESv+FrK8n5mwChG/h1L2bwT4m8Dfx+Tk5IgCEVYCgHG0TKwlRSLQ2hHYU1KDa5/+Vbjf33bhIWiTGZxM/kz6R+v/hz/twIeLtoO5AKwIkwpeNKwLjuvbZr+pKqAlAI444ghMmDABS5YsMQ0D4MWFCgl/0OkCSWWaCpAZAcBvm5LN1+jiZGZxUCuyrA1MK4FReSNezpibgEoHXST1+qMyNHXqVPTs2bPZ9rAyVr5kVJJIrchyLFT4qIQpwssglXh6XNDCQmX4hRdeEBdEPVGHW1ghC9RthBM3hoFwPv6yYPPCyn3DuaiVPzVuVHq5bkbrxzleccUV4mKqZy0i8fDf//4XLFNpJmZutLRY8bLPORlZ+hg607FjR1GqykhBVWe0NxoLs9zfe++9OOyww5o9oiYATj/9dEO3Y6WUF8kEJiVjmS09IVnAMJ82bdoEtPfNzqmaACD58PPPPxuOg+PlWWbSLxJ2lGgkAMq/+QK7H7sPnabOQlIvnRKp+/ID7Hn8fhEeQOXeyH3NXVqCnXfejOwLRiP16OOb4V+fvxe7H70X5T9+h84PP6H7jJXfM/lM8BEgMaYtS2fWC/c3z+vFF18syDclqZ3eO6z89fXXX+OVV14RZ8auWM3gTwMjyXqSonaEpN1ll10GWujtWOftVEcgGcuygGZEuJ0xy2djGwGeH+YBsFrxIhSzDSsBwAtPaWlpKOYh25QIRBUCtNB/tWIPjjs0T2Tob6lQ0f9u1V68tmCLiOu3IiwleO7QTqKUYEtDDqz0F23PaAmAs846SyjWZOH//ve/C6u0XiIWKjQkCrZs2SLi9Q444IAGi7deCAAVaipybJdCRenSSy8VlyIKLYRshwSCUT1iRTHgRYd1Ynfs2CFqI5999tlITU0Vih5dIfm/VKhp3eVljZZajqlXr14oKysTF6y5c+cK5VLP3VBrJTEbK8fOefBCpb4UqRVZPkOFiWQBLa81NTXCKk0rB/O9jBs3DkzSxFJNVCb1fuwUvEnMUHGmwmT1RzFcuDEkhCWqaKnnfKmcU8Fv166dsEZv2rRJuM2+/fbbAnsqvCSQuHcUUeNGS9n69esxZMiQJnuFnhDPPvtsg2LPNs4777wmR4t4Xn311cIKzYsrLeNUermXqdTzv7/11ltif1D0Lp7ayz7JGc5J8bxQj4P7jfPXIwA2b94slFyeNe7tf/zjH4IwO/DAA8V+JDHEPUnF2YiUUggAZsGmJwHjIrn32R8VZyoOVPjZBgmNQw89VHhgqPviXqMXCj0ZKBzTpEmT4HI1elwF45yqCQCuHfcs971yBjl+ju3FF18U4yV2rJnOGucUjqGqqkp4W/BMUHheiT/nzTUMd1xowUvPoOTDd9B5ytNIOKhbs8945ZKfsf32SWDG/9z/G9fMsq99ofi9N1D2zRfoeP8UuDKae/24K8pR8PwsZPxtOJKYa0BKVCDA7zbPDb/H/oRnnN9D9ffN3zv8O7+VPDM8z/6IVG17ZqS2+lmSACRO1aS0lbHxGf7+jho1Svx+devWzbAkH72ZFQ+k//3vf369JawSGFbHKZ+LfQRYBYDVAKzedUIx47ASAGQB6d4nRSIgEfCPQGVNPRb/XohXv/kLyzcWN4vr12uBeQZOGdgeFxx3ALp3SEWcq/W7+hshqSUAqEgprv1myXg+//xzESqg5Argj73i8q5HAPCiQeWWih8TBjJkgMqQWvg3kg8vv/yysMpTKaB7sCJqy6DRZYEu1lSMqIxR9JRzKiAsi0QLPBMNsZ+DDjqooR8rY6WSwrrEJEgokydPFh4Hyg+VlgCgVeOiiy5q9kPGdqjQU8E57rjjhKVUzzWeyhCVfuJCLwoqglYlXLjR24IXXq4rPSu01n3lckvcaVGn0OuBRI0iWtyM9opawdfmq1B7S3CfUOlViCY1ZmplV2+vb926VXi18IyQPGDsbPv2TROwUammh4dykdYSANxrJL64ZsSFbTCsQavA0g2Y2PHCzPlwf6qJN4UA4PiNLvlayznHRXJJsazzXd4vbrzxRqGAM4yF5Ina2mZl7/s7p2oCgH3SM4Lj0JZ0+uGHH8Q3g2eVON98881NyIiW5ADw1tWi6L03UTT3eaGwt5lwI5IO7mP1yDR7bu/MaSj7cr4uAUC3/R3/uR5JfftZLs9XvX4ttt9wFdrecCvS/zY84HHJF8OHgL/M9cpI+M3hnieZrj57dkfKbwe9j+655x5beQbMvHvUY9B+u+yOj8/zm0aykWQmw+EoDJfi92z16tV+lX51n3rfq0DGJN9pXQjQgKAmqcM9u7ASAHT/58VEikRAIqCPAD0Hlm8qxkc/7QDzCNTW26uYcdfFh2LEUP048/0Ncz0CYPfu3cK6T2sHFTUqnmpRK9BKtQC14qYlAGjlpNLx6aefikRFVDq0ipTSvlp50FrE1QqBnvWSbbBeMMfOWGMzZdlIubAzVipTHCNdKbXKuxoPWkFpzeHFUE8U5Z5/oxLNGHm1qEmCQBIshgM3EkBMAkmLFedJV3YtwaPMiWEP3FMMF9Ba79W4ma0f+1M8VbRKNwl0JqVcsWKFiM+nYm10gVDILo5NW2teITS0FmrtGrIfZtemVVA7lpUrVwoSSkmYyXNgpBQo60TcSAjRQ0IRNQHAudECpxXmSqCizcu3GZmktEVPAZIj9JCg2Nn7ZudU/Tezcaj709vXLSEASj55H7seuLMBosTuvdDpkScbsuvb/c7nz3kKBS/OQefHZjRxyXcX5GPHnbfAER+PDv+937Tcn7rP+qICbL9pgggnaHvjbXDENS1Pa3d88vnQIqAm8sx6spOV3+qIf/vtNxHKZBTupteOHvGt9xx/L0kwKF5BVscU7OesjjfY/cr2oh8BEtT08IyUhJUA4EWBLopSJAISgUYEAo3rZynBUwa2w1fLd2PJH0WiwZMHtBMl/4IRdhDra6RHAKjj+/XCAOj2T/dqWgIVa7QZAaBW+Mzc3ImlWtnVWijVCoHWcqysA8dE7wJeaMwqGdBTgMnQKGrFz85Y+a6iJPL/f/fddxvcmNV4+KuooCZcqBhz/OpYUVZZUMIEAkmQFA7c7JwDtYJoRgCYhaCwPyNF1s5Y1PtfvQ/ogs7a3kw+6G8c6j2nJQCoyNPVVk+p145TjQstiLSKK6LM1cwrR72P9CzqSls8G9ddd50IFVATAHb2vtk5Vc9Dbz8r41C3oRc6ESgB4K2txa6H70bp/I+bQHzAjOdFab5ARCEUMs88F+1uvgOO+AR4Kiux+/H7UL9rFzre84hl5Z/9u4uLsO2mCfDW1QlSIa5N20CGJd8JEwJWSujRM4fk3MEHHxz0UdFaT08xO3H7Wq80o0FZzXcT9Enta1Aq/6FCtnW0S8+xvLy8iE0mbAQAYw75I84YICkSAYkARAK/z3/djfd/3GYrrn/UCV1wxuEdRDI/hwN467utePDNtQLSnPQEzJgwGAd3Tt/vIdYjAAiKknGece3amryKxVodP29GACjhAmyXrvD+MvzOmTNHuMJrFRQrCoFVa7mR4qcmBoxIBvWmMcJPjQcvOLy8sWqBnqhd1nmJZGhBly5dGh5VlEgza6rZRg4Hbmb9c02IBxVDxrbSS4Cu7hQzAsCft0MgBAC9A2j1YggB1457WanhrSYA1J4kjJPnP2ZxiMpY1Iqs2kuBSgHDRegqayT0KCFZwLOnnbuVuar3HN3p6SWjJ8p+0J6vYJ1TNQFgNo5QEQDwelH48rPYO7sxAWJcXht0njoL9AQIRKrX/Iat146Fp6ZGJOZLGXwk8p+dgfJvv7ZX7m9f57WbN4mqAt6aauPEgoEMVL4TdATUnl5GjYcjfp1JSBlCxMSaVsTOmKhzMCyIHn3K99BKHy19hmGBJCvtJBVsaZ/y/dhDgB6j4c77oqAUNgKAF0F6AJAIkCIR2F8R4PbfuLMMs+dvwoIVeyzH9Z99ZCecfVRHMJu/k1q/Sv7YUY4JM5Zib4mvIsA1Z/XA5ac1T+a0v2FupMAqLst0pVeHAagv7WrlzYwAMMvqbYY3raa0sDMZHCUciqyVPtRjNrLaWlXGlLaYuJA5FYi72sqvjtk2Cnvwt2etzKmlxIkyBl4kmbiPSZ+4tzgvszrZoSQA6ElHooFJCRcvXuw3JlVNAFhVYpV5a0stssSeGlN/a6T9u9b7JRwEQLDOqVXsQkYA0MJekI+d996OisU/wpGQgLaTbtMtu2d1XZi5f8ftk1C5dDESDjgQid17omLpYtNyf2ZtM58AQwcoLfFMsDp++VzgCKjzYhi1Eq74dbsu+1bzASjzYt4TejGEOiQgWHkSAl9V+WYsIZCTk4OkpKSIDDlsBADjjHjAJQEQkXWWnUYBAkzqN/OTjXhz4Ra/in9CnBPHH9YGFx7fBf27ZSHe1VTpV0+nutaNe15bg/lLdoKZ/8ee1g3nDO24XycAJD5GBIDaKq12gf5/9q4DvIqq2670AklIDwlFEGmiNEEQFbGAIorYxf6jFCnSQXpVOtIEFCyI+OyiYlcUFSx0EQQEaSGF9JBe7vvWiXOZ3Nx7Z25NcjnnfXzf/7wzp6xzZjJ77b3XVj7uea86fNgVBADHUBtl7jBk9YxhiQBQ9BD4u60EgDofWh1ZoRAD7NNamUBrj66eNTmDAKChzwgPRoyYNqUGdteuXYU2A6s1MFfdVQSAtbJ7rFBAXQaq+fPDgl4o07Om14h1FQFgGhJfkwkAe7FzJQHAORnKy1F+Phde/gHwdsLHo6muQOSTgxA54Bl4edsmIssyf2enjEHB/oooGEkA1IAPDwtTYEUYpmSxYoilpqVr4+zV2argzwo11CjRK6RGEpcCnRRytaccodZ67a2OoNWv/N1zEeD3Ays/VUdzGwGghEpKAqA6tlmOWd0IUNzv1a9PYPWWf6xOhXn9/a5pgBuujEbdQP3lA/f/m4VAfx+zEQLmBmQkQnJmgUhB6NQ8Aq0bVc8LyJX7YokA4Jjm0gCUnHcq3vPDQlH2tkYAfPLJJ0KZ39RQsHVd7jBkXZECYC0MWo2Bgq0ifseyhUyFoFGtpSNQ3QQAve0McVfqzlN8j6XfOnbsKEQB1aXb9GoA2JsCQDKFZ1PxYrEMJBW527ZtK8Qn+TGhhPNbSgXRm0+v4G4uBYDlHpmHS0LEXI67LeffHQSAs55TveSJqwkAW/DVcy2jAJKmjRdRBaL5+CJ60HCEP/CI0ATQ0xTdAEWfwDc8QqYA6AGumq5R62JYmoIlUU5XTpkpTKNGjTKmUlkbi+9fptXx/WdLo0OSRABLrrI8r6ON70AK9LLcZ3WFczu6Bnl/9SBQneUA3UYAkG1kyKckAKrnkMlRqxeBxLQCDF+zG/8mVy2D2TgmWBj96rx+V802O78EP+xPxbvbTuPgqRwxDNMFhvZpJvQEPKlZIwBYkYTe0a1bt4ocdpaxoxoxvSGmYnTWCAC1ErraS24rju4gAGwRQuP8lfx8/m9LIoB6CQC14UScqJWg4O/IR6Y7cFMLFT788MMibcRSXufu3buFij3F81wRAaAQV+yfopP86LSkvG/J6FUL+2mJAFozZPmcEIsmTZqIZ0Zd1tKW8+8OAsBZz2ltIgAMpaUo2LcbQW3awsuCRod6nwoPH0TiuGGgF19pQe06InrYWAS1uhzW/kCUZqTj3KrFlcQJgzt2RvzcJfAJDbPlOMhr3YSA+v1ubkhTHQ03TUsMwyo9TAtjtJNW03onW7ufEQF8pqmXwr9xtmgEsMJInz59cOedd4KEtjT8tXZK/m4OAf79ZrSeI2U17UXWbQQAPRf8J5tE4GJEYOfRDDy9bGelpdePCMJzD7RC15YRbgvX37T1JBZ+cLjSPFo3CsOLg9ohOsy8kFtt3S9rBACJSMUDTSPoqaeeEgYVPaimQnXWCAB1Hjtrw9NTrK49rsZO8d4eP35c1BVm+KWiAOsOQ9aWUmjqdTG0naX+WLOWzdYUAN6jLq9Ij3/fvn1F5AQjAkzxtuW8uQM39TlatmyZiFgw13imaAjTM85mSghZO0em/VkyitXrVZMypver8eZvpiUY1WUAraVfkDTiPtErZ+rpV2s7kESjKr4lMUH2Q8KHKQrUAOC1StiuOwgAZz2ntYkAyPv1Z5wZNxyhPW9DzIjx8AmrZ/3RMhiQ+92XSF44B+W5FeSw0kgEhN1+F4Kvuho+YeHwDghAed55lKQkIeerz5G1+b0q98SOnYx6dz9oy+Msr3UTAno0PEiKs4xeUFCQm2Z1YRhGXbEKD4UBtRr/ZjMKoHv37lqXWv2d72+melHnhSlcfF+zTCGrphCDK664AtQ/oegp/37zf0uj3yHI5c2AOEP8u1gdOgBuIwD4B5gqxbJJBC5GBMwRAPOevBK9Osa5BA6mHBSXllcpB2gqGKgMvnxIB1x3efWVI3EFCNYIAI7H3xmKTW8uQ/foMTVX2kvLcFOXy2MtdJYRNH2Z09Pw0UcfgYJK9MCait65w5DlmtWiT4899pggIUxr2vPjkEabcApxAAAgAElEQVQ5yQw205JL9hAA7EepS0/PEj0m1ECwVkpNz5lwB25qr75peogyR+4vo0m4v4rXyjQ6QuscqddryShWe/UtGd00/kkO0DvPs8ZmGo1AQSwqVPMZoJgWP7SZQqBupsrcpgSAOoeYobgvvPACevToUYUE4Bzmzp2LDRs2iLO2fv16oVGgNHcQABzLGc+pswgAdVUCtRaInjOv5xp6/8+tWIjM9zaJy+mNj3tuJvziG1i/3QoJoGdc5RqWJLS1fKAt/ctrHUOA7yhGD7FyiaWmFsh1bDT77tZToUDpmaTsnDlzRDqWbBKB2oQASXOeW9PvMHeswW0EAD9+yKTJJhG4GBE4lnQeQ1/ajZTMQuPyX3n2Klx1WYTT4GBef2J6Prb8noSPdiSiw6XhmNa/tdAGUJpaMFD5b0xBeOrWpujTOd5pc6kJHWkRAGqvoDJfU08p/7uW4UZDiB8fikAcDSWWx2PZO7K79Pgz3FLJ2+7UqZMwyBo2bGiEyR2GLAezNlf+fuDAAbz++uuinB0bwxu5tsjISONc7SUA1NUX2Jk5Y9DWc+MO3Ew/REmcPPDAA6LsHT1VBw8eFKkjNOTUzRUEgNpwJ36MXKEGAKMzSNzQK8+zZprXakoA0NvF+U6cOFGQBO3atRN9KYY5DYOVK1eK/pRmLtdfna/L+dx3330iQoLYcD4kT0gmKf0MGjRIjKnoa7BvdxEAznhOnUUAqN9NjIzgmSIRqdaTsPVZUF9fei4VZ8YORdHRv43/OaBpM8ROmo2g1m2sd20wIO+PX5E8exJK09NsnoZvZBTqz1oAkgCy1UwE1KSmpRmuXr1avP+rs+3bt0+I/GmlAjjjb0l1rlOOfXEjwHc/I0etleN1BUJuIQDoHeFHI4WDZJMIXIwI5BaUYvz6ffj173Tj8ofdcRn+17OJw7n3aTlF+OnAOWz64RT+OVvh8WNjSP+qoR1xWXzdSpB/tSsZc985iHu7NUTvTnFoWr9qaUFP2CMtAsA0ZNs01F3BQIsA4HU0ohgm/+qrrxq9ruYwpGibkjet/t0dhqwyHg0hGnf0xCoeYtO58oOKJAajGRiepm72EgCmeGulTOg5g+7CbdeuXcJwpbFvqXFvGQHy5ptvYtOmTVXq3es5R0rfloxiYsia1ozKsPZR/OCDDwqDntex3CXTW2hoqj8wSF4wKoXn0Vw5Q54BRmgkJiYKgsOS2N8///yD2bNnG0kjc/iwL0ZPDBs2rIp+grsIAGc8p84iAEzJMM7tyiuvBI2uSy65RM/Rt3pN3vZtggAwbTTOYydMR91u3a3m9PO+kuSzSFk0F+xLb/OLi0fctOcR3K6j3lvkddWAgDoCxdLwrohMsXWprNhDAnHevHmat1qKztK8UV4gEahmBEiIM6VEbzULZ03XLQQAH2J+YEgCwFnbJvupjQi8+9NpvPDOIePUHcm9Lyopx+9HMvDetlPYcSjdYlnBcfe0QP8ejSvBVVpuAAwGt+kOVNdeaREAnJc6j9lSLXq9hhuNMxpDNKpodNHLwkaxICrG9+vXT6QaqL2fCjbuMmSV8SzNtUOHDrjuuuvEXJnnaI6RtpcA4NhqMTatvHE958aduLGMLaM4vvnmGyFSxdamTRuwKgC98Iz4oJCPIo5nKqKl9xyxXy2jmJEAjFb57rvvRNQGm7J3iigV/+4y9J7z6dmzJxYuXGjUnFCfg1OnTuGdd94x9sVwfp4Bimu1aNFCkAiMKmDuPiMJzGlcMO2AVSZ49kmWKGJaes6T1lo5V71nTjkP1gTMHHlOnUUAcE3cQ+K5ZcsW8X1EkoR7Sswcaabh/6Z9efn7I3bURITe3g9evtYrzRhKipG342ece2Ulio8dtTwtH1/Uu+teRD45GL4RF6KFHFmHvNd1CKjfm5ZGqQkEgPKcKOlK1hDh+9cRPRnXoS17lghYR4CGP6Ms3S0E6DYCgH/A+ZEgm0TgYkXgTFoBRq7dA6YD+Hp74a5rEjCo96WICtUnvse8/kOnc/HhL2fw+R9JIsdfq3VpGYkFA9oiJEh/SUGtPuXvEgF7EVAIFxqRFHmigSlbzUVALRamVbqw5q7i4pqZCP8fNwwBzZojsHkrZL7/FkrOnK4Mgo8vIh9+QhjseioEGMrLUfzvMeTt+An5e3aiLCtT9BfY8nJRZSC4c1cwukC22oGAVgUArqKmEAAk7BhRxSgmrUZBU5KdskkEahMCdLSQADDnHHLlOtxCADDUkAy3JABcuZWy75qOAHP0/2/bKWzdl4pn+14GRgBold4rNxjAEoKbfz2LzTsSwXB/Pa1ZfF1RWrBnh1jdBIOefuU1EgF7EaBHesmSJcK7LcM17UXROfcxXYXRA4xeYJqHJfGspKQkIRb222+/iRQIeuJkq9kIMGQ/96cfEDt6Irz8/FFeUID019Yi4+03gLLSSpMPve0OfRUCavaS5exsRICRJ1ph9TXJmGaUEt9Te/bssbpSvp+oveLuUGob4ZeXSwSqIECnSJ06ddyKjCQA3Aq3HOxiR4AGvRf/z8s6Epby+q3dxUiCvl0T0LdLPBKiguCtNcjFvhly/W5FgKWV+IHGjzlTJXi3TkQOBiUH2FoJLRL2jNKgoRATEyPy05nCIlsNQsBgQPHJf8GSf771E1Cn8zUoPn4U3nVD4N+4iXGi9ODnfvM5Upa8UKVcn+4KATVo2XIqjiGgJwWguqsAqFeoJo+trZwlfVm9RlYDcOx8yLvdjwCNf0slpF01G7cRAEwBKCkpcdU6ZL8SgVqPQH5RKX4/nIG3tp7E3mNZFvP61Qv19/VG7071cXe3BmjVMMTj8/pr/SZfRAugej69SH5+fsLo/+yzz0QkmCzZVP2HIDk5WZAx27dvFyKPFAykKCOrCZirbGBOvb/6V3Fxz4C5/hkb1iHttbVGzz49+rFjpsA7ONgsOPl7dyF51iQh8KduuisEXNyQe8zq1eVELS2qpqX8/PzzzyJyzJJwLdfhTCFNj9lsuZBagQDD/6Oi3JtG5RYCgIY/P/wkAVArzqGcpBsRYF7/3uNZ+OTXs6A6v568fuoHtLu0Hh7u0RidW0QgOEDm97txy+RQOhFg2ddp06aJ/E2lUahp6dKluOyyy3T2Ii9zFQJ//vknpk6dCoplWmrW1PtdNS/Zrz4ECv7cizOjBqM8P+/CDT6+aLRyPYLaWhYSLD51Akkzn0PhoQrxSKXZUiFA3wzlVTUVAbVArqU5XnXVVaKyDUVBa0JLSUkR6UiKAKu5OTVp0kSInrZq1aomTFnOQSKgGwHqANSvX1/39c640G0EACMA6FmQTSJwsSNALYDE9Hx8+Esi3v/lNHLz9T0XzOvvf0MjXNcmWub1X+yHqBasn4QvPyCpbE6vDcMz6XVu2LBhLZj9xTFFloRkVQOWFmR+rVJaUI96/8WBUM1dZdrLK5D++suVjfioaDRYugYBlza3OvHSzHSkzJuJ8z9trXSdLRUCai4ycmZaCJw4cQJDhgwRVVmsNRrTvXv31urOLb+bI5TNDVxTxAvdAoocxKMQiI6OFhGT7mpuIQCYS8gIAEkAuGtb5Tg1HYH1Xx3Hyk//0ZxmbHgg+nVNwO2d6yMhMlhTO0CzQ3mBREAiIBGQCNRqBAzFxUiePwM5X3xqXAeN9+ghI1Hvnoc0y/vxpvL8fKS9vByZ775VGQsLFQKYcmAoLoJ3sHuFqmr1RtXQyZOQnTx5sihraq3df//9opRosIWUEncvTykZam1cSQC4e1fkeM5CwN1CgG4jABgBQCEP2SQCEgHg6NnzGLpqF85lV1X1d3Zef1FJOfYcy0TW+WL06lhfkgjyAEoEJAISgdqMgMGAc6uWIOOdjQi/rz/Cbu8rRP+8fG3zHtGoz3x3I86tXlalQkCda65HzKiJ8E9oCENJMTLf2QheH/HI/3QRDLUZXk+fO0vrLV++HAsWLLC6VIp/UselXbt2NQISRiRQnFASADViO+QknIwAiTZq8riruYUAKCoqEhEAkgBw17bKcWo6AhT8m/bmX/hub4qYKvP6u7aKxH3XN0Ln5hEI8PN2aAmsNvDP2fN4Z9tpfLMnWaQZdGoegYVPtUVYsG0fiQ5NRN4sEZAISAQkAg4jUJaehrxdvyGkxy2ivF/6G6+g6J8jiJs0C95BQfb3bzAg97svkbxwTpUKAYwq8L/kUpSfz0VQ2/ZWBQbtn4C8szoQoA4Ahf6siepxXjVJDFCregE1S5hyxhQm2SQCtQ0BdwsBSgKgtp0QOV+PQeDjHYl476fTuP/6hrjhyhiHDXNqCyRnFuCLncl496fTSMksrIQVSYYXB7dHt9buVRr1mA2TC5EISAQkAtWEQNaH/4eURXMRfu9DiBw0AoX7diP7i08dJwD+W4+lCgH8Obh9J8TPWgCfSPm3w53bn5ubC5ZP3b17N/bt2yccaerWunVrXH755ejUqRPi4+Ph7a3fccAqLWPGjBH6H9aatVKh7sSCY2mlABCPNWvW4NJLL3X31OR4EgGHEeDzy0o8FAR0R3MLAVBYWCheXOXl5e5YkxxDIlArEKCX3ov/5+Cznp1fgh/2p+Ldbadx8FSO1bU/cmNjPNv3MlkusFacEDlJiYBEQCJQka+fPGcycn/4VsBR97oeiOj/BNI3rEPcxBnwjY5xCkxFx47g7KTRKD590thf0JXtUX/a8/CLrxlq8E5ZaA3uhN/LLM/5xhtv4NtvK/ZbT2vZsiWYs9+vXz8wdF9Po7d87NixmpfedNNNWLRoke5+NTu04wKmLSxZskT8s9RuuOEGrFy5EuHh4XaMIG+RCFQvAjT8KQTo6+ueyl6SAKje/ZajSwTsQoB5/b8fycB7205hx6F0lJYbrPYTFRqAvl0T0LdLPBKiguDtKOtg16xdfxNVzSlu9O6774rBRo4cidGjR8PHx8f1g19EIyieGEc8Lko4pyN92Av5sWPHMHjwYBw8eBArVqzA3XffbW9X8j6JgMsRoGHOkn+laeeMYzHnny3m2fGo0+Vap80hf+dvSJw8WqQD+DdsjPgXXkRA02ZO6192ZB4B/u369NNPReUUvp/sbfTYP/744xg0aBAiIyOtdnPq1Ck888wzogKIVps0aZLo013Giel89AgXct3Tp09HQECA1nLk7xKBGocACYCIiAi3nV+3EAAs38EIADJ4skkEJAL2IVBaVo5jSXkivF/J69fTE9MLxtzdAgmRQQ5HG+gZrzqv2bt3L5588kmkpqaKabDu/EsvvYRGjRpV57Q8bmxJAHjclsoF1WAElPB/c1MMf/AxRD8zymnCfOX5eUia+RyYEpAwdwmCr7q6BiNT+6fGyNhffvkF8+bNA/9+OasxDH7UqFGi/Cpzi801fpNTWG/mzJmaw1Z3KgBLlA4dOhQ7d+60ONf58+cLzQLZJAK1EQESAKwE4K6qG5IAqI2nRM75okGAnFliej62/J6Ej3YkVsnrtwWIHm1jMLpfczSICrbltlpzrfpjhjmRJB2PHj0qQhcfeuihWrOO2jBRSQDUhl2Sc/QEBBSD/PxPW80uxzskFLGjn0PILb3hZUMOuCVsynKykTRtnOgvrHdfeDxrXI2HhH+jSFAz3F9LjM/eaT744IOYMGGCxfD906dPY/jw4aAooFYjob506VJcdtllWpc6/fdt27ZZ/TvOtAfieOWVVzp9bNmhRMBdCISEhID/3NHcQgAwtImCIzICwB1bKsfwBATScorw04Fz2PTDKaHmr7ddElsHdQIrwt2ZJnAiOa9SekBIsC8mP9AaPTvEedx3Hb3+I0aMwE8//STCABlGuXHjRuEBWbx4sdteqnr3qjZfJwmA2rx7cu61CYHCI4eQOG4Ywvr0Q0CzFsh87y0U7N1VeQk+vogeNBzhDzwiKgTY3QwGpG9cD0NRESKfGOS0qAK75+PBN/7zzz+YNm0afvzxR5evsmfPnoIIN5cSwO/yTZs2Yfz48brm0atXL9DTzlxld7Xi4mLMmTMH69evtzjkvffei7lz54KRCrJJBGorAu4sBeg2AsBUvbS2bo6ct0TAVQjYmtfPefj7eqNXxzj07lQfVzYJQ3BAZfGQ9JwivPLlcXzw8xkjEcBqAFP6t8adVyd4FAnw9ddfi/B/xRPAkMGnn35a/P81qZaxq86PO/uVBIA70ZZjXcwIZL6zEfD2Fur/fGHTOE9/bQ3S33odKCutBI1SIcCnjn1GUHlhIXK3foOQ7jfBO9gzI8Wq+yzR4P7111+FV96RXH+969DjtaeDjgTAZ599pqtb5tpPmTLFbaHKpql95iYpI/10bZ28qIYjEBgYKEQs3VEJQBIANfwwyOl5PgJl5Qa8+d1JrN7yD4pL9VXK6NAsHI/e2BidW0RUMfpNEWMawSe/JWLOpoNGEiA6LADLBrdHq4ahHgGw2kPQo0cPLF++XIRUKgJHUgzQudssCQDn4il7kwiYRcBgQMGhv+AfG1epBJ+hvBy533yOlCUvCLE+dWOFgNhxU+Eb5T4Prdw9fQjQ+GfZPebck6B2dWvQoIEonde1a1fNoZgCMGzYMN3zYglB/n2lweLKxgjiGTNm4K233rI4zDXXXCPEXOPi4lw5Fdm3RMDlCFDAkgSALSU97Z2UJADsRU7eJxFwIgLf7k3BuHX7rPbYLL4u+l3TAD07xIKq/rY0CggyEuDlL44bb7urawImPdAKfr76awfbMqY7rz18+LBQKGbOP8P/6fkvLS0VIYEUObJFDDAxMRGbN28WoZn0PJBIoKBSx44dRYmlLl26WBRVIhFB785HH32EXbt2CQ8PQxLbtWuH7t27o2/fvkhISLAKDT94vvnmG/GhSHVmfijyQ44fcVSrtza+YphTCIkfmXl5eWCpJ6pLHzhwAPXq1QNDOB999FExJ7LMFKHiOPzA+uqrr4R2AvG65557cNddd5ktqWRKAPAj8P3338cHH3wg1ky8WJKJ62Vf5v6YmasCoCZy9OyZet9t8QDpqQLAj/Xjx48LTCjSxbOgRLJ16NBBrOu+++4TdbhN15eZmSk+pn/44QfxYcpzw5Bfhtp+9913AiNlTx944AFcffXVVv/gK3vEvWSKC88EMe7Tp4/Ii2U4Ls89U17GjRsnql8oTc9aeS3Ljyl9KOfH3Md9cnIyGG2zdetWUUVBMWTatGkDVnRgKTJqcFhTC3dkPeqHx5FnxZ3vJ1eNRaG+5FmTUJJ8ttIQga3aIG7ybKne7yrg7eiX7xM+M88995xuI1v528H3jRLaXlJSIt7XFMOzFllri/HP5XB+DLHnO0BvczUJoHdOCxYsQP/+/d3iNdWLjbxOImAPAhTs5HeaO6ptuI0AkBoA9hwFec/FgkBqdhFGrN6Nw2dyKy3ZmeX7zmUXYeTavTh4KluMUSfQF2uGdUSbS8JqPcw08uklMBUC+vnnnzFgwABhxGsZiHq9M7fddpsYix9Y6paeno5Zs2YJQ9hS44ud99IgNPeC//PPPzF16lSrgkyWxueYagLg1ltvNWohmM6HH5NUnb7llltE2SlGTJhrlvI91QQAjUV+OFoKZ6UuA0WmTJVtLZUBVFI5OB/ua+/evS3iqdSx1kMWqDvRMoppWLKeNNelJc5lbn1qAoBYsQ/ibamvp556SoQEm1P/5Uc+P3ApcGWu8RzS6P/9998FieMqAoCEGgkM5v9qpfQxH5f5zeZyjh1dj4KBo89KrX/p/beA4lMnhGp/4aEDlZbkFxePuKlzENzuKinkVwM2e8eOHYKY0+P5JznLd8LNN99sUbuGhN327dvFe+Hbb7+ttELl/U4C15ZQYr73mGtv6V1jDkYSnXy/Ozv3nn+PP/nkE7D8oLX3DfUNFi5ciKioqBqwy3IKEgHHEOB3ISMA/Pz8HOtIx91uIQBkGUAdOyEvuagRoId+2eaj2Pj9SZHXz5z+u7s1QKuGIfD1cZ6Hfv1Xx7Hy03+MWA+7oxkG9Gpaq7EnuUhPBD3m9D7S668YUhkZGUIYkJ4XGs4UA2SZFXPt0KFDGDJkiIgi4IfXE088AXo1+UI+efKkMOzfe+89YcSZekhpHLFvGtI08tkPjWd+lPBDjR5k6hDQi0ySYvXq1cKTr24MweQ6aJyyD34Acs6xsbFISUkR61u3bp34GNIyzFu0aAF60+mZ5lzojec6vv/+e2OdaXpr6b1mv/Rk02hr3Lgx6OFds2aNkcgwlz6hEADK/JU133nnnahTpw6IJY135cOUe8C1qUkPSwSAWszRmic6NzdX9LllyxZB8jAn1VK5K9P9tkYAcC9JitDoZuNHNOfRvHlzgWdaWprw7L/55pvGCA/uO/dEaWoCgN67I0eO4KqrrhL1uUlWsJGc4n4qpb8YKcAID3Uz/SDnXNgHVbh57hlpwj44Z3rrOTdXEAD8GOd+cR/ZeJ6UtXBPuRe//fYbXn/9deN6GIHCfVEbIM5YD8d3xrNSq196JpMvzUxHyryZMK0U4OwKAZ6EmTvXwncqjWQa7NYajWiW7nvsscd059eblhG01/hX5vXvv/+KuTLKQG/je2ny5MmIj4/Xe4vV67imzz//HLNnz7ZKmFR3aUKnLFZ2IhFQIeDj4yO+/5gK4OomCQBXIyz7lwjoRODPE9mgaJ+evH6dXVa5bOfRDDy97EId3RuujMGcx9qIaIDa2qx5+dWlAfmxQI/utddea3apNMDopbWUT6g2DE0jDU6cOCEM7f379wvD0Vw4IokF5kwybJopCvxgUlhetQgTPbpLliwR81AbT1wLPyBHjx4tPorMGdVqw9yS+JNieCsg0MPC9Am1ca4mVW666SYRxq4mTtTjWAo1JVFCMmbDhg1mSQ9LBADXSYOaONLQXbt2LUhomDZFGIpGpbV9NbfZ1ggAdVoB92nixIlm81z5gTx48GCxF6b7qSYAOD4/6Lnfpl4y9Zkwp2LN9APuM7HkPLhPapLD9ExwLFcQAGpShlU1uDf8SDFtfA5IGNFAN1d9wxnrcdazUpPed6Vp55D92UfI+/VnMa06Xa5F2J33wDciUvc0y/LOI33tcmS+/3bleyxUCCjLzkLOV1sQdntfeNspGqh7chfxhSSA6VUnAWytMaWHpBnJNVu89kqffA++/PLL4v0wcOBAh0KIbYlWUMYnoczoNf59dSR/mXjxnc/yiFrRVxQuHDp0qENrvYiPplx6DUSAzw7/trpaW4NLlwRADTwAckoSAVchcDw5D8Ne2o2kjAIxRIsGIVg+pANiwlzPNrpiTcyH1MrzpzeaBho9G5Y8xfSW09vw6quvWo0UYF/86GCIFo2xbt26iWXRGH344YeFd95S2HpZWZlIQ6CntG3bthg7dqzwlrOpw96t5TOyD34YkajgBxc99fxwVJraMLeU8sBcdM7977//xnXXXSeMbRIaps2a0J96HGvzPXXqlFGI0dRItkQAKHiyogMNT4ac0wOvbmqSQBF9jIiI0H3ErBEAjNbgByiNeK6tVatWZvvlxymNekaGmEYqqAkAaySG+vzyw59pBzxbbPygZ//vvvsurIW5mubJuoIAIFHBM0eyg3O6/vrrzWLC88lwXBJGrlqPs54V3YfFhRcaSkuRs+UjpCydB0NxcaWRfCOjED18LEJuvg1e3vqiwAwlxWDVgHNrV1SpEBDUriOi/jcEAc2ao+ifI0h/dQ1Cb++LsN59ZYqAC/dYTXpZGobvcj5f1JmpCU1v+L25uZLIJEndqFEjm4gMev2Z1kPy2zSlwdw41VGOsCbsjZyDZyNA8o8EQFBQkMsX6jYCgKw9H3DZJAISgepDYM+xTAxcttNYDaB+RBBWPtMBTeMqDNHa1qwZmMpa1IaUNWNM0RHgffS60gCluJoebwwNI3oiKMxEzzuFnjp37qwrj0ttNJkz6k33hN5VGpw0QJlKwLB7pSmGuWmEgroPphNwrvTyMNSTBiPDzkwbDdtnn33WKtGgNV+1gUsRQ4bWM6WBzRoBoDauzXmS1R5pRfRRzz4pa9TSANDzHFgTzVMTAObmr+7fEtGiJmqoG0ECxVJTk1yuIAD04GF6Bk0JAGesx5nPii1rcsW1LOeXtm4VMt6y4hn28UXkw08g8snB8NIZEmqtQoB6HZH/G4zIJwbBy7f2Rn9Z2he+j5nHTk+4O+vVm85HSckhaWWp2SrW54qzaK5PkgAff/yxiDzS8sSb3s9IJ2rQPPjgg+LvoTVvJv8+7969W6QPMR1NT9NT2lBPP/IaiUBNRIAEgDk9IGfP1S0EAD+U6BmTBICzt0/2JxGwDYFNW09i4QeHjTfVdgJAEYHTCu9nPqFiQFkyGNXh2ApA1ACgh5kK/vTaW3opm+aN836+xBkOSS87jSHmR5oLjVTnsvN6erwt6RSwX+oRMPedHnxTY09PeT61cWp6v/o0WTPQlXHMpQeYnkgq01PgrmXLlsKz3qxZM3GJtf75u7K3JDMYPkthLKVt27ZNqN9bI3SsPRn2EADc45ycHJB0YkUF6kow/cScJoQaY2s6BpyjpT1jNQlWYmBjdQVTzQj1+qztqd616q0CoB6Xf9N5fmlwUeeA2gj03vHvvSkB4Iz1OPNZse3N6dyr6flPf32t8MLT01/3+ptQXpCH879sq1LWjyOH3nYHYkaMh09Y1bQLszMzGJC/dyeSZ0+pUiGA14ff/zCiBo6Ad3CwcxdWzb3RaCUJy7QmplqRxKU2iDvCac0tXXmHWYOFEVjU/rCFwHQXzHznUfeGBKStJIAyR/5tptYMtVCU6Cb+xncWDf+//vrLpr5p/D///PO48sor3QWDHEci4FYEJAHgVrjlYBIBz0fgZGo+xryyF8eSzhsXywoAKwa3R726/rUOALUxYMvkLYW98+ORpftIECjCbKb9UhyQH2tUzzclA/iBRA830wjMfSzR08N7+Y9GsPLBZ5ovbstaKMTG+SqCMe4mALSMW65FrTlAjxJLxKn/u6UoAnV0h5q0UZcKNBV91IIeeF4AACAASURBVIudHqOY3juWY2TZPRr8lqoccExrKQBaGFnaM0u4mVuj2nh3ZQQAnzmWx2QpQxpYxMVSMyUAnLEeZz4res+K068zGJD9+WakLp6LyP8NQfgDj8DLr+L9W15QgMx3NyL9tTVVUgKCO3ZG3HMz4RdfufqItfkVHTuCpOkTUHT8gvAryYTYMVM8zvinsUpRTBqrimq8o4J4juy9OkrJUj8Ml6c+QEhIiCNDufReZ5AAzpqgNP6dhaTspyYjIAmAmrw7cm4SgVqGAI3+6RsP4K+TOZVmzkoDE+9vBT8fr1q2ooq8eyVP3NbJWysvR2OKAm/0uio11037Z0QAtQeaNGlS6SeSCElJSULB+MsvvxRh9qaNH6UMq3z00UeFeJEjRo2pcelJBIA6fUBN2qiJAa0ygZbOhVYVAFNDQt0Po0KYq8s8eIasamkAeAIBwHNN7z6JGHNECHUoiAkjQujVY6RHTSMAtPbB1neIvdcXHTuKxHHDENr7TvMh+Fa89wFNmyF20mwEtW6je/iCP/fizKjBKM/PQ3D7ToiftQA+kZ5VMo2EK3UnqKFh2qorxF4ddWZus7Si1nRvsBsu1Fsi15VTsfQ315Vjyr4lAtWBgEcRAEVFRYKRZf6ebBIBiYB7EDAYgNNp+Vj/5XF8/keSMe9fGd3X2wsvDm6Pbq1r38cg3yUUC6LByxBxGtQUHbLWaLhQ6I8fi3o9x/R+0KBnWClDm/lP8e5TSI/jWis9R48pQ/UpLPfpp5+K/83Gj1IqNjOtgPoozMWnV9VRI8XdBIAtKQCmnn6tFADipFR44P9WlP6V+0w1BWx5qqwRAPRwM3eY+6xEbdDYZ9QG/zArlRv0agBo7amlPVPSHLguhhJbEt7j785IAbAmaqgukUkMWPaL0TBM62BYrzrEWlmPKQHgjPU481mx5bw461qG/p9buRj5e3aiwaJV8I2uKr6pjFVw8ADOjhuK0syMSsMzZSB2wnTU7dZdl3hfWVYmzowdKlIL4l94ESQRPKkx/YRef2v54+7OGVdHKVnCWqssbU3cI4r0UemfOjTubKy2wr+R5iqPuHMeciyJgDsQkASAO1CWY0gEPBCB7PwS/LA/Fe9uO42Dpyp7/NXLvadbA0y4ryX8fPUpTNckqNRCdno/pNSl7czlletZH8ucUQWd3lDWdWfIP41EPY0fhVR0Zz48myLsZk0oT0+/6mvcTQBoYaD+EDZV69dDAGRkZAhBRubb8wNw2LBhgsShrgDLzVFt2pyAoRZulggAtWAkCQtWXKDOgLlmzRh1hgaAWthPSwRQvR5rKQDmKiooa0tPTxfikIx6UZMWpmQbvaxK9QtTXEj2s5QZBdhMCQBnrMeZz4rWGXHF7yWJp3Fm9BAEtmqD2Ikz4B0YaHGY81u/QcrSF+ATEYWiI4cqXefl74/YURMRenu/KiJ+hYcPCiNfSSsoPHIIZyePQdyE6Qi+6mpXLKva+mQUGM8701G0mjtV49WisJbmpfVMa62nun7ne4LvRVagcXVjZBH/XvJvvCOlBV09T9m/RMCZCHgUAcCPQEYA0Jsmm0RAIuB8BIpKyvH7kQy8t+0UdhxKr+LtNx3xrq4JGHdvCwQH1E4FaHV4pTWjxnTdalEmtQHJfE2GLTP0v3fv3njqqacsbpJiZFOEiCr8l1xyiTEUnF5hzscSKaA21Bg9QKOWTb0erbB2eqhZZYARDxTC69u3r3Gu7iYAOLC1+ao9x6YGux4CgKGn7J9GJT3+o0aNEsQJ8/NNhQFteaosEQBqw71///6YNWuWxXI86hQU5vIyJYRhvWzOIADUZIQ1kosYbdq0SZSnZDMlAEhaDRkyBPv37xeECf+ZExxTr0dNAKgjHZiKQdIrMtJ8fXp1eoZphIaz1uOsZ8WW8+Ksa2nUJ04ejTqduyJ+zmJ41zWf+81yfikL54hhY4aPRfqGdVWrBVioEMAygN6hYQi77Q6U5+cjZfFcBHfo5JHl/s6dOycMRJba09OomUJRQFcrbKsFL83Ni+8JkpiKHoqeudekayj+yag2li60pJfjyHyJD/eKUXaW3jWO9C/vlQjUZAQ8igAga88PIkkA1OQjJ+dW2xAoLSvHsaQ8vPvTaXyzJxm5+doEW1RoAIbd2Qy9r6pfKz3/3CO9Zf3M7afa8GNYKD0ZNKTVfVoLFyVRMHbsWBGur04jUELVGUZNBWp+uDC/X91oqNHopUfbNP9TLRhlTegoOTlZ9M8PXnMK+NVBAFjCS/1xzrmSLGnVqpUREj0EAC9WPMfsj6Hn/HDWKq2n9SxbIgDUXn31+TDtj5UYGArLc8Bm6u12BgHAftU1xEkY8VyZppzQsOeZIHlljgBQi2Va2iv1uWIfagJA7dW3FjlDzyDJr7feekvMw5y4ozPW46xnReuMuOL37M8+QvLz0wAfX8RNnG7RKFciBaKeHoqQm28DUwcoDnhu9TKgrPJ73rRCAMcoPnUS0c+MRGlmOvJ/2y768MRyf9wjVm8hMaicf2v75i5RQKXyiaW5aJVPdcXZs6VPOu0ogMr3dvPmzS3eyr+bW7ZsEdEASnqbLeOYXsv94budhKVaKNeRPuW9EoHahoBHEQA0/PlBRCJANomARMB+BJjXn5iejy2/J+GjHYlIySzU1Vmz+Lp45MbGuKldLOoG1k6vv7JQdSixVn61KTimuZmLFi0SXnQ2de43Qw8p0sewUSo08x3GD0yGNjP8nx8qzOGnMBEbjSx6ligIx0ZDlXPjxxNDF5mywBzVdevWiWgoc+rPFAykl5zho/wDwCgEen5jY2NF/8yh5piKCBu94gMGDKjkzXU3AUCcODdixI82GsIkPqiZwFBxeocsfXTrJQDU5Iyyn+p90/UAmFxkiQAgSUOtAYrdsdGLTT0AGs5c1+nTp4XRr+yj0q2rCACunSrhPHfKuaJnjB/mxP2TTz4RxIqies5rzJV2VEe+sJwiUymYvsFzTU8eoykYVREaGirCqU2fK7XhTuOFRATTAJj7z/v4TLz55puVBALNGTnOWo8znhV7zo2j9xgJAHbk44voQcMrVQFQ+ud1GW+uR4Mlq+GX0LDiPxsMyP3uSyQvnFOlVCBTCmLGTEbAJU2QPG8mvPx8ETdhBpgqcDE09XnQWq87RAGV97CluZi+L7Tm7K7f+f5jZQ++X6l3Q7KaJWdNyWzT+TBK6LfffhMpbmqdHL3zppYI3zl33HEHoqJqnyaR3nXK6yQCehDwKAKAOYQkAPjxLZtEQCJgOwJKXv/G70/in7MXyvhZ6ykk2Bf3dmuI3p3i0LR+XXh71T6lf9P1qUPC+ZtWuLw5fNTeenVotbkyUubu58uZRhlD79V5iXrEqNhfnz59REh7XFxcpe71lCHkDRyfYa8MUTf9MHM3AfDwww8LEoSh8ly/aeNcGbLfr1+/KnPVSwCwT3XYtzXPvN4ny5oIID3ZXI9C5pjrU8lNzcvLE95HU2PXWREAHJvG/YIFC4wkgOl8OBcSQfQ60ng3RwDQ8KZ3nsSFuUajiKTH4cOHxce/KQHA+6myzprllhr3mmM3bdpUkGqWwpydsR5nPCt6z4ozr8vf+RtOj6icXhQ7djLq3f2gcRgl/N9QXGxWJyB/7y4kz5qEkuSzFqcW2vN2TY0BZ66ruvvieWCJUUbJ6KlX70pRQHXKjCVcaiIBwPce0+BINioYmovc0tprrv/IkSOCMCcBTBHdf//91/j3gVVUSGpffvnlglilEG50dLTM8dcCVv5+0SDgcQQA/+gzlFA2iYBEQB8CDPFnXv///aAvr5+9+vt6o1fHONzZJR7tmtaDr0/tE/izho46/FdLgM5SP2oxQHOlmBITE7F582bhGeUHDN9dvI6e01tvvdWql4IkJ/M/WUZOXSedRtrVV18t0gYUb7Kl+dHYYvglIwb4EUXDWhmfxjaJh4SEBLO3u5sAUAxFhufTc845c778yGOFABqCDRv+58E0mbEtBIBaVIvGLqMtrFVf0HrCrBEAvJf7SE8/jQoSRjwDNJK5dySNbrzxRhH1wPB7euR5Lmkg33333WJoZxIA7I/kFJW333nnHVFaUsGYehUPPvig+GCnUjbPnFpbQo0D83bppTPXByNSeKaU82Mussbc/fxQ4XN4yy23iGeD3jv1XnEuzzzzTBWhRmesh2tz5FnROiOu+L007RwSJwxH4aG/jN2bGuslZ88I1f56fe8T0QHmWvGpE0ia+RwKDx0w+3v4ff0RPXycx4b9m1u0aXSJ1v65ShSwthEAfNcxjH/p0qVmS3w6IraqtQfyd4mARKAqAh5FAPDDgR9QfDHKJhGQCOhDgOH+r379L1Z+elTzhg7NwvHQDY3QpWVkrQ/x11ysvOCiQ0ARl2O+r1IO8KIDwcqCtQiN2oaVp61HjT+jACgEyLJ8bFFDnkXkIwOMJf3ytm8TBADLBNa55nqLW1d0/B9RUaA0NbnKNfGzFoi8/4ut1QRRQD0EgL3ktbP386+//hLRRQzbt9QcKbfq7PnK/iQCFwMCHkUAMDyLHhFJAFwMR1eu0ZkI7DuehaEv7UZeYVWBP+b197umAXp2iAXF/WSTCHgqAkoOu96Sj56AAyNVKDjJv5v33HOPiPwwp97PtX7//fdCs4KRIsSqQ4cONQ4CT1uPIwAX/XsM57d9D/9Gl6Dutd2NJfvYZ9rLK5D++stouOpVBLfvZJUASJo+Ab6xccj7bbtRHDC4Y2fUn7UAvuHmKzU4Mu/acK8tooBcDw1gplNZerZsXbO6VKWleymmyVB7VpKpzsZoNWq3MILJWqNGSM+ePatzqnJsicBFg4BHEQDcNRIABQUFF80GyoVKBJyBAA3/KRsO4If9FX+glbz+ftckICEqyCPy+p2Bk+zDcxFgDik1DxiS76j4X21CSW1IXHPNNSLFwFQ3gutRK/jzI33hwoU1UkjL09bjirNUXliIlHkzkPP1Fk0CIH/PHzi3aikSFq5A8ckTyP16C3xj4hB25z3wjbg4jX9lT6pbFFBLBJDzVKcMueIs6enTVBTX0j0sV0t9Dx8fHz3dymskAhIBBxDwOAKA7D8Fk2STCEgEbEPg/Z/PYP+/WQ7l9ecWlOJESh6OJ5/H2fQLRBzFAZvVr4tGMXXg51P7RQJtQ1ZeXRMRoFbMhg0bRB5+RkYGPvvsM5FXbs0IdvY6DOXlKD5+FJnvbYKhtASx46bBOzDQpmHyd/+BpFmTENi8JWKfm2GXR1ZdmYIaFE8++aRRfZ9VAJjT//rrrxurLVCkj7nNNbV52nqcjXNZVqYI/y88+Ce0wvizNr+P7E8/FKkCPvXCnT2VaumP0aI5OTmiGoUjHvnqFgVkdQ561q01WyvYuGpD9EQB9OjRQwiARkREuGoasl+JgETgPwQ8jgDgS12POqs8ARIBiYBzEEjLKcLXu1Pw0fYzmpUDGFlw/3UN8cD1jRAd5sZ0AoMBJSlJOP/jd8j98Tvx4Uv1a5bI8r+kCep06IQ63W5AcNsOKD5zEnnbf0LEowOcA5DspUYiwI/3JUuWiH9Kc0fpLo5FYz/32y+R/tZrKD5Wob1hr6L6uZdeRMbG9aIPrXBuSxuhtzIFRSafe+45IcTniOHk6gPhaetR40XSqDwnG2XZWfAJj4B33RB4edsmwqomAOpefyPqT50L7zp1q2yLUimAY9Wf/gK8g+u4eutc3r9yNugZZ8UK5p470kggzps3Tyjb62nOFAVUi4NaGpsK+5xbixYt9EzPZdfwu3zy5MlWq56wTB/n2qxZM5fNQ3YsEZAIVCDgcQQAXzL0WPDjTjaJgETAdQicScvHss1H8cO+VJSW2/a8kQgYc3cL3N6pvssrCJRmpCP9tTXI+vh91Ln6GkQ+/AQCWl0hPK38mC5LO4fzP29F+ob1RqGren3vRcyYSfDy9XMdgLLnakdg06ZNWLNmDVJSUsCSWaxbz8oCLjduDQYYSkpgKC7C2ZnPIe+XH+0mAJQIgKAr2iJ2zGSHvLRKZQp60FmZgn9P1Qr8t99+O8LDa48X2KPWYzCg4NBfOLdyEQr27jI+OwzHj3joMYTdeS+8g4J0PVNqAoAkaOyoCeJ+L1/fSvcrQoJ1u17nEeX+eJ5p+K9cuVKs01nRPtUlCsj31tChQ0XFDmuNpTeffvpp17/XNE4fS4gyzcpa++CDD9ClSxdd51heJBGQCNiPgMcRACzRwjQASQDYfyjknRIBawgUlZRj4/cn8PIXx1FcWu4QWANva4qnb23qMhJAqWVdlncesaOfQ8gtvS16y0gUpL44H7nffmG3MeYQGLX9ZoMB2Vs+Rt1rb3DICK3tMNg6f8WDb28EgK7xauDelCSeRuGRvxHS4xZdS7ioLzIYkPvdl0heOMeo6m+KR0DTZoh7biYCW19hVPq3hFn5+VycnTIGeb9fMBxDb+2DyMcHwi+hIQyFBcj741ecW7EIJclnEfHIAEQ/M7JWbwHTe2bMmCFKiKoby2uy3GdwcLBD67NVFJBjDhw40KF897KyMqHFQVLDWnMW0eEQQEClcqaW+qoJmgWOrlPeLxGoDQh4HAHAvE7mc0oCoDYcPznH2oZAcmYhZm36CzsOpWtO3d/XG03j6ojogBPJeWajBHy9vTClf2vceXUCvJwsDUDvVdLMiSjNykLcxOkI691X88O4LD0NZ6eNh09EJOImzdLtUdME4yK4gLXHU5cvFESLp+QKu2Pb3EEA1MS9yfrw/+DlH4CwPv3cAXOtHqP4xHFRio/GuLXm5e+P2FETEXp7vyre/Er3GQzI2LAO59Yu18bFxxcNFq5AnS7Xal9bA6/gt+DOnTsxadIkHDx40OwM+dugQYPgaxIBYetyqkMU8OuvvxaaHVpt5syZGDBgQLVGAaSnp4uIhZ9++snidCUBoLWT8neJgHMQ8DgCgArAaWlpkgBwzvmQvUgEjAgkphVgyoY/sfd4lllUaPD36hiH3p3q4/LGYQgJuhBOWm4wgPd/uP0MNm09VSlygFoAywa3R6uGoU5DmwYPPVwF+/fAWo6ruQFJHKS/ugbxzy+RhqzeHWEJ1vffRs5Xn3mUWJje5TtyncsJgBq4N6UpyTgzYQTC731IEgAah8dQWopzLy1F5v9tMF7pF99A/O+Ss2eq3u3jK9KcIp8cDK8AyzorxSf/ReL44Sg+fdLqDGx9fzryLDj7Xr1aECxryTz+u+66yyEDuTpEAVlab8SIEVaNauLaunVrvPTSS6AmQHU1VuiaNm0amHplqbEKwMiRtTvapLrwleNKBGxBwOMIgPLycpHPKSMAbDkG8lqJgHUEMnKLMfG1/fjjSEaVCxtGB2NArya4qV0s6gZWziE11+uxpPOYvvEA/jqZY/z5nm4NMOG+lvDztU3MyuysDQakb1yPtNXLxM9aKtemfZTn5yP9lZWIePxpSQDofDCUXGH/ho0lAaATM+UyVxMANW1v+HylLJ6DnC8+FVE2MgLA+oEpy8kWhjrJTD5fcVPnIujyirruJWdOI3XVYpzf9n2VTkJvuwMxI8bDJ6yexQGMUVLpaWav4XjxL7wIphfUxrZ161YMHjxYlzC0swRASTqsWrUKCxYs0AWZo6KA/NZ95ZVXQA+/VmOkAFMPAm2sNKLVr97fCwsLQT0CagFYajICQC+a8jqJgGMIeBwBQDhYr5hEgGwSAYmAfgRKygxmS/SVlpXjlS+Pi5x/daPHnzn8/W9ojKAA2+r2kgQY88penEzNF10yCmDV0I64LL6qErX+FVRcSe9/4oThKDz0F/wvaSoMUsVjprev81u/gX+z5uKDWzbrCBQdO4Kzk0YLTyLzjz2pXJg79t6VBEBN2xuqyqe/thbpr78soJUEgPYJU8L/qWPScMlqBP5n/Ct3Usg095vPkbLkhSr6AMEdOwtdAGvvv+LE0yLX35RECGrXEbFjp9Ra41/8LSgtFaryzz//vDbQADp16iTy6Rs2bKjreksXuVsU8PDhwyKFgToE1pqzIh3sBUcSAPYiJ++TCDgfAY8kAJgCwNIsskkEJALaCChq/mHBfphwf6sqJMCfJ7Ix9KVdyM0vNXbWOCYYcx67Am0uCdMewMIVH+9IxMy3/jL+Ou6eFujfw3GDm8Z74uTRot+Qm251ei4/CYbszz5C7ndfgQYW826D212FsDv6iXQDLz//Kis2FBUh7/ftyHj7DQS1aScEtWgM5XzzBTLeeEUYz/zgjh40AkFXthdaBfywz//jV2S8uQ75+/bAt149hN//iPhnGtrLMOGCP/cg852NCLikKaIGPwuKGma+uR5Zn28Gva51OnZG5MDhCGp1uVELQV1CjpP2i4tHgyWrBXHClr/nD5we+r9K61EbbTlffIKUF+ebFSYz7YudcE30ZGZ98LYQICvPzREkS9id94CVF1jSTN3K884j//cdyHjvLaHhEHb7XQLH1JWLUZ6ViZiRExByYy9NbQdLYyt7F35ffwRf3a1K3rQ945ckJSJ78/vI+fZLEaJtHOOhxxHcqUsVEUpTAoBK7Od/+AYZm15H4d8HEdiyNaIGjUCdztdUXafBgOKzZ5C9+QPkbf8R8XMWG/fO1XtjNEBLipH323Zkvf828vfuFOU1aXCG9rod9e55CL4RkeJSPjfJ82eKigfmWvi9D6Pg4H5RolNppsKIWudV7HNpKYoOH0TWJx+Icoux46ahLCtDGLl5O35CWN/7EPX0MHgrom8GA4qO/yPO5PmftqI0PQ2+kVHirNW7+0H4xsTa/Y5zxo0F+3bj1LAB4BmNfmaUxdx+4pY087kqIf303sdOmo2g1m0sT8dgEOsuPnUCKCuDX0ID+MbF21xe0BnrdXYfFIaeM2cO3njjDV1dV5cooCM6BCQ6Fi9ejOXLtTUd2rdvj6VLl1ZLKoCeUoCyCoCuYyovkgg4jIBHEgCZmZlgrpFsEgGJgGUEmJf/6W9n8fz/HRI5+e2a1sOLg9uDRIDS6P1nqb+N31/IE60fEYSlA9uhRYPKxpqtWFMTYPia3fg3OU/c2qdzfUx96HL4+zmWBpD28gqjhzGi/xOIHjpal4GoOX8qcX//lRC6q3fX/Qi//2FRF1sdhmvqcWO5rXMvr0TO5x8Lw4iNitrhDz2KlHkzKz64fX1RfOJfoKwU3iGhSJj3IoJaX4m0dauQ+d5b8G/cVIh/0Vhmi3pqKCIee0oYAvQK5nzyATLe2WgsYcj+Gf6bNHWsMGwqNR/fKoKIJCfS1r+EjI2vViEAFIOKCuRJc6aKOZrz2pIQSX5+mtUIAJIQaS8vR/GZ04h9dgJ8ExqgNPEMUpbNR972bQhs1UbUGvdvdAkoxsj1Z3/xiRE3jktSgeSOggXJkoQFK+ATap2IolFI0bOMjesR8eQgRNz/KODnh8I/94p5k4CJGvIsIh8ZIM6KPeOT3KDRnfbKKsQ8Ox51r7sB8PapNEbk/wYj8olBlYw4NQEQ/ew4QQid//lHQYYUnzgm1q+ci+D2nYzbSWP13MsrUHyswutnjnDhf3f23qjPE3P5k1+YDp/ISEQPHCGM5fL8POHlJ4FhLoRcXYLO3FkiaZI0a5IgisxVRiApc27lYmRtfr/Smmnss9Qnz3FparKYJu+Penookp+fLsgs0Xx80WjlegS17SDIgsx3NyL3h28R++x4BLRqg7KMdKS9ugbZH78r+o+b9jyC23XUfD046wLOiSr8ChmmkHANl69D8FVXWx1GjZ36QhIasROmo2637s55FzprsW7qx1aPvCPGuHpJ7hQFPHToEIYMGaIZBcD5OZp2YO+2sRIDRQApymiutWzZUkRsNGtWO1NO7MVF3icRqA4EPJIAyM3NBf/JJhGQCFhG4LPfkzBz4wGjOn+DqCCsfKYj6N1XWmp2EUas3o3DZy48T+Pva4kHr2/ksGp/YXEZZm06iC92JonhurSMxIIBbSuJB9q6f+WFhUiZNwM5X28RtzqzfJWSSx3e735EPjW0khFH4zZ53gxRQpBGGnUHfCKjjNNnyTOqeNPQDLnhZvg3boLQPv3gn1ARaqoO1Q697U74xScI4yO0Z28RUUAj/dyaZch8583KaQ2sJ0/vXfJZIapGY7DeXffBUFaGwOatUOfa7sKAzHh7A7I//dBIMpiGEitGhiUjsvRcKs6MHYqio3/bRQDQqEl/fS0KD+xD/ZkLKuUlqwUbTQ2+omNHkThumCBAwh98DL6xcah3x90i5Dn1pReFV9TUoDZ3Zgr+3IszowbDv/ElSFi0Cr7hFV5pqNTQA1tdXvk3sS86x/fxQfbnm5G6eK7wwte55nrjNISI24qFyHxvkyCMGi5/paJU239NIQDo4Q9o1lxEkQS2aSu8rzSwz04fL4xhRkjEjJkEL98LBJ16/vYSAPbujVIxwzskBPWnzoV3nQvpO4VHDiFx1GCUZmZUmbcWAUBYtNIiSBjxPJpbs/pZZElKYlqv730oTUtFyuK58A6qU/F8RkSKPcv8vzeF4Kc63afS89zuKtSfvVBEBbij5f74nYhWiJs8S0QWFR46gKTZk5HwwovG6A5r8yjLzkLK4ufFu0jddFcIcMciq2EMWwxkZ4XKu1MUkCUBKfJHMUM9jcKBY8aMcbjygZ6xlGt+/vlnUYmAkQDm2k033SRSMMLC7I8stGU+8lqJwMWMgEcSAPT+MwpANomARMA8AiznN2rtHvytMux55drhV6FziwjjTQdOZGPwyl3IK6wI/yc5QJKAZIEz2vLNR/HaN/+KrphOsGJwe9SrWzWEXu9YpgQAvV40nBxtDI9NmjoOxWdOosHSNQi4tHmVLhUjkx5QtTeZF6qNnrC77kfsqAmVUwUMBqStXY70DeuEUZMwfxkCLmtZaQyG+J4e8bTwsDZc9aogGpSmXjcNGXrS1UamYuSxugGbqTGpRQBoGW1aXubCv/bj9OghiBs3BSE331YFu/Q3XhHrp4FMfIOuaCeuUY9LA7k+QnYmhAAAIABJREFUDTcNb7+5vbY2PxI7p0c8ZdaY1Ds+CZ7ECSNE9ELclLkXwsv/mwzD3kkQUZCNompqY1MxdhnNED9zgSA51I1pHanL5ovUEHPRDsra7CUA7NobRWjz5VVmS8TRS5+ycA5yvvsK0U89g/CHnzQSZlpniWvXIgC0zqtyPyMnzOXNcwxlz0Jv6S0iakwZTXUqka1Cova+bxjFkLr4eRHdwLmzpCbfA4IQmDb3AnGlMYCI6lm3ChlvvVb5SgsVAkga8L3iVz/B3qnX+PtsNcadKQpoiw6BI9556l8NHz4c27dv19wPkhwTJ07Eo48+6hYSgATFkiVL8OKLL1qcG9X/R48eDR8f2zSFNBcrL5AISASqIOCRBADz/6kDIJtEQCJgHgHT/Htedd3lUXjugVZgiL/Sdh7NwNPLLoTr3d2tASaa0QmwB2eKDs579xA+/KWilNVtV9XHtP6tEehv/x9/UwIg8omBiBo43J7pVbqH3rSz08ZbNMJ4MT+gmYPL0Gx+tFMMzzc6RvSj/s1SVIKWEa2uBW6NALDUv1oc0XR+WgaVltFmde7/kRvZX34m9AXMKYor9xOrmGcnIPyBRwRu6nEdIXPokT47cSTqXtsd0cPHViJfrK1d7/iKkc5c/cjHn7bpvGkZu1rnwiECwM69USJCqGNhq8im1lkieFqYaJ1X5X5rGiAKbpZC69X6FyL/fvg4i/n3Nm24lYsZws/IBj7rovn4IvyeB1GakoSY8VN1EwC8laRf9ifvI2XpfBH5o26MUIkZNVFEIPG9kLpsgSAFtVIMnLXO6urHVlFAZ+XL25qC4IgOwVdffSXKAlrysquxd1akg579PHbsmKjIcPDgQbOXcy7r16/Htddeq6c7eY1EQCLgIAIeSQCwAgCZUNkkAhKBqggwr3/Jh0fw9o+njD8y/57Gf3BA5TJ+pgTAk7c0wYi+zqkjnHm+GCPX7sH+f7PFPJ66tSmG9nEs90/tQWOfzkgBUPdpLidZjbDiyVbnGfN3NTFRXQQAw8XPrVoicrN9Y+IqGeNaBpWW0WbNSC0vKBB59tQR0NPU+GiNq6c/s9cYDChJSULON58j64N3RM64OQ+6nvGZYpE8f4bdZe20jF1XEgD27o0iTBfYopXNVR/0YKqFidZ51bpf/SzoOUNaz72ePvRco446UF9v+rzq6UtcYzDg/M8/IGnOFLNCneIaM7oguvuvhRd6uiigLYKA3D5GOrzwwgvo0aMHvLy8XLKjdMoxNYGREJbabbfdJoQMZfi/S7ZAdioRqIKARxIAXKUsBShPu0TAPAIM55+y4QB+2J8qLqgT6ItVz3RA26ZV60XvOZaJgct2GnUCnEkA/HIwDSPX7BF9+3p7YfXwjrjqsgvpB/bun+KN5f3OqAJQfj4XZ6eMEar1WoaA2pOdMHcJ6va4RSyjRhAAKkE4zkkdRaBlUGkZbdaMVOVeiqupKwzo2V+tcfX0ob6GQn2F+3YJkTfqJEQ89LgQYUwc84zdBID6fNgTpaBlrOr18NuTAmDv3iiGqjndBK090bOnWphonVet+9XPo2k0jdb8XfW7KXlpOk7d63ogdtxU+EZF2zwFSxUC2JE5YUqbB6hlN9jqka8OUUB6xF9++WV0797dZnRtXZ8rSQC9qReLFi3CQw89ZPNa5Q0SAYmAfQh4LAGQnp6OoqIi+1CRd0kEPBiBrPPFGL5mD5jfz9a6URhWDGmPiJCqufemSv09O8RhxsOXIyjA/jB9jnm+sBTT3jyArfsqSIgebWMw4+E2SM0qQHGpAa0bhdq9A+pcfJazszVE2XTgspxsJI4fLoTYtFTn1WHDasOiphEA7owAUAw+hjWbCuBpbbIeY1GrD+V3VkRIWTRH/L/Rw8YayyHqTQGwVLNeTQDYEyquZay6gwCwdW8UAsA3PAIJS9cIwUm9Tc+eamHiTAJATdTpXYMrrlPC/1nhQlSAOFmhjaJurJQRN3m22TQarTmx4ghTlCgqqDRWC4kdM6WKZoVWX57w+9GjRzFq1Cjs2bNHcznOCpXXawwrE3IkBeGPP/7AsGHDQOV9PY3GAMsl9u3bF97ejlXiUcbjeqlHwLx+a/O45pprhPhfXFxl/RM985bXSAQkAvYh4LEEQHZ2NvLyKsqLySYRkAhcQCC3oBTj1+/Dr3+ni/9oTXzPVKk/OiwAq4Z2xGXxFxS/bcWWKQivfHkcL3/xX54rgMsbh+J8QSlOpuY7rAUgFLznTBalvdgcFfBSh3j7JTSs8GI3bGx22YqgnKlhVNMIAHdqAFTykI+dLGqrW2okW87/sg1ht90hLtFjLOo5fzQYk6aNh3+jJlUqNDhMAKgqTwiP+PwVFr20FMdjLXq1EKKWsetKAsDevVETXbEae8prfaNijM+Mnj3VwsRRAkDtbWd1iehnRlnM76fOQc43XyD05ttAJX1XNZIqOd9/jdiJ0+EdFIyCvbuQPG+6KDOqbqI04dQ5okKAraVY1OSouWolrlpbTezXVmO8tokC2ro+7hGJDpYSHDhwIIKDL1QDsmf/mIr7+eefY/bs2VaNf465fPlyUZpQNomARMB9CHgsAUDjnySAbBIBiUBlBIpLyjH77b/AMoBsLRqEYPmQDogJCzAL1Ve7kjHxtf3G3wb0aorBvZvC18d2L0FJaTle/fpfrPvyuDGtwHRQZ5AMNBASJ44Uea9CXX3OYptCZ2nIl+WdR0j3m8T0sj78P6Qsmiv+tzWPoWKssdSfWg2+phAASnpEWJ9+iB03xSiGpxhUlnKNtYw2aykA6jJ45urCq/ef5d3Ki4oQ8l/qhNa4ep5tNSFkLkTfUQKAczBqPwCIe24miK854yz3+6/hFRSEul2vM05dy9h1JQFg796oxeqsPV8kdDI3vS5U9lnhgU3PnmqJ+DlKAHAeyrNAtX0+05YE8AoPH0T+3l2IeOBRPcfNrmuYjpL1/iYEtWmLwMuvNPZBgb6UhbOFsKi6KRUCQm7pLcpF6m0K9nwvshqFOUFOvX15wnXVJQrIb9Px48fjs88+0wWjvaKAtq5PmczNN9+MsWPHok2bNnbpAlBngekLq1ev1hQjfPLJJzFlyhQEBgbqwkJeJBGQCDgHAY8lABj+zzQA2SQCEoGqCKz/6jhWfvqP+IEaAGuGdRSRAOZaWk4RJr66H7v+qSitGRLsi1mPtEH3K2J0O6AMBuDgqWws+egIdv/Xj7V9oSDh/dc1tHvrTMvehd7aBzFjJsNHVavcUuf82GdptPAHHjV6BZWSYQwjt6gDoIjsvbMR8TPnI+TGnsYh3EoA9H8C0UNHVzFAjXP47qsqpdsqVRhYvq6KMUQ8zk4dh5LkszAXCq8lVJf36884M264UCOnwVh/8hz4NWxUaQuKjh3BudXLEDdxhpGs0WMsah0SdR/qCgPKfXrLAFpKAWA/Sik9Eb4dEiqiDFi2UP2AMA+bZdliRk+qVFO+OgkAzt2evaFXPGXJPGRvfk/AaO75UkrR+TduUkGI/Nf07KnxPDGigtU0wiON9/PZzvroXaQufcGsbgMv1MKU1/C8nRk1WKjgk5iKmzoXQTS+VUJopSnJSFk8F1GDhpst/al19pzxO4nI9LXLkfn+25W78/FF9KDhomKGl5++yASuOfn56YibNLPa1uMMTJzZh62igPfee68IlQ8JCXFoGrakIHAge3UIuD6G19PLbkujZ/6RRx7B//73PyQk6CsPScKBIf/z58/H3r17NYdzpOShZufyAomARMAqAh5LAJSUlAgCgGFIskkEJAKVEfjprzSMWL3b+B+H3XEZ/teziUWDntePXlsh2MdGEmB0vxa4vVN9+Pla9kAx3H/v8Sxs+uEUfvrznEWvv3p2HZqFg2KDXVpG2BVloPRlWgs7qF3HSrnfpmeC12d//jGKjh4W13mrQyANBmR/vhnJ82aK2+ImTkdY776VjAWFJAho0apKXq3a6HFGFQDTKAQ1wWDJI5v32y84O3kM6DWMHT2xktFQlpWBM+NHoPDAvkrGnBL+zPmzFGLh3wcRfv8jiB42hhLj8PL1E3ioc8LjF65CUOs2wmtKg5jiZaYGI0OpKdBY9/ob4e3nh/w/fkX2l58KkTM1caLGzZ4Se5ybWsMhoHkrQc7QKKUhmf/7dqSufhHFx44KD3WDpWvg5eOD0vQ0MW+945sSTur1CXy2fY/zP34nyBP1+vibYqxyvPrTXzB6ypXz6WgEgKv2hmTY2edGovj0STFV/0svQ70+/RDQ9DIUHT+KrM8+gl9kNOrPWgCf0AvkojrtoN7dDyBm5ESgrAyZ729C2B13i2uFh3/EwIpnbfxUhN5+l/B0l2akI+uDt+FTNwSpKxYJBfsG85chuMu1QHm5kbBTMK3TuauI/mFOfZVmMCB943qkrV5W8ZOPL+pcfY1IP+H1hQf2I+vTD1HvngcQ+cgAm8Ptnfk3h88PIxbOrV1RpaRf+L0PIXLQCE1yk5Ew51YsFM+dp5f7sxV7W0Xz7DXGTee1Y8cOjBw5UleePg3yBQsWiBx9W5utJIe6f47LiIC7774b7dq1Q3h4eCWNAH5rJyUl4euvv8bbb7+Nv//+W9f0HNE30DWAvEgiIBGwioDHEgBkIjMzM8GXk2wSAYlAZQTOZRdh5Nq9wivPRiHAFwe1A8PvzTUa8jTiV2w+WsmIbxZfF/1vaISuraIQ6FdBBBSWlOPwmVxs3ZeC7/enIje/cg1qc/03jglGv2saoHen+ogKDdAdWaC1r1R9p+F6bsUiYdSxBbZsjTrduiOoVRthBJflZCFv1x/I++l7RPR/AvXufcisR41GXs6Wj5CydB68AgIRM2yMiAaAn58Q7Epd8jx8Y2IRM2I8fMIuVFTgHGh8J82YKAxi5t7GTZkNv/oXvCqiFveS54VuAQ1RGoo0jr18K8oyipreWz6uSEMoK60w0kdONBpWagLAOzAQQR2vRszwsfBr0EgYRjR0eW9Q+45V5lcxgEF4GOlVZaMX2z+hAUqSziLq6aEI6X4zzkwYAXqx2UimsN59cKeuwjBTe1N5L/OUA5u3RMyo54xESll2FlKXLxDl8qo0ejOHPCvIBfWaaTizhGB5fl6Fl3bSLARe0c6msGfTtdE497/kUpRlpAk9AhImFHnkGGyKMBqvs2V8GlhpLy9H5rtvVVke+4odNRGht/e7kGtuMEAIs82eLHAVud3TnhfzUcK66f1NXTwXOV9+VlGuTWUMcxD+njJvZkWJRR9fMB8/jMbyf+eG17hib5QFkuRJnjVJRIaYtuCOnUU6hF98g0o/ibSDl5Yi8/82iP9OMoakC8+zYphSK4G4EH829sHUCZSWov7UuSgvKsTpof8TvxHb0F59EPnYU+I6NabEJGbEONS78x54BVR9t5H0S39tDdLfer2KYc2+w+9/GFEDR9QIkTzxLvvmc6QseaFKST89FQLK0tNQ+M/hKpEpWu/Qi+V3WzzytVEUkCQAPfPr1q2r9i299NJLBZnRpUuXap+LnIBE4GJFwGMJAHr+s7KyUFhYeLHurVy3RMAiAjTol20+io3fV3jv2Mbf1xIPXt/IovFdbjCAegBLPjwCpgU42hhFcG+3hujdKQ5N69eFt4tqEHOe/NDP3/Ub6E0tPPI3mMPM5hsZBXqFKfBV9/oe8NZKETAYQM8nvZDMyyWpQIOXnsZ69zxUyXhj/2oPsileJA9iRk5A6ovzkfP1FrNwspIAm2LsmF6khKVXSjHo/wSCOnZG+mtrUXjoL3FLcNv2oNgZPZyWwoVpmOV+8wXOrV0u1lWnY2dEDhwu1PJpvDN6gPnJYX3vgT+NOvV+GQzIozd95WKUpqag3h13I+LJQVW8kvRk5v22XRh/+fsq1Lc5t4hHn0Jwpy5Gw1edkmC65sDWV9hce57jcu/T31hXZW3lBQVIXTYfOV99hsgnBwsSojQlCWdGDzFr2Fobn0Yaoxky3lwn1ufl44263bqLHHihlP8fZur9Ml2fUs4v+/NPkLFxfZVzofxecGCfIEcs3c8KGKI5eW9Mx1O88tmffCCwJVFDz37YnffCm0a7mcbzxPOZ9fG7Ig89esQ4BLftWOlMqa8h4Vavd1+EPzoAvhGRIkKAhnDEg4+Beht8bq1hyilYKvfHPWOFj6z33sL5X34ERT9JEoY/9LjoW294vZ73Ic9hwd7d4N6xMec/qF0H/WMYDMjfuxPJs6dUOZsWKwQYDKAgnC1aAXrW4onXfPXVVxgxYoRm3jrXXttEATlne9MBnLnXrVu3xrx589CxY0dndiv7kghIBGxEwGMJAP7Bo9AKX3iySQQkAlUROHQ6B8+u2QNGA7DVjwjC8sHt0Czeem5jek4R3v7xNN787gSKS21LsfH39UavjnG4s0s82jWt51CIv9zTCwjo0RiQeEkEJALVhAAN9327BGFjqurPaBpGDZF00NtIQibPnVqppB/vrVIhwGAQ0SFM3WGEDSMiZLOMgK2iec4KY+d36owZM/DWW1Wjh8zN1l5RQPbFNb755pvCCD9//rxbj0P37t0xa9YsNGvWzK3jysEkAhKBqgh4LAHApebm5op/skkEJAJVEWAUwNKPj2LT1gtRACQBZj16OTo2izAbCZBfVIpd/2ThvW2nsONQuq6cfo7MvP5Hb2yMzi0iEBwgP0KdfR4lAeBsRGV/EgHnIMAIg5wvPhFq/owuMNfsUfW3VCGARn5or9tFBZP8PTtRdPRvxM+YD5/IKOcsyMN7sTVfvk+fPiKcPSzMvIiuXrhsSUFgn47oENBBtmvXLkyfPl2XWJ/eNVi7bvDgwRg+fDhodMgmEZAIVC8CXl5e4lkMshCl58zZeRn4xnFz44ucUQDVMLSbVyqHkwjYh8CZtAKMXLsHx5IqewK6topE364JqFenQuTtbHoBPv8jCXuPZek2+qkPwLz+nh1iRV6/bK5DQBIArsNW9iwRsBsBtXhoWWmF+GRJiTEFqVK/dqj6W6wQ8F/HWmU37V6Xh99YW0QB6cW/66677CrVxy2kUPbatWvxxhtvuCwagMKBEydORLdu3SqJB3r4EZLLkwjUaAS8vb0FAeCO8pvVQgAUFxcLIcCysrIavRFychKB6kTg98MZGLt+ry6xPq150tAncdC3SzwSooJcmtevNZeL6XdJAFxMuy3XWlsQYInJxMmjUffa7ogeMqqivKXBINIAUlctNoocqtejV9VfuYe6Ahkb1iPt9ZcrCRlK49+xU2KLR742igIaz4/BgAMHDmDRokX49ttvHQNNdTeNC1Y4ePjhhxGsrqjjtBFkRxIBiYC9CPj4+AgCIMCMOK69fVq6r1oIABr+ZDiZ8ySbREAiYB4Bxub8+Gcqpm08YBcJwLx+qvff3a0BWjUMkXn91XDQqGCfNPM5IUzISgbRQ0dXa9myaoBADikRqFEIlKYki8oZAZc2q1IWlBNVVxUxTQ3Qo+qvXqxpGUqmFLBUqCz359iR+PHHHzFw4EBd3vHaKAqoRofC2Xv27MGGDRvw5Zdf6lqzOXRbtmyJRx55REQmsGSgbBIBiUDNQ8DX11c8n35+FVG+rmzVQgBwQSQAioocVyx3JTiyb4lATUDg4KkcLP7wMHb/k6k5HV9vLzBN4L7rG6Fjs3oyr18TMdddIFTMd/+BpFnPgXnBrMceP3MBAppcKkkA18Eue5YIWEbAYEDGhnXI/nwzGixZDb+EhuavNRhw/tefkTR1nLEMpXKhRVV/C6OWJJ4WlSuKzyYibuJ0hPXuK59/B89odYoCzpkzR4Tm62mOiAKa6z8tLQ2//PILtm7dih07duDMmYqqOZZamzZtcNNNN6Fnz57g/6ZxIZtEQCJQcxHw9/cXEQDueFarjQCQQoA19wDKmdU8BEpKy4W435vfn6iS739JbB10bRmJ66+IxpVNwqTRXwO2j+XQLJUItKdcXg1YkpyCRKDWI1B6LhVnxg6Ff6NLwFKdlsohcqF5v/6Ms1PGCmO9PK+yFksVVX8VMiy5yJKIilpraWY6EscORZ2u1yHyiUHwkkaYU86RraKAvXr1wvz58xEdHe3Q+LakIHAgR0QBrU2UGlqsFsB/p06dAiMF2Cge1rBhQ4SGhrrFi+gQmPJmiYBEoBICDP1nBAC1AFzdqo0AKCwsREZGhqvXJ/uXCHgcAuUsIVVQkT4TEuQr8/k9boflgiQCrkeA1UbScopx4GQ2EiKD0KphqOsHreYR8rZvEwQAQ/nrT38B3sF1zM6IofvnXlqK0uSziBr8LM6tWiLSeNTNUoWA9DfXwb9RE6H2z5bzxafI2/krYsdMhrfMuXbqCbhYRAGdCprsTCIgEaixCFD8jwQAqwG4ulUbAUC2Mjk52dXrk/1LBCQCEgGJgERAImCCACuMDH1pN1IyCzHsjmYY0Kupx2OU/dlHSH5+GrRy8ZVIgXp970G9ux8EVf3PvTgf2Vs+royRmQoBHKPk7BlEDRwORgOkvbIS0U8Pk+X+XHS6bPHIV5co4GWXXYbVq1ejVatWLkJBdisRkAh4AgIU5nRXSc5qIwC4UampqVII0BNOrFyDREAiIBGQCNQ4BIpLyrH510Rs3Z+KmLAATHqgNfz9KkILs/NLMHLNHuw9noU+netj6kOXG3+rcQtx0oQUAoDd+UZGIXbCdNTt1r1KTv75rd8gZekLaLB0DQIubS5Gt6Tqz99Cb7sD0UPHwCc0DOdWLoahqBAxYybBy9f1Qk5OgqZWd8N8eCrba+XEc5G1XRSwVm+UnLxEQCJgFYGQkBDwnztatRIA2dnZyMvLc8c65RgSAYmAREAiIBG4qBAoKTNg3ruH8OEvZ9C6URhWDGmPiBB/gYH6txYNQrB8SAdBEmg1pg7kFZXBUG5AoL+P+FdbmpICYJyvjy/iZ85HyI09jf9JhP+vWIiS5KQqaQIU9sz54hOkLJwN0woBjCrwi45B0ckTCL2pF2InzoB3YGBtgaZWz/NiFQWs1ZsmJy8RkAhUQoBh/9TuqFPHfGqas+GqVgJA6gA4eztlfxIBiYBEQCIgEbiAwKatJ7Hwg8PC8F81tCNaNrjgXSAxMPvtg6gT6Is1wzqizSVhZqErKinHD/tT8f7Pp6uIkHZoFi5SCNo1Zd5izUbeqMh/+qRxovTex02YAS//CmJECf8nKRD5+NNVF2QwIO+PX5E8e5II8TfX6vW9V0YAuPkoVJco4OnTpzF8+HD88ccfulbsKlFAXYPLiyQCEoEaiwAJAOb/UwfAHa1aCYCysjKRBkA1U9kkAhIBiYBEQCIgEXAuAjuPZmDIil0oLTdg9mNt0KdzvHGAPccyMXDZTrO/KRf9dTIb0zf+BWoGWGohwb5YNKAdOreIcO7knd2bwSBKACbPmwmUVQiphj/4GKKfGWVU5xcVPEYMRMKsBajb4xaLMyj8az8Sxw9HaWZVMePYsZOFdoBs7kXAVlHAESNGYMyYMQ6X3LIlBcFZOgTuRVaOJhGQCLgaARIAUVFRbqveUa0EAA3/9PR0FBcXuxpX2b9EQCIgEZAISAQuOgQS0wowfM1u/Juch8duugQj72pu9NRb+41A/ZuSh1Fr9+Bkaj6iQgPwYPeG6NWxPqJC/VFUWo6vdyVjxadHkZtfik7NI7DwqbYIC67Zee8M4z//43fI+uBtBDRvJbz8PmH1jOci/Y1XkLZ2ORquehXB7TtZPC/FJ47jzPhhMBQWojTtnPG6gKbNkDB/OfwSGl50Z60mLLg2iAJSh2DlypXo1Mny+aoJWMo5SAQkAu5DgKX/YmNj3VIBgKuqdgIgNzdX1DGVTSIgEZAISAQkAhIB5yKQV1iKKRsOiBD+G66MwZzH2oiQfzb1b11aRmLBgLaitCgbA/Ne/fpfrPz0KBrHBGPx0+1waf26lSbHa9796TR+O5yOB65viA6XhsPP1/X1i52L0IXemNefPH+GKN2nRQAwUuDcqqVImLsEOT98g+yP34NfbH1RNjCwZWtXTVH2qwMBWzzyUhRQB6DyEomARMDlCPj5+SE6Otrl4ygDVCsBwEkUFBQgKytLpgG4bcvlQBIBiYBEQCJwsSBAI/3Fj49gw3cn0CSuDlYM7oCEqCCjkb/qs3+w/qvjaBAVhJXPdBTGPlthcRlmbTqIL3YmVYkc8FTsynKyRVh/wf49aLBoFepcc73FpWZ/8amIIuB1PvXCPRUSp62LQn0UfWYJaHq6KHTl61tBNjm7Mbp0/fr1mD59uq6u27dvj6VLl4Ll+hxptuoQPP7445gyZQpY+ks2iYBE4OJGgO/EsDDzOjyuQKbaCQCG/5MA4B8H2SQCEgGJgERAIiARcC4Cn/1+FlM3HBCdrh1+VaVc/W/3pmDcun1VflMTAIwcmPlIG4QGu8Zgc8ZqGdpffPwosj58B3m/70DJ2TOgMn/ojT0R8fjT8Iu7oH1gabyyrEycGTsUhQf/RFiffogdNwVefhXigOqmVAooPvkv4ucshndd95RtcgZO7uiD33PHjx/Hjz/+iO3bt+PgwYNmS/Sx3nW7du1EKHy3bt1w+eWXO80YttUY79WrF+bPn++wBy45OVmIAnLdepoUBdSDkrxGIuD5CPB96E4ysNoJALLBmZmZKCoq8vzdlSuUCEgEJAISAYmAgwiwhN/h0znYezxL/EvOLECT2Dro2bE+OjePQIBf5TD8v8/kYuiqXcjILca4e1qgf4/GxhlY+k2dAsCLGRlw7eXRqBPog/jIIMSFVygVUxsgKiwAdQJ84OtTPeH/pRnpOLdqsQjdN9cC27T9f/auAzyqauuuJJNOekIChN5DDUVEVOCJIoiCgijlR0WQEoIU6b0XpUhH7FIsiKggoqhYEEW6hN6TQBJSSO/J/+2DE+5Mptw7JZlJ9n5fPh+Zc8/ZZ907mTm7rIXQJavhFBBoEHlpAMDRwxPVFryJKg8+DG15g9wrlxA7aQzcW4az3N9/iFLWPSYmBl9++SV27NgmiEPZAAAgAElEQVSh88Bv7LGnL8B0EB8wYAAoK29uhYBSUsARI0Zg6tSpcPlPEcKYv/peV9KCwKSApqLM1zECFQsBKv+nNoCysnIPANBGU1NTRWkYGyPACNg2AiQHRszhh88l4fS1uwjwdgX1DndpGSQOAmyMACNgPQSS0nKx49ebou+eiPd0WcemAZj/fy0EUZ/a6OAfufEEzt5MxXOdQjG1f1M4O93T7DP0WkJqLia8cwJRN9KMboqUAF7uVheDutYuFYAwerEZA/JuXsftedOQc+5ehYM+M9bTT9dJWwDo3yQNGDhqHHyf6QdHd3dBjJAXfQNxi2eLNgH/gS8jKGJCqQCBGduxy0tJCo9K6Pfu3WsxTqcOHTpg3LhxeOihh8wKBNgLKeDq1avRsWNHu7z/7DQjwAiYhwApAISEhJQZAaD4fCu2AQ0+5gEw78HhqxkBayNA2cDD5xOx9PPziL6TVWo5laMD+neuhVE966PKfyRi1vaJ52cEKhMCxy+nCDK/28nZYtt04G5R2xeNQ71wPiYNxy6lIK+gSLw25umGGPpE3ZLEdV5+ERbsiMKeI7fRup4vVo8ML2Hrp2qCpZ+fw65DMQir5YO1o8Lh73U/eEDrvf31JfxyKqFkfkO4U3XB+D4Ny6QaoDApEbdmTwYR8nk+8BDcmrdEzvmzyPz7zxKZP/JVLjO/KO3fsAopn36suUUnFVzq1EXR3RQUJCWWvFZ9/nJ4detRmR5Djb1Smf22bdtAh1dq5bSGdevWDZMnTxbtAaaakow8kwKaijJfxwgwAqYiQNVOVatWNfVyk66ziQAA9YslJiYKchg2RoARsC0E6PD/zd+xWLj9rNALN2S6so+2tRv2hhGwDQSKiotxJzUX0XeyUVhUhBoBHgjxc9V5cL5yOwMTt5wUcnzNantjXJ/GaF3PR2PspVsZmPTuvTEt6/pg9Yhw+FW5f5Anor91314Wh/v1EW3RJPR+3/r2X27gzS8v6HxNjVZBYREycwuRnVuImMR7PpPFpeTg7/PJ+OlkvAgQBPm4ivkbVtdUDLA06uKwvm4FUvd9g+AJ0+D1eE84ODqKLH32uSjcWfcWsk8eg3NoTVSbsRDurdrIciEn6jSiJ4xCUbrhqgeP1u1Ei4DKSFuBrEXtcNC///6LWbNm4Z9//rG699QaMGnSJAwcONCk8nzKc23fvl0EEuQYkwLKQYnHMAKMgKUQcHNzg7+/v6WmkzWPTQQAyFPq1crPz5flNA9iBBiBskPg3+upiNhwTG/JsbYnvR6ohmkvNIWHq+0ShpUderwSI6CJAB2gd/0Zg09+voH4lByNF4P93DC+TyM83iYYjg73SvTp4E0Z+K0/30A1f3esGdkaDaqXJp2T9uyTzN+mMW3RvM59RuEjF5IxYu1RMeebw1qhW+vgkrUNvSbn/tHaXx+OxbztUWL4giHN0esB46R7cubWN0Z9UA8cFgG/fgNKleETKWBRRjocPTzgoFLQV1lcjNTvvkbc0nkaVQRSP4hckOT/PNp1MGcLdnktJWq+/vprwV5vray/PmD69euHGTNmmJQpKy9SQKU8BEwKaJdvC3aaETALAS8vL9BPWZrNBADS09NBP2yMACNQdghQBnLdN5fwYpdaaFrTu9TC0sOH9EXq93+uUw1BBPbjiXjBCSC1yc83wYuP1tLmziq7jfFKjIANInA9PhMzP/5Xo6eeDv1ZuQUlATZqp4ns3RADu9QSGf7UrHyM23RCkP1p9+9rb/HopWQMf/veIX/OoGbo07FGyRCqDBiz4ZjI3g97sh4iejXQ+dqr3e+99l/8oWQMVSw40P/uxSVKmaG1LX0r1KX62aeOocaytVAFmq6dXJSZgeL8fE0pv+JiZB75E/ErFiE/JlrDfcr4B0+ZgyqdOle63n9SbXr33Xfx9ttvW6zXX+mz0blzZ8yfPx8NGtx/fuXOofQwbimZPrktCEQIOHr0aBAZIWUE2RgBRqByIBAQEABX17Ll0bKZAEBhYSHi4+Mrx53mXTICNoDAmeup4jBCB4O+nUIx5fkmcFZpsngTCdjYjcdxIeZ+cI7YwFcMb4361e6V+NLB4PujcVj6xbmSQwyNIU1x0hZnYwQYASAxLQ/TPjgNOii7qBwxtndD9O5YA1XcVOI9dOrqXczbFiXej9Tfv3J4a7Rr6I+7GXmY8sFpZOYUoFvrELz8eJ1ScOYXFIkg3Jb9V0Hva7IBnWthwnONStoE0rMLMPm9U/jrfBKeaBOCuYOawd3VSYyVvkaSfwuHNAdVEVBmPzYpC7sOxeL4lRQsfaVlCfu/1Aka9+lvN7H8i/PiOu3qA0vf/4KUJMS+EQH35q0QFDkJDmboyVMlQcpXnyN4wnRRLaCxr9xcZJ06DhpTXFgA14ZN4NmuAxw9rdveYGm8LDFfTk4ONmzYgBUrVlhiOrPmoBL9xYsXo2XLlornsVVSQOIeoJaKnj17wpFaWdgYAUagUiDg5OQECgCYq3qiFCybCQCQ48QDQBFmNkaAEbAuAtKeYlqJvrTTgeOBxpo9SFfjMjFmw/ES4jEaq00wRr+jSoH3f7iOjXsvlziua5x1d8WzMwK2iYC0PJ8y/DMHhuGZDjVKZdPV7TbBvm7ifda5hf7MNs1J8n/7jsYJVQDtdgJS51j+ait4/UfKSe/RlbsuChWBuiGeWDuyDWr8F6CjuVbvvoiPf7pe6rX9x+Iw9YPTAtinHqiOqc830SD6pHm/PxaH5TvPiwDgMx2qixYgN5d7wQVrWM7Fc4gdPxLeTz2LoNHjzFqiOD8P8W8uFJJ+Pr2eNWuuinox8TRt3rxZHLrlGpH3vfjii2jdujVI3kr65ZbaPW/fvo0jR47g22+/xYEDB+ROWzIuLCwMS5cuRdu2bRVfKzcjTxOXBSlg+/btsWDBArRo0ULxXvgCRoARsG8ESHbUz88PFAgoS7OpAEBGRgbS0ozLDZUlQLwWI1DRECDZL/pC/8/FZI2tdW1VFfP/r7nISKqNJP9ee/uoBvmfdv+weiyRgY3ffAKkK06mi4isomHJ+6nYCFDWnbLrVBlDQTJTLSUjD+M2n8Dpa6miLH/6C01LVdvQ3HSYTsnIR4C3SwkHgPaaxCHww4k4fP5bNM7evP95WTPIA+P6NBSEfBQQoOobqsKhahy17aY+/W1RoCDEO6+3Q3h9v5LX9hy5hVkfnyn1GrUnLPnsnFAQIKOWBeIP8HRzwq2kbPx1PhmJabnitbIiASXW/+iIofDt3Q9VJ05X1uOv4yamH9iH5B0fmd1OYOrzYcvXEYHe7t27MXXqVFll/9SnP2HCBNSqRS1gevpFJBsmTgEiFFy7di327dunCApTyfqU7snUdbQ3o4uHwBxeA0Vg8WBGgBGwSQQ8PDzg4+Mj6++lJTdgUwEAigonJSWxGoAl7zDPxQhoIUCHA/pCLzU6PFDPcJv6fhpZSV0BAH0EX9IsJ81Nh4yNkW1FGTMbI2AqAiRTV1hYZNWMstQ3NUnfF79Hi3J8tRGh3oRnG6F1Pc33iJx9UVAsYv0xUPBt1oAw0ctvikXdSMWcrVGgCh61tWngh5ceqyMO3xSoUB/k6fXNke00qnqoPWDkumOinUDbD0Ovkd8LdpzFwdMJOt2mlgXyYWCX2iVtBabsT+416gCAW9NmFjm0qysKqo6fWqll/XThLzdbThl5KmF/+OGHTSphp+pPqgZYvnw5YmJi5D4KoOw5tSXUr19f9jU0sLxJAQ8dOsT9/oruGA9mBComAt7e3iD+j7I2mwoAUCQ4JSUFubn3sglsjAAjYFkEpL2+6pm1e/qlK+pqAdAmF5OOlx4i6Pdjnm4AIhVjYwSUIkD68/O3n8XRi8kY+VR9qzxHlHGPS8nFjYRMtK7nK2T5tEn6pH7TQfetV0u3yhjbmyUI8qRtO8QhMLBrLcHdQfKB0kSrdC3t95+U00ObI0D6mi6yQcKKiAh/PpmA09fvws/TBa3q+aJ1fV+0qOMLV+ey61vOPnUcN8e8Klj6q89fbvahPe/6VcRMGAXPDg9ZpKLA2PNgL6/HxcUhMjISf/75p0GXH3vsMdEeQOXy5trly5cxe/Zs/Prrr7Kn6t69O5YtWyZaDZRYeZECRkVFiSDH448/blKwRMkeeSwjwAjYLgLE90HZf3f3sufLsqkAAN0iVgOw3QeVPbN/BOgQEbHheEm/MGXpV44IxyPNAnVuTlcAwFAGkzKFkRtP4OzNe0RkJAk4a0AzuJTh4cD+71Ll2wEdLonxXmpS9ntrPUfqChdvT2csfrkFPjpwXZDpNaheBS92riXK6ClbvvvPWPwelSjco0z7kldawsdDvrScuQEAqRqHsSCEVNKvR7tqmD0wrKR6gqob5m6Lwg/H46DNEZCXX4QFO6JEqT8FQ1aPDFe0x7J8avOib4gDe35stOjdr75whVlKAOoAgJOfH2q8tR4qv4Cy3I5NrkV9/5RZX7NmjUH/evXqhYULFyo+fBualAIPc+bMwZ49e2RjM3nyZERERCgm0lJCCkjOUIXCwIEDy7xcVzYQPJARYATsBgHq+/f394ezs/zvE5banM0FAIhplrRlqRqAjRFgBCyLgPQgQjNrHwK0V4tNzEbkpuO4FpdZ8tIrj9cVDOa6jBjLIzedKGEiNza/ZXfHs9kjAnRgPXY5GSN7akrPUen/0s/PYdehGJFpXjGsFQK85cnk0LWZ2fkCDiKj00dIJ32+aQ1i4n+pWx2MeqqBRkZb2gdvSmuLtAXAlKoY6ftKm8Ffes+1ZTu1yf5o7Hv7r2Ldt5dFL//60W1K1DzotW/+uoWM7HyEN/BDw+pVSgVlbOX5KsrKxO1505Dx+y/CpYD/G4aAYaPg4Oxikos5Z/9F9NjhcPL2QejKjXCpw1VLp06dwmuvvWawHN/UzLucm0TtoCT3t3PnTjnDRQktkQL26dNH8eFcbpsDOWIpUkBZm+JBjAAjUKERoIM/KQCUh/KHzQUASA4wOTkZxAfAxggwApZFQDsAMOSxOhjXp5FebW/tAz15Y+ga7fHUN712ZDh8q5j2xdyyu+fZbAkB4ow4fD5REFK2beBfIj0n9fF6fCZ8PJ3h6+mi9xlVj1dL4X3y83WcvHK3hLiSDuztG/tj6BP10KaBrwa5HmX3Z358pqS3vX0jfxDJpa7sPgUHqHqGrpnUtzEGdq0tG05peb12Vl7XJH9EJWLTd5dRWFiMyc83Qd1gz5LAmlSmT/taCqa88d7JEjlOep2k+7q3DSkZSpUMJO1JbQTrRrcB7dke7e6uTxH/1qIS1wNefg0Br4xQHgQoLkbyx+/izuY1cA6pzgEAQKgx0WGamP/1GR2E161bJ3rwrWEJCQlYtGiR7ABAjx49MHfuXJPaEMqLFNAauPGcjAAjYD8IUOk/KQCUh9lcAIBAoAoAImhhYwQYAcsioB0AMJTNp5W1D0j0O0MHGOkhicZyAMCy968izWZIek7pPimTP297VCllC+k8FAh46fG6GP5kPY3s/vo9l/Hu91fFUEPZeSmTv64eeUM+5+QVCj6DfUdvC1Z+Yuen9gJ9pibyI+WBTWPaCmk+daCCfkeH+k5hgSVBEQp+/Hw6AW/tvIDcgkJMeLYxvvg9RrTiEAkntSwEet8LwmVkFyA7r9Cg0oBS/MtjfEF8HGKmjEXuxfuEpn79BiBgxFg4econVMq7cQ2xkyNBbQUcALh3Jy9cuIARI0aAyuP12cyZM0WFgDWkq0gVgAgF//nnH1mP1tChQzFlyhSziLSo+pRaGT744ANZa1qz+kGWAzyIEWAE7B4BX19fkApAeZhNBgDoDzFVAbAxAoyAZRHQ7uk3dpCRHlzUnugLAGjLhdF4Q+XKlt0Zz2aPCEil5wwpRlCwgJ5FKuXXVhaLvpOFaR+eRtSNNJHVJnK8Ph1DEeTjAup5//lUAt7Zd7VEqu61HvVEEEDNOXDgZDwmvXtKwGeI4FLakhBWywdrR4XD30t+ZYtago/WmfZCU/R/pKbOWyZV05CW8FNv/rytZ0RlA+3zsdbBqBnkriHFF+jtClLpeKCxP348Ho+Lsekiw0+BOKm8pz0+K7p8Ttv3LW4vni3IANXm1rQ5qk6cAfemzWCsbKQgJQnxS+eVtBIQn0CN5WtFK0Blti1btohsuj4jWbwNGzYIqT9LGrV+fvfdd1iwYIEsJQAq+6eD/+DBg0Fa2uZaeZECmus3X88IMAL2iUBwcLBVgqhy0LDJAACVY9EfYiKhYWMEGAHLIaCtAtCyrg9WjwiHn54SfeopXrnrInb8erPECV0EYUlpudj03RXs/ENTvsmUfmfL7ZZnsnUEpL3x6rJ6qjpxcnQQh306dG/ccxk7D0XrbBOgzPeyL87jy0MxIHI8yox3bHI/M67eP1UIELs/sdhTBn3l8PtM/lIfhj1ZDxG9GuiFbfsvN/DmlxfEwX99RFs0CfWSDXFcSg7Gbz4BWs+Q8oZ0HAUJ3ujXBM5ODsjNL8KW76/iox+vlbQ3SBfv2qqqkCkMDSyfbIJsICw4sCgrC/ErFoICARrmpEKVTo/C74XBcG8RDgeVSvP14mJkn4vCnXVvIfvksZLX/F4cgqDR40uPt6DPtj4VETFPnDgRe/fu1evquHHjMGHCBIt+caXED7UcUGAhI+O+zKU+J0j2b968eejSpYvinn9D90ApKSD58Oqrr1rUB1t/Rtg/RoARMB8B6v9Xqlxi/qr3Z7DJAAC5Rx8AaWlpltwrz8UIVHoEKLtIJc9EBEZGhyEiAiMCNH225utL+ODHayUv6yrrp97jCVtOipYBtQX5uIpDEpGJsTECuhBITMvF65tINSINlL0mKbnYpOySUnxpmwCVzFPpPB2e1SaVnaTD+4ge9zP72utJn9E+HWtg+gtN4axyhFS5wlhFjJRhn7gCurUOln1jaS/f/B2LhdvPigN8s9remNa/KaiagKoa6HWSI1z82TnRykDvn7dHhqNpTe+SNYqKi3H5Vgb2H4vD8cspoo2geR1fPNo8ECF+7sYS3rJ9taeB2ll8bd8dvbzh2aY9XOrfIy4tzstH1tHDyDl/VmMojau5ciPcmrW0p+1b3Ndz585h+PDhuHbt/t986SKUdd+6datFe/+V9vt37txZEAQ2aKA/WGcOMEwKaA56fC0jwAjIQcDLywv0U15mswEAKgWjDwVWAyivR4PXragIHDqbiHGbTpRkEQf/rzZe791QL+O3nACAdqsA9VuPeaahIAzULtmuqLjyvuQjQKX5lEn/9q/YUtlsenaef7QmxvVuJOQjpSX6myPbifJ2tZFCwIIdZ0Ugi3rlKTilz6TPaDV/Cia0Qb0QT1FloFYbMFbafyMhC2M2HENMYjZe7X6vWkDJ800VNZTFp5YEtdUJ9oSnmxPuZuSL4AcZVTPMeCFMtNAomV/+HahYIwtT7yJhzfLSlQAKthkwdCQCXh5RqbP/BNcPP/yAV155RS9yHTt2xPr160Glq5Ywpf3+L730Ekjyj3pnrWVMCmgtZHleRoARUCNA2f/ykP9Tr2+zAQD6A0xkgNnZ974QsTECjIBlECB9dep5piwjma5Mo3olXS0A+oj91ASAuXmFiOzdEAO71LJZGTHLIMmz6EOADtUXotNEyX16dj78vVxFL3qdYI8SFn4p+R7NQyX/K4a3QvtGAaLkXW262gTUr6mDU9IDvaG7Iu3DXzOqDR5pFiiGyy3tl5JiGmLjN+QDvae++ycOa7+5VMJLIB1POJEyR1it+5l/ftKMI1Ccm4vkHR8h8b2NGpwAxq8EvHs8jeCJM+FYTmRMcnwsqzFr164VCgD6bODAgSL7TuzV5lhZ9fuTooFKpVIss0UtqCtWrMCaNWtkbbNnz55Yvnx5uTF6y3KSBzECjIBNIEB/kwIDAxX/XbKk8zYbAKBN0uGfggAUDGBjBBgByyHw+e/RWPLZffZsbaZw9UrSfmT173RxANBr1I+9ce8VtGvkp7MP23Le80y2igBl9rcfvIGPfrquIUWn9pcOt3MGNkONQHdRek8l+BQkIFk6Ml1l9YZK9JUGAKQtA1J+Crml/ZZULqAgycWYNJy5kSbeOw1rVEG9kCqiFYKz/iY+4Xp6+/XO5qSCX98XETA8QpFygIne2fxlJL9M0ntEAqjPIiMjMWnSJLP6/8ui358O/sRjsGnTJrz55pto2VJ5a4dcUkCSQiTiwhYtWtj8PWYHGQFGoPwRIOZ/Hx9q/7uf7Chrr2w6AEAR2JSUFNCHEhsjwAhYDgE6VJH+uroKgGamnuRxfRqjdT0fODk6IjoxC2/tPA/SDZeasT5py3nJM9kTAolpeZj9yb84fC5JuE1l7C1q+8LH01k8Z9TvT1a/WhWsGN66pJdfWlavi4QvL78IC3ZEgVjwtUv0icti3beXZZPySdeSSmAqKe2XKhe883o7hNcvHw1fe3o2ytrX4qIiZJ8+gbtfbEPGoV9RnJen4YKDiwuqdOoM/yHD4NaoqVG1gLL2v7zWo4P5nDlzRI+/PqPDP5EAmmqU1Fm8eDG2bdsmawql/f6UMDpz5gzeeustHDhwQKxBeyJeA1O+bBsjBezXrx9mzJiBqlWrytoPD2IEGAFGoDzl/9To23QAgP6QExFgZmYmPy2MACNgYQQo6/nGeyd1ZmoNLUVM693bhij2hpQCiuFQokeueAK+oEwRoGx3Rk4BCguLRHk+/egzqQQk9fCP6tUAg7rWFqR+ZJThfv+Ha3j3+6ui579vp1BMeb6JqACQKlPok43UV6Iv5QeQQ8p3NyMPkZtOgCoBej9YHdNfCBM8A0pK+6VVBGrlgjK9MbyYIgSKCwpQlJWJ/NgYOLi6QhUYBEcPz0rf668LRDkKAOYEAC5fvozZs2fj119/lXUPlfb7Z2VlicDC6tWrRfWo2nr06CHK+SnjZorpIgUkMsTRo0djxIgRcHNzM2VavoYRYAQqIQJOTk6Cw8TV1bVcd2/TAQBChiLSVAXAbQDl+pzw4hUQAW1WcjlbJKmx+f/XXLGm+JXbGZiz9QyeebCGXv1zOetXtjFEXEfEcCRj1zEsUKM33lpYUKDms9+i8dWfsRo96tQvP/65xqgb7FlqaSmx5Gs96mH4k6XZ+Gkv1HYSk5SNl7vVQcemAYIjQsoz0TjUC9SbX9VH84NRX4m+lB9gQOdamPBcI4O8E1fjMjFmw3HcTs6GtAJASWm/EtUAa92jijBvYWYG7u7cAd/e/eDky1UUtnBP6bvWmDFjcPDgQb3uUCadMt5KyKvo+xvNSZn4K1euGN0qHa6nTJmCwYMHw8XFxeh44hM4dOiQ4C44efJkqfGUnf/oo49MagOgybRJAUNDQzFr1ixQ37+j470gJxsjwAgwAnIQoIM/BQAoEFCeZvMBAPrDS2oAhYWF5YkTr80IVEgESFbs+6NxWPrFOaOVANT7v3BIC9G/LdfoYHXscjJmfxIlDl2mEqfJXc+ex9G9uJOai/PR6fj7fBIOn0/C9fh71U/6Dsbm7pf60G8mZCIpLQ/hDfzw77W7mPnxGXGvdJku/Xo5B3j1XJT9d3JwKNXjribno+oBXWX1+toEpNUD5BvJBJI0nj6jdhY138CcQc1AcoBqk1vaT5idvZGKAG9XhPi5MtGlCQ9hUVYW4lcsEmX4Xv97woQZ+BJrIEDyy3S437lzp97pqeSdeALokC7HqBefWgqWLVsm5J2NWf369TFv3jx06dJFVsk+BS3Inx07dhic+u233wb5bqpRS+rmzZvx448/cr+/qSDydYwAIwBPT0+Tq5EsCZ/NBwBos/ShQa0AbIwAI2AdBGISs/D215dw8FRCKVk26uV+6bE6GNilNtxd5UcsdQUX5Mi1WWeHtjcrlZ1fi8vE0UspOHIxCccupSCvoEino9bCTX3opQDDG30bY+nn50HVGm0a+KHfw6Git54y3tsP3hRl82TS8n36t/QQ3qNdNcweGGawXUDXBqVl9bMGhIF4JqQmXUM7iCRl9idpvpE9S1cf0FykfjHtg9OCo0BXsIBL+8vmPUIl+UkfbkZ+TDSCp86FI5dPlw3wMlaRwwHQrl07IQNIWXBjRmX4xIxP2Xc5prTfX/z9SU/HxIkTBeGfIbMEeSF9F6VklKmtBHIw4DGMACNQcREgHhI/Pz+baBuyiwAAlXcRGytXAVTcNwXvzDYQoEPSpdh0UXZOPd+hAe5oFOqtuPScer63/XIT67+9VCqgMObphhj6RN1Kx3ROmfIjF5Ox75/bOHHlbonmu647T5nwRqFeeLBJgJDPowO6r6eLSZidi04T5fxHLyVj/uDmIBlHtakPvfRvOhRfjEnHpOeb4LmHamhktongjw7PNIe25J60r97UAEBCaq7IzF+ISYeuUn5DJfpSQkvC7f8eqyNaEKTBKmprWL37oiASpDEzB4bhmQ41NPCkPe46FCOwJkJMYuNnszACxcVI/e5rxC2dh9Blb8PzoUctvABPZw4CVHG5cuVK8WPIKNv+6KOG7521+/3V/pHPJNVHgQZDprRywRwc+VpGgBFgBHQhQGX/QUFBNtE6ZBcBAHWUlyK9bIwAI2DbCGRkF4A03j/99WYpR+nwuHBIc5FhrmwmLZXX3jsdNh9s4o92jfzRtoE/gv3cFAdd9OF54koKXnv7qAjELBjSHL0eqF4yVHrwpl9SSfz0F5oKcj5t238sTihHkFGfPnECkFkiAEDygXO3ReGH43Ei6LH81VbwcldpuGCoRJ+qFiZuOQlqFSAjPImvwq+KMy7GZuDPs4miuoIO/8N71MfQJ+pw6b7CN2D2qXtSje4tw01mzc86+jdiZ0wQknuhKzfCpU49hV7wcGsjQOX61H9vyEgFYMKECTp7WK3d76/Lr99++w0DBgww6DO1FKxbt05k39gYAUaAESgPBGyl/J/2bjcBAOq/SkxMBFUDsDECjIBtIkA97Is/O4eDpxNKOSjVgLdN763vFWWYFxiyjcMAACAASURBVOw4KxaibPnzj4SiQXWvUoddOZ7EpeTg7wtJuHwrAy91q6tXXYEIBCM3HRftBtrZdanEHq1piElfSqA35ukGoHJ7MunhnXgiVo8Mh4+Hs5wtgPrpnZ3u6eBS0IhUArQrDNQTGWsTuHknCwt3nNWQtpQ6UTPIA5P7NcFDYQFwLEftXVnA2Nigoox03Jo5EdnnohA8YRq8Hu8JB4XkZ7lXL+PWtHHIi74Bt7AWCH1rPZP/2dh9Jnf++usv9O3b16Bn4eHh2LBhA2rVqqUxztr9/vqcomoDYuM/f/68Xr+VtC7Y4G1hlxgBRqACIEDZfyUEqtbcst0EACiqnJqaCpJ5YWMEGAHbQ0DN9B91ozRfR68HquGNvk2EJnxlNmk2Xg5rvSGs1MEEfcR56mulEne6suvv7b+Kdd9eFsO3vN4O7Rr661xWn1yftDyfOAPWR7RFk1Avva4TwWDkxhOCa0DKxC8l6NMViJBWKxBHwNT+TUtVSRDvBAVEfvv3Dk5dvQtXFydQUCK8vq8o7SfVATblCORcPIfY8SNRkJIMOKkQNCISfi8MhoOzcYZ2Wq0wKRG3Zk9G1ol/xOIcAFB+D8rqipiYGERERODo0aMGlyRGf1IEoJ5WsrLo99fnUFJSkvD5999/1+tzWFgYNm3aBCIZZGMEGAFGoKwRUKlUIEUSWzG7CQAQYNnZ2SIIwFUAtvL4sB+MAEkkaTL9SzGhw2nE0w0xqGstnWXllQ0/aTZeX6m7XEyMZcTV89D9oew6HfSJIZ+Y8qnfX23Sg7d2i4DUF0Ns/wdOxmPSu6fE8GkvNDUo9SitJJjUtzEGdq0trpP+nrL1RDYYn5IjuBCoNYFkBOdvP4t9R2+LQ72SSgO5mPI43QikfLYVCW8v03jRr98ABIwYK8r5DVlxXh7urF8B5+o1UYxiJL2/CS41a3MFgI0+bHKIAMl1OlBTFUDDhg1RVv3++iCTI1/IAQAbfeDYLUagkiDg5eUF+rEVs6sAAB38k5OTQWVmbIwAI1D+CBiSEST1gKnPN8WT7UK45Pq/WyUtl9d1GFdyR40R50nnkh7QN0e2wwON72f5KRMfseG4OGxLS/t1+aKuOtBWJZAGNqjVgzL4+toADp1NxLhNJ8T0dIjvFHaPS4CII6l9hFj9pfZY62DM/79m8HBViSDGp79Go0OTALzeuyGCfJioT8kzY8rYoqxM3J43DRm//1Lq8iqPdEXwpFlQBQYZDgIUFMBBpYJ6roKkRA4AmHIzyuiaXbt2gVjzjdmQIUPQqVMnQcB35coVY8OFdCDxCwwePBguLvKqR4xOCkBOAIA5AOQgyWMYAUbAGghQpVRAQIBF/+6Z66ddBQBos5mZmaIKgI0RYATKFwFDTP+UYV44pIUG43z5ems7q6t73ckjKZmeUg/lEOep5zwfk46I9ceEpJ/2IV9fab8uf6QtDHMGNROZeTKqMnj/h2tY9+0l8e/XetQTTPzaJfdZuQUii0+Egm0b+GHp0JYabPvX4zMFR8LxyyliHgoi9WhbDaOeqg/fKi6CyNDJwcEkNQSl+PL4ewholP/rAMWtaXOEzFgA13oNjEJWlJOD+KVzkRdzkwMARtEqvwE3b97E6NGjceLEvUCdJYxK7+fNmwc6iKvbBiwxL80hJwDw1FNPYcWKFTaVgbPU/nkeRoARsG0EXF1dBQGpo0LuHGvuyu4CACwJaM3HgedmBOQhYIjpn8n+DGMozcYbyrhTyTvJMR69lCKI7V7uVqdUQEUdTCDVgPWj26B+Nd3l2HTwp777szdTQXwMswY0g4vzvX54Q6X92jsxVHUglQqk1o++D4cKokDK0tMaV25nCllIajmg1xe/0hKPhweXAouqSigoQUZKAEzYJ+89aa1RVP6f/usB+D0/CLmXLyB52wegsn6pOYdUR8jsxfBo3dagG8UFBbiz9k1k/H7QrlQAiIOIZIiph7O8jb4DkSISVUJGR0ejWrVq8PDwEAdbS325pL2SFODq1astst3OnTtj/vz5aNDAeJDIlAXj4+MFB8Dhw4f1Xk58BTNmzLAZAi5T9snXMAKMgP0hQAFP+vtMFVC2ZHYXACDwuArAlh4h9qWyIWCI6f/FzrUQ0asBqmhJuFU2jAztV5qNVx/GVSoHEK7no9Px9/kkHD6fBMqGS03aL6/+vbR/31A1gZTtP6yWD9aOCgcR9qlNX2m/9j6MVR1cvZ2Bye+fFgR/+sxF5YjJzzdB7werMymfjb8xqGQ/fvkC+A0YArfGYcJbYvOPWzQLOefOaHjv6OWNkEkz4fXYkwZlAu9sWI30A/vsJgCgZrb/888/sWTJEqHhXNZGB/5ff/0VP/74Iw4cOCAI97TN19cX3bp1Ewz+Dz74oNmlpqdOncJrr70GIgU0x1566SVMnjwZ5J+17PTp06B1EhJKq8+o11y2bJloPWBjBBgBRqAsEXBychLZf0u2PVnCf7sMAFA0nv7QU5SajRFgBOQjQGX70YnZqBfiKf8iyUh9TP9M9icfztSsfNEDf/LqXVHiXjfYUxz8Saden9G4wV3r4NXudeHkeI91m0xJ//72X27gzS8viIO/NlO/vtJ+Xf6oqw70cRgkpeXi/R+vY+fv0Rp7omfkkRZBojWgSag3l/HLf2TKbWRxfh7yom/CpVYd0cOvtsLUu0hYsxxp+77V9I0UAka9Dr/+gzXGSwfZUwBAm9meDpkzZ84UGXdrG33PoVL8999/Hzt37tR56NfnQ+vWrTF16lTRn29qVQAFPpYuXYrNmzebtFVr9fvrcmbr1q2CW0CfEfP2Rx99hJYtW5q0F76IEWAEGAFTEaDyf+r/tzWzywAAgZiRkSHK4OhDko0RYAQMI0AH/59OxmPD3itoXtsHsweGwc3FSRFs1Jc98+MzIBk3qdHhdP7g5ujcoiof6mQgml9YjKWfnwNl3XUZHZSJ+Z5UAqidguTrfD1ddGIrDSb0aFfN4H2Vth5os/2bSihoqOqA9knEgnEpOUJ9wNfTWfEzJwNOHlJOCBTn5iLpg01I2vYhUHivZUNtfv0HIfC1sXDUcVC2dACA2gqKc7LhWMWy7Mr6mO2nT58uNOet2Q5AsnZ08KZDK33XMdVefPFFcTA2VXrq3LlzGDVqFC5dusftIdes2e+v7QNxQk2cOBH79u3T617Xrl2xZs0a+PvrljiVuy8exwgwAoyAUgSo+qksgsZK/bLbAEBBQYEgfsnPz1e6Zx7PCFQqBOjA/sa7p3D2ZprYNx0o6eBWVSaDOsXYfjgeh0WfnUV6luYXfeo5nze4GZrV9qlUmJq7WXU2nuapEeAudOofbh6EZrV8QP38zk73s/yG1pIGE4zd16OXkjH87Xva3kMeq4NxfRqVBBWMlfZLfVBSdWAuTny9bSNAh++0vV8hftXSUrwAQiFg6hyo/DQzHxQASPthr2gBkEMcaAiB4qIipO3dDVIV8B88VG/VgRIUKalw8OBBkM69LmZ7ymxTZrxPnz4WJ7Oj/v5ffvlFkOXJYdWXs6/27dtjwYIFaNGihZzhGmOoyvKdd97BwoULZV9r7X5/bUeoNYJaFQwFSuheEgeApckHZYPCAxkBRqBSIkAVWBSANbUSy5qg2W0AgEBJS0sTfABcBWDNR4TntncEpBJttBfKMEvl1wztj8jbth+8ibVfXxIM7FLr0rIqpr/QlKXYTHhAjlxIxoi1ug/jSqdTBxO0pfm051H3+dPv6d4tHNIcdI3ajJX2q8cROeGZG6moGeQh7j2T9Cm9YxVsfHExMg79ivhl88RBXGqkEFBtzhLRQqA2IhVMeHsZvHv2hnNINfFrBycVXOo1gJOHpDXJyQnONULh6OpWCrCizAzknI9C6rdfwSkgAMETZ+qsNlCKtLrfn/rFDR0oGzZsiI0bN6Jp06ZKl9A7PisrC+vWrcN7771nVtZf1wKUkSepPuIGUGrUbvnGG2/gp59+knVpWbZJUKUEVTgYyv7TvaJqisaNG8vynwcxAowAI2ApBChg7O3tbanpLDqPXQcAqAqAPgCYC8CizwRPVsEQkMq8qbfWrqE/lrxCEmz6tZhJsm3dt5ex4+BNDUQogPDS43VFL7frf0zyFQwyq29HGpTRdRhX4oC0f3/M0w0x9Im6pdoFpAz9NHfdEE+sHdkGNQLdS5aStgiYI0+oxHceW3EQyD57BvGLZwmSQKlpKwSk7vkKcYtnW2TjHuHtUX3+cjgFBFpkvu3bt2PSpEmy5urevTsoUGAJUkD6HkMs+dTrby0LDQ0VrP4dO3ZUvMShQ4cwZswYgyR70knHjh2LyMhIq5a90vc/OtgvXrzY4H6IC4EkDYmIi40RYAQYgbJCgCqOKPtvq3977DoAQDeReADoh40RYAR0I6Ct0a4e9UizQMHGHhpYmtCKZONIj/3gaU1W5UBvV5H179wyiDO/ZjxwmTkFgk+B8NV1GFcyNakHjNt8Ukj81a7qgYVDWmjIBapVG/44cwcDu9bG/uNxSErNxcbItqBAkNquxmXix+NxaFXPV1xfRVIdoMQfHlt5Eci/FYO4JXOQdeyIBghShYDUvbstEgBwqVkb1ZesNruNQOooZeGp3J167+WYJbLdd+7cEVns/fv3y1nSrDGmBgHkHralzg0dOlTsyxrSV9Qq8dVXX4H4GAxValD7w9q1a1GzZk2zcOOLGQFGgBFQioC7u7tQP7HV1iO7DwDQB0FiYiLoA4qNEWAEdCNAh7sxG46XIvCj0dSD7lvFWePC+JRcJKblavzOx9MZL3eri/zCIqHrTkba7nEpmqSAujwI8XNH/Wr6lQc8XFVCFs63iv6KhIp0bykos3r3RXz803Wxrc2R7fBAY9MIqmiuD368hrXf3CPqIpm9x1oHo2aQO6LvZAvyR1IYIMnBUU81wIyP/hV8ENNfbIreD9aoSLDyXmwAAWMKAU6enohbNt8sTymgUGPRSni062DWPLouVlrybg4pYFlk/rX3GB4ejlWrVoFK45UYke2RnN+ePXtkX9avXz/MmDHDZBJCXQvRd70vvvgCc+fONXj4p8ADtT307t1btr88kBFgBBgBSyBAPf90+HdzK93CZon5LTGH3QcACASK2uvSxbUEQDwHI1AREKBD4jd/x2Lh9rOlevltZX9vDmuFbq2DbcUdq/ux58gtzPr4npb6pL6NRXbeVKN2jSWfncOeI7d1TkGH/zf6NoG3hzOo+sDNxREqJ0dTl+PrGAGDCBhSCHBr3gr+A1+Gk2cVMUdhVibyrl5GsURJgP6dHx8nXi8uLETe9Sv3SQadVAiZOgc+PXvDWrIjhw8fxrhx4xATo1upQ7p5U0kB6SC7YsUKwU5f1mZq+wKpAYwfPx4nTpyQ7XJYWJggVCRJQnMzYZTtp4w+cSUYs1deeUVINtryF3Bje+DXGQFGwD4RIOk/CgDYavk/oVohAgDEAUCKAETgw8YIMAK6ESgqLsb+Y3FYuetiqey+LWDWp2MN0V7grKocB9PzMemIWH8M1G7xXKdQTO3fVDb7v677RVKPP59OwJ6/buFCbDqoYoMkH5/uUB2t6/tyy4YtPOSVyAdTFAL0wVOcn4ekdzci6ZN3ETB0JAJeHmERxn+96xUXY/fu3aD+cTkyfFRaT4dSKjmXa19//bXIqMud/7nnngMd3OvWrQsvLy/BfUTVj3/99ZfgDiDlAiVmavuCkuCI2h8KkgwePBjUFlCjhvKqIyJ6PnPmDJYsWQJi/TdmpgY4jM3LrzMCjAAjYAwBCnTS3zz6O23LViECAAQwqQGQKgArAtjy48a+2QICGTkFOHj6Dr775xaOXUoR5eG2YNS/vm50W6EZXxmMDv6RG0+I3v3W9XyFMoOPh2YrRmXAgfdYgRFQqBCgF4niYiR//C6K8vOsfvhX+6C0713JoTM6OlqQ5P3zzz8Gbz5lkKgS4cUXXzT4ZZJaIYmoj+QJT548KfuBMqV9gb5jKQmOSJ2h/VBbwIABA9CoUSOj0lh0D6ja4MMPPxRryjFTWxzkzM1jGAFGgBEwhgCV/wcGBkKluq+yZOya8ni9wgQAKBqenJyM/Pz88sCR12QE7BYBknWjHzJS+otNygaVlJtreQXFuBiTpijA8HCzILSo42Pu0nZxfV5+ERbsiBJl+/5eLlgf0RZNQm07YmwXwLKTNoeAXIUAfY5TBUDGbz/Ds+OjFpH7kwuQNUgB6bvKhg0bxGHdkHXu3Fn0zzdr1kyuu0IVidoK5JIYmtq+YE4QQL0ZkiZ8+OGHRdVESEhISWVAbGws4uLicOTIEfz888+y2jDUc/LhX/ajwgMZAUbASgh4enrCx8f2v8dWmAAA3UfmArDS08zTMgKMgFUQeG//VSG1SFbZOBCsAihPajUEiouKkHf1EtJ//QnZJ46iKDsb7i3D4dPr2XtM/A4OBteWoxBgbA6rbc7AxEpZ+o1l1W/evClk6Qz10Q8aNEgw3FPGXKnl5OSIAAMFAuSYqcoAcpn45fhgiTEUMFm0aJFokWBjBBgBRqA8EKDy/+DgYKPVTeXhm/aaFSoAQFFpqgLIzdVkL7cFoNkHRoARYAS0Efg9KhFjNx4Xvx7zdAO82r0eg8QI2BwCuVcvI/6thcg+eayUb8TIX23WIlR5uItRv0khIH7FYqQf2Kc51kmFoBGR8HthMByc7yuBFCTeQUH8bbiFtTAaYDC6uBkDqFR/zJgxsrLRxrLqO3bswBtvvKHXmyFDhojMvznyeUqDAEraF6SO03euffv2Yd68ebKwMeMWGLy0V69ewgeqJGBjBBgBRqC8ELCX7D/hU6ECALQh6hkjYhyKTrMxAowAI2DLCGRkF+BOWi6q+bnBzcXJll1l3yojAtTD/8dB3F44E0XpaXoR8O7xNEKmzIWDi3EZT1IISHx3PZK3fVBqPponKGIiVP4BEBUDS+ciYMhwq8j9KbmdSkve9WXVifCPDvdE2qfLTD2I65rLGu0LutYhbI4ePSoqFs6ePasEVrPHUpCEiAUjIiLMCpiY7QhPwAgwApUeAer99/f3h4uMz0FbAKvCBQAI1PT0dPHDxggwAowAI8AIMAKmIZB19G/EzpiAoqwsuNS5V1qdd/0aIJHso9/5vTgEQaPHy2bmJ4WA1G92In7VslJzwUkF55BqKEy6g6oTZ1hV7k8JKkpJAR977DG89dZbqFq1askyV65cwciRI3UelGkcKQmQXJ6lzNLtC4b8unXrlijBl0vWZ+4eiUOA5AW7du1qF+W25u6Xr2cEGAHbRsDDw0P0/psrd1pWu6yQAQAiArx79y4TApbVU8TrMAIKECguBuJSsvHbmUT8czEZSWm5aFnXF480DxRs+KxPrwBMHsoIWAmB/NhoxE4ZK2YPmTavpAw/LzYad9a+JUj5yDwfeEi0ADgFBCrzxFB1gZMKIZNnwfupPnBwtB1ZUHOz6r/99ptgwNdlY8eOxcSJEy3OHH3p0iXBOSAnO2+sfcHYDSYp5r1792LVqlWgYIc1jHwkCcMRI0YgICDAGkvwnIwAI8AIKEKAsv9+fn5wdXVVdF15Dq6QAQAqSSNZQKoCYFnA8ny8eG1GQBOB1Mx8bNx7GV/+EYMCkhzQsppBHpgzqBna1PezRT4wvp2MQKVAgDL0Se9vRNr3e1DjzXVwrd9QY99ECJh/8zqKMjPg2qiJRt++UoBKqgwkLQYBQ0eWmdyfUn/Nyapv2bIFc+fOLbUktQy88847aNWqlVJ3jI63VPuC0YUkA0iNYPPmzUKNgNoeLGU9evTA66+/jubNm9tNls1Se+d5GAFGwHYRcHd3F6St9pL9JyQrZACANkYcAMQFQGV7bIwAI1D+CCSm5WHaB6dx9FKyQWdcVI6YNbAZnmpfjYMA5X/b2INKiABl/2MmjBLl9/5DhplHwEftAo5OBudI3fMV4hbPFkgTD0DwxJllKven9BafOnUKr732miziO3VW/emnnxYtAWvXri21XP/+/UX5PJWQWsMs0b5gil8k6ffFF1+AiA9jYmJMmUJ8qe7Xr5+onGjUqBGX+5uEIl/ECDAC1kQgMDDQbnr/1ThU2AAAbZCYcEkVgI0RYATKF4H8giIs++I8vjwk70ugl4cKb73aGg809i9fx3l1RqASIpC671skrFiEmmu23Cv9N9GIOyB+xSL49R8Et8ZhemfJu35VBBycq9VA9fnLlbcTmOifqZeZklVfsmQJ9u/fj61bt5ZaloICzz33nKnuyLrO3PYFWYvoGURtmVFRUTh48CD++OMPHD582OB0lOHv0KEDKONPVRHWCoyYsye+lhFgBBgBQoCy/1T+b29WoQMAdDOIC4A++NgYAUbAOggUFRdj/7E4XLmdiZE96+ns4b90KwMR64/hTqqmRGfHpgHo2b4artzOwJ6/byMx7f7rTUK9sGpEOEL83KzjOM/KCDACpREoLsad9SuR/vMPCF25ES51zJOmzPzrD6R+8yVCZiyAo2cVnYjTmIS3l6P6opVwrdfALu6K0qx6kyZNBFM9MeZLjcj/qFS+ZcuWVt+3Oe0LlnSOsKM2zdTUVFCVABll0OiHMHJ2drbkcjwXI8AIMAJWQYB6/+nvlkqlssr81py0wgcA6IMmJSWFCQGt+RTx3JUWgdz8ItHT/9GB66Cs/frRbdGijk8pPLb/cgNvfnlB4/ev9aiH4U/eDxhQcGDxZ+dw8HRCybgxTzfE0CfqcitApX3CeONljUBRTg7il85F1j+HUWPVJrg1amqWCwWJdwSZoP+gV+D1vydKzVWYlIjbi2bBf+DL5S73p3SjSrPquuang//GjRtRp04dpcubNJ5IAcePH48TJ04Yvd5cUkCjC/AARoARYATsGAH6G+nt7W2XO6jwAQC6KxRpTktLY0JAu3xE2WlbRaCgsAhbvr+Kd/ZdLXGxR7tqmD0wrJSm/ZqvL+GDH6+VjKtd1QPrRrdFaKC7xvauxWdi/OYTuJFwr2pH3zhbxYT9YgTsHQF1ACDth72iHN+rWw+ztlRckI+EFYtRmHoXITMXlertzzp5DIWJCfB67EnzuAbM8tL0i5Vm1bVX6tKli5D/K8sS0q+//hqTJ0+WRdBHBIWrV69Gx44dTQeJr2QEGAFGoIIh4OTkJP5uu7i42OXOKkUAgAgBqRWAOAHYGAFGwDII7DlyG/O2ntFg81c5OmDliHA80uy+JFhefhEW7IgCjVfbg00CsPzVVvBy1yybIonAT3+7ieVfnC8ZS6oAfTrWsIzTPAsjwAgYREAaAPDq0k3noV0phHc2rEba3q8sUlGgXps+zy9evChK6uknLi5O9JmrWeepj5wOr23btkX79u3RrFkzq/WSK5Has4UAgNL2BcKPeApq1qyp9NbzeEaAEWAEKiQCnp6eIvtvT8z/0htRKQIAtGHSpyVpGpYFrJDvQ95UGSNA5frjNp/E2ZupJSvT4b9/51oY1bM+qkgO9roCAK3r+WL1yHD4eJTu9YxJzMaYDcdKqgD0VRWU8ZZ5OUag0iBAB/bkre8BTiqELnsbng89atbe1fOFzFoMnx5PmzwXSfsSgdxnn30myOSUSMxRqeaTTz6JwYMHIzw83KI9m0pJAaUAhIWFYdOmTahfv77JuJhyodL2hZdeegkzZ860WhDFlD3wNYwAI8AIlAcClP339/e3a76SShMAoAdETTpTHg8Lr8kIVCQEDpyMx6R3T2lsSbunX/qidgtA8zo+WDsyHL5VSpdO5RcWY+nn57DrP8WAuiGeWDuyDWpotQtUJDx5L4yALSGQ8cuPiJ0xQbjk2qgpQpetgSo4xCQXiwsKcGftm0j5Yjv8B7+KoNHjFM1Dh2uSkPvkk0+wbds2Uc1nrrVu3RpTpkzBQw89ZLFAgNKsunQPX375JR588EFzt6X4eqXtC9OnT8eIESMshplih/kCRoARYARsAAHK/FNQ2Z6tUgUA6EZRFUBuriYTuT3fQPadEShrBKhMf/Xui/j4p+slS3dtVRXz/685qrjpZkLVDgCE1fLB2lHh8PfS3TtFh/8FO86K+amy4J3X2yG8vv3JrJT1veH1GAFLIJAfGy1k+fKib4jpPMLbmyzPd48EMBI556IUBwCio6OxefNmoSWvJNsvFwOSmZs1axZq164t9xKD45Rm1dWTzZkzB8OHDy+XUlImBbTIredJGAFGoJIgQIz/pN5i71bpAgDUCkCqAIWFhfZ+79h/RqBcEMjJK8T87Wex7+j9nv43h7VCt9bBev15b/9VrPv2csnr1fzdsW50G9QL8dR5ze7DsZi3LarkNWPzlwsQvCgjUEERoKx90vsbkfThOyU7dG8ZjmqzF8O5eqj8XRcXI3XPV4hbMkdcI7cCgA7SlO0n8jlLZPwNOUw8ARQE6NmzJ0jSyVxTmlWn9SgQsWLFCvj4lFZQMdcfOdfv378fY8eOlRVkYVJAOYjyGEaAEaiICNBnhK+vL9zc7F+eutIFAKickDIJ9MN8ABXx7cl7sjYC2gGAYD83rB/dBvWr6S+H0j7QG7tGezwTAVr7rvL8jIAmAlQFQPJ9uVfvB+5UAYEInjQLng93gYOMw3LO2X9xe960kkqC4Clz4Nu7n16o6TP5zz//xOLFi3Hy5MkyuyVUyjl69GhR3m6JL3ZKsuq0SVp/zZo16N69e5ntWbqQ0vYF4lAgUsC6deuWi7+8KCPACDAC5YGAu7u7CNRaIlhcHv5L16x0AQDaPKkCUCtAfn5+eePP6zMCdoeAdgDAWDafNvh7VCLGbjyusdctr7dDu4b+pfafX1CExZ+dAwUB1MYBALt7TNjhCoBA2r5vcXvxbKCwQGM3RAroP+hluLcIh4OqdNtPcVERsv4+hPg3FyI/7pa41tHDEzXXbIFbWAudyFBQfv369Xj//fdlZaKtAS9lwSMjIy1CdKdEao/20qtXLyxfvrzcqgCUti8wKaA1nkCekxFgBGwVASL+o+y/q6urrbqo7Ws+xgAAIABJREFUyK9KGQAghCjinZiYKIIBbIwAI6AMAWlPv6ebCpvGtAUR++mzo5eSMfzto7ICAEcuJOON904iPev+oWNzZDs80Lh0sECZ1zyaEajcCBQX5CP30kUUZaTDsYoXXBs2goOqtBKHGiVqBUj++F0kfrC5VBCAxlBFgNf/noB7mwfg5HGvnSfvdizSvv8W2SePaYBtSFLw8uXLWLBgAQ4cOFDuN8hSRHdKs+q0caoCeO6558qFC4DWV9q+YCmsyv2mswOMACPACBhBwMPDQwQAKopV2gAA3UCKeKempnIrQEV5mnkfZYaAtgqAsQz9+Zh0RKw/huT0vBIfFwxpjl4PVC/5dxGV/55NEtn/28nZJb9nFYAyu628UAVFgA7y6T/uw53Na1CQEFeyS+fQmqg6fho8O3TSW9JP16Z8vhV3Nr6tMwggBzJHL2/UWLpakAlKjUr+//rrL8HIf+XKFTlTWXUMSfFRFt5SjPxKs+q2UFqvpH2BWheWLl2KPn36lFvQwqoPBE/OCDACjAAAyv4HBARUKAWUSh0AoC8faWlpQh6QjRFgBOQjcDUuE2M2HC85qPfpWAPTX2gKZ5VuEi3t8bSSdtBAF7kgjRv8v9p4vXdDqJzMJ+iSv0MeyQhUDASKsrKQ+M4apHy+TfeGnFQIGPQyAl4ZCQd9pY3FxUj/eT8SVi9DQVKiMmCcVAiZOgc+PXsDDg73A35FRaAyedKWN4Xojw6fDz/8MLp27YrmzZujZs2aoi8zJydHBBOIS2DPnj2yAwt0+CbugZYtWyrbn5HRSrPqtlBaf+jQIYwZMwYJCQlGsWBSQKMQ8QBGgBGwcwT8/f0twg9jSzBU6gAA3Qgq0yNVAOYDsKXHkn2xdQSycgsw+5Mo/HQyXrga5OOK9RFt0bC6biJAOQEAmofK/ydsOYnMnHvl/41DvbBiWGvUCHS3dUjYP0bA5hCgw3/8ioWgXn5j5tWtB4InToeTj/4Sx7zYaNxZ+xYyfvvZ2HTidQcXFwSPnwrvp57V4Aqgz12S9ps7d67ifv/WrVtj2LBh6NatG7y8vAz6QS1+UVFR2LRpE3bv3q13bPv27bFs2TI0btxY1r6UDrK3rLrS9gUKnqxatQoNGzZUCg2PZwQYAUbAphGoaKX/arArfQCAgMjOzhYZCFYFsOn3IDtnYwjsPxaHqR+cLvFqYNfaGN9Hd6ZeVwuArrYBKQFgs9reWDikBeoE65YKtDE42B1GwKYQEFJ+H25G0kfvIuClYfDt0x9Ofv4ouB2LpO0fIfXbXaVK+uVI/RHBX875s0j+eAsyDv2muy3ASQWvR7sicPR4uNSoqYGLqYd/Ks8fP348nnrqKbi4uCjCmgIBf/zxh+AZOHv2rMa1nTt3xqJFi6zOaG9vUntK2xcGDRokAjr0ZZmNEWAEGIGKgIBKpYKfnx+cnfVz5djrPjkAAIiDPzEQp6en2+t9ZL8ZgTJH4E5qLsZtPomzN1PF2ipHB8wcGIZnOtSQVvqiuBj49LebWP7FeQ0ftTkA1C+euZ6K/cfjMKx7Pfh4Vrw/umV+o3jBSolA+s8/IG7hDFSdOKNU+T29KbNOHkXcgpklLP1qkFxq1ka1OUv0svVLwSzKyUHetSvIT4hDfvQNuNZrACe/ALjUrQ9HHTrJ9FlLmfipU6fKzvxTqT+VxZNEH/VgmmNU0k6H/Z07d4ppSHaPyv5DQkLMmVbWtfaYVVfavsCkgLIeBR7ECDACdoCAg4ODqDLz9PSskBwnHAD47yGkLybUCkD9g2yMACMgD4E9R25j3tYzKCgqLgkCDO1eF88/UhOB3q7IzS/Cvn9uY+XuCxqs/nKUA+R5wKMYAUZAG4GCxDuInRIpZPqCxkzUKdVH1+TfisHt+dORffqExhRE2ldt5kJUebiLRt++uUgfPnwY48aNQ0xMjKypwsLCMGfOHHTq1MliX8Aos00a9levXsXChQsRFBQkyxdLDLLHrLrc9gVix6YKgGeffbZCEWVZ4r7zHIwAI2B/CFClGQWdKRBQEY0DAJK7SjwAFASgSD0bI8AIGEeAuACWfHYOFAhQYu0b+ePNYa3g46Esw19QWIRr8Vmo5ueGKu6l9ceV+MBjGYGKikDqnq8Qt3g2Qt9aD8+HHtW7zeL8PMS/uRA0vpQ5qRA8fgp8nulXKoBQXFgohjs4OcmGUO5BUj1hjx49xIGSSOYsbXl5eSgsLIS7e9lzi9hjVt1Y4IYCNVRJ0a5duwr7ZdnSzyDPxwgwAraLABHKBgYGVuhgJgcAtJ4/4gMgaUDqGWRjBBgB4wgkpuVh2gencfRSsvHB/7UKrBwRjkeaBcoaT4MS03Lx6a/R+PpwLO5m5GH1yHB0CtO8noIDV25n4npCJv7XsqpeRQLZi/JARsAOEaCy/Pilc5H2w17UXPMuPNp10LuL/NhoxEwYhYCXX0PejWtI2vZhqZ5+/0GvIHBYhIZCQF70DaR+vRMBwyJ0lvprL0jtdcT2ry69Nwbr0KFDhTQglf9XRFMSDLEFqT1D7QvWDNRUxHvPe2IEGAHbRoAy/t7e3qL0vyIbBwC07i7zAVTkx533Zi0EiA9g8WfncPC0Ydko4gmY9HwTPPdQDUWyftp8AwM618KE5xrBydERcSnZ2Hc0Dp//Ho34lHstPL0eqIY3+jZhDgFr3XCe12YRKLybgpg3IpBz9l8EDBkmDukOKt3VMpT5T97+oagUUFUNQeo3OxG/almpIIC2QgCtEbd0LqqOnQTn6oYz9PSZ+t5774lSfjk2ceJEjB49usJJLmnv3d6k9nS1L5BUYGRkZIUN1Mh5XnkMI8AIVCwE3NzcQC1NVAVQkY0DAHrubnJyMvMBVOQnn/dmcQSIwZ8O4hv2Xi45iEsXobL/13s3RFgtHw2SQDmOUHb/7a8vYevPN8Twav7u6NOxBn79NwFnb6bpnKJ1PV+hIsASgnIQ5jEVBQFpAABOKgSNiITfC4Ph4KzJnE8SgUQSSLJ/VSdOh4PKmRhxkfHHQdxeOBNF6ZrvK7emzREyY4Eg+qPKgVuzJyF4yhy4NWpqELpz585h1KhRoKy3MatMJHL2TAr4999/c7+/sYeZX2cEGAG7Q8DJyUmw/itVmrG7jVILXzFr3+m8b9QfSHwA1CvIxggwAvIRoMP6zYQsxCbn4FZSNuoEe6BeSBVBCmgOl8qJKykYvf44cvLu9R/LsZpBHlj+ais0CTWsFy5nLh7DCNgDAkUZ6bg1cyIyjxwucdfnmb6oOm6qRrl+3vWrovy/auQbqNL1cY2tUfXA7XnTQKX+UnNwcRGKAnk3ryPr+D+ouf59eIS31wsLfX4uXboUmzdvNgodKQMQ039l+OKlBkMpKWCvXr2wfPly+Pj4GMXTWgNu3LiBtLQ0NG/enPv9rQUyz8sIMALlggD9ba3opf9qYDkAYOARy83Nxd27dwVZEBsjwAiUPQIUTDgXnY5dh2Lw3T+3kVdgnJuD2gxa1/fFoK618UBjf3i4Mllg2d85XtFsBEg/s6gQlMVXYsUFBbizYRVSPv245DJHD0/UXLNFQ9qPyv+T3t+E0JUb4VKnXqkl9CkElAx0UqHWuvfg3qqNXvdOnjyJV155BSS/Z8hI5o84Aiqjhrw9kgIqeR55LCPACDAC9oAAff5QAKCisv5r3wMOABh5KilCT0EANkaAESgbBOjcE5uUhb1HbuOrw7E62wl0edKgehUM7FILjzQPEtUGbIyAPSNQkJQo+uwDXxmhcXDX3hONozJ+aZ9/7tXLuDVtXEkGXzsAUFyQj4QVi5F77QpqLF8LJ2/dGeXC1LuIXzYP6QcPlIKSggbEHaCPA4Cy/ySzR/3/hiw8PByrVq1Cw4YN7fl2meW7vZECmrVZvpgRYAQYARtDwNnZWbD+V5bDP8HPAQAZDyGpAmRmZsoYyUMYAUbAVASI6f/3M3ew/eBNXL6VIWuaYD83PNuxBp56oBpqBHiY1WIga0EexAiUFQLFxUjZuQOJ765HtZkLUeXhLtB+wNUHfc9OnRE08nVQib7ass+eQcJbC0BjgkaNg2/fASVBgoI7CYIo0LVufQRPnWuQyf/OhtVI3lr6EO/34hAEjR6vl2DwwoULoqTfUO8/MdxTSXvv3r3LClWbXceY1J7UcZJGXL16NTp27Giz+2HHGAFGgBGwBwSI7I/6/l1dK1fiiAMAMp5OokmgKgCSCGRjBBgByyGQm1+Ew+cSse2XGzh55S4KiooVTd6lZVUsHNIcnm7KyqQVLcKDGYFyQkAt05d3KxbB46fA55l+JQfuwqRE3Jo9GTmXL6DGopUG5f603ace/+ixw0VQwVAAoDgvD3HL5sK9VVs4eXggYd1KFCTEwet/TwjiQJVfgF5ktm7dKqT8DFm/fv1ElYCXF3N0UKvhO++8I/CQY1w5IQclHsMIMAKMgH4EKONPgWj6qUzZf0KEAwAy3xnE2EuVAMQLwMYIMAKmI2BqX/8jLYLQ/5GauB6fiWVfnBcO0MF//eg2aFXP13SH+EpGwEYR0O7n9x/0CgKHRaC4sBDxKxYi7Yd9CJk6RxDzKSl/yfjlR8TOmACvx55EyPT5cHR314mAmlCQZAB9ej2L4qIiFOfm6h2vniQnJ0fI/lEQwJBt2bIFPXv2tFH0y94tpaSA3bt3x7JlyxAUFFT2zvKKjAAjwAjYOQJEOuvv71/hJf903SYOACh4ePPz80HygEwKqAA0HsoIQKiLib7+3Ydv4evDsaByfzkWVssb/R+ticdaB6PKf1n+mMRsjNlwDDcSssQUY55uiKFP1FVy/pGzNI9hBGwCgcw/fxPl+mqj7LuTjx/ufvUZAoaORMDLI/SW4evbABEAxi2eDVVgEEJXbYJr/UY6h6qVAgKGj4FPj6dl4xETE4OIiAgcPXpU7zXt2rXD+vXrQeXstmxFRUVIT08XikDXr18HJQNUKhXq1KkjSAstzRjNpIC2/DSwb4wAI1BREKDSfwqekvRfZTQOACi866wMoBAwHl6pEaCD//mYNGzccxm/RyXKwoL6+inT36NdCEL83Esd7PMLirD4s3PYfThWzNeyrg9WjwiHXxVNnXNZi/EgRsDGESApPpLro3YAqXn3eBrBE2fC0cND8Q7UAQC60K//YASNmVg6iPAfB0HCqiVG5f60HTh+/DgGDBiAjAz9XB4DBw7E/Pnz4a6n+kDxpix0AWXho6KicOjQIVBfPikZGNpH/fr10aVLF/To0QNUlu/m5ma2J0wKaDaEPAEjwAgwAnoRoEO/r69vpev7lwLCAQAT3iDEBUDtAJQZYGMEGAHdCFCp//s/XMeWfVeM9vZ7eajwTIcaeObB6iA2f0cHB4OwHjgZj0nvngJVCLzwaC10bxsCV2dHvhWMQIVDoPBuiqgAoL59qTmHVEfI7MXwaN1W8Z6lAQARBOg3AAHDIu6rARQXI/PIn4JjwFGlQo1Vm+DWqKnsdX744Qch/2fIJk2ahHHjxsme05oDqWXhxIkT+PTTT/H9998bPPAb8oOCAUOHDkX//v3NljRkUkBr3nGemxFgBCorAtTrT7wzVL1V2fr+OQBggaeeVAHS0tJABIFsjAAjUBqBH0/EY/oHp/Ue/lWODlD39YfX91N0gM/ILkBWXiGCvF259J8fPrtAIPvUcWT8/gsCho5SlLUvyslB/NK5SPthb6l9Onp5I2TSTNHLr+SNoCYBLMq6r25Dc3m2aQ8KLGQe/Ru5Vy6K9dyaNkONZWtFu4Bc27VrFyIjIw0Onzt3LoYPHy53SouPo89ualX48ssvsWPHDvH/LWWtW7fG1KlT0alTJ5N7S8k/klAkLgU5xqSAclDiMYwAI1DZEaCqM8r+V+bDPz0DXAFg4juBPpwpAMDygCYCyJdVaARy8goxf/tZ7Dt6u9Q+m9fxEVn7Li2DSvr6KzQYvDlGAEBhWipuzZgARw9PBE+dY5BBXwqYoQCAGOekQtCo10Upv4NKnhpGUVYW4hbOQPrBA0bvTeCo1xEw+FVFAQZbDgBQDz9l+z/88EPs3r3b6P7NGTBmzBgRCCGGaVOMSQFNQY2vYQQYAUZANwLE3xIYGGhyYLYi4coBADPuJrUAUCsAywOaASJfWiERuJuRh8hNJ3DmemrJ/qjMf+6gZiDpPmMl/hUSFN5UpUZAMPqvfRMpX2yHW9PmqDZnCVxq1TGKCWXpb8+bhqyTx1B9zhLknItC4ofvAIUFGteqFQIcZGoZ5169jFvTxoE4BvSZR3h7VJ+/HE4BgUb9lA6QEwAo6xYAKvM/cOAA3n//ffz999+K9mPOYJI6nD17NgIC9EsmGppfKSng2LFjMXHiREFUyMYIMAKMACNwDwH6m0iM//y38R4eHAAw853BQQAzAeTLKyQCugIAAzrXwoTnGkHlxL36FfKm86b0IkDyeVT+T8z7RelpYpzcHv6COwmImTQGfs8PFHJ/ovps3zeIf3MBivPyNNYkub7gidPh5CNPFpOCAPFvLUT2yWOlfFcSpNC+WA4HAB2MFy1aZHJ2XO7jRgz+X331FT766COcP39PPrSsrVevXli4cKHJcn1MCljWd4zXYwQYgYqEADH+U9m/JUhaKwouHACwwJ0kWcCUlBQhE8TGCDACQF5+ERbsiMKeI/dbAIY8Vgfj+jRS0qrMUDIC9o1AcTFyLp5D4pb1IDk/bZPTw1+QkoTMw3/A+4mn7pf4E0nfP38hbsF0FCRpqmu4twxHtdmL4VxdnrxecX4eso7+jdRvdyE/Pg5Ovn7w7tYDVbp0g6OJDP1yVAAaNmyIzZs3o3Hjxla5x/SZ/Pnnn4uMvyX7+0119qWXXsLMmTNNJgdkUkBTkefrGAFGoDIjQL3+1IZFxH9s9xHgAICFngY6/FM7QH5+voVm5GkYAftG4PPfo7Hks3MlmwirRXJ9rRHk4yp7Y6lZ+Th3Mw1RN1JxPT4T1+Iz4e7ihBZ1fBFW2xut6voikIkAZePJA8sOgYLkJCR9sAl3d+8sVa6v4YUJPfzq64mo7/acKaBMvtRcatYWLQZuYS30brgwKVFc59H+QYuDQgfuiIgIHD161ODcRJQ3evRoi+owJyQkCFK/d955B3fv3rX43syZkAIAr732mkn7pcoPaq2gEn85xqSAclDiMYwAI1DRESC2f29v70pP+qd9nzkAYMEnnw7/9IWDgwAWBJWnslsEYhKzMWbDMdxIyCrZw9JXWgrJPkOWmJaLH47HY++RWzh78165tCFr08APw7rXQ4cm/swtYAwsfr1MEMg+ewbxi2eJA7aDi4sg6PPu/hRcateFg8pZ+FCUkQ4ad3fXp8g49Bv8+r6AwNfGKlIIoHkK4uMQt2SOkO2TGlUXVJu5EFUe7qKTwC8/Nhp3Nq9F8Bsz7sv/WQidjIwMzJgxAzt37jQ4Y2hoKFavXo2OHTuatbKa0f+TTz7Btm3bbO7gr94c7XfdunVo3769SftlUkCTYOOLGAFGoJIi4OHhAR8fHz7867j/HACw8JuCGIaTk5NB/2VjBCozAgWFRdi87yre/f4qSPKv78OheLV7Pb0VADGJWXhv/zV8989t5BUUKYbu8fBgTOrXRFGFgeJF+AJGwAgCVE4fO2OC6PX36dMfgcNGQ+VvgACuuBj5MdFIWL8CDo6OCJ46V/GBvDD1LhLWLEfavm81vXNSIXj8FPg806+UQkDh3RTcmj4BQWMmGKwUMPWGb926FVOmTDF6uTmZauLgIUb/jz/+GN9//z0o8GANa968OcLCwtCgQQMxPQX5aV2qcFBaZUDcB8QHYGo5qlJSwGHDhmH69OlwlUkOaQ38eE5GgBFgBMoaAZL7o8M/9f+zlUaAAwBWeCpyc3NFOwAHAawALk9pVwhQFcB7+6+i/6M10SSUSrBKu5+bX4StP1/HO/uumnTwl87YrLY3Fg5pgTrBnnaFEztbMRAoYda/Fav34K1vp0QUWHgnAaqqwYok99TzFefmipaDpG0fylIIoAqAmAmj4P/yCPj0eNriN+DChQsYMWIEiMDOmFFGfMGCBWjRQn/LgnSOxMREHDx4ENu3b7cKoz+RRfXp0wdE3keHf32HdVIWOHToEFauXImTJ08a26Z4nXpR16xZg+7du8sar2uQXFLAzp07Y/78+SWBC5MX5AsZAUaAEbAjBJydnQXpH/2XTTcCHACw0pNBXwwoCEAEgWyMACOgG4G4lBzM3x6Fw+eSjEJEVQR1Qjzh6uyIwsJiXI3L1BkwaNfQH0teaYlAbxejc/IARsBSCBRlZSFu6VykH9iHgKEjEfDyiFJZd0utpTeIUFCAtL1fIX7V0lIKAZ4PPYqq46fCpUZNULDgzqa3kfLZJwiZPh8+vZ61uGvEi0OZ7vfee0/W3PRljfrjX3jhBQQHB2uUbFKJP2W+6bC9Z88e/PHHH1bJ9nfr1g1E1vfQQw8pYoum0nziHNi4caMsv/r37y8UEKg81VQzRgpI+5g8ebL4EszGCDACjEBlQcDJyUn83eOqJ8N3nAMAVnxHUCUAMRFTmSIbI8AIaCIQm5iNmR//i5NXjRN1dQoLxOKXW8Lb4762NbUYXIjJwObvLuP3KE0m9L6dQjHl+SZwVnHpFz93ZYMAsfzHTHkdHq3boPqilYrL+C3mZXExMg79ivhl80opBMBJBdfadZB/J6FEjrDmmnfh0a6DxZaXTnTq1ClxqFfKwk9Z9/r166NmzZo4d+4crl+/jitXrljFR/qiSGX5AwYMQKNGjUwuF6WKP+IgWLp0qdEgQNWqVYUsYcuWLU3eEwVFdu/eDSJSlLY+UIUBtV4MHjwYLi4cBDUZYL6QEWAE7A4BKvf38/Pjw7+MO8cBABkgmTOEgwDmoMfXVlQEMnIKMPuTM/jlVEKpLRKr/7An6+FibDp2HYoRr3u6qbBpTFs0r+NTajwFAnb9GYs3vziPgqLikvErh7fGA439KyqEvC8bQqAoJwfxS+ci7Ye9glTP97kXy907KRGhPmdc6tRD6FvrZUsGKt0UHYpXrFghSt5tzYiQb+jQoejbty8CAwMt4h7td/369Vi+fLnR+ebOnYvhw4cbHWdogDYpIAVN5s2bhy5dujDplVnI8sWMACNgbwiQ3B8FdKn3n804AhwAMI6RWSMoSp+dnY309HRuBzALSb64oiBQXAx88OM1rP1GszdYTRQ4/Ml6CPB2xaGziRi36UTJoX7M0w0x9Im6OnkEaM6vD8di3vaoEpj6dKyB6S805SqAivLg2PA+8qJviH566quvuf59eISbxvJu6S3m34oRCgFZx46UntpJhZCpc+DTs7dJnANyfSVZvjfeeAM//fST3EusOq5JkyYYOXIknnrqKbNK8PU5KXe/VHVAbQCUsTfH1KSA1HbI/f7mIMnXMgKMgL0iQId/4mohyT/6/2zGEeAAgHGMzB5BQQA1JwC3A5gNJ09g5wjokgd0UTli+otN8XSH6iVSfikZeRi3+QROX0sVO27fyB9vDmsFHw/dpC7aVQVBPq5YH9EWDaub9wXbzuFm98sAgawT/yA6YihUfv6osWoT3Bo1tciqJBWYc+k8sk+fRHF+nphT5RcAj7YPwLlWHaEaYMyKsrOR8vlWQRBYnHdvDpImDBo1Dr59B5QJT4GxfnVje7DE6x06dEBERAQeeeQRq5fG79q1C5GRkQbdbteunagWoEoEcy0pKUnsyVRlAXPX5+sZAUaAEShPBLy9vfnwr/AGcABAIWDmDCdSJOIEYGJAc1Dka+0dgc9/j8aSz86VbIMy/zMHhuGZDjU0svuU1X//h2tY9+29SgEatzGyLYjkT58RF8DYjcdLXp7UtzEGdq1t75Cx/zaOgDoAQG6a21NfmJaKzEO/4e63XyL75DG9O3ep3xBBo8fDs0MneYGAzAzkXLz3vqMAhaNn2QXGKAi+b98+UZ6ulA/A3Fvfo0cPUWrftm1bqFT3OUTMndfQ9fHx8SLYQIEPfWYJHgBr7oHnZgQYAUbAHhDgw79pd4kDAKbhZvJVLBFoMnR8YQVAICevEPO3n8W+o7dLdtO9bQhmDwyDh2vpL+enrt5FxIbjyMwpEOMH/682Xu/dECon3ZnPhNRcEQC4EJMuxj/XKRRT+zeFsxOXhFWAx8dmtyANAASNGAv/IcMUldUTK3/Wsb+RsuszZP79ZykZP70bd1IhYNDLCHhlJBxsXOedggC//PILpk2bZvUgAJXVU4k/ERCaQ+xn6gOXn58vyvu3bNlicIodO3bg0UcfNXUZvo4RYAQYgf9v707A7KzKw4G/SSY7WSCBBBLCkrAZDAmbgoJBKBZUitTqX6n6R/sHZF/qWhFRLCgK1BiWPxUsRdoCKlWxbqUsRVq2hB0MBLORkEDIRtbJTJ9z0zuGmEwmM/fMnJn5fTz3SQL3nu/9fu99mHzvd857uq1Amuqf/l+fXqb9b/vXQAFg283a/Im0HGDZsmWRGgY5CHQngcXL18bZ106LZ2ZvmNafnupfffqkSF3+N3ekG/8v3fxU3PPEhmaB+4weFN/59IGx05C+m33/qjXr4ys/eDp+9diCyn+fuOfQyvhbWjbQnexdaz6B9GR93vmnR/3ri6PPrrvFLpddHX33HNfsCRsbGmLtSy/Gsl/eFUv+9famrvytibKjth1sTaxPPvlkXHTRRfHwww+35uPNfiZHY7/WBplu/lOjv+aOKVOmxEknndTaU/gcAQIEuq1AWu+flj2lzv+ObRdQANh2s5p8Ij0hWLJkSaRfHQS6i8DMBW/EWdc8FvMXr2rRDX1606ZLBlIfgGMmjtgs2aYzDNKuAVNOnxRDt7MdVnf5jnXEda5fsjjmfvacWP3U45XT99tv/9jpwr+J/vuNf9NMgMb6dbF21kux4p5/jyU//VHUL9xQqGrz0asudrnkGzHo3ce2eaj2GCBtW/f9738/rr322srPwbYc6enPO9/5zjj55JPj8MMPj379+rVluJqIk6s4AAAgAElEQVR9tiV9ABQAasZtIAIEupGAm/+2J1sBoO2GrR4hzQBIPQEUAVpN6IOdTGDTAsCxB46Mr5w8Pvr37bXFK5nx8oo4c+qjsWjpmsp7muvuv3xVfXz2e4/Hfz33WuW9CgCd7AvSWcNtbIzFN/99LLr+zdvd9dltjxhw4KHRsHplrP7dc7H29y+1fHr/JhY9Bw2OPqNGx9p5czc7WyA1Btzl61dGr8F/vFVmqazz5s2L22+/PdJU+G3tDXDMMcfEiSeeWGnqV6tt/GrppABQS01jESBAYIPAgAEDKtv9OdomoADQNr82fzrd/C9dujRSg0AHga4uMO/VVXH2dY/FSwveqFzqcQfvXFn/36/PlgsAmz7V322nAfHdMw6K0cP/eK/XTQsMkyfsFJd+fP8Y2K99mn919fy5vi0LpC0A533unFgz84WaMKVO/YOO/tMY/J73Rf/9D4ieAwZsGLexMepfezWW/uSH8drNNzR19o9edTH6iikx8O3vrMn523OQVAx/9tlnK8sCHnnkkUhb2z3zzDOV2QH7779/DBs2LHbffffYZ599YtKkSZV1/aU86d+S0x133BHnnntus4xpBsQJJ5zQntTORYAAgU4pkNb59+/fP1LTP9P+255CBYC2G7Z5hPSXn+XLl8eqVRumRTsIdFWBpSvXxXnXTYvpMzdM+337vsPim586IAb1b/4G/ZePLojP3/REE8sXPrxffOiIXd/ElHYN+Of7Zsc3b3+u6d9/5F1j4oKT9t5i08Cu6uy6OkZg5SP/HfP+5oLWr+fvVRfbvePIGHrS/4kBBxzYfGO/xsZY8Z/3xPxLv9R0vmH/99QYfmrz2891jEz3Omva6eeKK66INMW/uePOO++MQw45pHvhuFoCBAi0QiBN+09Lvnr12vIDo1YM220/ogBQSOobGhoqRYA33tjwZNRBoCsKrFvfGJff9mz86IG5lcvbeYf+8d0zDow9Rw5s9nLnvroqzrrm0Zi1cGXlfUdPHBFf/dj4N+0c8MLLy+Oc66Y39RdI70sNA48Yv/kGg13R1zV1sEC6KX/g3njlG5dUntK39Og/8aAY+v4/j+2OPGqbtudrrK+P1268Nl77/v+vnGrwce+PkZ/7SqTZA46OE0iz+i688MLK1odbOvbdd9+4/vrrY9y45ptFdtxVODMBAgTKEEg3/qnhn27/tcuHAkDtLNs8UtomKe0OsHLlyki/dxDoigIteZq/6XXXr2+IK3/0u/ine2dX/tMOg/rE1DMPin1HD6r8+cX5K+LiW56Kp2cta/roQeO2j8s/OSGGD978jgFd0dY1lSGwdt6ceO2m6ysd/mP9ZnZ76VUXAw6YFIOPO6EyZb9uWOuLVBvvQDD42PfGiM9/JXoW0givjGy0fxTTp0+PU045JRYu3LB7yeaOo48+ujJDYMiQztOzof0lnZEAge4skG74qw3/3PzX9pugAFBbzzaPlm780yyA1CU5zQpwEOhqAps+zU838VedNilGbt989+4Hnnm1snygvmFDceys94+Ljx+9e/z8kfnx3Z+8EK8u29AksHpcfPL4SsNAB4GOEmhYsbzS9X/dgpejftHC6LPH2OgzekzUjRgZPep61ySs9Utej7l/fWasfuZJMwBqItq2QdL0/yuvvDKuvvrqZgc6++yz4zOf+YzprG3j9mkCBLqoQLrhT0/+UwHAmv/aJ1kBoPamNRkx9QNISwJSfwAHga4kkJ7m/92/zohb7p7VdFnvO3TnSOv6B/Tdci+AtAvAeddPj2dmL618Li0fqOvVI+Ys2rAsYOOjJeN1JVPX0n0FNi4A6AHQ8d+D1Mzw05/+dMyYMaPZYG666aY49tjOsW1jx6uKgACB7iSQbv5Ts7/U8d+T/zyZVwDI41qTUdesWVPpgpyeKDgIdCWBZ+csi3Ovm9a0tV+6tnTTft6Je8ewLUzZT6tipv7shfjeL2c2S3HwXjvEZaekqf/WQXel74xr2bzAupfnVmYArP39zBj9rakx8PAjUXWQQNrN5/LLL6+s7W/uOOyww2Lq1KkxYsSIDorUaQkQIFCmQLrhT0uj0s2/I5+AAkA+25qMnLYJTEWA9KuDQFcRSLMAbvzV7+Pau968ZVqfup5x/CE7x3sOGhnjdhkUvet6VHYI6NmjR+XSH5+5JM685rF4Y/XmZ8Yctt+w+PJHx291OUFXcXQdBN747X2VAkC//cbHqG9MibrhO0LpIIF77703Tj311MoSvuaO8847Ly644ALT/zsoT05LgECZAqnDf5r278l//vwoAOQ3bvMZ0gyA1Bxw9erVmgO2WdMApQikLQEvuvmpuP+pRVsMaY+RA2PK6QfGqOH9K+9Zvqo+Pvu9x+O/nnvtTZ+p69kjTj1+bPzlUbtF/762iCklx+LIK9DwxoqY/7W/iRX33R07nf+F2P6DH4n432JZ3jMbfVOBNOX//PPPj2nTpjWLs9dee1VmCOyzzz4QCRAgQOB/Berq6irT/vv27Wvafzt8KxQA2gG5FqdIDQHTU4XUINAOAbUQNUYJAq8uWxtf/scn48Fn33xDv3Fs1599cBy6zw5N/+rW/5gVV/zw+aY/H3XATpWlA7sOT2vFSrgqMRBoB4HGxlj6sx/HgssujoGHHh47f/Wb0WuwjvLtIP9Hp0g/my+55JK49dZbt3r6c845p7JFYPrLroMAAQIEInr37h1Dhw6t/OpoHwEFgPZxrtlZ0haBaTaAHQJqRmqgDhZY+sa6ylKAH/7n3KYO/xuH9Jk/3yc+etRuTf9qxssr4sIbpscxE0fESe8YFaOGufHv4BQ6fXsLNDbGiv+8J+Zf+qWoG7p97HLZ1dF3T/vJt3ca0vnSz+RLL700/uEf/mGrp3/LW94S1113XYwdO3ar7/UGAgQIdAeB9MQ/rflXFG3fbCsAtK93Tc6WGg2lIkD61UGgKwikBn/PzV0WN/xiZtz/5KI3FQJSc8CLPjI++vTuWbnU9N7GaGzqC7At1596D6xYVR9Dt9MgcFvcvDefwNp5c6Jx1croO3bvFk3fb2xoiOW//nm8cuVllaBGff3KGHDw2/IFaOQtCqSb/ylTpsR3vvOdFimlWQKf+tSnTG9tkZY3ESDQlQVSs79+/fpVpv2ntf+O9hVQAGhf75qdLW0PmKYdpr+AOAh0JYHVa9fHi/NXxOIV6+J3c5fF6OED4t0H7BS96zYUALb1aGhsjJnzV8TPH14QdzwwJw7de1h89WPjm91ycFvP4f0EWiuw+pknK+v4+42fEMM/cWr0Hr3r5gsBjY2xbu6cWDj125U1/3XDhsfIi/42Bh7y9hYVDlobn89tXiD9/P3GN74RN954Y4uI3ve+98U3v/nNypMuBwECBLqzQLr5T83+Bg4cGD17tu7vdt3ZrxbXrgBQC8UOHCP1BFi6dMO+6A4CBP4g8OqyNfGrx16JH/92brzw8h+6cu84pG9MPfOg2GuX7XARKEIgbeU3/6tfjFVPTIv+Ew+KwX/6/ui3177Re+ddYt38l2P1jOdi2S9+GqumP1qJd8BBh8bIz14cvXcdU0T83S2IhQsXxte//vW44447WnTpqfHftddeG/vtt1+L3u9NBAgQ6KoC6eY/PfXX6b9jM6wA0LH+NTn7qlWrYvny5ZFmBTgIdGeBFavrKzsE/NM9s+OxF17fIsWmfQW6s5lrL0Ng/dIl8cq3/zaW/+bfthhQeuo//PRzY/Cxx0eP3paxJKj0c++uu+6KCRMmxB577JE1makB7xNPPBEXX3xxPPzwwy06V3rKdfnll8eJJ55o6n+LxLyJAIGuKpDW+Q8aNCj699+ws5Oj4wQUADrOvqZnTv0A0myAVAxwEOhOAuvWN8bjM5fEv9w3O+57clGsrW9o9vKHD+4bnzhm9/jwu8ZE7162DehO35XSr7VxzZp49e+nxuIf3PRHoQ4+7v2x45kXRt0Ow0q/jHaLL93833DDDXH11VdXnq5/7Wtfi7e+9a1Zzp+W2/3gBz+onGvJkiUtPscXv/jFOO200zS4arGYNxIg0NUE0lP/1Owv3fzr9F9GdhUAyshDTaJIOwNUZwPYJaAmpAYpVGDTdf3LV2599svkCTvFKX+ye7xlzOCo62XNWaGp7fZhNdbXx+u33RKLrv27iPX1Eb3qYsT5n4shJ3wwetg6run7kYre119/feXpevUYPXp0XHTRRXH88cfXbF1p+ln6yCOPVG7877333m36fqYt/84+++zKVFcHAQIEuqtAWuufZkNp9lfON0ABoJxc1CySNWvWVHYJWLduXc3GNBCBjhZI3f/Tuv6fPzy/sq5/1sJtb4A5bpft4lPH7hFHTxzR6qaCHe3g/N1AoLExlv/7L2LBFZdGn1GjY9QVUytN/xwbBFavXh3XXHNNfPvb394syemnnx5nnHFGDBvW+tkS6cb/6aefrmzbd+edd24z/V/91V/F5z73OTf/2yznAwQIdBWB1OAv3finl6MsAQWAsvJRs2jWr19f6QuQ/qJkNkDNWA3UAQJpXf89Tyyq3PQ3t65/W0I7ZO8d4uKPjo9Rw61D2xY3721fgZXTH40Fl34pRlzwhRh4+JHte/JCz9bSrffSbIBPfvKT8aEPfSi23377Fl9N+rl59913x2233Rb33HNPiz+38RsvvPDCSgEibXHlIECAQHcUSFP905R//x8sM/sKAGXmpSZRpYZFqQCgQWBNOA3SjgLVdf233jMr7n9yUdQ3NG717HU9e8TEsUPjqAk7xdv2HRbDBm1okrZ6XUM8+OyrcdOvfx9zFv1h1sBuOw2Ib/+/iTF2Z5XpreJ6Q4cJrJ39+0iv7d7xrm6/3V/aei9137/55ptbnI+hQ4fGMcccE+9973sr/QGGDx/etAY1zZJLs+VmzZoVjz76aGWKf2rul87TmiM95fr85z8fH/vYx6z5bw2gzxAg0CUE0k2/9f5lp1IBoOz81CS61CgpNS1KayYdBEoVSFP8X5y/PO588OX4yX/Pi5as60/XcuC47eMDh4+OI/YfHkMG9N7i5a1YVR9Tf/ZC/PO9s5vec/BeO8Rlp0yI4YN1VC/1eyEuAkkg/Rz71re+FVOmTCkSZOzYsXHJJZfE5MmTdfsvMkOCIkAgt4At/nIL1258BYDaWRY/UnqqkXYKSMsDHARKFLj1P2bFFT98fquhjdi+X3zoiF3juINHxsjt+0ePFjbzX7mmPi77l2fjZw/NbzrH2SfsFaf8yR4tHmOrwXkDAQJZBGbMmBHnn39+TJs2Lcv4rR00zTBIzQfHjRvX2iF8jgABAp1aoE+fPpWn/qnbv6N8AQWA8nNU0wir2wWmpQFpiYCDQEkCM15eEWdOfTQWLV3zR2ENGlAXJ7xtVJzw9l0iNfPr2dK7/k1GmrngjTjrmsdi/uINW2ampQDfPeOgGK0fQElfBbEQ2KzAE088EWlrvRKKAGnKf+ozcOaZZ2py5ftKgEC3FEhP/dNOJ6nTf52dajrNd0ABoNOkqnaBpqaAqRCQ1j6maZUOAqUIpCf0X/7Hp+Pfp79SCalPXc848q07xoePHBMH7Dk0evdq4aP+Zi6ofn1DXPmj38U/bbQU4PJTJsR7DhpZCoM4CBBoRuD555+vdNhP6/U76pg4cWKlEHH44Yeb8t9RSXBeAgQ6VCBt6zd48OBKo79UCHB0HgEFgM6Tq5pHmpYCpCKA2QA1pzVgGwTufHBe/PS/X66s6588YcfYrl9dG0bb/EfTOS75wdNN//Ej7xoTF5y0d9T16lnzcxmQAIHaCyxcuLDSEPCOO+6o/eDNjJie+n/iE5+odPlPDQYdBAgQ6G4C6WY/dflP/w/01L9zZl8BoHPmrWZRp2UAq1atirS1kiaBNWM1UBsEGhobo0f6J2Mx+f6nX41zrn2sKcrJE3aKSz++fwzMUGxoA4WPEiDQjED6mXXrrbfGFVdcUWl0m/v44Ac/GGeddVZlrb+nXbm1jU+AQIkC6Ya/f//+lSn/PXt6aFJijloSkwJAS5S6wXvSUoBUBEivtETAQaCrCqTWFzf+6qX47k9nNF3i/rsPiSmnT4qh29kNoKvm3XV1XYE5c+bEVVddFXfddVert/BrTufEE0+M008/PcaPH+8vvF33a+TKCBDYikD1xj81/HN0bgEFgM6dv5pGn2YDVLcMTPsjOwh0RYEX56+IC2+YHrMWrmy6vGMPHBlfOXl89O/bqytesmsi0OUF0s+vF154IW655ZbKsoC2zggYPXp0HHfccXHKKafEmDFjPPHv8t8gF0iAwJYE0pP+NN0/dfg3+6lrfE8UALpGHmt+FWm7wDQbIBUE7BZQc14DdpBAuvm/+Jan4ulZy94Uwafes2ec+b40rbeDAnNaAgRqJrB8+fJ46KGH4ic/+Un85je/aXExYOzYsTF58uTKjf+kSZMqja0cBAgQ6K4C6cY/3fSnRn+p4Z+j6wgoAHSdXNb8StLNf+oPkF52C6g5rwHbSSBN+Z/32sq45e5Z8ePfzou19W9e4pK2F5x6xkHx1t2HtFNETkOAQHsJpJ9dixYtitmzZ8fMmTNj8eLFTadOf6Hda6+9YuTIkZWn/KnBn6db7ZUZ5yFAoGSBNM0/be+XCqHW+pecqdbFpgDQOrdu86n09D/tFlCdEWA2QLdJfae/0BWr6yvbCd5235x4Zvabn/hvfHGffu+4+OSxu9sBoNNn3AUQIECAAAECbRFIN/upwV+6+ffUvy2SZX9WAaDs/BQVXeq4vHTpUssCisqKYDYWWLOuIaa9+Hrcdv+cuP/JRVHf0Ngs0J+/c3Rc+IF9rP33NSJAgAABAgS6rUB1a78hQ4ZUtvhzdG0BBYCund+aX11128C0LCAVBMwIqDmxAbdRoH59Q7w4/43KTf+vpy2I5Svrt2mEEdv3i4+9e7f4s8NGxXa2AdwmO28mQIAAAQIEOq9AuvFP0/1Th//01N/RPQQUALpHnmt+lWlZQCoApELAmjVrFAJqLmzA5gSq6/rvemh+/PjBefHK66vbDDZ8cN+46CNviSP231EzwDZrGoAAAQIECBAoWaCurq4y3T+t8zfdv+RM1T42BYDam3arEdMMgFQAWLZsmUaB3SrzHXOxS1eui3ueWLjVdf0bR5ea/J3wtlExecKOMW7n7WLwwN6xdl1DzHl1Vdx23+y487fzmpYK1PXsEZ/5i33jpMNH6QnQMSl2VgIECBAgQCCjQHrqn278U+NTDf4yQhc8tAJAwcnpTKGlQkDaNtDWgZ0pa50j1rSu/6HfLY7b75sdDz772lbX9aer6lPXM95z0Mg44e27xMQ9h27xZj7NJHj0hcXx5X98OuYvXlUBSUWAK0+bFEeMH945gERJgAABAgQIENiKQHrKn9b3pxv/NO3f0X0FFAC6b+6zXHlaGrB69erKK80McBBoq8DcV1fFWdc8GrMWrtzqUAeO2z4+MnlMvH3fYdu0nv+h5xfHX39velP/gH1HD4qrTpsUI7e3D/hW0b2BAAECBAgQKFYg3finaf7p1bdv32LjFFj7CSgAtJ91tzpTKgSsW7eusn2gZoHdKvU1v9h19Q3xt//ybNz54LzNjj1ul+3iA4ePjmMPHBFpHX9rjtRI8Ko7Z8St/zGr6eNf+PB+8aEjdm3NcD5DgAABAgQIEOhQgTTVPzX3S9P903r/9GcHgSSgAOB7kF0gFQBSj4BUELBrQHbuLnmC30x/JT7z9483XVta1//Bd+waHzh8VIwa3j961uCH2uMzl8SZ1zwWb6zesIvA5Ak7xaUf3z8G2hmgS36nXBQBAgQIEOiKAulGPz3pHzx4cOXG30FgUwEFAN+JdhOo7hqQfq2vr1cMaDf5zn+ihUvXxPnXT4+xOw/c6rr+1l5tOsc51z4Wz89dXhli5x36x3fPODD2HDmwtUP6HAECBAgQIEAgu0C66U9T/atb+qVfPfHPzt5pT6AA0GlT1zkDTzMA0s1/tRhgVkDnzGN7R52a9a1vbKw06Mt1LFmxNs6+blo89fulTae44dyD4+C9dsh1SuMSIECAAAECBNokkBr7pan+6am/qf5touw2H1YA6DapLu9CUzEgFQJSn4DUMNDygPJy1J0iem7u8jhz6qOxePlaBYDulHjXSoAAAQIEOqFAtaN/uvG3nV8nTGAHhqwA0IH4Tv0HgdQ0MG0hmHYPSL9vaGjAQ6DdBFITwOt+PjO+98uZbzqnGQDtlgInIkCAAAECBJoRSFP6041+eso/YMCASld/0/x9ZVojoADQGjWfySaQbvzTrIA0IyD9mpYIOAjkFEi7DPzot/PiW3c8F/UNjU2n2mPkwJhy+oGVJoMOAgQIECBAgEBHCKSb/LSmf+OXG/+OyETXOacCQNfJZZe6krQcIM0ESP0CVq1aVZkZYIlAl0pxh1/MmnUN8cAzi+Lau16MF15e8Ufx/OW7d4tz/2yvqOvVs8NjFQABAgQIECDQvQTS0/70lD+t709P/VOTPweBWggoANRC0RjZBVIxIBUB0jIBOwhk5+6yJ0hT/V+c/0bcdv+c+PW0BbF85YYt/zY9dttpQFx12qTYY4QdALrsl8GFESBAgACBwgSq3fzTFP+BAwea4l9YfrpKOAoAXSWT3eg60rKA6hKBVAxIxQGzA7rRF2AbLzXtILDg9VXxb48sqNz4v/L66mZHSDf/l378rbH/7kO28UzeToAAAQIECBDYNoH0ZD894U9N/VJDP1v4bZufd2+7gALAtpv5RCEC1S0FU0GgWhRIBQEHgSSwdOW6uOeJhXHbfXPimdnLtoqSthg8etKIuPCkfWLHIX23+n5vIECAAAECBAi0RiBN76+u6U83/umlk39rJH2mNQIKAK1R85niBFIxoFoQSEsF0ksxoLg0ZQ8oret/6HeL4/b7ZseDz772pqZ+Wzp5n7qecfwhO8fJR42JsTsPih49sofpBAQIECBAgEA3FEhP+tPU/vSkPz3518yvG34JCrhkBYACkiCEPAKpAJCWCqRX+n3aYaBaKMhzRqN2hEBa1//snOXxowfmxs8fnh9r67e+hWR62j9x7NA4+ajd4tB9dogBfes6InTnJECAAAECBLqoQHqin17pRj/d8KeGfqkA4CDQ0QIKAB2dAedvF4HUJyAtE0iFgOqvmgm2C32Wk6R1/fNeWxl3PTQ/fvzgvK2u668GMW6X7eKjk8fEEfvvGMMHm+afJTkGJUCAAAEC3VCg2sAvTeevrulPv9e9vxt+GQq/ZAWAwhMkvNoLpJkA1Ve1f0C1KKCZYO29c4yYnvr/3b/OiFvunrXV4dON/p8dNipOPGyXGDVsgCn+WxXzBgIECBAgQKAlAunmPq3lr67jT3+uPvlvyee9h0BHCCgAdIS6cxYpkG7+165dW3lVlw1UCwIKA+Wl7IFnXo3zrpu22XX+1XX9J71jdOy366Co69WzvAsQEQECBAgQINBpBNIT/vRKN/xpSn96mdLfadIn0I0EFAB8HQhsQaDaVDAtFahuN5iWElR7CVRnEQDsGIHXV6yN866fFk+8tLQSQFrXf9h+w+IvjhwTh+69Q/Tt7aa/YzLjrAQIECBAoHMKVG/yq0/xq2v4q0/40w2/xn2dM7ei/oOAAoBvA4FtEEhFgWoRIBUA0u+rr2qRIP17R36B1Afgxl+9FL94dL51/fm5nYEAAQIECHQpgeqa/TRtf9PXxgUAN/xdKu0uJiIUAHwNCLRRYONlAtVdBlJRYONZAxsXCtp4Oh/fSKChsTF6pH9s3ed7QYAAAQIECGwiUL3JT0/uN3ejX725rz75B0igOwgoAHSHLLvGogQ2nkFQXUaQCgcbNye0XWFRKRMMAQIECBAgUJhAummvTtFPv1Zv9jfefs/T+8KSJpw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OuJ+voAAAvrSURBV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/A/5kuxVRxDAr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8" name="AutoShape 6" descr="data:image/png;base64,iVBORw0KGgoAAAANSUhEUgAABAAAAAQACAYAAAB/HSuDAAAAAXNSR0IArs4c6QAAIABJREFUeF7s3QeYZFWZ//HfrarOOcwwzDCiJP8ERUDFZXUWEAMYwLDoCiKyDkGSICqGRXRRgZU8SBQRMcAioCCoILqsCZBFBVEREJzAhM6huru6qu7/eW9zZ6q7q7qququqq+p+z/MUPUzfcM7nnJ6Z857kuK7rioQAAggggAACCCCAAAIIIIAAAlUt4BAAqOr6pXAIIIAAAggggAACCCCAAAIIeAIEAGgI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LFEHBdV8lkUvbV//jvsf+35H9N/bX9nuM43vfta7ZPMfLOMxFAAAEEEEAAgSAKEAAIYq1TZgQQQOBFgUwd9UQi4XXu7ZPu1/Z7qZ37YoOmBglCoZAXNLCv4XDY+6T+2r/Wz5MfbPADDsXOK89HAAEEEEAAAQTKVYAAQLnWDPlCAAEECiCQOkrvj9anfs3U0S/AqxftEX5wwIIC/ifd76V+335NQgABBBBAAAEEql2AAEC11zDlQwCBQAnE43HZxzr2/tfUafqpvw4UzIzCpgsMRCIRbzaBfbUPQYEgtxDKjgACCCCAQHUKEACoznqlVAggEAAB6+BPTk4qFot5X+3/003pDwBFwYqYulzAAgA1NTXTPhYgICGAAAIIIIAAApUqQACgUmuOfCOAQCAE/HX41rH3O/zW2bePfY9UWgELCvgzBPzZAqn7EKQGEEqbM96GAAIIIIAAAghkFyAAkN2IKxBAAIGSCaRO3U83lb9kGeFFOQukBgX84IDNHGC2QM6EXIgAAggggAACJRIgAFAiaF6DAAIIZBKw0fyJiQnv4++u76/VR62yBPwTCPxTCWpra1VXV+ctI2B2QGXVJblFAAEEEECgGgUIAFRjrVImBBAoS4HU9fm2bn98fHxrp78sM0ymCiZgnX8LBNinvr7eCwbMPK6wYC/jQQgggAACCCCAQAYBAgA0DQQQQKCIAjaS70/rtyn9/oZ9rN8vInoFPNpmBvgf//QBZghUQMWRRQQQQAABBCpcgABAhVcg2UcAgfITsJF+6+jblH6b3m8BAH9qf/nllhwtpoC/VMCCAH5AwJYLkBBAAAEEEEAAgWIIEAAohirPRACBQArYCH80GtXY2Ji3Q78/5T+QGBR6XgI2C8CCAQ0NDd6HjQTnxchNCCCAAAIIIJBBgAAATQMBBBCYh4B17v3p/TbSb+v5bbSfhEAhBWxWgO0ZYF8tGGAzBlgqUEhhnoUAAggggECwBAgABKu+KS0CCCxQwEb5raNvH389PyP9C0Tl9qwC/lGDtjzAP1nAfo+EAAIIIIAAAgjkI0AAIB8trkUAgcAK2Ci/Te+3jr+N/LOJX2CbwqIX3Dr+9rGZAY2Njd6SARICCCCAAAIIIJCLAAGAXJS4BgEEAifgT/G3jv/IyIhs5J+EQLkJ2HIAmxHQ3Nwsmx3A0YLlVkPkBwEEEEAAgfISIABQXvVBbhBAYJEFbLd+G+X31/Xb/5MQqAQBCwD4+wXYr1kiUAm1Rh4RQAABBBAorQABgNJ68zYEEChTAVvPbxv5sa6/TCuIbOUsYB1/f68AO0mAJQI503EhAggggAACVS9AAKDqq5gCIoDAXAI20j88POyN+rOZH22l2gRSlwjYUgFOEKi2GqY8CCCAAAII5CdAACA/L65GAIEKF/DX9ttI/+joqDfiT0IgCAI2K8BmBNgyATtSkGBAEGqdMiKAAAIIIDBdgAAALQIBBAIhYB3/1LX99msSAkEUsM6/BQH8/QIIBASxFVBmBBBAAIGgChAACGrNU24EAiRg0/xttN86/WzqF6CKp6hzCvh7BdgJAnV1dWghgAACCCCAQAAECAAEoJIpIgJBFLARf5veb+v7meYfxBZAmfMRsABAS0vL1qME87mXaxFAAAEEEECgcgQIAFROXZFTBBDIQSAej3tH+I2NjbGxXw5eXIKAL2BLASwQYPsE2IaBtlSAhAACCCCAAALVJUAAoLrqk9IgEFgBm9pvnX47yo8d/QPbDCh4AQQsEGAbBtoeARYMIBBQAFQegQACCCCAQJkIEAAok4ogGwggMH+BaDSqkZERb30/R/nN35E7EUgVsECA7RPQ1NSkxsZG79ckBBBAAAEEEKhsAQIAlV1/5B6BwAokk0lvqr91/NnRP7DNgIKXSMBmAbS2trI0oETevAYBBBBAAIFiCRAAKJYsz0UAgaIIWMffpvnbdH/b3I8R/6Iw81AE0gr4ewTY8gBmBNBIEEAAAQQQqDwBAgCVV2fkGIFAClhHP3XEn45/IJsBhS4DAev4RyIR2fGBFgggIYAAAggggEDlCBAAqJy6IqcIBFbA1vYPDQ15o/6k4gq4sZgUCsmJRIr7Ip5e8QK2R4AFAOz4QAsIkBBAAAEEEECg/AUIAJR/HZFDBAIrYEf6Wad/dHRUNvWfVHyB3m9ep9GHfqUlq09W/d77yWHjt+KjV/gb/I0CLRhggQALDJAQQAABBBBAoDwFCACUZ72QKwQCLWCdfdvZnyP9St8Mor97SGtP+4j34qYDVqnbAgG77S7RqSt9ZVTYG63zb8cG2okBHB1YYZVHdhFAAAEEAiNAACAwVU1BEagMAVvnb9P9bfSfdf6lrbPE4IA2XfRlDd9/77QXN686WEtP/rhqdlhJIKC0VVJxb/OPDrT9ASwQwGyAiqtCMowAAgggUOUCBACqvIIpHgKVIGAdfVvnb1P9beSfjn/pay0ZjWrTRedp6N67FOnqVuNr/0k126+Qm0ho4qm/aOJvf1H3iaer7bDDS5853liRArW1td7+ADU1NZwYUJE1SKYRQAABBKpRgABANdYqZUKgggSs42+dfvvYr0mlF3DjcfXeeI36//s7WnrqWWp9y9vk1NSWPiO8seoEbAaAvyzAAgHMCKi6KqZACCCAAAIVJkAAoMIqjOwiUE0CNt1/eHhYk5OTjPovYsUOP/BTbbzgC9r+3PPV/LrX5zXNPzk+rskN65QY7Ffdy3ZWuK0jr/sXsdi8uoQCtieALQmwpQEEAUoIz6sQQAABBBCYIUAAgCaBAAIlF7BN/qzjb1P+SYsrkBga1IbPnqm6nXfTklM+ntvxf66r8af+rN5vXKORXz0oJeJbC1G/xyu05MTT1bjfawkELG7VluXbbRZAR0cHxwaWZe2QKQQQQACBIAgQAAhCLVNGBMpEwNb226j/yMiIYnbePGnRBaKPPaL1Z39MKy+5WtZ5z5Zso8Ce66/UwJ23Tev4T7svHNGSk05Xx5FH5xZQyPZSvl9VAv6xgZwWUFXVSmEQQAABBCpEgABAhVQU2USg0gVsmr+N+NvRfjYDgFQeAv233Kyhn96tFV+9UpGOrsyZslH/Jx/Xxq98XhPPPp098+GIln/hArUc/Obs13JF4ARsGYDNBmhqalJ9fT3LAgLXAigwAggggMBiCRAAWCx53otAgATGxsa8Kf92tB+pvAS2fO1SjT70K+1gAYAlS9Nmzp2MafDuO7T5sgvl5jFzw5YBLP/SxQq3tpVXoclN2QhYIMACAK2trbJ9AkgIIIAAAgggUFwBAgDF9eXpCARawDr8Nt3fdvgnlafAwA9u06avfkk7XHCZmg5YNSuT8Z4t2nzp+bKNAtOlmh1WqutDx09tHhgOa+Lpp9Rzw1Ua+/2jUjiil6z5uhr23rc8C0+uykYgEol4RwbW1dVxZGDZ1AoZQQABBBCoRgECANVYq5QJgUUWsLX+NtWfUf9FrogcXm/T+teetlqRrm4t/fhn1bjva7x1+8nREQ399EfqveFqxXt7Zj3Jru8+8XS1vvmwWUcGJqNRbTz/XA3ff6+WfeaLanv7u3LICZcEXcCfDWDLAjgyMOitgfIjgAACCBRLgABAsWR5LgIBFbDO/+DgIGv9K6T+vc76eZ/V8C/uzznHNlNg6Rlnq3bFyoz32OaCa087Xss+dQ4BgJxludAEODKQdoAAAggggEDxBAgAFM+WJyMQOAHb6K+vr0+JRCJwZV+MAsc3b9LA7d/T+N/+6u243/ia18kJhfLOim3qt+HTH1Ns7fNz3uvU1mrJCaep/b3/NmvUf+aNseee1bozT1LXcScSAMi7RrjBBGxZQGdnJ0cG0hwQQAABBBAooAABgAJi8igEgipgu/rbRn+23p/Of2laQby/Vy+c80lFH3146oUL3HV/7MkntOnL/5Fxh//mVQdryalnzTnqn1ry8af+rPVnnKjtv3ChGl+9f2lQeEvVCdhsANsboKGhgZMCqq52KRACCCCAwGIIEABYDHXeiUAVCdiov3X8bc2/Tf8nlUbAm2J/8nHTXtZ++Hu19OOfkROpmVcmkmNjGvzhbRq4/Zap2QDhiJr/eZU63n+MGl65T+6zC1xX/bd9V0M//qFWXHCFIt1L5pUfbkLABEKhkHdSgAUCOCmANoEAAggggMDCBAgALMyPuxEItADH+y1e9fub9yWjo1szYR31JR89w9vEbzGTv6Sg9e1HqOvof5ccZzGzw7urRMCWBLS1tXknBZAQQAABBBBAYH4CBADm58ZdCARawKb8j46OeiP/jPovTlNwJ2Pque5K9d18g5eB2pU7avlXLlXdTrssToZefGt800a98MXPyE3Etfy8ixj9X9TaqL6X22wAmwnQ2NjIkoDqq15KhAACCCBQAgECACVA5hUIVJNALBbbOuW/mspViWVxk0lN/uM52X4A9bvtrlBTc8ZiTK77h5zGJkU6uxZUVDcWs93ZZi0HcCcmNHTfPeq55nIlYzGt+NLFrP1fkDQ3ZxKw4wJtTwD/uECkEEAAAQQQQCB3AQIAuVtxJQKBF7B1/sPDw7J1/6TKEbBO+8YLztXIL/9HnR841jsxINTQkHcB3ERC/bd8S33f+rrqXraL6vfaW5qMKfr47zXx9F/lBQfCES07+/NqO+xwpv7nLcwN+QjU1NSoubnZ2x/AggIkBBBAAAEEEMguQAAguxFXIICA5O3yPzAwwJT/CmwNiaFBrf/kqRr742Ne7iNd3d7xfK1vfWf+gQDX1eS6tdp85UUaefCBWRr23K5jT1j0fQgqsJrI8jwErONvQQBbFkBCAAEEEEAAgewCBACyG3EFAoEWsGP9bK2/rfknVaaALRFYf9bJGv/zn6YVoGaHlepefYpaDjxETk1tfoVzXdlRf7YPweivH/TubTnkUC07+1yFGhvzexZXI7BAAdsY0IIANiuA2QALxOR2BBBAAIGqFiAAUNXVS+EQWJiATfUfGhqSrftns7+FWS7m3bHnntW6M0/S5MYNabNRu/OuWnrSx9T42gPyHrm3fQjG//Cotlx3pWq2X65lnzpXTm2ewYTFxOHdVSNgpwTYbADbIJCEAAIIIIAAAukFCADQMhBAIK3AxMSEN+XfZgCQKlsg3ZGB6UrU8Kr9tGT1yarfe79Zm/xlE3DjcSX6+xRZsjTbpXwfgaIJ2Oi/bQ7Y2tpatHfwYAQQQAABBCpZgABAJdceeUegCAI20m/T/W2zP0b9iwC8CI+MPvaI1p52vDfVv2b7FRr5zYOKPfO3jDlpOmCVui0QsNvubOS3CPXFKxcuYKcEWBAgHA4v/GE8AQEEEEAAgSoSIABQRZVJURBYqIC/3j8ajdL5XyhmGd0/eO9dGnvsEW33ic95a/29aft/eVK9N1y1df3+rOyGI2pZdZCWnPgx2V4BYpf1MqpRspJNwGYCpO4LkO16vo8AAggggEBQBAgABKWmKScCWQSs829T/lnvX31NZeAHt8mprVPboe+YXrg0G/mlCwS0vePd6vrgcd7sgZlp+Of3KdzRqcZX7Vd9cJSo4gVsXwCbCWBHBZIQQAABBBBAQCIAQCtAAAHF43Hsju9CAAAgAElEQVT19fV5X0nBE0jdyG/s94+mBbCN/Trff4za3/sBRbqXeNdMPPOUem+4WkvP/Ix3tCAJgXIUsNkAFgSwvQFICCCAAAIIBF2AAEDQWwDlD7zA+Pi4t97fdvwnBVvANvKLPvxrbbr0fE2uW5seIxxR7UtfJiccUey5Z7T9587zjv8jIVDOAqFQyAsA2Md+TUIAAQQQQCCoAgQAglrzlBsBydvsb2RkhJ3+aQ3TBNzJmIbuu1c9165RfPPGjDpNrz1A23/xQoVb2xBEoOwFbCaALQVoaWmRLQ0gIYAAAgggEEQBAgBBrHXKHHgB293fOv72Yaf/6mkObnxSvd+8TvV7vEJN+/9z3kf5zZRIjo1p6Mc/9Kb5x3t7pn87HNEOF1wmOzGAhEAlCdTW1qqtrU01NTWVlG3yigACCCCAQEEECAAUhJGHIFA5AnT+K6eu5pPT/ltu1ubLLlDDq/bT0pPPVN3uey04EBDv61XvN67WwJ23SYmpfSKaVx2s7f/jSwo1Nc8nm9yDwKIK2AwACwLYSQEkBBBAAAEEgiRAACBItU1ZAy/AMX/V3QRsDf+WNRep/9abtxbURui7V5+s+t12X9hRfq6rwXt+oI3nf0GhujqtOP8yNb56/+oGpXRVLWB7AdhygMbGRtnyABICCCCAAAJBECAAEIRapowISN4O/4ODg5qYmMCjCgWs89974zXedP1ZKRxRy6qDtOTUs1SzbPm8S5+MjuqFL3xaoYZGbXf2uQpxtNq8LbmxPASs49/c3Ox9CAKUR52QCwQQQACB4goQACiuL09HoCwEbOR/YGCAzn9Z1EYRMpEyOt/8z6vU9eETVLfzrnIiNbIj/pJDg5p8Yb1qV+6oUHPLvDNgAYCNX/m8dxxg/Z6vnPdzuBGBchKwjr/NBLAgAAkBBBBAAIFqFyAAUO01TPkCL8DIf/U3gejvHtILn/+kOo76sDqOPFpOkXY4H3v89xq+7x5vJoFTU1v9sJQwUAIWBOCYwEBVOYVFAAEEAilAACCQ1U6hgyIQi8W8af+Tk5NBKXLgypkYGtQL53xS4e4l2u6sz+U8Ld+dmFD00Yc0ePcdso59MhZT076vUfu736+GfV6dNogQ37TR+/1wV3fgnClwMAQsAGAzAcLhcDAKTCkRQAABBAInQAAgcFVOgYMiQOc/GDU9+ttfauOXz9Hy8y9Xwx57ZS20LQkYfehX2nzJVzS5bm3a65vfcJC2+8R/KNK9JOvzuACBahKw5QANDQ1qbW2VbRJIQgABBBBAoNoECABUW41SHgQkb8S/v7/f2/iPVN0CPddeofEnH9fy8y7Kur4/MTigLddcocE7b82K0rjPa7T8ixcy2p9ViguqUcCCAHZMIEGAaqxdyoQAAggEW4AAQLDrn9JXocD4+LiGhobo/Fdh3c4sUnJ8XJvOP9f77Wy78o89+YQ2ffk/NPHs0znLdJ90urqO/veFHR+Y89u4EIHyEqivr/dmAkSKtKdGeZWW3CCAAAIIBEWAAEBQappyBkJgbGzM6/zbrv+k6hdw45PafNGXZZ37Hb56pSJLls4qtDsZ89b5b77sQrmxWFqUhlftp4a99/W+N/aH/9PY7x/1fl2/+55accEVLAWo/qZECTMI1NXVeTMBCALQRBBAAAEEqkWAAEC11CTlCLzAxMSEN+0/mUwG3iJIAP233KzNl12gruNOVNexJ0zbvC+2fq22XPFVjTz4QFqS5lUHq3v1KarbaZeto/y2R8DI//7c21dAiYRWXn6d6vd4RZBIKSsC0wRqamrU1dXFcgDaBQIIIIBAVQgQAKiKaqQQQReg8x/cFjDxzFNad8aJivdsUe3Ou6r5n1bJqa3R+F+e1OhDv5YSs/eBiHR1e0f5tRxyqJw0G5258bh6b7hKvTdeq5VX3iDbD4CEQJAFbAZAR0eHLBhAQgABBBBAoJIFCABUcu2RdwRsyvbYmHfUHyP/wWwOXmf9xmvUe8PVOQE0HbBK2531WdUsWz7n9dHfPaS1p32EAEBOqlwUBAHr/Le3txMECEJlU0YEEECgigUIAFRx5VK06hewDf+s88+a/+qv67lKmIxGvWUAg3fdnvEyG/XvPvF0tb75MDk1tVnBoo89ovWfOJUlAFmluCBIArW1td5MgHA4HKRiU1YEEEAAgSoSIABQRZVJUYIlYEf99fX10fkPVrXLjvKb3LhB9bvtPm13ftvsb+in96jn6ssU7+3ZquLU1qr9iCPVecxHFOnsylnL9hYY+undbAKYsxgXBkXANga0IABHBAalxiknAgggUF0CBACqqz4pTUAEYrGYBgYGOOovIPW9tZiuq96bvy4lXXV9aHXa0tvJABN/e0rJkWEpEvYCBaGm5ryk4ps2at2nTlPrQW/yAgdynLzu52IEql3Ajgi00wGYCVDtNU35EEAAgeoTIABQfXVKiapcwDb8s2n/8fjszd2qvOiBL97k+rVad+ZJ6vjAsWo//L1F8bDlBJsuOk8Tf/2zVlxwuWpWrCzKe3goApUu0NDQoNbWVoIAlV6R5B8BBBAImAABgIBVOMWtbAHr9Nu0fzr/lV2P88l96s78LQceomWf+5JCjY3zeVTGe7YeG/irB7X9Z76o1kPfUdDn8zAEqk2gqanJCwI4zJKptqqlPAgggEDVChAAqNqqpWDVJmCdfpv2b9P/ScETSD3uT+GIlp39ebUddnhe0/MtiNB/y7fkRGrUsNcrFVm+Qm40qvGnn9LIgw9o+Gc/lhuLqeu4E9V17AlyIpHgQVNiBPIUaG5uVktLC0GAPN24HAEEEEBgcQQIACyOO29FIC8B2/DPpv3T+c+LrWouto77ljUXafDuO7wyJaOjCrW0asWXLlbjq/fPq5w2yt/7jWs09JMfSYnZy0hs1H+7j3+u4LML8sokFyNQYQIWBLAPGwNWWMWRXQQQQCCAAgQAAljpFLmyBOyIPxv5t7X/pGAKjP/pj+q//XtaeuZnPIDeay5X/23fVe3KHbX8K5eqbqdd8oNxXU08+7R6rlvjjfz7qXGf12j5Fy9UuKs7v+dxNQIBF7AlAH4QgOUAAW8MFB8BBBAocwECAGVeQWQv2ALJZFJDQ0OKRqPBhgh46RMD/XLdpCIdU8f4+Rv1Dd17lxbUaXddjf35T+q56hJFH31Y233q80XbXDDgVUjxAyBgHX87GaCxwHtzBICOIiKAAAIIlFCAAEAJsXkVAvkIuK6r4eFhjYyM5HMb1wZEINHbow3nfFLRxx7xNutbyLR9N5lU9JHfKjk8qJY3vjWvfQUCwk0xEchJwA8C2AkBzATIiYyLEEAAAQRKLEAAoMTgvA6BXAT8zv/o6Kjs1yQE0gnYNP4Nn/6YYmufZ+M+mggCZSJg+wDYyQDMBCiTCiEbCCCAAALTBAgA0CAQKEMB6/jb1H86/2VYOWWWpejvHtL6z57pLQuYz8kAZVYcsoNAVQiEw2F1dHSotra2KspDIRBAAAEEqkeAAED11CUlqRKB8fFxb8d/2/yPhEBWAdfV4D0/0Mbzv+Dt3D+fkwGyvoMLEEAgb4G6ujq1t7fLggEkBBBAAAEEykWAAEC51AT5QECSHffX39+veHz28WwAIZBJwI4J7L3xGvXecPX8TwaAFwEECi5gewHYxoAcD1hwWh6IAAIIIDBPAQIA84TjNgQKLWCd/t7eXkb+Cw1bgc+L9/cq+vBv1PLGt8iJ1ORUAlsC0HPt5eq/9dsLOxkgp7dxEQII5CpgewFYEIBNAXMV4zoEEEAAgWIKEAAopi7PRiBHAZvubyP/sVgsxzu4rJoFBu++Q8nREXUceXReO/KnHg+40JMBqtmXsiFQSgHr+NumgE1NTaV8Le9CAAEEEEAgrQABABoGAosskEwmvQ3/xsbG2PRvkeuiHF4f37RR6z51mpae/glvJD/flHo8YNdxJ6rr2BPkRCL5PobrEUCggAK2D4DNAqivry/gU3kUAggggAAC+QsQAMjfjDsQKKjA8PCwRkZG6PwXVLVCH+a66r/tu9p8yVfUdcxH1PWRk+fVed96POCG9ZwMUKFNgWxXn0AkElFnZ6fsKwkBBBBAAIHFEiAAsFjyvBcByRv1t6n/JARMYHL9Wq3/1GmyDryl2pU7qvmAVardZTfVLF02DSnc1a1IZ9d0uFBIoeYWOaGQ/OMB7QJOBqB9IVAeAtb57+7uZlPA8qgOcoEAAggEUoAAQCCrnUKXg4Ct9+/r65MtASAhINdV303Xa8s1lxccwwIJy79yqep22qXgz+aBCCCQnwAnA+TnxdUIIIAAAoUVIABQWE+ehkBOArbj/+DgoCYmJnK6nouqXyD23LNad+ZJmty4oSiFtf0Eln/xQtnMARICCCyegG0K2Nzc7H04GWDx6oE3I4AAAkEVIAAQ1Jqn3IsqMDAwwKZ/i1oD5fVyNx7Xlq9dov7v3VTUjHEyQFF5eTgCOQuEQiG1t7ezKWDOYlyIAAIIIFAoAQIAhZLkOQjkKDA6OuqN/pOqTMB1NfbHx1S32+4KNTTkVbjxvz6p9Z84RU5tnZr2/2dvqn7tS17qPcOdjGn8b3/1vvop0d+v8b/8ado74ps3Kt7bk/W9nAyQlYgLECiJgI3+L1myhE0BS6LNSxBAAAEEfAECALQFBEooMD4+7q37J1WfwOSGdVp31slKDg/JOtmtb31nToEAb/T/qksVbmxS5zH/LqemtiA49txkdFR6cY+J2Ib12viFs2Vfl539ebUddrjkOAV5Fw9BAIH5CdTW1qqjo0N2TCCp8AKu604FUl/8mvrrmd9LXY6R7tf+77Fso/D1xBMRQKC0AgQASuvN2wIsYJv+2dR/W/9Pqj6B8af+rPVnnKh4/1SAp2aHlepefYpaDjwka6feOusKhbzd+4uZOBmgmLo8G4H8Bawz2dTUpJaWFvYDyJ/P69jbRrqJRGLaV/s9f4PdXIIAqa+eKxCQGgSwZRz2//bVAjj+V4I586hIbkEAgZIKEAAoKTcvC6qA/UPEjvtj07/qbQHRxx7R2pOPm1XA2p131ZKPnuFN7S92Bz+rrutq8J4faOP5X1Dt8hWcDJAVjAsQKL6AdRxtFkBdXV3xX1ahb7BOvAXRJycnvSC6dfj9Tn/q6L4Vb+b/F7vIM2cE+IGAmpoab3mHfbUPMweKXRM8HwEEchUgAJCrFNchsACB4eFh2YdUvQIjP79P6z97ZsYCNrxqPy1ZfbLq995vUQMBNtug98Zr1HvD1eJkgOptj5SssgSso9jd3e2NIgcxWafdH823r9a59zv7/tdKd7E69j8WEPBnDfizCAgQVHoNk38EKkeAAEDl1BU5rVCBsbExb+p/qUclKpSrYrM9ePcd2vjlc7Lmv+mAVeq2QMBuuy/aGvxkNKpNF52noXvv8vYr6Dr2BDmRSNa8cwECCBRPoL6+3jsZIChBABvJT/34o/r2NQh/X1qH34IAqR8LENj/29egtIPi/UTxZAQQyCRAAIC2gUARBWzkwjb9s3/QkKpbYMvXLtXw/fd66/6TkzEN/vD7Gn/y8fSFDkfUsuogdX/0DNWuWLkoMLHnntW6M0+SG5/Uiv9ao/qX77Eo+eClCCCwTcD2ArBPtSb7O9GWwtnHn8Lvr9Wv1jLnU67UfQUsCGDLQuzDvgL5KHItAghkEyAAkE2I7yMwTwH7R40d92czAEhVLuC62nLlxar/f3uo5ZBDvcK6yaTG//Coem64WtFHH84YCGg/4r3q+tDxinQvKSmSd/rAFf+l/v/+jjref4y3TwGzAEpaBbwMgVkC1tGzWQDVsB+AP63f1u7bCTj2obM/v0Zvp0XYDJGGhgZvZgDLBebnyF0IIDAlQACAloBAkQRGRka8df9BmMpYJMKKeawbi3nr6lsPfadqV+44Ld8WCIg+8lv1XLcm44wAp7ZWne8/Ru1HHq1IZ1fJyu0vW6jfa2/tcOHlCrd3luzdvAgBBNILWOffNgWsxCng9vedTetPHemn01/Ylm7BAGsj/iaDFjQiIFBYY56GQLULEACo9hqmfIsiwNT/RWEv65e6kzGN/uaX2rzmq5pctzZtXkMtrer8wLHqOPJohRoailqe5Pi4Nn31PA3d8wNFOjq14pKrp/YlICGAwKIL2NGAbW1ti56PXDNgnX4b4bfRfn+XfoLfuerN7zoLEPmbCvpBAZYKzM+SuxAImgABgKDVOOUtuoCNdmzZsoV1/0WXrswXWCBg6L571XPtGsU3b0xbiEhXt7pPOE2tbzpMThGOBrNNAHuuvVz9t3576/tXXnmDdyoACQEEykPAZgHYlO9yTfZ3nXX6o9GoN+JviU7/4tSWzQCwjwUCmpubva8kBBBAIJMAAQDaBgIFFLB//Ni6f/sHEQmBuQSSY2MavPNW9X3nRsV7e9JeWrPDSm9TwZYDD5FTU5h/0Fnnf/NlF2jwrtunvZMAAO0VgfISsNHczs5Ob6p3OST/mD7r7NveNraRH9P7y6FmZufBAgAWPPI3EGSJQHnWE7lCYLEECAAsljzvrUoB6/gPDQ3xj6KqrN3iFCox0K+B229R703XyfYSSJdqd97V26Svaf9/lrPAc8JHf/tLrfvEqVIivvVVLAEoTt3yVAQWKmCdOFsKsNj7AdjUfn/3fvs1qTIELIjknyRgQQGWCFRGvZFLBIotQACg2MI8PzACtu7RjvyzryQE8hWI9/Wq76brNXDnrRkDAQ2v2k9LTz5TdbvvlTYQYDv7W0Ah3NmVMVBgxxX23fz1adlret3rtfw//0uhpuZ8s831CCBQRAEbubUAQGNjYxHfkv7RNuJvnf3R0VFvir+N9jPFv+TVUJAXWgDJOv8WULK2tNgBpYIUiocggMC8BQgAzJuOGxGYLjAwMMDUfxrFggVi69eq9xvXaOgnP5o2Sp/64OZVB3tLA+p22kVynK3fGv/THzVw539r6cc/q1B9fdq8DD/wU234/Ke2Pts2HlzxpYvV+Or9F5x3HoAAAoUXsM7a0qVLS9Zp8zv+dooNo/2Fr8/FfqK1J9tk0g8EsDxgsWuE9yNQegECAKU3541VKGDrIfv7+6uwZBRpUQRc1zspYPOVF2nkwQfSZyEcUcuqg9R5zEdU+5KXaeKZp9Rz1WVa8tGPqX7PV2bMts0SGL7vXg384L8VbmtX54eOV8Pue04LJCxKmXkpAghkFLAz4G1TwGJ21mz2mk3zt7/P6PhXf2O0QIDNCLC2ZcsDitm2ql+TEiJQWQIEACqrvshtGQrY1Ejr/DP1vwwrp9Kz5Loa+/Of1HPVJYo++nDW0rQd/q/a7syzC7ZhYNYXckFJBP4ec3TPsKOnYiF1hF2d0Z1UW8jN6d3/Gw3pnuGQBhNSW1g6rCWpNzQmc7qXi8pLwJYC2MhtoVMikfA6/bajv/19xjT/QguX9/NsaYAFAGxGAIGA8q4rcodAoQQIABRKkucEUoBd/wNZ7SUvtJtMKvrIb9Vz3RqNP/l42vdHupdoxX+tUf3L9yh5/nhh4QUSkh6KhnT/iKNNcUd+d39pJPcAwP+NhfStgZAmUmIFdY70wfak9m0gCFD4WivuE+00AJsFYGe/FyrZxrUjIyPesbV0/AulWpnPsRkAtmGgBZrYLLAy65BcI5CrAAGAXKW4DoE0AjZiYmv/OQqJ5lEKAZu+H33419p06fneEoHU1PH+Y7yTApwCdg7mKtNFPWE9E9u2/0Apyu+/ozkknd6d0IpIbqPgpczbQt81lHT005GQfhN1NJamj55PAOAb/WE9Mja7jvZvdPWhdgsxkCpNwM54b2lpWdB0bfv7yqb424k1zFyrtBZQmvz6ewRYsImlAaUx5y0IlFKAAEAptXlXVQnYP6Js13/WSlZVtVZEYZK258T3blLPDVd7m/nVLFuuHS6+SrUv3alk+e+JS2Ouo5gr/XHckY029yW0daS6mBlpCkmndSW0sqa6AgDWYf+/cUeJOYpViADAAY1JHd3ODIBittFiPdvWbXd2dnpTtfNN9neWv8bfvjLin69gsK63zr/tEWCfQs46CZYipUWgPAUIAJRnvZCrChAYHBz0jkciIZBJwDrqI7+4X0P33yt3YlzNq96olje+RZGu7gWj2WyA3uuvVO9N12vJCad5mwGmngiw4Bfk+QAbT76uL+wFA2amRsfVUR2uusP5ddgtoGDr3/8ac/SP2LZp8NUaAPh1NCTT26HG1XOTju4cdLwgS2rKJwDAEoA8G3GFXG5LAbq7u/MambUOv03194/zq5Ciks0yELDOv+0PYLMCmA1QBhVCFhAogAABgAIg8ojgCdg/pnp7e4NXcEqcs8DYk09o05f/QxPPPj39nnBErW95m7o+fIJqV6zM+XnpLow+9og2X/RlrbjgctUs8FkLysiLN/9uzNG3BsKanNHPL0SH/eGoo1uHwoompXrH1UldSe1am19AoRBlLOUzvjkQ1kPR+QcALK9sAljKGivdu2wZgH2yJRvlt+P8LFjNiH82Lb4/l4AFntrb22VfSQggUNkCBAAqu/7I/SII2GZJtus/U/8XAb9CXmmd/g2f/phia5/PnONwRG3veLe6PnicarZfMa+SDdz+PbmJpDre+2+LOvrvZ37tpKPLe8ManTG7vBABAHvHL0cd3ToY9iY6fLA9oVc3VHcA4CcjIf1gKDStbeQzA2BejYqbKkIg21IAf7q/df5Z518RVVoRmbQZAP5sAJYFVESVkUkE0goQAKBhIJCHgI2g2DRK+zCakgdcgC6N9/fqhXM+mdOxfcbi1Naq8/3HqP3IoxXp7MoolYxG5dTXywlNdQgToyPqvfYKdX7gw4pst6wshHsSji7tCXt7AaSmQgUAbL+Bi3vCeiHuBCIAkG5GBQGAsmjqZZEJW5ttO7ZbMCA12Qw1G/FnnX9ZVFNVZsJmAVggwD4sC6jKKqZQVS5AAKDKK5jiFVbARlJs6r/NAiAhMEvAddV789fVc9Vlal51sJaceLrC7R1Kjo5o6IGfaOD7tyi+eWNauFBLqzo/cKw6jjxaoYaGWddMPPOU+r9/i5ae8nGFGhvLEn8w6eiSnpA2x6dPWy9UAMAKfedQSD8fDemotoRe21jdMwAIAJRlMy+bTFnHy44FrK+v9/Jko/424j82NsbJNGVTS9WbEWt/thmlBaGYDVC99UzJqlOAAEB11iulKpIAG/8VCbZKHju5fq3WnXmSWg58k7o+cpKcmuk7dbuTMQ3/4n71XLdm1jF+PoFtENh9wmlqfdNhcurqtsokR4a14dyz1fWh1Wp4xavKUqwUAYDHxkP6Zn9Ih7Yk9Zbm6t7JngBAWTbzssqUdbxsQ0Bbkmadf9vkj4RAKQXC4bC3H4UFombORillPngXAgjkLkAAIHcrrgy4gE2ntGP/mPof8IYwR/F7v3mdhu+7Z85N+dz4pLdx3+gjv/VOBoj39qR9Ys0OK9W9+hS1HHiIF0hIjo9r0/nnqmbZ9l6AYDF3/M9EUIoAgL/M4A1NBAD4SUTABOrq6rwAAH830R4WS8BmA1gAwE4KmM8RlYuVb96LQFAFCAAEteYpd14CNrXSpv4zupIXW6Au9kboP/dx1e74Mi059RNyIpG05U9GR/XCFz6t+j1e4U3377/1ZvV950Ylh4fSXh9Zukzt73mfnNo69d5wtRp231PLz7tIoebsO4CXugJKEQAodZkW833MAFhMfd6NAAL5CtiMlObmZtn+FOwNkK8e1yNQOgECAKWz5k0VLGCb/tn0SkZYKrgSi5x12/nfpv+3vvltWvLRj2V8W2KgX+vOOlntR/yr2t7+Lu+6eF+vBiwQ8L2b5MZic+bUAgc7fPVKb2+BcksEAApbIwQACuvJ0xBAoDQCtjmg7Q1AEKA03rwFgXwFCADkK8b1gROwjf/s2D9G/wNX9XkVOPrYI1p78nFeAGC7s89V6MWNuWY+JPbcs16gYLuzPqumA1ZN+/bkC+vV+60bNHjX7VIinvb9BADyqpaKvpgAQEVXH5lHINACdlJAa2urtySAQECgmwKFL0MBAgBlWClkqbwEbOSfY//Kq07KMTd+AEDhiJZ98j/U+rYjth7Zl5rf8af+rPVnnKjtz/uqGvd5zeyiuK63QeCmyy7Q6K8fnPV9mzWw3Sc+N2uDwXIwKdYMgEt6w+oMSx9qD9bpGwQAyqFVkwcEEJivgG0QaLMBbFkAQYD5KnIfAoUXIABQeFOeWEUCdtzfli1bOFKpiuq0WEXxO/bx/j7vFTZSb8cANu732mkb9vmBgpVX3pA+APBiBqO/e0gvfPHTiixbrvEn/uD9bu3KHbX8K5eqbqddilWMBT23GAGAmCtd3BPW9jXzDwDYsYT3Djv640RIdmL6aV0JrayZfoTgaFK6fySk342FNJCUEq4UlqtlEemQFlevbUhq+uGG86OyEIa945Goo7WTjqLu1Lss1TnSsoirA5un3vfomKNvDYQ1mZLVpRFXZ3Qn1RbK/QjEv8cc3TPs6OlYSBEnffmzlSY13+vijkYTrhIpIpb3lrC0a21Sr2909bLa3POX+m57z0PRkB4YDemFSXlHPaYL/Pxp3PHq6/lJadx1vJw0hqS96pJ6R2vSCxjNJ/lWT8VC6gint+5LSD8aDunJcUdDSUdW0hpHekmNq7c2J7Vn/fzKPtMhUzuxdtkRcRZsbXn/2YgjO1mjP76tPq0ut4u4enmd6/mviLjaEHd0RU/Ia5u5nr7h1+X/jjraGHc08SKLn/+da5Lar9HV7nWu93P5tb6wxpPSx7uDFeibTzutpHv84wLtyEpOCaikmiOv1SxAAKCaa5eyLUjA1vvb1P/x8fEFPYebgyHgbwI4+vBvthU4HNHyL1ygloPfvPX3cg0A2J4CG798jrb//FdkRwMmR0YU7uyUE6kpW9BiBAA2xqVLe8LavT6/AMDMjqTfJWsKTe8A2+/fNxLSvcOhrR2UmcDWudyp1tXqzqRa8+h4p89sUEAAACAASURBVD7H3vPgaEg/HglpMKV/Y52tsCOvk+939O19O9S42q/B9Tqa8wkAWGfrF6Mh/XI0JOuwZip/tsbk59vyMfLiqYuWv/qQvE53ar79Z/n5/2B70itHLik1SDOWcrrj/jMCAHbdNwZC+kdsquOdLlneDm9J6l+acjsmMpPVzGCLVdstg2H9ZlTTgh+pebCyW70d1Z7wAjr5JnvHPUMhPRgNyYJS2ZK94v/VTb0v16BHujZvAQz7yHU1IWdrUMreb7+fdKcCBIe35nb6xtMxRzcNhNXz4koma+N1VmOOM6vN2Pdsy1Srh51rXQIA2Sq9Qr9vSwFsXwBbGkBCAIHFFSAAsLj+vL2MBazjb8f+kRDIVWDw7ju8Tntq6jz636dtCjh4713a+J+f0crLr1fjq/fP+Ghvr4BPnKLtP3eeGvbeN9csLOp1xQgA/Gw0pDuGQnpNQ/qR4JkFTh3t9kccU69JDQBYB+vG/pCenAhl7Eym3vvyWlcndSVUm2fHbuZ7/E7b+9qSsk6mJfuvjWr/YDikDZNTnVv/Nakd3WwzAFJHsFMDB345ZgZA5mow5ndTf0i/H5/y8QMh1rH38233/23C0W1DIa17Md/+M1vD0uqOhNepS5f8jvevoiH1xrcFKVKvTQ0APBx1dOtQWNEcOsbW+bZ87tuQ/mLf+ycjIT0XS9+hT7W2wMMN/SH9YzJ75dsVr2tMeu/PJ80Mbtgsj30aXL2i3lVzSHo6Jj06FpLV8UxRm/3wAStv/dzvtPtuHgjpt9GpOl0ScfWvrVOzFlLb28y26JcjlwDAI2OOvjs4NZpvwZg3NiV1SHNyWkDEyvrDYUd/GHOmBVMIAOTTYirvWuv8+6cEVF7uyTEC1SNAAKB66pKSFFDAjv2zzr+drUxCIFeBZDSqnmsvV/+t3566Jc0MAD9IsPT0T6njfUdnfLS/WWDX6lPUdug7cs3Col5X6ADA85OOrukLaSDhaOZIcLqC3jQQ8qaPzzXm7HeAGx1X1w+E9XxsqtvjjWo7rrdOdSI5fXq7/y4bqXxXS0IHN+c2qm33Wcc29T3WMX1na0IHNaV/hv3u7YMh/SIamjYK6+dhrgDAdf1h/X4s88i4PSPXAIDlwzr/D49t89yx1tXHutKPbFtnfk1vWM+86Onnd9c6Vyd3zg6amPtV/WENZZnt7de7zdK4O2U2hD9ibfm0jmY6zRU1U/m1Mqcme+UVPWE9NSOvM9uUbz2QkK7rC3szKbwfa38020atZ4yW+8+wju+H2xNe5z2XZG3df4dNkf+XZuldrQmlW8lgdXzLUHjaTBJ7h7Wt97clvJ+VTOmBEUd3DIe9tmVT+0/tzjyrJV1bzBYA8JcK2J8FDSHp6LaEF8TIlJ6YcHRTf3jr7BICALm0lsq+xpYB2L4ALS0t7AtQ2VVJ7itYgABABVceWS+eQDQa1eDgIMf+FY+4ap/sJpMa+79HFP3971S3825qfsNBciI2wXUq2cZ+dgyg7Q2w/EsXK9zaltZi/MnHtfa01er84L+r60OrK8KrEAEA60iun3RkG+A9MrZtGnQuAQDroMVcx1tHb6PuV/fN7pBaZ/DY9oTXCdowKW+d96omVwc2bRuhtH7eHUNh/c/I7JHhl1qnsju3WQBWlq/1hvW3Fzua1nG0NeJva8k+Snt9f1iPjc0ebZ4rAGDLJWyatnXsbIT1qr6QNsWnPyPXAMAvRx3dOhiWfxZFyJHeM0fgwhroH8Yd3dgfnraUwjrCx3UktFfd9E6g/Z+NpltdWcf111HHm14/c9aC1fuSsOvt4WDJprsf1jJ9j4HnJq0TGfLWmacm+6mzUXEbjZ+ZzMc62l0ReVZX9oa0JTH9frN+V2tS3xsIeWv9bV38Ic2u9m9Mbu2YWzv77mBIj6UESvx37VOf9JaNZEsWJLqyL+zlP9c2YoEWC/jMDKB0haVTuxLTZmhs/bMnKV3SG/HavZXdZqC8PkMgyr/H6umbA2HZ7AtL2QIA3xkI6ZfRqYjL3vWuTujMvp7/obGQ7D6rewIA2VpL9Xy/qanJOyWAzQGrp04pSeUIEAConLoipyUSsNH/gYEB1v6XyDtor9l6WoCkZZ86R63veM+s0wLceFy9N1yl3huv1cwlBOXslSkAUIg85xIAmPmen486+v5QWMmUvqeNSnaEpU2Tc4+y2rNSOzP+s22WwEldSe2awyZ330qZam332zTrj3ambp2XWWZ93PFG1FP3C7Crsy0BSH3ij4cd3TVsXb1tKZcAgF1vGy+mjubbiPsH2xN69RyjuTZT45Ke6R1p6zZaJ9qmgM+VbFq/vdNGkFOTBTN6Eo4XqDmmIykLwKRLmbxy7YTearMuRqdPFbAp+GFnaqPGtzcndFDztmnyqXmwHFld/Xliet5tTb4Fi7rDmUfA7Tu2+Z1Nubfkb3qYfaGBBalC3kaIM5/++sakF/iYmVJPlcilPv37U23nCgDM/PnP9Wc21Y8AQCH+tKycZ/gzAey0ABICCJROgABA6ax5U4UI2Np/2/zPNgEkIVBogdja57XuzJM0uX6tt0Sg+7gT1XHkUQo1NXuvcidjsmUCmy+7UG4spq5jj1f38acWOhtFeV65BQBsd/Nv9odkJwmkJhuVPrI1/chw6nW2tt2WIETdbd2xXEbC7RmPj9tmdVProC01OK6O70x6O6vnmq7pC3uj6qkpnwBAumMEcwkApKvHXDuMF80IHFje396S1GFZZj3YdXbco5mnJvu/3WpdfaRz9lT+mY7X9YW8He1T0/KIqzO7E94JAXMl60hbh3pm7VgQ4NiO7PVma+otYOTPmLB3ZZr9kJqP1DqyZSkndCZlyyZySTaz5KrekHcKQmrqjkind8a92Q2p6c6hkH46MgWRazv27/eDYXMFAGbmx3b3t9kIuSR/9ohtGskpALmIVc81dXV13nIA2ySQhAACpREgAFAaZ95SQQJ27N/k5GQF5ZisVpKA7ROw8bzPavgX92/NtlNbq9qX7iwnHFJs3Volh4e2fm/Fly5W80FvqogiZgoAWMfmqA53zpFQv4C207wdr2Zrg21qtt8VynU0MRXKjtm7vDc8bTd168ja6Oj+GTaHS70/06h0tmnQFnCwkwtsarqf8lk64N+TrlOaTwAgXQCk2AGAb/SHZZvApaZc686mmj/04lRz/34bET4lw74DM38o0s34yNUrXbDENt47vjOhXXKY7eGfVmFLBfyULWgyc+aAHSNowYpcN5lMN+PC3p1pev9M37n2dJhpaz+PN/SHvSMAMx0DONMwn6CX/7NmM3QIAFTEH/cFzWQkEvFOCLBgAAkBBIovQACg+Ma8oYIExsbGvNF/EgLFFBi+/15tOOeTWV9Rv/ueWnHBFYp0L8l6bTlcUIg9APxyWOfobhuxHJ3aDC/XTmS2AEAuHeDUZ6Qblc6Wl3SjwW9uTuqI1uzrwVPfna5TmmuH1p6TLgCSS/nTTWlvC8vriNuU/LlSuk58Ni//eQu5154x34CH3btQa1uLf2nv1Dr+1DRXsMg2QlzTty1AlauT//xMASr7frr2NnOZg+X0VfVJb2lFtiML/Xe9ptHNGADwgwT+rBfLh+3fYPsg5HIcpOXP2iwBgHL407z0ebBlAO3t7QQBSk/PGwMoQAAggJVOkdML2Nr/np4exeOpkzjRQmC2QHJ8XJMb1ikx2K/al7xM4bb2aRv9ZTOzWQCbLjpPQ/felfnScETLzv682g473Ds7uxJSIQMAVl7ravqb4eXbOVpIBzjVOt9OabrOs40EH9WW8NZ355MW2imdbwDA8mhH+tkeBvbVggbvaE3qDWk205tZnny9FmI9890LKe9CrS0v6ZY/zBUAyLTsIJ82kunadD8vtrHjLYOhacfu2f22ceD72hLaK8cTCzK90/ZqsJkv/mkJ/nUWXDiwOektBWGldyFqt3qfYScE2MaADQ0NbA5YvdVMycpAgABAGVQCWSgPgZGREQ0PD7P2vzyqoyxzkRgcUM/1V2rgztukxLZAUailVe2H/6vaDn+PapfvkFOHPTE6ot7rrlT/97837VlewcMRLTnpdHUceXRegYXFRit0AMDK43fM9m1w9aH23NYT+w4L6RD6z8i3Q5tuKrgtgbDj1nbMsIFdpnpbaKe0EOXPpU1Zrdjxi7b7+9pJzTq+MNfgTb7WlR4AmLlcwj/aMBfzbNfYsoUTZ+zAb6cNXNYXUU+aGLeFGO2Ug3e2JLV3Q/rNDrO9076fbh8G/z4LJFkQ6S0t2Wcc5PIurqlOAQsC2J4AtkEgJwRUZx1TqsUXIACw+HVADspAIJFIeFP/Y7FYGeSGLJSjQKK3x5u2b7v4Z0zhiFrf8jZ1ffgE1a5Ymb0YrqvYhnUa/tlPFH3410qOjanhlfuo7e3vUt1Ou+QUSMj+ktJdUYwAgO1AfllP2NtBvxICAOlGWXOZdp+ulso9APD3mKN7hh09FZs6ws06kbZrQ9L71bZEACD90o+ZMwZydVrIT7SdDPGjkfCsII3/TKs5O73ATm14fVP+I/bPTzre8ZszT69IzbOt89+33vVmlbSG8psVs5Cyc2/lCFjH35YD2EwAEgIIFF6AAEDhTXliBQpEo1ENDg4y+l+BdVeKLKcey5fT+8IRtR/xXnV96PiKWb+fU7myXFSMAIC/tnrHWlVEACB1p3Wfq5oCABOuvOPyfjka8qZ6W/fNOnQvr3X1puakHoyGZm3kl2vHNkgzANL9rOTqtJCfVasvO+3g5yPOrKUAM59rmyDakYL5jtjbXgDfHpg7CGDvshkPdlLAu1uT3vGWJARSBWwmgG0MWF9fz0wAmgYCBRYgAFBgUB5XeQJ23F9vby+j/5VXdSXLsa33X3fWyYo99+zWd9q6fzeZnLZj/8wM2e7+XcesVvu736dwe0fJ8rtYLypGAMDKYiOldrRZJcwASNeJrYYAwGhSunckrN9EHY0lp0b7040UL6QTv5B7rZ0sZMnDQmdb+O30mVhumwCm+1nJ59i8hf6MPzFu+wGE1ZvDqhoLBLytJalVTTPndmTOhQWHLAjwl4ltJ3lkutpOLXh1g6v3tiW9/SZICPgCNhPAlgM0NTURBKBZIFBAAQIABcTkUZUpMD4+rr6+vsrMPLkuiYBN+1978nHeu+p330vLPvPFrVP04709Gvmf+9V709cV37wxbX4iXd3q/MCxajviSIWqeEpjsQIA863khXQI/Xfm2ylNd2pAJQcA/NMYfhENeR1/S7Zp3HtaE2nXiufrlVq3C7m3GgIAyyNTxwA2lqgTbH3/u4dDenB0W91m+lmzsMZ+Da6Oak9kPTEg9RkWaLh1KCzbfyDbGP+yiKvjOnI7MWC+fyZwX+UJ+HsCWBCAhAAChREgAFAYR55SoQI2+m87/09OTlZoCch2KQQG775DG798jkKNTVpx/mVqfPX+s17rTsY0dN+96rl2TeZAwNJl6l59sloPOVTOjPOOJ575m0Z+cb+6jl3tbQJYiYkAQPqd4OtD0nEdCe1Vl60LNL3WFzoqvdAAyOa4o28MhPSP2NQobtiRXtfg6v3tiYy7uS+kE7+Qe6shAFDvuDqpK6lda/NrJwv9s8KWdfxkOKT/jYZkMz3mSpa3j3blFwSw0vxhzNEPh0PaFJ97RkBrWFrdkdDOJTZYqCH3F1fAXw7AngDFdebpwREgABCcuqakaQQY/adZ5CIweO9d2vifn1Hrm9+m7c4+V6H6+oy32UZ+g3feqr7v3CibHZAu1eywUktO/riaX/d6LxBgJwJsuexC7/npggu55LEcriEAIKXrxIacqRHzg5ry69gtZgDANnO7rm/bkW7W+X9zU1Jvb517GvhCOvELubfSAgDRpHRxT1gb4tuWDNiv3tJiO/HnMC+/CD/wFgi498VAgD/bY+ZrLI+2QeC7WrNECtLkzw8E3D4894yAHWtdfSzPIEMROHhkmQkQBCizCiE7FS1AAKCiq4/ML0TARv9t538LApAQmEvAXwLQfcJp6vrQ6pywkqMj6r/tu+r9xtVyM5wuYXsE1O64kyY3blDLv7xR233ic3JqanN6fjleRABAunUw5G2SNzPNZ4O3xQoAWD1e1hPSxpTOaa6dsoV04hdyb6UFACy/V/SG9eeJ6XsG2GZ4Z3Qn1baA3fHNsSOseQcSbBbAbYMh7wjOxIwTHSzfbWHplK6EVsxz4z4LBNiygx8NhzSSJo5gATMLMLyxKf8gQzn+uUieCidgQYDW1lbviEASAgjMX4AAwPztuLPCBSYmJjQwMCA7ApCEwFwCsbXPa92ZJ3mdfzuiL58U7+tV303Xa+DOWzMGAkItrVp58VWq3/OV+Ty67K4tdQDgrxOOru8P660t6TsLC50Cb8D5dkp/Puro+0NhJWcM9s+nY7dYAYAfDof1k+FtU7XzmcGQr1dqI17IvZUYAEh3YoSFA2yzvfe1za/zaz8T1/aFZAGnI+f5DL9Onhx39O3BkPoT04MU+bSHuf6QGko6urE/JMvzzLkxpdwQsez+ICVDcwpYEKCjo0N1M5bRwYYAArkLEADI3Yorq0jARv+Hh4c1MjJSRaWiKIUUSPT2KNTa6o3IJ6OjeuELn1bTAavUfvh75/WayRfWq/dbN2jwrtulRHzaMzqOPFpLTvm4nEhlrv33C1PKAIB1GL7WF9bamPSx7oSWpaFbjADA8zFHa/rCs9ZS2xT6d7UkdHBz7ssAFiMAkG5quh3X9sH2hLdTe7a0kE78Qu6txADAH8atAxyWTb1PTXWO9P62hNeJzyfZc77WG9Y/Jh0d25HQ3vXT7//JSEiPRJ28Nhq0Uw2u6w/LjuNMTQc2JWcFGOzn7dq+sN7Xnvt+F36e/zbj9IRSb4iYjzPXLr5AJBLxggA1NTWLnxlygEAFChAAqMBKI8sLF4jH497O//aVhMBMgWQ0qo3nfVbjT/9VS085S03/9Hqv4z65Yb2WnHym5EwfEctZ0HU18ezT2nLVpRr99YPebZHuJVrxX2tU//I9cn5MuV5YygDAL0cd3ToY1p71rk7oTD+LZzECANblsrXdM4+DszqzXc5P7kyoK8c4T7oAQGvIzRjwmNku5lP+jXHp0p6wbHTWTxYAOKotodfm0CFdSCd+IfdWYgDAptpf0hvRhjR70FoQwEbw/6kxt5kA1u5u6g/p4bGQdqhxdXrX7NMELADw4+FQ2uDAXH+mzJwRYtce0JjU0e3T8+a3t33qk/rAjO/N9fy/TTi6pi+kqLutzdnPiu0DYJsCkhBIJ0AQgHaBwPwFCADM3447K1hgdHRUg4ODFVwCsl5MgcRAv9addbLGn3zce039Hq9Q8+sP9P5/+3O+rFBzy4Je7wUYzj9Xw/ffq65jj1fXcSdV/Oi/gZQqAGAbp13RYzuWO15H43UZOknz6QDPrNj5dEp/Gw3pOwMhzQwvWvfmNY2uN5qeS78mXQAgnyMF51P+dPeYyesbs3fqLAxzTW9IT0xM3wMh1/0P5mOdWl/zKa9//0JnW9hzLkoT+Dm8Nam3NGfuxP9sNKQ7hkKzlozY88JyvVkX721Lyuo9U7JAwncHQ3psLCRv/XyGmSYWAPjBUEjWQV/dmVtgwd75xISjG/rDGn/xFmvHtkbfNgNM598Qkk7vjOcc6Eo362TXOldndLE8b0F/0QTg5traWm8mQDicy5+oAQChiAjkKEAAIEcoLqseAZv+v2XLFkb/q6dKC14Sf83/5Pq1055txwAu/+KFarTd+0MLO6zbjhbsveFq7XDxVap96U4FL8NiPHAg4eiSnpC2zFgznE+nNVu+U6cMd0fm7mgspEPo52M+ndKYK13VG9ZfZ0xrtmda5+lV9Ukd05Gc8zx169Rd3xfWUy8ewefnJ5/p+PMpf6Y6zHY827pJR98aCMm+zrWe27p0tw6E9PI6ad+G6R3I+VhXegDA2vOlvWHZ0pFMyTrUdoSkzQZ4Wa3rtRtztPp9OOrokbFtx/fNdUyfHwCw+z/Ynpzln+n9diKEBdz8EfpGx2bdJGWd9HT+1qG3oJy9I5dkT/nqlrD+PjllsNinIeSSZ64pHwHbENA2BrS9AUgIIJCbAAGA3Jy4qooExsbGvN3/SQhkErBp+rbpX3zzxrSXNK86WN2rT1HdTrvMezlA/y03yx0fU+cxH5n3M8qtBjONHhcqAGCdpat7t3WKs40sz+y4mJd1Xk7tTmrHmtzWV6frlL6mwdWHO+Yency0dtqvsxU1ro5qT+qlafLxxLijWwbD6s3wCut4Hd+R8EaFzbwp5KozzQCYrau+qjek8ZSp1dnKP9cShiVhVx/unJ5nWypwx6Cj/xu3UWxX9SFn1v4HXWHp1C7Lr+tt+vZszNFxHUlv+UZq+kZ/WI+MTe8I52LtPyNd+8tWXv9e60h/ezCsyZQsWXltR/72cG5tJd0MgLe3JHVYy9wd4WxtJdef82xBGj8AYM+zstksAFsukC3NnKVg9fbRztnnA6T6W5DhnTkefbk+7mhNb1iDL7Z3OwHBfkZtHwASAtkEHMdRU1OTWlpaZL8mIYBAdgECANmNuKKKBGz0v6enR5OTaRZdVlE5KcrCBPxj/+Z8Sjii1re8TV0fPkG1K1bm9cLE0KA2X3K+uj/yUdXkeW9eLyrxxemmUVsWbCrzv7a53u7m803PTTreGmf/aDrrYKTb6Cz1+bZPwC2DoWlHmeWznt2ele6otpfVuDprSboD0qaXzjrFthTARkTTJfunqh3XtmttUjaboScub8TfRuFtKvfONa43KpraKfWfY9+3ZF8Oa07q0DSdzPmW/4ERR3cMh5VI0/+yzQy7w65aQ1JfwtFAUt51jSHpyNaEl/9fR2ePxJm7JaN4a3NSb5uRX5s1YXsn2AZ2qSlXa7tn5lR1+71c6zvdjvy5Bg/sPemmsdvv5xrAyNZWsv3c5LJxYGoAwJ5nx/m9rzWhV82xuWNvXLqyL7z1587uObEzkTaANjMAYz/3/9JsywUyL3lJ3bvAfm3t623NCb21hc5/tjrn+9sErOPf3NzsBQFICCCQXYAAQHYjrqgigVgspt7eXlkggIRAJoGRn9+n9ed8Ui0HHqKa7iUa+vl9GWcDOLW1aj/iSHUefZy3oV8uKTk2ptg//q763XavmtF/m7J+bX9YtqFXumQdxFVNrvauTyqXiZrWUXxmQtoUd7yp9Fvi06eWL6+RzuiKZ1wbbT/hdkTgYzNGlC1v+zS4+khH9g7807GpXc1nnlXe4Lg6vjOpl8+YAp2u3NYp/fbAttHNXNqHdVoPbZ7aLPDmgemj0v79Ni38nxpdvbk5KdsYcGaaaxlCphFc/xmZdmZPl3er7ZfUuvpwe1J21GGmYxDtXrv2tQ1Tyx9mthL/+LqxlNkKdk+u1iZgszVsJH9mylbfmabh25Nsnbutd8+WHhqbCvbMDNb4sx/MJluy9manAvTlufTdfrZsL4x96+fO58wAgF8ntqzgTc1J7VXvbt2bwnL7hzFH/z207RhAm2WyOkPn356VaQZQR9jVG5pcrWpMeoEiP22OO97eBU+9eAygtXubMWF5ISGQr4AFAdrb29XQ0JDvrVyPQOAECAAErsqDXeChoSGO/gt2E8ip9LY+f+Lpp7YezedOxjT6m19qy3VrFHvmb2mfYYGArmNWq/3d71O4vSOn91TyRTZabZ016xxbp8s2frMgQKlSumPIrCPXk3C8kfQHRkN6Os354n6nx5YAvKYxqV1q5e00btOOrd9lAYexpPT7MUfWqZvZ+ffLZ9PvrcNlo6c2ndpG8DMl69BZEOAvGfKTep8955j2hHapdTVzRoV1SLevkQ5uSmr/xuSsjQRtFLo34Xi7yv8qGvJOIkjX7bTn+OXfrW5qRN9GkFOTTe2/rm9qun6mrqt12Cwvb2/dlhd/g0bbEDI12WjwQc2u15n2v2P1NOo6+sN4SDZbIZN1veN6I+lmbSPQ20WmOqr2Djuezsr767G569s6ufs1JOWX12YtmJXtWfDAqJmlL6eNSO9W63qBCws6dYVdrxPrtzV7/2PjU8frzTzOzy+/dYBtM79X1k+1E2trmZL9DN02GPLqPluIyg++HNWW21T+dAGAaXXkSHVW287UrBM/mJHrZoSZAgD+Oyy/9aGpQJAJ2KaC9tX+35Yi/FuGJTGl+jOF91S+gB0LaEEAjges/LqkBMUVIABQXF+eXkYCiUTCW/tvswBICMwlsOVrl6rxVfuq6YBV0y7zAwGb13xVk+umbxDoXxjp6lbnB45V2xFHKjRzJMJ1NXDHLap9ycvU+Or9K7oS0q13LlWBrBNxXMfss8YzLUHIli9/L4FsHZhMz9m51tXHu7MP29qI509GHP153NGw63hT563zY6PcK2ukNzZPrYv3O8h+eSKO9Mo6m+bveqPsmVK2Dl66++baVNDeZMfK3T/syI4HtA6p5c1mHOxR7+otzenz8+S4o+8NhWXTx0NytVPd1K7xM/c7mE8bSt1PIt3+DNnq2i+vdf5tR/x8k7+r/0LbWrb3WgDmwVFHvx8PeY5+cMECEi2O620GeEjz1Ndck7WPn42E9J4263m7+uO4423YaUs5rC2mBjCs098RcbyghY3c5zKDwX5+bLmABcZeUe/q8XHHmxVg75hMut5eFH5urR1ZXe5UO/X83VPafa7l4ToE0gnU19d7QQA2BaR9IJBZgAAArSMwAuPj414AgOn/ganyeRfUTSalZDLj0XwWCBi67171XLsm49KAyNJl6l59sloPOVROXZ2XF9tcsPfrX9PSMz8jCxSQEEAAAQQQQKCwArYMwI4HJCGAQHoBAgC0jEAIWKffpv+Pjo4GorwUsjQCtpZ/6Mc/9I7zi/f2pH2pdfSbV71RTk1Ewz+/T0tP/5RaDn5zaTLIWxBAAAEEEAiggB0NaKcDcDJAACufImcVIACQlYgLqkHApv/b7v/2lYRAoQWSoyPqv+276v3GUDNU9gAAIABJREFU1XLnWGLS9NoDtP0XL1S4ta3QWeB5RRKwmUNr167VE088oeeff16PP/64F0j8+9//rnXr1k17q0073WOPPbxNqPbcc0/ttttu3uelL32p9w9REgIIIIBAaQTC4bDa2tpkSwJICCAwXYAAAC0iEAL2D/bBwcFAlJVCLp5AvK9XfTddr4E7b50dCAhHtMMFl83aVyBdbm+//XadeuqpWQty1FFH6dxzz1VjY2PWa0t9wSOPPKIjjjhiztceeOCBWrNmTVlN1YzH43r22Wd1//3364EHHtBvfvObgtDts88+OuSQQ2Rl3muvvRSJzLFrYEHemPtDcm1vuT8x/yt33nln7bDDDt6N22233f9n7zqgnKq29k4yvTKNPoqABRUFCwoqdn2IHRt2RRQEpEpVKaKPbgME7IrY8PehIupTRGzP90BQFFCxUgem95bkX98ZMmQySe65N/cm92b2XosFmnNP+c7Ozdnf2YW6du1K7du3pyOOOIIOP/xwcZDnmF71uEbqCRmduv/++2nUqFGRmiKPK4kAQieHDx9O69atC/gEiM8lS5YQvsdmkri4OPH7AjKAhRFgBA4hwAQAa0OLQCAvL49v/1vETmtbpKuykmr/2EGu2hqK73JUyDf0tbt30oGn5lH5+rWNE0JJwbYPPEJ2CWNd5vDs6fjJJ5+kq6++2nRujlYiABAihNt84P7222/Tb7/9pk2RJJ+CoTtw4EAaMGCAMHoj7aKqRt8kl6h7M+DUu3dvuuyyy6hXr15c71t3hPXtUEanmADQF3OjerMyAQBM4H0FApGFEWAEmABgHWhBCNTU1FBBQUELWjEvVRYBd00NFb7+clPXfUcMpZzRlzJvHUwJxxxLNrv6TOEYH4kCC15YSgUvLiN7UjJ1mPWEdOZ/mcOzZ424eVm8eDEdeeSRsssOSzsrEAAw/Ldt20ZLly6lDz/8MCIlQuElMWTIEBEyEKkbbjX6FhblURgkJSWF+vfvT0OHDhWeApEmUMyAidnmIKNTTACYbdf8z8fqBABWBS8AhGaxMAKMQAMC7AHAmhD1CODHq6qqKurXyQtUhwBu/fPmz6TSNe8FfBBlAJHJP+GobqI2tlpxFhfSrvH3UXynztTm/gfIFhsn1YXM4dm7IzOGApidAEBc/2OPPUarV6+OiOHvqwjXXHMNjRs3jnJzc6V0RM9GavVNz7FD7SuSuIU692h+XkanmACwhgZEAwGAEACQAAgJYGEEGAEmAFgHohwBxPMWFhYS/mZhBDwIuOvrqeDFpSJ7v4yk9D2PWg8bS7Edc1URAc7SEtr70P2UPXg4JRx3gsxQoo3M4dm3M7OFApiVAKitraUVK1bQ3Llzqbi4WHpPwtEQSQQREw1CJ5x5HbToWzjwkB0D4QETJ04U4QFmyq0gO/9obCejU0wAWGPno4EAANJIBohQAM4HYA2941kaiwB7ABiLL/ceYQRw84/kfy7UdWdhBA4iUPHtV7Rnylhy19dR+iVXkCMzi5xFRVS+/tOA5fzIEUPpl11NWbfcSbHtOvjFsnr7VnIW5lNSrz5ki4mhqi2bqfzzTyl7yEjx37Iic3j27ctsoQBmJAD27NlDjzzyCP3rX/+S3YqItDv77LNpypQpIiwgHKJF38IxL7VjjB07lu69917O+q0WOAPay+gUEwAGAG9Al9FCACBUyFMa0ACYuEtGwFIIMAFgqe3iyapBAPG9paWlomQXCyPgQaDhVn48OctKqe2Uhym+c9dGcOAZUPXDJsp/dhFVbd7oFzRbXBxl3nArtbruZorJzGrSpr6ogPY9OpXajJpAsR1yqW7vbuExENu2vaoNkDk8++vwtttuowceeCCst8eBFmYmAgDvgg0bNtDkyZNp69atqvYiUo1xq/3ggw/SJZdcYnhuAK36Filsgo3LJIA5dkVGp5gAMMdeKc0iWggArBO3/1lZWewppLTp/HnUI8AEQNRvcctdoNPpJPxwweWXhRHwIFC29mPaN3s6dXhkQcCkfG6nkw48NZeK3nw1IHD21DTKvPF2yrhmINmTU0Q7V3U15c2aRokn9KBWV9+gGXSZw7O/zpEcbdasWaL8XqQTo5mFAIDxv2bNGpo+fbrI9B+KwEW/R48edMIJJ1Dbtm1FyStvd9J9+/YRcgts376dfvzxx5CrCWA/R44cSXfddZehsata9S0ULI18FkTPPffcw4d8I0FW6FtGp5gAiOAGqRg6mggALDs+Pp4yMzMj/hupYgu4KSOgOwJMAOgOKXdoFgRg+CP7PwwAFkYACCAzf97cmeSuraU2E6eRPSHBLzAeQ96Rnk5JJ59G+xfOo7pdO/22jcnKpozrb6G0fpcT1dfTnqnjxY1/sP6VdkPm8ByoD9SbR3K7SFcFMAMBgNCfd955R9z8l5eXK8Hu9/MLLrhAECp9+vShnJwcVbfxCD/avHkzrVq1ij766CPNOQfuu+8+GjFihGGeHbL6dscdd1C7du004aj0UF1dHW3ZskUkbMV7GwSKVoH3xOOPPy7KBrJEBgEZnWICIDJ7o3bUaCMAsH6EAoBgZWEEWioCTAC01J1vAeuG+7/WQ38LgKdFLrFuzy7aNW4YpZx5LuXcOyogBs7iItGu1ZXXUvqlVxHKBZb++wPKX/pk4BwBXr0lHNudOs5bRI5WGZpwljk8B+vYDKEAkSYAQPwh1h/J4dS+B2BADhw4kAYMGED4tx7eFGVlZaLU4JIlS4SHgFoxkgSQ1Tfgeeqpp6qduqb2SNy6d+9eQZy89tprqjG76KKLRKLH7OxsTePzQ6EhIKNTTACEhnG4no5GAgDJQlEVIDY2Nlww8jiMgKkQYALAVNvBk9ETgf3793P2fz0BjYK+qr7/jv4ePogyrr6OckbcHzAxn4coyLzlLkrvd1njyl1VVVT05nIqXPEiucpKAyISaQLADKEAkSQAtBr/cPG/++676eabbxZxokZIZWUlvffee7Ro0SLVIQJGubbLGGvAIpwEgDf2wOzVV18Vt/pqKjcg7GPQoEG6EDhG6EI09ymjU0wAWEMDopEAAPKotAJPALvdbo2N4FkyAjoiwASAjmByV+ZBAO7/+fn55pkQz8QUCFRu+h/tHHYnxeUeTu3/+XiTBIDeE6z983faNWYotX1wJiX1bH7jWV9YQMUgAl5/WYQT+Epyr97UfuZ8sqekalq3zOFZqeNIhwJEkgD45ptvRDk9NTH/cPVH0r2uXQ8lhVTCOJTPUZFg9uzZtHLlSulujCJ2ZPUtUgSAB6AffvhBhHNs2rRJCjN4Kzz11FOUm5sr1Z4b6YeAjE4xAaAf3kb2FK0EADy7kAsAOQFYGIGWhgATAC1tx1vIenFLhFsjFkbAGwGPBwA56ym2Yy5lD7qXUs+5kGw+BwAPUZC76Hm/BICnz7JP1tCeh8Y3BdkRQ+0mz6A0L88Btbsgc3iW6TOSoQCRIgDg+TNu3Dj69NNPZSAScaAoHYekcagTHU4BUYkcBTNmzJC+2UZIwsKFC3V1xZfVt0gTANibX3/9lUaPHi1NAsybN0+Ec7CEFwEZnWICILx7onW0aCUAgEdcXJzw9tIjzEsrvvwcIxAJBJgAiATqPKahCCDxF4wA/M3CCHgjUH9gv4jtr/n1UAx2Qrfjqd3Uf1LcYZ0am8oSANVbt1Degn9S61ETqObnbVS7Z5eoLJB8au+A4QUyOyJzeJbpx6gbY5mxI0EAwKBGFYSlS5fKTFHE94er1F6gCSFc4bPPPqNJkyZJeyz069dPeA/oFaYgq29mIACA41dffUXDhw8X73kl6d+/P82fP59SU7V54yj1z5/7R0BGp5gAsIb2RDMBgB1IT0+n5ORka2wGz5IR0AkBJgB0ApK7MQ8C1dXVovwfZ/83z56YZSbu+no6sPgxKnr95SZTyrr9bsq+e0Tj/6v4er0gCpQ8ABAqsOfB+0WoQMJR3XRbpszhWXawSIUCRIIAQMI4JMuTSfoH43/BggUiu78Zbn/Uhi088MADIl+BdxlCWZ3wbSerb2YhAJAgEEb9k08+qbjk1q1b00svvSRKN7KEDwEZnWICIHz7EcpI0U4A4B0KMhWJAVkYgZaCABMALWWnW9A6Oft/C9psDUut/esP2j1+BNXu/Kvx6ex77qOs2wY3/nfJ++/QvkcforYPPtokCaDvcJ5cAW3GTaHkPn01zMb/IzKHZzWDRSIUINwEgBrXfzOWiVPrCYAyj08//TR16xY68SSrb2YhAKD7P//8swjbQEiAksBbAokdWcKHgIxOMQEQvv0IZaRoJwCADTwA4AnAwgi0FASYAGgpO91C1gm3f/xY1dTUtJAV8zK1IFC3bw/tf3w2la9fS8m9+lC7Bx8hR9ahcmEla96jfQ9PFiUA29z/ANli4/wOU/P7DpEsMOuOe6jVFddomYrfZ2QOz5deeqlIXvT2228rjhuJUIBwEgAwnp977jmaOnWqKbFQnNTBBmrWgUdgAKPMIeJYQxEZfUP/ZiIAEO4xc+ZMse9KAgIMusHJvpSQ0u9zGZ1iAkA/vI3sqSUQAPACQFnAUN+lRu4D980I6IkAEwB6osl9RRyBuro6QQDARZSFEdCKgCcHgD01jXIXPE0Jx/l3H/YkAcy8eRDl3DtK63DNnpM5PONG86abbpLOio5QAGREP+KII3SbZ7COwkkA7Ny5k0aMGEEYU0n0MpqVxtH6OZKXwrCF27qSwL39hRdeoB49eig1Dfq5jL6ZjQDAfD7++GO64447FNd+zjnniMSJOOCzhAcBGZ1iAiA8exHqKC2BAABGKAsILwAzhISFumf8PCOghAATAEoI8eeWQqCqqkpk0+b4f0ttm+kmW/3LNto9egjVFxWKUoHtps+m+C5HNZln3e6dtGfqBEIiwEgRALjVRNw7boFl4t5hLCF2PBzZ7sNFAKi5NbdKWTi4taMywdatWxW/G6hzjz0N5eZKxlgzIwGwY8cO4QWxffuhpJ7+ADv22GNpyZIl1KVLF0U8uYE+CMjoFBMA+mBtdC8thQCA4Z+dnU2xsbFGQ8r9MwIRR4AJgIhvAU9ALwRgCJSVlUkZQnqNyf1EJwLO4kLaNf4+qv7xe7FAW1wcpV18KaWefT6Rw0FVWzZTyaqVVF+QLz5vM2Fq2EMA4AEwffp0Ue1C9sYYoQBz5syhK664wvCNCxcBgNh/JP774osvFNeEtd94442mv+FRQ2ogFwCqHhx99NGK6w/UQMZYMyMBIGOYYN7wennmmWd0yZegGWSdHoRugOQG6fHDDz/Q999/T/v27aOffvqp2W/fSSedJKofgAAB+YF8Efg7HBURZHQqEgQAvAT//PNP2rBhA23ZskX8e9euXfTbb7812SFgBw+bE088UfxBEslWrVqZ/t0B78e//vqL/vvf/4r1gUwEkQidgeA34LjjjqNjjjlGlBI97bTTqF27dkHXJfM9CwfJhrXt3buXfvzxR6H70Pm8vDzx396CfcJ80tLSqHv37uLd2LVrV+rUqZOicQ9yPDMzU6dvK3fDCJgXASYAzLs3PDOVCOBgVFhYyPH/KnHj5n4QgC69/CwdWKqcZTwmO4c6PrakmYdAKLjKHJ49BAAOLGpqo4crFCBcBMAHH3xAgwcfSuAYCPezzjpLZI3Hod4KAqMOYQ1ff/214nThCQIMtLquyuibGQkAVHzB2pcvX66IkZnyFyhO1qcBfttg+EDXsY5Nmzap7aJJe7wDrrzySrrkkksUjT+tA8noVLgIAOjJt99+S5jTJ5980mgMq10bcBswYABddtll4qbYLAL9+Pvvv+n1118XawShoUZAAgwbNozwjvTnSRRJAgBGPwx86P2aNWtUr80bB5AfZ555Jl1//fXUu3fvgEQYKgJwvhA1GsRtrYgAEwBW3DWes18EnE6nqAvN7v+sIHog4K9agL9+06+4ltqMmRgwUaCWucgcnr0JAOg8nsFNuIyEIxQgHASAmkRw8+bNo4EDB8rAY4o22NMVK1bQ+PHjFecTKrkho29MAChug+4N4N2DW06EL8AAMkIuuOACEUZx+umnk91u120IGZ0ymgBAPo0333yTnn/++WY3/KEsFIZk//79aeTIkXTYYYdpJt5CmQOexTti27ZttGjRIl30A7owbtw4Ov7445usKRIEAEgbkDWodLJ58+ZQoWr2PLwErrnmGrrrrrsoNze3yecg1ZEvRCuhqvtkuUNGwAAEmAAwAFTuMjIIIP4fP1QsjIBeCFRu3kj7ZkwmVA3wJ0k9T6X2M+Y0qSCgx9gyh2dvAgBj4rA7bdo0evXVVxWnEI5QgHAQAHDbHTJkiGKsfDjcUxVB19AAt3rIBaB044v9RDZ83G5pERl9YwJAC7LanykoKKD58+dLJYPUPsqhJ2H8gWyCe7geIqNTRhEAIE6++uormjVrliHGowcffO9QYQLfURiU4RTkfIHhD3JDJv+L7NywpjFjxoh1eXLFhJMAAKkB93549sgkdZVdV6B2/vYQRBj2Mxy5ckKdPz/PCGhFgAkArcjxc6ZDAO7/YI1ZGAE9EagvLKCit16l4v97g1xlpaJr5ARodeV1ovyfI13/g5/M4dmXAMC81CSPMzoUIBwEgKz7vx6J8vTUKdm+4NU0d+5cUb1BSUaNGiUO7ihnpVZk9A19ms2NPlpDABC7/eCDD4bFAPLWFRg9IBGvuuoqiomJUatGTdrL6JQRBEC4iRMsGrH0yMeCPAHhuDWGV8gjjzxCn3/+eUh7FOxhEAAghKAT4SIA4O7/zjvvCB305CwwbIE+HWMPH374YZEzAMIVAcKFPI8TKQSYAIgU8jyurgiANUbMLLv/6word+aFgNvlIld5GZHLRfaUFLLFGJcpWObw7I8AMFMogNEEAJJ54RCM5G5KAgP66quvVmpmys/Xr18vFbpw7rnnihwHWhJYyeibGQkAGcME87aSB8h//vMfYXj5JqULp3JOnjxZhAWEQgLI6JTeBMDPP/9MEyZMCDtxgr3p2LGjIG2QV0HPUArvfcf7HfqBNYZDPzxlZjHu8OHDad26dQHVMNTvGIx/vMsff/xxXT0a1HxvsIcYH/kBQKQiDCCU6ipqxua2jEC4EWACINyI83iGIFBTU0Ng/lkYgWhAQObw7I8AwNrNEgpgNAEAjx/kPPjss8+CbrnVM8AjyzUSdH3zzTdB14nkhi+99JK4hVQrMvpmRgIAGdyHDh0qXIaDySmnnCLcpXHAN7OoSeZp5DrgFg33eSQK1HqjLaNTehIAGzduFOVQZUpnGoUdcMPt9bXXXhsSeRJofngHwNNHbZK/UNYLTwC8f0BKGUUAgGCAd5FsOdtQ1qP0LDzjHnvsMUJ1FewnKgmwMALRiAATANG4qy1wTaWlpRFjjVsg3LxkgxGQOTwHIgAwNTOEAhhNACD5FTLf//HHH0F3A8m6EEsdjtJnRqiFGk+HJ554QiS2Uisy+mZGAgC3ocjKriRW0IGSkhJhZL3//vtKy2nyOUgNkFydO3emDh06NPlsx44dhD/fffedqj7RGAYQErChdKAWkdEpvQiAUIx/lEXEWuH67an/jph6kEpIPqfWFV0P8sQf3nifjh07VvXNv6fsH8oa4kYbonZ98GyA8R+s1GooHgAoZXn33XerJjaQrLBNmzYibwXW6RG8Mz0lELV4SuAditK66enpon+tJJiW7w0/wwiECwEmAMKFNI9jKAK4/YcXAAsjEA0IyByegxEAZggFMJoAePfdd8Xtr5KglB4MDS2x8Up9h+vzlStXiozjSqJ1rTL6ZjYCADqOkIc5c+YowSLKKZpZB9RUfMBikbAP7tmIW5apTQ+DCIkkkSD0ww8/lCbLg71jlECX0Sk9CAAtXhM9evQgVELp27cv5eTkBDTwkExw586dIi79tddekzZQvV3JlXCS+fzAgQPC7f+jjz6SaS7a9OvXj26//XaC90ugZHZa9cLfJLQSAGVlZfTAAw8Q3nFK4sncjxwVxxxzjFSSPhBra9eupVdeeUWUgpQVT9gYiGOrkseya+V2LRMBJgBa5r5H1aqRKAsEAGLIWFomAu76eqre/hMlHHkM2eLjLQ+CzOFZ6XAe6VAAowkAHNDgpqwkWm/FlfoN5+e4wUUJQ6Vs31pvumX0zWwEAEq+IgQk2K2kZ4/MngMC+WtAUnz99ddB1Qq31ciOjnwPWuLMQTSgpjpKYqLEmpIgrOSFF14gGMxqRUanQiUA1HpNAL/Ro0eLEn5qY7thqL7++usiRlzGK8DblVwtdt7tca6BBxPILhnBXsGV/owzzpDWEbV6oScBgESGuP1XereB0IAnwuGHHy4DQ7M2KBm7evVq4d4v4xWA8YA7cqpkZ2dbmkDWBBg/FPUIMAEQ9Vsc/QvEzT+SQYGtZ2mZCFT/9APlv7iM2k/9J9lTUi0PgszhWYkAAAhqQgFwmwhDybcmslYwjSQA8J1H1m3EvCuJ2TLXK83X3+dGx7rL6JuZCAA1N+Zw7166dCkdffTRWqAPyzO4XUb99WACgxKGO24+QxUYW0ig+fLLLyt2pbW6hIxOhUIAQAdQ+hKEiIzArXvKlCkEUkOrYMwNGzYQkiTK5BpA/Dxut5FRXqsgzAWeTiC8lCTUNYI0RtjHggULlIZq9rkWDwCMhz158803g4536623inbebv6qJ3jwge3bt4vvmmxp1bPOOkvkAUhOTtY6JD/HCJgSASYATLktPCk1CFRUVBByAHAFADWoRU9bd10t5c2dSa6qKmo7eQbZExMtvziZw7MMAaA2FACZv3F7pPZ2zB/gRhIAuPnDjemnn34adK9hLMH469q1q6V1Qna9WhMeyugbADQLmaKG2LruuuuEsRuKEWak8siUMoTRunDhQnGrq5fIupXDAMLts1rDWUanQiEAkAMEhjF0QUkQO3/vvfdKuYwr9YXPkXcEBqlSGT4YrMDu4osvlum2WRs17vF6GcnwOMA789FHH1U1Zy0EAG7ihwwZEpRMOf/88wXxpVb/gk1eNpmih/zCuwP5E7R43agCkRszAmFEgAmAMILNQ+mPAAwcGP8gAVhaJgKVG76l3RNHkj0piTo+toTiuxxleSBkDs8yBACAUHOIDPXA6g28kQQAsmAjMzVu44IJyjkh+zsSOVlZZIxEz/q0GOky+mYWAkDWcPXggdJiKM1mVpHR5UGDBombZD2IOW8cZG6X8U6AhwKSyKkRGZ3SSgDAnRtJ2uABoCR63ML7G0M298BFF11Ec+fOFW7kauXLL78k7L2SezwIhtmzZ4t8BnqIFhJACwHw8ccfi1wMwcSI7y/CRhcvXqwYQgbyAV5xCANA/oH4KAgv1EM/uI/oQIAJgOjYxxa7Crj9Ix4PB2SWloeAq7KS9s2cQmXrGuJZ0/pdRm3GPiDIACuLzOFZlgAADmpuy/QKBTCSAJC5OcK6zznnHHFz6sl+bWWdQOwxDAkl0RLvLqNvGFcLuaA0XzWfI1YeLt+ymfJDMb7UzCuUtjL5HYzKYyFrSMO4xPtGjcjolFYCANn5YTgqucXrbRj7rl/2JlmLESu7N6FWawi0p2rzK2ghAJTyuBjpwfX3338Lr5BgoQDeHlWcDFDNt5/bWgEBJgCssEs8x4AIgKlG/D+y2bK0PAQqvl5Pex4YS7b4BHKWFAsAsu4cQlm330O2mBjLAiJzeFZDAKiJmQZoeoQCGEkAyBhNWIcajMyuLEqHZc/8tRiLMvoWSQIA7/mvvvpK3PrKxF57sNBChoRbD9avXy8SPAaTt99+m04//XRDpqa098hoD2MbidrUuEAr9YvFaCEAZA1jzHvZsmV04oknGoIbOpVN0KclDOXnn38W72GlEAfkQoGXgBGl6tSU51NLAOAWHoQmvqOBBOEn8ODKysrSfQ9lvKpQZhDvHJDi8L6BJ4Ca74Duk+YOGQEdEWACQEcwuavwI4DDACoAcPx/+LGP9IjO0hIR+5916yCK63IUlf37A8pb8E+CV0DbiVMp/ZIriGy2SE9T0/gyh2e1xm24QwGMJABk+o42AkBGJ7QaVbJ9h9sDADqLbPVqS3gBB08tb7OX8JLBHonZLr/8ck3vEqWH4B2E7Oqoed69e3eRZR3Gc6dOnUT5s0Al5JT6lVmXFgJA1vsHuUxww2t0+U8ZQ11LNYXly5eL0n/BRC9vrUBjyBIceF4tASBjgJ9wwgkiKSF00QhBWUyQa9B5JAmFN0Xbtm2F/iPpX4zXJQIIFhAReofhGLEu7pMRkEGACQAZlLiNaRFAFlmZkjymXQBPTDMCSP5Xvz+PYtt3bDD03W4q+WAV7Zs1XYQAdHhkASWdcprm/iP5oMzhWS0BgPWEMxRAxkjX6qKP2OUBAwYobtHgwYNFsq7Y2FjFtmZvIKMTViUA4MGFOGcY/Kh4gFJ1SLCGGGgtEo7bXy3z8veMTBw0El7CWDbamNVrTehHRl+1EAAyFRPCWfkBuoskk3DzDybjx48XZStlburxXcB7a+XKlUH7RDgM3nEyfWrdW9lwC7UEgCxu2O++fftqnb6uzyUmJkZFOJmuoHBnlkWACQDLbh1PHAggTo0TALIueBBw19dTwYtLqeD5JRSXezi1/+fjFN/ZehngZQ7PWgiAcIYCGEkAyOCj1Rg267fJyDXL9m1WbLznhaR1s2bNoiuvvNJQw0gvLGS+J0bFeeu1Bn/9yOiUWgJA5tYYczEqaWIgvGTCOPr37y/qyst4pMh4OWjxKtCy37Kl+tQSAJiLTF4TM3nygGhBQlkOA9CiSfyM2RBgAsBsO8LzUYUAMkJz/L8qyKK+MUIA8ubPpNI171FSz1Op/Yw55MhSn4E5kkDJHJ61EABYU7hCAWQMG60eADL4MAEgr8GyeMr3GLmWqNGO2Glv993IzUZ5ZBljD70gIzlKs8G7wQoio1NqCQCZignA5oUXXiAkgAyXyMxLTYlOGa+Qc889V5QYRFy60SLjdaGFAJCi1QbCAAAgAElEQVTREaxN7zKOoeCFUBmEB7AwAlZHgAkAq+9gC54/bjORFZrj/1uwEgRYurMgn/Y8NJ4qN/3PkpUBZA5GWgkAQBaOUAAmAPT9XsrohFbSQ7ZvfVekf29wsYa7POp2W0VAyMHAWb16teKUYWQhXv/MM880/S2kjE6pJQBkQn+0GKKKwCs0qKqqooceeohWrFgRtKVMLgecZxYsWCD+BJNwhoXg9wKhBn/88UfAKWnB/YcffiCUaVSq5oBB4dGDvA65ubmhbldIz6MUIEgXI8MuQpogP8wISCLABIAkUNzMfAggQY3MD4f5Zs4zCgcCNb/voD2TRlHtzr8sVxlA5vAcCgEQjlAAJgD01XIZnWipBADc/pEwDd8JqyXpwncR8ePI5i4r8JxBZnn8jRtJM4qMvqolAGQS43lqt4cbFxl3dpn1ysb/h7PCBRItDxs2jL744gtdCQCEcIL8WrNmjZQK43t+1VVX0dVXX009e/aMSG4X5OEAARANeWWkQOdGUYsAEwBRu7XRvzBOABj9exzqCis3fEu7p4yxXGUAmcNzKAQAcFUbCoCSWmeffbb0lhhJAMi4yGo1hqUXGOaGMjqhdc2yfYd5yVLD9ejRQxjPJ598smVv5WQyyQcCA94AF1xwgfhudu7c2TShDzI6JWMQe9YtmzQON8pIjoeb2nCKzHpl3tl5eXnC2P7mm2+CTj+cFTlqamrEd+yll17SlQBAZzLhBf4GbdWqldD78847j3r37k05OTlh+f7j5h/kkpW8jML5PeCxrIMAEwDW2SueqQ8CnACwZakEEvyVffohJZ9yunxMv9stntk3d6YAyyqVAfQ6TCppiJo6z3369BE1m1EmSUaMJABk+sYcZQ7cMmsxQxuZ20/Mc/bs2WLdakRG39T0F462MPyHDh0qjACtperCMU+ZMVATHS7fuEUORZAfAMbQZZddRieddBLBSIqUq7KMTqkhAGRDJdT0GQrWvs/KhCfI5DzZsWOHyGGxfft23Y3tUNaLdz+SawYSLSEA6AtenAjdCeZdIDPv448/XuTJQO6HY445xtB3Aox/kACR+m7J4MFtGAElBJgAUEKIPzctAvn5+VRbW2va+fHE9EWg9s/fqeDlZ6jNmMlkT0mV79yrPGBc+w6WqAwgc3jWw7iF+/Fzzz0nbsxkBAc1uGzKJFiTMdJlDsT+5vXdd9/RwIEDRem4YKIHRjK4hKONjIsx5qHFNVhG38KxRqUxYNAiFhh/4AIso4dKfZrl8507d4r8Bfje6CXeRtFxxx0XVrdlGZ1SY6zLuKEDN9wIn3766XpBKN3P3r17RfLBYHLKKafQokWLgiZylHlvnnXWWaIf1KUPlyjtp1YCAPP/6KOPBAmg9D6XXStCBU499VRBBkAf2rdvr2vODLj/Z2RkRNX7RxZbbhc9CDABED172aJWwgkAW9R2E27/DyycT7a4eMq5d5TqxXuXB7RCZQClwxYA0Mu4hScNalS///77irjiYCUbCiBzkNVKAKjJnA6DONzxwIpAqmwg44Lr6fLtt99WbQDJ6JvKKevSvEuXLsK1v1evXgTjqVOnTmE1YnVZhIpO4PY9atQoQlZ5vQXkCcIFLrnkkrDkDpDRKTUEgOx3Xm/c9OxPxkiWCW/S+t4MZS1KHg4yaws0PvI5LV26VFS5MELwHgFml156qS65A3DzjzwA4Q4zMQIb7rPlIsAEQMvde0uvHD8YKAHIFQAsvY3Sk6/+eSvtvn84xbbvSO1nzqeY7BzpZz0NvcsDpvW7jNqMfYDsJs0WLnN41osAAD5GhAIYSQDI3gbCHRo3ZajdbGWRTQyG2uCI0z3hhBNULVdG39DhHXfcQe3atVPVt0xjJNZCrXu41qalpYkbO5BNLS3RFn7PPvvsM5o0aZIhJID3XoAMQKgAbkmNiJ+W0Sk1BICMa7yMrkWyDXQaMe8IzwgkMrjp+e6XxUPpfR4KAYA5VFdX0+LFi2n+/PmyU9LUzpM7AIkE4SWgNZY/NTWV8IeFEbAqAkwAWHXnWvi88WNRVFTEBEAL0AN3XS3lLZhFJaveEqu1p6ZRyhl9KeGobhR3RBey2R2NKMCgj2nfgWw2exNk7CkpZIuJJe/ygFl3DqGs2+8hW0yM6VAM9yHQiFAApQMjQNd6kyVrECMWFDdLXbt2Nd0eq5mQbGIwGP4oNYabcjUio2/oL5yJx9TMP9rabtmyRZT70zMcIBhGyKNw0003CQ8BrQaRb/8yOqWGAJB5n1hBD5S+QzK4RYIAUCJgQiUAsHe42HnnnXdo2rRpVFxcbPh2ggy45ppraMCAAYRwGbu96bkh2ARw+x/OEAzDweABWhwCTAC0uC2PjgXDACgtLY2OxfAqgiJQtWUz7Ro9hFyVFfoi5YihthOnUvolVxDZbPr2HWJvkTgE6h0KIHNg10oAIGna3LlzRby7kuDGrW/fvkrNTP25bL3s/v37ixs0tTdTMvrGBEB4VQRVbl599VWRGDAcxhBWhySCd911lyADQiUCZHSKCYDmOqWUbA9PRIIAUArB0IMA8KCBfBjz5s2jlStXhu1Ld9ppp9Ho0aPpjDPOkCICEAaAhLicCDBsW8QD6YwAEwA6A8rdhQcBHIhwQGKJbgRc1dWUN2salX682pCFwpvAjJUBZA7PRhwC9QwFMJIAgDLgcDhy5EhFvcBt0uDBgxXbmbnBu+++KzLeKwnWOWXKFNWu8zL6xgSAEvrGfA5PN9waowpEsMzweo6OCguTJ08mVP7QauDI6BQTAM13TSbZpxHvfiX9CScBgLnAKw1eB9B7vOvDRYLBI2DChAkiDElJkAgwMTFRqRl/zgiYEgEmAEy5LTypYAjghwGHIoQBsEQ3AhX/+ZJ23T+CyFlv2ELjcg83XWUAmcOzEYdAPUMBjCYAZG/FjcDJMGX007EabwctJQAxpIy+MQEQzl1vPhbcozdt2iTIAPwx2iBCvPrEiRPplltu0ZTtXEanmABgAkDmW4USkGvXrhXvqU8++UTmkZDawJsBJQ+RgDSYwPgHCcDCCFgRASYArLhrLXzOOBCDAOASgNGtCK6Kctr78BSq3LSBkk86leKPOY4SjjyabLFxYuG1f/9J9UUFjSC4a+uoeusP5Kqqavx/CBuo/esPRaDMVhlA5vBslGGrVyiA0QSAbCJAmdJbigoSwQaFhYWiRBaSwwUTrQkAmQCI4OZqHLquro5++uknQsZ4VO/A7awREgoJIPMOYwKg+a7J4GbUuz+YDoXbAyDQXPD7tGHDBoJXFMgAo4gwGRIAOQOQYFarl4wR31nukxGQRYAJAFmkuJ1pEMDhBy99/M0SvQjg9r/ozVep7YSpFNOmrT4LdbsJxALKAkLctbV0YMnjVPrh+2SmygCRPgTqEQpgNAGg5mYc9bmR7dyKsnnzZpF9f//+/UGnf+6559KTTz4pylOpFRl9Q59KCczUjsvtQ0fA5XLRnj17CGXa1qxZQ19++aVu9dQxOzWlP71XI6NTehMAesahh74z2nqQwa0lEwDeqOIMuG3bNqHzH3zwgfCQ0VMQAoOcDIj19ycw/JEIMC6u4VKChRGwEgJMAFhpt3iuAgHc/MMDAAYAS3QiULd3N5Wt+4Ts8fGUdlF/sqcYV27HjJUBIn0IxHdr2bJlNHPmTCkFww312LFjm7gKG00AYGIyNbPRbtCgQfTAAw9Y7qCGkIxnnnmGpk+frrgPI0aMIBhUKKmnVmT0DX0yAaAW2fC3h1GE29ovvvhC3JDCOApVlAwhf/3L6JQaAkApCz3mEA0EgMw7TWvy1FD0QOl9bgbsESrw448/0ueffy4IAT08Y/z9tnnjmJ6eTsnJyaFAy88yAhFBgAmAiMDOg4aCAGL/4QGAmw+W6EOgcsO3tHvKGHKVNVR5SDq5F7WbMYdiMrIMW2zN7ztoz6RRVLtntykqA8gcno2+BYKLPZIh4VZRSeB+vnDhQpFB2SNKB0a0C/Ugu2vXLho2bJhwCQ0mqDGPcoBHH3200lJM9Tlu/XEAhTGnJKFUO5DRN4zPBIDSLpjvcyTLRbgAQkhCCReYM2cO3XjjjdLuzjI6pYYAUHJB9yBvdR2VeW/27t2bFi1aJNzPwyVK8zIDAeCNBcjTAwcOEDyoVq9erTlcAL8dKK3arVs3v1CjWgbKCbIwAlZDgAkAq+0Yz5eqqqoEAYAXPEt0IVCff4B2TxhB1dt+arKw3EXPE+L0jRQP8YAxIl0ZQObwbDQBABxw6Bs+fDjB0FaS888/X5RuAhngefbKK68M+lioBICaMICpU6eKagBWitfELZZMBYOzzjpLuP97sFfaK9/PZfSNCQC1qJqvPRIJ4iZ91apVIqGazPfas4p+/fqJEpO48ZQRGZ1SQwDA6w/vonXr1gUdHsba5ZdfLjNFU7aRITqOOeYYQWh27do1bGtQ2k+zEQC+wIAIw+/Zm2++KcgAlJKWlWC/HfHx8SIRIPIBsDACVkKACQAr7RbPVSBQUVFBSATDEn0IVH3/Hf09fFCTrP8o1Zf7+DJK6HacsQt2u6nkg1W0b9Z0SjqhJ7WfMYccWdnGjhmgd6XDFh4LBwGgNhRg/Pjx4kY+JiZGHLaMJgCAA1yc4eKvdKDr2bMnLV68mA477LCI7KnaQfGOQ1iFjAfGqFGjaMyYMZrc/zEvGX1jAkDtDpq7PQyiV199lVB2TiaRmtokkzI6pYYAAPH/0EMP0YoVK4ICi8oFCIexqsgmN3377bfp9NNPD9syEQuPzPiBxOwEgPe8d+7cKchqlBeUkf79+wvyKzW1eShibGys8ADA3yyMgJUQYALASrvFcxW3/jjoI9aLJfoQqNz0P9o57M7GhcVkZVPrURMo9byLiWw2wxfsqq6mvFnTqPTj1dR69CTKuGZgWMb1XZjM4TkcBADmpTUUIFwEgJqqBd4EheHKFOIAMjqAIWCYIckhardrFdmxrO5erRWfaH5u48aNotzf1q1bFZf5xBNPEOqky4iMTqkhAGS9fTC/Rx55RCQvtKLIEh1aS35qwaSmpkbkIXnppZeiggDAIuAN88orrwhSQ4k8DuZxgZt/eADAE4CFEbASAkwAWGm3eK6CAMCBH7cXLNGHAGLxd40ZSvUF+ZR95xDKuO4msieH9yBX8fV62jVumPA46DD7KYrJzgk70DKH53ARAFi8llCAv/76KyweAJifrKt8x44dRa6CU081NpwkVIXBDRVuMYG7kuiR4FBG3zAPJgCUdsOanyMkAOSYkiGkxmCX0Sk1/QFZ3NiOHDkyKMhWuokOtBCl23Y8F873f15envDs+uabb6KGAMBCkE8KiW5BoCpJsHcfPACQC4CFEbASAkwAWGm3eK6CAEAsIF7cLNGHgKuykvbNnELkiKG2k2eQPTEx7Ius/fN3QULUHdhPuU8uMzz3gL8Fyhyew3kA1BIK0KtXL8XbwlBzAHiwy8/PFxnwkUFbSS6++GLC7VlOTviJHaW5qT2U4vYfMc+hugLL6BsTADK7p70NQtvgbfPrr7/Szz//LLKZl5aWCgOlU6dO2juWeFI23OS2224jxEPL3HbK6JRaAuCHH34gzEGpJCYqZ1xyySUSK9evyfLly+mNN94QHjndu3cXCfo6d+4sQo7gjYA/svlH1q9fTwMHDgw6uVNOOUUkAgSpabTIlCLVSrwgmTM8OpGP4pdffhF/oPtdunShSZMmSelaKOuXWRv6D5ZbAqEBavY3lPnys4yAXggwAaAXktxPWBDAj0VhYaEoBcgSHQi46+upft8eimnfkWx2O5V9soZK3n+H2s+cb2j5P7/oud3C/X/v9Eni49YjJ1DG9TeHHWiZw3M4CQAAoDYU4Prrrxc1lIOJXgQAxpD1AkBbGBEoC2i2WxsQnLhpgku20m0s1qGXDsjoGxMA+r4GPDH4SGoHI8RfHD6MChiWRnusQO8WLFgg/gQTNfomo1NqCQD89qMqBioaBJPrrrtOhAGE6/stS6CgigIIFKXwBNnqJuEgOmRLkaohAOAdhrl///339N133/ndynPPPVckNs3MzNT3i+fTm2zOBfyWXX311X7nkpiYKPIAyBI8hi6IO2cEJBFgAkASKG5mDgRAAKC0C24kWaIDAc+Ne1znrpQ9eBjFZremvQ9PpqxB91Jid+1xzarRcbup7NMPad/cmY0lCDNvHkQ5945S3VWoD8gcntUcxkOdj+d5NaEAMmPqSQDgFglGvWxip8mTJ9M999wjEhaaReBii4R+MtnZcfO3bNkyOvHEE0Oevoy+MQEQMsxNOqirqxNGKgyhYDJt2jSpShChzk7GvV7NO0dGp9QSALJ5APTIi6EGT9lEpAizAIGhZCjK6kY4iA7ZUqRqCAAZgkNt0kk1++XdVjbnQjACIC4uThAVXAlA6y7wc5FAgAmASKDOY2pGAAcA/CBxCUDNEJruwSaJ/xwxlNr3XIo/5liq/W0HtZk4jewJCcbPGTf/H75P+2ZPI7eXdwkTAE2hVxsKoLRxehIAGEsNQYFbOBhX1157rSlIADXGP9YKsuPuu+/WnPnfe29kjDUmAJS0Wf3nuN2fMGFC0AfDldQO1QDmzp0bdC6oNIE/SgYsOpHRKbUEAPqVNbZB7sGTBsaZkSJLPOJ989xzz9GZZ54pNR2EM91xxx1B26rtU2pgn0aynlVqCAB4N02ZMkWRrA1HokPZ8pLBqi7A8AdhwQSAFg3jZyKFABMAkUKex9WEADK3KsX/aeqYH4oYAuWf/Zt2TxnTfHxHDLWbPIPS+l1m+Nzq8w/Q7gkjqHrbT03G4hCA5tDDAwdGy0cffRTyvuhNAKglKHCAhpFwyy23RIwEAJkJl2bEu8rc/AN0vfMYyBhrTACErO7NOpCJadcrz0Ow2cveOKsxyGR0SgsBIOtuj+82PGTOPvts/TfOq0e8B3GrrxSy069fP1FKLj09XWo+sjfvl156Kc2ZM0e6X6nBDzZSk1tFDQGA7uH5AgI2mFx00UWClMrONq4cr4w3whFHHCHm261bt4DTxffUTN5kavaZ27ZMBJgAaJn7btlVoxwNYrZYogcBxPvve/QhvwuywbXuhlup1XU3U0xmlmGL9i0/iIHsqWmU+/gyUQ0g3CJzeFbjjqv3/NXeVgcaX28CAOOoKQvomdfw4cNF1n2l2Fy9cQSh+c4774iDsEwtdowP13/c1vbu3Vu36cjoGwbjKgC6QS46kjVmb7rpJqEjRsW0//3333TvvffSpk2bgi5QTe15GZ3SQgBggq+99hqNGzdOcTN69uxJjz32GB155JGKbbU02Ldvn3hvfP3114qPo+68UmI/705ADK5YsUJUZ1ASPb2BPGPh3bR06VJ69NFHlYYXn6slAGST7yEPAGLvZbxOpCbq00jGw+Gss84SCRezsgKfQVAKELkAWBgBqyDABIBVdornKRBAvBZctliiB4EDix+nwuXPBV0QjPHMG2+njGsGGlIWsG73Tto94T5CGUKPZN05hLJuv4dsEYgRlzk8R5IAUHs4DLS5RhAAGAuZ1EePHq1o0HjPCzeFuIU//vjjDTtseo8HIhM3gsFqa/viBoICdauvvPJKXecoo2+YCxMA+r53ZROsGbXvWI2s1wwIJxhByG4vIzI6pZUAUGN46+0t41k7kjiiQoPM9xdJHBFDnpubKwNdYxvZdYIURALHPn366PJegF6C1EC4h6xXkloCQJb8MpLEkU1sC5IHuupwOALuH76jaWlpqvaXGzMCkUSACYBIos9jq0YApZLww8ESHQigAsCBp+ZS2dqPKfX8i8lVWycS8bnKSv0uMCYrm2CYp/3jct1LBFZv30oFLywhZ0kxpV8+gNIu7Ee2WGPjRwPtoszhOZIEAOatRyiAUQQA5qfFSwGZnBFXD2yD3faE8u1DBZPVq1eLm8nffvtNVVdGJS6U0TcmAFRtlXRjlPxDvDpIq2BihOeHmu8JklPCIAxmBHnPX0antBIAGEemf8984CY/ffp0atu2rfS+BGuI7zBux0HGyQhc9FEBQO0tthovAD1JAC3vTrUEAHCT9eQwgsSRJbFl8ywkJCQYXrFARte4DSMgiwATALJIcTtTIICEO/jDEh0IuKqrKW/2dGFsJ/fpKxblqqqi0g/fpYLnl1B9Qb7fhcZ2zKXswcMp9ZwLghvpznoiu4PIZrMUYDKH20gTAGqMh0DgG0kAaImt98wTh+k777yTBgwYoFv8Kd5bn3zyCT377LOi7JtaMbJ0oYy+Yb7sAaB215TbwxCBJwhcnZUEtdFhyOJ7o9aY9Nf3xo0bRQ6MrVu3Bh1aS8UJGZ0KhQCQTb7nWRhu4R9++GHq3r27EsxBP0esP27zFy5cKNUPYv+RO0EroagmpAn79OCDD9Ill1yiKSEdqizBJR44yd78e0DQQgDIejhgDOCIMBisMVTBd+6VV14RBI5S7gbZHAuI/0ceABZGwCoIMAFglZ3ieQoE8GMILwCW6EDAWVpCefMeodYjxlFMTtMfTxABRW8up8IVLwb0CIjrciS1HjqKknr1aeaq76oop7zHZlHWzXdSXKfOlgJM5vBsBgJA9hYlEgQAxgyFBMDzuP1B1u7rr79e1GJXW+sZRsqPP/5I77//vjCeZeP8ffG69dZbRdZso3IUyOgbEwDGvUK2bdtGQ4cOVfQC8OgkyCB4DWg1Kqurq4U+wtCT0UkkuRs7dqyqJGcyOhUKAQAs1Ib64PsLT4YbbriBUlNTVW0ojOMtW7YIY/7zzz+XelYvrw211U206Afc4eHVgJAGJaPY3+K1EABqPBwwJggwhHb1799fc3UHJFdEDhWZ0A01iSRByLVr105KL7gRI2AGBJgAMMMu8BykEUD8P/IAsEQPAjD0bfHxZLPb/S7KWVxExf/3BhW8/EyTEn3ejROO7U7Zg4dR0smnCSIAxELBs4vInpJKWXcOjUgcfyg7JHN4NgMBgDWGEgpgpAeAB38cMv/zn/+IygVqXe599xAHehx0TzzxRBEL3alTpyZNcKO1c+dO2r59uxgLxn+oAuMLMahGJYDD/GT0jQmAUHcy8PPQUZSImzp1qvQgMGZRIvCqq66i4447jmJjY4M+CwN2z5499OGHHwrXa+iojCAGGzfeyISuRmR0KlQCAPNZtWqVSJSnxmjF9xgJ+XBT3rlz56DEBmL98f6AwQgPHjWiV3I+6AcIG3hryK7Ts0Z4MeHf/jxG0C9u+pHcETqh9tbfGwstBACeV+Ph4BnvmGOOEfv3j3/8g9q3b6/o7YAqFz/99JNIuLpy5Uop0gtjoQwj9hDu/TKCEBMuBSiDFLcxAwJMAJhhF3gO0giApUYlAJaWhwBK9RW8tIyK/7WSCK79fgRVA2JzD6e6nX9RXMfDqMPsJym2g7rES2ZAVubwbBYCAHhpiRnFc+EgADz7uWPHDnrooYekb+8irQcw8ODyCgPP6PJSMvoGPDgEwDitUOvS7juTk046SSSZg3HkHae/e/ducVMON3+Z237vfuHSDFf3M844Q/XCZXRKDwJAi3HsvRjc8oJAAW4dOnRo/AjvC/z57rvvVK8dD+gdshOKtxVuzpHc1KMbSPwIAggEpQwpCowQhw+iIJBoJQDQnxoPGN/x8Z7E2Kj04L1/njWCkNWyh+effz6hcoMat36UK4yLi0zeIE1Kyg+1aASYAGjR22+9xeO2EWwuS8tFoHb3Tspf/BiVrf8sIBEAdLKHjqSsmwdZLv4fc5c5PJuJANB6OA0nAQBcYQAtXrxYs5truL51CDdArPcJJ5ygS6y30rxl9I0JACUUQ//8jz/+EKEesi7moY8YuIdQKw/I6JQeBABWgPfPW2+9JQgz2RtyI7HT2/j3zBXeCAhBQB6RcAo8LHr16iU8TowgAEDirFmzRrzzQvFC0AsTrZUHuBSgXjvA/YQDASYAwoEyj6EbAnl5eaJsEUsLR8DtFiX78p9ZSOXr1zYDI/6obtRx9pMU00afrM/hRlvm8GwmAgD4ILYStbk//fRTabjCTQBgYnCF/uqrr0QCKC3J+KQXp6GhJ0YZdd+NdPn3nZqMvjEBoGFDNTyCG1nE2yPuO1IC4x/G9LXXXqvZ+0RGp/QiADzfa60J7PTE2eiQHeRvAImJxJHhEE/+EdzSo/yoEQQA+gQJ8O677xIqnaj1VNETBxj/jz76qCBf1QrKABqVp0XtXLg9I6CEABMASgjx56ZCADGMLNZGwO1ykau8TMT825NTQrqhR181236k/YsWUNXmjY3AtBk3hVpdfYNlgZI5PJuNAADYMKyHDx8uyAAZiQQB4JkXbtNeffVVkRAqkgdOz3xwuwYCRW2tcBmcldrI6Bv64BAAJST1+Ry3oDDAcSsaboE7NXIRwO0/lEoDMjqlJwHgwQmx3o888kjYvSjCGbIDjwfEs0NHjHx34Z2EsCkkmwQhZSQB4CEB1q1bJ/RPJjRB7+8G1gcPHOQV0CIw/kECsDACVkCACQAr7BLPUSAAhnjv3r2MhkURcNfVUum/11D+soVUv3+fWAWy+GfecCulnncx2RMTNa/MVVlJefNnUuma9yipxynU7uG5FJOVrbm/SD8oc3g2IwGAg+miRYsIda9lJJIEgGd+ICuQAGvZsmWGHqb94YEDIzJaIwN8165dQzK4ZPAO1EZG35gACAVh9c/iphelysJFUEEXtWSPD0WnjCAAMJ9wk3sXXHCBKL+H73A4BWQH3rVqkxMqzRG6gDKow4YNa7zRDgcB4JkXLnoQ6oCEfeEQPaoLYJ7w2gIRxMIIWAEBJgCssEs8R4EAXP8RAsBiPQRgoO9/YjaVvPd/ficPYz3rziGU9o/LNRMBlRu+pZ333UXtZ8yh1Av6WQ8krxnLGGRmJACwBDWhAGYgADywIwkbDtIwur799ltD9QfJuLB/l112GSFxVKRFRt+YAIjMLiGJHzLQw1vFiNteo0goGZ0yigDw7BSSBgM3/IE96JIAACAASURBVDEithzvLxjJp59+esSyv9fW1tK///1vERagR0hTjx49RLUBeIB4Z7QPJwGA/UOo1oYNGwQxa5QnDKojgOi47rrrCPH7oQqqBWRmZobaDT/PCIQFASYAwgIzD6IHArhdlHUt1mM87kMfBNz19VTw4lIqeH6JYocxrdtS9t3DKe3CfmSLVZdNFwRA4fLnqd2MOeRIS1ccy8wNZA7PZiUAgKtsKICZCACPPng8jUAGfPzxx8L1VY/EYmeeeSbhphBrxo2TmcpFyegbEwCRfWOAoFq7dq2Ik/7yyy9D1knoIwgolFIzgoSS0SmjCQDPjnlK+YEICBU7fHcvvfRSuvzyy+moo44yzfcYRADeu8uXL9e0Rrybbr/9dmH4+8tkH24CwPt9DPLmvffeI+R42LRpU0hfRNzQY61XX301nXbaadIl/mQGBW5GfJdkxuY2jIBaBJgAUIsYt48YAkwARAz6kAau+Ho97ZowUvQR1+kIssfFk7OkmOr27ArYb2zHXGozaiIl9epDtpgYv+2qtv5Isa3bUEx2DoFkOPD045R8ci9K7tM3pPnyw4yANwKoOoLQI7jbopwaymcVFhYSMrb73ip6SlIhDrR79+509NFHC7dgxPXL1pJm9BkBJQSgk3/++aco4/bXX3/Rli1bqLS01G+pPxisuOns1KmT0EfoJUqmpaamKg0TlZ97Y/fLL7+I73VRUVGzUnGe73JOTo4oodetWzdRbg7/bSbyzt8mgSzCewpG+8aNG8V7CrriEejDEUccIdaF7P649ce6Qsn5EC5lwdrwHobOo8Qfylvi//kr9YfSmLjZR5lHkDVYL74HsbGxhkwX/QJHFkbACggwAWCFXeI5CgTww40ygCzWQaC+IJ/2Png/OUuLqe2k6ZRwbPeGpH9uN9Xu2UUlq1ZS0ZvLyV1b63dRiT1OppzBwyjhxJNF0kBvqf5lGxW9/jK1Gfcg2WJjqHLTRko8/kSyJyVZByCeKSPACDACjAAjwAhYHoGYmBjLECmWB5sXEDICTACEDCF3EC4E4OKWn58fruF4HB0QKHn/Hdr/1DzKXfA0JRznv6xOXd5eyvvnNKr479cBR8StfjaIgKO6NVYNqC8qoD2TRlPOsDGU2L2HDrPlLhgBRoARYAQYAUaAEVCPAAgAVExwOBzqH+YnGIEwI8AEQJgB5+G0I8AEgHbsIvGkq7KC9k6fRDE5ran1qIkBXfmdxUW0a9wwSjqpF9UX5lPpR6uJnPV+p5zS9zzKvuteiut8JDkP7Ked4+6ltAv6UdZtgyOxRB6TEWAEGAFGgBFgBBgBYfiDAAARwMIImB0BJgDMvkM8v0YEampqCFl9WayBAFz0d48eQtlDR1H6pVcFnHTtzr9o15ih1HbCVEo6uRfV/L6D8p9ZSOXr1wZ8JrZ9R3LXVBNCDNIu6k9tJk4je0KCNYDhWTICjAAjwAgwAoxAVCHABEBUbWfUL4YJgKjf4uhZIOoiI/kWizUQKP/s37R7yhhqM2EqtbrimoCT9hAF7WbOo6Sep4p2bpeLarb9SPsXLaCqzRuDLpgJAGvoA8+SEWAEGAFGgBGIVgSYAIjWnY3OdTEBEJ37GpWrYgLAWtuK+P99jz5EqRf0o7a4oQ+QnK9y0/9o38MPUMcFT1Ncp85NFgkioOLbr+jA4seo9rdf/QKQ1u8yajthGtni1JUNtBaaPFtGgBFgBBgBRoARMCsCIAAyMzMNqzJg1nXzvKyJABMA1ty3FjnrqqoqUa6HxRoIeAgAzBYeAJm33kWx7To0m3zJmveo4JmFfgkAT2N3XS0dWDifit5a0fR5Rwy1nz6bUs+7yBqg8CwZAUaAEWAEGAFGIOoQYAIg6rY0qhfEBEBUb290LY4JAGvtZ/XWLbTzvsGEZIBCHDGUddPtlHXHELLFxzcuBkRBwfNLghIAaAyioOzTDwmJABFe4CwrpfT+V1D6ZQMCJhi0FmI8W0aAEWAEGAFGgBGwIgIgADIyMiiOvRGtuH0tbs5MALS4LbfugisrK6m4uNi6C2hhM3eWltCeKWOocuN/m6y8wyMLKOXcCxv/X/GqlVT40jOKBABCBeAF0GHeIorJyGphaPJyGQFGgBFgBBgBRsCsCDABYNad4Xn5Q4AJANYLyyBQUVFBJSUllpkvT5SobO3HtGfqhCZl/do++Cil97usEZ4Dix+n4v97nXKffIYSju0eEDYQAHunTxZEQXznrgwvI8AIMAKMACPACDACpkDAbrcLD4B4Lw9HU0yMJ8EI+EGACQBWC8sgwASAZbaqcaJI4lf2yRo68NQ8UbIPWf7bz5hDjqzsJgRA4fLnqM24KdTq6huCEgA7h91JuYueb6wWYD1EeMaMACPACDACjAAjEG0IMAEQbTsa3ethAiC69zeqVscEgHW301VdTe7qKrKnpJAtJrbJQjzJApN6nELtHp5LMV7kgHfDojeW0/4nZlPbyTMo/dKrrAsGz9xyCJS6bPTvMht9W2UnNxHdl+Wk3Fj8y9xS6CRaW+GgH6ptVFTvJifZyEZEyXai4+Jd1C/VTa1jzL8Oc6PMs2MEGAFGgIhDAFgLrIQAEwBW2q0WPlcmAKJTAZDQb/eUMWJxGdfdRNl339esZGDd3t20e9JoqvllGxMA0akGplsVzOKfqm30Ubmd/qyzkfOgnQzj2ewEgJOI3ihx0DfIv2mzUTw1GP81Pra+g9zUO5no+nQnOUy3AzwhRiAyCDhLiqnghaVU/K83ydEqk3LuuY9SL+zHyWYjsx2WGZWrAFhmq3iiOBq43W6m/1kVLIEAEwCW2CbVk6z+ZRvtHj2E6osKxbPIA5B122BKOP4EsrncJJL/LXuK6nbtFJ93nLeIkvv0VT1OS3gAN9WflttoC258nYcMPoeNKMlG4tb61CQ3nZLoamLwfVlho3WVDhqR5aR0e8v+SYDx/EGpnb6otFO5q7nWmJ0AgA4sLbTTH7U2OjLeTYMyXJRmdwvPhfUVdnqvzE6VXuuCR0CvRBfdmuES3gEsjEBLRgDeannzZlLpB6sOweCIoXaTZ1CaV+6alowRr90/AiAAsrKyKCYmhiFiBEyPABMApt8inqAHASYAolMXXJWVtG/mFCpb94niAuNyDxdJAGM75Cq2bUkNKlxEK0vstKHKJm56lSTRTnTCQRfwZLublhQ6qMxFNDrb1eIJANySv1Nqp5wYohoXXOibGsxmJgAw98UFDvq11kZZDhKEjq+L/7eVNnq9xNHEGwBrGp7ppMPjWjb5o/S9iZbPa//8nXaNGUp1+/aEtCRbXBzFdepCjpQUSujegxKP7U4J3Y5vCOOyKb+HQhrcoIdrft8hsKnfv6/JCGkX9ac2E6eRPSHBoJG5W6sjwASA1XewZc2fCYCWtd+WXi0TAJbevqCT91ctwN8DGTfcSjn3jmZXTC9wdtXZ6PkiO+2rbzhww637mHg3XZjqpi5xbnHTD8MQN8LfVNrpxxobVfm52YahyARAc617qdhBMJo9YmYC4IMyO31QbieXm+jEBDfdkwl/huayusxOH5bbm4Q1MAEQve9X35W56+vJVVlB5HKRq6KcSj/5kIpXrhCJWvWQuC5HUtbNd1LqOReSzWIZ0QMSAP0uo7YTphFIDxZGwB8CuPmHBwCIABZGwOwIMAFg9h3i+TUiwASACZXB7abav/6g8i/XUeWmDWSPj6fEE3pS0qm9Ke6ILmSz26UmjQNp4cvPUv4LS5uUDPR+2F8FAanOo7hRQT3RokJHo/GfYie6NcNJx8cHvsmFSfh+qV3cbNd5NVNLAODRhQUOOireTRen+GEUogR35ABYVXpIj81KAEAXniiMofz6BuAvSnHRlWn+9wV759EBtO2f6qILongPo0QVDV0GDN89k0ZR7c6/mo1jT01ruN0//gSK73o0OZKSyV1XS1XbfqSKrz6n6u1b/c4N5VrbTpreUN7VIh4BHAJgqJpFdecgALKzswnVAFgYAbMjwASA2XeI58cEgEl1wF1TQwUvLKGCV1/0a7SLW6Bb76LUcy4gW6zyrQlKBlZ8+xUdWPwY1f72a5NVp553EbUeNZFisnNMikb4pwUjbnGhQySqg8TbiG5Id9JpSXJu3D/X2OiFYgeVHrwkVksA/FrTEGsOT4NoJgCQH+GNEntjaIVZCYDPKmz0dqlD3P5DrkhzRfW+hP8bF+Ujut2ChD2w9MlmCw1aecXtJpAHB55+nCq+Xt/sWdyYt7n/QUrrd7k0IRxppDkJYKR3wJrjgwDIyckhm0XILmuizLPWCwEmAPRCkvsxHAH2ADAcYukBGm/sn12k+Exsx1xqPXwcJfc+U5oIcOYfoNpdf4u+4w7rZOmYUkWANDb4vtpGLxYdiuUO5vIdaAjveHC1BMCKYjt9WWmPekMTeRVeKXY0ekuYlQBYWugg6IRHmADQ+MVqwY95V2TxhkGm9Co8ApA5v+DFZc0RdMRQ24lTKf2SKyzjCRANaoA9yZs7UyQvhAcdi7EIMAFgLL7cu74IMAGgL57cm4EIMAFgILgqu6757Rfahcz9+Qekn4QbaPbg4ZR06umWuQmSXlwEGi4vttPXlYdcDbUafLjdRnb4HBU5APbU2+ipfDuVuGxMAERg732HrHUTLch30N91h/JAXJ/uojOT5bxBTLAEnoIJEEDFlZ3D7mw2ExkCAA8hoWve/JlUuua9Zn0gjKDDrMfZEA3jPlf/vJV23z+c2k2fzbiHAffY2FjhAcDCCFgBASYArLBLPEeBABMA5lGEojeW0/4nZosJwcUTyZ4STzqV6vbuFvkAfF34vWeedHIvyh46mhK7Hce3QSFs6fx8B/1WG/qN7+56m4jlj7fJJQGESYnEeP89mBhPK/EQwtLD+qgVPABAxDyWb6f9BxNBxtqIbmnlpFMSmQAIq7JYfLBQCQAsv273TpFF318ugeRefajdjDnkSEu3OFLmnz689BBOV/T6y5S76HkmAMKwZXFxcSIHAAsjYAUEmACwwi7xHJkAMJEOiIPFU3Op6K0VZE9KpnYPz6WU0888ZMwfjAktfO0lKv1odcCkfil9z6PWw8YSQgT8JYhylZcROWLInphootWbZyq+BEC3eDcNz5IpAth0DZ5kfgVOuTKAvhnkmQCIvE7srLPRkwUOQjlICBMAkd8TK85ADwKAguQSwPu849ynKBm/FyyGIuBd6pEJAEOhbuw8Pj5eVAFgYQSsgAATAFbYpRY+R5fLRTU1NVRZWSn+ZoksAiJL8qxpVPrxakq/4lpqM2ai/9j+g0RA/jMLqXz9Wv+TdsRQ2sX9KeuOeyiuQ25jG8QuHnhqHqX0PZ+STjktsgs26ei+BACMvuvTndRHMgmg97L+VWqnzdU2xTKA/mrIMwEQeQVhAiDyexANM9CFACCiqi2bRYiYKDXoIxnX3kg5I+7nUq4GKoyI/V8wi0pWvSVGYQLAQLC9uk5ISKDMzMzwDMajMAIhIsAEQIgA8uPGIVBfX09VVVVUXV1NTqeTQASwRB4Bbw+AjvMWUXKfvkEnhez+Ndt+pANLnqDKjf/12xZhBGkXX0rpl15FMa3bUMl7/0f1hYXUZvQEqcSBkUcl/DPwrU+PGYAE6JfipItT3XQoOEB5bnBz/7jcTsOyXJRu9+82jizz75YeSjro6ZUJAGV8jW7BBIDRCLeM/vUiAOqLCmj3uGFUve2nZsChTGyHOU9xGIBRKuV2U8kHq2jfrOmN3ndMABgFdtN+k5KSqFWrVuEZjEdhBEJEgAmAEAHkx/VFwO12Ewz/8vJyYfjjv1nMh0DBS89Q8TtvUscFTxNqPcsIiIDK//2H4BFQvXVL0EeQMCp3wdOUcNwJMl23yDa+VQA8IMDwPybeTbdluCgtgDGvBrBCJ9GrxQ7aXmMj2W9jsIoCpS4bra+w0eZqOxU5iapd1NgvCIx0B9HRcW66MMVF6EeL1LiJvqqw0f+q7LTfaWscA9gk2Yk6xrjp/BQXHZegTJSoyQHgj5TxN/8ucW4am32w/qKGBcqO49t1oNAA4LWuwk7w8Mirt9HlXiUEsf9vljhoW42N6t1EmQ6iq9JcdFKif0LWqP1FfoM1ZTb6ocZOqfbm+Srw+apSG/1Sa6fKg1PDXvdMdNMVqU5C9QZ/gjKan5Tb6a86omq3TRBnMs8F2zbs7LeVdvqm0kZ764iq3A3fHS365xnHs/6fauwi1AP9OchNGTE2OjLOJcp/to0heq7ILvbotlbq9UsvAsDbS8wXp7hOnQnEcWz7jho0nx9RQqByw7e0e8oYcpWVNjZlAkAJNX0+T01NJfxhYQSsgAATAFbYpSifo8for62tFUY/u/mbf8NR7zlv3iOCAMCBTo3APbHimy9p/8J5VLdrp99HM667mXKGj2U30SDAwgBYXOggGDD+JMVO9I8UJ52d4iaHmg3yaYsqATCkhSCsg2zk9LLL421EDp8p5DjcNDTTSWleA+OR90vttLbCTjA48Uiqg6hNjFvUroehVOk+1BGMm97JDWENsvP3jLGu0k5VrgaPCPSfaIMR1jCGJ0sCRuoY66ZbWrnE34FEDQGAXjZV2+n1YjuVe9nHiXai4+Pd1DvJRUfEuQmYhSJN9kRsi1sYr55VoPsEewPG3hJHbrq+lYtQMhLyR62NPihrMJrrvCDweHUgyeSzhQ3VHrwFfd/RykndD/YjVMOA/fUlJjxT9CaYYOa+UeKgbyoO7a0vtjCIB2c66XCvfQZR8VKRPSix5e+5YPuG+aGiBvJkYP/FPtgaSCbf7w36yY4hurWVk7rGBdY/fPJRmY3WlDeUooTutIsliiW30GkQNt57h35BBpiVAIht217T70Yo35eW8iyq8+yZPKZZAkYmAMKjARkZGZTIOYvCAzaPEjICTACEDCF3oBUBT2w/jP66ujrh5s83/lrRNPY5Z2kJla7+F6WccwHFtutAdXt20e7JY6jt+AcJ5f20CIiA0o8/oPwlT1B9QX5jFzHZOdTxsSUU3+UoLd22qGcK6okWFTpo38Hs7/4Wn+UgGpDmpBMTlW+7lcDzzTaP9jIhADBiXi6y03+r7MJQhBFzXbpLGMQe8TV08P9hOPVNdhFK2ikJDLpnCu30e62NMMrZKbipbkoe4Bb1mSI77T5YLg99IuThrkwX4Vben6ghAPA8jFaU5INbPubfM9FFA9NdAW+gldYl87maEACUDFxTjttpO5U5D3lfeI+DPYVxv6gAXhr+2Yo+SS66uVXDvui9v9inlSV2+rm2uXGL8TwEAIzrJQUO+qVW2TulbYybRmY3hLjsqmvQlQMB1uaNRYdYN43KCuxB4GmLfYenzMYqG8XZiM5OdlG/VFcj2YPPQX59Wn7IQwHPgkwZmO6kUwNUbPAk3UTbs5PdzXTaQzq8V3aoX1MTAB1yGwiA3MNlVJvbyCDgdlPl5g207+EHqG7fnmZPMAEgA2LobVABAJUAWBgBKyDABIAVdinK5gjDHyX9kNQP/2aj3/wbXPX9d/T38EFkc9ip1ZXXUebNd1LhK89SUo9TKOXcC0NagLOinAqWPklFK18T/WTdfjdl3TmUb/8lUYUx83yRPSgJABMON+FXp7noeK9bW8khGptpJQDWltvonTJHo+fAmUkuuvGg8eg7B1/3doQxjMp2CvfmQAIi5NliB/1VaxPeCP9IcVH/VP+kga9Bjz6DGXlqCADcRr9S7KD/VdooxkZ0aapLhDIYLWoIAMzlo3I7tbK7KdlBtKq0KSGCz4HdLzU2QonIkxLd9GtNw02zR/Av5Jm4PLXBzVzv/YWe4Ub/8DgSRMqasgavEY+AALg7w0lvlDroz1qb8Gi4IMVFubFuAsHxVaWdPvAyiPGcZ84nJbiE8V/oslGnWDedl+KmzgfJny1VDeSIN+lhtzWEPJyfHHgfvQkQeLUMznAGJJTgVfFMkYNKvTz04Snj7xl4aCwpdFCZi+iEBDfdkxm4yod3v2YmAEAYIwTA0SpD/mvhdlNd3l4q/3wtVfz3a6r5ZVsjaYxwsYQuR1HS6WdQyhlnU9zhR+jy2+GuqRFjFb3xClV+v4lyn1ymqpSeq6KcytZ9QoWvv0z2+AS/awYJDpf9knffporv/ifc9mOysinlrHOp1YCBDeF1tuDuQhin6M1XKf/5JQEr7gQCOu2i/tRm4jSyJyQo7gXwqPz+O6r4ap2Ya+2ffzSOB8yTe/Wm5DPOoaQTTyJbfLxif74NkFuoassmQonh8q/WN8MbWAHPotdeourtWwWBlH719ZRx5XWBx3O7qXbPLir78H0q/2odVf/6i5gzdCbx2O6iGkVSr96iL1tMDJWt/ZjKv/iM2kyYKoWJ7xratm1LdnuAWCPViPADjICxCDABYCy+3PtBBGDo45YfSf3wh41+a6kGDik777vrkAEQF0exuYdT8kmn6pLRGR4Ge6aMofr9eeJ2KNarIoC1kIrMbBET/FKRg35SiNPHUbJ9rJuuTG2If1crWggAxGPjRnyPlwEZzGvA1+BWKmnnGwqBmO+7MgIbSjBqn8h3NHHRx40tcib0TGhu5MkSADBQ4eWA3AZw+QfBAWMzHKKWAPCekz9CBAZxYT3RoIOeEb5u9ofHuemuVk7KiiERb2/k/mKuTxU05CDwCFzzYTTH2xDC4RQx776C0BgQY4i/9wiIHuQxqHfbxK37sX6+AyDUFhbYCR4lHoF3yJjswDr1YZmNVpc7CEd/7PtpAfIjePp7t8wh3Pq9v4H4Pt7rY+CjOgeSc0JkPG3eKbWLfAa9IhwCECwJYFq/y6jthGmExK+KgtCWX7ZR/jOLCGFnMhLX5UjKGTycknufqT6B7EGDsWTV21S86i3VcfTIc1P7+6+iRG7pR++Tu7ZWTLkZ6YEb++830r5HHwoYBoeSiVk33U5ZdwwJaODid3P3+BFU9cMmGWiatZEhAFxVVVTyrzepcMWLTTz1Ag2Isr6tR0+i5NPOIJuEMQzvv9IP3xOY1e/f19itt9dCfd4+2vfPqYKQ8ZWMawZSzohxzfZaXCw8s4iK3n5dGP3Qt7hOXcjmcIjqFLV//dHYFT6DZ2Ptrp2Udv7F0qSI91xsNhu1a9dO0z7wQ4xAJBBgAiASqLegMWH4w8XfE9vPhr81N7/k/XfEYcVXwKRn3TaYWl11PdlDiH3zJI2K69KVsm4epHjrYU0UjZ/1j9U2EQ9doJD/y5MoEK71ahLtaSEA1D7ja8xirriBxQ2vP/mywiaS1NUTCcMbN6lIghhIcEP8eL6D/vQKAwiVAPAOP4DHwu0ZLjo6yBz01oRQCADfZzE3eFFcleoUt+PeApKj3EnC8PeI0fuLcZYX2+nrykM3a5hfb4RWtHIFrXaxtNBBSJbpEfzrKJAXmcFd+n29UJDTYnS2i1o5musVwhVAUOA7B48CeKtAn4LJr7U2errALvI2eARJCocjT4FXKIr3/OHlAA+AYAJPmCcKY4T3QSRzAAQrA9hm3BRqdfUNil8BGJ4FLyylwtdeEgYcbsYzrr+FYLQ6snOEcekqL6PKTRsISWl9E8umnncRtR41kRBSpiSe236MVbV5o9/mwdzoPUYsbvJrd/7V7HlvAgA32bjlPrD0Kakb++y7hlHmrXf59WoA4QAMyKtCUsGLS4VHgLeg6kLi8Sc2mxduve3JKQF/b2t+30F582YKTGAkt7ryWko5+3yR98fmclP1z1up6P/e8EvOZFx3E2XffR/Zk5Kajet724/99RUP3s6CfNrz0HhCgkp/Yk9Kptwnn2kSiohn9j48RRAG0JvWI8dTylnnNSFSsOfl//mSDiya34SEkSFF/M0jNjaWcnKUdU1JF/lzRiBcCDABEC6kW+A4cPHHH2T15xJ+1lYAHLDylz4ZcBExrdtS9t3DKe3CfupvXYioPv8A5c19mFrfdz/f/oeoKjAR3i+z07rypm7T/rpFoj1/sfKBpqDW2EM/vjfEcKlGToJzk/0b6WrGQN9PFDTE20MOi224qVUywLYKosRO+c4GV/1TEl0iJ4G/5HxKHgAwAJcWOUSCQRiKgzODJxUMcXv9Pq43AeDvNjrQvI3cX8+YCFlAqIJHglWZ8J4nwgDwXfAIjOz7spwiVCCY4BYdt+meVsGe877NPye5QY+UBHoHEgoVFjzi73sxP99BcO2HJNrcdGeGsucOyAtIpAgAUSZ28WNU9PrLzWCAq7WMhxc8CPJmTRfu2JDkXn2o7aTpFNOmrV9oAxnVCd2Op3ZT/0lxh3UKuCU1v26nXeOGUf2B/UG3LRABULrmXdr76NSgxryHALDFxVP+sicbDXTvW2ncfnvnwmnUC5UVcQ4sfpwKlz/XZC1acgBUbt5I+2ZMFjkFkk7uRW3HT6XY3MOaYQQSouLLdeL323f+8PZoM/aBJiRA3a6/adekUVT726+KeCccfRzlzZ9JpWveU2yb1PNU0Qa6kLdgFpWsekuQP+1mzKWkHicHfN5ZUkx58x+lsk/WiDZaCQAk/0MSQBZGwCoIMAFglZ2yyDxxw48s/qWlpcLwZ4kOBPwdKvytDO5/bUZNpKRefVTFYZb++wNyFhcT3PmUYh6jA1HjVwHj4v9K7fR9la0x832gUZFV/J4Mp6I3gBrj3Hus/1XZ6I3iBndsJJe7I8MZMBO+mjF+rIGbt0OU+YMgkRr61lOCEQA7am30YlGDIeftFq/n+DJ96U0AyLibh2N/PWNoJQDgHQKix+O8L0sAKJE+nnmBIED4g8dIl9mrYG0uSnHRlWmHCARfzweUJ7ws1SUSY4ZYSMLvNPQoA1j90w+0c8zQJu7znsGC3WZ72rgqK5sYfYiD7zD7SUViGMQDbr8LEAvvJTAM28+YQ46sbL9rhsHoLCkhR2aW+BzJbvfNebiZQR/IiIangogrT0kVxmfBs09TwSvPNhkLBED7h+dSwYvLqOS9/6PkPn0p86bbKbF7z8bfyWCGdMYNt1LOvaOlflP171bGxAAAIABJREFUIABw878HRvrOv0Teg2D4eRbqr/wgPkM4gPfvOvYJLviO1DQRClrx7Ve0d9rEZvoCvGt2/Cpi/ts+OJMSu/cQuQH2z5vZhGjw1Q9v75OMa2+UClHEBcSeB8aKUAqtBACXAAz17cfPhxsBJgDCjXiUjocM/ijjhxt//M2u/ubaaLi71ez4WRyCYtu0U2Vke9zzcUDJGXIfOctKD8Y4rg5464EDT/bg4ZR06ulScYAoLwedkYkZNBey5p8NbqhhBG1XyA8gc3utxjhXiwzc6D8ttxGMr2Jn0/joQAapd4w0xpO9gVUzt0DGIDLIrwCp4SI6Lt4l4uVDLe+nZl7ebSNNAMjMW8v+hkoAyBryvvOXfW5ffUM4iSdfABL1KXkXBMMKJBLKRXrEX34GT0LPy1NdulT28J5PqAQAYrX3zpjs111bypB0u6lg+XOU//QTjdNqO3kGpV96lYyKERLiwfW7fP3aJu393UQH6tBZXEi7xt9H1T9+36SJ7C06QhF23jdYGLkeQV6CxG7HU8U3X1Cb+x+k5DPPCfhbh5touLx7S/yRx4gkgjE5rRVxCJUAQF6BvQ+NF+7zKNnYYe5Ciu9ypOK4wvNj4XwqenN5k7ZKXh8gUBBeWPbph02eg9s+yBKEcSSdclrjZ7W7d9KBp+aJPYbnYbspDzd8jmSJbrfwVCx4uYGAybx5EOXcO0px7mjgwV0rAdCqVStK8hPuIDU4N2IEIoAAEwARAD2ahoRrP5L6IcafDX9z7qw3m4/EQtl33BMwptDfCnCQyZs9gzJuup0SjurW2KRu724qeOV58SPtL4YPDeE6mD10NCV2O84/6eB2i8R/jpzWbPwbrD6IeX+t2C5KoAVygD4yzk33ZulzOy+zHNzVf1tpF+XR4EKPeeGW0+luKKfnkUAEgG+Mt9qba5k5+jMGUb7wi4pDIRZHx7lpaJZy6IHMeFramJUACHV/PVho9QCQNeR9MZd9ztcDBVUfLglQfULLvvqWV/TtI8Phpr7JbkF86UE+hUIA4Hdm3yMPUvW2H5stFbe07R6eR/FHdAkKA2LKd98/XISEQRK6HUcdZj8lFcfv6divB4IjhtpNnkEgApTEQ3iXfry6SVNZAgC35rvGDKW63TubPC8wmD5bsbwt1r57wgiq3vZT4/P+4twDrSNUAsA7348azwPMB4kaEU7hK0p5H/zNGWvOvO0uVTmBcFbZO31SY+hIqyuuodZjJ5MtJlZp28mTiDgmK0dTEkAuAagIMTcwGQJMAJhsQ6wyHdzW4ra/vLycS/mZeNPc9XW0f/6jVLxqZeMsweqLOsydOkvNHD+qJatXUdrF/cmRlt7sGTDySNZU+lFgj4CUvudR62FjCSEC3i7+OCTlP7uYWo+e6LdvqQlyI2kEYFAgJOCtUv/13QMlf/MMoJcHAG5Mkd38m0qbuEFHpv+j4lyitFymw01PFjgIngseCWTYe8dIo613bXppUBQa+hqDMLQQj13slSVeqfSgXnMJ1I/ZCAC99tezXrMSAL66obX8XjD9ABH2erGdNlTbG8to+rZH8suTE910RWrw5IZKehiIAEg95wJKvfhSSuh6FDnSWzUmjsPvS93ePYIExs2vJ+u99zhwd4cBiN+dYOIdu+1pJ+vC7d2v6GfuTIIh6y0oWdvu4bkiKVzQedTW0r7Z05rFncsSAM7iImEEeyclVHeT3vw3G/OVHT8UAsBjBFdu/K+ACF4H2D9ZAQkE8sM7mz+eRVlD5GKAUe9P/M0ZlwftZsyhmIyG0AwZ8cUeOQDgwZBw9LEyj4tkkrV//KaJAGjTpg05HH7KkUiNzI0YgfAjwARA+DG39Ii48UeMPwx/lPVjMTcCfm8zHDF02MLnKPHEk/SbPHI//L6D8p9Z2Mz9snEQR4wgEbJuvYtiOx5G+LE+8MQckVUYGZtZwocAyga+WGSnrTWHEp15Rg+WyTxUAgDjripz0P8qbeKGH4bLWUku6pd66AZTzRi+BIBMpnS1KPu7DR6Q5qJ/ldmb1HIHMXBDupNgBIZbzEIA6L2/HhytQgAcGe+m0Vn65qDwYIAKH2+WOgiZ/gNpWIqdqH8IOQICEQBa9BlkL8LAQB7YYpVL/tX89gvtGj2k8fYfY6px//eeY8V/vqRd949o5pmGWPbUC/opLickI9oPAdCsDKDCDPKXPSXyBXiLLBahzF3s/313C9zUXhRgrnV7dgnyo/bP35vMXSmEwd+cZffKeyBUREAsf8V/v2n834kn9KR2Dz1Kse07Ku47SBtUNWgz7gGyJyQotvc0gOGPCgB2ibKH0p1yQ0bAYASYADAY4GjpHjf+cPPnGH/r7ahvCT9kVAaz7u82P+TVud1Ute0nyn/6MfLcIgTrE54B7R58pOFGiUUVAsj2XeokGqHR4IABvrjAQShJ5i0wIkZmO6lDTHMzQ41x7rsYZN5/taTB8wAjHhvvEuXykJjNW9SM4UsAtI9pqAKAMAK9JJA7+J46otdLHE1CFVCbHmUIUYYtnGIGAsCI/fVgaBUCINNBogxgtp9ygXrog8eD590yO+XV+w/lkS2R6G8+gQiAnJHjKen4E6l6+1aq2voD1f75h7jl9c76DgMr7vAjKKnnKZTc+yzxb5SZkxV/lWZkb719x0BGfxiiyPDvLbIu4aEY0f48ANQSAP7K7oaDAPBHPMjuX7B2SmRCKHh7jyvyEDw1V+Qo8hZ4fWQPGUlpF10iRUapXXNcXBxlZmYyAaAWOG4fUQSYAIgo/NYYHNn8y8rKxM0/l/Ozxp75/iiWr/s3Ff/rLVEOCTWFA7pj6pSMDwkDK//3H+ER4FufuXFujhjqOPsJVS6G1kPfuBmDAPi9hgLWJ5cZeXe9jRYWOKjE69ISJfRuy3BRz4Tm5czUGOfe439baWs0lmH890p00a0Z/jOZqxkD9de31RwiMBLsRHdmOJskUpPBIVibYPHgq8vs9GF5U9fstjFuGpbppCx52yfUKYoyiAibwA08BCEVt7Ry0imJykSE77N4Xm0uBaP21wOMVQgAlPK7Ks1F5ycrlwIMddN/qrYJL5Q9fnJ6gATon+Kkf6Qq77/3PELJARDKenxjt9GXmrh337ERiuDPjV/kFEAyPQW38lAMUqsSAM2S8TliKK7TEWSPiw9laxuedThEMr/EY4/321coePt2GMj7Q7wX4ZUy6F5KPedCssXrsK6Dg6MEIJIA2pCIkIURsAgCTABYZKMiMU0Y+xUVFcLdn7P6R2IHwj8mXPf2/XMqZd50ByX3PjNkthzxmBXffEn7F86jul1NkyJpzbYbflTMOSIIgM1VNro9w0lwfdcqvon09CYAUCLtmaIGbwWIUg13NQTAmyV2WlfR9LofxMXgTHUG2JZqVCCw06BMJ6X6eA8EIwACJWlTSqaoda8CPRdJAsDI/TU7AQAC7Yl8B5V7qVuHWDeNylIXiw89QjnJjrFuujBFXnfx3KZqO71VYm9C4gG37BiikZn1qoioSBEA/hLnKd0aK32H/HkUIGs88t8gIV8wCcUgtSoB4DvvUPFX2h/vz0PB23ccEfY4byaVfrAq4BSgB5kDbxXVJfTwPkQJwJSUFCYA1Gw6t404AkwARHwLzDcBT5w/jH9k9mdpOQh4Z/FVXcovCEy4XUCiwMLXXmqomZyUTB1mPdGkvE/LQVmflYIAwM1rqInHPiiz0/tl/8/eVYBZVa3tbwqmO5mhhg7pELsVC1QMkOv9sQABwQALRdFroYSEYF65CtcWAxTbqyAgDUMPMQ3T3ed/3j3uM/vss3ad2OfMzFrPw4NyVr5r7b3X937VLPW62gVAnKe46uFBFpoUpewnbYQAkOd5xxgI0HdvdCP1kqRTU0McrhCLC/wo0pdocrT9vLQiwmO+S/J9KVcStFDLysE1J6C5F08SAO7cX28nACobiRbm+1G2k3sPAmp1sZ8QxO+8kGYyD9jiPN8SoU4KwPLjjSI/OiKxhlEj8pTOn6cIgKrdO+jU9LtsfPadFUBZZvRYtx63AmcE0pZKAID8F7IX5GYLx8NZ/I2845zBmzVOQ0kxnX7tZbtAjvK6vmHhFHnjrRR103hDmSak/UDrD+0/rAB44Qi0JAQ4AdCSdsvNc4WWHwK/KPhzc383A+6F3bMuTUGDhlL8tAepfZ/+TqXqg39ewb9XUcE7KylizM2U8OCjTlsYeCGEpk1JFLwi/Iimx7B99vVM5v1iX9pU2UwAdApo8qOHACEvRoRztGUJSFqEhZExEBBtSaE/5dfbzlSvGb6owd9R7UvjIxrp7GB7QUuLAMDIci04/s3MoICeIgDcvb/eTgBgfmuKfel3yfODf4MJ/hUhjXRtONvNRXpacYaXF/pRPfnYaezxjGfUkq64FsiaAZeYgr85LCNuIOJ8PEUAMMd1Mlit0lo4AcD+KsgJAGdcMPR8d6R1XE0AoG9YH5ZuXE/5K5fYxKpgzc2nXTuKmTSFom6ZSL4GBXkEAIyKiiLEAeCFI9CSEOAEQEvaLTfOFcI+/Pyrqqq4n78bcfb2rtWCACFgH6I6C+aTDvq6IYhU9uMPUIdnF1BgvwHeDodXz0+qeXXU5Byaw0UF/oSAdijwYb46VDmXOUs4Rw5yJQ0lqz4C5IFgUPKWzG9o8meXCvVSn3QI7RDTxYRLH5b40m8V9tkMuraz0OToRgr3ZbtHSNOrgTBQMtvWQwAAO6kfvHhwzAoK6CkCwIz9BZbeGgMAczte60MrC/2oTMYd4XwPDmoUiCV5oEvxfJyo86HVRU0B/S4IaaRbZZp+POPbK31oQiSbnJK/oKTuPC3JAsAZYV3pJe1Mn84IpK3FAgC4Jv9rIYVefLnbv4PO4K01ufrCAipc/RYVf/ERM02ltD1SDyY+9oyujAFiOwj+IAB4CkCtneC/exsCnADwth0xeT6iuX9paSk1NLgnfZHJS+LDOYqAxUJnli+kwjX/Vu7Bz5/CLriYYu97gNoldzQ8ElwMkKInbvpDhiJEGx6oDTSQEgAQNgYFNgXWg+ZZb5EHsevcrkkQVuqj1tJk8nyqrnmQPu0tggWC+C8gFaCJHB5soUtCGumVM350XFIfmkkINCOD7LXtSHW29u9MAdI1nBPcSBMjG4X0Z2uLfSkxgIS+UaBBBWFwpsF+4RC8zg5qpHNDLAQhH+1z6n1oc4UP/VnlKwTNU5sP+tdLAKCup4ICOhPIz5m2wNPd++vtBADmp0RC4Tecr57tLXRWoIW6BlgE8upgjQ/trvaljDqiBgsJZ5MVOFJ8xvVatLxb5Efbqpqeg5YUA8AdlgesPnkMAOUvg9wCADWjbp5AcTNmu/1b7U4CQFxxff4ZKv5kDRX+d7UqEdCuY2fq8MJizTgRYr+BgYECAcADAOq9dfB63oIAJwC8ZSdMngfM/RHVH2n98DcP8mfyBnjhcELwnBefptKN32jPzs+fIseOo5h/3qvbdw6Rmc8se4Uixoyj9t16ao/Ba6giIPe9RuUYP6KbwhtoYJBFUcOOehDcPi/1pZ/LfUgU3SN8LXR3dKNmCjt55H0IOFeFNtIVYY2CH/x/i32FoGizYhsJfbJMpNEGlgNXhzUJ8Ughh2j6CKqG9INoj3SBYonzs9CNEY20rdKH0mp8aFJUoyBQiYWlfddzfPT46v9Q7itgJY4W6GOhqTGNBKsLecG/vFXkRzv/FsLE3zsEEE2NMhaQTc/8xToIBPdekS+BoBHLFaGNNDZcO6AciwBQs+qQz8uM/f2i1Jc2lje7qcCqA+n2EjUyLchjRIAQuj+mgToGqAfNlJM+Wub0Sik19eyhmquIjZVPewvdG6UcXFBKhOFcsywKtObjDkFca0z8Xn34AGU9MIXqiwptqkdP+D+Km/agQxZnrLXwLADKu1GXnSmkTgQRIBYBr5eW6v7G69lrVh0zCABxXBABhe+/o2oRYCQ9MYL/hYeHO7p03o4j4DEEOAHgMeg9NzA0/dD487R+ntsDbxxZTMUUes75FH7dTWSpqqSyX36ggvfesIvgL85f8J274x4hkI5fZJTmspAeUGDKHXQh0BygDVVgEQBYPi7/kX4WGhxENCSwkRCVXNTow6z+r2pf+qPClwobmogAFGgY74xqFKKQa5UfK5oE4kaFqnKB5mRdk4m0NNUgaww/stCFofCdbhA0+tLAamJ9CGLXhjUyI6VD87m2xI+qtWVeoTvgBJ9/WBaoGU28WegrRFoXi1aqN1ZqRbSFdcXdke5JD8gSwrWsOcT17K72ESLQQ4gVi962qO/u/cW0kKpSmu4RZ0xP9gs5LjhjMLOXBtpjncUvy/zouzIf6/OhtefoA9YkbxX60eHa5nZazxLWAfeZUYzYE2grf8aj/Cx0fbhFSKMpPbN4lt8ubLK0wb/3bGehKSqWPErz8hQBUH/mtCB81hw5aDO10PMvpqR5LwhBY40W1loix4yj+IceJx//ANXunBFIW6oLQGN5GWXPfUiw0JOWxMfnC9HyHS2NlZVU+J+3KPKGW8k/PoHZjTN4Ozqv2qwMOrP0FSr/7SdmFx3mv0xhl41W7Z4HAHQUfd7OGxDgBIA37IKJc4DQX1xczM39TcS8pQyFiwvS58TPfIT84+Kt01ZL5WcVisLCCdoapSA6CADYUJBPfnHxTgUSbClYmjFPCAfIBY689/B3h5C6pcKH4FcsFebU5gKBemhgI92k4qcsb6+m7VQS0LWEcwQyvDW8gQb9nbeeJdAG+hKNCWukC1VyrGPtcBHIZORGl64DmQ6uC2+k8xUEL9SFf/uP5T70a4Uv1cnIDghiN4Y3Uv/AZnJF7H9fDfy6bVPDib9hnbB6gABnxFVDaQ+h9f2qHH7iZLXkEOsKgmB7i+CDjtSLrH3cXuUjuC1IrS1QD21BBgHvXoEWa7wFpXm4a38RZBAZKv5X6SuYyksLrEIgzLPmh3ZI6/hTha/ds4C9uyaskYYG2e8d2iGtJNrhv6Ul2Ldp784NVt47ONFhvr+U248rxw7WOuMjGqivSgpPJZIPz1mCv4WCfIiqLEQ5cCUgHwLBMSqE6NaIBs09Y+2lpwgAS30dnX71eSpe94nNtPyjoil50UoK7NnH8Cu1/OfvKeuJB23a6RHq0MAZgbSlEgD4Rp9ZuoCKPl5jgxli/iS/9BoFOODyh47g9ndmxSJKfnmpom+9M3gbPhiSBlhz6Xdf0+nXFlBjWalNV3rIIhAAcXFx5O+vYYrkzCR5W46AmxDgBICbgPW2bqH1h7k/Ivzz6P7etjveMR8w9bUZJwTzfB/GB02Iqvv9Bsp/YxnVn85lTto/JpZiJ99P4ZdfTT7t21vrVGz5gyq3/UmxU2a63Z/QO9B0/ywgHJQ2EM2IsY3dgf+DthRa/pN1RGUNzcIhBDuYsMf5I0CZRTDDd0QQBQnwdakvba70oUpLk+CR2p7ohvBG6qJgRQBT8y9LfehobZNwhLnAlBuxAq4MtQ2UVtroQ28X+VJ6rQ+RRbtvKdqQE0GMQADE+qstTbpSCE1Y9/CgRtV1s0zi1XYTwvUDf7s7KAlsrPbSdkZPizwont72YgaGV/P9hMwFeos0CKNSG1fuLyu4oNpcEVjyodgGcnTv8BzB6gRafD1FK5MFzi/II5BysHwRCSQ8a7C2OT/EQiODGzWFdJwnCPdwd0Ggzox6X6pssFAN+VgJEWQcCPOxUJ/AJmIjWoyOqWchsjqeIgAwjbIfNlD2U3PsZg1COurWiYZXU/Th+3R6yUvWdvDtTln4ui5B1hmBtKUSAGp7ED76Okp4aC75Bgcb2geQ/tjTgOQUSpg9VzHrjzN4SyckuDG+8hxF3XgrIY2xrmKxUMn6dZT74jM2aShDRoyiDs+9Sr6hYYrdIPBfQgLbqkHX2LwSR8CDCHACwIPgmzG06OsPwR/af144As4i0FhVRSVffCQEC6wvyGd2h2BLkTfdSkG9+1NN+lHhA9vhmZeoXZdUZ4fn7TkCHAGOAEfADQh4kgDAtyTnydlUuesvm5U54ofOsiiIm3w/Rd9xty73M2cE0pZMANRlZVDmg1OpNuOk3ekKv+pain/oCfILCdV18qBQyHv1OSrduIE6PPcKhV14qWI7Z/C2IwBefJrad+2me6/RHnPNfe4JweVRLEEDBgtWC37hEYrzDgoKEgIA8sIRaIkIcAKgJe6agTmXl5cT/nCtvwHQWkFV+NrX52YLAX0ggAd07EztOnUhaEFY2n1HloyLTvFnH1LB6jc10+vE/N+9FHPnVJeN7ch8eRuOAEeAI8ARUEbAkwQAZlW64SvKef4pG00s/j3+gccoatx4XcI76stjChg1Y3dGIPVGAiDlleUUcs4F2kffYhFS5p1Z9RqzbtCgoRQ3/WEK6tNPdS+Qeu/M8leF/QwZcQ4lzX9ZVZB2Bm8WAQBLRqPBCwvee5PyJeuG1UPiI08T4hwplcjISAo2aBWhvQm8BkfAHAQ4AWAOzqaOAq2/GOivurra1LH5YJ5FAGb6QuC+1W9R7bEjdpOBZj723ukUfvloRXM8oyvQiqpr9PJldHxenyPAEeAIcAScR0CJAACBG3vvDOcH0OjBqjXe8JVNTaOp2Yo/+y/lvfKvpj78/Cnx0XkUcfUY3QSCMwKppwkAuSALCOCWF/PPe2wwFbP+hJ53oU2wu/q8XMp85H6qOXyAvVt+/hR67gUUeeNtFNi7L/mFhQu4wuoCbUt/+FZItweLDt+wcEr+10IKHjZSdedZeOsmLSQ9SzMZxd49TbAC0KvwQPyJvJeesfaW8PATwhrVCsz/4QbAC0egJSLACYCWuGsqc4bwX1VVJWj96+vrW9nq+HLUEIAgfnrxi1T200ZNoMBux98/h/wiIjXr6q2gFFU3dupMipl4l+7Ll97xeD2OAEeAI8ARcB0CCNiGaPzy4kw6PqOzQzq6rMcesMsIEDx4OCGIn19MrGqXsHjLfmyW1Yw94vqbKH7Wo+QbGKhrKkrB8Dq+9pamIIsB6osKKOvhaVR9YL91PL3pB8UGJV9/TrmwhJCUhEfmEQLTaZWSDV9R7rOP21STEyhQFCBGQsXm3wXtPGL3SEvlX1uEAIrywHhaY8t/j7lzCsX832RNIZxFAOhdr3RMKQEA8iFp7nMUet5FmncP4JG34DkC7ih6lBYI/Bcf3xws2Sg2vD5HwNMIcALA0zvgwvF5ej8XgtnCuqo9dYJynnmMqg/s0z1zRwP7qA0A14Py//0sXF5weWjfsw+lvPQa+Sck6p4Xq2JxeS3NWLmT9p0ocaofsXGXhBCKDAmgfp0jaFC3SBrYNZJiw9vz7IQuQZd30tIQYD1f827vR2NHJbttKZ4Y022LaQ0dq5h/O5OOzxFo5EK82Efw0BGUOGceBXTsxOy2Km0f5T3/pOD2hhJx3Y1CVhsjwevEdLj4jkmLXoG0+vABynpgCtUXFVqbw/IOAQghWOopLC2+XhKGNT7GhEAcdulV5Ne+PZVv+o1qs7Mo5aUlbNcAi4XKfvyWchc85zAJoPd+oUS4IPWgWuBAFo5SAgC/w3w/fuYcIY2hT4CyKb8N4eHnT0mPzyfMX62EhIRQRIRyfAA9+8zrcAQ8iQAnADyJvgvHRoC/oqIi7uvvQkxbSldipF2YbxoqOj90hvpEZYuFij5ZS6cXvUB6zOj09O9qAoA15vn9Ymnqtd2pd0p4iyECqmoa6PPNWXRu31jqHG8sQrMe3HmdtoGAJ4RxT4zZNnbTsVXWHDtM2Y8/yAwA5xscQolP/ovCLrhEU5vq2Oj2rWAJkPvCPKrcvtXmRwh1kWNvptALL7UGlUWsm5Jv1lHpd98I8QNQB0H/IseNN+zqhu9o1qOz7ARfPb7s0m+ffEV64xjAki977kNUtWenTRd6yXRBm73wRSpZ97HqVmhq5y0WISBj7rNzqS4329C2Rt1yO8Xee78u4qXm2BHKmj3dbgwQFrD4AO56P8hyAkCcNDICwAUieOhImzlZamqodOM3dHrZq8J+Y8zE2XMFokRrzJiYGGovyXRkCCBemSPgBQhwAsALNsGZKSC4HyL88/R+zqDYctvKfSaF6PvX3SiYKgZ06kwNRUVUuW0zFX/9OTMmgJ5UN46gg0tUwZsrKOnZBXbmhY70ZwYBgHm18/elx2/rQ9eN7EC+PvrTpDmyJmfa1NU30vq/cmjZl0cpwN+Xlt03hFITQ5zpkrdtwwh4Qhj3xJhteIttlg6tKzTd1NhIjRXlNn7bihj5+Qsa9chrx1rzufsEBuk2rXcEeyH17Mb1lL9yiWLGGZt+/fwp7IKLKfa+B6idzrz1sFprLC+jxqpKqtq1nfJXLVUUeCGMQrgN7NWXfEJChbWLWEKARLabwg/eZQfF9fOnqJsnUPhlVwn4idiJ41NdHVWl7aXCte8J82AVCLLR4++gwP4DBd97EDOsAqVAzrNPUMXWTXY/C+TI1FkUedN4TdN8NEZAv4J3V1LxF5/YBWeUd477B4iXMMQYYqQSRn1xvSA6YGUhxgtgrQNzjbplIoWeeyG169yFfEPDVeesRABI+27XuauAm6WhgWpPHLPuVegFl1DcjId1nRuY/0dHRxP+5oUj0FIR4ARAS905vJjr66m0tFRI7wfff17aGALIXwtfwRfmCRqPmElThI+lb1CQHRC4SKHu6SUv21xO/KOiKXnRSgrs2cfaRswgUJeV2fRvfn5CBgHBT1CPUPy3KSly/4ZdNtolm2IWAYDJ+vv60NwJfen6kcm6luuSBRroJONMJT39wX7acbRIaJUUHcQJAAP48ar2CHhCGPfEmHzvmxCAxhzp3oxqduX4JT4+XzCvdneBprZy9w6q+OMXqtixjWpPHLcKoxDokPYt9PxLKHjEKMOEMyton571iGt3FEuxvaPjR0+8i+Lum6U4VaTrLfvpOyr+dC1VH0wTcIErR9Ttk3QJufKOEdSv4s/fhRhDCBAopgAGmRE0cDCFX3qVoGHJ0QdhAAAgAElEQVT30dCKO7regMQOghuFWiphgQB46RkCUYK0gzVHD1HVgX1UnbaPGooLqTYzo9myw8+fAnv0pNBzL6LQiy6jdl27kY+vr56tJ6T/QwYAHz33IV098kocAfMR4ASA+Zi7ZEQI/SUlJTzQn0vQbJmdiKZzDRXl+oLdWCyCRiD7qTk25o0dl79DCLAEwb9iyx90ZsUiprUA/C9jpz6gmQIIH/iijz+gqFv/oZr6xwjqLGHhssEJ9NCNvSgwQN9HWxyvoKyWTp6uoN/2nqGf9pymskr7YJkwp180eTB1TfA+rfpfRwrpniXNubI5AWDkJPG6LAQ8IYx7Yky++xwBjgBHwBkEIPSHh4cTYgDwwhFoyQhwAqCF7R40/UjtB80/gv7x0jYRsPr5ff25oRRHMFdEnt/8t5ZbgYMmIuySKyn/jdeo6KMP1AH186e4qTMFSwO96XVcsUMsYWH0sCR6akJfCmzneBqekso6emNDOn306ymqb7S1opl4SWeaOaYH+fsZIxhcsV61PjgB4G6E217/nhDGPTFm29tZvmKOAEfAlQgg7V9UVBS1a6ccVNCV4/G+OALuQoATAO5C1g39iv7+SPHHTf7dAHAL6lKIWvvoTIoaN55i7p5mSBivy8oQzD9rM04KK05ZsIxKf/qOSmW5lxXhAAkw5X5CVGKzbOTdRQBgjfUNjfTmt+kCESAtsAJYdt9QSom1d6nw5FHhBIAn0W+dY3tCGPfEmK1z9/iqOAIcAbMQgOCPAIDc/N8sxPk47kKAEwDuQtbF/Yop/qD958K/i8FtYd0h8F/uc08QUv8lv/QaBegMdiQuE76BSNOHND8IYtSua3dD6QPRD6LlJr+4WHAdMKO4kwDA/GEJMPut3bTtcHPqJvz7a1OHELIDeFPhBIA37UbrmIsnhHFPjNk6douvgiPAEfAUAqGhoYILAC8cgZaOACcAWsAOQvgvLCykurq6FjBbPkV3I1Cx6TfKfGQmxd8/W7AAcEQLf2bFYip8/22nphp+xTWU8OjTbo0CLU7Q3QQAxnn7u3Ra9lVT/mixTL+uO911ZapTOLm6MScAXI0o788TwrgnxuQ7zRHgCHAEnEEgLi6OAgICnOmCt+UIeAUCnADwim1gTwKafjHYH/f3d91GVdc2UH5pLWUVVNp0GhroT53iQwh/e2tw14bSEsp5ag41lJVQ8ktLyT82zjAwltpayn3paRuTf0QIRtA+CPV+sXFCNFxE1K05cpCK131iza8sHYyVQcDwZHQ2MIMA+GFXnmAFIC2TLu9K94/poXOW5lTjBIA5OLelUTwhjHtizLa0p3ytHAGOgGsRQNq/+Ph413bKe+MIeAgBTgB4CHitYSH8V1RUEPz94fvPi+MIVNbU057jJULU99/2naGsgirVzmLD29OVQxPp+rM7UPcOoV6VDx4peLLnPUIxt/8fxU6+3yHtP0iErDkzqGrPTgGH8NHXUdy0h8g/OkaJiaLKXX9R7rNz7dJGJTwyjyLHjHN8c3S2bEkEAGIKHMgoo1/2nKathwvpcGYZ1dY3PcPJMUFCZoHLhiTQuX1jCWdNT3lt3RF69/vjeqoKdeTEBUiv+WvSaMNfOdY+HCE3vticRc98sN/aR/8uEbR0ymCKDLUPiJSeW0HTV+ygnMKm501at6qmgT7blEnrNmfRkexyIfViz5QwuqB/HF0zIomSY4KtJJx8zHm396Oxo5Ktc6ipaxRwRl8HM0qtzzew7Z0SRuf1j6NLB8Xrxlo3yDorIkNrfmkNbTlUSFsO5tPR7HICNuKZkJ6LoT2i6bx+MZSa5Nx7p9FiEcb5bnuuzRmU4gxMxHFcIYy7e0z5MyCeA+B7MLOU/v39cdp8sEDI6oG9H5gaSWNGJdOIntHUXiNTCOaenlNOv+49Q5sPFNDh7DJrdhD01SUhmC4aEE+XDIynxKggpwhi6fdo25FCOpFbYQ1AKo6Fc4D3Q5+OYQ4HITVrHPExcMd7T+kRM3ttOh91Xq2VIxAWFkb4wwtHoDUgwAkAL93F4uJiqqqq4v7+Du6PeBld+8spWr8tx+aybaRLCC33XdOdRvaO9jgRgLy7OU/Opsq9u6jja2847H9ftXcXZT4whRorKyj69kkUiyCCGrl7gVnlru2U89Rsqs8/Y4VQKxexEazV6ppBALBcAGbf1IsmXNxZ1zLq6htpw1+5tOKbo5RXVK3ZBsLYRQPjhUwDKbHBqvVbEwFQXFFHc1fvpf0nS5lrBi7Lpg2hkb2aCCklAgACx/ptubT0yyOCgK1W0OdN56XQPVelUoxO0kVzAzUq4B2042gxvbHhmF1sCa2+QTzOHNOTzukbY+i9A2E47VQJLfz8MO04WqQ1DF08MJ4evKGnYPU0Y+VO2neixNpGTrQodWbWmCwC4NoRSbTml1O0dN0Ruywe4nyvGJJAT9/en4La22cLwR5tSiugJesOC4SJnjK8Z7TwzPbtFGGICADpteaXk0KwUSn5ozZmQlSg8P0ZPSyRAvz1ZSMxaxxx3u5878mxMXttes4Dr9N2EID2H1YAvHAEWgMCnADwsl2EqX9RURHV1tZ62cxaxnTEy+iSdUcMX7rVVnj54ASaPa43xUXo09i6A62Srz8XgvfB9D5x3osUPGykYKpvpCAN4JkVi6jov6sFzX/CQ3PJN1hd+LT2b7FQ0Sdr6fSiF6z/1FoIAAiQj76zh7ZLhCYIja/PGErDekRrQpyVX0XPrNnv0JkLC/anR2/uQ1cNS1QU9loLAfDUhH708scHCW4MSgUC1oK7B1JEcJOfJYsAgFCHeA0g+IyUbkmh9PKdAwTNtztLeVU9vb7+GDO9pN5xcf7uGd2N7ryiiy4tMASxD34+Rcu/UhaGWWND6zxrbA9a80uGQB6IRQ8BYOaYLAIArlrPrUlTFP6xlhcnDRAsuuSlpKKOXvn0IH29tdkqxsjeTLuuB91+cSddgjneDyC9dqUX6x3Cpt6oPjE0/x9nUWy4euoxs8YRJ+fu954UBLPX5tBG8UatFgFE/W/fvr3wB5kAfH19hUwA4p9Wu3C+sFaLACcAvGhrEeSvpKSEC/8O7klBaY2Qzu3T3zNVL4QOdk8QHp6Z2I/6dY5wtAuH29Xn5VLmI/dTzeED1j5CL7iEYu+ZTu1Tu+t2BRBTAPoEBVPKS6+Rf4L9xVhtkvIUgq2BAFBKAwgN3+LJgzRJH5gOz3lnDx3LYWsQYfYfGdokzOYV1TC11RD2nritL10/qgOTBPhpdx4dyiwT+sgtrKYvt2Rbtykk0J+uGZ5kHQM/9EoJo0sGJljreIMLQFJ0ECVFB9popiF8JkS1p4rqBjqRVyHM97Fb+9At53e0zl1OAMwd35dOF1fbpW3U+3BBmHph0gArwaC3nd56ME9+4cMDioKluGb0Z7H4UEZ+hdXcXD4GzsXzkwYQCEi1onSGxTbimFrjScfQIgDMHlNOAJzTJ5b2niy2YgesuiSGUDt/PyumSs8wYsA89Z+9grk/q0j3qLi8TtFt7O6rUuneq1JVSYDCslp69N09THKwnb8vpSaGkJ+fjzANtbFg7YBnI7g9WwNp1jgiXma898SxzF6b3med12ubCEDo9/PzE6wBxD/i/4vEQNtEhq+6JSHACQAv2a36+npB888j/Tu2IftPltC89/crCmHSXnHpgmn/wK6R1KtjGEWGNAlnME3ee7yEth4qEPySlS6G//rnWTSil7ZW2LGVMFoxNO/WWn7+FH7lNRQzaTK100oHaLFQ4eq36MxbKyjlpSUUcs4FhqcoTSGIxolPPk8Ro68z3I/RBu5yAYBJ6fs/n6Q31h+zI43m3Nybbrugk6qZLwSJx97dY6fRhgBx7+hUumJooo2gCQsVBJ/89I9MWvPzKRtTYL3CniNBAL2BAJDuOcg0CPIDukZYCY/y6nr6fkcund07hkAWiEVOAHRJCKHMM5XW/cKzfNcVXWlw9ygKDwoQ9qusqp62HymktzcetzFrF/tU0gobPZfy+thfxCKANYi0KJ0HsQ7SUG7cniuQGnJ3BrlFBGuO3+/Mo8ff3WNzhnGexp6TTP+8rItNTAXRPWrl+mP08+7TikvWIgDMHlPJCgbr/MelXejOK7sKrgwoWOOBU6WUcaaSrhyaZPMMKxE0+C4g48cN5yQLMQSkgWCxJ19vyaEPfj5ptz8zru8hxNxgBY7Fefjvb6cEqxdpufHcFPo/7EtskB3hh+dgw7YcWvrVERtiSO39YNY44hrMfO+ZvTZn3wG8fdtDAIQABH/8AREACwH8QbYA/MYLR8AbEeAEgBfsCoT//Px8HuzPgb3A5eDXvafpqff3KWrR0C18KW8YlUyXDkoQAjr5+ymbzotC2ns/nKAvNmXZCYad44Pp1XsGCRYBZhRo3bOg/U+3TVEnHdunXTuKHHsLRd9xt2Iwv9oT6ZT54FQKGjDY8fR9FgudWb6QCtf8W3BFSF60kgJ79nE7DK4iAKC1rKhpoIzTlfRHWj59vjmL6a8Pk+GnJvRV1LZhwehr0RdHaM3PJ23Wj2Bhj9/aR9VyAGds+9FCeuo/+61B8tAJztTiyYMpJbZZAJaD29IJAKPPj5wAEPGA68SDN/QSrB+U/KMRIPD1b44SnmVpGT0sSdjfwHb2fuHOHOYzJTU0a9UuG1N6I+vNLaqmJ1fvsyGUYOGxcvpQgbRkFbR5YNVOOvi3hQjqQJh9/LY+dN1ItkWJeH4/25RFCz4+yLSYUiMAPDGmEgEAog2xHdTe6SJuSsJkv87h9MzE/prvdFj5zHt/n038CpzD5fcNpbMY+1NUXkuzVu0UgtCKRe98tx4qpIff3mXzXVM6t2aN44n3nplrc+bZ5205AnIEQAgEBQUJf0AI8MIR8CYEOAHg4d0Q0/yBBODFGAJawj80JuefFUd3XZFKvVJCdV0QpTNA//tOlghRz+Xm3dDKQYsYHebml7rFQgXvv035ry/RBQ6IgJhJUyhq3HjyDWkmKCx1tZS38EUq+349Jb+4RIgf4EgRYggsXUBFH6+hkBGjqMNzr5JvqPuj4rIIAEfmr6cNfP5hIq7lb7s7vZimrdhBFdXNz67etuI8WJf86df1oDuvYGsU0a6lEwBammX5HrEIADzbcyf0petHJmsGYmPFd+iaGEJLpwwRNLCuLIi6D3Nvsei16pDOAcTUrJU7bYTyZ+/oT9eO6MCc6kf/yxBcDqRl3oR+QgR8LeUTNOXvbjwuxFOQF7V98sSYLAJgaPcoevFOPKv6YrNk5lfR9BXb6eTp5hSwRggaYIRvwUNv7rLpA1kpQPrJiSiQMtOWbyeYsKOAiF5+3xBNogF18f15R9ibI9atATG47L6hhDlLi1njYEyz33tmrs2V7wLeF0dAigAsA8QYAnAbwP+DIOCFI+ApBDgB4CnkiYgL/86BzxKexB6HdI8SolsbjdTMmhG0XfPX7LfzF1Uz/XRuZc2tBa39nOkUfvnVwp+67Ewq/vJTKv/jN6IGZdLIPyaWoif8H0WMvYV8g4KoYtNvlPnITMFcP2H2XPIJcIy4kLoAJDz8BEXeeJurlqrajxkEgBgpfuo13Snib7cQpUlB+49Ak+//1Kz9V9MEqvWzakM6vfVturWKVuyBlkwAQHCBAKNm4SDHikUAwJJn/j/6qVpoSPuRZ3gAcbd82lAhTaCrSl2DhV786AB99kemtUs95vvy8RHsbMbKHXQ8tykmAoqSMA5Xhzlv76Y/Dzb7shsdE+4HcGOR+8N705jAgEUAaJFlcmzlxIUjBA36lJ9JBIfFeerRwdYqTP6sGiEAMA6yMsC6LSasHZ3VJZI6JwQLqTKjZGk3zRrHE+89s9bmqvcA74cjoIWAGDcALgKiqwAnA7RQ47+7GgFOALgaUZ39QfiHz39jY1N+cF6MIQBTW1x85VGVYfr68E29hDzhetMm6RmZ5fOodOnT05+eOtC2F/x7FQUkJVPE1WNsAv3VZmVQwburqPS7b9SJgPhEIdp/+U8bCWkEndH+Y84gIDIfnkbU0EApC1+nAK24A3oWqqOOOwkAnBmkQ7v7yq7ULSlMU2uK6Z4uqaH7X99hDcyHf1PSAmotD5f8Kcu221gSvDZ1CJ3fL5bZtCUTAHCPeO6O/gSzdr2FRQAYtSL43/58Yb+k5c2Zw3RleNA7T0TE33q4kNJOlQrnAppiBG6DX7mRwjrrSuko5dpRjCMPoqhnbLnlAtooYeyJMTEfFgGg9pzI1w1Lnbmr99Eve5rjHhglS8Q+WSQNa49YWOl1AdCzb2Ids8bxxHvPrLUZwZvX5Qi4AgExgwCEf1gHBAYGCn/zwhEwAwFOAJiBsmQMi8UiaP4h/OO/eTGOALQQK9enE7R60gINLMzyR/WO1SXEGR35QEYpzVy5k0A+iGXiJZ2FnNB6/E+Njld9KI1KvviY4mY+Qr6BgfbNcZbSj1L+m8uo/LefNLsPHjSMOjy/kPwiozTrKlUQLAkenkZRt91Bcfc9QD4m5cR1NQEAC5FRvWNoULdI6tspXLcmWcRl57EiunfJX7rNtNUAhwYWJt9SMgvRxadd253ZrCUTAHdc2oVmje1p6PmUEwBaPvEs0OSYoY6rCQCHHypZQ9ZZR5C5+8f0sBvi663ZQswAsThq2ZCeW0HTV+ywiUehRAB4YkysT04AGNWmw+wf5v9wAxCL2nOmtp+1dY307Nr9NpkeQPY8Ob4ftQtoNutlxYQQgzPiWWAFAXTkHJk1jifee2atzRHceRuOgKsRgGtAcHCwEDdADCzo6jF4fxwBIMAJABPPAQT+qqoqKisro4aGBhNHbl1DsQRxCP+v3DXIrdH5wde8+/1xWvpls0+mIybNenejvrCALJUVFJDSSb0JztWB/ZT/+iKq3L5VtW5g37OE1IHBw88mH4P+Z43V1ZT34tNUuWMrpSxaSe279dS7FKfrsYSiywYn0EM39qJAyYVbOlB5dQPtPVFMn/yeaZN6DnXgMzz9+u509TDlAHJqk5YLpbjUvzFzGA3uZpxcYUXoVwtS15IJgCfH9yVEQDdS5Fgr+UGr9QltPOI15BVVW6t5EwEA7TTSIIIEWr8tR7AikBYlAkAuFMN9ZOnUwYZjk7BcCZQIAE+MySIAjK6VRQKpxVbQOqNyHBCkcemUwRQpMc9n+fFL+8V76Oze0YIFEt4dkSHtDJFjYl9mjeOJ955Za9Pab/47R8BMBCD8wz0AFgFwFeAZBcxEv22MxQkAE/e5vLyc8Ieb/TsOOssHEb3pSdnm+KjNLVnRr42aI7tiHqw+LI2NVLntT8EioDptr+owwUNHUOzUByioTz8b1wK1RpV/baGsR2dSxPU3mar9x5ycyQKAQGeb0gro+Q8P2Gg40S9M0iGUGg3mKL/8iznI2yuQEVp7nldUY5NejCVMiH20ZALAkWdFLnSoYaOEM0vDbTYBAKIHqUahgUYqyJN5lQJBdSKv0i61nHwdLAKApYW+YkgiPX17Pwpqbyy7AYuEYu2VJ8YUsdAjcKs9ZyxXEqSUDAk0hpU4RnF5HWUVNFsTIHXlsvuGUGpiiM00lFLmseaaHBMkvJMuGhBn2DLJjHE89d4zY21a72j+O0fAEwjATQBWAYgbABcB/OHxAjyxE61vTE4AmLSn0PrjDy/OIcDyQRzVJ0aI2h4RHOBc5zpaQxux/OujNu4H7koppmM6zCqI+F+x+Xc6vewVqsvMUO0m9IJLKH7aQxSQ0lGVCGisKKecZ5+gmsMHBd//dl2M+TU7upbmy3YtzVi50yanu1HcWdG70b/RyP1oo5SSzNl1iu05AdCMZEslAEBWQqP/zdYc+n1/vqaQr3Z2WASAUcsRrbMpP9MsAsATY7qTANDCxMjvSgQA+oB1x9zVe23SB2r1DVIR37abL+hEI3pGkx5y0d3jePK95+61ae0H/50j4A0IQPgPDQ0V3AQ4EeANO9Jy58AJADfvHcz+Rc0/9/l3Hmx5MC9Hozg7MxNoYKcu3W71/+6VEkYIRhUf4V3BWyw1NVT6wwbKf3M51Z/OVV6ynz+FX3kNxUyaTO1YQf0sFipZv45yX3yGYv5xJ8XcOdU0339XEgDoSylzBPx3ETwtuL12cDqWEOTMeWK1VRMmuAWAvam1Fv5mWgCAJNyVXkQLPz9sQ1hpzRG/4302IDWSMs5U2sQa4QSAPelm1BLE3cIr9k/NqqSqpoE+25RJ//nppI0rip5zAVcBZJ25eniiZrwZd43j6fcecHLX2vTsAa/DEfAmBCD8I04ALALEtILeND8+F+9HgBMAbt4jaP0rKiq42b+LcIb2XZoybUDXCFo8ebBdWiQXDcfsRm6F4EhQMnfOT943UveVfPERFa75t5AJQKn4tGtHkWNvoeg77ib/6BhrNQQazH5sFvkEBFDyS6+ZFvlfOk9nXACk/UA4+3JLFj23Js0mgB/q6I3ODc3uws8O09pfT7ltG9Xy1HMCwHsJAJyNzzZl0YKPD9qdL9ZhQQaKnilhgoYX2l4EpISZvdzahRMAzhMAa34+SQs+PeS2Z1bvdwBn5FhOBX21JZuQfSG/tDmorNbk9L6j0I+rx/H0e0+KjavXpoU7/50j4K0IgAhAfAAxiwDIAF44AnoQ4ASAHpQcrAPNPwgArvl3EEBZM5YGwpGo4s7OhpVOasHdA+myQQnOdu3W9g3FRVT82YdUsPpNstTWqhIBMZOmUNS48WSprqbsp+ZQ5c5tFDt1JsVMvEt3zABXLsZVBADmhHP0wocH6Mst2TZThPZ13sT+Quo2reKsP7JW/2q/e5IAkAtRalpYI5Hl1dbbklwAvt6aQ8+8v48p/CNH/Kg+sTQwNYISIgOpU3wIhQb62wV905sFgOWP70iaRVFYlJNaemMAuHtM8Ww4+8zJz5GalY0zz6eRtiAkQQDsPl5M3/6VS7vTi1UJASPvKOk8XDWOs3tgBBu9dV21Nr3j8XocAW9EQIwVAIuAkJAQIW4ALxwBNQQ4AeCG8yFG+y8uLnZD7223S1a6NGeiODuKpN6AWY727+529flnqOC9N6j4i0+IGuoVh/OPiSXfsHCqPZFO7Xv2oZSXXiP/hER3T4/ZvysJAAyAQGyzVu0UcrVLC7I6LJo8mLom2Abykk9KLgg7EpneUSBdRQAgGv+jt/ShAD8f3VMxIgC0NQKAFSAUwI47L4XuHd2N4nS6CLHinOjNAuCoOxJMq5/+YD9t3NHsKqQ3C4AZYwJHI2ePdaBZ7mOOZu7Q/cAYrCgKs5sO5NPXW7Jp17FiOzJpeM9oAuHsTMwbR8fx5HtPL5SOrk1v/7weR8DbEQAZgBgBIhGA/+eFIyBHgBMAbjgT1dXVVFJSwlP9uRhblhBodiRvLKmlEwDittRmZVDBu6uo9LtvVIkA1E94+AmKvPE2F++o/u5cTQBg5O935tHj7+6xu2DfdG4KPXJzbwrwb87nLZ+pXJgQBJSpQ+j8frH6F+VgTVcRAEaDKLI0ztwCoHkTYc796Lt7bHZ1wsWd6YGxPTT9tqWNWCkLlQiAH3bl0ey3dlub6zVDlx89FumgRAB4YkxXEAAHM8to2vLtVFjWbP00+6ZehD3yxgJBFlkinvrPPjp5utI6RWQsWT5tKPVOCXPJtI2M48n3niOLNbI2R/rnbTgC3oyAGCcA7gFIKciDBnrzbpk/N04AuBjz2tpagua/vl5Zs+riIdtMd95CALBcABxJb+YVG2exEHz8kTqw/LefmFMKHjSMkp5dQLAI8FRxBwGg5gqwcPJgVWGepd2eeElnmjnGmLAHPGHZ8ti7e6iorJaSY4OpW1II9U4Jp/P7xzIFR1cRAEZTxrGERE4AND0REDQWf3GYVv94wmlBjSVkKREAR7LLBaH2TEmzH/n063rQnVd0NZRP/o+0fJq1cqcNGab0TvPEmK4gAIrKawWrnz3HS6x7dOmgBJr/j366gn9K33119Y30wkcHBQE9MTKQenUMo5TYYLpmeJKVOESdfSdL6HBWOe07UUwgIGB1M/7CToZeox/9L0NwWZIWKfFt1jgY3+z3nplrM7QpvDJHoAUhIMYJgFUAXAS4RUAL2jw3TpUTAC4Et6Ghgc6cOcMD/rkQU2lXLBcAT1gAsAShlhADQG1bLI2NVHNgH+UtfIGqD+yzqdph/ssUdtloN+2qvm7dQQBgZKXUgINSI+nluwYqmm2zrEBg4r1kymDq0zFc36L+rsXKT64mxDlCALAEKKOm2ywNNycAmjaRdR4c8TFXirSuRABU1tTTU//ZTz/uyrOeOWiG4caSGBWo6xxCyHr+wwOEcygtSgSAJ8Z0BQHASuEKn3otso8FIrKJPPjmLgIZLJaxo5Lp8Vv7WAkAFlHsCOGAsSYv/UuRADBrHKVz7s73nplr0/Ww8EocgRaOACwBIiMjhcwBvLRtBDgB4KL9h8a/qKiI6urqXNQj70aOAOty7IkYAPI0gLhEepsvqaOnp6GinApWvUZFn6wVuggZcQ4lzX+Z/MIjHO3SJe3cRQBAKFi3OYueWbPfbp5Tr+lOd17RRdF8G5raB1fZak2hVX9yfF8KDdL3cWUREGHB/rT8vqF0Vhc25o4SAKwo6HotV7ILquihN3cJWkxp4QRAExqsCOlGTbXVMlQoEQAYm3UOoWV+4Iaeqm4saKs2ptrZ8MSYzsYAwHoPZJTSzJU7bSwmQPa9MGmAbsIkv7RWsNjBcygWpXS0b3+XTsu+OmqtBxeNl+8aQOf00WdNhf15Z+NxWvbVEWsfrAwhZo2jdN7c+d4zc20u+VjxTjgCXo4ALACQQhAWAcggwC0CvHzD3DQ9TgC4AFho/mH2X1OjP52PC4Ztk13I0wCanQUAF/0l647Q+z+dVL2QteTNaSgtoewnHqTKXTso5aUlFHLOBR5fjrsIACysvBpa1H308+7TNuvUEsShCZ2/Jk1I5SUtiIoOTaBW0Les/Cqau3ov7Uq3DRaq5TcuJyW3he8AACAASURBVAAwtp74A4gwPm3FDhutJYIePnfHWQRBXqmApJj3/j7af7LUrgonAJohYREsd12ZSlOuTtWMAYD3yro/s+nljw9SbX2jHc5qBIDS+f3nZV0IJFb7AHYsCwiXv+49TU+9v4/KKu1d1tQIAE+M6QoCADivXJ9OECqlpV/ncHpmYn/qlhSq+q4rqaijFz46YPfMXzwwnub/o7+Q1UFaWO4SeOYW3D2IkBVCq0D7//Dbu2z2R25pgD7MGgdjmf3eM3NtWvvBf+cItCYEkCkALgEgA2AZwEvbQoATAC7Y78LCQkLgP17cj4DcP9YVEZGNzJrlA2k0mJqR8TxR11JXS3kLniMQAUlP/ot8Q7Qvqu6epzsJAMx974kSmrZiu50gpHSxF9er5EIQG96ebr+4M107Monw39IC4WnDthx6Y0O6XcovCCCLJw8mZBVQKqxgZmg3c2xP6tcpnHx9iPz8fO1SzImxBjYfKLDpGrnoIaiOGdVBIC18fXwEk/bjeRX00W8ZtH5bjlUoHdI9inIKqymnsErogxMAzVCyBBVohm86L4XuuSqVYmTnAC0hkB7KLKdV648KmnylAo3+gzf2VCQSlM4h9gskwKDUCGtbCP55xdX07++P06e/ZzJTFmIeWtYhZo/pCgIA62Jp8PHveA4mXNyJEAQ0OSbYJoZCTV0j/ZF2hhZ/cYQyzjQH5EM7NaIQ+7voiyMEckhaxGfuhnOShfeDNEi3GMX+801ZAlEhJYSUxjJrHE+898xem7u/Zbx/joC3IQAiACRAaGgoDxTobZvjxvlwAsAJcJHuD5r/qqqmyzAv7kcAWtMZK3fQ8dwKYTBcsBdPGUzn9tVnUunMDOEr+9LHB+nTPzJtunlx0gC6cqhn0uM5sx6lto1VVZS3YD5FXD2WgoeNdMcQhvt0NwGAS+Y7G0/Q6980m+uKk5w3oR+NGZWsGFQNWron3turmL8bF/yEqCYSoLi8jrIK2O8L+Iw/d0d/gtCmVlgxKOT1lUgplum23s0Y1iOa5tzcm+av2U/7TjQFUuMEQDN6OENvfpsuEDvyAoEPWA3sGkkB/j7U0GihA6fKaO/JYjvSCfsPrb2UqNFDMrK0xeI8MH5qInJD+1BeUY3dWYVgGRoYYCV20E6LAEAdM8d0FQGAeafnlNOcd/bYpQEV8QIeHWNDyMfHQhXVDXQir+l7Iy+o98StfQkm8EqZtpQIB9ZYFosPZeRXMC0y8K17eFxvuuX8jsyxzBpHnLeZ7z2z16b3ncjrcQRaEwIgAiIiIghZA7hbQGvaWfZaOAHg4B43NjZSeXm58IcX8xBgBaximUS6ekZKvrJ9O0XQ4smDNM29XT0fd/ZXfSiNSr74mOJmPkK+gfoCiblzPujb3QQAxkAk9Tlv77YzyYfJLoKqdU0IUVxm2qlSev7DNKaZvB5soMF/ZmI/6tdZO9YCBM1VG9LprW/tBU1xLCXBHG0/25RFCz4+qKj5Zc0XJtJwFYgMCaAZK3dyAkBhU2EejYjtX2/N0bPtNnUgpN87OpUmXNSZftydR0+ubg7GqSdgI95R248WCkEBRQsNPZPAuE9O6EfHcsro3983ZzHQQwCYOaYrCQDgAoywV2qWF2r4gdhDvI/z+8dpZlwAcY04I9sON8cN0LM3Yh3sEci3MWd3UHUnMWsccV5mvvfMXpuR/eF1OQKtCQG4BSA+ACcCWtOu2q+FEwAO7C80/xUVFVRWVkb4b17MRUCesspoYCWjs1XzlcWl7LYLOmleAI2O6bH6DfV0evkiCrv4cgo6a5DHpiEf2AwCAGMqachhFvzIzb1Vg6pV1TTQJ79nCqng8kv1xQOBBvGfl3YRhL6g9n668VbyRRY7UItAj/O8K72IFn5+2CrIKw0smrDDjDwiJMCOiOEWAPbIwVz8/Z9OCJYALH9+eQtgfNHAeCGFJFLJocDCYsqy7dZ4DUYsnQpKawRLBDXzfnEOHeOCBU3/kG5RtPTLI/Tu98et09NDAIiVzRjT1QQA5g5CGRkUVnxzzM60X+mZgDA+7vyOdOflXZhuHUrt8H5Y88tJeu/HE0wNP6udeDYmj06lbklhur4zZo0jztfM957Za9P9QuYVOQKtDAGkDgQBEBISwuMDtLK9FZfDCQAHNhYm/zD958K/A+C5oAkrAJVW2jZHh1ULzoX4AzD/R7Tv1lQs9fVEvr7k48sOHuaJtZpFACi5eRhJF1bXYKG0kyX0274ztP1oEaXnllsv/KIp9uBuUXTBWXGEv5WCtGnhjLluOVQopG9DgD856aCVIrPRgnmW0rfbc2nLoQI6kVshWAWI5upIWXbFkASbGAbyfeAEgPIu4T31294z9NPu03Qwo9Tq+oGz1CUxhJCuDzEmhvaIpojgAJuOyqrqBWuUPw82x2swaumE8/DjrtPCHKSuBl0SQgjvy2tGJAl/+/s1PedyAdsIASBO3p1juoMAEOeN9/yJvEohKCIwx3+Lz5N8v0b0irEL9qf1rEp/B0G081iR4OKx53gxZeZX2Ty72B9YBCGY6Mhe0XYxAvSOZdY44nzMeu9hPLPXphdzXo8j0NoQABEAEgDxAbhbQOvaXU4AGNxPRPpH0D8u/BsEzsXVNx3Ipzlv77GJaI4LE0wyXSWQQ6u1+IvDTHNeaG4X3jOI4BfNC0eAI8AR4AhwBDgCHAGOAEegNSIAa4CwsDCeNrAVbS4nAAxsZm1traD5r4eGlBePIqAUGRha+bnj+1KnuCZTWkeKlkkjNEJzJ/Sl60cqB4ZzZFzehiPAEeAIcAQ4AhwBjgBHgCPgbQjAGgCxAfDH39825am3zZXPRxsBTgBoYyTUaGhooJKSEp7uTydeZlRTigyM4EwIpnXtiA66/arhF51VUEmf/ZFFn/yRoeijKQbMumZ4ki5/TDNw4GNwBDgCHAGOAEeAI8AR4AhwBNyJANwAIPzDGgDBAnlpuQhwAkDn3iHgH/7w4l0IKOWixixhpj/u3I50ycB46poYQggWKBb4P5dW1NHRnHLBFxOBoE6ets3vLF+pkajP3oUSnw1HgCPAEeAIcAQ4AhwBjgBHwDUIwBIgPDycYBnAS8tDgBMAOvassrJS0P5zv38dYHmgypHscpr91i5NAd6ZqSE39+O39hGCM/HCEeAIcAQ4AhwBjgBHgCPAEWjLCLRr104IEMitAVreKeAEgMaeVVdXC37/jY2NLW9329CMnc0RrAQVtP7Tr+9OVw9LUk0B14ag5kvlCHAEOAIcAY4AR4AjwBHgCJCfn59AAMAtgFsDtJwDwQkAlb1CsL+ioiKqq6trOTvahmcq5gjWm39bDSq4D9xxSRcad14KRYa2jDR/iGOA1FW7jxfT1kOFtP9kKWXkV9jEM0iOCaKk6EAh9diwHlHUt1M4BbfnwVxc9dik51bQ9BU7KKewytqlVjo+V43N+3EtAtW1DTR/TRpt+CvH2vGky7vS/WN6uHYgIiGV4zMf7Lf2q5Ze0eWD8w45AhwBjgBHgCPgJAKwBoiIiBAyBfDi/QhwAkBhj6DxLy0tJZj/89KyEMguqKJPfs9UDebHWhGi+4/qE0M3X9CJRvSMdjg/u9loISPC1sOF9PZ3x2nH0SJDwyOo4dXDk+j2iztRt6QwhwMbgnxIO1VCaadK6ebzOxqaQ2uqzAmA1rObnABoPXvJV8IR4AhwBDgC7kcAFgCICwCLAG4N4H68nRmBEwAK6CHgX3l5Off7d+Z0ebhtXYOFDmWU0pZDBfTnwQJC1oATeRXCrCDsd0kMocTIZm149w6hFNjOz8OzNjb8qTOV9NzaNNp2uNBYQ1lt4HHLhZ1o6tXdKDTImEVAZn4lLfz8MP28+zS5S0Pq1OJMbMwJABPBdvNQnABwM8C8e44AR4AjwBFolQggQCBiA/B0gd67vZwAYOwND/rnvQeWz6wZAWj7567eZ2Nu7iw+w3pE07N39KfEKO30LrA8+Oi3DFqy7gjV1jfFyOAEAHcBcPYMekt7TgB4y07weXAEOAIcAY5AS0MArgBwCYBrAC/ehwAnAGR7An//goICHvTP+86qV8yopq7J3P7rLdl0z1WpBKsBT5TjeRX0wKqdzMwH0Ob37RxOQ7tHU6+OYRQZ0uyPdSKvkpA6cVNaPmUVNPupS9cAEuCFSQMoNlz9pW2mgOQJjB0Zk1sAOIKad7Yx83zzGADeeQb4rDgCHAGOAEfAcQR8fHwoMjJScAnAf/PiPQhwAkCyFw0NDULE/5qaGu/ZIT4TjyMATfexnAr676+naP22HKu2e/ZNvWjCxZ1Nn19dfSO99PFB+vSPTJux4c9/7+hUuvXCThQaqG7G32ix0NHsclq5/phgui8vU6/pTnde0YX8/ZTzu5opIJkOsoMDcgLAQeC8sJmZ55sTAF54APiUOAIcAY4AR8AlCISEhBD+cJcAl8Dpkk44ASCBEcJ/VVUV9/t3ydFq2Z0gqF1WQSV9szWHPt+cRXlF1XYLOrt3DL1810AKM+gz7ywyR7LLadry7XSmpJmoSooOoufu6E9DukcZ6h7kxppfTtHSdUeovtFibRsX0Z6WTxtKPVQsHMwUkAwtyoOVOQHgQfBdPLSZ55sTAC7ePN4dR4AjwBHgCHgNAtD+wxUAAQJ5lgDv2BZOAPy9DxUVFVRSUuIdu8Jn4TEEkEbvf/vOCEIxNORqJSTQn5bfN4QGpkaaOt+3v0unZV8dtY4Jk/95E/vTtSOSHJqHkkXB9Ou6011Xpir2aaaA5NDCPNCIEwAeAN1NQ5p5vjkB4KZN5N1yBDgCHAGOgNcgACIgOjqa2rdv7zVzaqsT4QQAEcHvPz8/n2v+2+hTAL/+zQfy6YOfT9KuY8U2mnAWJGHB/nT9yGS6/uwOQgwAXxP9mmrrGunZtfvp663NuckHdI2gxZMHU1So44FWWFYFFw2IF6wKQHSwipkCUks5mpwAaCk7pT1PM883JwC094PX4AhwBDgCHIGWjwDSA4aFhREyBfC4AJ7bzzZPAHC/f88dPk+ODNP3Axll9NkfmTZ+/XrmdH6/WLrjsi40KDVS1UdeT19G67CEktHDkuipCX2dSmHI6rdXShi9NnUIxUewmVozBSSjOHmqPicAPIW868c183xzAsD1+8d75AhwBDgCHAHvRAAkgJgqEP/Ni/kItHkCoLy8nMrKyrj23/yzZ/qICHyXlV9F6/7MpnWbswjm/s4U+Ns/eENP6tspgswyAmAJJVqaer1rhGvBez+eoI6xIeTjY6E+HcPp3tHdCPEAxMIScNX6R2yCZfcNodTEENVpIOYC9mPLoULacjBfcL/AWGJ6QTROjgmirgkhNLRHNJ3XL4ZSk5y3voD1x85jRfTb3jPC39IxMV7vjuEEfM/uHU2x4doma84QAFsPFdLDb++issp6K1Zw75h9c2+68Zxkt5JNdQ0WSjtZQpsPFtD2I4WUU1htkyUCASaxh2d1jRSwGNErRjPQpLiI4vJamrFyJ+070eRi1b9LBC2dMpgi/7ZYkcbb+D0tnw5nlgn7jrV3SQyh4T2i6ZJB8U4TbuI4323Ppc0HCuhwdpkV6y4JIXRu31i6cmgi9ekYJmDtTQSAeE4x922HC617A2uknh3C6OKB8XTpoARd6Tu13gd4Dv88WEi/7DlNBzNKrWOJZwDPnxQnrf60fnfn2cPYr607Qu9+f9w6jXm396Oxo5KF/xeDoX75Zzb9kZZPJ/IqhH+X4nrJwHhKjAoy5R0vJ4Kkc8W8yqvr6Zc9Z2jDthzae7LY7vxqWaVptb9qaKKQQcYZqzaRXMf5QcYc8XmWvsMvG5IgPG963qnS8yN/v8rJb4y9K71YiN0jfU4wDlz1xoxKphE9o6l9AFvg0Gp/9fBEGtU7loLa+2kda8Xf1fDBPLskBBPiC114Vpzhb5wcH+m7tqqmgT7blCncfWDxh/drz5QwuqB/HF0zIoksFh+a8fp2m8xCeE4ev7UPBfgbF9DwPM1audNqUaknrpDDoPKGLRIBMS4AsgT4+Tn+TLXIxXvBpNs0AVBfXy+k/IMVAC+tFwFcaDfuyKPPN2Vq+vWLl7+zOkdSn05h5OfblLakorqBth4qED6c0oJL8ZMT+tE1w5NMuSDi8rDws8O09tdT1mngw7pkymBBYHd3cTUBgAv4jqPF9MaGY8KFzUiB+8XMMT3pnL4xhi+suAx98nsmrf7xhC4iCJelm85LEVI/xqgQAY4SABD+n3hvr81cMOYTt/Wl60d1MLw+vThCOBdw+OmEDfGg1R7nftz5HenOy7uo4oF+1AiAnMIqWvDpIWYmCvkcOsYF05xxvR3a78z8Slr4+WFd44jEXmpiKD27No02/NXsbjPp8q50/5geWvAY/l3JAiA8JIA2pRXQy58cpIwzlar96j2jSp0AoyXrjtAvu09rukGhj4SoQLrvmu40eliiQwKCGWcP81QiAIycPRAsIHtTYoMN762RBkoEAOK0fLklm5asO6z5nF4+OIFmj+ttQ9ziu7F+Wy4t/fKI5vsOa0WGG5C3RgrmuOGvXFrxzVFm0Fx5XzivFw2Mp5ljeujGVYkAaB/gR/tOltCLHx2gtFOlqtPGewTEypBuUTbfbLR79bNDtONokWb7R2/pLRABRoh/fHPW/5VDb36brgsfTAICPJ6xkb2jdX0DlAiA4oo6mrt6L+0/ycYGe7F46mD6addpwSpSLJ3jg2nZfUMpJdbYWWDdU5whE4ycQ1635SGAoIAgAXhwQHP3rs0SABaLhQoLC3nKP3PPm2mjVdbUE4QqvX79uMzeMCqZrh6eRMmxQcyPLTSIGfmVtPgLW0EC2qJX7hpEI3pFm7I+aAEffXePzVjXjOhAj97cm0LdnJHAlQRAeVU9vb7+GH306yldAgcLXFxc7hndTTNlobTt/pMlNO/9/XQsRz3II2s8rWwLjhAAnhD+cZZ3HCuiZz7YrylYqh3qbkmh9PKdAwRNlVJRIgCA1dzV+wiCmN5idL9BMH37Vy69+PEBTcFJOgcQHLNu6CnEBNm4I9f6k5kEwEuTBtD7P5+ktb80k316cNKzJ9J+cFmHVdTLHx+0sbjRMxbqwEIGWkKppZBaWzPPHubBIgD6dY6g2W/tstF2aq0X2tknx/el8/vHGRL8tPqV/s4iAC4eEE+vfHrQJu6LVp/DekTTC5MGUGx4O8K3EEFjjZwjo2cIlnXPrNlvmMTFOvD9fPTmPnTVsERNIZdFADx+Wx/CN9HI+ZV+s3Ee8Yz/68M03e8Io8Q/vjXPf3hAk1xQ2tfbLuxE067trvl9ZxEAT03oJ2Dz1xFlgn14z2hacPdAwUpLqrXHfORWKFpnD79n5lfR9BW21gTo/7JBCXqa8zptEAEI/4gLEBgY2AZX75klt1kCAGb/+MNL60FANN+DOScuBFLzcaVVQhswa2wPOrdvnKJZoLwthIqvtmTT8/89YB1jVJ8Y4cIVERzgdkCR/m/Wql2Udso2awW0BVOv6SaYOMKE2R0FY3/5Z5aw7oZGEsyEpYI0zCxHSogQXJSuPzvZTjjApfSFDw8oXmpx2U6IajK5h2liRn6F4uUMQuHzkwYQNF9ahWVmL20Ds//I0ABqaLDYuSCI9aAVefWeQYRLsrwYJQCgbZILwUYvl1prZv2uhoNoei+aycL6RTSNZvWldfZZBAAsN55bu9+QACaOrXe/cbH/cksWPbcmjUkwQQgQ3V3yimo0NaMY3ywCAERTx7gggcR0pOBC/+KkARQdph4YFO/MdzaeoDc3HGNiJJr9+/n5ENwQTuRWMOtB4Hz2jv66XBDMPHvATk4A3HpBR/rzYIHN2cNZgKsJrIrq6i20/WghpZ0stVuru59NOQHw8E29BDcMadBXvedhwsWd6f7re9A7G9PpjQ3peptZ6910bgo9cnNvTeuO9JxymvPOHkVCVXynomOl50yvtZP8/QpXlAFdI2nRZ4cMk8i9U8Jo0eTBdOp0pZ3rlR6w8P5H8F0t7TiL4GV9c7S+c3jPzv/HWQKpo1Tk+OA9khQdaEM8iN9W6Xv9sVv70C3nd6Si8lqatWon7TnefLeAa9H8f/Sj4PbsYMCsuciVFHCTXDx5kG6SUA/+vE7rQwBuAGJwwNa3Ou9bUZskAGpqaqioqIgaGxu9b0f4jAwhAGEcFxCYN37yR4ZuBh8Xjnuv7kYTL+7skD8fhIv//nZKYNbFggs3LiRmlO935tHj7+5hXnrwgcc8IBAjkF9gO/f4VjnqIw3s4IcIjZG0YN73jk6lK4YmMomUkso62rg9V7jMyuM3iBoMNQIGRMVDb9pr/UACTbm6G100IM7mkgPhCGahMIuWm4UqCVhGCABPCf8gcea8vVvwlZUWmP5OHt2NuiWF2BFIwOJYTgWt2nCMaUavdvblBACErdDAAKvmH0LVhIs70dhRKdQhJogC/HwI42UVVNMXmzNpzc+n7Mg8Pfu990QJTVux3e6dgHViv6UZPMT4AO/9cIK+2JSlKEyYRQDI3yGY68RLOgv+upEh7QQNNJ6/fSdLafUPx+l/+/PtXjtamjs1gkTpLIgZU97eeNwa00EcWIsIQj2zzx6LAJAChbOHd86Ei+y/A5grXJPgIiMtEKpemzKIuncIc/mrXk4AQHjOKmi2kGkKQNuV+ncOF97r4nPy/k/25xYWGbBW+HJz03nGNw8Wbrdd1EmYO54zxF84ml0mmKX/vPu0zXr0pLnNL62lx97dY6ddVnqXi8/Zp3/YP9d6iD35+xXjVNU2UEV1U9wUvMvvurKr9TnBvxVX1NIPO/OY343rR3ag3ceLrWQQSPS7rugqxJkJC/IXYkTgHKzbnE2IkSNXKky/rgfdeUVXRYsQpW+OFj7v/3SSPt/URLRLC1L9QlhXEsbVLPRAWMwd35eQNUiM8YCYEN/vyBViDuBcY3/e2Xicln11xDqsUd99kPtP/Wc//bgrz9qHFk4uf5B4hy0WATFDQEiIetyoFrtAL5p4myMAeNR/Lzp9TkwFAiAC/cCv/+Rpdd9Y+TAQQJ64tS9dMSTRKVNOzOHRd/bQ9r99Bl0RjV8vJLj4fbYpixZ8fFBT89GjQyiN6hNLw3pGCxdHUYDQO5ZSPUcJAJYFg5pWXT5+blE1Pbl6n82lE5fVldOHCj6TrAL/1Jc+Pki4eEoLiJLHbulDESHKlhtwVXjx44P0zdZsm7ai1kT6j3oJAJhawidTenZddS619vWj/2UI1hfSAiEI8Q20LEdwIf5yczb967+2WvUbz02hR2/pIwgV8iInAKS/Q6CZc3NvVR9gFlYQFl6fMZSgeWYVXGyf+s8+G6EGbe6+KlW4sCsFtcIF+Ne9p+mp9/cxyUSzCQDM+eFxTUEgleaMs/3Gt+n01re2Wl6t99GBjFKauXKnIOCIRa85Np6J5V8fpf9KYpGgjxnX9xCsJJR8o80+e5iT3AJAXKuWOw/q4T275pdTtHTdEZv3rBa2Ws+g0u9yAkC6L0/f3k9wt2AF6MM8IcQrafqxVmhxh3aPZu6N0hmafl13uuvKVOZ0MeaiL47Qmp9P2vyuxyUEzxmsLCAoSl2AtLTqagLuHZd2EYg9pQB9WpYn067rQbdf3In5nGG+mw/mC6530iCtEJxfvmugQBbICwTh+WvSBGtEadGLz94TxcI7TH6/wfvytgs6MfdRCR8j39eDmWU0bfl2KiyrtU4bMSFgUaKnyFMK6yGS9PTL67QdBBAcMDw8nKcJdPOWtzkCgEf9d/OJcmP3uKT8tu+McCHTCtQjvTj1Sg4XAgRBYEWZN6GfEA3YSAAf1rJwKcAlGJoBlK6JIbR0yhAhhoAZBeP/b98ZIVCZkYwG0D4gkju0fNB0OOq24CgBIDcP1KP5keMpjzCM32GCfO2IDkzod6cX07QVO6yaIlTC+uf/o7+uaPYszSXr8qeHAFAS/udP7E8XnhXv9LlUO3uwopj91m4bX109mltpnywND1JiLp4ymHmWlAgAqZ+y1vPCEozUhBPW+YAgM+VqbZJD9Ame+95eO3LNTAIAz8XcCX3p+pHa7yrWvqq9j/AuhU8ycBWLkfHQhuXGoxY0zBNnD/NkEQBG4rZA0F25Pt36nkef7hJqWOdc776w/K4xV71rBbE64/UdNoFyoXF+cnw/aseIms96pxp5pjE3llCupi1WEnC1NOMYi3XmxbOvhwDFOVjwySECiSUWmP8jSB7OvZ5vlFF8IEzLY1WokSRK+GhZA2m939WIDvm6cR9CzAmxOOJCoPU94L+3fgRAAsAKIDQ0lHiaQPfsd5siABD1Pz8/n5v+u+csub1XmCsiyq80Si1rUFyYINTcfEEnGt4jij74+ZTVpM2osKO1KOmFDeO+MXMYDe4WpdXMpb87Gk1bnETfTuF0ywUdhTRioYH6/fwcIQBYe6jHnFsOGIJOzVi5g47nNqXtQlG65ODiBjN+mFWKBZfi5fcNpbMULAZYGyTXXsK/evm0oQRfUrFoEQCsCx3mAhN6o1GlHTlEIB+mLNtuQ4Q44roiv+TJU/tJ58YiAISo01MGC6nA9BTWfo+/sBM9eGNPO6sF1hkzGs1ayWLETALACEEFDKGJRUYFsbDOp/ibXEuHf9fr8y3dL9Z5Z1nGoI0nzh7GZREA0GY+MLaHpsWLuFaWcA2XDESw17Ka0XO+xTosAkDvOVD6PuqNvl5b10jPrt1vE29AKcWsq96p6GfVBlvrFTV/cdZ5M5IF54ddeQIBKi1G3g1fb80WrM+0njEW2WBknmL/Su5ySs8YCx8j6xPHlZP0egkvFslnhHww8qzwuq0fAZAAQUFBgjUAJwFcv99thgBA1P/Tp0/zlH+uP0Om9ghf1/tf38EcUxRkcWkRtdpyc3NXf4zkF7Y3Zw5TNEt2N1BirnCYuSOvvZ4giNI5wTJg+vXd6ephSZqBn9DOIQKgvlHIDQ3f+kOZZULgKGhvlMxMlTBjCZVKZoqswEZ6L8VyfGljwAAAIABJREFUYefxf+8RzD0R7BDnDZfVxKjmqLVqBICnhX+sBYL072n5QuR/WMXgovrynQMNW63Izz1iTbw2dQjFRzQFbpQW1l7BDxUBtKJC1YPUif3AxxfBEhF0UixKZtinS2qEdwTOl1gcEdZYGk4zCQCj7ypE+b5nyV822Cu9j+Rkgd4LvnxvWUKnktDoibOH+coJADViROl9wxJ41c68o+96FgFgxPyaRXbguYSrjZ4ib69E7LGeMUfeqZgTixhSmjPr/ap03ljrZT0jSkSi3vasZ4xFWCLI3uxxvQwTRiyXOaU1O4uPuGYW4aXHj1/+znSEfNBzTnmdtoUALAFAAoAQ4MV1CLQJAgDCPyL+w/yfl5aNgPxjiPR9+LAiF3ViVJCd+fTOY0V075K/BFNeRy5+amjJXQBQ15MEgHSuuLAiujGiXUPg236kSDchAI083CS0XBkcIQBcdfpYQqWScMbyaTQqXOmdtxIBAEFXHoAQhMu//nmWaekj9a5BTz25oAIf42X3DaHURPvAPay9UosZwBqfddaUCADpMy/2ZUQIEtuwiCOzCACtmBYsjLSsT8Q2LE2vmguH1nmQa0XVzKK1+tLzu5Gzh/7kQq0RgVE6Hzn57Mgeaa1PvjajVmXy9vg+Lr9vCDNjCWsucGmTxpJQIgBYz5iaC5bauqE1Ruo5aVBSxOpA2jt5YZ1xpbp6nxGkdsT7SE9hrZv1zWcpKhx5B2FOrHuGknsPCx/ERpg1tqch1zIW4aUVyZ/VxhHiVc8+8DptDwGQAMgQwC0BXLf3bYIAqK6uppKSEq79d9258VhP+Mi8/s0xISXV9Wd3sInkzZqU9HKqJqQ4siC5uZs7LoSOzIvVRoxmjMjoG7bl0LYjhaoZE/TkgTabAIAWGOnocFFcvy1HsCKQFiXhTH4ZM3qpNrIHrAsYUnl9/L8Mu2BOWgGvjIzr7rp47hDxG1r1n3fn0U97TtucH6MEgJFLu3gJXvzFYVr94wnrUpUIAGeFIHEAlnbbLALAESFaLwHAImTUfL21zpYRywOtvli/O3P2WASAIwIR+oG1EuKI5BVVW6fpqNCrhINRckPej7w9hLalUwdrpoMU+5G3VyIAnCUqpPM2Qu6xzrgRMpfVftWMYbpJWL3PmNzCxigRI99XueuC0jeMNT8jBId0XHkcFS23LblyRqu+I+8C3qZtIyC6AyBdIC/OI9DqCQCk+kPKP6T+46XtISC9qLiaADBiBu1tyONSfSKvUhCkldInavmeuoMAQJ/FFXUEE8Ssgko6mVdJiIaMuWoFOlQSzpy9VBvZO7Uo1ax+HPG7NjIfI3VBEpVV1VPmmUoqLK+jw5mlAuECCwql/O9i/0YJACOXdnEMuSZXiQCQazGNCkFSzORjmkUAqMVUUNpTvcIJq56YG9zIeRHrgoyVnw+j++uus8ciAIzOTVwny+xdLRClI1iaJcDrJSCUzqH8uYCw1yUxhNozggXqwSGvqMbm/a40rlkCvLPPmF5XCj3YoA6LZGNZFDhLkEjnw/LnV3OXkJMUjsT20YsHr9d2EQAJEBERwS0BXHAEWj0BUFFRIWj/eWmbCMg/So6a4cnRY+X3NWrW7C07UlBaI6SQ+vT3TLuo52oB4lxBAICIgEYfKR1/35+vKeSrYaYknMkvY45oV/XulVECwJEMCHrnoqceSJWNO/Lou+05lHayVDOlpFKf3kQAuPLyLRfIWisBoOesGKmjR8g24+yxCABHtfZG3I6MYCWtq1cD76wA72x7pdSKjq5b3s4IAWDE7U4vSeYMAYBv2sLPDtNaSYpMRwg96Rz0CvZ66+ndJ3mwVyXXA1bQQ1eTY3rn3FbqIag55BsoOWEWDxN5f3/9QZxbMk7cHcA1u9eqCYCGhgYh6j/+5qVtIiD3/3Y0UJEUPQRze+zdPYJJqFhg/r/wnkG6TQm9bTdwafn490x6+eODNlNTS+HjDAEAv8Zd6UW08PPDQhAoIwVC84DUSCGQnTSHuV4CwNnLmNpc1QgACMkTLuokmLFL5+0JVwDkccc83vvhhO7YEOK6Yc6aFBVo47PLCQAjJ9i+rrOCH3rUK9ywtInOzd6+tRpRYubZYxEARgRG6co4AdCEBuu97+rzo/Q+0XvGnRHgjb7f5eeJhY+z3xy9gr3eenr3i5UthKUUkAcNRMYDZMjp0SFU71C8ngoCEPbT09Pp119/pU2bNlFaWhplZmbatYiMjKRBgwbR8OHD6dxzz6V+/fpRcLB9isrWADZ3B3B+F1s1AQDT/6qqKudR4j20WATkOcshPC6cPFh3VGTpwsFyf7MthxZ+fsjOf94MU26YY3/yeybtP1lCtfUWysivoFfuch3pUF5dT0/9Zx/9vLs50rpaLnFHCQCQDZ9tyqIFHx/UpXFu5+9LPVPCaETPaCG9I6LvI5DZjJU7bcgDvQSA2pqcPehKBACiIT93x1nUr3ME/fe3U3ZEixnnR1wbIlTPXb3XRoBXW3dyTBD17hhO5/ePpWHdoykpJpC+/DObnvlgv7UZJwCcOzlmEgCsoJjOzd6+tZL2z+yzxyIAHLUC4wRA0z6zNNyuPj9GgtwZIXTMIBDcYQHAij/BsrJxNQHA+sazlCjyFLmuULS4+ky1tP4QvBxC/qeffkpr165lCvxaawIhcOWVV9L48eNp8ODBrc5CgLsDaJ0A9d9bLQEAn38QADCP4aVtIyDPaQt/VwTGOb9/nK7IuPBx/SPtjBB88Gi2fSaJYT2i6YVJAyg2XF9KM0d3g5UuyUiKKD3jstKDrZw+lKDBkBdHCYCvt+bQM+/vYwr/0BiM6hNLA1MjKCEykDrFh1BooL/dPhm5jH/2RyY9uzZNl7CqByO1Okp5mBfcPciqDYFvJSxINh8osHZllitAYVktPfruHtp2uNBuGWHB/jS8RzSN6BUjRA2Hq0RMeHsK8LNPvWMkrgJrr/SYiMsn6GgMAGfStcmfh9bqAuDIfhh9Vjxx9lgEgKNrPXm6kqav2C7EJxGLowHWlLBzlggyq70r3WyMnCMzBHij73cWAeFqfFhWO6zgha4mAICF/P4kJ3vlSha0UXMdNLLfbbVuRkYGLVq0iL755huXZS8bOXIkzZo1i84555xWRQSEhoYK2QF4ikDjT0urJAAg9MPvn2v/jR+I1tiCpdmGwDX2nGT652VdKDkm2E7AhHCLiOdfbsmm73fmKkbM1xMt31WYsnILq5noOzIuKw+1kobFEQIgt6iaHli1UwgsJy3jzkuhe0d3I5gO6imsgFxKwpk8TZnZWQBYFzVkY5i2YrvNuYKVwKLJg6lrgn0qPT2YaNWB2wXL+gAXusdu7UOjekfrzlEtF4y9yQJAfoYdTf8JvOSZB1oDAcB6doxmZdA6a/LfPXX2WASAo77JRvLVG8VHrG+WAO8sASF//t0ZV0U615ZCALg6C4Deb5g7CADW+wLfC6RfRpFbFGmlC3T02WgL7SorK+mDDz6gxYsXU3FxsVuWfNlll9GcOXME94DWUCD4gwTAH04CGNvRVkkAIO0fHh6u/Td2GFpzbVbQPnG9MHGODA2wLr+4vI6yCrRdRxDldt6EfpQcG2QKdEiDN3f1PvplT7OJPgTmJVMGU5+O4S6Zg/zioiY8OUIAyLUJmPSEizvTA2N76BY+0YZlEqkknLEu7o5oAWHaueiLI7T1UAF1jg8haJYHd4uiQakR1rnrvaCir3c2nqDXvzlqs2/Xj+wgCOOB7Vyf5oYV1dmR88MSjL2JAGDt94K7B9JlgxIMPSOs5601EACsdV00IJ6eu6M/IZaJO4qnzh6LAFDKHqG1blcRS2rjtBQCwJV57rVwb4kEgCvxYbkUGHGRcORbJ8Uc4y9Zd4Te/+mk9Z+ligf5neGuK1Np2rXddVlXGtn71l5379699OSTT9K2bdvcvlS4BsyePZsmTJhA7dq513LV7YshEgR/TgIYR7rVEQDwmyksLORp/4yfhVbfYsfRIkGAzinUFu7VwIBP+r2jU2niJV0cTnvkKNjyqLzox1VCI8uUT8182igBwBIcHdXOsi5YSsIZS4PhiI8iS4iRX3b0EgDYN5ZJNKwT5k3sT8jL7urCIk3U0jopjc8SIL2JAJDno8Y6HNlvVgCs1kAA4DlEqkS8S8TiTNAukHpLvzwiWO8gxkVUaABdd3YyxUuseTx19lgEACxtlt03VHBx0VtYUc7P7h1DL981kMKCXEeatBQCgPWem3hJZ5o5xhiRC/xFl6iislpKjg2mbkkh1DulKeaIv5+vzRYZeb+y9tas9ixrPWjMZ4/rZYjoxhpY7zMlws4dFgCYw+70Ypq2Ygfh3Y8ivi86RAfaKCVAIC6/bwgNTI3U+2i1+XpQVK5bt47mzp3rNq2/Esjjxo2jJ554guLj41v8PoAEgCsAMgRwSwB929nqCACY/cP3nxeOAAsBXESf//AAgQwwWiCcXT08ie4ZnUopsZ6JrMr6wGNeM8b0ECLMyy9MetcIoWDjjlya+95eG998NQHRKAHAqq8mOCrNXSkKtZJwxtJgOKL53nqokB58c5f1EiQIF1OH2ASUNHrB3HQgn+a8vcemT3e5ArD8SB0RaFk4eBMB4Ir9xvPwzsbjtOyrIzbH0BG89DyDzgp+GMPI2cNZmLp0u82z7oglDlL5PfrOHtoueZ+yBGxPnT0WAYB/m3Nzb7rtgk66tZQslx1HXQnUzoOz58Cs9qx3sCPvVGDBcjubfl0PuvOKrnb7Y+SMe5IAYBFGjuCj5DqjdPbcRQCUVdXTnLd3058Hm+PWwLIAhN+05dutWW1c7ZKo593ZkuvU1tbSW2+9RUuWLHGZr79RPC688EKaP38+de/e3WhTr6uPdIjh4eGtNvOBqwFvVQQAT/vn6uPROvvDx3nDX7m04pujlFdUrblIXGhvOCeFrhmRRAgg6MmiZDqOOcGPfsrV3YTAbUZKo8UiuBU8/cF+G590LTbfKAHAMmU0agGAC9GXW7LouTVpdkEE1YQzuQYD+EDLDnP74PbaGjxWHAmWr6PRCyowWbk+3UYbi7m5yqpDeg5Y0d+NWgDkl9YKAQwh0EmLNxEAmNeBjFKauXKnTbpFaM2emdifwoO19xskx8Nv77KL/dFaCADWecbzjuBd5/aN1SUY4+y++W06vbGh2ZIA2LMyWnjq7CkRADivr00ZRN07hGm+Klln3hHiUnMghjBsNH2cWQQA1gIrrAdX7bR5D18xJFEIsBuq0yqC5ZqHYKTL7xtKZzECzxp9v8oxN7P9H2n5NGulLT5GAwYjDtEDb+yysVpUs9ZxFwEAHOWR/m88N4V6p4QJChWxSGMD6DnvbbkOXJVXrFhBr776qsdhQIaA559/ngYMGODxuTg7AZAAcHEIDAx0tqtW375VEQAI/FdRUdHqN40v0DUI4AJ76nQlbTtSJPiUp51qykePIGyIPo/UZ/07h1NkSDtdF2LXzEq7FyUhDC1BUNx+cWe6dqQ2WQHBH1kNcIn/ZfdpO4FaSyPIIgC0fInl/oKYM8zop1ydqmm9gP1a92e2kEKvtt4+u4eacIa5vvDhASGoo7TcdmEnwV9R7cKKLBDw1X/vhxM2bVlaREcumKzAiO5wBWC5QhgRhGDW+sya/cwMAt5GAIjxGnDepOXKoYn02C19KCKkOeaH/IlDDAGkSUTUd3lpLQQA1sWyPoHw9ejNfeiqYYnk62Of/UHEQymVp5KW01NnD/OVR2QX14AArsjeoparvKSijl746IAQCV1apl7Tne68oovmO0v7bW5bw0wBnjU3I+PDZWz+mjQ7bPANePzWPpoBXZVSQqp9dxx5v0rXaWZ7Z/AB0b33RLGQllf+HlI7e+4kAOR9450fHRZA+0+WChA74lpj9PloLfXr6+tp1apVgtCttyB432233UaDBg2iuLg4m0j+dXV1lJOTQ1u3bqWvvvqKfvjhB73dWuv17duXXnzxRRo6dKjhtt7WACRAdHR0q4hv4E5sWw0BAFMamP7DCoAXjkBrR0AtqKG4dlxskdKtR3IoJUY1saENjRZKz6mgQ5ml9OfBQoIJL6vo0VSwNPoQXG+9sBNBsA4NbApkFxIUYE0lx/KrRpubzkuhe65KZVovYJxDmeW0av1RQeukVLS02UqYQcs2eXQ3Gtk7xiblHcbdlV4iCP9yl5FRfWIE4SEi2FaQdPSCydKmudoVgGUaDyw7xgXTnHG96Zy+MUyhDz66X27OptU/nlA8L2qWHGanARTPhxJRhvXOGtuDzu0bZxPDA+v85H8ZgkabRTCh39ZEAChp8LHO8/vF0h2XdaFBqZE2Qq5IGq5cf4x+3t0cjFTEfMb1PQSM5NyBp84e5qVEAOA3EB53X5lK0GYi3ahYxNSvi784QhlnbIkgPe9GR78/RgRw1hhmt1d6p6oR0bA+2fD/7F0HmBRVuj3dPTknMqJkRSQbMKKuAdeAyuqirD5UREQMGNZVV8UcARUQMCvmnGDNYEIRJEgSAZEcJufU3e87t6mZmpqq6qqejsP9v8+3T6fqhnPvrb7/+dMvO8U50/7+kJSZNm6gYX6GQL+vClbhft8MH+YROnVw+ya/IVT8txdU4t0ftuG1b7Y0+w4x8TC9dPi91ZNQEgB6YQ3qMfAM3XrBIbplYwM9D63xPeYp++CDD3DrrbdacvtnnP6kSZPQpQtDloxJWQUr5hRgQsGnnnoK8+fPtwUhPQFYfrBnz5623ovGh+Pj45Gdnd2qSh4GG+dWQQDwQJWWlkrrf7B3h2xPFwEy+3TNI/O9ZW+l8ByIdzlFPByV7SE9ctAhN8nUghYMaKlM0x2bl4xgip3qBnoWfe1Y1GUEzZQOJlekMt6/axbi4xyCrFi7pQy//VXczBV7UI9sobwtWtsYk2gluzddu29/6TddRZZExEHtU0W7brdXxFTrKYJmpR8DvWDycvXw2+vExU8twQ4F8FcNY2D3LHTM9SVHKyqvE9b+zbubelVxnU4Z1F5UQ2CCKkWMykVGigDguMzmq15vvcof/HvnNilN5t+aCADiw2/Zo+/8LuKw9cTqmeC7o4Z1AWOTjUJqIrH3OC4tAcDkhPUer0jCqZaD2qUiNckFKv+bd1U084jis6Eu+xpuBV675oH0b/ZNZfskA9pl+8LSzCrs0KLMShT8thtJoN9Xpb1IvO8PH6UKkdfrwNb8CsOSwySe7r2kbwOZr4dRKAkA9qeXfJf/nd+JaVcNFOFDUswRWLRoEa6//nps29b0t177Fi3yrApw7LHHghZtu0KjKL0BHnnkEb99qds+/PDDRVhC9+7d7XYZdc8nJycjMzMzIPyibjIhGFCrIAC40Zn5X5b9C8EOkU0KBGi1WLByLz5ctA3LNxbrXg7VUPXomIbLT+0KJsWJj7P/8bYKe0FpjXDhf/f7bX7H5K9N/ohfcEIXjD+ju+UYTr0Lh7YfbRkiKh10x/9k8U5/Q2r2d6UCw0XDDsRXK3bjvy+vanjGrGKBuqHVf5XgrrmrAyJOeDlljCuVBasXMCPFWPv+n7srcMPsZU1cPkMRCmAU325lMTj/Sef2Ai+tjE1dvqmxVvHN5/cWJR21EkkCgGOh4nnX3FUNrqpW5kncxw5nPo0E3Pf6moZXWhsBwIlR4X3lq82YPW9jQN8QYnXpKV2FBw/JMzMJ997jWLQEAIlChoJwXY08oPTmYIcYtbLH9J4JRAFXtxOp99dsKcUDb66xdcbU4yaxMnm0L6mcmURCgVePJ9D+W4oP8/swMaJZ6BLHGWoCQK8iAfvl2WCpVa1HXKDnoLW+t2vXLkycOBE//vij6RRPPvlkER7QuXPnFkOxYcMG3HnnnVi4cKHltk477TQ8/PDDItQgloUeEykpKSIxoBXviVieayBjbxUEQEFBgSz7F8jqy3f8IkAF+/WFW0QCnLJKXwkcO0KFifGQvOCESug2uHFnGV79Zgvm/bLT0H3ZqH8q1axuMObUrjggL8VWvgP2vfC3Pbhz7ipDfPSUJiodc7/ebOpurR4vlYxh/duKMlNKBQZtvXc7VoiqGjdeW/CX5f7pKnzpyQeBxENyoi+0QU8CvSAqbZEUmTx3VRNFLNihAOyLF9LH3/vdcjWMdtlJuPrvPTB8SHtBaNW5vXjorbV4T+WxYJQBOtIEAOdrZ71psZx0Xi+hJH700w5MfnV1w1K3RgKAk+M5XretFE9/Yh5mo93zvPjzTDIhpgXvVPF6OPce+9MjAO68qI9Q/qe8v143lEE9T+6Ha87ugTOGdAgpmcs+I6XAK/NtSf88Y+98v800VEi7f6x+V5X3Wvp9jeT7geDD+wNDVI48OMeSR2GoCQCj6ihGVRtCdeeJxXYZ90/L+pNPPmk6/DPPPBP33XdfUJVvEg933XUXPvnkE8vQ3XLLLZgwYULMu9ArJAA9AaQ0RSDmCQBZ9k9u6VAgQFf1eb/46lvbsRLpjcWKa2Ow5kDF7PetpcIyy3+251c2c2XnhfagdikY3DMHQ3pmo0+XDEuZ8M3GuKOgCh//vAPfrtqL9dvKmiiwZq759Kz49re9+HrFHqzbWortBVWiG8X1mFmGT+zfVoxVa13QK01kt947vRGWbijG50t3gpnK1a6/tPIzCST7Zy4FdYywERYtvWAaeUcEOxSA41fiuZngbPH6QrFuSsiDskdY6/yEw9qK/aItMfnl8t24+dkVDVAYVY2IBgJAGaR6v7EyhHK26dHApJ/nDO2EI3rlNFiytQpRayUAFHx4wScmP/9eKCqD0HtCHQJCnJgklTkweC7aZydbVvzVZyZce8+MAEhKcIkzQI8ufrsY7qJ8fzhPkhskgQZ294UbhUNaooBHA4HAMfA3aM1fJeK3gOUhN+0qbyCHSTZ3a58qMD3+sDa2sW3p9zXS7xMfkt/LNhaJ3z3+rzrUjN9d/uYFer5CTQBw/NqKOmZVCcJxZvz1sXr1ajBJHpPnRVJWrFiBK6+80tQdP5SWdxpKWe7vnXfesQRDWlqaSAo4YsSImLeekwQgAUBvACmNCMQ0AUCX//z8fJBZkyIRCBYC5VX1eOzddSLjvBVRYkfNYvhoxX187ICQegJYGat8RiIgEZAI7E8IGHkAkACQIhGQCNhDQEsAWMm9Y6+H4DxN/WDevHm49957hTU9ksntGKZMZZqZ/42E7v7Tp08HY/BDIXv27MH9999vmQAYPnw47r777qCEIYRiPnbbjIuLE+UBExL0E2jaba81PB/TBEBlZSVY+o9JAKVIBIKBgFHZJ722u7ZPxfTxgxqSpvEZWpRYWvCFz/8U7vhMNqWIUeb4YIxbtiERkAhIBCQCzRGQBIDcFRKB4CCgV82DVQnoKRNNUl1dLZTtmTNnNmTaD6V13d/cf//9d4wbNw5//PGH4aN33HGH8BBwuYJPTLIqABMK/vLLL/6GKv5+2WWX4d///jfoBdCahMp/bm5uzHs0BGtNYpYAILtXXFwMHnQpEoFgIGBUO5xt03WR9epJNrEEliJMfPO3Ae2adW8UG69NiBeMccs2JAISgehGYE21A2+UulBQD2S4gH9kejAoyRPdg46i0dV4ga8rnPi2wolKD/CvLDeGJFsj/iUBEEULKYcS0whsy6/CNTOXNiSqZe6PaeMGgGEA0SJmlu5LL70UVLTD7Qr+zDPPCGu6kbD8HskKlvoLpqi9IPxVHWC/VPip+I8ePbrVWsoTExMFCSAFiFkCoKamRhAAbrdbrqNEICgIfLFsN257YWWzTNiMdWXmcyaf09ax9xdz/uPafNzy3EpUVPvCVGS23KAslWxEIhAzCJR4HJia78Se+sYaznlxwHU59chtLD0fM/MJ50D/rHVgXpkD62udqNun78c7JAEQzjWQfUkEiAANJLPnb8Kz/9vUAEi0Jf+zYum+7bbbhDWeLuHhkLKyMtx444349NNPDbtjWcBJkyYF1fqv5wVhNl+W/Zs8eTKGDRvW6i3k6enpguzY3ysDxCwBQNf/ioqm9anDcZhlH60TgZLKOpHQjImgFGEiuitO74bLTu3akP25utaNe15bg/lLfCXsGNs//erB6Jznq52uFa1XgZ1M9cFE+vF8FzbWNiogdtp2OYBEeIXlskOcFwOSveiX5EViYM3Z6Vo+KxGIeQS21jnwZIELFSqDP8/O/2W70T/JmhU75kGwMQFS+l+X+6z9hW5Ai5AkAGyAKR+VCAQBAYY2Mino3a+ubkjoyOTG068eJJI6RlrsWLqp+DETP0MCwiFr167F2LFj8eeff+p2x/HMnTs3qLH/duP9TzjhBJEgsEePHuGAJOJ9OJ1OkRQwOVn/3h7xAYZpADFJANDqzw0uY//DtEv2g25+WJOP62cta2L9v3J4N1HbWpv9nFnTb31hZQMq/tz6mV1+woylKCyrFe+MOqGLKDOmbTccMNOV9odKJ+aV+VxpAxVewgcneXB+pgep4UmQHehQ5XsSgYgiQMV/akEcdtQ1DkN6ABgvCRX+d0t9cbBOePFTpRPlqm+VJAAiup1l560cASb5W7SuAIcemImEOAd2FVWDd55FawuazJzGkXHDm9+PIgEPdYEPPvgAt956a0PMv9k46HIfrqSAn3/+OcaMGWM4nKFDh2LGjBlo1655KGkgWFrxglC3y7AIlvxjgrz9SZhrgaEA4fIEiUZsY5IAkNb/aNxKsTsmxuvP+GQDnvus0bVtQLcsPHJ5f93YNm0cnFH9cwURuv/f8fIqwaBTWFqNbacnh8cFTW9lVlQ78GKRCyQEFHHBiyNTgKNTPOgU77Pw8+/raxxYUOHE+hrAjaZm/zQn8M8sGc8cu7tfjjwcCGyodeCVIify3Q5kOr24KNuDvonS+m8F+w9Knfi8vJFllASAFdTkMxKBwBBgacIrn1jSLBRS3Vr3DmmYNm6goedjYD237C1WA2PivwceeMBSQ+FKCvjUU0+JCgBGctFFFwnre0ut0Xa8IDiWQOMLBI1yAAAgAElEQVT9WdGASjOt6LEu+3tSwJgjAHjI9+7dK63/sX7yomj8VTVu4dr2+a+7Gkb1nwsPwQXHHaA7Srr1T3lvPV5fuEX8PSc9ATMmDBb1e/WEBMO0D9bj5a82iz8zXIBhAwwfiJQUu31xyXvdjQq9v4v15joHXihs+g7HT6Lgn5luHJkiFZpIrafsVyLQWhFYUuXAK8UumQOgtS6wnFdUIbBpVwWumfkrdhZW6Y4rPSUOj10+AEf0zomqcXMwrAx233334aWXXrI0tlAnBayrqxOl95gE0EgmTpyIm2++uUXx/+GI96fizzwGs2bNwqOPPop+/fpZwjjaH0pNTUVGRsZ+mQ8g5ggAaf2P9uMUe+MrLq/FxFnLsGpziSWFng9pQwauOauHqBJgJOpM1NEQO0f3/yn5LuxQJSbzRwBwbswj8EyRC6Wa3JvMDzA2243uCZIEiL0TIEcsEYheBCQBEL1rI0fW+hBgqOLEp5dhzRbffUgteRmJ+O+oPjiubxs4ojQHEA2EzGT/2WefWVqcUCYFpGJ+1113iRh/I6HyzySAgQqTodPr4dVXX7XUhN14f4ZXrFq1Co899hi+/PJL0QfnxLwGrSGJHufAfADhrgxhabFC/FBMEQC0/hcWFoL/K0UiECwEtAQAS9s8NX6gsOwbyd6SGlw/e3nDj6RZdv86txcPvbUW7/2wTTQXDQQAx6FNDGiFAOB7X1U48X6pEx6Nrt8z0YsJOW4kROnFIFj7RbYjEZAIhA8BSQCED2vZk0SAiY7fWLgVXyzbhfXbykQoQM+OaTh1UHuce3Qn5GZET8k/o9X6448/cMMNN2DZsmV+F5Su8I888gjOOeccv8/afcBKBYCWEAAbNmzAnXfeiYULF1oamt14f3pUkFiYNm2aqLqmyPDhw/H4448Lxbk1CEMasrOzER8f3xqmY3kOMUUAlJeXgwdKJv+zvL7yQQsIlFXV45bnVuCndb4kN30PysRTVw1EVpoxAaDNG5CaFIcZVw9C/27NE6kUldfi+tnLsPJPH6Peu3M6nhw/CG0jXDs3UAKAtcyfKIxDvoaHS3ICl2W7ZWyzhT0nH5EISASsIdBSAsBaL/IpiYBEoDUh8OGHH4rkdtQb/EmokgIWFRXhmmuuwYIFCwyHQEv67bffbkv5pA7ENmmJ37hxo7/p2Y73Zz6BH374QeQuWL58ebP227ZtK8IsWksYACfIHAxMhNgavBr8boh9D8QMAcDM/2SgampqrM5NPicRsIRAbZ0H976+Gp8s9pX269o+FU9dNQidDEr7KY0yW+6Emb+CSf4oo086ENed07NZdv/vVudj0uzGCgPD+rXFfZf0BUmDSEqgBADH/EKRC79UNTf1n5rmwYiMFpQXiCQgsm+JgEQg6hCQBEDULYkckEQg6hGIhqSAJB+o3L/zzjuGeI0cOVLkCaAnghVhLD5DCh5++GFL5Eb37t0xefJkDBs2zJJyS9KC43n99ddNh/PEE0+AY28tQsWfa5Cerp/Lq7XMUz2PmCEAGEvDjSmt/61xG0Z+TqwAMP3jDWIgcU4Hnp44GEN6mie5Kamsw83PrsAv6wvFewwdmDZuQJPKAQwVoHfB8k2N7lM3n98bF514YMQn3RIC4LNyJz4sbZ4FlokAL83SJAiI+EzlACQCEoFYRUASALG6cnLcEoHIIhDppIBWcgAMGTJElAHs3LmzX7BoBGW4gtUkh3bj/TkAK2ELfC4YyQv9TjjMD5AEYChAUlJSmHuOTHcxQwAUFBRI639k9sh+0atVa74WjNe++QuPvvt7w3+ma/9xh+aJf6fy/8CbaxvK//G/RUv8P8fSEgJAeylXAGASwBvzJAGwXxwaOUmJQBgQkARAGECWXUgEWikCkUwKSIPllClTxD9mQmv78ccfb/pMqOP9lc455ieffFIQDWZi13MhVrYX8wCQBGBegNYuMUEA0O2fBIAUiUCoENBa89tkJuKJqwbikAMyTLv8Y0c5JsxYKpR9ynnHdMa/Rx6MxesL8cg767B1b2WT9684vRvGDe/WLEwgVPMyazcUBID0AIjESso+JQKtFwFJALTetZUzkwiEAwG7SQEZ+z5ixAhLLvP+xk93fVYlMBNWAZg0aZJuKcBQx/vrjevbb7/FqFGjTMfMkILp06cLZbk1Cb0AWBqQoQCtPR9ATBAA0vrfmo5X9M7lre+24sE31zYMkCEAD47ph7wM42SAlTX1uPOV1fhq+W7xHmvkts9KAokBrVhpL5zotIQAMAoBGJbqwQWZ+jkA9tQ78Fm5A79VO8ECAtfmunFAvK+UwKpqBz4oc2FnHeB0AN3jvbgoy4O2ceZlBf+sdeDbCgd+r3WgzA244ctLwIoGmS6gX5IXx6f4b8cMd45gdbUDX5U7sa3eAZZQ5H9jT6lOoEeCF8PTPQ1zsbOGNV5gQYUTP1c6sLvegbMzPDgtzYdfoRt4q8SFtTUO1HuBHBdwboYHg5L18VVjUeFxNNRN5ziZoLGNy4uByV5wjRJtVGrgus0vc2BljRPpTi9uyPMg09m4Lvz7h6UOrK91CmwoKU6Ivs5JdwuM9ISYflnuxF91QLXXIfC08p62Lfqb/FzpxNcVTrF/1BjyWf79+wonvqt0YnedV+wRF7xoHweck+FB3yT9PVbhgRjfkionij2A2wtL7+nNVb2HNtU50CXemqeMP+y31jnwUalDlOckhi4HkO304rhUL05K88BlZzPue1bZk79UOcGEn/x3CjHLjnNgcJIHf0vzGK5rAF2avtJSAiAU58LKnvu63InvKhwo8jjE3klyeEWZ1LMzvAF9KwgS5/JFuVOsd6XXtyd5bpIdbBNiXQ412M8KyNwzTxa4wP2tJ0bVYEo8DkzNd4J7Uk94ztXfdLNFDcWaaPsr9fCb7cCyaidK3Gj4HnJ+beKAI5M9AZ8RdV/Eg2vC36Ciet/3Rf0bNDDJg5PTvMhQfTPNsFH21jflDuxx+77jyhp3iAcGJHsxJNmLNdUOfFrmxLicxt/RYJ+91tQeM+VfeeWVluLm+/Tpg5kzZ6Jnz54thuCnn37C+eefb9oOkxCyvy5dujR5LtTx/kaDorfBuHHjsG7dOsNx2wldaDGIYW7A6XQKYiMxMforXrQEmqgnAJjIIz8/H8xKKUUiEEoEdhVV44bZy7BuW1lDNyzvd8eoPujSJsWw6w8WbcfkV1ebDu3Atil4fOwAdO9gLdFLKOeptN0SAmB2oQsrqpteBPUujtqLsqJqqS+L88qcQsFULk7K+DrFe3F9rr4CubnOgTdLnNhS6xDKeIrDC16OSB7sqQN4+VP64igPTvTi4iy3UKLtyIZaB14udomKB1SASCgcm+oVpQ6XVjlAJYkXafZxaKIXl2YbK7zqfnkBnlfmU5p5wVOECikJAF7wny10gpdutVCRH5PlxmGqSz7n+lKRE+tqfHOmEpjn4oUTqPJCKMVqbNOcwMgMN45IMSZXtMSE8iQJGYUA4Nq+WeLCooqm7avHS7zH5rhx4D6ih3/TjldvPfTe0z6nKEO8eFepfh4UDPm8ev30+iFWQ5M9GJXl2Xdt9z1FsuDjUifKDX52jN7T9sG5flHmwM9VTdsyC5UxOjNq7Lk+bxY7RSJO7bnhGLhreiV4cVWu2zLZwzWmIjO/zCmUfu4T7vX+SR4Uu4FvK5xYX+NbaxJIJL1OSWuKm52zZfXZQAmAUJwLNSFjtOeomL1e4kKBQSQUz/CoTDcOTzYnN9X4sN8Xin3fO0qPRC9OSvUgywX8Vu3AokoHitw+Eq1LghdjLJCnXOMVVQ68U+pqss/9lYPlN+mHCocg3BTCj2OyQgCEYk20+0j7Xcp1AcPSPOI8bKtz4IdKhyBSiL6Vb6HRPiVB+2qxq+G7S9z4D0kZhTRT3uVvx9BU4MJMtykpx3V+vsiJLXW+tcx2AbkuHwOg/V2zirnVc9ban4tUUsBt27ZhwoQJWLJkiSnEzOjPigCK1Tkc8f5GA6LRlWP+7rvvDMdMkmTWrFlgksHWKAwBaNOmTav2Aoh6AkCW/muNRyt658RKAJPnrhK1bxVhUsDjDmuDc47qJEr4JSe6kJroanDj35ZfhWtmLsVfe5q6+yvvU+mnJwFr6UaTBEoA8JLyVEHzC27HeOCG3HpxEeQz75Q48Ueto9llSH1x2VALvFfi1FViqGRfmu0BLShqWVjhxIdlTlR7fFb+f2T6nlGryiQIXi12Yntd43/lsyQB+iZau3h/U0HrqkuMnxY2eiQM1lzaOc+nC53Cem8mxGZ8dj2+r3JiUaVTeCvojYLKK5X7GQVOcaHXk6NTPBid5cOEFtoZhS7s2td/uzgvxuc09XggQfFikRNranyeFxQ9IoH/XVk3KtVqYkIZh6KE0po5q8CF9fsu0mZzbx/nxXX7vAZ4AX+m0Im9BnNTt2NEAH1d7sA3FS7hIWGEIUkUKsdUxLhPzITK/N/T3Dg93Sva435cUOkUF3l/752b7sZJac0fpHfD/8qd4D7Ua0ePALCKPb9Nzxa78Nc+ZdBojNw9R6V48K99e8VsLtzjLxc5sXyfd07neC/GZbuRqwmD5N59q8RHEJj1e0yqFxdlBicXSCAEQLDPhdU9RwLlk7KmpJ4eTvwWXaUhxozwXFXjwMtFPiWdy3FmhgestqIWnvE5RS78UWP+Hcpw+az0HVWeVSR23i5pJJL8EQBKv++WOPFVRaN7jz8CINhroocXCYbZhU6h4FPoDXFFdlMSjFv3k1InPq8wP+Ns4bxMD05Obf4B4ZpQ+S91AzwrIzM86Kn6XWH/H5Q6BQGpJqLNSDk1PvTWGpPjwUEq4pTz4TfvlWIX1u8je/1hbv4F2//+GomkgFYSAXIl1F4H4Yr3N9oBVsoXtnYCgNgwFCAjI6PVkgBRTQDQ6k8WjAdIikQgHAjU1Xsw5f31eGPhFsPuWL5v1jWD0fegTPFMnduLh95ai/d+2NbsnZHHdsZVZ3RHbkb0uRIFSgC8UuzET5WNyiQnrVai+O+0mFNZoKVqh3Ahb24tOj/Dgw/KnEhzeHFQghe/VvncmBWhVX9cTtOLldpbgJfZsdlu4VarJ1RSZha4BAnR0KYTQpEfpCEVtO/TJf+NEp/yz7fpWkv3ez2hBe6FYnNFU1Gcf6p0IMvpRaoLooqCmqBg239P94jL3fZ6BwYle/FHDZqQCxzLaelenJ3uFhfLmYUuEZ5AoVX2/7Ld6K/jAqznvntIohcTc5sqaXyOFv0DEwC6CivWYGXenMeV2W68WerC5lqH6IvYMJSj1gv8UOkE10htGVTGTMyp/Bd6HOJiS8W52761+60KmF/elPSgNwcx117AfxUuvV50ifcp63+qSB6OkyQKvR+oqKa7gFNT3QJLhhcQVxJTygVamVdenE8xWljuEMp/ssPnIkwvCc55Z70DX5Y5sKKmqdKgJr3Ue4MeHFy7nokQ1n9aaNVEgB4BQOwXVDiEpZL7gl4xVarzwHGMyfYIbw8STvR4OTzZI7xbiPf3FQ6srG7qEUBF85pcNzqZhNJwH1H5X1zlO9Mku67M8aC3AVFGzxsqjWb8SDBzgdglAEJxLhQPDu5beoaQ+FIL9xzDdEj6kLikN9DgZI/wOOKzC8qdzTwCjk3xiG+RmXAfPVPkUzQpDKuhQqun5vM7+1R+c68hdft6CuNfdb73KvftNasEwOJKB14tcTUQhWbKaCjWRIub9ntPyz+/b3phZNrxGK2B2ptIeUZZE5K4RyR7cEm2vheM9lzxfa6b0TsvFbtEKFiy0/e7xnOtJ+p2+U2zGnZhutH2oz9GIinge++9J7Lm+5NLLrkExxxzjEjAt3HjRn+Pi7J1zC8wevRoJCQYh6r6bUjzgBUCoLXmAFBDQW+MrKwsJCcn24UwJp6PagKA8S/ciG53cCwJMbEicpARR4Bx/Y++8zvo2m8k/x3VRyT8U+S71fm49ulfG/59UI9sXD+iFw49MANOh42A6zDOPhACwMjC1TPBi6tN3I2Vy40yPVqQeTnmpVF5T+3mSuVP65pNa8qcQp8lTK0Im0FGqwrjXdUWZ7OLIduiNW1agatBOecYr6G1zoBo4IVseoEvVl8RXv5PVVmGSVao4+b5nF4lBSrEhfXA5TkeQWxo3Vk5hiuyfJZZWqGeL2okHvxZg7RroHYpN8KQnh7qeXHNOJdEhxf/MgipICFBN1a18kprPhWkeq9DuD/30SEp6B0wvcApQgQUIQaT8vQVHj6jxYD/rW+iRyj6xP/41OaXc2L6TKFLKMuKUOnpneAVZBG9SS7Map4ngev8erFTkBzK1dyKsqRHvliplqENsyFJQZdlkh+jMvVzF1A5/azCCcWBiTM8K93n3WAkWgLLH+bElvudcdUUYkCiRiHieHYZgmInz4TZGbZLAIT6XHCPPF3gbEJWMjSI4RH9koF/ZDQPA9L7Dvk7f1ol1cpee63Yie8rG63yXRO8uDCz8QyQ3OE+Uos2J4CVfvS+X2bfn1CvCcdDL433y1wNRJs/EoohbC8W+UheCs8WQ4G4dykktelRpY4a41l+It8pPK6430mume1zrvsThXGCEG/47dMJ48p3OzAt3+fV5G9fsB3FC6/aKwkAs2+H0d/CnRRwy5YtuPrqq7Fs2bJAhqv7Dl3vJ0+eDCriwU5WZ4UA+Pvf/47HH39cJMtrzUJihSRAa6wKENUEQEVFBUpKSlrz3pJzi1IEauo8mPv1ZsyZvwm19c2tNKNO6IJJ5/VqCANgFYCbnl2Obu3TMGpYF/TomBa1ir8CuR0CgErx26UuEfeutmRajTXWSxpIhXhinqeJOyrHxktWPHwWW0VoXaaru+LiSkX0+jx3w2XNbBtpL4Z81sySRtf/d0tdDUoUXdiZi4CKr5Fo30l3+lx8eQE3Er1kXLx06rmV85Ja7kYTl2ytYuSPANCuAS+81+WZW4fnFjvxo0qhsBr7rlVelX1yRY55jgQtSUFXWOYcyNp3KddiSWX0ifymMcxW8gfoKXEMi7ggwyPc5o2EbvfTC5smUDsz3YMz0s0tudqzZoUAoCcF3cnVwv1ErxijhGJqRUJ5j7HmY7KNSXQtyaMOMTHCQfsO3Z8n5LiF9TvYYpcACPW5KHb7kuGpSUUqgWdnuHFiqvF5p0v45+WN60kPJ37/1Pkx1NhplWYr51X7jhVlPhwEQKjXhB4wU/JdwtuMwv9LUoreSUaifYfP+SMN3i91isSg/Cmg94bZt0LpVy9fjrYf9feI5Pj4XA9IqpvJR2UukWRSegAE9sVZtGgRmH2fMfr+pHPnzpgzZw769+/v71Hdv9OIyVKA06ZNC+h97UsnnHAC7rnnHvTo0SMo7Wkb2b17t8gBQIyMhPkKbr/9drBsXmsXhgHQ26K1SdQSACx9UVhYCJYAlCIRiBQC2/Ir8dxnf2LeLzubEAEDumVh2lUDkZni+/h5vYxH9gak9Hu8XuwprhHVBuJcBinTQwCAVilRuuBllq7TzCZOKfMAe+ubJ3qjqyItrFSA/OXW0yqfRoqu0TQZckDrlmJI0XNfN3qX5MXUgjjsqGt8Qi+8wOjCZkVZ07rRWrG86hEAjFm9OsfY4q2eo/ayT6WQpAiz2+uJ3Us429CumxXrFN/TKq/+yAllvLxc85KtXH39vadnXddz29XioafE+bv8sw26YtM7RMm5wP9m5b1ACAAt9tkuhmx4QELKTOz0pUcYWMFPb33NvGRa8vmySwCE+lzo7TmGqZxvUP1EmbvdeWgJAytnL5B9HQ4CINRroiX0rBAfXJcXilwiV4giZhirrfn+vrXq/a5dR/6NORjo2aSQ3Nq9QY8SJk81+10lGflisROXZQdWgaYlZ7I1vBvupIArVqwQVQisEA5m+F566aW45ZZbhFU6VLJy5Uqwnz179hh28fDDD4vQg/1BWBUgLy+v1XkBRC0BUFdXJ7L/kwiQIhGINAKM89+ypwK7i6uxaWeFSAR42qD2SEs20Lb8DJjbOr+0RhAL7/+4DbX1Xky/ehC6tU8N21T1PADous4Scox5rnB7hZurcgKptDM2mm6RQ1N8CfGsuvlqlRl/ip0aBD0Xe7Nyg3oAMh6c5fbUYhSDa0eBUtrTu3j7s7zqEQBWlC+lT+LCRIeMT+YuZP4AM4tXOAkAxqMzVlyhMqyut90xBkoA0KOEFkNm21bEiiLPZ7X7w8p7WiugFVIpUPJF60Vh1lege1Ab/02F6+JM88oSgX7Y7CrOoT4Xge45u4p2ICE7nPtje11N8mJ0jffipjbGpKLdcRkRGv5yAITyW2V3jyhz0BJZZl4ZeiFbge5prQeb1pNJeEwlGodZBdqvfK8pAuFMCsiQ5oceegizZ88OaBlCFe+vN5i5c+eK3AJG0rZtW7z00kvo169fQHOJxZcYCpCbmxv0cItIYhG1BABd/xkCIEUi0JoQKK+ux4KVe4XS/+uGoiZT+8+Fh+CC4w4I23TthAC0dFAtIQB21UPER6pjw+0oyhy73uWNtdhphdG6LWtxMXpOjUkgcd6BKl9218KoXJ4VpTxQJdSuIh+IUsF3AlXGAlXkA33PjlKuYBEo9nb60tuDzDA/wiDhpdE68b/bPZNW93Ggyp2/9gM9F4HuObuKtnYdrYY9ab9f/jwH7I4r0LPqbz3490DXRLtHWHaPuQ9YxtJMtGfMzHNATSIzHIxJQgMNeSFxThKd32CKNsRNGTOfG5LsxVkisak0hlnZQ3afCWdSwLVr12L8+PFgDgI7Esp4f+04qHvdeOONmD9/vuEQTzzxRDz55JPIycmxM42YfzYzM1NUBmgtEpUEALP/MwZFWv9byzbbv+fBfALLNhbhre+24rvf9jYpMahGZli/trjvkr5glYFwSKwQAFprYyDKhl6suJEb51RWDlAl9PMXh87x6CkFofYAMNsj2vrztCjx0spwDiVBnCQAXGBGb0WsWPL5bCAeAHaUcmU84SAA9M6Fv33L8ekp5dHiARDqcxEuAkCbf8NfzgBl3tr9GQ0eAKFek2XVTlEdg4q0IlZyc2jPmBnG6rwXVn4T7P6Gays+qN8nocGqAGeke03zytjtUz7vQyBcSQGZC4C5BO677z7L0Ic63l87kIULF4pQBZZgN5K77roLzAEQ7OSDlkGJ0IPMd5Cdnd1qQgGikgCgWw7L/0mRCMQqAozr37CjHB/9tAMf/bwdZZWqNMA6k0qIc+LMIzuKkoFtMsNTMjBWCAC9BIJ2rY16l3YjBVgbs8nkcJdlu9HXoCwTl1MbSx1oDgC789JuJVrQPi5zimz2TNbIxGG0VDFkguXyWEO6bt8lWRIAkgDQC4XQxifrfYP1QjyiJQeA3niDeS7CRQBoMWZ1hfP9JBoMJLQlUh4AwVwTvVwWVvLE2MmzoP69tPLtDOTusqaapRWblkNVt8PfFZb/HJHuRl+dSiqB9Nna32Gs/19//YXFixfjt99+w+bNm5tMuV27dhgwYIBQeKmcM/TYnzAp4PTp03H44Yf7e7TZ3xlXf9NNN+Grr76y9C5j8e+44w6kpKRYer4lDxUUFAjXfzPrf8+ePUUYQ+/evVvSVUy+S8KDHgCsfNAayI+oIwBk8r+YPBdy0PsSAe4qqsL8JbuEtX93UbVfXHp3ThdK/xG9c5CSGB7LvzKoWCYArFh31ODrXYyNLnG8mM4qdAlruSL+anZrk1wZVThQjymYIQCb6xx4t8SJTfss2iwTeF66G/2TvQ01wwNxyw/UCh1IX8TG7nuBKmPsKxBLfqDvRasHAOfDOOh55Y2lA+l2/H/ZbvQ3UTC0OTXsJK/0+1HUPNCSEIBQnItA95xdRVuvHyq1LD1nVGxBGy5F8nJMlhuHmayl3XEpy2P3rCrvhWJN2Lb2jGW6ILDqZJI0U23VJ6ZMasvQAT1Rfy/o+n9ptkeUDA22MGktv+VLq50NZK22D46VHgEXG5RiDfaYYq096hFMtvfuu+/i9ddfb3HiPb35n3baaWAivDZt2tiG54cffsA111xjmmRP3ei1116LiRMnhpQEsJoU8dZbbxUlDV0uf6mfbcMSEy8wISBzAbSG6gdRRwAwUQZrUNJVRopEIBYQKKmsw4KVe/DWt1uxZkup7SHnZSTi2EPzcNrg9hjYPRuJ8eGpBBDLBIBVd231Ymjna1ZWSyn3pHiU+lPo1fW3mSzx9DSPSMpnJsEgADg+1n7/qsJ3WWQM6/A0N05Lb1T8W3JhlwRA8xUMhDiIZgKAJSZZ2YBZxRUxU+i1VTUYWjI22y3qoodCAiEAQnkuwkUAEEt6AbxV4mqofuJPoed3gN8uhvlwNY9I9uCSbI8hYcA+wkUAhHJNOI899Q5QoS/Yd3X0p9Az/GV6gQsl+55ndQ2WsiR56o8A4N+t5MpoyXlgGBe/7dz/PKN6YqXkaUvGEIvv0opNCzWT1Jm5sQdjboFa560q2+oxXnbZZcI6H4pydAy7fv/993HbbbeZYkaPh6eeegoHHBC+XFXBWKdgt5GUlNQq8h9EHQHAA1tWVibj/4O9Y2V7QUXAaly/3U67d0jD5NGH4tADM+2+avv5WCEAtKXhOFF/ca1WLnBmrs68cL1c5MTy6saSdKx1fmV28zr2iyqdoEWU7/DSydrQo7PML916F2/+NzshALwTcoyLq3xjpOX2n5luUZZOTwKx2EkCoDmSrY0A4Ay31TnwTGFjbXuSWKeyxGdG031MXYlhJL9U+qqDUCEdlekG8waESuwSAKE+F+EkADiX91jBpNIpQnoorMIyPscDJvdTy+81DrxQ7BKlKkUW+QQvrsp1+63UEg4CINRrouBAT6yXi1wo38e98pt4QaZHJNxTC0msOUWNuV5I8F6R4zElsbTnvmM8cENufUMiv1Dtf451frkLP1ToEwEkLq7L84Bz2J+FSixd12mV37hxY9igoNI8btw423HhTLbHcn6ffPKJ5bGOHDkSt99+O5iFP317aZMAACAASURBVFhCMuLtt9/G3Xffbar8k3h45JFHcM455wSr65huhwkQSQTEskQVAcADzNj/6mr/rtOxDLoce2wiUO/2YOPOCuHe/8WyXX7j+pVZ9uyYhuP6tsHgntno1j4NSfE+C83KP4vx3Od/YtXmkiaAHNg2BY+PHQCSAaGUWCEAtO71xMROHWY+X+nxlX3bUd9o5aT75tgcYys9r1OflDrxdYVPuaewFvvQFK9wqS12A99WOLG+BqLcHRNInZHuwYlpza3veuvYUg+AT8uc+F95o2LgzytCEgBNVyEQRZ4tBPJeNHsAKKjQ4shEautqfMo9T0rXBC+OSfGic7wX62sdQgnZve8MtY8H/pXlxkHxoVU87BIAoT4X4SQAlLX5rtIprMGKYsvwpcOTfaVYGd70U6UTK6t9CiK9gI5P8WBEpse0jrzSdjgIgFCvifpkk8x6pdgpSC3uTCbQ65Xoc+/PcgG/VTuwqNKBIrdD7HF6rjDkhdZ0M9EmZSRJdm66Gyel2dv/JGrmlzlxWY69zP48n28VO8CEh+oeOQd6fJ2dvv96zVJnoNV/5syZIbf6a/cIFWOW9xsxYoTtuHA7yQeVfvv06QMm4TvmmGNs96cdOw2utOgzn4E/GTNmjMhFEOtKr795Wv07QwAYCsCQgFiVqCIAyEQxAQeJACkSgWhBYHdxNT74cTveX7TdUlw/x00l/tyjO+OMwzuALv4Og6BNehI8/ekGvPRl08Q0o086ENed0xNxrtB9XGKFANC6HBNfq2WelD1U7HZgan6jhZNenhdleYS13kx4iXy+yIlKr0OQDgVuB6o9aFCQaAFlRuiByV6RaI8WJ6vSEgJAq4RYqcMuCQBJAPjbmwsrnPiozIlsl680Gd2jlaSRVHhSHMAB8b69zjABG9vdX9eGf7dDAITjXESCAKDyRw+NnXVAXhzEd4ikpqII8rtDcpLE5MlpXlsl40JNAIRjTdSbh5gwDOK7CifaxHkFaVLm9pG0ym9HusvnRfa3NOtZ9b+pcODdUldDFRW2ZTf8hWObyfwybjQpQcs1IPl2RY4b7f2kAlJ7nCnzpnfaDbn7JwFAJfb+++/Hyy+/HPA3pqUvMingtGnTMHToUNtNLVq0CNdff72tPAUkHUaPHg2GBXTq1Ml2n8yRsGrVKjz44INg1n9/0pJ8B/7ajtW/MwkgkwGGIiQjXJhEFQFQVVUl4v+lSASiCYF128owYcZSFJbVmg4rPSUOI485AGcc3h7dOqTBaaT1a1rJL63Brc+vxNINjXufyQGfHD8IbUNYESBWCADC9VGZC5+V+Sw6ivhLiKWG+a86B57K9ynylE7xXlyf29ydX/0OLTUvFjmFm7Oey21L92hLCACtV4RZ/WplnJIAaLpigVjy2UIg70W7BwDPFa20X5Q7BZlFy360pHiyQwCE41yEmwBgbPvsIhdIhDKhX2+TaiSBfJP0SkFaCUXSlmc1SqoajjVR5k0VeG6RL27+1DRvsxCWQPBR3tHmDFD+u1FIhl5fwhOizIFT0tHEYs/fAuYjOD3djRNT/XsUaHPU0Ivhxrz9jwBgxTCW1GO8vx3JysoCLenqRG5MGtiS0IGTTz4Zjz32mG33fCrjH3zwAZhcz27OAs6DYQGjRo1Cr169/FqjaWRdtmwZXnzxRdGnFRk4cCCmTp0KZv+X0hSBhIQEcA3i4sKbwDtY6xBVBADd/3mgpUgEogmBypp63PnKany1fHezYbF8H5P3nX1URwzolhWwxf65zzZh+scbGtpvl52EGVcPCmkYQCwRANoETwTKitKrAKpOjmXFdVOpyVzpZgypG8dauJTZ3bMtIQC0SpGVsoO0HL1R0phZWnth5/WR/iZqq67MAdB8VVsjAaC4aGc5gYm57mbx5Xb3djCft0MAhONchJMAKKgHZhS6RNjF39I8ODcj+N6RevNhBYhxOcYKpTbW3ux7HI41Yf/qPANdEnwErx2PLCt7VkvkKe+w4sCFGW4MMMiFQSTfL3VhYbmvNOvEPA+Yg0YR5beA3mTX57nBKgNmwjKvTxc4Ub2P0N4fPQDo9k/X+2eeecbK0uHggw8WivLpp5+Ojh076irLbHPlypX48MMPhYJstxx5oEkBW0ICKJPv3r07jj32WFGasH379g2eAdu3b8euXbtEGcSvv/7alqeBVP7Nt1asewFEFQHATSrd/y19y+RDYUaAcf8Pvrm2oddBPbIxalgXHHVwLtKSWs7+fbc6H9c+/WuTWT1z3RAM6ZkTkpnqxcRbcSMPdDBaRTKQOsrajNgci5UESNos570TvBifa3zJoqWNWdG31zmQ5OCzHvQMQYbzlhAAWo8GYsHL47W5zbNY8/Kp5DJQ3Ln5vLqUFRUNkgNnZ3iFi7cikgAIDgHwQpELv1Q13uqtWOy02DNGmcpBnsvcQmjX24Ax0Uwex9CWLvHeJq7JgZ73YL5nhwAIx7nQU5itZIS362qvuIuvrnbYDnmyi//UgsaEeHyXSuqVOW700Hz3lG/Jwkon2ru8oFVc+aY4HcD5Gc0t2OFYE47563IH3i9ziWSJ/ggMu/gozzOHDD3JuAe0wv/CMzogyYM+SV6BYaEb+LXKibU1DhGKYFQhRtkb1V5rFWTUmO6POQDsKMy00NLF/uKLL7ZVRo/VBObOnYs5c+bYIgICTQpoNRN/oHvX7nsnnHCCCK3o2rWr3Vf3q+dZDpGlIGMxF0DUEAAs/8f4fykSgWhEYNOuCjz45hqc2L8dTh3UTsT1B1OW/FGIsU8saWiyQ04ypl89CN3apwazm4a2tDHxyh/OTPeIRHbBFq0yQ7f6y7Ld6GvDnVWbSZpj9JftWvuOv1JPbJNEw5slzoaYUcbWDkryNlzq1NjkurxICTBNgx4BwNhqZq32J3p5EfgOx/qPDA/6J3vBuGEmbWMCsXK3Fz0SgE11jRd2YkeLFUuFfVjqFJdTbVjEB6VOfF7eOEGryRe1GFolfOwoe5xvvtuBafkucdFWxAqGjG9nUsgtdY0XeX9JFJX2tR4AVpR57TtWqljMK3Pik7JG7K1iqCUAmC3+BpMs4bMLXVhR7cNBSfw3IMkLWhXVW5v7g+7O4Q4N0NsTF2e6cYROtYtwnAu9b6eVvWOX8NNaebn+DM84NNHTLGEdY9FbkgVe7SGl7HNaz/sleUWeFJKFS6scWFLlFKEI/G+sQz+32NWkVj1JyH9keYQSTmWZ5VBJNk8tiMOOuqZftWB+q7TnWUn8x+8gz5paSHRzHweav+LnSgfeKHEZluYz+3aTSL5axzNBvTeMKheo22VCyM8qfMmE/ZWo9fdbEot/X7t2LcaPHw8m0TMTKrH33HMPevToEfA0//rrL9x7772iwoAVaUlSQBIb7Gfy5Mm2LPVWxmXnmTPPPFOMgZ4EUvwjwFwA/CfWJGoIAJbEqKioiDX85HglAkFBYNnGIvy0rqChrZTEOJxzVEdkpSUEpX1tIz9XOcHa9WqLMJ+xE1dvZ2Ds6/vKRnWCl69AXFp5lXu92IlFVY3Z7zkOulOOyGiamIxhA1TklazmtG5elt28fJZ2Hlqyws48eblMdgKd4/wnSqPS9WJR04vkgTZcVxlL+mm5z+JlJop7apwTeL7IZ+nVil49aTbLuFRarxTh5ZQZs2lhMxPteltN2qjN9UCrIt2eT07VJ0X0MLSyh/Xiea1Yv+kp8URhHPLrG2fvrxyY3jtck2ty3eikKeWmtBoo9lSESIhsVhEbVByvyXGDe0tPtOSE1f3OXUEij+3Tq+aUNP9ny2rb6ue0JBT/dmyKRyTx1JNQn4tA9xwz9fNcqLaOKNl5aZa+q72W+LCDHc9bstMhFF1WLTkyxbwiAC3aT+Q7sUtVJUWvP5JAQ5M9GJXlEYQAS0Jqf0P4Hq3fx6R6MDzNRx6Eek30vDKs4iX2scMLnkmrSRS5lm+VOnW/pUb9GpWR5fNacog490/04LzMpmQPT/A3Fb6KEPRsC0cZTqs4hus5uukzCz6t82ZCJZb5AWidbamwT+YZmDJliqU4/ZYkBSQJsGTJEtCTYM2aNS0duq33SV4wseCECRNiOrmdrUkH4WFa//Py8mIuF0BUEADc8Hv37gUTVEiRCEgEQocArTFUnlmGiP+/VngZomWHFw8j5cTO6Kj8sIwelX/tRZGX1MEpPpdHWubtCK3atJAyS7laqIDzH7amZOun0joszQN6N1ixXtK9clahq1nbdsbHZ4lltwSvKDVIy7kivLjx8sy4a5aiUgv/jSXXzkn3oHeSubWVLbI0FS+jeugp/Y/ZV+LKyDpK7EmMsF9FuDdofSbOWoKBVr4LM/XHx/e+Km9aOlFpkxa/v6f7SpdpY3P53oIK33vafUkPC3qlHJPSWGWBI11f4xAK1V4Nhrw8H5fiEaWxtFZRvsf8Du+VurBZk9NTuXQPz/A22/vKe7x4b6htmoxSeKEkejFS58xw/79X5sLyqubvcG/8M6v5OeP+4N4mHtozY4Y9+/q43CX2lnbNaAW9MMsjwju0lk+rypm//c/zzBKYJGwCta6q++DR/rXKgbdLGuu6K3/n/hme7hFEgNYDJ5Tn4o8ah1D8GB6kFrM9x3msqHbi3RJf6Tm1mM3DqlLub134d70zrn2P371nCpt602jHyvNL4paiJSiIAUtCnpbWvEJEKNdEGSNL/xl9C61gpDxDpZrf3xMMSEflOZJsJKOVcoNGffBcHJ7sO39GOQn0vEOU3xD+drSN97XOXBCsIEA8WQ3ikqzmYRp25hqLzzJr/ZVXXmmqiIcia71d6/zRRx8tSuwFakXfsWOHcMG3mqyvpWvJHAIkVk488cSYdGdv6fxb+n5qaioyMzNb2kxY348KAqCurk64//OASZEISASCj0CgVj47ifbUoza60BjNzKp7s/p9Xqx/rnSKms60XCllsRTLZFsXL14eHJPaXOH0h7C2lrS/583+rnb7tLsO/rJx84u5uMqJL8oc2O32KX68cLKU1N/Sfe79apWDybt4aaUbc7LDi0EpvOw2VkOwa0lT3N/trrfill7qBp4s8GU4tyK0mFKZYciCFVHvX6MEXkbtKNjbeU/Zx7vrYWgd1fanjLFnIkSpSnquWBEFe7uWYr09pa0zb6V/vWeMYpzttmcHc70Qh2CfCzteQeo9Z+e8682DYTwsD6d4MdnFUf28lfAnnsMPy1xYVuX7nlJIsPRN9OCsjKbWaO47hgCkO4FjUz1+y6AGe020WLB9JdcJSbSWCBX1f2a6hYeGmfCvzNFA0nOb6jeI5yDd4cUhSSREvH6TavL7yVAchnfEOx34swaC2CQBqJ4Lx8V1HJbW/NvekvnGyrtMEn777bfjrbfeMhwyre+sa89keKGQn376CbfccouligGBJgVUxs3Q6E8//VRk4W9JhQIzHGj15zjHjRsn6tpLCQwBVgLIzs5uUlkisJbC91ZUEAB0/S8tLZUEQPjWXfYkEZAImCCghBrwkkvPAUqV1yFcvwtVVrwyD0SsvSJqzwPlvxklx5ILIBGIFgToPfDsvkSATAS5qx6o80AkeWsIGXEAe+uB2n2Zxzl2KihaLwWreSKiZe7RPg6WZpxf7hReLblxvpr2JM7U7vpV3qbfJRpTmCFeq75ayY8R7XiYjU/xYsgVIVhekXeA+5MKdv0+MPg1p3Kt/Dvbq/F4G3K+KO0zrGxSnjvgHC+xjGO0jn358uUYM2YM9uzZYzhEltO7+uqrweRsoRI7JECgSQHVY2dCwtmzZ4swBLulAs0wGD58OK677jr07dsXzGgvJXAEiB/JFP4TK1hGnADgDxVLbVRVVQWOvHxTIhDDCOwqqsZfe3z5L1xOB7q2S0V2egKc8oMckVVVlH/mSWB2b7q92hVezhn2wCR8tOBYSRJmtw/5vEQgGAgoyj/d08dmu0HPAjtCTxyGVcwvdWJ9rQNxDuBfWW4MMSiJZqft/f1ZKv8MxRmU5MEl2fZDK+jRw28Qw0mYhd5KwspYxVxR/hMcXkzIaV4Nxd+8+J1eU+3AvHIndtQ5hOLPqirqqij+2pB/Dx0C1BVY8o/J6YyEteqpKPfu3Tt0A9nX8qJFi0R1gW3btpn21ZKkgNqGWdLv7bffxuuvv+63X6NBsSrCyJEjRUnEXr16SXf/IO6U+Ph45OTkhJR8CuJwEXECgHH/JADo6iJFIrA/IvDJ4h3478urmky9R8c0XH5qV5w8oB3imb1NSlgQUJR/5klgLoSrc9wtimdWEphJAiAsyyc7sYmAovwz5OXcdDdOSrOn/Ku7UzKx76x3SALA5jroPa4o/wwN0FbnsNu8UpXjoATgxjz9pIN224ym5xXlv9ILjMlyi2R+gYpSWYSEgCQAAkUx+O+VlZXhxhtvFC7xRjJ69GhBECQlJQV/AJoW7ZQibElSQL2JMGx69erVWLBgAb7//nuQjDATWviPPPJI0OLfv39/W+UQQw5kK+uAeQCYDyAWJOIEQE1NDYqKisAamFIkAvsjAqs2l+Cq6UtRUd08Ceawfm3x31F9kJMemmoA+yPeZnNWqiPwmWBYMZXY4dbueiv3UewhQBWJsfaLKx0iRtmsVKDV2THmnWEDdkt8Wm1/f3mOiSbnFPpyY5yV7sbp6YErtMRMyRPRI8GLibmtiwCgos5qJfRCoYcD3fZb4sys5EFh6Mv1eW6RT0VK5BHYsGGDiFNft26d4WAefvhhkAQIl9CASY+DBx54wG+XAwcOFEkBu3bt6vdZuw9wHAylZjU1eglQmJWe/9ADgZZpKeFBgKEnbdu2jYkwgIgTAMqmDc/SyF4kAuFBoLrWjfzSWhSV1+KAvGRkpMYbuvQXltVi4tPLsGZLie7ghvTMwYNj+iEvQ5IAoVw91q1+Kt8JXgADSUqoHRuv7LyYbqp1WCqdF8q5ybYlAloEvi534P0yXxnJYLiGK6UVeXZuyK0XZ0iKfQSo9E8rcIlKA4EmYdX2ymoZP1Y5TUtq2h+pzhteL+oL8hGXmweEKYSNpV6/rfBVQgmGp5VS5pFVOliqsyVkQlAwlY0IBBh3f/7555uiwYz5oUr+Z9QxExOy3CDj8/1JS5MC+mtf/j06EIgVL4CIEgAy/j86NqscRXAQYBGLddtK8cz/NuG73/ai3tNotcnLSMSoYV0w6oQuSE5smpymts6De19fjU8W7zQcyJlHdMB/LjwEKYnSHBGc1WreylslvtJrFCbuOy3Vl/k6EFEyUn9e4US/JC+uyJYXyUBwlO+EBgFmeJ+S7wJJLwrrtl+ZE3hJMSqtc4pc+LPGgQsy3Tg2tWUW69DMOjZa/abCgXdLXVB+Po5I8eLSrMC/H4tYs77EifbxvlACo1J0wUDHU1mBnffchuR+A5F9wWg44kL7e8VkldPyXQ2JWFkmk277TJYYiLACx9OFTpFk8cocD3onyn0cCI6heOe9997DxIkTDZs++OCDhTW+R48eoejetE0mJbzpppvw1Vdf+e07GEkB/XYiH4goAqwIQO8LpzO6WfCIEgB0+9+7dy/c7tblkhbRnSc7jwgCNXUeofi/9MWfTRR/7WC6d0jD5NGH4tADm9YLJQkQF+dARbUb2/Ir8caCLZj3y86GtuKcDtw1ui9IBEgJDQJTC1xgnW9FlLrw52U2LX/lr3dWBXir2IFl1U60iwssIZW/PuTfJQItQYDW+ifyXSIxnCJMesYa76ekeWAnfzbPzOslTlGjnGUnA0lW15K5tLZ359JaX9l4ceQXia77IzM9thLS0TX+4zIXFpYDqa7AEjzaxdZdWiIIgIofv0X2BRcj78pr4UxJsduM5ef5jWWZROafUCTb5QUrWWhLoJo1ytfZ1tslvmSJpweY/NXywOWDthGg+/xDDz1k+F6fPn0wa9YssJ59JCQSSQEjMU/Zp38EWAWAXgApIfz2+R+F/yciSgAw8V9+fr7/UconJAJRjEC926f8z5m/ydIoD2ybgvsuOQx9D2pKAqhfpjfBRz9vx32vrWkgAQ7unI6p4waifXboE9xYmkgre4iJst4qcUGbiYFEQNs44JBEL3omeJAXB+S5vA2WNJYGrPA6RK3uVdUObKnz1W/uEA+My3b7rQHdymCU04kBBKjwPFvkq/euFVqID4r3olei7x+68pPI4pOk6qnol7iB36odWFPjwN59XgRUuEZn2yMPYgCqsA/x9xrG/ztF2VG18N+yXRC14ume3jEeyHV5G8rUMXSJlusNtaxN78SfdQ5UeYBMpxf/lx16a3bd1i3Y9chkVC5d3DDstONORLtb70Jcdmjqi5PkYLjEX7XN93GKw4seiUCvBA+6JwKpDq/4dlP4HpP98du9vMohqlcUux1gIMFp6V5R+UW6/od965t2OG3aNDz66KNRSwDQkDlnzhwRDuBPgp0U0F9/8u/hR4CJKFlxIZq9ACJKAJSWlga1pmX4l1j2KBEAfliTj+tnLTO1/GtxGtAtC49c3h9tMhMNISSxMGveJjz3WSOxwDCAC447QMIeIgS+LHfi0zKnuCAGKiQMBid78Y8Mt4yDDhRE+V7IEeAef6HIJRT5Fmx3oYCele7B8alSaQrWov1a7cQbxT5rdKBCBZYEDpOZ5thx6bDZobe+HqWfvo/dUx+Ct7ZWxP8709JR+9efoqWkQ/qiw10PIqHLQTZbtva4qGRR5BLEa0v2MT0HRmV60LcFFQSsjVg+FQgC/giASIYAKPOxEwrApIBTp04FSxdKaX0IMBlgdnY2EhKiN3dXRAkAuv+znIUUiUCsIsBkf/e8tgbzlzSN30+Ic2LE0E448uAclFTUifj+XzcUNZnmRSceiBtG9EScyzhOaFt+Fa6fvQwbd5aLdw/vlYNHr+iPzBSZ1TVUe6bQDeEJsLbGZ8m3KlT8aZk7M82DnjJ21Cps8rkII0CvlQ/KXNhZB1sKVLITGJTkFXkyMpw2DkqE5xsr3TOvwodlLiyt8lnyrQoVf3ofnZnmRv9kn+dGqITKf8GLs1Hw0rPIvfQKZJ17oS8BIABvfR1qNv6B4vfeROWyX9Dh7keQ3KdvSIbC3fdDpROflTnB77ed3cj8F8emeHBauiek+RFCMvH9qNG5c+fi3//+t+mM3333XRx11FERReWzzz7Dtddea8m4efHFF+Puu++OelfxiAIaw52zAkN6enrUVgSIGAHABIA7dxonPYvhNZdD348Q2J5fhYmzfsWfuyoaZk3r/uR/9UWXNo2xj7Tmv/fjdjz69roGT4H0lDjMuHowDvMTCvD8539i+sd/iPaZC2DaVQNxTB/fJUtK6BCghZRxoUsrIUqbVXiaEgIueEVsbXuXF4clezE02dPgjhu6UcmWJQKhQYCW1EVVTqytdmCv24EqL0SFAEUYGpDuAg6I82BoqleExITQsByaScZgqwy7IBm5qMKBrfVOlLl9LuyKkHhMdgBMgHdIku87FGgSPFvweL0omfch8mdORdsbbkX6yacbZv53V5TDmZAAR3zorWH8VjPx4foagHu62tvoGUAyJMnpC4vomuDF0BSvqIARSpLEFqbyYUME/CUB5ItUpseOHRtRFFmK78Ybb8T8+fMtjUMmBbQEU0w+RC+ANm3aRG0YQMQIABn/H5P7WQ5ag8CyjUW48oklDUp9ahKV+kHo3y2rGVZ6uQLoJXDbhYcgPs7YC2DFpmJMmPkrKqp90emjTzoQ151j7jkgF0oiIBGQCEgEJAKhQqB28yZsmzQe2aMuRfbIUWEr+xeq+ch2oxuBX375BSNGjDAd5MiRI3H//feDltdIyrx58ywTERwrkxtybkweJ6V1IcA8ANGaDDBiBEBFRQXIlEmRCMQyAkv+KMTYJ5Y0TGFYv7a475K+IBGgJ3tLanDLcyuwfFOx+DOfmzJ2AI7onWMIQ2FZLSY+vQxrtvjOS7+umZg2biCy00JvTYnltZFjlwhIBCQCEoHQIFDw0jMo+/pzdH5sBuLatA1NJ7JVicA+BDZv3ozx48dj5cqVhpgwnp6lAHv37h1R3Hbv3o0JEyaAlQGsiEwKaAWl2HwmPj5eeAFEo0SMACguLkZlZWU0YiLHJBGwjABj82md311ULd4ZPqQD7ryoD5ISjJ1jv1i2G7e9sLLBa8DfO9o8AznpCZgxYTBYFUCKREAiIBGQCEgEwomAp6oKux64Ew6XC+1uvRvOJGuVabw1NahasxKVv/6CqmVL4EhMQsrAIUg78RQkdOwsvQjCuYgx1ld5eTluv/12vPPOO6Yjv+uuu4T1PZLWdFYEYMUCli60KjIpoFWkYu+53NxcJCYaJ/yO1IwiQgAw/r+goAAMA5AiEYhlBLTWeX/KPOdaXl2PO19ZhW9W7BFTZ1z/lHEDcdyh+nH9eokGZ08cYuo1EMuYyrFLBCQCEgGJQPQi4C4uwrabJoiEf8zw70xJNR6s14vaHdtQ8uE7KHprrqgU0ExccSKMIG/sNXBGee3s6F2V1j+yZ555RsT5m8nRRx8tFO/27dtHFJDPP/8cY8aMsTUGhjCwjCATx0lpPQgwBIChANEmESEA6uvrUVhYCP6vFIlALCNQ5/biobfW4r0ftolp9O6cjifHD0Jbk/J+fG7x74WY9Mzyhrj+oYfk4sEx/XSz+zP2/46XV2HBSh9hQLnr4kNFlQEpEgGJgERAIiARCCcCnsoK7Jz8H1QuX4pO909BypAjm3XPCgFVvy1D4asvouLHby0NL2P4WWh34x2SBLCE1v730PLly4VSzXJ7ZjJ58mRcfvnlEfUCWLt2rfBE+PNPXzlMqyKTAlpFKnaei4uLQ05ODvi/0SQRIQBqamrAEAC6yUiRCMQ6Ap8t3YVbX/DFpVnN0l9X78HDb6/Du/uIAzOl/o8d5ZgwYymYP0ARSQDE+q6R45cISAQkAjGKgNeL/NlPouDlZ4UXQO5lVyH9xFPgTElD/d7dKP36M5R+8gFqt/5le4Ltb7sHmWeea/s9+ULrHEr5UwAAIABJREFUR8Bqhv0+ffpg1qxZ6N69e8RA2bZtm8gDsGRJY44oK4ORSQGtoBRbzzAcJTMzM+qSAUaEAGDsPw8yQwGkSARiHQEq5tfPXt6QpM9KGADnvGFHGa6dtRw7C6sEBN07pInkfp3zkhsgKa+qx0Nvr8Oni3c0gemZ64ZgSE/jxIGxjqkcv0RAIiARkAhELwLVq1di66Tx8JSVBjZIVxzi23dA3a6dgLvRGzRl8BHoeP8UuDIyA2tXvtWqEbASBkAAxo0bh1tvvRUJCZFJllxUVIRrrrkGCxYssL0eMimgbcii/oXk5GRBAjidxhW/wj2JiBAAZWVl4D9SJAKtAQHyWG98uwWPvL1OTMdfTL8yZ7730c/bcd9raxoSAp59ZEf858JDEOdyYPmmEjz96Qb8uqGoCUxd26fiqasGoZOKKGgNOMo5SAQkAhIBiUBsIEAX/4IXZ6Pg+VmWB5zQvSeyzjwXacediLj2HeFwOsF2yn9YiD2P3Yf6gnzEZeeg09RZSOp1iOV25YP7DwIbN27EVVddhTVr1phOmpb0OXPm4IQTTogIOC0hADhgmRQwIssWsk5dLheYDDCawgDCTgB4PB6UlpbKCgAh22ay4UggUFJZh/+8sBKL1haI7g9sm4LHxw4QVn0zqaypx4NvrsUni3c2kAfMB7B2axnySxtd/tVtXHF6N4wb3g1xruhhEiOBuexTIiARkAhIBCKHgKeyEvlznkTRW68aDsKRkICM085E9j8uQkK3nkLp15PKJT9j++2ThEfBATOeR8rAwyM3Mdlz1CLA0OEpU6Zg2rRpfsdIJZoJAbt27er32WA/YFQKsG/fvmBpuGXLlpl2yaRx9957L0aMGBFVVuNg47Q/tcc1ZULAaJGwEwA8vGTGZAWAaNkCchzBQoAlAW98Zjn+2uMrb0kS4J5/9cVhB2XB4TDuhTH+N8xehu0FvlAAM6HbP5MF5mVExq3N3/jk3yUCEgGJgERg/0HA6/Gg4ucfsHfmVNRu/ENMnEp/yoAhyDpnJFKOGApnqjkRzneU0oJlC75El+nPIbn/oP0HxBieKZN579y5E6tWrcLKlSuxevVqcb9n8juWPqM7O62ehx56KPr16wcqwB06dGiRJfT3338XLv5//OHbb2Zy6aWX4o477gi74rVhwwYxxnXrfJ6higwbNgzXXnutUO6NSADmMHjggQcwZMiQiCYy9Iet/Ls9BHge6AUQLRJ2AoAfC5YAlAkAo2ULyHEEEwFm97/pueUoq/TFNDIcYMTRnTD6pIPQKTdJWO09Xq9I6PfTugJ89NOOZi7+RuM584gOuOn8g5GZGh/MIcu2JAISAYmAREAi0AwBKvee8jLA4wGcTlHuz2GSyZrVAejS7+85I6j3zpyGsm8+R+cpTyPhgAPlikQpAvTkXb9+Pd544w3Mnz8fTHhnR0gKnHfeeTjnnHPQq1cv2xZu6g8zZ87EQw89ZKnbSGTW//bbbzFq1Khm4yMBMH36dEEMXH/99c2wGz58uCh1SIyktC4EmAywXbt2tvd7qFAIOwHACgAsASgTAIZqSWW7kUZg9V8luGvuatAjoKVCAuG4w9pg9IkHYkD3LDjNXAla2lkre/+XX34R7nOK0A2QCYQOOcR6bKm27NDo0aPBEkNJSUmtDC05HYmARCCcCNBK+umnn4pM5bSMRpPU7dyO4vffRvGHbzdJ8tfgzn/BaCR26wFT1zabE1I8AJgQsP0d98tSgDbxC8fjNOD99NNPePrppwNKbqc3RirE48ePx1FHHWXLK2Dr1q2YOHEi+DvvT8KdWZ/6zZNPPolHHnnEkACgO/gHH3wgEhWWl/vuikwayDlxvFJaJwIZGRlRs75hJwAqKipEBQApEoHWjEBBaQ2mfbC+Ibbf7lzbZSdh1Ald8PcjOiAvI9Hu6/J5QFwM1AQAQXn44YdBJd6K6P2ISwLACnLyGYmARMAMAVpMaeWj9ZRKwOGHR0e8O633pZ++j91TH4K3ttZ4Cq44ZJ//T+SOnQCXBfd+K7uhctkv2HnHTWh74+1IP+lUK6/IZ8KEAH8L6eL/2GOP4csvvwxJr3/7299w0003iRABWkqtyIcffohbbrmlQYE2eyecmfX37Nkj3Py/++67ZkMaOXIk7r//fqEEklCZPXu28Gbg9+Dcc8+1RYJYwUg+E10IMBymbdu2UTGosBMAxcXFMgFgVCy9HESoEaip8+CJD9fj9QVbLHWVnhKHs4/shLOP6ogeHdMsWfsZTlBV40ZKYlwwjTGWxhvtD+kRAOofX3/jp6cSf8S/+eabhkclAeAPNfl3iYBEwB8C7733nrD0UaKFAAgkqz8T+7W99mbAFedvyqZ/r92yGTsn/wcJB3VFuxvvkNb/FqEZ3JdpnZ4xYwaef/55S4p2S3qnUnzDDTfgkksusRSzz5Li9913H1566SVL3TIpIEmMgw8+2NLzgT6kPt/aNsaOHYvbb79dJAKkMCR679696N27t2XiI9BxyfcijwDJLeYBiFR5SjUCYScAuNHr6uoivwpyBBKBECJA9/8H3lzrN74/Ic6J4w9rgwuP74L+3bIQ77LGfLNCwOe/7sb7P25DdloCHr2iPzJTmuYGYJnBXUVViI9z7ZdJA9UEAK0KtGDYCQP4/vvvcfnllwt3/+rqanH5kQRACA+NbFoisJ8gEHUEgNeLknkfYtdDk0EX/OQBg0USPofLhZo/fhdJ/rQeAczS3/GeR+DKzTNcterf16DotZeQ86/LdCsAkHSoXPwjdj92P+I7dPLb3n6yPaJmmkxkd+edd2LhwoVhHZOdOHgmAiRp4C+rvjIBkgBMsBeqsJtdu3YJcu/HH3/UxcyOF2JYQZedhQ2B9PR08J9IS9gJAB4OJhCRIhForQjsKqrG9bOX4fdtZYZTHNQjG+ce3RnD+rVBWpJ968lnS3fh1hdWivaZJ+DpiYPBCgEUliRcsHIP5n79FzbsKEeHnGTc869DMbhHzn7lJaAmABR3PF4SrPwAq0sN0RrBjMZ055MEQGs9tXJeEoHwIRBtBAAV9e03X4O4Nu2EC37yIYc2ie+v3b4Ve596DOXffi1AsqL88zkmESz7Yh52T3kQTlYGOGKoUPQpzDNQuXgR6gvykXrE0Wj/n8mIa9c+fIsgezJEgC7/CxYswF133YWNGzdGBClmwmeSv8GDB/vtnwTFlVdeadlDIVRZ9v15JND1m94KoSIf/AIlH4gKBGhUYg4Ip0FJ1HANMqwEAD8qLBciRSLQmhGoq/cI6/8Hi7Y3mSZd/EcecwDOO6YTOuWmtEgZ355fhYmzfsWfuypEHyOP7Yxj+uThvR+2YdHaAtR7vE36pqfBbf88BGcd2dFSaEFrWB81AUC3v7Vr1+K5556DlTAAJYaP5Yb4Lt0feSGSBEBr2BlyDhKByCIQTQQArfB7pz+OikXfoeOD03zJ/XSESfp2PzwZ1WtXmT7X7FWvF5XLl2DXvXegbteOZn/OHjkKueOuDVougciubOz3TgMdY+tZOo8hu5EUxu1PmTIFRx99tKl7vBJLT8u+VaECFsy4eytjuOCCC0T8fzTVgreKl3wueAgwD0B2dnZDGEjwWrbXUlgJALr+MwRAikSgtSOgttAzid+Vw7vhzCM6IjnRFZSp17uZX+APYeW3KvQUuPSUrhh7ejckxjutvhazz6kJgKeeekok3RkzZoylMAClhA9dERmvx8uQPwKABCddJt9//33hLfDrr78K7IYOHYqTTjpJlDzq1Mln/dKKohAoJYJYL/add97BRx99hEWLFomxH3vssfjXv/4l/pc/IEp/r776akMpJmYUP//88wXJYdQX++a7TETGfpnUSRkrQyVOPvlkkYyoR48eupeuoqIika2YeBBXjmfWrFl48803xbSYzInJF5VxEcPHH38cmZmZhntJCbfgAyRp2KYVCTduzNy+dOlSgTe9SRTceJkcMGAAjj/+eIGdXpIfLW58jvvltddew1dffSUsbbzwcr9ceOGFOPLII00tBLQ2cW988sknWLNmjQhxobANWrhOPfVUnHnmmX5dDbdv3y722rx580QbnAvX8J///KcYA2PU6dKq7E1eXLRCXJgdnHuf+HAubIfreMYZZ+CUU04xvPROmzYNjz76aAO5xkTBr7/+Oj7++OOG8Zx22mli7xNjxlBSSSH+3GOfffaZUFTo2su9z72nN0ZlzC05p5zXVVddJfAmLrROchwcL888zxTPILEifqw4ok5oZhYbbIavlbMQ6DN127di26TxyL5wNLLO+6duM0p+gKK3X0On+6cgZciRus/Vbd2CimW/IPOMc5qVC6zZtAG77v+vIBAocbl5aHfzf5F67DA4ImwJCxS71vYezxXPMMvmKZnprcyRv088m4MGDWrIcE4vOpa645lRvk1W2tI+Y5UE8Gd9N+qb5/Tf//53ixKzESv+FrK8n5mwChG/h1L2bwT4m8Dfx+Tk5IgCEVYCgHG0TKwlRSLQ2hHYU1KDa5/+Vbjf33bhIWiTGZxM/kz6R+v/hz/twIeLtoO5AKwIkwpeNKwLjuvbZr+pKqAlAI444ghMmDABS5YsMQ0D4MWFCgl/0OkCSWWaCpAZAcBvm5LN1+jiZGZxUCuyrA1MK4FReSNezpibgEoHXST1+qMyNHXqVPTs2bPZ9rAyVr5kVJJIrchyLFT4qIQpwssglXh6XNDCQmX4hRdeEBdEPVGHW1ghC9RthBM3hoFwPv6yYPPCyn3DuaiVPzVuVHq5bkbrxzleccUV4mKqZy0i8fDf//4XLFNpJmZutLRY8bLPORlZ+hg607FjR1GqykhBVWe0NxoLs9zfe++9OOyww5o9oiYATj/9dEO3Y6WUF8kEJiVjmS09IVnAMJ82bdoEtPfNzqmaACD58PPPPxuOg+PlWWbSLxJ2lGgkAMq/+QK7H7sPnabOQlIvnRKp+/ID7Hn8fhEeQOXeyH3NXVqCnXfejOwLRiP16OOb4V+fvxe7H70X5T9+h84PP6H7jJXfM/lM8BEgMaYtS2fWC/c3z+vFF18syDclqZ3eO6z89fXXX+OVV14RZ8auWM3gTwMjyXqSonaEpN1ll10GWujtWOftVEcgGcuygGZEuJ0xy2djGwGeH+YBsFrxIhSzDSsBwAtPaWlpKOYh25QIRBUCtNB/tWIPjjs0T2Tob6lQ0f9u1V68tmCLiOu3IiwleO7QTqKUYEtDDqz0F23PaAmAs846SyjWZOH//ve/C6u0XiIWKjQkCrZs2SLi9Q444IAGi7deCAAVaipybJdCRenSSy8VlyIKLYRshwSCUT1iRTHgRYd1Ynfs2CFqI5999tlITU0Vih5dIfm/VKhp3eVljZZajqlXr14oKysTF6y5c+cK5VLP3VBrJTEbK8fOefBCpb4UqRVZPkOFiWQBLa81NTXCKk0rB/O9jBs3DkzSxFJNVCb1fuwUvEnMUHGmwmT1RzFcuDEkhCWqaKnnfKmcU8Fv166dsEZv2rRJuM2+/fbbAnsqvCSQuHcUUeNGS9n69esxZMiQJnuFnhDPPvtsg2LPNs4777wmR4t4Xn311cIKzYsrLeNUermXqdTzv7/11ltif1D0Lp7ayz7JGc5J8bxQj4P7jfPXIwA2b94slFyeNe7tf/zjH4IwO/DAA8V+JDHEPUnF2YiUUggAZsGmJwHjIrn32R8VZyoOVPjZBgmNQw89VHhgqPviXqMXCj0ZKBzTpEmT4HI1elwF45yqCQCuHfcs971yBjl+ju3FF18U4yV2rJnOGucUjqGqqkp4W/BMUHheiT/nzTUMd1xowUvPoOTDd9B5ytNIOKhbs8945ZKfsf32SWDG/9z/G9fMsq99ofi9N1D2zRfoeP8UuDKae/24K8pR8PwsZPxtOJKYa0BKVCDA7zbPDb/H/oRnnN9D9ffN3zv8O7+VPDM8z/6IVG17ZqS2+lmSACRO1aS0lbHxGf7+jho1Svx+devWzbAkH72ZFQ+k//3vf369JawSGFbHKZ+LfQRYBYDVAKzedUIx47ASAGQB6d4nRSIgEfCPQGVNPRb/XohXv/kLyzcWN4vr12uBeQZOGdgeFxx3ALp3SEWcq/W7+hshqSUAqEgprv1myXg+//xzESqg5Argj73i8q5HAPCiQeWWih8TBjJkgMqQWvg3kg8vv/yysMpTKaB7sCJqy6DRZYEu1lSMqIxR9JRzKiAsi0QLPBMNsZ+DDjqooR8rY6WSwrrEJEgokydPFh4Hyg+VlgCgVeOiiy5q9kPGdqjQU8E57rjjhKVUzzWeyhCVfuJCLwoqglYlXLjR24IXXq4rPSu01n3lckvcaVGn0OuBRI0iWtyM9opawdfmq1B7S3CfUOlViCY1ZmplV2+vb926VXi18IyQPGDsbPv2TROwUammh4dykdYSANxrJL64ZsSFbTCsQavA0g2Y2PHCzPlwf6qJN4UA4PiNLvlayznHRXJJsazzXd4vbrzxRqGAM4yF5Ina2mZl7/s7p2oCgH3SM4Lj0JZ0+uGHH8Q3g2eVON98881NyIiW5ADw1tWi6L03UTT3eaGwt5lwI5IO7mP1yDR7bu/MaSj7cr4uAUC3/R3/uR5JfftZLs9XvX4ttt9wFdrecCvS/zY84HHJF8OHgL/M9cpI+M3hnieZrj57dkfKbwe9j+655x5beQbMvHvUY9B+u+yOj8/zm0aykWQmw+EoDJfi92z16tV+lX51n3rfq0DGJN9pXQjQgKAmqcM9u7ASAHT/58VEikRAIqCPAD0Hlm8qxkc/7QDzCNTW26uYcdfFh2LEUP048/0Ncz0CYPfu3cK6T2sHFTUqnmpRK9BKtQC14qYlAGjlpNLx6aefikRFVDq0ipTSvlp50FrE1QqBnvWSbbBeMMfOWGMzZdlIubAzVipTHCNdKbXKuxoPWkFpzeHFUE8U5Z5/oxLNGHm1qEmCQBIshgM3EkBMAkmLFedJV3YtwaPMiWEP3FMMF9Ba79W4ma0f+1M8VbRKNwl0JqVcsWKFiM+nYm10gVDILo5NW2teITS0FmrtGrIfZtemVVA7lpUrVwoSSkmYyXNgpBQo60TcSAjRQ0IRNQHAudECpxXmSqCizcu3GZmktEVPAZIj9JCg2Nn7ZudU/Tezcaj709vXLSEASj55H7seuLMBosTuvdDpkScbsuvb/c7nz3kKBS/OQefHZjRxyXcX5GPHnbfAER+PDv+937Tcn7rP+qICbL9pgggnaHvjbXDENS1Pa3d88vnQIqAm8sx6spOV3+qIf/vtNxHKZBTupteOHvGt9xx/L0kwKF5BVscU7OesjjfY/cr2oh8BEtT08IyUhJUA4EWBLopSJAISgUYEAo3rZynBUwa2w1fLd2PJH0WiwZMHtBMl/4IRdhDra6RHAKjj+/XCAOj2T/dqWgIVa7QZAaBW+Mzc3ImlWtnVWijVCoHWcqysA8dE7wJeaMwqGdBTgMnQKGrFz85Y+a6iJPL/f/fddxvcmNV4+KuooCZcqBhz/OpYUVZZUMIEAkmQFA7c7JwDtYJoRgCYhaCwPyNF1s5Y1PtfvQ/ogs7a3kw+6G8c6j2nJQCoyNPVVk+p145TjQstiLSKK6LM1cwrR72P9CzqSls8G9ddd50IFVATAHb2vtk5Vc9Dbz8r41C3oRc6ESgB4K2txa6H70bp/I+bQHzAjOdFab5ARCEUMs88F+1uvgOO+AR4Kiux+/H7UL9rFzre84hl5Z/9u4uLsO2mCfDW1QlSIa5N20CGJd8JEwJWSujRM4fk3MEHHxz0UdFaT08xO3H7Wq80o0FZzXcT9Enta1Aq/6FCtnW0S8+xvLy8iE0mbAQAYw75I84YICkSAYkARAK/z3/djfd/3GYrrn/UCV1wxuEdRDI/hwN467utePDNtQLSnPQEzJgwGAd3Tt/vIdYjAAiKknGece3amryKxVodP29GACjhAmyXrvD+MvzOmTNHuMJrFRQrCoFVa7mR4qcmBoxIBvWmMcJPjQcvOLy8sWqBnqhd1nmJZGhBly5dGh5VlEgza6rZRg4Hbmb9c02IBxVDxrbSS4Cu7hQzAsCft0MgBAC9A2j1YggB1457WanhrSYA1J4kjJPnP2ZxiMpY1Iqs2kuBSgHDRegqayT0KCFZwLOnnbuVuar3HN3p6SWjJ8p+0J6vYJ1TNQFgNo5QEQDwelH48rPYO7sxAWJcXht0njoL9AQIRKrX/Iat146Fp6ZGJOZLGXwk8p+dgfJvv7ZX7m9f57WbN4mqAt6aauPEgoEMVL4TdATUnl5GjYcjfp1JSBlCxMSaVsTOmKhzMCyIHn3K99BKHy19hmGBJCvtJBVsaZ/y/dhDgB6j4c77oqAUNgKAF0F6AJAIkCIR2F8R4PbfuLMMs+dvwoIVeyzH9Z99ZCecfVRHMJu/k1q/Sv7YUY4JM5Zib4mvIsA1Z/XA5ac1T+a0v2FupMAqLst0pVeHAagv7WrlzYwAMMvqbYY3raa0sDMZHCUciqyVPtRjNrLaWlXGlLaYuJA5FYi72sqvjtk2Cnvwt2etzKmlxIkyBl4kmbiPSZ+4tzgvszrZoSQA6ElHooFJCRcvXuw3JlVNAFhVYpV5a0stssSeGlN/a6T9u9b7JRwEQLDOqVXsQkYA0MJekI+d996OisU/wpGQgLaTbtMtu2d1XZi5f8ftk1C5dDESDjgQid17omLpYtNyf2ZtM58AQwcoLfFMsDp++VzgCKjzYhi1Eq74dbsu+1bzASjzYt4TejGEOiQgWHkSAl9V+WYsIZCTk4OkpKSIDDlsBADjjHjAJQEQkXWWnUYBAkzqN/OTjXhz4Ra/in9CnBPHH9YGFx7fBf27ZSHe1VTpV0+nutaNe15bg/lLdoKZ/8ee1g3nDO24XycAJD5GBIDaKq12gf5/9q4DvIqq2670AklIDwlFEGmiNEEQFbGAIorYxf6jFCnSQXpVOtIEFCyI+OyiYlcUFSx0EQQEaSGF9JBe7vvWiXOZ3Nx7Z25NcjnnfXzf/7wzp6xzZjJ77b3XVj7uea86fNgVBADHUBtl7jBk9YxhiQBQ9BD4u60EgDofWh1ZoRAD7NNamUBrj66eNTmDAKChzwgPRoyYNqUGdteuXYU2A6s1MFfdVQSAtbJ7rFBAXQaq+fPDgl4o07Om14h1FQFgGhJfkwkAe7FzJQHAORnKy1F+Phde/gHwdsLHo6muQOSTgxA54Bl4edsmIssyf2enjEHB/oooGEkA1IAPDwtTYEUYpmSxYoilpqVr4+zV2argzwo11CjRK6RGEpcCnRRytaccodZ67a2OoNWv/N1zEeD3Ays/VUdzGwGghEpKAqA6tlmOWd0IUNzv1a9PYPWWf6xOhXn9/a5pgBuujEbdQP3lA/f/m4VAfx+zEQLmBmQkQnJmgUhB6NQ8Aq0bVc8LyJX7YokA4Jjm0gCUnHcq3vPDQlH2tkYAfPLJJ0KZ39RQsHVd7jBkXZECYC0MWo2Bgq0ifseyhUyFoFGtpSNQ3QQAve0McVfqzlN8j6XfOnbsKEQB1aXb9GoA2JsCQDKFZ1PxYrEMJBW527ZtK8Qn+TGhhPNbSgXRm0+v4G4uBYDlHpmHS0LEXI67LeffHQSAs55TveSJqwkAW/DVcy2jAJKmjRdRBaL5+CJ60HCEP/CI0ATQ0xTdAEWfwDc8QqYA6AGumq5R62JYmoIlUU5XTpkpTKNGjTKmUlkbi+9fptXx/WdLo0OSRABLrrI8r6ON70AK9LLcZ3WFczu6Bnl/9SBQneUA3UYAkG1kyKckAKrnkMlRqxeBxLQCDF+zG/8mVy2D2TgmWBj96rx+V802O78EP+xPxbvbTuPgqRwxDNMFhvZpJvQEPKlZIwBYkYTe0a1bt4ocdpaxoxoxvSGmYnTWCAC1ErraS24rju4gAGwRQuP8lfx8/m9LIoB6CQC14UScqJWg4O/IR6Y7cFMLFT788MMibcRSXufu3buFij3F81wRAaAQV+yfopP86LSkvG/J6FUL+2mJAFozZPmcEIsmTZqIZ0Zd1tKW8+8OAsBZz2ltIgAMpaUo2LcbQW3awsuCRod6nwoPH0TiuGGgF19pQe06InrYWAS1uhzW/kCUZqTj3KrFlcQJgzt2RvzcJfAJDbPlOMhr3YSA+v1ubkhTHQ03TUsMwyo9TAtjtJNW03onW7ufEQF8pqmXwr9xtmgEsMJInz59cOedd4KEtjT8tXZK/m4OAf79ZrSeI2U17UXWbQQAPRf8J5tE4GJEYOfRDDy9bGelpdePCMJzD7RC15YRbgvX37T1JBZ+cLjSPFo3CsOLg9ohOsy8kFtt3S9rBACJSMUDTSPoqaeeEgYVPaimQnXWCAB1Hjtrw9NTrK49rsZO8d4eP35c1BVm+KWiAOsOQ9aWUmjqdTG0naX+WLOWzdYUAN6jLq9Ij3/fvn1F5AQjAkzxtuW8uQM39TlatmyZiFgw13imaAjTM85mSghZO0em/VkyitXrVZMypver8eZvpiUY1WUAraVfkDTiPtErZ+rpV2s7kESjKr4lMUH2Q8KHKQrUAOC1StiuOwgAZz2ntYkAyPv1Z5wZNxyhPW9DzIjx8AmrZ/3RMhiQ+92XSF44B+W5FeSw0kgEhN1+F4Kvuho+YeHwDghAed55lKQkIeerz5G1+b0q98SOnYx6dz9oy+Msr3UTAno0PEiKs4xeUFCQm2Z1YRhGXbEKD4UBtRr/ZjMKoHv37lqXWv2d72+melHnhSlcfF+zTCGrphCDK664AtQ/oegp/37zf0uj3yHI5c2AOEP8u1gdOgBuIwD4B5gqxbJJBC5GBMwRAPOevBK9Osa5BA6mHBSXllcpB2gqGKgMvnxIB1x3efWVI3EFCNYIAI7H3xmKTW8uQ/foMTVX2kvLcFOXy2MtdJYRNH2Z09Pw0UcfgYJK9MCait65w5DlmtWiT4899pggIUxr2vPjkEabcApxAAAgAElEQVQ5yQw205JL9hAA7EepS0/PEj0m1ECwVkpNz5lwB25qr75peogyR+4vo0m4v4rXyjQ6QuscqddryShWe/UtGd00/kkO0DvPs8ZmGo1AQSwqVPMZoJgWP7SZQqBupsrcpgSAOoeYobgvvPACevToUYUE4Bzmzp2LDRs2iLO2fv16oVGgNHcQABzLGc+pswgAdVUCtRaInjOv5xp6/8+tWIjM9zaJy+mNj3tuJvziG1i/3QoJoGdc5RqWJLS1fKAt/ctrHUOA7yhGD7FyiaWmFsh1bDT77tZToUDpmaTsnDlzRDqWbBKB2oQASXOeW9PvMHeswW0EAD9+yKTJJhG4GBE4lnQeQ1/ajZTMQuPyX3n2Klx1WYTT4GBef2J6Prb8noSPdiSiw6XhmNa/tdAGUJpaMFD5b0xBeOrWpujTOd5pc6kJHWkRAGqvoDJfU08p/7uW4UZDiB8fikAcDSWWx2PZO7K79Pgz3FLJ2+7UqZMwyBo2bGiEyR2GLAezNlf+fuDAAbz++uuinB0bwxu5tsjISONc7SUA1NUX2Jk5Y9DWc+MO3Ew/REmcPPDAA6LsHT1VBw8eFKkjNOTUzRUEgNpwJ36MXKEGAKMzSNzQK8+zZprXakoA0NvF+U6cOFGQBO3atRN9KYY5DYOVK1eK/pRmLtdfna/L+dx3330iQoLYcD4kT0gmKf0MGjRIjKnoa7BvdxEAznhOnUUAqN9NjIzgmSIRqdaTsPVZUF9fei4VZ8YORdHRv43/OaBpM8ROmo2g1m2sd20wIO+PX5E8exJK09NsnoZvZBTqz1oAkgCy1UwE1KSmpRmuXr1avP+rs+3bt0+I/GmlAjjjb0l1rlOOfXEjwHc/I0etleN1BUJuIQDoHeFHI4WDZJMIXIwI5BaUYvz6ffj173Tj8ofdcRn+17OJw7n3aTlF+OnAOWz64RT+OVvh8WNjSP+qoR1xWXzdSpB/tSsZc985iHu7NUTvTnFoWr9qaUFP2CMtAsA0ZNs01F3BQIsA4HU0ohgm/+qrrxq9ruYwpGibkjet/t0dhqwyHg0hGnf0xCoeYtO58oOKJAajGRiepm72EgCmeGulTOg5g+7CbdeuXcJwpbFvqXFvGQHy5ptvYtOmTVXq3es5R0rfloxiYsia1ozKsPZR/OCDDwqDntex3CXTW2hoqj8wSF4wKoXn0Vw5Q54BRmgkJiYKgsOS2N8///yD2bNnG0kjc/iwL0ZPDBs2rIp+grsIAGc8p84iAEzJMM7tyiuvBI2uSy65RM/Rt3pN3vZtggAwbTTOYydMR91u3a3m9PO+kuSzSFk0F+xLb/OLi0fctOcR3K6j3lvkddWAgDoCxdLwrohMsXWprNhDAnHevHmat1qKztK8UV4gEahmBEiIM6VEbzULZ03XLQQAH2J+YEgCwFnbJvupjQi8+9NpvPDOIePUHcm9Lyopx+9HMvDetlPYcSjdYlnBcfe0QP8ejSvBVVpuAAwGt+kOVNdeaREAnJc6j9lSLXq9hhuNMxpDNKpodNHLwkaxICrG9+vXT6QaqL2fCjbuMmSV8SzNtUOHDrjuuuvEXJnnaI6RtpcA4NhqMTatvHE958aduLGMLaM4vvnmGyFSxdamTRuwKgC98Iz4oJCPIo5nKqKl9xyxXy2jmJEAjFb57rvvRNQGm7J3iigV/+4y9J7z6dmzJxYuXGjUnFCfg1OnTuGdd94x9sVwfp4Bimu1aNFCkAiMKmDuPiMJzGlcMO2AVSZ49kmWKGJaes6T1lo5V71nTjkP1gTMHHlOnUUAcE3cQ+K5ZcsW8X1EkoR7Sswcaabh/6Z9efn7I3bURITe3g9evtYrzRhKipG342ece2Ulio8dtTwtH1/Uu+teRD45GL4RF6KFHFmHvNd1CKjfm5ZGqQkEgPKcKOlK1hDh+9cRPRnXoS17lghYR4CGP6Ms3S0E6DYCgH/A+ZEgm0TgYkXgTFoBRq7dA6YD+Hp74a5rEjCo96WICtUnvse8/kOnc/HhL2fw+R9JIsdfq3VpGYkFA9oiJEh/SUGtPuXvEgF7EVAIFxqRFHmigSlbzUVALRamVbqw5q7i4pqZCP8fNwwBzZojsHkrZL7/FkrOnK4Mgo8vIh9+QhjseioEGMrLUfzvMeTt+An5e3aiLCtT9BfY8nJRZSC4c1cwukC22oGAVgUArqKmEAAk7BhRxSgmrUZBU5KdskkEahMCdLSQADDnHHLlOtxCADDUkAy3JABcuZWy75qOAHP0/2/bKWzdl4pn+14GRgBold4rNxjAEoKbfz2LzTsSwXB/Pa1ZfF1RWrBnh1jdBIOefuU1EgF7EaBHesmSJcK7LcM17UXROfcxXYXRA4xeYJqHJfGspKQkIRb222+/iRQIeuJkq9kIMGQ/96cfEDt6Irz8/FFeUID019Yi4+03gLLSSpMPve0OfRUCavaS5exsRICRJ1ph9TXJmGaUEt9Te/bssbpSvp+oveLuUGob4ZeXSwSqIECnSJ06ddyKjCQA3Aq3HOxiR4AGvRf/z8s6Epby+q3dxUiCvl0T0LdLPBKiguCtNcjFvhly/W5FgKWV+IHGjzlTJXi3TkQOBiUH2FoJLRL2jNKgoRATEyPy05nCIlsNQsBgQPHJf8GSf771E1Cn8zUoPn4U3nVD4N+4iXGi9ODnfvM5Upa8UKVcn+4KATVo2XIqjiGgJwWguqsAqFeoJo+trZwlfVm9RlYDcOx8yLvdjwCNf0slpF01G7cRAEwBKCkpcdU6ZL8SgVqPQH5RKX4/nIG3tp7E3mNZFvP61Qv19/VG7071cXe3BmjVMMTj8/pr/SZfRAugej69SH5+fsLo/+yzz0QkmCzZVP2HIDk5WZAx27dvFyKPFAykKCOrCZirbGBOvb/6V3Fxz4C5/hkb1iHttbVGzz49+rFjpsA7ONgsOPl7dyF51iQh8KduuisEXNyQe8zq1eVELS2qpqX8/PzzzyJyzJJwLdfhTCFNj9lsuZBagQDD/6Oi3JtG5RYCgIY/P/wkAVArzqGcpBsRYF7/3uNZ+OTXs6A6v568fuoHtLu0Hh7u0RidW0QgOEDm97txy+RQOhFg2ddp06aJ/E2lUahp6dKluOyyy3T2Ii9zFQJ//vknpk6dCoplWmrW1PtdNS/Zrz4ECv7cizOjBqM8P+/CDT6+aLRyPYLaWhYSLD51Akkzn0PhoQrxSKXZUiFA3wzlVTUVAbVArqU5XnXVVaKyDUVBa0JLSUkR6UiKAKu5OTVp0kSInrZq1aomTFnOQSKgGwHqANSvX1/39c640G0EACMA6FmQTSJwsSNALYDE9Hx8+Esi3v/lNHLz9T0XzOvvf0MjXNcmWub1X+yHqBasn4QvPyCpbE6vDcMz6XVu2LBhLZj9xTFFloRkVQOWFmR+rVJaUI96/8WBUM1dZdrLK5D++suVjfioaDRYugYBlza3OvHSzHSkzJuJ8z9trXSdLRUCai4ycmZaCJw4cQJDhgwRVVmsNRrTvXv31urOLb+bI5TNDVxTxAvdAoocxKMQiI6OFhGT7mpuIQCYS8gIAEkAuGtb5Tg1HYH1Xx3Hyk//0ZxmbHgg+nVNwO2d6yMhMlhTO0CzQ3mBREAiIBGQCNRqBAzFxUiePwM5X3xqXAeN9+ghI1Hvnoc0y/vxpvL8fKS9vByZ775VGQsLFQKYcmAoLoJ3sHuFqmr1RtXQyZOQnTx5sihraq3df//9opRosIWUEncvTykZam1cSQC4e1fkeM5CwN1CgG4jABgBQCEP2SQCEgHg6NnzGLpqF85lV1X1d3Zef1FJOfYcy0TW+WL06lhfkgjyAEoEJAISgdqMgMGAc6uWIOOdjQi/rz/Cbu8rRP+8fG3zHtGoz3x3I86tXlalQkCda65HzKiJ8E9oCENJMTLf2QheH/HI/3QRDLUZXk+fO0vrLV++HAsWLLC6VIp/UselXbt2NQISRiRQnFASADViO+QknIwAiTZq8riruYUAKCoqEhEAkgBw17bKcWo6AhT8m/bmX/hub4qYKvP6u7aKxH3XN0Ln5hEI8PN2aAmsNvDP2fN4Z9tpfLMnWaQZdGoegYVPtUVYsG0fiQ5NRN4sEZAISAQkAg4jUJaehrxdvyGkxy2ivF/6G6+g6J8jiJs0C95BQfb3bzAg97svkbxwTpUKAYwq8L/kUpSfz0VQ2/ZWBQbtn4C8szoQoA4Ahf6siepxXjVJDFCregE1S5hyxhQm2SQCtQ0BdwsBSgKgtp0QOV+PQeDjHYl476fTuP/6hrjhyhiHDXNqCyRnFuCLncl496fTSMksrIQVSYYXB7dHt9buVRr1mA2TC5EISAQkAtWEQNaH/4eURXMRfu9DiBw0AoX7diP7i08dJwD+W4+lCgH8Obh9J8TPWgCfSPm3w53bn5ubC5ZP3b17N/bt2yccaerWunVrXH755ejUqRPi4+Ph7a3fccAqLWPGjBH6H9aatVKh7sSCY2mlABCPNWvW4NJLL3X31OR4EgGHEeDzy0o8FAR0R3MLAVBYWCheXOXl5e5YkxxDIlArEKCX3ov/5+Cznp1fgh/2p+Ldbadx8FSO1bU/cmNjPNv3MlkusFacEDlJiYBEQCJQka+fPGcycn/4VsBR97oeiOj/BNI3rEPcxBnwjY5xCkxFx47g7KTRKD590thf0JXtUX/a8/CLrxlq8E5ZaA3uhN/LLM/5xhtv4NtvK/ZbT2vZsiWYs9+vXz8wdF9Po7d87NixmpfedNNNWLRoke5+NTu04wKmLSxZskT8s9RuuOEGrFy5EuHh4XaMIG+RCFQvAjT8KQTo6+ueyl6SAKje/ZajSwTsQoB5/b8fycB7205hx6F0lJYbrPYTFRqAvl0T0LdLPBKiguDtKOtg16xdfxNVzSlu9O6774rBRo4cidGjR8PHx8f1g19EIyieGEc8Lko4pyN92Av5sWPHMHjwYBw8eBArVqzA3XffbW9X8j6JgMsRoGHOkn+laeeMYzHnny3m2fGo0+Vap80hf+dvSJw8WqQD+DdsjPgXXkRA02ZO6192ZB4B/u369NNPReUUvp/sbfTYP/744xg0aBAiIyOtdnPq1Ck888wzogKIVps0aZLo013Giel89AgXct3Tp09HQECA1nLk7xKBGocACYCIiAi3nV+3EAAs38EIADJ4skkEJAL2IVBaVo5jSXkivF/J69fTE9MLxtzdAgmRQQ5HG+gZrzqv2bt3L5588kmkpqaKabDu/EsvvYRGjRpV57Q8bmxJAHjclsoF1WAElPB/c1MMf/AxRD8zymnCfOX5eUia+RyYEpAwdwmCr7q6BiNT+6fGyNhffvkF8+bNA/9+OasxDH7UqFGi/Cpzi801fpNTWG/mzJmaw1Z3KgBLlA4dOhQ7d+60ONf58+cLzQLZJAK1EQESAKwE4K6qG5IAqI2nRM75okGAnFliej62/J6Ej3YkVsnrtwWIHm1jMLpfczSICrbltlpzrfpjhjmRJB2PHj0qQhcfeuihWrOO2jBRSQDUhl2Sc/QEBBSD/PxPW80uxzskFLGjn0PILb3hZUMOuCVsynKykTRtnOgvrHdfeDxrXI2HhH+jSFAz3F9LjM/eaT744IOYMGGCxfD906dPY/jw4aAooFYjob506VJcdtllWpc6/fdt27ZZ/TvOtAfieOWVVzp9bNmhRMBdCISEhID/3NHcQgAwtImCIzICwB1bKsfwBATScorw04Fz2PTDKaHmr7ddElsHdQIrwt2ZJnAiOa9SekBIsC8mP9AaPTvEedx3Hb3+I0aMwE8//STCABlGuXHjRuEBWbx4sdteqnr3qjZfJwmA2rx7cu61CYHCI4eQOG4Ywvr0Q0CzFsh87y0U7N1VeQk+vogeNBzhDzwiKgTY3QwGpG9cD0NRESKfGOS0qAK75+PBN/7zzz+YNm0afvzxR5evsmfPnoIIN5cSwO/yTZs2Yfz48brm0atXL9DTzlxld7Xi4mLMmTMH69evtzjkvffei7lz54KRCrJJBGorAu4sBeg2AsBUvbS2bo6ct0TAVQjYmtfPefj7eqNXxzj07lQfVzYJQ3BAZfGQ9JwivPLlcXzw8xkjEcBqAFP6t8adVyd4FAnw9ddfi/B/xRPAkMGnn35a/P81qZaxq86PO/uVBIA70ZZjXcwIZL6zEfD2Fur/fGHTOE9/bQ3S33odKCutBI1SIcCnjn1GUHlhIXK3foOQ7jfBO9gzI8Wq+yzR4P7111+FV96RXH+969DjtaeDjgTAZ599pqtb5tpPmTLFbaHKpql95iYpI/10bZ28qIYjEBgYKEQs3VEJQBIANfwwyOl5PgJl5Qa8+d1JrN7yD4pL9VXK6NAsHI/e2BidW0RUMfpNEWMawSe/JWLOpoNGEiA6LADLBrdHq4ahHgGw2kPQo0cPLF++XIRUKgJHUgzQudssCQDn4il7kwiYRcBgQMGhv+AfG1epBJ+hvBy533yOlCUvCLE+dWOFgNhxU+Eb5T4Prdw9fQjQ+GfZPebck6B2dWvQoIEonde1a1fNoZgCMGzYMN3zYglB/n2lweLKxgjiGTNm4K233rI4zDXXXCPEXOPi4lw5Fdm3RMDlCFDAkgSALSU97Z2UJADsRU7eJxFwIgLf7k3BuHX7rPbYLL4u+l3TAD07xIKq/rY0CggyEuDlL44bb7urawImPdAKfr76awfbMqY7rz18+LBQKGbOP8P/6fkvLS0VIYEUObJFDDAxMRGbN28WoZn0PJBIoKBSx44dRYmlLl26WBRVIhFB785HH32EXbt2CQ8PQxLbtWuH7t27o2/fvkhISLAKDT94vvnmG/GhSHVmfijyQ44fcVSrtza+YphTCIkfmXl5eWCpJ6pLHzhwAPXq1QNDOB999FExJ7LMFKHiOPzA+uqrr4R2AvG65557cNddd5ktqWRKAPAj8P3338cHH3wg1ky8WJKJ62Vf5v6YmasCoCZy9OyZet9t8QDpqQLAj/Xjx48LTCjSxbOgRLJ16NBBrOu+++4TdbhN15eZmSk+pn/44QfxYcpzw5Bfhtp+9913AiNlTx944AFcffXVVv/gK3vEvWSKC88EMe7Tp4/Ii2U4Ls89U17GjRsnql8oTc9aeS3Ljyl9KOfH3Md9cnIyGG2zdetWUUVBMWTatGkDVnRgKTJqcFhTC3dkPeqHx5FnxZ3vJ1eNRaG+5FmTUJJ8ttIQga3aIG7ybKne7yrg7eiX7xM+M88995xuI1v528H3jRLaXlJSIt7XFMOzFllri/HP5XB+DLHnO0BvczUJoHdOCxYsQP/+/d3iNdWLjbxOImAPAhTs5HeaO6ptuI0AkBoA9hwFec/FgkBqdhFGrN6Nw2dyKy3ZmeX7zmUXYeTavTh4KluMUSfQF2uGdUSbS8JqPcw08uklMBUC+vnnnzFgwABhxGsZiHq9M7fddpsYix9Y6paeno5Zs2YJQ9hS44ud99IgNPeC//PPPzF16lSrgkyWxueYagLg1ltvNWohmM6HH5NUnb7llltE2SlGTJhrlvI91QQAjUV+OFoKZ6UuA0WmTJVtLZUBVFI5OB/ua+/evS3iqdSx1kMWqDvRMoppWLKeNNelJc5lbn1qAoBYsQ/ibamvp556SoQEm1P/5Uc+P3ApcGWu8RzS6P/9998FieMqAoCEGgkM5v9qpfQxH5f5zeZyjh1dj4KBo89KrX/p/beA4lMnhGp/4aEDlZbkFxePuKlzENzuKinkVwM2e8eOHYKY0+P5JznLd8LNN99sUbuGhN327dvFe+Hbb7+ttELl/U4C15ZQYr73mGtv6V1jDkYSnXy/Ozv3nn+PP/nkE7D8oLX3DfUNFi5ciKioqBqwy3IKEgHHEOB3ISMA/Pz8HOtIx91uIQBkGUAdOyEvuagRoId+2eaj2Pj9SZHXz5z+u7s1QKuGIfD1cZ6Hfv1Xx7Hy03+MWA+7oxkG9Gpaq7EnuUhPBD3m9D7S668YUhkZGUIYkJ4XGs4UA2SZFXPt0KFDGDJkiIgi4IfXE088AXo1+UI+efKkMOzfe+89YcSZekhpHLFvGtI08tkPjWd+lPBDjR5k6hDQi0ySYvXq1cKTr24MweQ6aJyyD34Acs6xsbFISUkR61u3bp34GNIyzFu0aAF60+mZ5lzojec6vv/+e2OdaXpr6b1mv/Rk02hr3Lgx6OFds2aNkcgwlz6hEADK/JU133nnnahTpw6IJY135cOUe8C1qUkPSwSAWszRmic6NzdX9LllyxZB8jAn1VK5K9P9tkYAcC9JitDoZuNHNOfRvHlzgWdaWprw7L/55pvGCA/uO/dEaWoCgN67I0eO4KqrrhL1uUlWsJGc4n4qpb8YKcAID3Uz/SDnXNgHVbh57hlpwj44Z3rrOTdXEAD8GOd+cR/ZeJ6UtXBPuRe//fYbXn/9deN6GIHCfVEbIM5YD8d3xrNSq196JpMvzUxHyryZMK0U4OwKAZ6EmTvXwncqjWQa7NYajWiW7nvsscd059eblhG01/hX5vXvv/+KuTLKQG/je2ny5MmIj4/Xe4vV67imzz//HLNnz7ZKmFR3aUKnLFZ2IhFQIeDj4yO+/5gK4OomCQBXIyz7lwjoRODPE9mgaJ+evH6dXVa5bOfRDDy97EId3RuujMGcx9qIaIDa2qx5+dWlAfmxQI/utddea3apNMDopbWUT6g2DE0jDU6cOCEM7f379wvD0Vw4IokF5kwybJopCvxgUlhetQgTPbpLliwR81AbT1wLPyBHjx4tPorMGdVqw9yS+JNieCsg0MPC9Am1ca4mVW666SYRxq4mTtTjWAo1JVFCMmbDhg1mSQ9LBADXSYOaONLQXbt2LUhomDZFGIpGpbV9NbfZ1ggAdVoB92nixIlm81z5gTx48GCxF6b7qSYAOD4/6Lnfpl4y9Zkwp2LN9APuM7HkPLhPapLD9ExwLFcQAGpShlU1uDf8SDFtfA5IGNFAN1d9wxnrcdazUpPed6Vp55D92UfI+/VnMa06Xa5F2J33wDciUvc0y/LOI33tcmS+/3bleyxUCCjLzkLOV1sQdntfeNspGqh7chfxhSSA6VUnAWytMaWHpBnJNVu89kqffA++/PLL4v0wcOBAh0KIbYlWUMYnoczoNf59dSR/mXjxnc/yiFrRVxQuHDp0qENrvYiPplx6DUSAzw7/trpaW4NLlwRADTwAckoSAVchcDw5D8Ne2o2kjAIxRIsGIVg+pANiwlzPNrpiTcyH1MrzpzeaBho9G5Y8xfSW09vw6quvWo0UYF/86GCIFo2xbt26iWXRGH344YeFd95S2HpZWZlIQ6CntG3bthg7dqzwlrOpw96t5TOyD34YkajgBxc99fxwVJraMLeU8sBcdM7977//xnXXXSeMbRIaps2a0J96HGvzPXXqlFGI0dRItkQAKHiyogMNT4ac0wOvbmqSQBF9jIiI0H3ErBEAjNbgByiNeK6tVatWZvvlxymNekaGmEYqqAkAaySG+vzyw59pBzxbbPygZ//vvvsurIW5mubJuoIAIFHBM0eyg3O6/vrrzWLC88lwXBJGrlqPs54V3YfFhRcaSkuRs+UjpCydB0NxcaWRfCOjED18LEJuvg1e3vqiwAwlxWDVgHNrV1SpEBDUriOi/jcEAc2ao+ifI0h/dQ1Cb++LsN59ZYqAC/dYTXpZGobvcj5f1JmpCU1v+L25uZLIJEndqFEjm4gMev2Z1kPy2zSlwdw41VGOsCbsjZyDZyNA8o8EQFBQkMsX6jYCgKw9H3DZJAISgepDYM+xTAxcttNYDaB+RBBWPtMBTeMqDNHa1qwZmMpa1IaUNWNM0RHgffS60gCluJoebwwNI3oiKMxEzzuFnjp37qwrj0ttNJkz6k33hN5VGpw0QJlKwLB7pSmGuWmEgroPphNwrvTyMNSTBiPDzkwbDdtnn33WKtGgNV+1gUsRQ4bWM6WBzRoBoDauzXmS1R5pRfRRzz4pa9TSANDzHFgTzVMTAObmr+7fEtGiJmqoG0ECxVJTk1yuIAD04GF6Bk0JAGesx5nPii1rcsW1LOeXtm4VMt6y4hn28UXkw08g8snB8NIZEmqtQoB6HZH/G4zIJwbBy7f2Rn9Z2he+j5nHTk+4O+vVm85HSckhaWWp2SrW54qzaK5PkgAff/yxiDzS8sSb3s9IJ2rQPPjgg+LvoTVvJv8+7969W6QPMR1NT9NT2lBPP/IaiUBNRIAEgDk9IGfP1S0EAD+U6BmTBICzt0/2JxGwDYFNW09i4QeHjTfVdgJAEYHTCu9nPqFiQFkyGNXh2ApA1ACgh5kK/vTaW3opm+aN836+xBkOSS87jSHmR5oLjVTnsvN6erwt6RSwX+oRMPedHnxTY09PeT61cWp6v/o0WTPQlXHMpQeYnkgq01PgrmXLlsKz3qxZM3GJtf75u7K3JDMYPkthLKVt27ZNqN9bI3SsPRn2EADc45ycHJB0YkUF6kow/cScJoQaY2s6BpyjpT1jNQlWYmBjdQVTzQj1+qztqd616q0CoB6Xf9N5fmlwUeeA2gj03vHvvSkB4Iz1OPNZse3N6dyr6flPf32t8MLT01/3+ptQXpCH879sq1LWjyOH3nYHYkaMh09Y1bQLszMzGJC/dyeSZ0+pUiGA14ff/zCiBo6Ad3CwcxdWzb3RaCUJy7QmplqRxKU2iDvCac0tXXmHWYOFEVjU/rCFwHQXzHznUfeGBKStJIAyR/5tptYMtVCU6Cb+xncWDf+//vrLpr5p/D///PO48sor3QWDHEci4FYEJAHgVrjlYBIBz0fgZGo+xryyF8eSzhsXywoAKwa3R726/rUOALUxYMvkLYW98+ORpftIECjCbKb9UhyQH2tUzzclA/iBRA830wjMfSzR08N7+Y9GsPLBZ5ovbstaKMTG+SqCMe4mALSMW65FrTlAjxJLxKn/u6UoAnV0h5q0UZcKNBV91IIeeF4AACAASURBVIudHqOY3juWY2TZPRr8lqoccExrKQBaGFnaM0u4mVuj2nh3ZQQAnzmWx2QpQxpYxMVSMyUAnLEeZz4res+K068zGJD9+WakLp6LyP8NQfgDj8DLr+L9W15QgMx3NyL9tTVVUgKCO3ZG3HMz4RdfufqItfkVHTuCpOkTUHT8gvAryYTYMVM8zvinsUpRTBqrimq8o4J4juy9OkrJUj8Ml6c+QEhIiCNDufReZ5AAzpqgNP6dhaTspyYjIAmAmrw7cm4SgVqGAI3+6RsP4K+TOZVmzkoDE+9vBT8fr1q2ooq8eyVP3NbJWysvR2OKAm/0uio11037Z0QAtQeaNGlS6SeSCElJSULB+MsvvxRh9qaNH6UMq3z00UeFeJEjRo2pcelJBIA6fUBN2qiJAa0ygZbOhVYVAFNDQt0Po0KYq8s8eIasamkAeAIBwHNN7z6JGHNECHUoiAkjQujVY6RHTSMAtPbB1neIvdcXHTuKxHHDENr7TvMh+Fa89wFNmyF20mwEtW6je/iCP/fizKjBKM/PQ3D7ToiftQA+kZ5VMo2EK3UnqKFh2qorxF4ddWZus7Si1nRvsBsu1Fsi15VTsfQ315Vjyr4lAtWBgEcRAEVFRYKRZf6ebBIBiYB7EDAYgNNp+Vj/5XF8/keSMe9fGd3X2wsvDm6Pbq1r38cg3yUUC6LByxBxGtQUHbLWaLhQ6I8fi3o9x/R+0KBnWClDm/lP8e5TSI/jWis9R48pQ/UpLPfpp5+K/83Gj1IqNjOtgPoozMWnV9VRI8XdBIAtKQCmnn6tFADipFR44P9WlP6V+0w1BWx5qqwRAPRwM3eY+6xEbdDYZ9QG/zArlRv0agBo7amlPVPSHLguhhJbEt7j785IAbAmaqgukUkMWPaL0TBM62BYrzrEWlmPKQHgjPU481mx5bw461qG/p9buRj5e3aiwaJV8I2uKr6pjFVw8ADOjhuK0syMSsMzZSB2wnTU7dZdl3hfWVYmzowdKlIL4l94ESQRPKkx/YRef2v54+7OGVdHKVnCWqssbU3cI4r0UemfOjTubKy2wr+R5iqPuHMeciyJgDsQkASAO1CWY0gEPBCB7PwS/LA/Fe9uO42Dpyp7/NXLvadbA0y4ryX8fPUpTNckqNRCdno/pNSl7czlletZH8ucUQWd3lDWdWfIP41EPY0fhVR0Zz48myLsZk0oT0+/6mvcTQBoYaD+EDZV69dDAGRkZAhBRubb8wNw2LBhgsShrgDLzVFt2pyAoRZulggAtWAkCQtWXKDOgLlmzRh1hgaAWthPSwRQvR5rKQDmKiooa0tPTxfikIx6UZMWpmQbvaxK9QtTXEj2s5QZBdhMCQBnrMeZz4rWGXHF7yWJp3Fm9BAEtmqD2Ikz4B0YaHGY81u/QcrSF+ATEYWiI4cqXefl74/YURMRenu/KiJ+hYcPCiNfSSsoPHIIZyePQdyE6Qi+6mpXLKva+mQUGM8701G0mjtV49WisJbmpfVMa62nun7ne4LvRVagcXVjZBH/XvJvvCOlBV09T9m/RMCZCHgUAcCPQEYA0Jsmm0RAIuB8BIpKyvH7kQy8t+0UdhxKr+LtNx3xrq4JGHdvCwQH1E4FaHV4pTWjxnTdalEmtQHJfE2GLTP0v3fv3njqqacsbpJiZFOEiCr8l1xyiTEUnF5hzscSKaA21Bg9QKOWTb0erbB2eqhZZYARDxTC69u3r3Gu7iYAOLC1+ao9x6YGux4CgKGn7J9GJT3+o0aNEsQJ8/NNhQFteaosEQBqw71///6YNWuWxXI86hQU5vIyJYRhvWzOIADUZIQ1kosYbdq0SZSnZDMlAEhaDRkyBPv37xeECf+ZExxTr0dNAKgjHZiKQdIrMtJ8fXp1eoZphIaz1uOsZ8WW8+Ksa2nUJ04ejTqduyJ+zmJ41zWf+81yfikL54hhY4aPRfqGdVWrBVioEMAygN6hYQi77Q6U5+cjZfFcBHfo5JHl/s6dOycMRJba09OomUJRQFcrbKsFL83Ni+8JkpiKHoqeudekayj+yag2li60pJfjyHyJD/eKUXaW3jWO9C/vlQjUZAQ8igAga88PIkkA1OQjJ+dW2xAoLSvHsaQ8vPvTaXyzJxm5+doEW1RoAIbd2Qy9r6pfKz3/3CO9Zf3M7afa8GNYKD0ZNKTVfVoLFyVRMHbsWBGur04jUELVGUZNBWp+uDC/X91oqNHopUfbNP9TLRhlTegoOTlZ9M8PXnMK+NVBAFjCS/1xzrmSLGnVqpUREj0EAC9WPMfsj6Hn/HDWKq2n9SxbIgDUXn31+TDtj5UYGArLc8Bm6u12BgHAftU1xEkY8VyZppzQsOeZIHlljgBQi2Va2iv1uWIfagJA7dW3FjlDzyDJr7feekvMw5y4ozPW46xnReuMuOL37M8+QvLz0wAfX8RNnG7RKFciBaKeHoqQm28DUwcoDnhu9TKgrPJ73rRCAMcoPnUS0c+MRGlmOvJ/2y768MRyf9wjVm8hMaicf2v75i5RQKXyiaW5aJVPdcXZs6VPOu0ogMr3dvPmzS3eyr+bW7ZsEdEASnqbLeOYXsv94budhKVaKNeRPuW9EoHahoBHEQA0/PlBRCJANomARMB+BJjXn5iejy2/J+GjHYlIySzU1Vmz+Lp45MbGuKldLOoG1k6vv7JQdSixVn61KTimuZmLFi0SXnQ2de43Qw8p0sewUSo08x3GD0yGNjP8nx8qzOGnMBEbjSx6ligIx0ZDlXPjxxNDF5mywBzVdevWiWgoc+rPFAykl5zho/wDwCgEen5jY2NF/8yh5piKCBu94gMGDKjkzXU3AUCcODdixI82GsIkPqiZwFBxeocsfXTrJQDU5Iyyn+p90/UAmFxkiQAgSUOtAYrdsdGLTT0AGs5c1+nTp4XRr+yj0q2rCACunSrhPHfKuaJnjB/mxP2TTz4RxIqies5rzJV2VEe+sJwiUymYvsFzTU8eoykYVREaGirCqU2fK7XhTuOFRATTAJj7z/v4TLz55puVBALNGTnOWo8znhV7zo2j9xgJAHbk44voQcMrVQFQ+ud1GW+uR4Mlq+GX0LDiPxsMyP3uSyQvnFOlVCBTCmLGTEbAJU2QPG8mvPx8ETdhBpgqcDE09XnQWq87RAGV97CluZi+L7Tm7K7f+f5jZQ++X6l3Q7KaJWdNyWzT+TBK6LfffhMpbmqdHL3zppYI3zl33HEHoqJqnyaR3nXK6yQCehDwKAKAOYQkAPjxLZtEQCJgOwJKXv/G70/in7MXyvhZ6ykk2Bf3dmuI3p3i0LR+XXh71T6lf9P1qUPC+ZtWuLw5fNTeenVotbkyUubu58uZRhlD79V5iXrEqNhfnz59REh7XFxcpe71lCHkDRyfYa8MUTf9MHM3AfDwww8LEoSh8ly/aeNcGbLfr1+/KnPVSwCwT3XYtzXPvN4ny5oIID3ZXI9C5pjrU8lNzcvLE95HU2PXWREAHJvG/YIFC4wkgOl8OBcSQfQ60ng3RwDQ8KZ3nsSFuUajiKTH4cOHxce/KQHA+6myzprllhr3mmM3bdpUkGqWwpydsR5nPCt6z4ozr8vf+RtOj6icXhQ7djLq3f2gcRgl/N9QXGxWJyB/7y4kz5qEkuSzFqcW2vN2TY0BZ66ruvvieWCJUUbJ6KlX70pRQHXKjCVcaiIBwPce0+BINioYmovc0tprrv/IkSOCMCcBTBHdf//91/j3gVVUSGpffvnlglilEG50dLTM8dcCVv5+0SDgcQQA/+gzlFA2iYBEQB8CDPFnXv///aAvr5+9+vt6o1fHONzZJR7tmtaDr0/tE/izho46/FdLgM5SP2oxQHOlmBITE7F582bhGeUHDN9dvI6e01tvvdWql4IkJ/M/WUZOXSedRtrVV18t0gYUb7Kl+dHYYvglIwb4EUXDWhmfxjaJh4SEBLO3u5sAUAxFhufTc845c778yGOFABqCDRv+58E0mbEtBIBaVIvGLqMtrFVf0HrCrBEAvJf7SE8/jQoSRjwDNJK5dySNbrzxRhH1wPB7euR5Lmkg33333WJoZxIA7I/kFJW333nnHVFaUsGYehUPPvig+GCnUjbPnFpbQo0D83bppTPXByNSeKaU82Mussbc/fxQ4XN4yy23iGeD3jv1XnEuzzzzTBWhRmesh2tz5FnROiOu+L007RwSJwxH4aG/jN2bGuslZ88I1f56fe8T0QHmWvGpE0ia+RwKDx0w+3v4ff0RPXycx4b9m1u0aXSJ1v65ShSwthEAfNcxjH/p0qVmS3w6IraqtQfyd4mARKAqAh5FAPDDgR9QfDHKJhGQCOhDgOH+r379L1Z+elTzhg7NwvHQDY3QpWVkrQ/x11ysvOCiQ0ARl2O+r1IO8KIDwcqCtQiN2oaVp61HjT+jACgEyLJ8bFFDnkXkIwOMJf3ytm8TBADLBNa55nqLW1d0/B9RUaA0NbnKNfGzFoi8/4ut1QRRQD0EgL3ktbP386+//hLRRQzbt9QcKbfq7PnK/iQCFwMCHkUAMDyLHhFJAFwMR1eu0ZkI7DuehaEv7UZeYVWBP+b197umAXp2iAXF/WSTCHgqAkoOu96Sj56AAyNVKDjJv5v33HOPiPwwp97PtX7//fdCs4KRIsSqQ4cONQ4CT1uPIwAX/XsM57d9D/9Gl6Dutd2NJfvYZ9rLK5D++stouOpVBLfvZJUASJo+Ab6xccj7bbtRHDC4Y2fUn7UAvuHmKzU4Mu/acK8tooBcDw1gplNZerZsXbO6VKWleymmyVB7VpKpzsZoNWq3MILJWqNGSM+ePatzqnJsicBFg4BHEQDcNRIABQUFF80GyoVKBJyBAA3/KRsO4If9FX+glbz+ftckICEqyCPy+p2Bk+zDcxFgDik1DxiS76j4X21CSW1IXHPNNSLFwFQ3gutRK/jzI33hwoU1UkjL09bjirNUXliIlHkzkPP1Fk0CIH/PHzi3aikSFq5A8ckTyP16C3xj4hB25z3wjbg4jX9lT6pbFFBLBJDzVKcMueIs6enTVBTX0j0sV0t9Dx8fHz3dymskAhIBBxDwOAKA7D8Fk2STCEgEbEPg/Z/PYP+/WQ7l9ecWlOJESh6OJ5/H2fQLRBzFAZvVr4tGMXXg51P7RQJtQ1ZeXRMRoFbMhg0bRB5+RkYGPvvsM5FXbs0IdvY6DOXlKD5+FJnvbYKhtASx46bBOzDQpmHyd/+BpFmTENi8JWKfm2GXR1ZdmYIaFE8++aRRfZ9VAJjT//rrrxurLVCkj7nNNbV52nqcjXNZVqYI/y88+Ce0wvizNr+P7E8/FKkCPvXCnT2VaumP0aI5OTmiGoUjHvnqFgVkdQ561q01WyvYuGpD9EQB9OjRQwiARkREuGoasl+JgETgPwQ8jgDgS12POqs8ARIBiYBzEEjLKcLXu1Pw0fYzmpUDGFlw/3UN8cD1jRAd5sZ0AoMBJSlJOP/jd8j98Tvx4Uv1a5bI8r+kCep06IQ63W5AcNsOKD5zEnnbf0LEowOcA5DspUYiwI/3JUuWiH9Kc0fpLo5FYz/32y+R/tZrKD5Wob1hr6L6uZdeRMbG9aIPrXBuSxuhtzIFRSafe+45IcTniOHk6gPhaetR40XSqDwnG2XZWfAJj4B33RB4edsmwqomAOpefyPqT50L7zp1q2yLUimAY9Wf/gK8g+u4eutc3r9yNugZZ8UK5p470kggzps3Tyjb62nOFAVUi4NaGpsK+5xbixYt9EzPZdfwu3zy5MlWq56wTB/n2qxZM5fNQ3YsEZAIVCDgcQQAXzL0WPDjTjaJgETAdQicScvHss1H8cO+VJSW2/a8kQgYc3cL3N6pvssrCJRmpCP9tTXI+vh91Ln6GkQ+/AQCWl0hPK38mC5LO4fzP29F+ob1RqGren3vRcyYSfDy9XMdgLLnakdg06ZNWLNmDVJSUsCSWaxbz8oCLjduDQYYSkpgKC7C2ZnPIe+XH+0mAJQIgKAr2iJ2zGSHvLRKZQp60FmZgn9P1Qr8t99+O8LDa48X2KPWYzCg4NBfOLdyEQr27jI+OwzHj3joMYTdeS+8g4J0PVNqAoAkaOyoCeJ+L1/fSvcrQoJ1u17nEeX+eJ5p+K9cuVKs01nRPtUlCsj31tChQ0XFDmuNpTeffvpp17/XNE4fS4gyzcpa++CDD9ClSxdd51heJBGQCNiPgMcRACzRwjQASQDYfyjknRIBawgUlZRj4/cn8PIXx1FcWu4QWANva4qnb23qMhJAqWVdlncesaOfQ8gtvS16y0gUpL44H7nffmG3MeYQGLX9ZoMB2Vs+Rt1rb3DICK3tMNg6f8WDb28EgK7xauDelCSeRuGRvxHS4xZdS7ioLzIYkPvdl0heOMeo6m+KR0DTZoh7biYCW19hVPq3hFn5+VycnTIGeb9fMBxDb+2DyMcHwi+hIQyFBcj741ecW7EIJclnEfHIAEQ/M7JWbwHTe2bMmCFKiKoby2uy3GdwcLBD67NVFJBjDhw40KF897KyMqHFQVLDWnMW0eEQQEClcqaW+qoJmgWOrlPeLxGoDQh4HAHAvE7mc0oCoDYcPznH2oZAcmYhZm36CzsOpWtO3d/XG03j6ojogBPJeWajBHy9vTClf2vceXUCvJwsDUDvVdLMiSjNykLcxOkI691X88O4LD0NZ6eNh09EJOImzdLtUdME4yK4gLXHU5cvFESLp+QKu2Pb3EEA1MS9yfrw/+DlH4CwPv3cAXOtHqP4xHFRio/GuLXm5e+P2FETEXp7vyre/Er3GQzI2LAO59Yu18bFxxcNFq5AnS7Xal9bA6/gt+DOnTsxadIkHDx40OwM+dugQYPgaxIBYetyqkMU8OuvvxaaHVpt5syZGDBgQLVGAaSnp4uIhZ9++snidCUBoLWT8neJgHMQ8DgCgArAaWlpkgBwzvmQvUgEjAgkphVgyoY/sfd4lllUaPD36hiH3p3q4/LGYQgJuhBOWm4wgPd/uP0MNm09VSlygFoAywa3R6uGoU5DmwYPPVwF+/fAWo6ruQFJHKS/ugbxzy+RhqzeHWEJ1vffRs5Xn3mUWJje5TtyncsJgBq4N6UpyTgzYQTC731IEgAah8dQWopzLy1F5v9tMF7pF99A/O+Ss2eq3u3jK9KcIp8cDK8AyzorxSf/ReL44Sg+fdLqDGx9fzryLDj7Xr1aECxryTz+u+66yyEDuTpEAVlab8SIEVaNauLaunVrvPTSS6AmQHU1VuiaNm0amHplqbEKwMiRtTvapLrwleNKBGxBwOMIgPLycpHPKSMAbDkG8lqJgHUEMnKLMfG1/fjjSEaVCxtGB2NArya4qV0s6gZWziE11+uxpPOYvvEA/jqZY/z5nm4NMOG+lvDztU3MyuysDQakb1yPtNXLxM9aKtemfZTn5yP9lZWIePxpSQDofDCUXGH/ho0lAaATM+UyVxMANW1v+HylLJ6DnC8+FVE2MgLA+oEpy8kWhjrJTD5fcVPnIujyirruJWdOI3XVYpzf9n2VTkJvuwMxI8bDJ6yexQGMUVLpaWav4XjxL7wIphfUxrZ161YMHjxYlzC0swRASTqsWrUKCxYs0AWZo6KA/NZ95ZVXQA+/VmOkAFMPAm2sNKLVr97fCwsLQT0CagFYajICQC+a8jqJgGMIeBwBQDhYr5hEgGwSAYmAfgRKygxmS/SVlpXjlS+Pi5x/daPHnzn8/W9ojKAA2+r2kgQY88penEzNF10yCmDV0I64LL6qErX+FVRcSe9/4oThKDz0F/wvaSoMUsVjprev81u/gX+z5uKDWzbrCBQdO4Kzk0YLTyLzjz2pXJg79t6VBEBN2xuqyqe/thbpr78soJUEgPYJU8L/qWPScMlqBP5n/Ct3Usg095vPkbLkhSr6AMEdOwtdAGvvv+LE0yLX35RECGrXEbFjp9Ra41/8LSgtFaryzz//vDbQADp16iTy6Rs2bKjreksXuVsU8PDhwyKFgToE1pqzIh3sBUcSAPYiJ++TCDgfAY8kAJgCwNIsskkEJALaCChq/mHBfphwf6sqJMCfJ7Ix9KVdyM0vNXbWOCYYcx67Am0uCdMewMIVH+9IxMy3/jL+Ou6eFujfw3GDm8Z74uTRot+Qm251ei4/CYbszz5C7ndfgQYW826D212FsDv6iXQDLz//Kis2FBUh7/ftyHj7DQS1aScEtWgM5XzzBTLeeEUYz/zgjh40AkFXthdaBfywz//jV2S8uQ75+/bAt149hN//iPhnGtrLMOGCP/cg852NCLikKaIGPwuKGma+uR5Zn28Gva51OnZG5MDhCGp1uVELQV1CjpP2i4tHgyWrBXHClr/nD5we+r9K61EbbTlffIKUF+ebFSYz7YudcE30ZGZ98LYQICvPzREkS9id94CVF1jSTN3K884j//cdyHjvLaHhEHb7XQLH1JWLUZ6ViZiRExByYy9NbQdLYyt7F35ffwRf3a1K3rQ945ckJSJ78/vI+fZLEaJtHOOhxxHcqUsVEUpTAoBK7Od/+AYZm15H4d8HEdiyNaIGjUCdztdUXafBgOKzZ5C9+QPkbf8R8XMWG/fO1XtjNEBLipH323Zkvf828vfuFOU1aXCG9rod9e55CL4RkeJSPjfJ82eKigfmWvi9D6Pg4H5RolNppsKIWudV7HNpKYoOH0TWJx+Icoux46ahLCtDGLl5O35CWN/7EPX0MHgrom8GA4qO/yPO5PmftqI0PQ2+kVHirNW7+0H4xsTa/Y5zxo0F+3bj1LAB4BmNfmaUxdx+4pY087kqIf303sdOmo2g1m0sT8dgEOsuPnUCKCuDX0ID+MbF21xe0BnrdXYfFIaeM2cO3njjDV1dV5cooCM6BCQ6Fi9ejOXLtTUd2rdvj6VLl1ZLKoCeUoCyCoCuYyovkgg4jIBHEgCZmZlgrpFsEgGJgGUEmJf/6W9n8fz/HRI5+e2a1sOLg9uDRIDS6P1nqb+N31/IE60fEYSlA9uhRYPKxpqtWFMTYPia3fg3OU/c2qdzfUx96HL4+zmWBpD28gqjhzGi/xOIHjpal4GoOX8qcX//lRC6q3fX/Qi//2FRF1sdhmvqcWO5rXMvr0TO5x8Lw4iNitrhDz2KlHkzKz64fX1RfOJfoKwU3iGhSJj3IoJaX4m0dauQ+d5b8G/cVIh/0Vhmi3pqKCIee0oYAvQK5nzyATLe2WgsYcj+Gf6bNHWsMGwqNR/fKoKIJCfS1r+EjI2vViEAFIOKCuRJc6aKOZrz2pIQSX5+mtUIAJIQaS8vR/GZ04h9dgJ8ExqgNPEMUpbNR972bQhs1UbUGvdvdAkoxsj1Z3/xiRE3jktSgeSOggXJkoQFK+ATap2IolFI0bOMjesR8eQgRNz/KODnh8I/94p5k4CJGvIsIh8ZIM6KPeOT3KDRnfbKKsQ8Ox51r7sB8PapNEbk/wYj8olBlYw4NQEQ/ew4QQid//lHQYYUnzgm1q+ci+D2nYzbSWP13MsrUHyswutnjnDhf3f23qjPE3P5k1+YDp/ISEQPHCGM5fL8POHlJ4FhLoRcXYLO3FkiaZI0a5IgisxVRiApc27lYmRtfr/Smmnss9Qnz3FparKYJu+Penookp+fLsgs0Xx80WjlegS17SDIgsx3NyL3h28R++x4BLRqg7KMdKS9ugbZH78r+o+b9jyC23XUfD046wLOiSr8ChmmkHANl69D8FVXWx1GjZ36QhIasROmo2637s55FzprsW7qx1aPvCPGuHpJ7hQFPHToEIYMGaIZBcD5OZp2YO+2sRIDRQApymiutWzZUkRsNGtWO1NO7MVF3icRqA4EPJIAyM3NBf/JJhGQCFhG4LPfkzBz4wGjOn+DqCCsfKYj6N1XWmp2EUas3o3DZy48T+Pva4kHr2/ksGp/YXEZZm06iC92JonhurSMxIIBbSuJB9q6f+WFhUiZNwM5X28RtzqzfJWSSx3e735EPjW0khFH4zZ53gxRQpBGGnUHfCKjjNNnyTOqeNPQDLnhZvg3boLQPv3gn1ARaqoO1Q697U74xScI4yO0Z28RUUAj/dyaZch8583KaQ2sJ0/vXfJZIapGY7DeXffBUFaGwOatUOfa7sKAzHh7A7I//dBIMpiGEitGhiUjsvRcKs6MHYqio3/bRQDQqEl/fS0KD+xD/ZkLKuUlqwUbTQ2+omNHkThumCBAwh98DL6xcah3x90i5Dn1pReFV9TUoDZ3Zgr+3IszowbDv/ElSFi0Cr7hFV5pqNTQA1tdXvk3sS86x/fxQfbnm5G6eK7wwte55nrjNISI24qFyHxvkyCMGi5/paJU239NIQDo4Q9o1lxEkQS2aSu8rzSwz04fL4xhRkjEjJkEL98LBJ16/vYSAPbujVIxwzskBPWnzoV3nQvpO4VHDiFx1GCUZmZUmbcWAUBYtNIiSBjxPJpbs/pZZElKYlqv730oTUtFyuK58A6qU/F8RkSKPcv8vzeF4Kc63afS89zuKtSfvVBEBbij5f74nYhWiJs8S0QWFR46gKTZk5HwwovG6A5r8yjLzkLK4ufFu0jddFcIcMciq2EMWwxkZ4XKu1MUkCUBKfJHMUM9jcKBY8aMcbjygZ6xlGt+/vlnUYmAkQDm2k033SRSMMLC7I8stGU+8lqJwMWMgEcSAPT+MwpANomARMA8AiznN2rtHvytMux55drhV6FziwjjTQdOZGPwyl3IK6wI/yc5QJKAZIEz2vLNR/HaN/+KrphOsGJwe9SrWzWEXu9YpgQAvV40nBxtDI9NmjoOxWdOosHSNQi4tHmVLhUjkx5QtTeZF6qNnrC77kfsqAmVUwUMBqStXY70DeuEUZMwfxkCLmtZaQyG+J4e8bTwsDZc9aogGpSmXjcNGXrS1UamYuSxugGbqTGpRQBoGW1aXubCv/bj9OghiBs3BSE331YFu/Q3XhHrp4FMfIOuaCeuUY9LA7k+QnYmhAAAIABJREFUDTcNb7+5vbY2PxI7p0c8ZdaY1Ds+CZ7ECSNE9ELclLkXwsv/mwzD3kkQUZCNompqY1MxdhnNED9zgSA51I1pHanL5ovUEHPRDsra7CUA7NobRWjz5VVmS8TRS5+ycA5yvvsK0U89g/CHnzQSZlpniWvXIgC0zqtyPyMnzOXNcwxlz0Jv6S0iakwZTXUqka1Cova+bxjFkLr4eRHdwLmzpCbfA4IQmDb3AnGlMYCI6lm3ChlvvVb5SgsVAkga8L3iVz/B3qnX+PtsNcadKQpoiw6BI9556l8NHz4c27dv19wPkhwTJ07Eo48+6hYSgATFkiVL8OKLL1qcG9X/R48eDR8f2zSFNBcrL5AISASqIOCRBADz/6kDIJtEQCJgHgHT/Htedd3lUXjugVZgiL/Sdh7NwNPLLoTr3d2tASaa0QmwB2eKDs579xA+/KWilNVtV9XHtP6tEehv/x9/UwIg8omBiBo43J7pVbqH3rSz08ZbNMJ4MT+gmYPL0Gx+tFMMzzc6RvSj/s1SVIKWEa2uBW6NALDUv1oc0XR+WgaVltFmde7/kRvZX34m9AXMKYor9xOrmGcnIPyBRwRu6nEdIXPokT47cSTqXtsd0cPHViJfrK1d7/iKkc5c/cjHn7bpvGkZu1rnwiECwM69USJCqGNhq8im1lkieFqYaJ1X5X5rGiAKbpZC69X6FyL/fvg4i/n3Nm24lYsZws/IBj7rovn4IvyeB1GakoSY8VN1EwC8laRf9ifvI2XpfBH5o26MUIkZNVFEIPG9kLpsgSAFtVIMnLXO6urHVlFAZ+XL25qC4IgOwVdffSXKAlrysquxd1akg579PHbsmKjIcPDgQbOXcy7r16/Htddeq6c7eY1EQCLgIAIeSQCwAgCZUNkkAhKBqggwr3/Jh0fw9o+njD8y/57Gf3BA5TJ+pgTAk7c0wYi+zqkjnHm+GCPX7sH+f7PFPJ66tSmG9nEs90/tQWOfzkgBUPdpLidZjbDiyVbnGfN3NTFRXQQAw8XPrVoicrN9Y+IqGeNaBpWW0WbNSC0vKBB59tQR0NPU+GiNq6c/s9cYDChJSULON58j64N3RM64OQ+6nvGZYpE8f4bdZe20jF1XEgD27o0iTBfYopXNVR/0YKqFidZ51bpf/SzoOUNaz72ePvRco446UF9v+rzq6UtcYzDg/M8/IGnOFLNCneIaM7oguvuvhRd6uiigLYKA3D5GOrzwwgvo0aMHvLy8XLKjdMoxNYGREJbabbfdJoQMZfi/S7ZAdioRqIKARxIAXKUsBShPu0TAPAIM55+y4QB+2J8qLqgT6ItVz3RA26ZV60XvOZaJgct2GnUCnEkA/HIwDSPX7BF9+3p7YfXwjrjqsgvpB/bun+KN5f3OqAJQfj4XZ6eMEar1WoaA2pOdMHcJ6va4RSyjRhAAKkE4zkkdRaBlUGkZbdaMVOVeiqupKwzo2V+tcfX0ob6GQn2F+3YJkTfqJEQ89LgQYUwc84zdBID6fNgTpaBlrOr18NuTAmDv3iiGqjndBK090bOnWphonVet+9XPo2k0jdb8XfW7KXlpOk7d63ogdtxU+EZF2zwFSxUC2JE5YUqbB6hlN9jqka8OUUB6xF9++WV0797dZnRtXZ8rSQC9qReLFi3CQw89ZPNa5Q0SAYmAfQh4LAGQnp6OoqIi+1CRd0kEPBiBrPPFGL5mD5jfz9a6URhWDGmPiJCqufemSv09O8RhxsOXIyjA/jB9jnm+sBTT3jyArfsqSIgebWMw4+E2SM0qQHGpAa0bhdq9A+pcfJazszVE2XTgspxsJI4fLoTYtFTn1WHDasOiphEA7owAUAw+hjWbCuBpbbIeY1GrD+V3VkRIWTRH/L/Rw8YayyHqTQGwVLNeTQDYEyquZay6gwCwdW8UAsA3PAIJS9cIwUm9Tc+eamHiTAJATdTpXYMrrlPC/1nhQlSAOFmhjaJurJQRN3m22TQarTmx4ghTlCgqqDRWC4kdM6WKZoVWX57w+9GjRzFq1Cjs2bNHcznOCpXXawwrE3IkBeGPP/7AsGHDQOV9PY3GAMsl9u3bF97ejlXiUcbjeqlHwLx+a/O45pprhPhfXFxl/RM985bXSAQkAvYh4LEEQHZ2NvLyKsqLySYRkAhcQCC3oBTj1+/Dr3+ni/9oTXzPVKk/OiwAq4Z2xGXxFxS/bcWWKQivfHkcL3/xX54rgMsbh+J8QSlOpuY7rAUgFLznTBalvdgcFfBSh3j7JTSs8GI3bGx22YqgnKlhVNMIAHdqAFTykI+dLGqrW2okW87/sg1ht90hLtFjLOo5fzQYk6aNh3+jJlUqNDhMAKgqTwiP+PwVFr20FMdjLXq1EKKWsetKAsDevVETXbEae8prfaNijM+Mnj3VwsRRAkDtbWd1iehnRlnM76fOQc43XyD05ttAJX1XNZIqOd9/jdiJ0+EdFIyCvbuQPG+6KDOqbqI04dQ5okKAraVY1OSouWolrlpbTezXVmO8tokC2ro+7hGJDpYSHDhwIIKDL1QDsmf/mIr7+eefY/bs2VaNf465fPlyUZpQNomARMB9CHgsAUDjnySAbBIBiUBlBIpLyjH77b/AMoBsLRqEYPmQDogJCzAL1Ve7kjHxtf3G3wb0aorBvZvC18d2L0FJaTle/fpfrPvyuDGtwHRQZ5AMNBASJ44Uea9CXX3OYptCZ2nIl+WdR0j3m8T0sj78P6Qsmiv+tzWPoWKssdSfWg2+phAASnpEWJ9+iB03xSiGpxhUlnKNtYw2aykA6jJ45urCq/ef5d3Ki4oQ8l/qhNa4ep5tNSFkLkTfUQKAczBqPwCIe24miK854yz3+6/hFRSEul2vM05dy9h1JQFg796oxeqsPV8kdDI3vS5U9lnhgU3PnmqJ+DlKAHAeyrNAtX0+05YE8AoPH0T+3l2IeOBRPcfNrmuYjpL1/iYEtWmLwMuvNPZBgb6UhbOFsKi6KRUCQm7pLcpF6m0K9nwvshqFOUFOvX15wnXVJQrIb9Px48fjs88+0wWjvaKAtq5PmczNN9+MsWPHok2bNnbpAlBngekLq1ev1hQjfPLJJzFlyhQEBgbqwkJeJBGQCDgHAY8lABj+zzQA2SQCEoGqCKz/6jhWfvqP+IEaAGuGdRSRAOZaWk4RJr66H7v+qSitGRLsi1mPtEH3K2J0O6AMBuDgqWws+egIdv/Xj7V9oSDh/dc1tHvrTMvehd7aBzFjJsNHVavcUuf82GdptPAHHjV6BZWSYQwjt6gDoIjsvbMR8TPnI+TGnsYh3EoA9H8C0UNHVzFAjXP47qsqpdsqVRhYvq6KMUQ8zk4dh5LkszAXCq8lVJf36884M264UCOnwVh/8hz4NWxUaQuKjh3BudXLEDdxhpGs0WMsah0SdR/qCgPKfXrLAFpKAWA/Sik9Eb4dEiqiDFi2UP2AMA+bZdliRk+qVFO+OgkAzt2evaFXPGXJPGRvfk/AaO75UkrR+TduUkGI/Nf07KnxPDGigtU0wiON9/PZzvroXaQufcGsbgMv1MKU1/C8nRk1WKjgk5iKmzoXQTS+VUJopSnJSFk8F1GDhpst/al19pzxO4nI9LXLkfn+25W78/FF9KDhomKGl5++yASuOfn56YibNLPa1uMMTJzZh62igPfee68IlQ8JCXFoGrakIHAge3UIuD6G19PLbkujZ/6RRx7B//73PyQk6CsPScKBIf/z58/H3r17NYdzpOShZufyAomARMAqAh5LAJSUlAgCgGFIskkEJAKVEfjprzSMWL3b+B+H3XEZ/teziUWDntePXlsh2MdGEmB0vxa4vVN9+Pla9kAx3H/v8Sxs+uEUfvrznEWvv3p2HZqFg2KDXVpG2BVloPRlWgs7qF3HSrnfpmeC12d//jGKjh4W13mrQyANBmR/vhnJ82aK2+ImTkdY776VjAWFJAho0apKXq3a6HFGFQDTKAQ1wWDJI5v32y84O3kM6DWMHT2xktFQlpWBM+NHoPDAvkrGnBL+zPmzFGLh3wcRfv8jiB42hhLj8PL1E3ioc8LjF65CUOs2wmtKg5jiZaYGI0OpKdBY9/ob4e3nh/w/fkX2l58KkTM1caLGzZ4Se5ybWsMhoHkrQc7QKKUhmf/7dqSufhHFx44KD3WDpWvg5eOD0vQ0MW+945sSTur1CXy2fY/zP34nyBP1+vibYqxyvPrTXzB6ypXz6WgEgKv2hmTY2edGovj0STFV/0svQ70+/RDQ9DIUHT+KrM8+gl9kNOrPWgCf0AvkojrtoN7dDyBm5ESgrAyZ729C2B13i2uFh3/EwIpnbfxUhN5+l/B0l2akI+uDt+FTNwSpKxYJBfsG85chuMu1QHm5kbBTMK3TuauI/mFOfZVmMCB943qkrV5W8ZOPL+pcfY1IP+H1hQf2I+vTD1HvngcQ+cgAm8Ptnfk3h88PIxbOrV1RpaRf+L0PIXLQCE1yk5Ew51YsFM+dp5f7sxV7W0Xz7DXGTee1Y8cOjBw5UleePg3yBQsWiBx9W5utJIe6f47LiIC7774b7dq1Q3h4eCWNAH5rJyUl4euvv8bbb7+Nv//+W9f0HNE30DWAvEgiIBGwioDHEgBkIjMzM8GXk2wSAYlAZQTOZRdh5Nq9wivPRiHAFwe1A8PvzTUa8jTiV2w+WsmIbxZfF/1vaISuraIQ6FdBBBSWlOPwmVxs3ZeC7/enIje/cg1qc/03jglGv2saoHen+ogKDdAdWaC1r1R9p+F6bsUiYdSxBbZsjTrduiOoVRthBJflZCFv1x/I++l7RPR/AvXufcisR41GXs6Wj5CydB68AgIRM2yMiAaAn58Q7Epd8jx8Y2IRM2I8fMIuVFTgHGh8J82YKAxi5t7GTZkNv/oXvCqiFveS54VuAQ1RGoo0jr18K8oyipreWz6uSEMoK60w0kdONBpWagLAOzAQQR2vRszwsfBr0EgYRjR0eW9Q+45V5lcxgEF4GOlVZaMX2z+hAUqSziLq6aEI6X4zzkwYAXqx2UimsN59cKeuwjBTe1N5L/OUA5u3RMyo54xESll2FlKXLxDl8qo0ejOHPCvIBfWaaTizhGB5fl6Fl3bSLARe0c6msGfTtdE497/kUpRlpAk9AhImFHnkGGyKMBqvs2V8GlhpLy9H5rtvVVke+4odNRGht/e7kGtuMEAIs82eLHAVud3TnhfzUcK66f1NXTwXOV9+VlGuTWUMcxD+njJvZkWJRR9fMB8/jMbyf+eG17hib5QFkuRJnjVJRIaYtuCOnUU6hF98g0o/ibSDl5Yi8/82iP9OMoakC8+zYphSK4G4EH829sHUCZSWov7UuSgvKsTpof8TvxHb0F59EPnYU+I6NabEJGbEONS78x54BVR9t5H0S39tDdLfer2KYc2+w+9/GFEDR9QIkTzxLvvmc6QseaFKST89FQLK0tNQ+M/hKpEpWu/Qi+V3WzzytVEUkCQAPfPr1q2r9i299NJLBZnRpUuXap+LnIBE4GJFwGMJAHr+s7KyUFhYeLHurVy3RMAiAjTol20+io3fV3jv2Mbf1xIPXt/IovFdbjCAegBLPjwCpgU42hhFcG+3hujdKQ5N69eFt4tqEHOe/NDP3/Ub6E0tPPI3mMPM5hsZBXqFKfBV9/oe8NZKETAYQM8nvZDMyyWpQIOXnsZ69zxUyXhj/2oPsileJA9iRk5A6ovzkfP1FrNwspIAm2LsmF6khKVXSjHo/wSCOnZG+mtrUXjoL3FLcNv2oNgZPZyWwoVpmOV+8wXOrV0u1lWnY2dEDhwu1PJpvDN6gPnJYX3vgT+NOvV+GQzIozd95WKUpqag3h13I+LJQVW8kvRk5v22XRh/+fsq1Lc5t4hHn0Jwpy5Gw1edkmC65sDWV9hce57jcu/T31hXZW3lBQVIXTYfOV99hsgnBwsSojQlCWdGDzFr2Fobn0Yaoxky3lwn1ufl44263bqLHHihlP8fZur9Ml2fUs4v+/NPkLFxfZVzofxecGCfIEcs3c8KGKI5eW9Mx1O88tmffCCwJVFDz37YnffCm0a7mcbzxPOZ9fG7Ig89esQ4BLftWOlMqa8h4Vavd1+EPzoAvhGRIkKAhnDEg4+Beht8bq1hyilYKvfHPWOFj6z33sL5X34ERT9JEoY/9LjoW294vZ73Ic9hwd7d4N6xMec/qF0H/WMYDMjfuxPJs6dUOZsWKwQYDKAgnC1aAXrW4onXfPXVVxgxYoRm3jrXXttEATlne9MBnLnXrVu3xrx589CxY0dndiv7kghIBGxEwGMJAP7Bo9AKX3iySQQkAlUROHQ6B8+u2QNGA7DVjwjC8sHt0Czeem5jek4R3v7xNN787gSKS21LsfH39UavjnG4s0s82jWt51CIv9zTCwjo0RiQeEkEJALVhAAN9327BGFjqurPaBpGDZF00NtIQibPnVqppB/vrVIhwGAQ0SFM3WGEDSMiZLOMgK2iec4KY+d36owZM/DWW1Wjh8zN1l5RQPbFNb755pvCCD9//rxbj0P37t0xa9YsNGvWzK3jysEkAhKBqgh4LAHApebm5op/skkEJAJVEWAUwNKPj2LT1gtRACQBZj16OTo2izAbCZBfVIpd/2ThvW2nsONQuq6cfo7MvP5Hb2yMzi0iEBwgP0KdfR4lAeBsRGV/EgHnIMAIg5wvPhFq/owuMNfsUfW3VCGARn5or9tFBZP8PTtRdPRvxM+YD5/IKOcsyMN7sTVfvk+fPiKcPSzMvIiuXrhsSUFgn47oENBBtmvXLkyfPl2XWJ/eNVi7bvDgwRg+fDhodMgmEZAIVC8CXl5e4lkMshCl58zZeRn4xnFz44ucUQDVMLSbVyqHkwjYh8CZtAKMXLsHx5IqewK6topE364JqFenQuTtbHoBPv8jCXuPZek2+qkPwLz+nh1iRV6/bK5DQBIArsNW9iwRsBsBtXhoWWmF+GRJiTEFqVK/dqj6W6wQ8F/HWmU37V6Xh99YW0QB6cW/66677CrVxy2kUPbatWvxxhtvuCwagMKBEydORLdu3SqJB3r4EZLLkwjUaAS8vb0FAeCO8pvVQgAUFxcLIcCysrIavRFychKB6kTg98MZGLt+ry6xPq150tAncdC3SzwSooJcmtevNZeL6XdJAFxMuy3XWlsQYInJxMmjUffa7ogeMqqivKXBINIAUlctNoocqtejV9VfuYe6Ahkb1iPt9ZcrCRlK49+xU2KLR742igIaz4/BgAMHDmDRokX49ttvHQNNdTeNC1Y4ePjhhxGsrqjjtBFkRxIBiYC9CPj4+AgCIMCMOK69fVq6r1oIABr+ZDiZ8ySbREAiYB4Bxub8+Gcqpm08YBcJwLx+qvff3a0BWjUMkXn91XDQqGCfNPM5IUzISgbRQ0dXa9myaoBADikRqFEIlKYki8oZAZc2q1IWlBNVVxUxTQ3Qo+qvXqxpGUqmFLBUqCz359iR+PHHHzFw4EBd3vHaKAqoRofC2Xv27MGGDRvw5Zdf6lqzOXRbtmyJRx55REQmsGSgbBIBiUDNQ8DX11c8n35+FVG+rmzVQgBwQSQAioocVyx3JTiyb4lATUDg4KkcLP7wMHb/k6k5HV9vLzBN4L7rG6Fjs3oyr18TMdddIFTMd/+BpFnPgXnBrMceP3MBAppcKkkA18Eue5YIWEbAYEDGhnXI/nwzGixZDb+EhuavNRhw/tefkTR1nLEMpXKhRVV/C6OWJJ4WlSuKzyYibuJ0hPXuK59/B89odYoCzpkzR4Tm62mOiAKa6z8tLQ2//PILtm7dih07duDMmYqqOZZamzZtcNNNN6Fnz57g/6ZxIZtEQCJQcxHw9/cXEQDueFarjQCQQoA19wDKmdU8BEpKy4W435vfn6iS739JbB10bRmJ66+IxpVNwqTRXwO2j+XQLJUItKdcXg1YkpyCRKDWI1B6LhVnxg6Ff6NLwFKdlsohcqF5v/6Ms1PGCmO9PK+yFksVVX8VMiy5yJKIilpraWY6EscORZ2u1yHyiUHwkkaYU86RraKAvXr1wvz58xEdHe3Q+LakIHAgR0QBrU2UGlqsFsB/p06dAiMF2Cge1rBhQ4SGhrrFi+gQmPJmiYBEoBICDP1nBAC1AFzdqo0AKCwsREZGhqvXJ/uXCHgcAuUsIVVQkT4TEuQr8/k9boflgiQCrkeA1UbScopx4GQ2EiKD0KphqOsHreYR8rZvEwQAQ/nrT38B3sF1zM6IofvnXlqK0uSziBr8LM6tWiLSeNTNUoWA9DfXwb9RE6H2z5bzxafI2/krYsdMhrfMuXbqCbhYRAGdCprsTCIgEaixCFD8jwQAqwG4ulUbAUC2Mjk52dXrk/1LBCQCEgGJgERAImCCACuMDH1pN1IyCzHsjmYY0Kupx2OU/dlHSH5+GrRy8ZVIgXp970G9ux8EVf3PvTgf2Vs+royRmQoBHKPk7BlEDRwORgOkvbIS0U8Pk+X+XHS6bPHIV5co4GWXXYbVq1ejVatWLkJBdisRkAh4AgIU5nRXSc5qIwC4UampqVII0BNOrFyDREAiIBGQCNQ4BIpLyrH510Rs3Z+KmLAATHqgNfz9KkILs/NLMHLNHuw9noU+netj6kOXG3+rcQtx0oQUAoDd+UZGIXbCdNTt1r1KTv75rd8gZekLaLB0DQIubS5Gt6Tqz99Cb7sD0UPHwCc0DOdWLoahqBAxYybBy9f1Qk5OgqZWd8N8eCrba+XEc5G1XRSwVm+UnLxEQCJgFYGQkBDwnztatRIA2dnZyMvLc8c65RgSAYmAREAiIBG4qBAoKTNg3ruH8OEvZ9C6URhWDGmPiBB/gYH6txYNQrB8SAdBEmg1pg7kFZXBUG5AoL+P+FdbmpICYJyvjy/iZ85HyI09jf9JhP+vWIiS5KQqaQIU9sz54hOkLJwN0woBjCrwi45B0ckTCL2pF2InzoB3YGBtgaZWz/NiFQWs1ZsmJy8RkAhUQoBh/9TuqFPHfGqas+GqVgJA6gA4eztlfxIBiYBEQCIgEbiAwKatJ7Hwg8PC8F81tCNaNrjgXSAxMPvtg6gT6Is1wzqizSVhZqErKinHD/tT8f7Pp6uIkHZoFi5SCNo1Zd5izUbeqMh/+qRxovTex02YAS//CmJECf8nKRD5+NNVF2QwIO+PX5E8e5II8TfX6vW9V0YAuPkoVJco4OnTpzF8+HD88ccfulbsKlFAXYPLiyQCEoEaiwAJAOb/UwfAHa1aCYCysjKRBkA1U9kkAhIBiYBEQCIgEXAuAjuPZmDIil0oLTdg9mNt0KdzvHGAPccyMXDZTrO/KRf9dTIb0zf+BWoGWGohwb5YNKAdOreIcO7knd2bwSBKACbPmwmUVQiphj/4GKKfGWVU5xcVPEYMRMKsBajb4xaLMyj8az8Sxw9HaWZVMePYsZOFdoBs7kXAVlHAESNGYMyYMQ6X3LIlBcFZOgTuRVaOJhGQCLgaARIAUVFRbqveUa0EAA3/9PR0FBcXuxpX2b9EQCIgEZAISAQuOgQS0wowfM1u/Juch8duugQj72pu9NRb+41A/ZuSh1Fr9+Bkaj6iQgPwYPeG6NWxPqJC/VFUWo6vdyVjxadHkZtfik7NI7DwqbYIC67Zee8M4z//43fI+uBtBDRvJbz8PmH1jOci/Y1XkLZ2ORquehXB7TtZPC/FJ47jzPhhMBQWojTtnPG6gKbNkDB/OfwSGl50Z60mLLg2iAJSh2DlypXo1Mny+aoJWMo5SAQkAu5DgKX/YmNj3VIBgKuqdgIgNzdX1DGVTSIgEZAISAQkAhIB5yKQV1iKKRsOiBD+G66MwZzH2oiQfzb1b11aRmLBgLaitCgbA/Ne/fpfrPz0KBrHBGPx0+1waf26lSbHa9796TR+O5yOB65viA6XhsPP1/X1i52L0IXemNefPH+GKN2nRQAwUuDcqqVImLsEOT98g+yP34NfbH1RNjCwZWtXTVH2qwMBWzzyUhRQB6DyEomARMDlCPj5+SE6Otrl4ygDVCsBwEkUFBQgKytLpgG4bcvlQBIBiYBEQCJwsSBAI/3Fj49gw3cn0CSuDlYM7oCEqCCjkb/qs3+w/qvjaBAVhJXPdBTGPlthcRlmbTqIL3YmVYkc8FTsynKyRVh/wf49aLBoFepcc73FpWZ/8amIIuB1PvXCPRUSp62LQn0UfWYJaHq6KHTl61tBNjm7Mbp0/fr1mD59uq6u27dvj6VLl4Ll+hxptuoQPP7445gyZQpY+ks2iYBE4OJGgO/EsDDzOjyuQKbaCQCG/5MA4B8H2SQCEgGJgERAIiARcC4Cn/1+FlM3HBCdrh1+VaVc/W/3pmDcun1VflMTAIwcmPlIG4QGu8Zgc8ZqGdpffPwosj58B3m/70DJ2TOgMn/ojT0R8fjT8Iu7oH1gabyyrEycGTsUhQf/RFiffogdNwVefhXigOqmVAooPvkv4ucshndd95RtcgZO7uiD33PHjx/Hjz/+iO3bt+PgwYNmS/Sx3nW7du1EKHy3bt1w+eWXO80YttUY79WrF+bPn++wBy45OVmIAnLdepoUBdSDkrxGIuD5CPB96E4ysNoJALLBmZmZKCoq8vzdlSuUCEgEJAISAYmAgwiwhN/h0znYezxL/EvOLECT2Dro2bE+OjePQIBf5TD8v8/kYuiqXcjILca4e1qgf4/GxhlY+k2dAsCLGRlw7eXRqBPog/jIIMSFVygVUxsgKiwAdQJ84OtTPeH/pRnpOLdqsQjdN9cC27T9f/auAzyqauuuJJNOekIChN5DDUVEVOCJIoiCgijlR0WQEoIU6b0XpUhH7FIsiKggoqhYEEW6hN6TQBJSSO/J/+2DE+5Mptw7JZlJ9n5fPh+Zc8/ZZ907mTm7rIXQJavhFBBoEHlpAMDRwxPVFryJKg8+DG15g9wrlxA7aQzcW4az3N9/iFLWPSYmBl9++SV27NgmiEPZAAAgAElEQVSh88Bv7LGnL8B0EB8wYAAoK29uhYBSUsARI0Zg6tSpcPlPEcKYv/peV9KCwKSApqLM1zECFQsBKv+nNoCysnIPANBGU1NTRWkYGyPACNg2AiQHRszhh88l4fS1uwjwdgX1DndpGSQOAmyMACNgPQSS0nKx49ebou+eiPd0WcemAZj/fy0EUZ/a6OAfufEEzt5MxXOdQjG1f1M4O93T7DP0WkJqLia8cwJRN9KMboqUAF7uVheDutYuFYAwerEZA/JuXsftedOQc+5ehYM+M9bTT9dJWwDo3yQNGDhqHHyf6QdHd3dBjJAXfQNxi2eLNgH/gS8jKGJCqQCBGduxy0tJCo9K6Pfu3WsxTqcOHTpg3LhxeOihh8wKBNgLKeDq1avRsWNHu7z/7DQjwAiYhwApAISEhJQZAaD4fCu2AQ0+5gEw78HhqxkBayNA2cDD5xOx9PPziL6TVWo5laMD+neuhVE966PKfyRi1vaJ52cEKhMCxy+nCDK/28nZYtt04G5R2xeNQ71wPiYNxy6lIK+gSLw25umGGPpE3ZLEdV5+ERbsiMKeI7fRup4vVo8ML2Hrp2qCpZ+fw65DMQir5YO1o8Lh73U/eEDrvf31JfxyKqFkfkO4U3XB+D4Ny6QaoDApEbdmTwYR8nk+8BDcmrdEzvmzyPz7zxKZP/JVLjO/KO3fsAopn36suUUnFVzq1EXR3RQUJCWWvFZ9/nJ4detRmR5Djb1Smf22bdtAh1dq5bSGdevWDZMnTxbtAaaakow8kwKaijJfxwgwAqYiQNVOVatWNfVyk66ziQAA9YslJiYKchg2RoARsC0E6PD/zd+xWLj9rNALN2S6so+2tRv2hhGwDQSKiotxJzUX0XeyUVhUhBoBHgjxc9V5cL5yOwMTt5wUcnzNantjXJ/GaF3PR2PspVsZmPTuvTEt6/pg9Yhw+FW5f5Anor91314Wh/v1EW3RJPR+3/r2X27gzS8v6HxNjVZBYREycwuRnVuImMR7PpPFpeTg7/PJ+OlkvAgQBPm4ivkbVtdUDLA06uKwvm4FUvd9g+AJ0+D1eE84ODqKLH32uSjcWfcWsk8eg3NoTVSbsRDurdrIciEn6jSiJ4xCUbrhqgeP1u1Ei4DKSFuBrEXtcNC///6LWbNm4Z9//rG699QaMGnSJAwcONCk8nzKc23fvl0EEuQYkwLKQYnHMAKMgKUQcHNzg7+/v6WmkzWPTQQAyFPq1crPz5flNA9iBBiBskPg3+upiNhwTG/JsbYnvR6ohmkvNIWHq+0ShpUderwSI6CJAB2gd/0Zg09+voH4lByNF4P93DC+TyM83iYYjg73SvTp4E0Z+K0/30A1f3esGdkaDaqXJp2T9uyTzN+mMW3RvM59RuEjF5IxYu1RMeebw1qhW+vgkrUNvSbn/tHaXx+OxbztUWL4giHN0esB46R7cubWN0Z9UA8cFgG/fgNKleETKWBRRjocPTzgoFLQV1lcjNTvvkbc0nkaVQRSP4hckOT/PNp1MGcLdnktJWq+/vprwV5vray/PmD69euHGTNmmJQpKy9SQKU8BEwKaJdvC3aaETALAS8vL9BPWZrNBADS09NBP2yMACNQdghQBnLdN5fwYpdaaFrTu9TC0sOH9EXq93+uUw1BBPbjiXjBCSC1yc83wYuP1tLmziq7jfFKjIANInA9PhMzP/5Xo6eeDv1ZuQUlATZqp4ns3RADu9QSGf7UrHyM23RCkP1p9+9rb/HopWQMf/veIX/OoGbo07FGyRCqDBiz4ZjI3g97sh4iejXQ+dqr3e+99l/8oWQMVSw40P/uxSVKmaG1LX0r1KX62aeOocaytVAFmq6dXJSZgeL8fE0pv+JiZB75E/ErFiE/JlrDfcr4B0+ZgyqdOle63n9SbXr33Xfx9ttvW6zXX+mz0blzZ8yfPx8NGtx/fuXOofQwbimZPrktCEQIOHr0aBAZIWUE2RgBRqByIBAQEABX17Ll0bKZAEBhYSHi4+Mrx53mXTICNoDAmeup4jBCB4O+nUIx5fkmcFZpsngTCdjYjcdxIeZ+cI7YwFcMb4361e6V+NLB4PujcVj6xbmSQwyNIU1x0hZnYwQYASAxLQ/TPjgNOii7qBwxtndD9O5YA1XcVOI9dOrqXczbFiXej9Tfv3J4a7Rr6I+7GXmY8sFpZOYUoFvrELz8eJ1ScOYXFIkg3Jb9V0Hva7IBnWthwnONStoE0rMLMPm9U/jrfBKeaBOCuYOawd3VSYyVvkaSfwuHNAdVEVBmPzYpC7sOxeL4lRQsfaVlCfu/1Aka9+lvN7H8i/PiOu3qA0vf/4KUJMS+EQH35q0QFDkJDmboyVMlQcpXnyN4wnRRLaCxr9xcZJ06DhpTXFgA14ZN4NmuAxw9rdveYGm8LDFfTk4ONmzYgBUrVlhiOrPmoBL9xYsXo2XLlornsVVSQOIeoJaKnj17wpFaWdgYAUagUiDg5OQECgCYq3qiFCybCQCQ48QDQBFmNkaAEbAuAtKeYlqJvrTTgeOBxpo9SFfjMjFmw/ES4jEaq00wRr+jSoH3f7iOjXsvlziua5x1d8WzMwK2iYC0PJ8y/DMHhuGZDjVKZdPV7TbBvm7ifda5hf7MNs1J8n/7jsYJVQDtdgJS51j+ait4/UfKSe/RlbsuChWBuiGeWDuyDWr8F6CjuVbvvoiPf7pe6rX9x+Iw9YPTAtinHqiOqc830SD6pHm/PxaH5TvPiwDgMx2qixYgN5d7wQVrWM7Fc4gdPxLeTz2LoNHjzFqiOD8P8W8uFJJ+Pr2eNWuuinox8TRt3rxZHLrlGpH3vfjii2jdujVI3kr65ZbaPW/fvo0jR47g22+/xYEDB+ROWzIuLCwMS5cuRdu2bRVfKzcjTxOXBSlg+/btsWDBArRo0ULxXvgCRoARsG8ESHbUz88PFAgoS7OpAEBGRgbS0ozLDZUlQLwWI1DRECDZL/pC/8/FZI2tdW1VFfP/r7nISKqNJP9ee/uoBvmfdv+weiyRgY3ffAKkK06mi4isomHJ+6nYCFDWnbLrVBlDQTJTLSUjD+M2n8Dpa6miLH/6C01LVdvQ3HSYTsnIR4C3SwkHgPaaxCHww4k4fP5bNM7evP95WTPIA+P6NBSEfBQQoOobqsKhahy17aY+/W1RoCDEO6+3Q3h9v5LX9hy5hVkfnyn1GrUnLPnsnFAQIKOWBeIP8HRzwq2kbPx1PhmJabnitbIiASXW/+iIofDt3Q9VJ05X1uOv4yamH9iH5B0fmd1OYOrzYcvXEYHe7t27MXXqVFll/9SnP2HCBNSqRS1gevpFJBsmTgEiFFy7di327dunCApTyfqU7snUdbQ3o4uHwBxeA0Vg8WBGgBGwSQQ8PDzg4+Mj6++lJTdgUwEAigonJSWxGoAl7zDPxQhoIUCHA/pCLzU6PFDPcJv6fhpZSV0BAH0EX9IsJ81Nh4yNkW1FGTMbI2AqAiRTV1hYZNWMstQ3NUnfF79Hi3J8tRGh3oRnG6F1Pc33iJx9UVAsYv0xUPBt1oAw0ctvikXdSMWcrVGgCh61tWngh5ceqyMO3xSoUB/k6fXNke00qnqoPWDkumOinUDbD0Ovkd8LdpzFwdMJOt2mlgXyYWCX2iVtBabsT+416gCAW9NmFjm0qysKqo6fWqll/XThLzdbThl5KmF/+OGHTSphp+pPqgZYvnw5YmJi5D4KoOw5tSXUr19f9jU0sLxJAQ8dOsT9/oruGA9mBComAt7e3iD+j7I2mwoAUCQ4JSUFubn3sglsjAAjYFkEpL2+6pm1e/qlK+pqAdAmF5OOlx4i6Pdjnm4AIhVjYwSUIkD68/O3n8XRi8kY+VR9qzxHlHGPS8nFjYRMtK7nK2T5tEn6pH7TQfetV0u3yhjbmyUI8qRtO8QhMLBrLcHdQfKB0kSrdC3t95+U00ObI0D6mi6yQcKKiAh/PpmA09fvws/TBa3q+aJ1fV+0qOMLV+ey61vOPnUcN8e8Klj6q89fbvahPe/6VcRMGAXPDg9ZpKLA2PNgL6/HxcUhMjISf/75p0GXH3vsMdEeQOXy5trly5cxe/Zs/Prrr7Kn6t69O5YtWyZaDZRYeZECRkVFiSDH448/blKwRMkeeSwjwAjYLgLE90HZf3f3sufLsqkAAN0iVgOw3QeVPbN/BOgQEbHheEm/MGXpV44IxyPNAnVuTlcAwFAGkzKFkRtP4OzNe0RkJAk4a0AzuJTh4cD+71Ll2wEdLonxXmpS9ntrPUfqChdvT2csfrkFPjpwXZDpNaheBS92riXK6ClbvvvPWPwelSjco0z7kldawsdDvrScuQEAqRqHsSCEVNKvR7tqmD0wrKR6gqob5m6Lwg/H46DNEZCXX4QFO6JEqT8FQ1aPDFe0x7J8avOib4gDe35stOjdr75whVlKAOoAgJOfH2q8tR4qv4Cy3I5NrkV9/5RZX7NmjUH/evXqhYULFyo+fBualAIPc+bMwZ49e2RjM3nyZERERCgm0lJCCkjOUIXCwIEDy7xcVzYQPJARYATsBgHq+/f394ezs/zvE5banM0FAIhplrRlqRqAjRFgBCyLgPQgQjNrHwK0V4tNzEbkpuO4FpdZ8tIrj9cVDOa6jBjLIzedKGEiNza/ZXfHs9kjAnRgPXY5GSN7akrPUen/0s/PYdehGJFpXjGsFQK85cnk0LWZ2fkCDiKj00dIJ32+aQ1i4n+pWx2MeqqBRkZb2gdvSmuLtAXAlKoY6ftKm8Ffes+1ZTu1yf5o7Hv7r2Ldt5dFL//60W1K1DzotW/+uoWM7HyEN/BDw+pVSgVlbOX5KsrKxO1505Dx+y/CpYD/G4aAYaPg4Oxikos5Z/9F9NjhcPL2QejKjXCpw1VLp06dwmuvvWawHN/UzLucm0TtoCT3t3PnTjnDRQktkQL26dNH8eFcbpsDOWIpUkBZm+JBjAAjUKERoIM/KQCUh/KHzQUASA4wOTkZxAfAxggwApZFQDsAMOSxOhjXp5FebW/tAz15Y+ga7fHUN712ZDh8q5j2xdyyu+fZbAkB4ow4fD5REFK2beBfIj0n9fF6fCZ8PJ3h6+mi9xlVj1dL4X3y83WcvHK3hLiSDuztG/tj6BP10KaBrwa5HmX3Z358pqS3vX0jfxDJpa7sPgUHqHqGrpnUtzEGdq0tG05peb12Vl7XJH9EJWLTd5dRWFiMyc83Qd1gz5LAmlSmT/taCqa88d7JEjlOep2k+7q3DSkZSpUMJO1JbQTrRrcB7dke7e6uTxH/1qIS1wNefg0Br4xQHgQoLkbyx+/izuY1cA6pzgEAQKgx0WGamP/1GR2E161bJ3rwrWEJCQlYtGiR7ABAjx49MHfuXJPaEMqLFNAauPGcjAAjYD8IUOk/KQCUh9lcAIBAoAoAImhhYwQYAcsioB0AMJTNp5W1D0j0O0MHGOkhicZyAMCy968izWZIek7pPimTP297VCllC+k8FAh46fG6GP5kPY3s/vo9l/Hu91fFUEPZeSmTv64eeUM+5+QVCj6DfUdvC1Z+Yuen9gJ9pibyI+WBTWPaCmk+daCCfkeH+k5hgSVBEQp+/Hw6AW/tvIDcgkJMeLYxvvg9RrTiEAkntSwEet8LwmVkFyA7r9Cg0oBS/MtjfEF8HGKmjEXuxfuEpn79BiBgxFg4econVMq7cQ2xkyNBbQUcALh3Jy9cuIARI0aAyuP12cyZM0WFgDWkq0gVgAgF//nnH1mP1tChQzFlyhSziLSo+pRaGT744ANZa1qz+kGWAzyIEWAE7B4BX19fkApAeZhNBgDoDzFVAbAxAoyAZRHQ7uk3dpCRHlzUnugLAGjLhdF4Q+XKlt0Zz2aPCEil5wwpRlCwgJ5FKuXXVhaLvpOFaR+eRtSNNJHVJnK8Ph1DEeTjAup5//lUAt7Zd7VEqu61HvVEEEDNOXDgZDwmvXtKwGeI4FLakhBWywdrR4XD30t+ZYtago/WmfZCU/R/pKbOWyZV05CW8FNv/rytZ0RlA+3zsdbBqBnkriHFF+jtClLpeKCxP348Ho+Lsekiw0+BOKm8pz0+K7p8Ttv3LW4vni3IANXm1rQ5qk6cAfemzWCsbKQgJQnxS+eVtBIQn0CN5WtFK0Blti1btohsuj4jWbwNGzYIqT9LGrV+fvfdd1iwYIEsJQAq+6eD/+DBg0Fa2uZaeZECmus3X88IMAL2iUBwcLBVgqhy0LDJAACVY9EfYiKhYWMEGAHLIaCtAtCyrg9WjwiHn54SfeopXrnrInb8erPECV0EYUlpudj03RXs/ENTvsmUfmfL7ZZnsnUEpL3x6rJ6qjpxcnQQh306dG/ccxk7D0XrbBOgzPeyL87jy0MxIHI8yox3bHI/M67eP1UIELs/sdhTBn3l8PtM/lIfhj1ZDxG9GuiFbfsvN/DmlxfEwX99RFs0CfWSDXFcSg7Gbz4BWs+Q8oZ0HAUJ3ujXBM5ODsjNL8KW76/iox+vlbQ3SBfv2qqqkCkMDSyfbIJsICw4sCgrC/ErFoICARrmpEKVTo/C74XBcG8RDgeVSvP14mJkn4vCnXVvIfvksZLX/F4cgqDR40uPt6DPtj4VETFPnDgRe/fu1evquHHjMGHCBIt+caXED7UcUGAhI+O+zKU+J0j2b968eejSpYvinn9D90ApKSD58Oqrr1rUB1t/Rtg/RoARMB8B6v9Xqlxi/qr3Z7DJAAC5Rx8AaWlpltwrz8UIVHoEKLtIJc9EBEZGhyEiAiMCNH225utL+ODHayUv6yrrp97jCVtOipYBtQX5uIpDEpGJsTECuhBITMvF65tINSINlL0mKbnYpOySUnxpmwCVzFPpPB2e1SaVnaTD+4ge9zP72utJn9E+HWtg+gtN4axyhFS5wlhFjJRhn7gCurUOln1jaS/f/B2LhdvPigN8s9remNa/KaiagKoa6HWSI1z82TnRykDvn7dHhqNpTe+SNYqKi3H5Vgb2H4vD8cspoo2geR1fPNo8ECF+7sYS3rJ9taeB2ll8bd8dvbzh2aY9XOrfIy4tzstH1tHDyDl/VmMojau5ciPcmrW0p+1b3Ndz585h+PDhuHbt/t986SKUdd+6datFe/+V9vt37txZEAQ2aKA/WGcOMEwKaA56fC0jwAjIQcDLywv0U15mswEAKgWjDwVWAyivR4PXragIHDqbiHGbTpRkEQf/rzZe791QL+O3nACAdqsA9VuPeaahIAzULtmuqLjyvuQjQKX5lEn/9q/YUtlsenaef7QmxvVuJOQjpSX6myPbifJ2tZFCwIIdZ0Ugi3rlKTilz6TPaDV/Cia0Qb0QT1FloFYbMFbafyMhC2M2HENMYjZe7X6vWkDJ800VNZTFp5YEtdUJ9oSnmxPuZuSL4AcZVTPMeCFMtNAomV/+HahYIwtT7yJhzfLSlQAKthkwdCQCXh5RqbP/BNcPP/yAV155RS9yHTt2xPr160Glq5Ywpf3+L730Ekjyj3pnrWVMCmgtZHleRoARUCNA2f/ykP9Tr2+zAQD6A0xkgNnZ974QsTECjIBlECB9dep5piwjma5Mo3olXS0A+oj91ASAuXmFiOzdEAO71LJZGTHLIMmz6EOADtUXotNEyX16dj78vVxFL3qdYI8SFn4p+R7NQyX/K4a3QvtGAaLkXW262gTUr6mDU9IDvaG7Iu3DXzOqDR5pFiiGyy3tl5JiGmLjN+QDvae++ycOa7+5VMJLIB1POJEyR1it+5l/ftKMI1Ccm4vkHR8h8b2NGpwAxq8EvHs8jeCJM+FYTmRMcnwsqzFr164VCgD6bODAgSL7TuzV5lhZ9fuTooFKpVIss0UtqCtWrMCaNWtkbbNnz55Yvnx5uTF6y3KSBzECjIBNIEB/kwIDAxX/XbKk8zYbAKBN0uGfggAUDGBjBBgByyHw+e/RWPLZffZsbaZw9UrSfmT173RxANBr1I+9ce8VtGvkp7MP23Le80y2igBl9rcfvIGPfrquIUWn9pcOt3MGNkONQHdRek8l+BQkIFk6Ml1l9YZK9JUGAKQtA1J+Crml/ZZULqAgycWYNJy5kSbeOw1rVEG9kCqiFYKz/iY+4Xp6+/XO5qSCX98XETA8QpFygIne2fxlJL9M0ntEAqjPIiMjMWnSJLP6/8ui358O/sRjsGnTJrz55pto2VJ5a4dcUkCSQiTiwhYtWtj8PWYHGQFGoPwRIOZ/Hx9q/7uf7Chrr2w6AEAR2JSUFNCHEhsjwAhYDgE6VJH+uroKgGamnuRxfRqjdT0fODk6IjoxC2/tPA/SDZeasT5py3nJM9kTAolpeZj9yb84fC5JuE1l7C1q+8LH01k8Z9TvT1a/WhWsGN66pJdfWlavi4QvL78IC3ZEgVjwtUv0icti3beXZZPySdeSSmAqKe2XKhe883o7hNcvHw1fe3o2ytrX4qIiZJ8+gbtfbEPGoV9RnJen4YKDiwuqdOoM/yHD4NaoqVG1gLL2v7zWo4P5nDlzRI+/PqPDP5EAmmqU1Fm8eDG2bdsmawql/f6UMDpz5gzeeustHDhwQKxBeyJeA1O+bBsjBezXrx9mzJiBqlWrytoPD2IEGAFGoDzl/9To23QAgP6QExFgZmYmPy2MACNgYQQo6/nGeyd1ZmoNLUVM693bhij2hpQCiuFQokeueAK+oEwRoGx3Rk4BCguLRHk+/egzqQQk9fCP6tUAg7rWFqR+ZJThfv+Ha3j3+6ui579vp1BMeb6JqACQKlPok43UV6Iv5QeQQ8p3NyMPkZtOgCoBej9YHdNfCBM8A0pK+6VVBGrlgjK9MbyYIgSKCwpQlJWJ/NgYOLi6QhUYBEcPz0rf668LRDkKAOYEAC5fvozZs2fj119/lXUPlfb7Z2VlicDC6tWrRfWo2nr06CHK+SnjZorpIgUkMsTRo0djxIgRcHNzM2VavoYRYAQqIQJOTk6Cw8TV1bVcd2/TAQBChiLSVAXAbQDl+pzw4hUQAW1WcjlbJKmx+f/XXLGm+JXbGZiz9QyeebCGXv1zOetXtjFEXEfEcCRj1zEsUKM33lpYUKDms9+i8dWfsRo96tQvP/65xqgb7FlqaSmx5Gs96mH4k6XZ+Gkv1HYSk5SNl7vVQcemAYIjQsoz0TjUC9SbX9VH84NRX4m+lB9gQOdamPBcI4O8E1fjMjFmw3HcTs6GtAJASWm/EtUAa92jijBvYWYG7u7cAd/e/eDky1UUtnBP6bvWmDFjcPDgQb3uUCadMt5KyKvo+xvNSZn4K1euGN0qHa6nTJmCwYMHw8XFxeh44hM4dOiQ4C44efJkqfGUnf/oo49MagOgybRJAUNDQzFr1ixQ37+j470gJxsjwAgwAnIQoIM/BQAoEFCeZvMBAPrDS2oAhYWF5YkTr80IVEgESFbs+6NxWPrFOaOVANT7v3BIC9G/LdfoYHXscjJmfxIlDl2mEqfJXc+ex9G9uJOai/PR6fj7fBIOn0/C9fh71U/6Dsbm7pf60G8mZCIpLQ/hDfzw77W7mPnxGXGvdJku/Xo5B3j1XJT9d3JwKNXjribno+oBXWX1+toEpNUD5BvJBJI0nj6jdhY138CcQc1AcoBqk1vaT5idvZGKAG9XhPi5MtGlCQ9hUVYW4lcsEmX4Xv97woQZ+BJrIEDyy3S437lzp97pqeSdeALokC7HqBefWgqWLVsm5J2NWf369TFv3jx06dJFVsk+BS3Inx07dhic+u233wb5bqpRS+rmzZvx448/cr+/qSDydYwAIwBPT0+Tq5EsCZ/NBwBos/ShQa0AbIwAI2AdBGISs/D215dw8FRCKVk26uV+6bE6GNilNtxd5UcsdQUX5Mi1WWeHtjcrlZ1fi8vE0UspOHIxCccupSCvoEino9bCTX3opQDDG30bY+nn50HVGm0a+KHfw6Git54y3tsP3hRl82TS8n36t/QQ3qNdNcweGGawXUDXBqVl9bMGhIF4JqQmXUM7iCRl9idpvpE9S1cf0FykfjHtg9OCo0BXsIBL+8vmPUIl+UkfbkZ+TDSCp86FI5dPlw3wMlaRwwHQrl07IQNIWXBjRmX4xIxP2Xc5prTfX/z9SU/HxIkTBeGfIbMEeSF9F6VklKmtBHIw4DGMACNQcREgHhI/Pz+baBuyiwAAlXcRGytXAVTcNwXvzDYQoEPSpdh0UXZOPd+hAe5oFOqtuPScer63/XIT67+9VCqgMObphhj6RN1Kx3ROmfIjF5Ox75/bOHHlbonmu647T5nwRqFeeLBJgJDPowO6r6eLSZidi04T5fxHLyVj/uDmIBlHtakPvfRvOhRfjEnHpOeb4LmHamhktongjw7PNIe25J60r97UAEBCaq7IzF+ISYeuUn5DJfpSQkvC7f8eqyNaEKTBKmprWL37oiASpDEzB4bhmQ41NPCkPe46FCOwJkJMYuNnszACxcVI/e5rxC2dh9Blb8PzoUctvABPZw4CVHG5cuVK8WPIKNv+6KOG7521+/3V/pHPJNVHgQZDprRywRwc+VpGgBFgBHQhQGX/QUFBNtE6ZBcBAHWUlyK9bIwAI2DbCGRkF4A03j/99WYpR+nwuHBIc5FhrmwmLZXX3jsdNh9s4o92jfzRtoE/gv3cFAdd9OF54koKXnv7qAjELBjSHL0eqF4yVHrwpl9SSfz0F5oKcj5t238sTihHkFGfPnECkFkiAEDygXO3ReGH43Ei6LH81VbwcldpuGCoRJ+qFiZuOQlqFSAjPImvwq+KMy7GZuDPs4miuoIO/8N71MfQJ+pw6b7CN2D2qXtSje4tw01mzc86+jdiZ0wQknuhKzfCpU49hV7wcGsjQOX61H9vyEgFYMKECTp7WK3d76/Lr99++w0DBgww6DO1FKxbt05k39gYAUaAESgPBGyl/J/2bjcBAOq/SkxMBFUDsDECjIBtIkA97Is/O4eDpxNKOSjVgLdN763vFWWYFxiyjcMAACAASURBVOw4KxaibPnzj4SiQXWvUoddOZ7EpeTg7wtJuHwrAy91q6tXXYEIBCM3HRftBtrZdanEHq1piElfSqA35ukGoHJ7MunhnXgiVo8Mh4+Hs5wtgPrpnZ3u6eBS0IhUArQrDNQTGWsTuHknCwt3nNWQtpQ6UTPIA5P7NcFDYQFwLEftXVnA2Nigoox03Jo5EdnnohA8YRq8Hu8JB4XkZ7lXL+PWtHHIi74Bt7AWCH1rPZP/2dh9Jnf++usv9O3b16Bn4eHh2LBhA2rVqqUxztr9/vqcomoDYuM/f/68Xr+VtC7Y4G1hlxgBRqACIEDZfyUEqtbcst0EACiqnJqaCpJ5YWMEGAHbQ0DN9B91ozRfR68HquGNvk2EJnxlNmk2Xg5rvSGs1MEEfcR56mulEne6suvv7b+Kdd9eFsO3vN4O7Rr661xWn1yftDyfOAPWR7RFk1Avva4TwWDkxhOCa0DKxC8l6NMViJBWKxBHwNT+TUtVSRDvBAVEfvv3Dk5dvQtXFydQUCK8vq8o7SfVATblCORcPIfY8SNRkJIMOKkQNCISfi8MhoOzcYZ2Wq0wKRG3Zk9G1ol/xOIcAFB+D8rqipiYGERERODo0aMGlyRGf1IEoJ5WsrLo99fnUFJSkvD5999/1+tzWFgYNm3aBCIZZGMEGAFGoKwRUKlUIEUSWzG7CQAQYNnZ2SIIwFUAtvL4sB+MAEkkaTL9SzGhw2nE0w0xqGstnWXllQ0/aTZeX6m7XEyMZcTV89D9oew6HfSJIZ+Y8qnfX23Sg7d2i4DUF0Ns/wdOxmPSu6fE8GkvNDUo9SitJJjUtzEGdq0trpP+nrL1RDYYn5IjuBCoNYFkBOdvP4t9R2+LQ72SSgO5mPI43QikfLYVCW8v03jRr98ABIwYK8r5DVlxXh7urF8B5+o1UYxiJL2/CS41a3MFgI0+bHKIAMl1OlBTFUDDhg1RVv3++iCTI1/IAQAbfeDYLUagkiDg5eUF+rEVs6sAAB38k5OTQWVmbIwAI1D+CBiSEST1gKnPN8WT7UK45Pq/WyUtl9d1GFdyR40R50nnkh7QN0e2wwON72f5KRMfseG4OGxLS/t1+aKuOtBWJZAGNqjVgzL4+toADp1NxLhNJ8T0dIjvFHaPS4CII6l9hFj9pfZY62DM/79m8HBViSDGp79Go0OTALzeuyGCfJioT8kzY8rYoqxM3J43DRm//1Lq8iqPdEXwpFlQBQYZDgIUFMBBpYJ6roKkRA4AmHIzyuiaXbt2gVjzjdmQIUPQqVMnQcB35coVY8OFdCDxCwwePBguLvKqR4xOCkBOAIA5AOQgyWMYAUbAGghQpVRAQIBF/+6Z66ddBQBos5mZmaIKgI0RYATKFwFDTP+UYV44pIUG43z5ems7q6t73ckjKZmeUg/lEOep5zwfk46I9ceEpJ/2IV9fab8uf6QtDHMGNROZeTKqMnj/h2tY9+0l8e/XetQTTPzaJfdZuQUii0+Egm0b+GHp0JYabPvX4zMFR8LxyyliHgoi9WhbDaOeqg/fKi6CyNDJwcEkNQSl+PL4ewholP/rAMWtaXOEzFgA13oNjEJWlJOD+KVzkRdzkwMARtEqvwE3b97E6NGjceLEvUCdJYxK7+fNmwc6iKvbBiwxL80hJwDw1FNPYcWKFTaVgbPU/nkeRoARsG0EXF1dBQGpo0LuHGvuyu4CACwJaM3HgedmBOQhYIjpn8n+DGMozcYbyrhTyTvJMR69lCKI7V7uVqdUQEUdTCDVgPWj26B+Nd3l2HTwp777szdTQXwMswY0g4vzvX54Q6X92jsxVHUglQqk1o++D4cKokDK0tMaV25nCllIajmg1xe/0hKPhweXAouqSigoQUZKAEzYJ+89aa1RVP6f/usB+D0/CLmXLyB52wegsn6pOYdUR8jsxfBo3dagG8UFBbiz9k1k/H7QrlQAiIOIZIiph7O8jb4DkSISVUJGR0ejWrVq8PDwEAdbS325pL2SFODq1astst3OnTtj/vz5aNDAeJDIlAXj4+MFB8Dhw4f1Xk58BTNmzLAZAi5T9snXMAKMgP0hQAFP+vtMFVC2ZHYXACDwuArAlh4h9qWyIWCI6f/FzrUQ0asBqmhJuFU2jAztV5qNVx/GVSoHEK7no9Px9/kkHD6fBMqGS03aL6/+vbR/31A1gZTtP6yWD9aOCgcR9qlNX2m/9j6MVR1cvZ2Bye+fFgR/+sxF5YjJzzdB7werMymfjb8xqGQ/fvkC+A0YArfGYcJbYvOPWzQLOefOaHjv6OWNkEkz4fXYkwZlAu9sWI30A/vsJgCgZrb/888/sWTJEqHhXNZGB/5ff/0VP/74Iw4cOCAI97TN19cX3bp1Ewz+Dz74oNmlpqdOncJrr70GIgU0x1566SVMnjwZ5J+17PTp06B1EhJKq8+o11y2bJloPWBjBBgBRqAsEXBychLZf0u2PVnCf7sMAFA0nv7QU5SajRFgBOQjQGX70YnZqBfiKf8iyUh9TP9M9icfztSsfNEDf/LqXVHiXjfYUxz8Saden9G4wV3r4NXudeHkeI91m0xJ//72X27gzS8viIO/NlO/vtJ+Xf6oqw70cRgkpeXi/R+vY+fv0Rp7omfkkRZBojWgSag3l/HLf2TKbWRxfh7yom/CpVYd0cOvtsLUu0hYsxxp+77V9I0UAka9Dr/+gzXGSwfZUwBAm9meDpkzZ84UGXdrG33PoVL8999/Hzt37tR56NfnQ+vWrTF16lTRn29qVQAFPpYuXYrNmzebtFVr9fvrcmbr1q2CW0CfEfP2Rx99hJYtW5q0F76IEWAEGAFTEaDyf+r/tzWzywAAgZiRkSHK4OhDko0RYAQMI0AH/59OxmPD3itoXtsHsweGwc3FSRFs1Jc98+MzIBk3qdHhdP7g5ujcoiof6mQgml9YjKWfnwNl3XUZHZSJ+Z5UAqidguTrfD1ddGIrDSb0aFfN4H2Vth5os/2bSihoqOqA9knEgnEpOUJ9wNfTWfEzJwNOHlJOCBTn5iLpg01I2vYhUHivZUNtfv0HIfC1sXDUcVC2dACA2gqKc7LhWMWy7Mr6mO2nT58uNOet2Q5AsnZ08KZDK33XMdVefPFFcTA2VXrq3LlzGDVqFC5dusftIdes2e+v7QNxQk2cOBH79u3T617Xrl2xZs0a+PvrljiVuy8exwgwAoyAUgSo+qksgsZK/bLbAEBBQYEgfsnPz1e6Zx7PCFQqBOjA/sa7p3D2ZprYNx0o6eBWVSaDOsXYfjgeh0WfnUV6luYXfeo5nze4GZrV9qlUmJq7WXU2nuapEeAudOofbh6EZrV8QP38zk73s/yG1pIGE4zd16OXkjH87Xva3kMeq4NxfRqVBBWMlfZLfVBSdWAuTny9bSNAh++0vV8hftXSUrwAQiFg6hyo/DQzHxQASPthr2gBkEMcaAiB4qIipO3dDVIV8B88VG/VgRIUKalw8OBBkM69LmZ7ymxTZrxPnz4WJ7Oj/v5ffvlFkOXJYdWXs6/27dtjwYIFaNGihZzhGmOoyvKdd97BwoULZV9r7X5/bUeoNYJaFQwFSuheEgeApckHZYPCAxkBRqBSIkAVWBSANbUSy5qg2W0AgEBJS0sTfABcBWDNR4TntncEpBJttBfKMEvl1wztj8jbth+8ibVfXxIM7FLr0rIqpr/QlKXYTHhAjlxIxoi1ug/jSqdTBxO0pfm051H3+dPv6d4tHNIcdI3ajJX2q8cROeGZG6moGeQh7j2T9Cm9YxVsfHExMg79ivhl88RBXGqkEFBtzhLRQqA2IhVMeHsZvHv2hnNINfFrBycVXOo1gJOHpDXJyQnONULh6OpWCrCizAzknI9C6rdfwSkgAMETZ+qsNlCKtLrfn/rFDR0oGzZsiI0bN6Jp06ZKl9A7PisrC+vWrcN7771nVtZf1wKUkSepPuIGUGrUbvnGG2/gp59+knVpWbZJUKUEVTgYyv7TvaJqisaNG8vynwcxAowAI2ApBChg7O3tbanpLDqPXQcAqAqAPgCYC8CizwRPVsEQkMq8qbfWrqE/lrxCEmz6tZhJsm3dt5ex4+BNDUQogPDS43VFL7frf0zyFQwyq29HGpTRdRhX4oC0f3/M0w0x9Im6pdoFpAz9NHfdEE+sHdkGNQLdS5aStgiYI0+oxHceW3EQyD57BvGLZwmSQKlpKwSk7vkKcYtnW2TjHuHtUX3+cjgFBFpkvu3bt2PSpEmy5urevTsoUGAJUkD6HkMs+dTrby0LDQ0VrP4dO3ZUvMShQ4cwZswYgyR70knHjh2LyMhIq5a90vc/OtgvXrzY4H6IC4EkDYmIi40RYAQYgbJCgCqOKPtvq3977DoAQDeReADoh40RYAR0I6Ct0a4e9UizQMHGHhpYmtCKZONIj/3gaU1W5UBvV5H179wyiDO/ZjxwmTkFgk+B8NV1GFcyNakHjNt8Ukj81a7qgYVDWmjIBapVG/44cwcDu9bG/uNxSErNxcbItqBAkNquxmXix+NxaFXPV1xfRVIdoMQfHlt5Eci/FYO4JXOQdeyIBghShYDUvbstEgBwqVkb1ZesNruNQOooZeGp3J167+WYJbLdd+7cEVns/fv3y1nSrDGmBgHkHralzg0dOlTsyxrSV9Qq8dVXX4H4GAxValD7w9q1a1GzZk2zcOOLGQFGgBFQioC7u7tQP7HV1iO7DwDQB0FiYiLoA4qNEWAEdCNAh7sxG46XIvCj0dSD7lvFWePC+JRcJKblavzOx9MZL3eri/zCIqHrTkba7nEpmqSAujwI8XNH/Wr6lQc8XFVCFs63iv6KhIp0bykos3r3RXz803Wxrc2R7fBAY9MIqmiuD368hrXf3CPqIpm9x1oHo2aQO6LvZAvyR1IYIMnBUU81wIyP/hV8ENNfbIreD9aoSLDyXmwAAWMKAU6enohbNt8sTymgUGPRSni062DWPLouVlrybg4pYFlk/rX3GB4ejlWrVoFK45UYke2RnN+ePXtkX9avXz/MmDHDZBJCXQvRd70vvvgCc+fONXj4p8ADtT307t1btr88kBFgBBgBSyBAPf90+HdzK93CZon5LTGH3QcACASK2uvSxbUEQDwHI1AREKBD4jd/x2Lh9rOlevltZX9vDmuFbq2DbcUdq/ux58gtzPr4npb6pL6NRXbeVKN2jSWfncOeI7d1TkGH/zf6NoG3hzOo+sDNxREqJ0dTl+PrGAGDCBhSCHBr3gr+A1+Gk2cVMUdhVibyrl5GsURJgP6dHx8nXi8uLETe9Sv3SQadVAiZOgc+PXvDWrIjhw8fxrhx4xATo1upQ7p5U0kB6SC7YsUKwU5f1mZq+wKpAYwfPx4nTpyQ7XJYWJggVCRJQnMzYZTtp4w+cSUYs1deeUVINtryF3Bje+DXGQFGwD4RIOk/CgDYavk/oVohAgDEAUCKAETgw8YIMAK6ESgqLsb+Y3FYuetiqey+LWDWp2MN0V7grKocB9PzMemIWH8M1G7xXKdQTO3fVDb7v677RVKPP59OwJ6/buFCbDqoYoMkH5/uUB2t6/tyy4YtPOSVyAdTFAL0wVOcn4ekdzci6ZN3ETB0JAJeHmERxn+96xUXY/fu3aD+cTkyfFRaT4dSKjmXa19//bXIqMud/7nnngMd3OvWrQsvLy/BfUTVj3/99ZfgDiDlAiVmavuCkuCI2h8KkgwePBjUFlCjhvKqIyJ6PnPmDJYsWQJi/TdmpgY4jM3LrzMCjAAjYAwBCnTS3zz6O23LViECAAQwqQGQKgArAtjy48a+2QICGTkFOHj6Dr775xaOXUoR5eG2YNS/vm50W6EZXxmMDv6RG0+I3v3W9XyFMoOPh2YrRmXAgfdYgRFQqBCgF4niYiR//C6K8vOsfvhX+6C0713JoTM6OlqQ5P3zzz8Gbz5lkKgS4cUXXzT4ZZJaIYmoj+QJT548KfuBMqV9gb5jKQmOSJ2h/VBbwIABA9CoUSOj0lh0D6ja4MMPPxRryjFTWxzkzM1jGAFGgBEwhgCV/wcGBkKluq+yZOya8ni9wgQAKBqenJyM/Pz88sCR12QE7BYBknWjHzJS+otNygaVlJtreQXFuBiTpijA8HCzILSo42Pu0nZxfV5+ERbsiBJl+/5eLlgf0RZNQm07YmwXwLKTNoeAXIUAfY5TBUDGbz/Ds+OjFpH7kwuQNUgB6bvKhg0bxGHdkHXu3Fn0zzdr1kyuu0IVidoK5JIYmtq+YE4QQL0ZkiZ8+OGHRdVESEhISWVAbGws4uLicOTIEfz888+y2jDUc/LhX/ajwgMZAUbASgh4enrCx8f2v8dWmAAA3UfmArDS08zTMgKMgFUQeG//VSG1SFbZOBCsAihPajUEiouKkHf1EtJ//QnZJ46iKDsb7i3D4dPr2XtM/A4OBteWoxBgbA6rbc7AxEpZ+o1l1W/evClk6Qz10Q8aNEgw3FPGXKnl5OSIAAMFAuSYqcoAcpn45fhgiTEUMFm0aJFokWBjBBgBRqA8EKDy/+DgYKPVTeXhm/aaFSoAQFFpqgLIzdVkL7cFoNkHRoARYAS0Efg9KhFjNx4Xvx7zdAO82r0eg8QI2BwCuVcvI/6thcg+eayUb8TIX23WIlR5uItRv0khIH7FYqQf2Kc51kmFoBGR8HthMByc7yuBFCTeQUH8bbiFtTAaYDC6uBkDqFR/zJgxsrLRxrLqO3bswBtvvKHXmyFDhojMvznyeUqDAEraF6SO03euffv2Yd68ebKwMeMWGLy0V69ewgeqJGBjBBgBRqC8ELCX7D/hU6ECALQh6hkjYhyKTrMxAowAI2DLCGRkF+BOWi6q+bnBzcXJll1l3yojAtTD/8dB3F44E0XpaXoR8O7xNEKmzIWDi3EZT1IISHx3PZK3fVBqPponKGIiVP4BEBUDS+ciYMhwq8j9KbmdSkve9WXVifCPDvdE2qfLTD2I65rLGu0LutYhbI4ePSoqFs6ePasEVrPHUpCEiAUjIiLMCpiY7QhPwAgwApUeAer99/f3h4uMz0FbAKvCBQAI1PT0dPHDxggwAowAI8AIMAKmIZB19G/EzpiAoqwsuNS5V1qdd/0aIJHso9/5vTgEQaPHy2bmJ4WA1G92In7VslJzwUkF55BqKEy6g6oTZ1hV7k8JKkpJAR977DG89dZbqFq1askyV65cwciRI3UelGkcKQmQXJ6lzNLtC4b8unXrlijBl0vWZ+4eiUOA5AW7du1qF+W25u6Xr2cEGAHbRsDDw0P0/psrd1pWu6yQAQAiArx79y4TApbVU8TrMAIKECguBuJSsvHbmUT8czEZSWm5aFnXF480DxRs+KxPrwBMHsoIWAmB/NhoxE4ZK2YPmTavpAw/LzYad9a+JUj5yDwfeEi0ADgFBCrzxFB1gZMKIZNnwfupPnBwtB1ZUHOz6r/99ptgwNdlY8eOxcSJEy3OHH3p0iXBOSAnO2+sfcHYDSYp5r1792LVqlWgYIc1jHwkCcMRI0YgICDAGkvwnIwAI8AIKEKAsv9+fn5wdXVVdF15Dq6QAQAqSSNZQKoCYFnA8ny8eG1GQBOB1Mx8bNx7GV/+EYMCkhzQsppBHpgzqBna1PezRT4wvp2MQKVAgDL0Se9vRNr3e1DjzXVwrd9QY99ECJh/8zqKMjPg2qiJRt++UoBKqgwkLQYBQ0eWmdyfUn/Nyapv2bIFc+fOLbUktQy88847aNWqlVJ3jI63VPuC0YUkA0iNYPPmzUKNgNoeLGU9evTA66+/jubNm9tNls1Se+d5GAFGwHYRcHd3F6St9pL9JyQrZACANkYcAMQFQGV7bIwAI1D+CCSm5WHaB6dx9FKyQWdcVI6YNbAZnmpfjYMA5X/b2INKiABl/2MmjBLl9/5DhplHwEftAo5OBudI3fMV4hbPFkgTD0DwxJllKven9BafOnUKr732miziO3VW/emnnxYtAWvXri21XP/+/UX5PJWQWsMs0b5gil8k6ffFF1+AiA9jYmJMmUJ8qe7Xr5+onGjUqBGX+5uEIl/ECDAC1kQgMDDQbnr/1ThU2AAAbZCYcEkVgI0RYATKF4H8giIs++I8vjwk70ugl4cKb73aGg809i9fx3l1RqASIpC671skrFiEmmu23Cv9N9GIOyB+xSL49R8Et8ZhemfJu35VBBycq9VA9fnLlbcTmOifqZeZklVfsmQJ9u/fj61bt5ZaloICzz33nKnuyLrO3PYFWYvoGURtmVFRUTh48CD++OMPHD582OB0lOHv0KEDKONPVRHWCoyYsye+lhFgBBgBQoCy/1T+b29WoQMAdDOIC4A++NgYAUbAOggUFRdj/7E4XLmdiZE96+ns4b90KwMR64/hTqqmRGfHpgHo2b4artzOwJ6/byMx7f7rTUK9sGpEOEL83KzjOM/KCDACpREoLsad9SuR/vMPCF25ES51zJOmzPzrD6R+8yVCZiyAo2cVnYjTmIS3l6P6opVwrdfALu6K0qx6kyZNBFM9MeZLjcj/qFS+ZcuWVt+3Oe0LlnSOsKM2zdTUVFCVABll0OiHMHJ2drbkcjwXI8AIMAJWQYB6/+nvlkqlssr81py0wgcA6IMmJSWFCQGt+RTx3JUWgdz8ItHT/9GB66Cs/frRbdGijk8pPLb/cgNvfnlB4/ev9aiH4U/eDxhQcGDxZ+dw8HRCybgxTzfE0CfqcitApX3CeONljUBRTg7il85F1j+HUWPVJrg1amqWCwWJdwSZoP+gV+D1vydKzVWYlIjbi2bBf+DL5S73p3SjSrPquuang//GjRtRp04dpcubNJ5IAcePH48TJ04Yvd5cUkCjC/AARoARYATsGAH6G+nt7W2XO6jwAQC6KxRpTktLY0JAu3xE2WlbRaCgsAhbvr+Kd/ZdLXGxR7tqmD0wrJSm/ZqvL+GDH6+VjKtd1QPrRrdFaKC7xvauxWdi/OYTuJFwr2pH3zhbxYT9YgTsHQF1ACDth72iHN+rWw+ztlRckI+EFYtRmHoXITMXlertzzp5DIWJCfB67EnzuAbM8tL0i5Vm1bVX6tKli5D/K8sS0q+//hqTJ0+WRdBHBIWrV69Gx44dTQeJr2QEGAFGoIIh4OTkJP5uu7i42OXOKkUAgAgBqRWAOAHYGAFGwDII7DlyG/O2ntFg81c5OmDliHA80uy+JFhefhEW7IgCjVfbg00CsPzVVvBy1yybIonAT3+7ieVfnC8ZS6oAfTrWsIzTPAsjwAgYREAaAPDq0k3noV0phHc2rEba3q8sUlGgXps+zy9evChK6uknLi5O9JmrWeepj5wOr23btkX79u3RrFkzq/WSK5Has4UAgNL2BcKPeApq1qyp9NbzeEaAEWAEKiQCnp6eIvtvT8z/0htRKQIAtGHSpyVpGpYFrJDvQ95UGSNA5frjNp/E2ZupJSvT4b9/51oY1bM+qkgO9roCAK3r+WL1yHD4eJTu9YxJzMaYDcdKqgD0VRWU8ZZ5OUag0iBAB/bkre8BTiqELnsbng89atbe1fOFzFoMnx5PmzwXSfsSgdxnn30myOSUSMxRqeaTTz6JwYMHIzw83KI9m0pJAaUAhIWFYdOmTahfv77JuJhyodL2hZdeegkzZ860WhDFlD3wNYwAI8AIlAcClP339/e3a76SShMAoAdETTpTHg8Lr8kIVCQEDpyMx6R3T2lsSbunX/qidgtA8zo+WDsyHL5VSpdO5RcWY+nn57DrP8WAuiGeWDuyDWpotQtUJDx5L4yALSGQ8cuPiJ0xQbjk2qgpQpetgSo4xCQXiwsKcGftm0j5Yjv8B7+KoNHjFM1Dh2uSkPvkk0+wbds2Uc1nrrVu3RpTpkzBQw89ZLFAgNKsunQPX375JR588EFzt6X4eqXtC9OnT8eIESMshplih/kCRoARYARsAAHK/FNQ2Z6tUgUA6EZRFUBuriYTuT3fQPadEShrBKhMf/Xui/j4p+slS3dtVRXz/685qrjpZkLVDgCE1fLB2lHh8PfS3TtFh/8FO86K+amy4J3X2yG8vv3JrJT1veH1GAFLIJAfGy1k+fKib4jpPMLbmyzPd48EMBI556IUBwCio6OxefNmoSWvJNsvFwOSmZs1axZq164t9xKD45Rm1dWTzZkzB8OHDy+XUlImBbTIredJGAFGoJIgQIz/pN5i71bpAgDUCkCqAIWFhfZ+79h/RqBcEMjJK8T87Wex7+j9nv43h7VCt9bBev15b/9VrPv2csnr1fzdsW50G9QL8dR5ze7DsZi3LarkNWPzlwsQvCgjUEERoKx90vsbkfThOyU7dG8ZjmqzF8O5eqj8XRcXI3XPV4hbMkdcI7cCgA7SlO0n8jlLZPwNOUw8ARQE6NmzJ0jSyVxTmlWn9SgQsWLFCvj4lFZQMdcfOdfv378fY8eOlRVkYVJAOYjyGEaAEaiICNBnhK+vL9zc7F+eutIFAKickDIJ9MN8ABXx7cl7sjYC2gGAYD83rB/dBvWr6S+H0j7QG7tGezwTAVr7rvL8jIAmAlQFQPJ9uVfvB+5UAYEInjQLng93gYOMw3LO2X9xe960kkqC4Clz4Nu7n16o6TP5zz//xOLFi3Hy5MkyuyVUyjl69GhR3m6JL3ZKsuq0SVp/zZo16N69e5ntWbqQ0vYF4lAgUsC6deuWi7+8KCPACDAC5YGAu7u7CNRaIlhcHv5L16x0AQDaPKkCUCtAfn5+eePP6zMCdoeAdgDAWDafNvh7VCLGbjyusdctr7dDu4b+pfafX1CExZ+dAwUB1MYBALt7TNjhCoBA2r5vcXvxbKCwQGM3RAroP+hluLcIh4OqdNtPcVERsv4+hPg3FyI/7pa41tHDEzXXbIFbWAudyFBQfv369Xj//fdlZaKtAS9lwSMjIy1CdKdEao/20qtXLyxfvrzcqgCUti8wKaA1nkCekxFgBGwVASL+o+y/q6urrbqo7Ws+xgAAIABJREFUyK9KGQAghCjinZiYKIIBbIwAI6AMAWlPv6ebCpvGtAUR++mzo5eSMfzto7ICAEcuJOON904iPev+oWNzZDs80Lh0sECZ1zyaEajcCBQX5CP30kUUZaTDsYoXXBs2goOqtBKHGiVqBUj++F0kfrC5VBCAxlBFgNf/noB7mwfg5HGvnSfvdizSvv8W2SePaYBtSFLw8uXLWLBgAQ4cOFDuN8hSRHdKs+q0caoCeO6558qFC4DWV9q+YCmsyv2mswOMACPACBhBwMPDQwQAKopV2gAA3UCKeKempnIrQEV5mnkfZYaAtgqAsQz9+Zh0RKw/huT0vBIfFwxpjl4PVC/5dxGV/55NEtn/28nZJb9nFYAyu628UAVFgA7y6T/uw53Na1CQEFeyS+fQmqg6fho8O3TSW9JP16Z8vhV3Nr6tMwggBzJHL2/UWLpakAlKjUr+//rrL8HIf+XKFTlTWXUMSfFRFt5SjPxKs+q2UFqvpH2BWheWLl2KPn36lFvQwqoPBE/OCDACjAAAyv4HBARUKAWUSh0AoC8faWlpQh6QjRFgBOQjcDUuE2M2HC85qPfpWAPTX2gKZ5VuEi3t8bSSdtBAF7kgjRv8v9p4vXdDqJzMJ+iSv0MeyQhUDASKsrKQ+M4apHy+TfeGnFQIGPQyAl4ZCQd9pY3FxUj/eT8SVi9DQVKiMmCcVAiZOgc+PXsDDg73A35FRaAyedKWN4Xojw6fDz/8MLp27YrmzZujZs2aoi8zJydHBBOIS2DPnj2yAwt0+CbugZYtWyrbn5HRSrPqtlBaf+jQIYwZMwYJCQlGsWBSQKMQ8QBGgBGwcwT8/f0twg9jSzBU6gAA3Qgq0yNVAOYDsKXHkn2xdQSycgsw+5Mo/HQyXrga5OOK9RFt0bC6biJAOQEAmofK/ydsOYnMnHvl/41DvbBiWGvUCHS3dUjYP0bA5hCgw3/8ioWgXn5j5tWtB4InToeTj/4Sx7zYaNxZ+xYyfvvZ2HTidQcXFwSPnwrvp57V4Aqgz12S9ps7d67ifv/WrVtj2LBh6NatG7y8vAz6QS1+UVFR2LRpE3bv3q13bPv27bFs2TI0btxY1r6UDrK3rLrS9gUKnqxatQoNGzZUCg2PZwQYAUbAphGoaKX/arArfQCAgMjOzhYZCFYFsOn3IDtnYwjsPxaHqR+cLvFqYNfaGN9Hd6ZeVwuArrYBKQFgs9reWDikBeoE65YKtDE42B1GwKYQEFJ+H25G0kfvIuClYfDt0x9Ofv4ouB2LpO0fIfXbXaVK+uVI/RHBX875s0j+eAsyDv2muy3ASQWvR7sicPR4uNSoqYGLqYd/Ks8fP348nnrqKbi4uCjCmgIBf/zxh+AZOHv2rMa1nTt3xqJFi6zOaG9vUntK2xcGDRokAjr0ZZmNEWAEGIGKgIBKpYKfnx+cnfVz5djrPjkAAIiDPzEQp6en2+t9ZL8ZgTJH4E5qLsZtPomzN1PF2ipHB8wcGIZnOtSQVvqiuBj49LebWP7FeQ0ftTkA1C+euZ6K/cfjMKx7Pfh4Vrw/umV+o3jBSolA+s8/IG7hDFSdOKNU+T29KbNOHkXcgpklLP1qkFxq1ka1OUv0svVLwSzKyUHetSvIT4hDfvQNuNZrACe/ALjUrQ9HHTrJ9FlLmfipU6fKzvxTqT+VxZNEH/VgmmNU0k6H/Z07d4ppSHaPyv5DQkLMmVbWtfaYVVfavsCkgLIeBR7ECDACdoCAg4ODqDLz9PSskBwnHAD47yGkLybUCkD9g2yMACMgD4E9R25j3tYzKCgqLgkCDO1eF88/UhOB3q7IzS/Cvn9uY+XuCxqs/nKUA+R5wKMYAUZAG4GCxDuInRIpZPqCxkzUKdVH1+TfisHt+dORffqExhRE2ldt5kJUebiLRt++uUgfPnwY48aNQ0xMjKypwsLCMGfOHHTq1MliX8Aos00a9levXsXChQsRFBQkyxdLDLLHrLrc9gVix6YKgGeffbZCEWVZ4r7zHIwAI2B/CFClGQWdKRBQEY0DAJK7SjwAFASgSD0bI8AIGEeAuACWfHYOFAhQYu0b+ePNYa3g46Esw19QWIRr8Vmo5ueGKu6l9ceV+MBjGYGKikDqnq8Qt3g2Qt9aD8+HHtW7zeL8PMS/uRA0vpQ5qRA8fgp8nulXKoBQXFgohjs4OcmGUO5BUj1hjx49xIGSSOYsbXl5eSgsLIS7e9lzi9hjVt1Y4IYCNVRJ0a5duwr7ZdnSzyDPxwgwAraLABHKBgYGVuhgJgcAtJ4/4gMgaUDqGWRjBBgB4wgkpuVh2gencfRSsvHB/7UKrBwRjkeaBcoaT4MS03Lx6a/R+PpwLO5m5GH1yHB0CtO8noIDV25n4npCJv7XsqpeRQLZi/JARsAOEaCy/Pilc5H2w17UXPMuPNp10LuL/NhoxEwYhYCXX0PejWtI2vZhqZ5+/0GvIHBYhIZCQF70DaR+vRMBwyJ0lvprL0jtdcT2ry69Nwbr0KFDhTQglf9XRFMSDLEFqT1D7QvWDNRUxHvPe2IEGAHbRoAy/t7e3qL0vyIbBwC07i7zAVTkx533Zi0EiA9g8WfncPC0Ydko4gmY9HwTPPdQDUWyftp8AwM618KE5xrBydERcSnZ2Hc0Dp//Ho34lHstPL0eqIY3+jZhDgFr3XCe12YRKLybgpg3IpBz9l8EDBkmDukOKt3VMpT5T97+oagUUFUNQeo3OxG/almpIIC2QgCtEbd0LqqOnQTn6oYz9PSZ+t5774lSfjk2ceJEjB49usJJLmnv3d6k9nS1L5BUYGRkZIUN1Mh5XnkMI8AIVCwE3NzcQC1NVAVQkY0DAHrubnJyMvMBVOQnn/dmcQSIwZ8O4hv2Xi45iEsXobL/13s3RFgtHw2SQDmOUHb/7a8vYevPN8Twav7u6NOxBn79NwFnb6bpnKJ1PV+hIsASgnIQ5jEVBQFpAABOKgSNiITfC4Ph4KzJnE8SgUQSSLJ/VSdOh4PKmRhxkfHHQdxeOBNF6ZrvK7emzREyY4Eg+qPKgVuzJyF4yhy4NWpqELpz585h1KhRoKy3MatMJHL2TAr4999/c7+/sYeZX2cEGAG7Q8DJyUmw/itVmrG7jVILXzFr3+m8b9QfSHwA1CvIxggwAvIRoMP6zYQsxCbn4FZSNuoEe6BeSBVBCmgOl8qJKykYvf44cvLu9R/LsZpBHlj+ais0CTWsFy5nLh7DCNgDAkUZ6bg1cyIyjxwucdfnmb6oOm6qRrl+3vWrovy/auQbqNL1cY2tUfXA7XnTQKX+UnNwcRGKAnk3ryPr+D+ouf59eIS31wsLfX4uXboUmzdvNgodKQMQ039l+OKlBkMpKWCvXr2wfPly+Pj4GMXTWgNu3LiBtLQ0NG/enPv9rQUyz8sIMALlggD9ba3opf9qYDkAYOARy83Nxd27dwVZEBsjwAiUPQIUTDgXnY5dh2Lw3T+3kVdgnJuD2gxa1/fFoK618UBjf3i4Mllg2d85XtFsBEg/s6gQlMVXYsUFBbizYRVSPv245DJHD0/UXLNFQ9qPyv+T3t+E0JUb4VKnXqkl9CkElAx0UqHWuvfg3qqNXvdOnjyJV155BSS/Z8hI5o84Aiqjhrw9kgIqeR55LCPACDAC9oAAff5QAKCisv5r3wMOABh5KilCT0EANkaAESgbBOjcE5uUhb1HbuOrw7E62wl0edKgehUM7FILjzQPEtUGbIyAPSNQkJQo+uwDXxmhcXDX3hONozJ+aZ9/7tXLuDVtXEkGXzsAUFyQj4QVi5F77QpqLF8LJ2/dGeXC1LuIXzYP6QcPlIKSggbEHaCPA4Cy/ySzR/3/hiw8PByrVq1Cw4YN7fl2meW7vZECmrVZvpgRYAQYARtDwNnZWbD+V5bDP8HPAQAZDyGpAmRmZsoYyUMYAUbAVASI6f/3M3ew/eBNXL6VIWuaYD83PNuxBp56oBpqBHiY1WIga0EexAiUFQLFxUjZuQOJ765HtZkLUeXhLtB+wNUHfc9OnRE08nVQib7ass+eQcJbC0BjgkaNg2/fASVBgoI7CYIo0LVufQRPnWuQyf/OhtVI3lr6EO/34hAEjR6vl2DwwoULoqTfUO8/MdxTSXvv3r3LClWbXceY1J7UcZJGXL16NTp27Giz+2HHGAFGgBGwBwSI7I/6/l1dK1fiiAMAMp5OokmgKgCSCGRjBBgByyGQm1+Ew+cSse2XGzh55S4KiooVTd6lZVUsHNIcnm7KyqQVLcKDGYFyQkAt05d3KxbB46fA55l+JQfuwqRE3Jo9GTmXL6DGopUG5f603ace/+ixw0VQwVAAoDgvD3HL5sK9VVs4eXggYd1KFCTEwet/TwjiQJVfgF5ktm7dKqT8DFm/fv1ElYCXF3N0UKvhO++8I/CQY1w5IQclHsMIMAKMgH4EKONPgWj6qUzZf0KEAwAy3xnE2EuVAMQLwMYIMAKmI2BqX/8jLYLQ/5GauB6fiWVfnBcO0MF//eg2aFXP13SH+EpGwEYR0O7n9x/0CgKHRaC4sBDxKxYi7Yd9CJk6RxDzKSl/yfjlR8TOmACvx55EyPT5cHR314mAmlCQZAB9ej2L4qIiFOfm6h2vniQnJ0fI/lEQwJBt2bIFPXv2tFH0y94tpaSA3bt3x7JlyxAUFFT2zvKKjAAjwAjYOQJEOuvv71/hJf903SYOACh4ePPz80HygEwKqAA0HsoIQKiLib7+3Ydv4evDsaByfzkWVssb/R+ticdaB6PKf1n+mMRsjNlwDDcSssQUY55uiKFP1FVy/pGzNI9hBGwCgcw/fxPl+mqj7LuTjx/ufvUZAoaORMDLI/SW4evbABEAxi2eDVVgEEJXbYJr/UY6h6qVAgKGj4FPj6dl4xETE4OIiAgcPXpU7zXt2rXD+vXrQeXstmxFRUVIT08XikDXr18HJQNUKhXq1KkjSAstzRjNpIC2/DSwb4wAI1BREKDSfwqekvRfZTQOACi866wMoBAwHl6pEaCD//mYNGzccxm/RyXKwoL6+inT36NdCEL83Esd7PMLirD4s3PYfThWzNeyrg9WjwiHXxVNnXNZi/EgRsDGESApPpLro3YAqXn3eBrBE2fC0cND8Q7UAQC60K//YASNmVg6iPAfB0HCqiVG5f60HTh+/DgGDBiAjAz9XB4DBw7E/Pnz4a6n+kDxpix0AWXho6KicOjQIVBfPikZGNpH/fr10aVLF/To0QNUlu/m5ma2J0wKaDaEPAEjwAgwAnoRoEO/r69vpev7lwLCAQAT3iDEBUDtAJQZYGMEGAHdCFCp//s/XMeWfVeM9vZ7eajwTIcaeObB6iA2f0cHB4OwHjgZj0nvngJVCLzwaC10bxsCV2dHvhWMQIVDoPBuiqgAoL59qTmHVEfI7MXwaN1W8Z6lAQARBOg3AAHDIu6rARQXI/PIn4JjwFGlQo1Vm+DWqKnsdX744Qch/2fIJk2ahHHjxsme05oDqWXhxIkT+PTTT/H9998bPPAb8oOCAUOHDkX//v3NljRkUkBr3nGemxFgBCorAtTrT7wzVL1V2fr+OQBggaeeVAHS0tJABIFsjAAjUBqBH0/EY/oHp/Ue/lWODlD39YfX91N0gM/ILkBWXiGCvF259J8fPrtAIPvUcWT8/gsCho5SlLUvyslB/NK5SPthb6l9Onp5I2TSTNHLr+SNoCYBLMq6r25Dc3m2aQ8KLGQe/Ru5Vy6K9dyaNkONZWtFu4Bc27VrFyIjIw0Onzt3LoYPHy53SouPo89ualX48ssvsWPHDvH/LWWtW7fG1KlT0alTJ5N7S8k/klAkLgU5xqSAclDiMYwAI1DZEaCqM8r+V+bDPz0DXAFg4juBPpwpAMDygCYCyJdVaARy8goxf/tZ7Dt6u9Q+m9fxEVn7Li2DSvr6KzQYvDlGAEBhWipuzZgARw9PBE+dY5BBXwqYoQCAGOekQtCo10Upv4NKnhpGUVYW4hbOQPrBA0bvTeCo1xEw+FVFAQZbDgBQDz9l+z/88EPs3r3b6P7NGTBmzBgRCCGGaVOMSQFNQY2vYQQYAUZANwLE3xIYGGhyYLYi4coBADPuJrUAUCsAywOaASJfWiERuJuRh8hNJ3DmemrJ/qjMf+6gZiDpPmMl/hUSFN5UpUZAMPqvfRMpX2yHW9PmqDZnCVxq1TGKCWXpb8+bhqyTx1B9zhLknItC4ofvAIUFGteqFQIcZGoZ5169jFvTxoE4BvSZR3h7VJ+/HE4BgUb9lA6QEwAo6xYAKvM/cOAA3n//ffz999+K9mPOYJI6nD17NgIC9EsmGppfKSng2LFjMXHiREFUyMYIMAKMACNwDwH6m0iM//y38R4eHAAw853BQQAzAeTLKyQCugIAAzrXwoTnGkHlxL36FfKm86b0IkDyeVT+T8z7RelpYpzcHv6COwmImTQGfs8PFHJ/ovps3zeIf3MBivPyNNYkub7gidPh5CNPFpOCAPFvLUT2yWOlfFcSpNC+WA4HAB2MFy1aZHJ2XO7jRgz+X331FT766COcP39PPrSsrVevXli4cKHJcn1MCljWd4zXYwQYgYqEADH+U9m/JUhaKwouHACwwJ0kWcCUlBQhE8TGCDACQF5+ERbsiMKeI/dbAIY8Vgfj+jRS0qrMUDIC9o1AcTFyLp5D4pb1IDk/bZPTw1+QkoTMw3/A+4mn7pf4E0nfP38hbsF0FCRpqmu4twxHtdmL4VxdnrxecX4eso7+jdRvdyE/Pg5Ovn7w7tYDVbp0g6OJDP1yVAAaNmyIzZs3o3Hjxla5x/SZ/Pnnn4uMvyX7+0119qWXXsLMmTNNJgdkUkBTkefrGAFGoDIjQL3+1IZFxH9s9xHgAICFngY6/FM7QH5+voVm5GkYAftG4PPfo7Hks3MlmwirRXJ9rRHk4yp7Y6lZ+Th3Mw1RN1JxPT4T1+Iz4e7ihBZ1fBFW2xut6voikIkAZePJA8sOgYLkJCR9sAl3d+8sVa6v4YUJPfzq64mo7/acKaBMvtRcatYWLQZuYS30brgwKVFc59H+QYuDQgfuiIgIHD161ODcRJQ3evRoi+owJyQkCFK/d955B3fv3rX43syZkAIAr732mkn7pcoPaq2gEn85xqSAclDiMYwAI1DRESC2f29v70pP+qd9nzkAYMEnnw7/9IWDgwAWBJWnslsEYhKzMWbDMdxIyCrZw9JXWgrJPkOWmJaLH47HY++RWzh78165tCFr08APw7rXQ4cm/swtYAwsfr1MEMg+ewbxi2eJA7aDi4sg6PPu/hRcateFg8pZ+FCUkQ4ad3fXp8g49Bv8+r6AwNfGKlIIoHkK4uMQt2SOkO2TGlUXVJu5EFUe7qKTwC8/Nhp3Nq9F8Bsz7sv/WQidjIwMzJgxAzt37jQ4Y2hoKFavXo2OHTuatbKa0f+TTz7Btm3bbO7gr94c7XfdunVo3769SftlUkCTYOOLGAFGoJIi4OHhAR8fHz7867j/HACw8JuCGIaTk5NB/2VjBCozAgWFRdi87yre/f4qSPKv78OheLV7Pb0VADGJWXhv/zV8989t5BUUKYbu8fBgTOrXRFGFgeJF+AJGwAgCVE4fO2OC6PX36dMfgcNGQ+VvgACuuBj5MdFIWL8CDo6OCJ46V/GBvDD1LhLWLEfavm81vXNSIXj8FPg806+UQkDh3RTcmj4BQWMmGKwUMPWGb926FVOmTDF6uTmZauLgIUb/jz/+GN9//z0o8GANa968OcLCwtCgQQMxPQX5aV2qcFBaZUDcB8QHYGo5qlJSwGHDhmH69OlwlUkOaQ38eE5GgBFgBMoaAZL7o8M/9f+zlUaAAwBWeCpyc3NFOwAHAawALk9pVwhQFcB7+6+i/6M10SSUSrBKu5+bX4StP1/HO/uumnTwl87YrLY3Fg5pgTrBnnaFEztbMRAoYda/Fav34K1vp0QUWHgnAaqqwYok99TzFefmipaDpG0fylIIoAqAmAmj4P/yCPj0eNriN+DChQsYMWIEiMDOmFFGfMGCBWjRQn/LgnSOxMREHDx4ENu3b7cKoz+RRfXp0wdE3keHf32HdVIWOHToEFauXImTJ08a26Z4nXpR16xZg+7du8sar2uQXFLAzp07Y/78+SWBC5MX5AsZAUaAEbAjBJydnQXpH/2XTTcCHACw0pNBXwwoCEAEgWyMACOgG4G4lBzM3x6Fw+eSjEJEVQR1Qjzh6uyIwsJiXI3L1BkwaNfQH0teaYlAbxejc/IARsBSCBRlZSFu6VykH9iHgKEjEfDyiFJZd0utpTeIUFCAtL1fIX7V0lIKAZ4PPYqq46fCpUZNULDgzqa3kfLZJwiZPh8+vZ61uGvEi0OZ7vfee0/W3PRljfrjX3jhBQQHB2uUbFKJP2W+6bC9Z88e/PHHH1bJ9nfr1g1E1vfQQw8pYoum0nziHNi4caMsv/r37y8UEKg81VQzRgpI+5g8ebL4EszGCDACjEBlQcDJyUn83eOqJ8N3nAMAVnxHUCUAMRFTmSIbI8AIaCIQm5iNmR//i5NXjRN1dQoLxOKXW8Lb4762NbUYXIjJwObvLuP3KE0m9L6dQjHl+SZwVnHpFz93ZYMAsfzHTHkdHq3boPqilYrL+C3mZXExMg79ivhl80opBMBJBdfadZB/J6FEjrDmmnfh0a6DxZaXTnTq1ClxqFfKwk9Z9/r166NmzZo4d+4crl+/jitXrljFR/qiSGX5AwYMQKNGjUwuF6WKP+IgWLp0qdEgQNWqVYUsYcuWLU3eEwVFdu/eDSJSlLY+UIUBtV4MHjwYLi4cBDUZYL6QEWAE7A4BKvf38/Pjw7+MO8cBABkgmTOEgwDmoMfXVlQEMnIKMPuTM/jlVEKpLRKr/7An6+FibDp2HYoRr3u6qbBpTFs0r+NTajwFAnb9GYs3vziPgqLikvErh7fGA439KyqEvC8bQqAoJwfxS+ci7Ye9glTP97kXy907KRGhPmdc6tRD6FvrZUsGKt0UHYpXrFghSt5tzYiQb+jQoejbty8CAwMt4h7td/369Vi+fLnR+ebOnYvhw4cbHWdogDYpIAVN5s2bhy5dujDplVnI8sWMACNgbwiQ3B8FdKn3n804AhwAMI6RWSMoSp+dnY309HRuBzALSb64oiBQXAx88OM1rP1GszdYTRQ4/Ml6CPB2xaGziRi36UTJoX7M0w0x9Im6OnkEaM6vD8di3vaoEpj6dKyB6S805SqAivLg2PA+8qJviH566quvuf59eISbxvJu6S3m34oRCgFZx46UntpJhZCpc+DTs7dJnANyfSVZvjfeeAM//fST3EusOq5JkyYYOXIknnrqKbNK8PU5KXe/VHVAbQCUsTfH1KSA1HbI/f7mIMnXMgKMgL0iQId/4mohyT/6/2zGEeAAgHGMzB5BQQA1JwC3A5gNJ09g5wjokgd0UTli+otN8XSH6iVSfikZeRi3+QROX0sVO27fyB9vDmsFHw/dpC7aVQVBPq5YH9EWDaub9wXbzuFm98sAgawT/yA6YihUfv6osWoT3Bo1tciqJBWYc+k8sk+fRHF+nphT5RcAj7YPwLlWHaEaYMyKsrOR8vlWQRBYnHdvDpImDBo1Dr59B5QJT4GxfnVje7DE6x06dEBERAQeeeQRq5fG79q1C5GRkQbdbteunagWoEoEcy0pKUnsyVRlAXPX5+sZAUaAEShPBLy9vfnwr/AGcABAIWDmDCdSJOIEYGJAc1Dka+0dgc9/j8aSz86VbIMy/zMHhuGZDjU0svuU1X//h2tY9+29SgEatzGyLYjkT58RF8DYjcdLXp7UtzEGdq1t75Cx/zaOgDoAQG6a21NfmJaKzEO/4e63XyL75DG9O3ep3xBBo8fDs0MneYGAzAzkXLz3vqMAhaNn2QXGKAi+b98+UZ6ulA/A3Fvfo0cPUWrftm1bqFT3OUTMndfQ9fHx8SLYQIEPfWYJHgBr7oHnZgQYAUbAHhDgw79pd4kDAKbhZvJVLBFoMnR8YQVAICevEPO3n8W+o7dLdtO9bQhmDwyDh2vpL+enrt5FxIbjyMwpEOMH/682Xu/dECon3ZnPhNRcEQC4EJMuxj/XKRRT+zeFsxOXhFWAx8dmtyANAASNGAv/IcMUldUTK3/Wsb+RsuszZP79ZykZP70bd1IhYNDLCHhlJBxsXOedggC//PILpk2bZvUgAJXVU4k/ERCaQ+xn6gOXn58vyvu3bNlicIodO3bg0UcfNXUZvo4RYAQYgf9v707A7KzKw4G/SSY7WSCBBBLCkrAZDAmbgoJBKBZUitTqX6n6R/sHZF/qWhFRLCgK1BiWPxUsRdoCKlWxbqUsRVq2hB0MBLORkEDIRtbJTJ9z0zuGmEwmM/fMnJn5fTz3SQL3nu/9fu99mHzvd857uq1Amuqf/l+fXqb9b/vXQAFg283a/Im0HGDZsmWRGgY5CHQngcXL18bZ106LZ2ZvmNafnupfffqkSF3+N3ekG/8v3fxU3PPEhmaB+4weFN/59IGx05C+m33/qjXr4ys/eDp+9diCyn+fuOfQyvhbWjbQnexdaz6B9GR93vmnR/3ri6PPrrvFLpddHX33HNfsCRsbGmLtSy/Gsl/eFUv+9famrvytibKjth1sTaxPPvlkXHTRRfHwww+35uPNfiZHY7/WBplu/lOjv+aOKVOmxEknndTaU/gcAQIEuq1AWu+flj2lzv+ObRdQANh2s5p8Ij0hWLJkSaRfHQS6i8DMBW/EWdc8FvMXr2rRDX1606ZLBlIfgGMmjtgs2aYzDNKuAVNOnxRDt7MdVnf5jnXEda5fsjjmfvacWP3U45XT99tv/9jpwr+J/vuNf9NMgMb6dbF21kux4p5/jyU//VHUL9xQqGrz0asudrnkGzHo3ce2eaj2GCBtW/f9738/rr322srPwbYc6enPO9/5zjj55JPj8MMPj379+rVluJqIk6s4AAAgAElEQVR9tiV9ABQAasZtIAIEupGAm/+2J1sBoO2GrR4hzQBIPQEUAVpN6IOdTGDTAsCxB46Mr5w8Pvr37bXFK5nx8oo4c+qjsWjpmsp7muvuv3xVfXz2e4/Hfz33WuW9CgCd7AvSWcNtbIzFN/99LLr+zdvd9dltjxhw4KHRsHplrP7dc7H29y+1fHr/JhY9Bw2OPqNGx9p5czc7WyA1Btzl61dGr8F/vFVmqazz5s2L22+/PdJU+G3tDXDMMcfEiSeeWGnqV6tt/GrppABQS01jESBAYIPAgAEDKtv9OdomoADQNr82fzrd/C9dujRSg0AHga4uMO/VVXH2dY/FSwveqFzqcQfvXFn/36/PlgsAmz7V322nAfHdMw6K0cP/eK/XTQsMkyfsFJd+fP8Y2K99mn919fy5vi0LpC0A533unFgz84WaMKVO/YOO/tMY/J73Rf/9D4ieAwZsGLexMepfezWW/uSH8drNNzR19o9edTH6iikx8O3vrMn523OQVAx/9tlnK8sCHnnkkUhb2z3zzDOV2QH7779/DBs2LHbffffYZ599YtKkSZV1/aU86d+S0x133BHnnntus4xpBsQJJ5zQntTORYAAgU4pkNb59+/fP1LTP9P+255CBYC2G7Z5hPSXn+XLl8eqVRumRTsIdFWBpSvXxXnXTYvpMzdM+337vsPim586IAb1b/4G/ZePLojP3/REE8sXPrxffOiIXd/ElHYN+Of7Zsc3b3+u6d9/5F1j4oKT9t5i08Cu6uy6OkZg5SP/HfP+5oLWr+fvVRfbvePIGHrS/4kBBxzYfGO/xsZY8Z/3xPxLv9R0vmH/99QYfmrz2891jEz3Omva6eeKK66INMW/uePOO++MQw45pHvhuFoCBAi0QiBN+09Lvnr12vIDo1YM220/ogBQSOobGhoqRYA33tjwZNRBoCsKrFvfGJff9mz86IG5lcvbeYf+8d0zDow9Rw5s9nLnvroqzrrm0Zi1cGXlfUdPHBFf/dj4N+0c8MLLy+Oc66Y39RdI70sNA48Yv/kGg13R1zV1sEC6KX/g3njlG5dUntK39Og/8aAY+v4/j+2OPGqbtudrrK+P1268Nl77/v+vnGrwce+PkZ/7SqTZA46OE0iz+i688MLK1odbOvbdd9+4/vrrY9y45ptFdtxVODMBAgTKEEg3/qnhn27/tcuHAkDtLNs8UtomKe0OsHLlyki/dxDoigIteZq/6XXXr2+IK3/0u/ine2dX/tMOg/rE1DMPin1HD6r8+cX5K+LiW56Kp2cta/roQeO2j8s/OSGGD978jgFd0dY1lSGwdt6ceO2m6ysd/mP9ZnZ76VUXAw6YFIOPO6EyZb9uWOuLVBvvQDD42PfGiM9/JXoW0givjGy0fxTTp0+PU045JRYu3LB7yeaOo48+ujJDYMiQztOzof0lnZEAge4skG74qw3/3PzX9pugAFBbzzaPlm780yyA1CU5zQpwEOhqAps+zU838VedNilGbt989+4Hnnm1snygvmFDceys94+Ljx+9e/z8kfnx3Z+8EK8u29AksHpcfPL4SsNAB4GOEmhYsbzS9X/dgpejftHC6LPH2OgzekzUjRgZPep61ySs9Utej7l/fWasfuZJMwBqItq2QdL0/yuvvDKuvvrqZgc6++yz4zOf+YzprG3j9mkCBLqoQLrhT0/+UwHAmv/aJ1kBoPamNRkx9QNISwJSfwAHga4kkJ7m/92/zohb7p7VdFnvO3TnSOv6B/Tdci+AtAvAeddPj2dmL618Li0fqOvVI+Ys2rAsYOOjJeN1JVPX0n0FNi4A6AHQ8d+D1Mzw05/+dMyYMaPZYG666aY49tjOsW1jx6uKgACB7iSQbv5Ts7/U8d+T/zyZVwDI41qTUdesWVPpgpyeKDgIdCWBZ+csi3Ovm9a0tV+6tnTTft6Je8ewLUzZT6tipv7shfjeL2c2S3HwXjvEZaekqf/WQXel74xr2bzAupfnVmYArP39zBj9rakx8PAjUXWQQNrN5/LLL6+s7W/uOOyww2Lq1KkxYsSIDorUaQkQIFCmQLrhT0uj0s2/I5+AAkA+25qMnLYJTEWA9KuDQFcRSLMAbvzV7+Pau968ZVqfup5x/CE7x3sOGhnjdhkUvet6VHYI6NmjR+XSH5+5JM685rF4Y/XmZ8Yctt+w+PJHx291OUFXcXQdBN747X2VAkC//cbHqG9MibrhO0LpIIF77703Tj311MoSvuaO8847Ly644ALT/zsoT05LgECZAqnDf5r278l//vwoAOQ3bvMZ0gyA1Bxw9erVmgO2WdMApQikLQEvuvmpuP+pRVsMaY+RA2PK6QfGqOH9K+9Zvqo+Pvu9x+O/nnvtTZ+p69kjTj1+bPzlUbtF/762iCklx+LIK9DwxoqY/7W/iRX33R07nf+F2P6DH4n432JZ3jMbfVOBNOX//PPPj2nTpjWLs9dee1VmCOyzzz4QCRAgQOB/Berq6irT/vv27Wvafzt8KxQA2gG5FqdIDQHTU4XUINAOAbUQNUYJAq8uWxtf/scn48Fn33xDv3Fs1599cBy6zw5N/+rW/5gVV/zw+aY/H3XATpWlA7sOT2vFSrgqMRBoB4HGxlj6sx/HgssujoGHHh47f/Wb0WuwjvLtIP9Hp0g/my+55JK49dZbt3r6c845p7JFYPrLroMAAQIEInr37h1Dhw6t/OpoHwEFgPZxrtlZ0haBaTaAHQJqRmqgDhZY+sa6ylKAH/7n3KYO/xuH9Jk/3yc+etRuTf9qxssr4sIbpscxE0fESe8YFaOGufHv4BQ6fXsLNDbGiv+8J+Zf+qWoG7p97HLZ1dF3T/vJt3ca0vnSz+RLL700/uEf/mGrp3/LW94S1113XYwdO3ar7/UGAgQIdAeB9MQ/rflXFG3fbCsAtK93Tc6WGg2lIkD61UGgKwikBn/PzV0WN/xiZtz/5KI3FQJSc8CLPjI++vTuWbnU9N7GaGzqC7At1596D6xYVR9Dt9MgcFvcvDefwNp5c6Jx1croO3bvFk3fb2xoiOW//nm8cuVllaBGff3KGHDw2/IFaOQtCqSb/ylTpsR3vvOdFimlWQKf+tSnTG9tkZY3ESDQlQVSs79+/fpVpv2ntf+O9hVQAGhf75qdLW0PmKYdpr+AOAh0JYHVa9fHi/NXxOIV6+J3c5fF6OED4t0H7BS96zYUALb1aGhsjJnzV8TPH14QdzwwJw7de1h89WPjm91ycFvP4f0EWiuw+pknK+v4+42fEMM/cWr0Hr3r5gsBjY2xbu6cWDj125U1/3XDhsfIi/42Bh7y9hYVDlobn89tXiD9/P3GN74RN954Y4uI3ve+98U3v/nNypMuBwECBLqzQLr5T83+Bg4cGD17tu7vdt3ZrxbXrgBQC8UOHCP1BFi6dMO+6A4CBP4g8OqyNfGrx16JH/92brzw8h+6cu84pG9MPfOg2GuX7XARKEIgbeU3/6tfjFVPTIv+Ew+KwX/6/ui3177Re+ddYt38l2P1jOdi2S9+GqumP1qJd8BBh8bIz14cvXcdU0T83S2IhQsXxte//vW44447WnTpqfHftddeG/vtt1+L3u9NBAgQ6KoC6eY/PfXX6b9jM6wA0LH+NTn7qlWrYvny5ZFmBTgIdGeBFavrKzsE/NM9s+OxF17fIsWmfQW6s5lrL0Ng/dIl8cq3/zaW/+bfthhQeuo//PRzY/Cxx0eP3paxJKj0c++uu+6KCRMmxB577JE1makB7xNPPBEXX3xxPPzwwy06V3rKdfnll8eJJ55o6n+LxLyJAIGuKpDW+Q8aNCj699+ws5Oj4wQUADrOvqZnTv0A0myAVAxwEOhOAuvWN8bjM5fEv9w3O+57clGsrW9o9vKHD+4bnzhm9/jwu8ZE7162DehO35XSr7VxzZp49e+nxuIf3PRHoQ4+7v2x45kXRt0Ow0q/jHaLL93833DDDXH11VdXnq5/7Wtfi7e+9a1Zzp+W2/3gBz+onGvJkiUtPscXv/jFOO200zS4arGYNxIg0NUE0lP/1Owv3fzr9F9GdhUAyshDTaJIOwNUZwPYJaAmpAYpVGDTdf3LV2599svkCTvFKX+ye7xlzOCo62XNWaGp7fZhNdbXx+u33RKLrv27iPX1Eb3qYsT5n4shJ3wwetg6run7kYre119/feXpevUYPXp0XHTRRXH88cfXbF1p+ln6yCOPVG7877333m36fqYt/84+++zKVFcHAQIEuqtAWuufZkNp9lfON0ABoJxc1CySNWvWVHYJWLduXc3GNBCBjhZI3f/Tuv6fPzy/sq5/1sJtb4A5bpft4lPH7hFHTxzR6qaCHe3g/N1AoLExlv/7L2LBFZdGn1GjY9QVUytN/xwbBFavXh3XXHNNfPvb394syemnnx5nnHFGDBvW+tkS6cb/6aefrmzbd+edd24z/V/91V/F5z73OTf/2yznAwQIdBWB1OAv3finl6MsAQWAsvJRs2jWr19f6QuQ/qJkNkDNWA3UAQJpXf89Tyyq3PQ3t65/W0I7ZO8d4uKPjo9Rw61D2xY3721fgZXTH40Fl34pRlzwhRh4+JHte/JCz9bSrffSbIBPfvKT8aEPfSi23377Fl9N+rl59913x2233Rb33HNPiz+38RsvvPDCSgEibXHlIECAQHcUSFP905R//x8sM/sKAGXmpSZRpYZFqQCgQWBNOA3SjgLVdf233jMr7n9yUdQ3NG717HU9e8TEsUPjqAk7xdv2HRbDBm1okrZ6XUM8+OyrcdOvfx9zFv1h1sBuOw2Ib/+/iTF2Z5XpreJ6Q4cJrJ39+0iv7d7xrm6/3V/aei9137/55ptbnI+hQ4fGMcccE+9973sr/QGGDx/etAY1zZJLs+VmzZoVjz76aGWKf2rul87TmiM95fr85z8fH/vYx6z5bw2gzxAg0CUE0k2/9f5lp1IBoOz81CS61CgpNS1KayYdBEoVSFP8X5y/PO588OX4yX/Pi5as60/XcuC47eMDh4+OI/YfHkMG9N7i5a1YVR9Tf/ZC/PO9s5vec/BeO8Rlp0yI4YN1VC/1eyEuAkkg/Rz71re+FVOmTCkSZOzYsXHJJZfE5MmTdfsvMkOCIkAgt4At/nIL1258BYDaWRY/UnqqkXYKSMsDHARKFLj1P2bFFT98fquhjdi+X3zoiF3juINHxsjt+0ePFjbzX7mmPi77l2fjZw/NbzrH2SfsFaf8yR4tHmOrwXkDAQJZBGbMmBHnn39+TJs2Lcv4rR00zTBIzQfHjRvX2iF8jgABAp1aoE+fPpWn/qnbv6N8AQWA8nNU0wir2wWmpQFpiYCDQEkCM15eEWdOfTQWLV3zR2ENGlAXJ7xtVJzw9l0iNfPr2dK7/k1GmrngjTjrmsdi/uINW2ampQDfPeOgGK0fQElfBbEQ2KzAE088EWlrvRKKAGnKf+ozcOaZZ2py5ftKgEC3FEhP/dNOJ6nTf52dajrNd0ABoNOkqnaBpqaAqRCQ1j6maZUOAqUIpCf0X/7Hp+Pfp79SCalPXc848q07xoePHBMH7Dk0evdq4aP+Zi6ofn1DXPmj38U/bbQU4PJTJsR7DhpZCoM4CBBoRuD555+vdNhP6/U76pg4cWKlEHH44Yeb8t9RSXBeAgQ6VCBt6zd48OBKo79UCHB0HgEFgM6Tq5pHmpYCpCKA2QA1pzVgGwTufHBe/PS/X66s6588YcfYrl9dG0bb/EfTOS75wdNN//Ej7xoTF5y0d9T16lnzcxmQAIHaCyxcuLDSEPCOO+6o/eDNjJie+n/iE5+odPlPDQYdBAgQ6G4C6WY/dflP/w/01L9zZl8BoHPmrWZRp2UAq1atirS1kiaBNWM1UBsEGhobo0f6J2Mx+f6nX41zrn2sKcrJE3aKSz++fwzMUGxoA4WPEiDQjED6mXXrrbfGFVdcUWl0m/v44Ac/GGeddVZlrb+nXbm1jU+AQIkC6Ya/f//+lSn/PXt6aFJijloSkwJAS5S6wXvSUoBUBEivtETAQaCrCqTWFzf+6qX47k9nNF3i/rsPiSmnT4qh29kNoKvm3XV1XYE5c+bEVVddFXfddVert/BrTufEE0+M008/PcaPH+8vvF33a+TKCBDYikD1xj81/HN0bgEFgM6dv5pGn2YDVLcMTPsjOwh0RYEX56+IC2+YHrMWrmy6vGMPHBlfOXl89O/bqytesmsi0OUF0s+vF154IW655ZbKsoC2zggYPXp0HHfccXHKKafEmDFjPPHv8t8gF0iAwJYE0pP+NN0/dfg3+6lrfE8UALpGHmt+FWm7wDQbIBUE7BZQc14DdpBAuvm/+Jan4ulZy94Uwafes2ec+b40rbeDAnNaAgRqJrB8+fJ46KGH4ic/+Un85je/aXExYOzYsTF58uTKjf+kSZMqja0cBAgQ6K4C6cY/3fSnRn+p4Z+j6wgoAHSdXNb8StLNf+oPkF52C6g5rwHbSSBN+Z/32sq45e5Z8ePfzou19W9e4pK2F5x6xkHx1t2HtFNETkOAQHsJpJ9dixYtitmzZ8fMmTNj8eLFTadOf6Hda6+9YuTIkZWn/KnBn6db7ZUZ5yFAoGSBNM0/be+XCqHW+pecqdbFpgDQOrdu86n09D/tFlCdEWA2QLdJfae/0BWr6yvbCd5235x4Zvabn/hvfHGffu+4+OSxu9sBoNNn3AUQIECAAAECbRFIN/upwV+6+ffUvy2SZX9WAaDs/BQVXeq4vHTpUssCisqKYDYWWLOuIaa9+Hrcdv+cuP/JRVHf0Ngs0J+/c3Rc+IF9rP33NSJAgAABAgS6rUB1a78hQ4ZUtvhzdG0BBYCund+aX11128C0LCAVBMwIqDmxAbdRoH59Q7w4/43KTf+vpy2I5Svrt2mEEdv3i4+9e7f4s8NGxXa2AdwmO28mQIAAAQIEOq9AuvFP0/1Th//01N/RPQQUALpHnmt+lWlZQCoApELAmjVrFAJqLmzA5gSq6/rvemh+/PjBefHK66vbDDZ8cN+46CNviSP231EzwDZrGoAAAQIECBAoWaCurq4y3T+t8zfdv+RM1T42BYDam3arEdMMgFQAWLZsmUaB3SrzHXOxS1eui3ueWLjVdf0bR5ea/J3wtlExecKOMW7n7WLwwN6xdl1DzHl1Vdx23+y487fzmpYK1PXsEZ/5i33jpMNH6QnQMSl2VgIECBAgQCCjQHrqn278U+NTDf4yQhc8tAJAwcnpTKGlQkDaNtDWgZ0pa50j1rSu/6HfLY7b75sdDz772lbX9aer6lPXM95z0Mg44e27xMQ9h27xZj7NJHj0hcXx5X98OuYvXlUBSUWAK0+bFEeMH945gERJgAABAgQIENiKQHrKn9b3pxv/NO3f0X0FFAC6b+6zXHlaGrB69erKK80McBBoq8DcV1fFWdc8GrMWrtzqUAeO2z4+MnlMvH3fYdu0nv+h5xfHX39velP/gH1HD4qrTpsUI7e3D/hW0b2BAAECBAgQKFYg3finaf7p1bdv32LjFFj7CSgAtJ91tzpTKgSsW7eusn2gZoHdKvU1v9h19Q3xt//ybNz54LzNjj1ul+3iA4ePjmMPHBFpHX9rjtRI8Ko7Z8St/zGr6eNf+PB+8aEjdm3NcD5DgAABAgQIEOhQgTTVPzX3S9P903r/9GcHgSSgAOB7kF0gFQBSj4BUELBrQHbuLnmC30x/JT7z9483XVta1//Bd+waHzh8VIwa3j961uCH2uMzl8SZ1zwWb6zesIvA5Ak7xaUf3z8G2hmgS36nXBQBAgQIEOiKAulGPz3pHzx4cOXG30FgUwEFAN+JdhOo7hqQfq2vr1cMaDf5zn+ihUvXxPnXT4+xOw/c6rr+1l5tOsc51z4Wz89dXhli5x36x3fPODD2HDmwtUP6HAECBAgQIEAgu0C66U9T/atb+qVfPfHPzt5pT6AA0GlT1zkDTzMA0s1/tRhgVkDnzGN7R52a9a1vbKw06Mt1LFmxNs6+blo89fulTae44dyD4+C9dsh1SuMSIECAAAECBNokkBr7pan+6am/qf5touw2H1YA6DapLu9CUzEgFQJSn4DUMNDygPJy1J0iem7u8jhz6qOxePlaBYDulHjXSoAAAQIEOqFAtaN/uvG3nV8nTGAHhqwA0IH4Tv0HgdQ0MG0hmHYPSL9vaGjAQ6DdBFITwOt+PjO+98uZbzqnGQDtlgInIkCAAAECBJoRSFP6041+eso/YMCASld/0/x9ZVojoADQGjWfySaQbvzTrIA0IyD9mpYIOAjkFEi7DPzot/PiW3c8F/UNjU2n2mPkwJhy+oGVJoMOAgQIECBAgEBHCKSb/LSmf+OXG/+OyETXOacCQNfJZZe6krQcIM0ESP0CVq1aVZkZYIlAl0pxh1/MmnUN8cAzi+Lau16MF15e8Ufx/OW7d4tz/2yvqOvVs8NjFQABAgQIECDQvQTS0/70lD+t709P/VOTPweBWggoANRC0RjZBVIxIBUB0jIBOwhk5+6yJ0hT/V+c/0bcdv+c+PW0BbF85YYt/zY9dttpQFx12qTYY4QdALrsl8GFESBAgACBwgSq3fzTFP+BAwea4l9YfrpKOAoAXSWT3eg60rKA6hKBVAxIxQGzA7rRF2AbLzXtILDg9VXxb48sqNz4v/L66mZHSDf/l378rbH/7kO28UzeToAAAQIECBDYNoH0ZD894U9N/VJDP1v4bZufd2+7gALAtpv5RCEC1S0FU0GgWhRIBQEHgSSwdOW6uOeJhXHbfXPimdnLtoqSthg8etKIuPCkfWLHIX23+n5vIECAAAECBAi0RiBN76+u6U83/umlk39rJH2mNQIKAK1R85niBFIxoFoQSEsF0ksxoLg0ZQ8oret/6HeL4/b7ZseDz772pqZ+Wzp5n7qecfwhO8fJR42JsTsPih49sofpBAQIECBAgEA3FEhP+tPU/vSkPz3518yvG34JCrhkBYACkiCEPAKpAJCWCqRX+n3aYaBaKMhzRqN2hEBa1//snOXxowfmxs8fnh9r67e+hWR62j9x7NA4+ajd4tB9dogBfes6InTnJECAAAECBLqoQHqin17pRj/d8KeGfqkA4CDQ0QIKAB2dAedvF4HUJyAtE0iFgOqvmgm2C32Wk6R1/fNeWxl3PTQ/fvzgvK2u668GMW6X7eKjk8fEEfvvGMMHm+afJTkGJUCAAAEC3VCg2sAvTeevrulPv9e9vxt+GQq/ZAWAwhMkvNoLpJkA1Ve1f0C1KKCZYO29c4yYnvr/3b/OiFvunrXV4dON/p8dNipOPGyXGDVsgCn+WxXzBgIECBAgQKAlAunmPq3lr67jT3+uPvlvyee9h0BHCCgAdIS6cxYpkG7+165dW3lVlw1UCwIKA+Wl7IFnXo3zrpu22XX+1XX9J71jdOy366Co69WzvAsQEQECBAgQINBpBNIT/vRKN/xpSn96mdLfadIn0I0EFAB8HQhsQaDaVDAtFahuN5iWElR7CVRnEQDsGIHXV6yN866fFk+8tLQSQFrXf9h+w+IvjhwTh+69Q/Tt7aa/YzLjrAQIECBAoHMKVG/yq0/xq2v4q0/40w2/xn2dM7ei/oOAAoBvA4FtEEhFgWoRIBUA0u+rr2qRIP17R36B1Afgxl+9FL94dL51/fm5nYEAAQIECHQpgeqa/TRtf9PXxgUAN/xdKu0uJiIUAHwNCLRRYONlAtVdBlJRYONZAxsXCtp4Oh/fSKChsTF6pH9s3ed7QYAAAQIECGwiUL3JT0/uN3ejX725rz75B0igOwgoAHSHLLvGogQ2nkFQXUaQCgcbNye0XWFRKRMMAQIECBAgUJhAummvTtFPv1Zv9jfefs/T+8KSJpw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OuJ+voAAAvrSURBV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/A/5kuxVRxDAr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60" name="AutoShape 8" descr="data:image/png;base64,iVBORw0KGgoAAAANSUhEUgAABAAAAAQACAYAAAB/HSuDAAAAAXNSR0IArs4c6QAAIABJREFUeF7s3QeYZFWZ//HfrarOOcwwzDCiJP8ERUDFZXUWEAMYwLDoCiKyDkGSICqGRXRRgZU8SBQRMcAioCCoILqsCZBFBVEREJzAhM6huru6qu7/eW9zZ6q7q7qququqq+p+z/MUPUzfcM7nnJ6Z857kuK7rioQAAggggAACCCCAAAIIIIAAAlUt4BAAqOr6pXAIIIAAAggggAACCCCAAAIIeAIEAGgI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LFEHBdV8lkUvbV//jvsf+35H9N/bX9nuM43vfta7ZPMfLOMxFAAAEEEEAAgSAKEAAIYq1TZgQQQOBFgUwd9UQi4XXu7ZPu1/Z7qZ37YoOmBglCoZAXNLCv4XDY+6T+2r/Wz5MfbPADDsXOK89HAAEEEEAAAQTKVYAAQLnWDPlCAAEECiCQOkrvj9anfs3U0S/AqxftEX5wwIIC/ifd76V+335NQgABBBBAAAEEql2AAEC11zDlQwCBQAnE43HZxzr2/tfUafqpvw4UzIzCpgsMRCIRbzaBfbUPQYEgtxDKjgACCCCAQHUKEACoznqlVAggEAAB6+BPTk4qFot5X+3/003pDwBFwYqYulzAAgA1NTXTPhYgICGAAAIIIIAAApUqQACgUmuOfCOAQCAE/HX41rH3O/zW2bePfY9UWgELCvgzBPzZAqn7EKQGEEqbM96GAAIIIIAAAghkFyAAkN2IKxBAAIGSCaRO3U83lb9kGeFFOQukBgX84IDNHGC2QM6EXIgAAggggAACJRIgAFAiaF6DAAIIZBKw0fyJiQnv4++u76/VR62yBPwTCPxTCWpra1VXV+ctI2B2QGXVJblFAAEEEECgGgUIAFRjrVImBBAoS4HU9fm2bn98fHxrp78sM0ymCiZgnX8LBNinvr7eCwbMPK6wYC/jQQgggAACCCCAQAYBAgA0DQQQQKCIAjaS70/rtyn9/oZ9rN8vInoFPNpmBvgf//QBZghUQMWRRQQQQAABBCpcgABAhVcg2UcAgfITsJF+6+jblH6b3m8BAH9qf/nllhwtpoC/VMCCAH5AwJYLkBBAAAEEEEAAgWIIEAAohirPRACBQArYCH80GtXY2Ji3Q78/5T+QGBR6XgI2C8CCAQ0NDd6HjQTnxchNCCCAAAIIIJBBgAAATQMBBBCYh4B17v3p/TbSb+v5bbSfhEAhBWxWgO0ZYF8tGGAzBlgqUEhhnoUAAggggECwBAgABKu+KS0CCCxQwEb5raNvH389PyP9C0Tl9qwC/lGDtjzAP1nAfo+EAAIIIIAAAgjkI0AAIB8trkUAgcAK2Ci/Te+3jr+N/LOJX2CbwqIX3Dr+9rGZAY2Njd6SARICCCCAAAIIIJCLAAGAXJS4BgEEAifgT/G3jv/IyIhs5J+EQLkJ2HIAmxHQ3Nwsmx3A0YLlVkPkBwEEEEAAgfISIABQXvVBbhBAYJEFbLd+G+X31/Xb/5MQqAQBCwD4+wXYr1kiUAm1Rh4RQAABBBAorQABgNJ68zYEEChTAVvPbxv5sa6/TCuIbOUsYB1/f68AO0mAJQI503EhAggggAACVS9AAKDqq5gCIoDAXAI20j88POyN+rOZH22l2gRSlwjYUgFOEKi2GqY8CCCAAAII5CdAACA/L65GAIEKF/DX9ttI/+joqDfiT0IgCAI2K8BmBNgyATtSkGBAEGqdMiKAAAIIIDBdgAAALQIBBAIhYB3/1LX99msSAkEUsM6/BQH8/QIIBASxFVBmBBBAAIGgChAACGrNU24EAiRg0/xttN86/WzqF6CKp6hzCvh7BdgJAnV1dWghgAACCCCAQAAECAAEoJIpIgJBFLARf5veb+v7meYfxBZAmfMRsABAS0vL1qME87mXaxFAAAEEEECgcgQIAFROXZFTBBDIQSAej3tH+I2NjbGxXw5eXIKAL2BLASwQYPsE2IaBtlSAhAACCCCAAALVJUAAoLrqk9IgEFgBm9pvnX47yo8d/QPbDCh4AQQsEGAbBtoeARYMIBBQAFQegQACCCCAQJkIEAAok4ogGwggMH+BaDSqkZERb30/R/nN35E7EUgVsECA7RPQ1NSkxsZG79ckBBBAAAEEEKhsAQIAlV1/5B6BwAokk0lvqr91/NnRP7DNgIKXSMBmAbS2trI0oETevAYBBBBAAIFiCRAAKJYsz0UAgaIIWMffpvnbdH/b3I8R/6Iw81AE0gr4ewTY8gBmBNBIEEAAAQQQqDwBAgCVV2fkGIFAClhHP3XEn45/IJsBhS4DAev4RyIR2fGBFgggIYAAAggggEDlCBAAqJy6IqcIBFbA1vYPDQ15o/6k4gq4sZgUCsmJRIr7Ip5e8QK2R4AFAOz4QAsIkBBAAAEEEECg/AUIAJR/HZFDBAIrYEf6Wad/dHRUNvWfVHyB3m9ep9GHfqUlq09W/d77yWHjt+KjV/gb/I0CLRhggQALDJAQQAABBBBAoDwFCACUZ72QKwQCLWCdfdvZnyP9St8Mor97SGtP+4j34qYDVqnbAgG77S7RqSt9ZVTYG63zb8cG2okBHB1YYZVHdhFAAAEEAiNAACAwVU1BEagMAVvnb9P9bfSfdf6lrbPE4IA2XfRlDd9/77QXN686WEtP/rhqdlhJIKC0VVJxb/OPDrT9ASwQwGyAiqtCMowAAgggUOUCBACqvIIpHgKVIGAdfVvnb1P9beSfjn/pay0ZjWrTRedp6N67FOnqVuNr/0k126+Qm0ho4qm/aOJvf1H3iaer7bDDS5853liRArW1td7+ADU1NZwYUJE1SKYRQAABBKpRgABANdYqZUKgggSs42+dfvvYr0mlF3DjcfXeeI36//s7WnrqWWp9y9vk1NSWPiO8seoEbAaAvyzAAgHMCKi6KqZACCCAAAIVJkAAoMIqjOwiUE0CNt1/eHhYk5OTjPovYsUOP/BTbbzgC9r+3PPV/LrX5zXNPzk+rskN65QY7Ffdy3ZWuK0jr/sXsdi8uoQCtieALQmwpQEEAUoIz6sQQAABBBCYIUAAgCaBAAIlF7BN/qzjb1P+SYsrkBga1IbPnqm6nXfTklM+ntvxf66r8af+rN5vXKORXz0oJeJbC1G/xyu05MTT1bjfawkELG7VluXbbRZAR0cHxwaWZe2QKQQQQACBIAgQAAhCLVNGBMpEwNb226j/yMiIYnbePGnRBaKPPaL1Z39MKy+5WtZ5z5Zso8Ce66/UwJ23Tev4T7svHNGSk05Xx5FH5xZQyPZSvl9VAv6xgZwWUFXVSmEQQAABBCpEgABAhVQU2USg0gVsmr+N+NvRfjYDgFQeAv233Kyhn96tFV+9UpGOrsyZslH/Jx/Xxq98XhPPPp098+GIln/hArUc/Obs13JF4ARsGYDNBmhqalJ9fT3LAgLXAigwAggggMBiCRAAWCx53otAgATGxsa8Kf92tB+pvAS2fO1SjT70K+1gAYAlS9Nmzp2MafDuO7T5sgvl5jFzw5YBLP/SxQq3tpVXoclN2QhYIMACAK2trbJ9AkgIIIAAAgggUFwBAgDF9eXpCARawDr8Nt3fdvgnlafAwA9u06avfkk7XHCZmg5YNSuT8Z4t2nzp+bKNAtOlmh1WqutDx09tHhgOa+Lpp9Rzw1Ua+/2jUjiil6z5uhr23rc8C0+uykYgEol4RwbW1dVxZGDZ1AoZQQABBBCoRgECANVYq5QJgUUWsLX+NtWfUf9FrogcXm/T+teetlqRrm4t/fhn1bjva7x1+8nREQ399EfqveFqxXt7Zj3Jru8+8XS1vvmwWUcGJqNRbTz/XA3ff6+WfeaLanv7u3LICZcEXcCfDWDLAjgyMOitgfIjgAACCBRLgABAsWR5LgIBFbDO/+DgIGv9K6T+vc76eZ/V8C/uzznHNlNg6Rlnq3bFyoz32OaCa087Xss+dQ4BgJxludAEODKQdoAAAggggEDxBAgAFM+WJyMQOAHb6K+vr0+JRCJwZV+MAsc3b9LA7d/T+N/+6u243/ia18kJhfLOim3qt+HTH1Ns7fNz3uvU1mrJCaep/b3/NmvUf+aNseee1bozT1LXcScSAMi7RrjBBGxZQGdnJ0cG0hwQQAABBBAooAABgAJi8igEgipgu/rbRn+23p/Of2laQby/Vy+c80lFH3146oUL3HV/7MkntOnL/5Fxh//mVQdryalnzTnqn1ry8af+rPVnnKjtv3ChGl+9f2lQeEvVCdhsANsboKGhgZMCqq52KRACCCCAwGIIEABYDHXeiUAVCdiov3X8bc2/Tf8nlUbAm2J/8nHTXtZ++Hu19OOfkROpmVcmkmNjGvzhbRq4/Zap2QDhiJr/eZU63n+MGl65T+6zC1xX/bd9V0M//qFWXHCFIt1L5pUfbkLABEKhkHdSgAUCOCmANoEAAggggMDCBAgALMyPuxEItADH+y1e9fub9yWjo1szYR31JR89w9vEbzGTv6Sg9e1HqOvof5ccZzGzw7urRMCWBLS1tXknBZAQQAABBBBAYH4CBADm58ZdCARawKb8j46OeiP/jPovTlNwJ2Pque5K9d18g5eB2pU7avlXLlXdTrssToZefGt800a98MXPyE3Etfy8ixj9X9TaqL6X22wAmwnQ2NjIkoDqq15KhAACCCBQAgECACVA5hUIVJNALBbbOuW/mspViWVxk0lN/uM52X4A9bvtrlBTc8ZiTK77h5zGJkU6uxZUVDcWs93ZZi0HcCcmNHTfPeq55nIlYzGt+NLFrP1fkDQ3ZxKw4wJtTwD/uECkEEAAAQQQQCB3AQIAuVtxJQKBF7B1/sPDw7J1/6TKEbBO+8YLztXIL/9HnR841jsxINTQkHcB3ERC/bd8S33f+rrqXraL6vfaW5qMKfr47zXx9F/lBQfCES07+/NqO+xwpv7nLcwN+QjU1NSoubnZ2x/AggIkBBBAAAEEEMguQAAguxFXIICA5O3yPzAwwJT/CmwNiaFBrf/kqRr742Ne7iNd3d7xfK1vfWf+gQDX1eS6tdp85UUaefCBWRr23K5jT1j0fQgqsJrI8jwErONvQQBbFkBCAAEEEEAAgewCBACyG3EFAoEWsGP9bK2/rfknVaaALRFYf9bJGv/zn6YVoGaHlepefYpaDjxETk1tfoVzXdlRf7YPweivH/TubTnkUC07+1yFGhvzexZXI7BAAdsY0IIANiuA2QALxOR2BBBAAIGqFiAAUNXVS+EQWJiATfUfGhqSrftns7+FWS7m3bHnntW6M0/S5MYNabNRu/OuWnrSx9T42gPyHrm3fQjG//Cotlx3pWq2X65lnzpXTm2ewYTFxOHdVSNgpwTYbADbIJCEAAIIIIAAAukFCADQMhBAIK3AxMSEN+XfZgCQKlsg3ZGB6UrU8Kr9tGT1yarfe79Zm/xlE3DjcSX6+xRZsjTbpXwfgaIJ2Oi/bQ7Y2tpatHfwYAQQQAABBCpZgABAJdceeUegCAI20m/T/W2zP0b9iwC8CI+MPvaI1p52vDfVv2b7FRr5zYOKPfO3jDlpOmCVui0QsNvubOS3CPXFKxcuYKcEWBAgHA4v/GE8AQEEEEAAgSoSIABQRZVJURBYqIC/3j8ajdL5XyhmGd0/eO9dGnvsEW33ic95a/29aft/eVK9N1y1df3+rOyGI2pZdZCWnPgx2V4BYpf1MqpRspJNwGYCpO4LkO16vo8AAggggEBQBAgABKWmKScCWQSs829T/lnvX31NZeAHt8mprVPboe+YXrg0G/mlCwS0vePd6vrgcd7sgZlp+Of3KdzRqcZX7Vd9cJSo4gVsXwCbCWBHBZIQQAABBBBAQCIAQCtAAAHF43Hsju9CAAAgAElEQVT19fV5X0nBE0jdyG/s94+mBbCN/Trff4za3/sBRbqXeNdMPPOUem+4WkvP/Ix3tCAJgXIUsNkAFgSwvQFICCCAAAIIBF2AAEDQWwDlD7zA+Pi4t97fdvwnBVvANvKLPvxrbbr0fE2uW5seIxxR7UtfJiccUey5Z7T9587zjv8jIVDOAqFQyAsA2Md+TUIAAQQQQCCoAgQAglrzlBsBydvsb2RkhJ3+aQ3TBNzJmIbuu1c9165RfPPGjDpNrz1A23/xQoVb2xBEoOwFbCaALQVoaWmRLQ0gIYAAAgggEEQBAgBBrHXKHHgB293fOv72Yaf/6mkObnxSvd+8TvV7vEJN+/9z3kf5zZRIjo1p6Mc/9Kb5x3t7pn87HNEOF1wmOzGAhEAlCdTW1qqtrU01NTWVlG3yigACCCCAQEEECAAUhJGHIFA5AnT+K6eu5pPT/ltu1ubLLlDDq/bT0pPPVN3uey04EBDv61XvN67WwJ23SYmpfSKaVx2s7f/jSwo1Nc8nm9yDwKIK2AwACwLYSQEkBBBAAAEEgiRAACBItU1ZAy/AMX/V3QRsDf+WNRep/9abtxbURui7V5+s+t12X9hRfq6rwXt+oI3nf0GhujqtOP8yNb56/+oGpXRVLWB7AdhygMbGRtnyABICCCCAAAJBECAAEIRapowISN4O/4ODg5qYmMCjCgWs89974zXedP1ZKRxRy6qDtOTUs1SzbPm8S5+MjuqFL3xaoYZGbXf2uQpxtNq8LbmxPASs49/c3Ox9CAKUR52QCwQQQACB4goQACiuL09HoCwEbOR/YGCAzn9Z1EYRMpEyOt/8z6vU9eETVLfzrnIiNbIj/pJDg5p8Yb1qV+6oUHPLvDNgAYCNX/m8dxxg/Z6vnPdzuBGBchKwjr/NBLAgAAkBBBBAAIFqFyAAUO01TPkCL8DIf/U3gejvHtILn/+kOo76sDqOPFpOkXY4H3v89xq+7x5vJoFTU1v9sJQwUAIWBOCYwEBVOYVFAAEEAilAACCQ1U6hgyIQi8W8af+Tk5NBKXLgypkYGtQL53xS4e4l2u6sz+U8Ld+dmFD00Yc0ePcdso59MhZT076vUfu736+GfV6dNogQ37TR+/1wV3fgnClwMAQsAGAzAcLhcDAKTCkRQAABBAInQAAgcFVOgYMiQOc/GDU9+ttfauOXz9Hy8y9Xwx57ZS20LQkYfehX2nzJVzS5bm3a65vfcJC2+8R/KNK9JOvzuACBahKw5QANDQ1qbW2VbRJIQgABBBBAoNoECABUW41SHgQkb8S/v7/f2/iPVN0CPddeofEnH9fy8y7Kur4/MTigLddcocE7b82K0rjPa7T8ixcy2p9ViguqUcCCAHZMIEGAaqxdyoQAAggEW4AAQLDrn9JXocD4+LiGhobo/Fdh3c4sUnJ8XJvOP9f77Wy78o89+YQ2ffk/NPHs0znLdJ90urqO/veFHR+Y89u4EIHyEqivr/dmAkSKtKdGeZWW3CCAAAIIBEWAAEBQappyBkJgbGzM6/zbrv+k6hdw45PafNGXZZ37Hb56pSJLls4qtDsZ89b5b77sQrmxWFqUhlftp4a99/W+N/aH/9PY7x/1fl2/+55accEVLAWo/qZECTMI1NXVeTMBCALQRBBAAAEEqkWAAEC11CTlCLzAxMSEN+0/mUwG3iJIAP233KzNl12gruNOVNexJ0zbvC+2fq22XPFVjTz4QFqS5lUHq3v1KarbaZeto/y2R8DI//7c21dAiYRWXn6d6vd4RZBIKSsC0wRqamrU1dXFcgDaBQIIIIBAVQgQAKiKaqQQQReg8x/cFjDxzFNad8aJivdsUe3Ou6r5n1bJqa3R+F+e1OhDv5YSs/eBiHR1e0f5tRxyqJw0G5258bh6b7hKvTdeq5VX3iDbD4CEQJAFbAZAR0eHLBhAQgABBBBAoJIFCABUcu2RdwRsyvbYmHfUHyP/wWwOXmf9xmvUe8PVOQE0HbBK2531WdUsWz7n9dHfPaS1p32EAEBOqlwUBAHr/Le3txMECEJlU0YEEECgigUIAFRx5VK06hewDf+s88+a/+qv67lKmIxGvWUAg3fdnvEyG/XvPvF0tb75MDk1tVnBoo89ovWfOJUlAFmluCBIArW1td5MgHA4HKRiU1YEEEAAgSoSIABQRZVJUYIlYEf99fX10fkPVrXLjvKb3LhB9bvtPm13ftvsb+in96jn6ssU7+3ZquLU1qr9iCPVecxHFOnsylnL9hYY+undbAKYsxgXBkXANga0IABHBAalxiknAgggUF0CBACqqz4pTUAEYrGYBgYGOOovIPW9tZiuq96bvy4lXXV9aHXa0tvJABN/e0rJkWEpEvYCBaGm5ryk4ps2at2nTlPrQW/yAgdynLzu52IEql3Ajgi00wGYCVDtNU35EEAAgeoTIABQfXVKiapcwDb8s2n/8fjszd2qvOiBL97k+rVad+ZJ6vjAsWo//L1F8bDlBJsuOk8Tf/2zVlxwuWpWrCzKe3goApUu0NDQoNbWVoIAlV6R5B8BBBAImAABgIBVOMWtbAHr9Nu0fzr/lV2P88l96s78LQceomWf+5JCjY3zeVTGe7YeG/irB7X9Z76o1kPfUdDn8zAEqk2gqanJCwI4zJKptqqlPAgggEDVChAAqNqqpWDVJmCdfpv2b9P/ScETSD3uT+GIlp39ebUddnhe0/MtiNB/y7fkRGrUsNcrFVm+Qm40qvGnn9LIgw9o+Gc/lhuLqeu4E9V17AlyIpHgQVNiBPIUaG5uVktLC0GAPN24HAEEEEBgcQQIACyOO29FIC8B2/DPpv3T+c+LrWouto77ljUXafDuO7wyJaOjCrW0asWXLlbjq/fPq5w2yt/7jWs09JMfSYnZy0hs1H+7j3+u4LML8sokFyNQYQIWBLAPGwNWWMWRXQQQQCCAAgQAAljpFLmyBOyIPxv5t7X/pGAKjP/pj+q//XtaeuZnPIDeay5X/23fVe3KHbX8K5eqbqdd8oNxXU08+7R6rlvjjfz7qXGf12j5Fy9UuKs7v+dxNQIBF7AlAH4QgOUAAW8MFB8BBBAocwECAGVeQWQv2ALJZFJDQ0OKRqPBhgh46RMD/XLdpCIdU8f4+Rv1Dd17lxbUaXddjf35T+q56hJFH31Y233q80XbXDDgVUjxAyBgHX87GaCxwHtzBICOIiKAAAIIlFCAAEAJsXkVAvkIuK6r4eFhjYyM5HMb1wZEINHbow3nfFLRxx7xNutbyLR9N5lU9JHfKjk8qJY3vjWvfQUCwk0xEchJwA8C2AkBzATIiYyLEEAAAQRKLEAAoMTgvA6BXAT8zv/o6Kjs1yQE0gnYNP4Nn/6YYmufZ+M+mggCZSJg+wDYyQDMBCiTCiEbCCCAAALTBAgA0CAQKEMB6/jb1H86/2VYOWWWpejvHtL6z57pLQuYz8kAZVYcsoNAVQiEw2F1dHSotra2KspDIRBAAAEEqkeAAED11CUlqRKB8fFxb8d/2/yPhEBWAdfV4D0/0Mbzv+Dt3D+fkwGyvoMLEEAgb4G6ujq1t7fLggEkBBBAAAEEykWAAEC51AT5QECSHffX39+veHz28WwAIZBJwI4J7L3xGvXecPX8TwaAFwEECi5gewHYxoAcD1hwWh6IAAIIIDBPAQIA84TjNgQKLWCd/t7eXkb+Cw1bgc+L9/cq+vBv1PLGt8iJ1ORUAlsC0HPt5eq/9dsLOxkgp7dxEQII5CpgewFYEIBNAXMV4zoEEEAAgWIKEAAopi7PRiBHAZvubyP/sVgsxzu4rJoFBu++Q8nREXUceXReO/KnHg+40JMBqtmXsiFQSgHr+NumgE1NTaV8Le9CAAEEEEAgrQABABoGAosskEwmvQ3/xsbG2PRvkeuiHF4f37RR6z51mpae/glvJD/flHo8YNdxJ6rr2BPkRCL5PobrEUCggAK2D4DNAqivry/gU3kUAggggAAC+QsQAMjfjDsQKKjA8PCwRkZG6PwXVLVCH+a66r/tu9p8yVfUdcxH1PWRk+fVed96POCG9ZwMUKFNgWxXn0AkElFnZ6fsKwkBBBBAAIHFEiAAsFjyvBcByRv1t6n/JARMYHL9Wq3/1GmyDryl2pU7qvmAVardZTfVLF02DSnc1a1IZ9d0uFBIoeYWOaGQ/OMB7QJOBqB9IVAeAtb57+7uZlPA8qgOcoEAAggEUoAAQCCrnUKXg4Ct9+/r65MtASAhINdV303Xa8s1lxccwwIJy79yqep22qXgz+aBCCCQnwAnA+TnxdUIIIAAAoUVIABQWE+ehkBOArbj/+DgoCYmJnK6nouqXyD23LNad+ZJmty4oSiFtf0Eln/xQtnMARICCCyegG0K2Nzc7H04GWDx6oE3I4AAAkEVIAAQ1Jqn3IsqMDAwwKZ/i1oD5fVyNx7Xlq9dov7v3VTUjHEyQFF5eTgCOQuEQiG1t7ezKWDOYlyIAAIIIFAoAQIAhZLkOQjkKDA6OuqN/pOqTMB1NfbHx1S32+4KNTTkVbjxvz6p9Z84RU5tnZr2/2dvqn7tS17qPcOdjGn8b3/1vvop0d+v8b/8ado74ps3Kt7bk/W9nAyQlYgLECiJgI3+L1myhE0BS6LNSxBAAAEEfAECALQFBEooMD4+7q37J1WfwOSGdVp31slKDg/JOtmtb31nToEAb/T/qksVbmxS5zH/LqemtiA49txkdFR6cY+J2Ib12viFs2Vfl539ebUddrjkOAV5Fw9BAIH5CdTW1qqjo0N2TCCp8AKu604FUl/8mvrrmd9LXY6R7tf+77Fso/D1xBMRQKC0AgQASuvN2wIsYJv+2dR/W/9Pqj6B8af+rPVnnKh4/1SAp2aHlepefYpaDjwka6feOusKhbzd+4uZOBmgmLo8G4H8Bawz2dTUpJaWFvYDyJ/P69jbRrqJRGLaV/s9f4PdXIIAqa+eKxCQGgSwZRz2//bVAjj+V4I586hIbkEAgZIKEAAoKTcvC6qA/UPEjvtj07/qbQHRxx7R2pOPm1XA2p131ZKPnuFN7S92Bz+rrutq8J4faOP5X1Dt8hWcDJAVjAsQKL6AdRxtFkBdXV3xX1ahb7BOvAXRJycnvSC6dfj9Tn/q6L4Vb+b/F7vIM2cE+IGAmpoab3mHfbUPMweKXRM8HwEEchUgAJCrFNchsACB4eFh2YdUvQIjP79P6z97ZsYCNrxqPy1ZfbLq995vUQMBNtug98Zr1HvD1eJkgOptj5SssgSso9jd3e2NIgcxWafdH823r9a59zv7/tdKd7E69j8WEPBnDfizCAgQVHoNk38EKkeAAEDl1BU5rVCBsbExb+p/qUclKpSrYrM9ePcd2vjlc7Lmv+mAVeq2QMBuuy/aGvxkNKpNF52noXvv8vYr6Dr2BDmRSNa8cwECCBRPoL6+3jsZIChBABvJT/34o/r2NQh/X1qH34IAqR8LENj/29egtIPi/UTxZAQQyCRAAIC2gUARBWzkwjb9s3/QkKpbYMvXLtXw/fd66/6TkzEN/vD7Gn/y8fSFDkfUsuogdX/0DNWuWLkoMLHnntW6M0+SG5/Uiv9ao/qX77Eo+eClCCCwTcD2ArBPtSb7O9GWwtnHn8Lvr9Wv1jLnU67UfQUsCGDLQuzDvgL5KHItAghkEyAAkE2I7yMwTwH7R40d92czAEhVLuC62nLlxar/f3uo5ZBDvcK6yaTG//Coem64WtFHH84YCGg/4r3q+tDxinQvKSmSd/rAFf+l/v/+jjref4y3TwGzAEpaBbwMgVkC1tGzWQDVsB+AP63f1u7bCTj2obM/v0Zvp0XYDJGGhgZvZgDLBebnyF0IIDAlQACAloBAkQRGRka8df9BmMpYJMKKeawbi3nr6lsPfadqV+44Ld8WCIg+8lv1XLcm44wAp7ZWne8/Ru1HHq1IZ1fJyu0vW6jfa2/tcOHlCrd3luzdvAgBBNILWOffNgWsxCng9vedTetPHemn01/Ylm7BAGsj/iaDFjQiIFBYY56GQLULEACo9hqmfIsiwNT/RWEv65e6kzGN/uaX2rzmq5pctzZtXkMtrer8wLHqOPJohRoailqe5Pi4Nn31PA3d8wNFOjq14pKrp/YlICGAwKIL2NGAbW1ti56PXDNgnX4b4bfRfn+XfoLfuerN7zoLEPmbCvpBAZYKzM+SuxAImgABgKDVOOUtuoCNdmzZsoV1/0WXrswXWCBg6L571XPtGsU3b0xbiEhXt7pPOE2tbzpMThGOBrNNAHuuvVz9t3576/tXXnmDdyoACQEEykPAZgHYlO9yTfZ3nXX6o9GoN+JviU7/4tSWzQCwjwUCmpubva8kBBBAIJMAAQDaBgIFFLB//Ni6f/sHEQmBuQSSY2MavPNW9X3nRsV7e9JeWrPDSm9TwZYDD5FTU5h/0Fnnf/NlF2jwrtunvZMAAO0VgfISsNHczs5Ob6p3OST/mD7r7NveNraRH9P7y6FmZufBAgAWPPI3EGSJQHnWE7lCYLEECAAsljzvrUoB6/gPDQ3xj6KqrN3iFCox0K+B229R703XyfYSSJdqd97V26Svaf9/lrPAc8JHf/tLrfvEqVIivvVVLAEoTt3yVAQWKmCdOFsKsNj7AdjUfn/3fvs1qTIELIjknyRgQQGWCFRGvZFLBIotQACg2MI8PzACtu7RjvyzryQE8hWI9/Wq76brNXDnrRkDAQ2v2k9LTz5TdbvvlTYQYDv7W0Ah3NmVMVBgxxX23fz1adlret3rtfw//0uhpuZ8s831CCBQRAEbubUAQGNjYxHfkv7RNuJvnf3R0VFvir+N9jPFv+TVUJAXWgDJOv8WULK2tNgBpYIUiocggMC8BQgAzJuOGxGYLjAwMMDUfxrFggVi69eq9xvXaOgnP5o2Sp/64OZVB3tLA+p22kVynK3fGv/THzVw539r6cc/q1B9fdq8DD/wU234/Ke2Pts2HlzxpYvV+Or9F5x3HoAAAoUXsM7a0qVLS9Zp8zv+dooNo/2Fr8/FfqK1J9tk0g8EsDxgsWuE9yNQegECAKU3541VKGDrIfv7+6uwZBRpUQRc1zspYPOVF2nkwQfSZyEcUcuqg9R5zEdU+5KXaeKZp9Rz1WVa8tGPqX7PV2bMts0SGL7vXg384L8VbmtX54eOV8Pue04LJCxKmXkpAghkFLAz4G1TwGJ21mz2mk3zt7/P6PhXf2O0QIDNCLC2ZcsDitm2ql+TEiJQWQIEACqrvshtGQrY1Ejr/DP1vwwrp9Kz5Loa+/Of1HPVJYo++nDW0rQd/q/a7syzC7ZhYNYXckFJBP4ec3TPsKOnYiF1hF2d0Z1UW8jN6d3/Gw3pnuGQBhNSW1g6rCWpNzQmc7qXi8pLwJYC2MhtoVMikfA6/bajv/19xjT/QguX9/NsaYAFAGxGAIGA8q4rcodAoQQIABRKkucEUoBd/wNZ7SUvtJtMKvrIb9Vz3RqNP/l42vdHupdoxX+tUf3L9yh5/nhh4QUSkh6KhnT/iKNNcUd+d39pJPcAwP+NhfStgZAmUmIFdY70wfak9m0gCFD4WivuE+00AJsFYGe/FyrZxrUjIyPesbV0/AulWpnPsRkAtmGgBZrYLLAy65BcI5CrAAGAXKW4DoE0AjZiYmv/OQqJ5lEKAZu+H33419p06fneEoHU1PH+Y7yTApwCdg7mKtNFPWE9E9u2/0Apyu+/ozkknd6d0IpIbqPgpczbQt81lHT005GQfhN1NJamj55PAOAb/WE9Mja7jvZvdPWhdgsxkCpNwM54b2lpWdB0bfv7yqb424k1zFyrtBZQmvz6ewRYsImlAaUx5y0IlFKAAEAptXlXVQnYP6Js13/WSlZVtVZEYZK258T3blLPDVd7m/nVLFuuHS6+SrUv3alk+e+JS2Ouo5gr/XHckY029yW0daS6mBlpCkmndSW0sqa6AgDWYf+/cUeJOYpViADAAY1JHd3ODIBittFiPdvWbXd2dnpTtfNN9neWv8bfvjLin69gsK63zr/tEWCfQs46CZYipUWgPAUIAJRnvZCrChAYHBz0jkciIZBJwDrqI7+4X0P33yt3YlzNq96olje+RZGu7gWj2WyA3uuvVO9N12vJCad5mwGmngiw4Bfk+QAbT76uL+wFA2amRsfVUR2uusP5ddgtoGDr3/8ac/SP2LZp8NUaAPh1NCTT26HG1XOTju4cdLwgS2rKJwDAEoA8G3GFXG5LAbq7u/MambUOv03194/zq5Ciks0yELDOv+0PYLMCmA1QBhVCFhAogAABgAIg8ojgCdg/pnp7e4NXcEqcs8DYk09o05f/QxPPPj39nnBErW95m7o+fIJqV6zM+XnpLow+9og2X/RlrbjgctUs8FkLysiLN/9uzNG3BsKanNHPL0SH/eGoo1uHwoompXrH1UldSe1am19AoRBlLOUzvjkQ1kPR+QcALK9sAljKGivdu2wZgH2yJRvlt+P8LFjNiH82Lb4/l4AFntrb22VfSQggUNkCBAAqu/7I/SII2GZJtus/U/8XAb9CXmmd/g2f/phia5/PnONwRG3veLe6PnicarZfMa+SDdz+PbmJpDre+2+LOvrvZ37tpKPLe8ManTG7vBABAHvHL0cd3ToY9iY6fLA9oVc3VHcA4CcjIf1gKDStbeQzA2BejYqbKkIg21IAf7q/df5Z518RVVoRmbQZAP5sAJYFVESVkUkE0goQAKBhIJCHgI2g2DRK+zCakgdcgC6N9/fqhXM+mdOxfcbi1Naq8/3HqP3IoxXp7MoolYxG5dTXywlNdQgToyPqvfYKdX7gw4pst6wshHsSji7tCXt7AaSmQgUAbL+Bi3vCeiHuBCIAkG5GBQGAsmjqZZEJW5ttO7ZbMCA12Qw1G/FnnX9ZVFNVZsJmAVggwD4sC6jKKqZQVS5AAKDKK5jiFVbARlJs6r/NAiAhMEvAddV789fVc9Vlal51sJaceLrC7R1Kjo5o6IGfaOD7tyi+eWNauFBLqzo/cKw6jjxaoYaGWddMPPOU+r9/i5ae8nGFGhvLEn8w6eiSnpA2x6dPWy9UAMAKfedQSD8fDemotoRe21jdMwAIAJRlMy+bTFnHy44FrK+v9/Jko/424j82NsbJNGVTS9WbEWt/thmlBaGYDVC99UzJqlOAAEB11iulKpIAG/8VCbZKHju5fq3WnXmSWg58k7o+cpKcmuk7dbuTMQ3/4n71XLdm1jF+PoFtENh9wmlqfdNhcurqtsokR4a14dyz1fWh1Wp4xavKUqwUAYDHxkP6Zn9Ih7Yk9Zbm6t7JngBAWTbzssqUdbxsQ0Bbkmadf9vkj4RAKQXC4bC3H4UFombORillPngXAgjkLkAAIHcrrgy4gE2ntGP/mPof8IYwR/F7v3mdhu+7Z85N+dz4pLdx3+gjv/VOBoj39qR9Ys0OK9W9+hS1HHiIF0hIjo9r0/nnqmbZ9l6AYDF3/M9EUIoAgL/M4A1NBAD4SUTABOrq6rwAAH830R4WS8BmA1gAwE4KmM8RlYuVb96LQFAFCAAEteYpd14CNrXSpv4zupIXW6Au9kboP/dx1e74Mi059RNyIpG05U9GR/XCFz6t+j1e4U3377/1ZvV950Ylh4fSXh9Zukzt73mfnNo69d5wtRp231PLz7tIoebsO4CXugJKEQAodZkW833MAFhMfd6NAAL5CtiMlObmZtn+FOwNkK8e1yNQOgECAKWz5k0VLGCb/tn0SkZYKrgSi5x12/nfpv+3vvltWvLRj2V8W2KgX+vOOlntR/yr2t7+Lu+6eF+vBiwQ8L2b5MZic+bUAgc7fPVKb2+BcksEAApbIwQACuvJ0xBAoDQCtjmg7Q1AEKA03rwFgXwFCADkK8b1gROwjf/s2D9G/wNX9XkVOPrYI1p78nFeAGC7s89V6MWNuWY+JPbcs16gYLuzPqumA1ZN+/bkC+vV+60bNHjX7VIinvb9BADyqpaKvpgAQEVXH5lHINACdlJAa2urtySAQECgmwKFL0MBAgBlWClkqbwEbOSfY//Kq07KMTd+AEDhiJZ98j/U+rYjth7Zl5rf8af+rPVnnKjtz/uqGvd5zeyiuK63QeCmyy7Q6K8fnPV9mzWw3Sc+N2uDwXIwKdYMgEt6w+oMSx9qD9bpGwQAyqFVkwcEEJivgG0QaLMBbFkAQYD5KnIfAoUXIABQeFOeWEUCdtzfli1bOFKpiuq0WEXxO/bx/j7vFTZSb8cANu732mkb9vmBgpVX3pA+APBiBqO/e0gvfPHTiixbrvEn/uD9bu3KHbX8K5eqbqddilWMBT23GAGAmCtd3BPW9jXzDwDYsYT3Djv640RIdmL6aV0JrayZfoTgaFK6fySk342FNJCUEq4UlqtlEemQFlevbUhq+uGG86OyEIa945Goo7WTjqLu1Lss1TnSsoirA5un3vfomKNvDYQ1mZLVpRFXZ3Qn1RbK/QjEv8cc3TPs6OlYSBEnffmzlSY13+vijkYTrhIpIpb3lrC0a21Sr2909bLa3POX+m57z0PRkB4YDemFSXlHPaYL/Pxp3PHq6/lJadx1vJw0hqS96pJ6R2vSCxjNJ/lWT8VC6gint+5LSD8aDunJcUdDSUdW0hpHekmNq7c2J7Vn/fzKPtMhUzuxdtkRcRZsbXn/2YgjO1mjP76tPq0ut4u4enmd6/mviLjaEHd0RU/Ia5u5nr7h1+X/jjraGHc08SKLn/+da5Lar9HV7nWu93P5tb6wxpPSx7uDFeibTzutpHv84wLtyEpOCaikmiOv1SxAAKCaa5eyLUjA1vvb1P/x8fEFPYebgyHgbwI4+vBvthU4HNHyL1ygloPfvPX3cg0A2J4CG798jrb//FdkRwMmR0YU7uyUE6kpW9BiBAA2xqVLe8LavT6/AMDMjqTfJWsKTe8A2+/fNxLSvcOhrR2UmcDWudyp1tXqzqRa8+h4p89sUEAAACAASURBVD7H3vPgaEg/HglpMKV/Y52tsCOvk+939O19O9S42q/B9Tqa8wkAWGfrF6Mh/XI0JOuwZip/tsbk59vyMfLiqYuWv/qQvE53ar79Z/n5/2B70itHLik1SDOWcrrj/jMCAHbdNwZC+kdsquOdLlneDm9J6l+acjsmMpPVzGCLVdstg2H9ZlTTgh+pebCyW70d1Z7wAjr5JnvHPUMhPRgNyYJS2ZK94v/VTb0v16BHujZvAQz7yHU1IWdrUMreb7+fdKcCBIe35nb6xtMxRzcNhNXz4koma+N1VmOOM6vN2Pdsy1Srh51rXQIA2Sq9Qr9vSwFsXwBbGkBCAIHFFSAAsLj+vL2MBazjb8f+kRDIVWDw7ju8Tntq6jz636dtCjh4713a+J+f0crLr1fjq/fP+Ghvr4BPnKLtP3eeGvbeN9csLOp1xQgA/Gw0pDuGQnpNQ/qR4JkFTh3t9kccU69JDQBYB+vG/pCenAhl7Eym3vvyWlcndSVUm2fHbuZ7/E7b+9qSsk6mJfuvjWr/YDikDZNTnVv/Nakd3WwzAFJHsFMDB345ZgZA5mow5ndTf0i/H5/y8QMh1rH38233/23C0W1DIa17Md/+M1vD0uqOhNepS5f8jvevoiH1xrcFKVKvTQ0APBx1dOtQWNEcOsbW+bZ87tuQ/mLf+ycjIT0XS9+hT7W2wMMN/SH9YzJ75dsVr2tMeu/PJ80Mbtgsj30aXL2i3lVzSHo6Jj06FpLV8UxRm/3wAStv/dzvtPtuHgjpt9GpOl0ScfWvrVOzFlLb28y26JcjlwDAI2OOvjs4NZpvwZg3NiV1SHNyWkDEyvrDYUd/GHOmBVMIAOTTYirvWuv8+6cEVF7uyTEC1SNAAKB66pKSFFDAjv2zzr+drUxCIFeBZDSqnmsvV/+t3566Jc0MAD9IsPT0T6njfUdnfLS/WWDX6lPUdug7cs3Col5X6ADA85OOrukLaSDhaOZIcLqC3jQQ8qaPzzXm7HeAGx1X1w+E9XxsqtvjjWo7rrdOdSI5fXq7/y4bqXxXS0IHN+c2qm33Wcc29T3WMX1na0IHNaV/hv3u7YMh/SIamjYK6+dhrgDAdf1h/X4s88i4PSPXAIDlwzr/D49t89yx1tXHutKPbFtnfk1vWM+86Onnd9c6Vyd3zg6amPtV/WENZZnt7de7zdK4O2U2hD9ibfm0jmY6zRU1U/m1Mqcme+UVPWE9NSOvM9uUbz2QkK7rC3szKbwfa38020atZ4yW+8+wju+H2xNe5z2XZG3df4dNkf+XZuldrQmlW8lgdXzLUHjaTBJ7h7Wt97clvJ+VTOmBEUd3DIe9tmVT+0/tzjyrJV1bzBYA8JcK2J8FDSHp6LaEF8TIlJ6YcHRTf3jr7BICALm0lsq+xpYB2L4ALS0t7AtQ2VVJ7itYgABABVceWS+eQDQa1eDgIMf+FY+4ap/sJpMa+79HFP3971S3825qfsNBciI2wXUq2cZ+dgyg7Q2w/EsXK9zaltZi/MnHtfa01er84L+r60OrK8KrEAEA60iun3RkG+A9MrZtGnQuAQDroMVcx1tHb6PuV/fN7pBaZ/DY9oTXCdowKW+d96omVwc2bRuhtH7eHUNh/c/I7JHhl1qnsju3WQBWlq/1hvW3Fzua1nG0NeJva8k+Snt9f1iPjc0ebZ4rAGDLJWyatnXsbIT1qr6QNsWnPyPXAMAvRx3dOhiWfxZFyJHeM0fgwhroH8Yd3dgfnraUwjrCx3UktFfd9E6g/Z+NpltdWcf111HHm14/c9aC1fuSsOvt4WDJprsf1jJ9j4HnJq0TGfLWmacm+6mzUXEbjZ+ZzMc62l0ReVZX9oa0JTH9frN+V2tS3xsIeWv9bV38Ic2u9m9Mbu2YWzv77mBIj6UESvx37VOf9JaNZEsWJLqyL+zlP9c2YoEWC/jMDKB0haVTuxLTZmhs/bMnKV3SG/HavZXdZqC8PkMgyr/H6umbA2HZ7AtL2QIA3xkI6ZfRqYjL3vWuTujMvp7/obGQ7D6rewIA2VpL9Xy/qanJOyWAzQGrp04pSeUIEAConLoipyUSsNH/gYEB1v6XyDtor9l6WoCkZZ86R63veM+s0wLceFy9N1yl3huv1cwlBOXslSkAUIg85xIAmPmen486+v5QWMmUvqeNSnaEpU2Tc4+y2rNSOzP+s22WwEldSe2awyZ330qZam332zTrj3ambp2XWWZ93PFG1FP3C7Crsy0BSH3ij4cd3TVsXb1tKZcAgF1vGy+mjubbiPsH2xN69RyjuTZT45Ke6R1p6zZaJ9qmgM+VbFq/vdNGkFOTBTN6Eo4XqDmmIykLwKRLmbxy7YTearMuRqdPFbAp+GFnaqPGtzcndFDztmnyqXmwHFld/Xliet5tTb4Fi7rDmUfA7Tu2+Z1Nubfkb3qYfaGBBalC3kaIM5/++sakF/iYmVJPlcilPv37U23nCgDM/PnP9Wc21Y8AQCH+tKycZ/gzAey0ABICCJROgABA6ax5U4UI2Np/2/zPNgEkIVBogdja57XuzJM0uX6tt0Sg+7gT1XHkUQo1NXuvcidjsmUCmy+7UG4spq5jj1f38acWOhtFeV65BQBsd/Nv9odkJwmkJhuVPrI1/chw6nW2tt2WIETdbd2xXEbC7RmPj9tmdVProC01OK6O70x6O6vnmq7pC3uj6qkpnwBAumMEcwkApKvHXDuMF80IHFje396S1GFZZj3YdXbco5mnJvu/3WpdfaRz9lT+mY7X9YW8He1T0/KIqzO7E94JAXMl60hbh3pm7VgQ4NiO7PVma+otYOTPmLB3ZZr9kJqP1DqyZSkndCZlyyZySTaz5KrekHcKQmrqjkind8a92Q2p6c6hkH46MgWRazv27/eDYXMFAGbmx3b3t9kIuSR/9ohtGskpALmIVc81dXV13nIA2ySQhAACpREgAFAaZ95SQQJ27N/k5GQF5ZisVpKA7ROw8bzPavgX92/NtlNbq9qX7iwnHFJs3Volh4e2fm/Fly5W80FvqogiZgoAWMfmqA53zpFQv4C207wdr2Zrg21qtt8VynU0MRXKjtm7vDc8bTd168ja6Oj+GTaHS70/06h0tmnQFnCwkwtsarqf8lk64N+TrlOaTwAgXQCk2AGAb/SHZZvApaZc686mmj/04lRz/34bET4lw74DM38o0s34yNUrXbDENt47vjOhXXKY7eGfVmFLBfyULWgyc+aAHSNowYpcN5lMN+PC3p1pev9M37n2dJhpaz+PN/SHvSMAMx0DONMwn6CX/7NmM3QIAFTEH/cFzWQkEvFOCLBgAAkBBIovQACg+Ma8oYIExsbGvNF/EgLFFBi+/15tOOeTWV9Rv/ueWnHBFYp0L8l6bTlcUIg9APxyWOfobhuxHJ3aDC/XTmS2AEAuHeDUZ6Qblc6Wl3SjwW9uTuqI1uzrwVPfna5TmmuH1p6TLgCSS/nTTWlvC8vriNuU/LlSuk58Ni//eQu5154x34CH3btQa1uLf2nv1Dr+1DRXsMg2QlzTty1AlauT//xMASr7frr2NnOZg+X0VfVJb2lFtiML/Xe9ptHNGADwgwT+rBfLh+3fYPsg5HIcpOXP2iwBgHL407z0ebBlAO3t7QQBSk/PGwMoQAAggJVOkdML2Nr/np4exeOpkzjRQmC2QHJ8XJMb1ikx2K/al7xM4bb2aRv9ZTOzWQCbLjpPQ/felfnScETLzv682g473Ds7uxJSIQMAVl7ravqb4eXbOVpIBzjVOt9OabrOs40EH9WW8NZ355MW2imdbwDA8mhH+tkeBvbVggbvaE3qDWk205tZnny9FmI9890LKe9CrS0v6ZY/zBUAyLTsIJ82kunadD8vtrHjLYOhacfu2f22ceD72hLaK8cTCzK90/ZqsJkv/mkJ/nUWXDiwOektBWGldyFqt3qfYScE2MaADQ0NbA5YvdVMycpAgABAGVQCWSgPgZGREQ0PD7P2vzyqoyxzkRgcUM/1V2rgztukxLZAUailVe2H/6vaDn+PapfvkFOHPTE6ot7rrlT/97837VlewcMRLTnpdHUceXRegYXFRit0AMDK43fM9m1w9aH23NYT+w4L6RD6z8i3Q5tuKrgtgbDj1nbMsIFdpnpbaKe0EOXPpU1Zrdjxi7b7+9pJzTq+MNfgTb7WlR4AmLlcwj/aMBfzbNfYsoUTZ+zAb6cNXNYXUU+aGLeFGO2Ug3e2JLV3Q/rNDrO9076fbh8G/z4LJFkQ6S0t2Wcc5PIurqlOAQsC2J4AtkEgJwRUZx1TqsUXIACw+HVADspAIJFIeFP/Y7FYGeSGLJSjQKK3x5u2b7v4Z0zhiFrf8jZ1ffgE1a5Ymb0YrqvYhnUa/tlPFH3410qOjanhlfuo7e3vUt1Ou+QUSMj+ktJdUYwAgO1AfllP2NtBvxICAOlGWXOZdp+ulso9APD3mKN7hh09FZs6ws06kbZrQ9L71bZEACD90o+ZMwZydVrIT7SdDPGjkfCsII3/TKs5O73ATm14fVP+I/bPTzre8ZszT69IzbOt89+33vVmlbSG8psVs5Cyc2/lCFjH35YD2EwAEgIIFF6AAEDhTXliBQpEo1ENDg4y+l+BdVeKLKcey5fT+8IRtR/xXnV96PiKWb+fU7myXFSMAIC/tnrHWlVEACB1p3Wfq5oCABOuvOPyfjka8qZ6W/fNOnQvr3X1puakHoyGZm3kl2vHNkgzANL9rOTqtJCfVasvO+3g5yPOrKUAM59rmyDakYL5jtjbXgDfHpg7CGDvshkPdlLAu1uT3vGWJARSBWwmgG0MWF9fz0wAmgYCBRYgAFBgUB5XeQJ23F9vby+j/5VXdSXLsa33X3fWyYo99+zWd9q6fzeZnLZj/8wM2e7+XcesVvu736dwe0fJ8rtYLypGAMDKYiOldrRZJcwASNeJrYYAwGhSunckrN9EHY0lp0b7040UL6QTv5B7rZ0sZMnDQmdb+O30mVhumwCm+1nJ59i8hf6MPzFu+wGE1ZvDqhoLBLytJalVTTPndmTOhQWHLAjwl4ltJ3lkutpOLXh1g6v3tiW9/SZICPgCNhPAlgM0NTURBKBZIFBAAQIABcTkUZUpMD4+rr6+vsrMPLkuiYBN+1978nHeu+p330vLPvPFrVP04709Gvmf+9V709cV37wxbX4iXd3q/MCxajviSIWqeEpjsQIA863khXQI/Xfm2ylNd2pAJQcA/NMYfhENeR1/S7Zp3HtaE2nXiufrlVq3C7m3GgIAyyNTxwA2lqgTbH3/u4dDenB0W91m+lmzsMZ+Da6Oak9kPTEg9RkWaLh1KCzbfyDbGP+yiKvjOnI7MWC+fyZwX+UJ+HsCWBCAhAAChREgAFAYR55SoQI2+m87/09OTlZoCch2KQQG775DG798jkKNTVpx/mVqfPX+s17rTsY0dN+96rl2TeZAwNJl6l59sloPOVTOjPOOJ575m0Z+cb+6jl3tbQJYiYkAQPqd4OtD0nEdCe1Vl60LNL3WFzoqvdAAyOa4o28MhPSP2NQobtiRXtfg6v3tiYy7uS+kE7+Qe6shAFDvuDqpK6lda/NrJwv9s8KWdfxkOKT/jYZkMz3mSpa3j3blFwSw0vxhzNEPh0PaFJ97RkBrWFrdkdDOJTZYqCH3F1fAXw7AngDFdebpwREgABCcuqakaQQY/adZ5CIweO9d2vifn1Hrm9+m7c4+V6H6+oy32UZ+g3feqr7v3CibHZAu1eywUktO/riaX/d6LxBgJwJsuexC7/npggu55LEcriEAIKXrxIacqRHzg5ry69gtZgDANnO7rm/bkW7W+X9zU1Jvb517GvhCOvELubfSAgDRpHRxT1gb4tuWDNiv3tJiO/HnMC+/CD/wFgi498VAgD/bY+ZrLI+2QeC7WrNECtLkzw8E3D4894yAHWtdfSzPIEMROHhkmQkQBCizCiE7FS1AAKCiq4/ML0TARv9t538LApAQmEvAXwLQfcJp6vrQ6pywkqMj6r/tu+r9xtVyM5wuYXsE1O64kyY3blDLv7xR233ic3JqanN6fjleRABAunUw5G2SNzPNZ4O3xQoAWD1e1hPSxpTOaa6dsoV04hdyb6UFACy/V/SG9eeJ6XsG2GZ4Z3Qn1baA3fHNsSOseQcSbBbAbYMh7wjOxIwTHSzfbWHplK6EVsxz4z4LBNiygx8NhzSSJo5gATMLMLyxKf8gQzn+uUieCidgQYDW1lbviEASAgjMX4AAwPztuLPCBSYmJjQwMCA7ApCEwFwCsbXPa92ZJ3mdfzuiL58U7+tV303Xa+DOWzMGAkItrVp58VWq3/OV+Ty67K4tdQDgrxOOru8P660t6TsLC50Cb8D5dkp/Puro+0NhJWcM9s+nY7dYAYAfDof1k+FtU7XzmcGQr1dqI17IvZUYAEh3YoSFA2yzvfe1za/zaz8T1/aFZAGnI+f5DL9Onhx39O3BkPoT04MU+bSHuf6QGko6urE/JMvzzLkxpdwQsez+ICVDcwpYEKCjo0N1M5bRwYYAArkLEADI3Yorq0jARv+Hh4c1MjJSRaWiKIUUSPT2KNTa6o3IJ6OjeuELn1bTAavUfvh75/WayRfWq/dbN2jwrtulRHzaMzqOPFpLTvm4nEhlrv33C1PKAIB1GL7WF9bamPSx7oSWpaFbjADA8zFHa/rCs9ZS2xT6d7UkdHBz7ssAFiMAkG5quh3X9sH2hLdTe7a0kE78Qu6txADAH8atAxyWTb1PTXWO9P62hNeJzyfZc77WG9Y/Jh0d25HQ3vXT7//JSEiPRJ28Nhq0Uw2u6w/LjuNMTQc2JWcFGOzn7dq+sN7Xnvt+F36e/zbj9IRSb4iYjzPXLr5AJBLxggA1NTWLnxlygEAFChAAqMBKI8sLF4jH497O//aVhMBMgWQ0qo3nfVbjT/9VS085S03/9Hqv4z65Yb2WnHym5EwfEctZ0HU18ezT2nLVpRr99YPebZHuJVrxX2tU//I9cn5MuV5YygDAL0cd3ToY1p71rk7oTD+LZzECANblsrXdM4+DszqzXc5P7kyoK8c4T7oAQGvIzRjwmNku5lP+jXHp0p6wbHTWTxYAOKotodfm0CFdSCd+IfdWYgDAptpf0hvRhjR70FoQwEbw/6kxt5kA1u5u6g/p4bGQdqhxdXrX7NMELADw4+FQ2uDAXH+mzJwRYtce0JjU0e3T8+a3t33qk/rAjO/N9fy/TTi6pi+kqLutzdnPiu0DYJsCkhBIJ0AQgHaBwPwFCADM3447K1hgdHRUg4ODFVwCsl5MgcRAv9addbLGn3zce039Hq9Q8+sP9P5/+3O+rFBzy4Je7wUYzj9Xw/ffq65jj1fXcSdV/Oi/gZQqAGAbp13RYzuWO15H43UZOknz6QDPrNj5dEp/Gw3pOwMhzQwvWvfmNY2uN5qeS78mXQAgnyMF51P+dPeYyesbs3fqLAxzTW9IT0xM3wMh1/0P5mOdWl/zKa9//0JnW9hzLkoT+Dm8Nam3NGfuxP9sNKQ7hkKzlozY88JyvVkX721Lyuo9U7JAwncHQ3psLCRv/XyGmSYWAPjBUEjWQV/dmVtgwd75xISjG/rDGn/xFmvHtkbfNgNM598Qkk7vjOcc6Eo362TXOldndLE8b0F/0QTg5traWm8mQDicy5+oAQChiAjkKEAAIEcoLqseAZv+v2XLFkb/q6dKC14Sf83/5Pq1055txwAu/+KFarTd+0MLO6zbjhbsveFq7XDxVap96U4FL8NiPHAg4eiSnpC2zFgznE+nNVu+U6cMd0fm7mgspEPo52M+ndKYK13VG9ZfZ0xrtmda5+lV9Ukd05Gc8zx169Rd3xfWUy8ewefnJ5/p+PMpf6Y6zHY827pJR98aCMm+zrWe27p0tw6E9PI6ad+G6R3I+VhXegDA2vOlvWHZ0pFMyTrUdoSkzQZ4Wa3rtRtztPp9OOrokbFtx/fNdUyfHwCw+z/Ynpzln+n9diKEBdz8EfpGx2bdJGWd9HT+1qG3oJy9I5dkT/nqlrD+PjllsNinIeSSZ64pHwHbENA2BrS9AUgIIJCbAAGA3Jy4qooExsbGvN3/SQhkErBp+rbpX3zzxrSXNK86WN2rT1HdTrvMezlA/y03yx0fU+cxH5n3M8qtBjONHhcqAGCdpat7t3WKs40sz+y4mJd1Xk7tTmrHmtzWV6frlL6mwdWHO+Yency0dtqvsxU1ro5qT+qlafLxxLijWwbD6s3wCut4Hd+R8EaFzbwp5KozzQCYrau+qjek8ZSp1dnKP9cShiVhVx/unJ5nWypwx6Cj/xu3UWxX9SFn1v4HXWHp1C7Lr+tt+vZszNFxHUlv+UZq+kZ/WI+MTe8I52LtPyNd+8tWXv9e60h/ezCsyZQsWXltR/72cG5tJd0MgLe3JHVYy9wd4WxtJdef82xBGj8AYM+zstksAFsukC3NnKVg9fbRztnnA6T6W5DhnTkefbk+7mhNb1iDL7Z3OwHBfkZtHwASAtkEHMdRU1OTWlpaZL8mIYBAdgECANmNuKKKBGz0v6enR5OTaRZdVlE5KcrCBPxj/+Z8Sjii1re8TV0fPkG1K1bm9cLE0KA2X3K+uj/yUdXkeW9eLyrxxemmUVsWbCrzv7a53u7m803PTTreGmf/aDrrYKTb6Cz1+bZPwC2DoWlHmeWznt2ele6otpfVuDprSboD0qaXzjrFthTARkTTJfunqh3XtmttUjaboScub8TfRuFtKvfONa43KpraKfWfY9+3ZF8Oa07q0DSdzPmW/4ERR3cMh5VI0/+yzQy7w65aQ1JfwtFAUt51jSHpyNaEl/9fR2ePxJm7JaN4a3NSb5uRX5s1YXsn2AZ2qSlXa7tn5lR1+71c6zvdjvy5Bg/sPemmsdvv5xrAyNZWsv3c5LJxYGoAwJ5nx/m9rzWhV82xuWNvXLqyL7z1587uObEzkTaANjMAYz/3/9JsywUyL3lJ3bvAfm3t623NCb21hc5/tjrn+9sErOPf3NzsBQFICCCQXYAAQHYjrqgigVgspt7eXlkggIRAJoGRn9+n9ed8Ui0HHqKa7iUa+vl9GWcDOLW1aj/iSHUefZy3oV8uKTk2ptg//q763XavmtF/m7J+bX9YtqFXumQdxFVNrvauTyqXiZrWUXxmQtoUd7yp9Fvi06eWL6+RzuiKZ1wbbT/hdkTgYzNGlC1v+zS4+khH9g7807GpXc1nnlXe4Lg6vjOpl8+YAp2u3NYp/fbAttHNXNqHdVoPbZ7aLPDmgemj0v79Ni38nxpdvbk5KdsYcGaaaxlCphFc/xmZdmZPl3er7ZfUuvpwe1J21GGmYxDtXrv2tQ1Tyx9mthL/+LqxlNkKdk+u1iZgszVsJH9mylbfmabh25Nsnbutd8+WHhqbCvbMDNb4sx/MJluy9manAvTlufTdfrZsL4x96+fO58wAgF8ntqzgTc1J7VXvbt2bwnL7hzFH/z207RhAm2WyOkPn356VaQZQR9jVG5pcrWpMeoEiP22OO97eBU+9eAygtXubMWF5ISGQr4AFAdrb29XQ0JDvrVyPQOAECAAErsqDXeChoSGO/gt2E8ip9LY+f+Lpp7YezedOxjT6m19qy3VrFHvmb2mfYYGArmNWq/3d71O4vSOn91TyRTZabZ016xxbp8s2frMgQKlSumPIrCPXk3C8kfQHRkN6Os354n6nx5YAvKYxqV1q5e00btOOrd9lAYexpPT7MUfWqZvZ+ffLZ9PvrcNlo6c2ndpG8DMl69BZEOAvGfKTep8955j2hHapdTVzRoV1SLevkQ5uSmr/xuSsjQRtFLo34Xi7yv8qGvJOIkjX7bTn+OXfrW5qRN9GkFOTTe2/rm9qun6mrqt12Cwvb2/dlhd/g0bbEDI12WjwQc2u15n2v2P1NOo6+sN4SDZbIZN1veN6I+lmbSPQ20WmOqr2Djuezsr767G569s6ufs1JOWX12YtmJXtWfDAqJmlL6eNSO9W63qBCws6dYVdrxPrtzV7/2PjU8frzTzOzy+/dYBtM79X1k+1E2trmZL9DN02GPLqPluIyg++HNWW21T+dAGAaXXkSHVW287UrBM/mJHrZoSZAgD+Oyy/9aGpQJAJ2KaC9tX+35Yi/FuGJTGl+jOF91S+gB0LaEEAjges/LqkBMUVIABQXF+eXkYCiUTCW/tvswBICMwlsOVrl6rxVfuq6YBV0y7zAwGb13xVk+umbxDoXxjp6lbnB45V2xFHKjRzJMJ1NXDHLap9ycvU+Or9K7oS0q13LlWBrBNxXMfss8YzLUHIli9/L4FsHZhMz9m51tXHu7MP29qI509GHP153NGw63hT563zY6PcK2ukNzZPrYv3O8h+eSKO9Mo6m+bveqPsmVK2Dl66++baVNDeZMfK3T/syI4HtA6p5c1mHOxR7+otzenz8+S4o+8NhWXTx0NytVPd1K7xM/c7mE8bSt1PIt3+DNnq2i+vdf5tR/x8k7+r/0LbWrb3WgDmwVFHvx8PeY5+cMECEi2O620GeEjz1Ndck7WPn42E9J4263m7+uO4423YaUs5rC2mBjCs098RcbyghY3c5zKDwX5+bLmABcZeUe/q8XHHmxVg75hMut5eFH5urR1ZXe5UO/X83VPafa7l4ToE0gnU19d7QQA2BaR9IJBZgAAArSMwAuPj414AgOn/ganyeRfUTSalZDLj0XwWCBi67171XLsm49KAyNJl6l59sloPOVROXZ2XF9tcsPfrX9PSMz8jCxSQEEAAAQQQQKCwArYMwI4HJCGAQHoBAgC0jEAIWKffpv+Pjo4GorwUsjQCtpZ/6Mc/9I7zi/f2pH2pdfSbV71RTk1Ewz+/T0tP/5RaDn5zaTLIWxBAAAEEEAiggB0NaKcDcDJAACufImcVIACQlYgLqkHApv/b7v/2lYRAoQWSoyPqv+276v3GUDNU9gAAIABJREFU1XLnWGLS9NoDtP0XL1S4ta3QWeB5RRKwmUNr167VE088oeeff16PP/64F0j8+9//rnXr1k17q0073WOPPbxNqPbcc0/ttttu3uelL32p9w9REgIIIIBAaQTC4bDa2tpkSwJICCAwXYAAAC0iEAL2D/bBwcFAlJVCLp5AvK9XfTddr4E7b50dCAhHtMMFl83aVyBdbm+//XadeuqpWQty1FFH6dxzz1VjY2PWa0t9wSOPPKIjjjhiztceeOCBWrNmTVlN1YzH43r22Wd1//3364EHHtBvfvObgtDts88+OuSQQ2Rl3muvvRSJzLFrYEHemPtDcm1vuT8x/yt33nln7bDDDt6N22233f9n7zqgnKq29k4yvTKNPoqABRUFCwoqdn2IHRt2RRQEpEpVKaKPbgME7IrY8PehIupTRGzP90BQFFCxUgem95bkX98ZMmQySe65N/cm92b2XosFmnNP+c7Ozdnf2YW6du1K7du3pyOOOIIOP/xwcZDnmF71uEbqCRmduv/++2nUqFGRmiKPK4kAQieHDx9O69atC/gEiM8lS5YQvsdmkri4OPH7AjKAhRFgBA4hwAQAa0OLQCAvL49v/1vETmtbpKuykmr/2EGu2hqK73JUyDf0tbt30oGn5lH5+rWNE0JJwbYPPEJ2CWNd5vDs6fjJJ5+kq6++2nRujlYiABAihNt84P7222/Tb7/9pk2RJJ+CoTtw4EAaMGCAMHoj7aKqRt8kl6h7M+DUu3dvuuyyy6hXr15c71t3hPXtUEanmADQF3OjerMyAQBM4H0FApGFEWAEmABgHWhBCNTU1FBBQUELWjEvVRYBd00NFb7+clPXfUcMpZzRlzJvHUwJxxxLNrv6TOEYH4kCC15YSgUvLiN7UjJ1mPWEdOZ/mcOzZ424eVm8eDEdeeSRsssOSzsrEAAw/Ldt20ZLly6lDz/8MCIlQuElMWTIEBEyEKkbbjX6FhblURgkJSWF+vfvT0OHDhWeApEmUMyAidnmIKNTTACYbdf8z8fqBABWBS8AhGaxMAKMQAMC7AHAmhD1CODHq6qqKurXyQtUhwBu/fPmz6TSNe8FfBBlAJHJP+GobqI2tlpxFhfSrvH3UXynztTm/gfIFhsn1YXM4dm7IzOGApidAEBc/2OPPUarV6+OiOHvqwjXXHMNjRs3jnJzc6V0RM9GavVNz7FD7SuSuIU692h+XkanmACwhgZEAwGAEACQAAgJYGEEGAEmAFgHohwBxPMWFhYS/mZhBDwIuOvrqeDFpSJ7v4yk9D2PWg8bS7Edc1URAc7SEtr70P2UPXg4JRx3gsxQoo3M4dm3M7OFApiVAKitraUVK1bQ3Llzqbi4WHpPwtEQSQQREw1CJ5x5HbToWzjwkB0D4QETJ04U4QFmyq0gO/9obCejU0wAWGPno4EAANJIBohQAM4HYA2941kaiwB7ABiLL/ceYQRw84/kfy7UdWdhBA4iUPHtV7Rnylhy19dR+iVXkCMzi5xFRVS+/tOA5fzIEUPpl11NWbfcSbHtOvjFsnr7VnIW5lNSrz5ki4mhqi2bqfzzTyl7yEjx37Iic3j27ctsoQBmJAD27NlDjzzyCP3rX/+S3YqItDv77LNpypQpIiwgHKJF38IxL7VjjB07lu69917O+q0WOAPay+gUEwAGAG9Al9FCACBUyFMa0ACYuEtGwFIIMAFgqe3iyapBAPG9paWlomQXCyPgQaDhVn48OctKqe2Uhym+c9dGcOAZUPXDJsp/dhFVbd7oFzRbXBxl3nArtbruZorJzGrSpr6ogPY9OpXajJpAsR1yqW7vbuExENu2vaoNkDk8++vwtttuowceeCCst8eBFmYmAgDvgg0bNtDkyZNp69atqvYiUo1xq/3ggw/SJZdcYnhuAK36Filsgo3LJIA5dkVGp5gAMMdeKc0iWggArBO3/1lZWewppLTp/HnUI8AEQNRvcctdoNPpJPxwweWXhRHwIFC29mPaN3s6dXhkQcCkfG6nkw48NZeK3nw1IHD21DTKvPF2yrhmINmTU0Q7V3U15c2aRokn9KBWV9+gGXSZw7O/zpEcbdasWaL8XqQTo5mFAIDxv2bNGpo+fbrI9B+KwEW/R48edMIJJ1Dbtm1FyStvd9J9+/YRcgts376dfvzxx5CrCWA/R44cSXfddZehsata9S0ULI18FkTPPffcw4d8I0FW6FtGp5gAiOAGqRg6mggALDs+Pp4yMzMj/hupYgu4KSOgOwJMAOgOKXdoFgRg+CP7PwwAFkYACCAzf97cmeSuraU2E6eRPSHBLzAeQ96Rnk5JJ59G+xfOo7pdO/22jcnKpozrb6G0fpcT1dfTnqnjxY1/sP6VdkPm8ByoD9SbR3K7SFcFMAMBgNCfd955R9z8l5eXK8Hu9/MLLrhAECp9+vShnJwcVbfxCD/avHkzrVq1ij766CPNOQfuu+8+GjFihGGeHbL6dscdd1C7du004aj0UF1dHW3ZskUkbMV7GwSKVoH3xOOPPy7KBrJEBgEZnWICIDJ7o3bUaCMAsH6EAoBgZWEEWioCTAC01J1vAeuG+7/WQ38LgKdFLrFuzy7aNW4YpZx5LuXcOyogBs7iItGu1ZXXUvqlVxHKBZb++wPKX/pk4BwBXr0lHNudOs5bRI5WGZpwljk8B+vYDKEAkSYAQPwh1h/J4dS+B2BADhw4kAYMGED4tx7eFGVlZaLU4JIlS4SHgFoxkgSQ1Tfgeeqpp6qduqb2SNy6d+9eQZy89tprqjG76KKLRKLH7OxsTePzQ6EhIKNTTACEhnG4no5GAgDJQlEVIDY2Nlww8jiMgKkQYALAVNvBk9ETgf3793P2fz0BjYK+qr7/jv4ePogyrr6OckbcHzAxn4coyLzlLkrvd1njyl1VVVT05nIqXPEiucpKAyISaQLADKEAkSQAtBr/cPG/++676eabbxZxokZIZWUlvffee7Ro0SLVIQJGubbLGGvAIpwEgDf2wOzVV18Vt/pqKjcg7GPQoEG6EDhG6EI09ymjU0wAWEMDopEAAPKotAJPALvdbo2N4FkyAjoiwASAjmByV+ZBAO7/+fn55pkQz8QUCFRu+h/tHHYnxeUeTu3/+XiTBIDeE6z983faNWYotX1wJiX1bH7jWV9YQMUgAl5/WYQT+Epyr97UfuZ8sqekalq3zOFZqeNIhwJEkgD45ptvRDk9NTH/cPVH0r2uXQ8lhVTCOJTPUZFg9uzZtHLlSulujCJ2ZPUtUgSAB6AffvhBhHNs2rRJCjN4Kzz11FOUm5sr1Z4b6YeAjE4xAaAf3kb2FK0EADy7kAsAOQFYGIGWhgATAC1tx1vIenFLhFsjFkbAGwGPBwA56ym2Yy5lD7qXUs+5kGw+BwAPUZC76Hm/BICnz7JP1tCeh8Y3BdkRQ+0mz6A0L88Btbsgc3iW6TOSoQCRIgDg+TNu3Dj69NNPZSAScaAoHYekcagTHU4BUYkcBTNmzJC+2UZIwsKFC3V1xZfVt0gTANibX3/9lUaPHi1NAsybN0+Ec7CEFwEZnWICILx7onW0aCUAgEdcXJzw9tIjzEsrvvwcIxAJBJgAiATqPKahCCDxF4wA/M3CCHgjUH9gv4jtr/n1UAx2Qrfjqd3Uf1LcYZ0am8oSANVbt1Degn9S61ETqObnbVS7Z5eoLJB8au+A4QUyOyJzeJbpx6gbY5mxI0EAwKBGFYSlS5fKTFHE94er1F6gCSFc4bPPPqNJkyZJeyz069dPeA/oFaYgq29mIACA41dffUXDhw8X73kl6d+/P82fP59SU7V54yj1z5/7R0BGp5gAsIb2RDMBgB1IT0+n5ORka2wGz5IR0AkBJgB0ApK7MQ8C1dXVovwfZ/83z56YZSbu+no6sPgxKnr95SZTyrr9bsq+e0Tj/6v4er0gCpQ8ABAqsOfB+0WoQMJR3XRbpszhWXawSIUCRIIAQMI4JMuTSfoH43/BggUiu78Zbn/Uhi088MADIl+BdxlCWZ3wbSerb2YhAJAgEEb9k08+qbjk1q1b00svvSRKN7KEDwEZnWICIHz7EcpI0U4A4B0KMhWJAVkYgZaCABMALWWnW9A6Oft/C9psDUut/esP2j1+BNXu/Kvx6ex77qOs2wY3/nfJ++/QvkcforYPPtokCaDvcJ5cAW3GTaHkPn01zMb/IzKHZzWDRSIUINwEgBrXfzOWiVPrCYAyj08//TR16xY68SSrb2YhAKD7P//8swjbQEiAksBbAokdWcKHgIxOMQEQvv0IZaRoJwCADTwA4AnAwgi0FASYAGgpO91C1gm3f/xY1dTUtJAV8zK1IFC3bw/tf3w2la9fS8m9+lC7Bx8hR9ahcmEla96jfQ9PFiUA29z/ANli4/wOU/P7DpEsMOuOe6jVFddomYrfZ2QOz5deeqlIXvT2228rjhuJUIBwEgAwnp977jmaOnWqKbFQnNTBBmrWgUdgAKPMIeJYQxEZfUP/ZiIAEO4xc+ZMse9KAgIMusHJvpSQ0u9zGZ1iAkA/vI3sqSUQAPACQFnAUN+lRu4D980I6IkAEwB6osl9RRyBuro6QQDARZSFEdCKgCcHgD01jXIXPE0Jx/l3H/YkAcy8eRDl3DtK63DNnpM5PONG86abbpLOio5QAGREP+KII3SbZ7COwkkA7Ny5k0aMGEEYU0n0MpqVxtH6OZKXwrCF27qSwL39hRdeoB49eig1Dfq5jL6ZjQDAfD7++GO64447FNd+zjnniMSJOOCzhAcBGZ1iAiA8exHqKC2BAABGKAsILwAzhISFumf8PCOghAATAEoI8eeWQqCqqkpk0+b4f0ttm+kmW/3LNto9egjVFxWKUoHtps+m+C5HNZln3e6dtGfqBEIiwEgRALjVRNw7boFl4t5hLCF2PBzZ7sNFAKi5NbdKWTi4taMywdatWxW/G6hzjz0N5eZKxlgzIwGwY8cO4QWxffuhpJ7+ADv22GNpyZIl1KVLF0U8uYE+CMjoFBMA+mBtdC8thQCA4Z+dnU2xsbFGQ8r9MwIRR4AJgIhvAU9ALwRgCJSVlUkZQnqNyf1EJwLO4kLaNf4+qv7xe7FAW1wcpV18KaWefT6Rw0FVWzZTyaqVVF+QLz5vM2Fq2EMA4AEwffp0Ue1C9sYYoQBz5syhK664wvCNCxcBgNh/JP774osvFNeEtd94442mv+FRQ2ogFwCqHhx99NGK6w/UQMZYMyMBIGOYYN7wennmmWd0yZegGWSdHoRugOQG6fHDDz/Q999/T/v27aOffvqp2W/fSSedJKofgAAB+YF8Efg7HBURZHQqEgQAvAT//PNP2rBhA23ZskX8e9euXfTbb7812SFgBw+bE088UfxBEslWrVqZ/t0B78e//vqL/vvf/4r1gUwEkQidgeA34LjjjqNjjjlGlBI97bTTqF27dkHXJfM9CwfJhrXt3buXfvzxR6H70Pm8vDzx396CfcJ80tLSqHv37uLd2LVrV+rUqZOicQ9yPDMzU6dvK3fDCJgXASYAzLs3PDOVCOBgVFhYyPH/KnHj5n4QgC69/CwdWKqcZTwmO4c6PrakmYdAKLjKHJ49BAAOLGpqo4crFCBcBMAHH3xAgwcfSuAYCPezzjpLZI3Hod4KAqMOYQ1ff/214nThCQIMtLquyuibGQkAVHzB2pcvX66IkZnyFyhO1qcBfttg+EDXsY5Nmzap7aJJe7wDrrzySrrkkksUjT+tA8noVLgIAOjJt99+S5jTJ5980mgMq10bcBswYABddtll4qbYLAL9+Pvvv+n1118XawShoUZAAgwbNozwjvTnSRRJAgBGPwx86P2aNWtUr80bB5AfZ555Jl1//fXUu3fvgEQYKgJwvhA1GsRtrYgAEwBW3DWes18EnE6nqAvN7v+sIHog4K9agL9+06+4ltqMmRgwUaCWucgcnr0JAOg8nsFNuIyEIxQgHASAmkRw8+bNo4EDB8rAY4o22NMVK1bQ+PHjFecTKrkho29MAChug+4N4N2DW06EL8AAMkIuuOACEUZx+umnk91u120IGZ0ymgBAPo0333yTnn/++WY3/KEsFIZk//79aeTIkXTYYYdpJt5CmQOexTti27ZttGjRIl30A7owbtw4Ov7445usKRIEAEgbkDWodLJ58+ZQoWr2PLwErrnmGrrrrrsoNze3yecg1ZEvRCuhqvtkuUNGwAAEmAAwAFTuMjIIIP4fP1QsjIBeCFRu3kj7ZkwmVA3wJ0k9T6X2M+Y0qSCgx9gyh2dvAgBj4rA7bdo0evXVVxWnEI5QgHAQAHDbHTJkiGKsfDjcUxVB19AAt3rIBaB044v9RDZ83G5pERl9YwJAC7LanykoKKD58+dLJYPUPsqhJ2H8gWyCe7geIqNTRhEAIE6++uormjVrliHGowcffO9QYQLfURiU4RTkfIHhD3JDJv+L7NywpjFjxoh1eXLFhJMAAKkB93549sgkdZVdV6B2/vYQRBj2Mxy5ckKdPz/PCGhFgAkArcjxc6ZDAO7/YI1ZGAE9EagvLKCit16l4v97g1xlpaJr5ARodeV1ovyfI13/g5/M4dmXAMC81CSPMzoUIBwEgKz7vx6J8vTUKdm+4NU0d+5cUb1BSUaNGiUO7ihnpVZk9A19ms2NPlpDABC7/eCDD4bFAPLWFRg9IBGvuuoqiomJUatGTdrL6JQRBEC4iRMsGrH0yMeCPAHhuDWGV8gjjzxCn3/+eUh7FOxhEAAghKAT4SIA4O7/zjvvCB305CwwbIE+HWMPH374YZEzAMIVAcKFPI8TKQSYAIgU8jyurgiANUbMLLv/6word+aFgNvlIld5GZHLRfaUFLLFGJcpWObw7I8AMFMogNEEAJJ54RCM5G5KAgP66quvVmpmys/Xr18vFbpw7rnnihwHWhJYyeibGQkAGcME87aSB8h//vMfYXj5JqULp3JOnjxZhAWEQgLI6JTeBMDPP/9MEyZMCDtxgr3p2LGjIG2QV0HPUArvfcf7HfqBNYZDPzxlZjHu8OHDad26dQHVMNTvGIx/vMsff/xxXT0a1HxvsIcYH/kBQKQiDCCU6ipqxua2jEC4EWACINyI83iGIFBTU0Ng/lkYgWhAQObw7I8AwNrNEgpgNAEAjx/kPPjss8+CbrnVM8AjyzUSdH3zzTdB14nkhi+99JK4hVQrMvpmRgIAGdyHDh0qXIaDySmnnCLcpXHAN7OoSeZp5DrgFg33eSQK1HqjLaNTehIAGzduFOVQZUpnGoUdcMPt9bXXXhsSeRJofngHwNNHbZK/UNYLTwC8f0BKGUUAgGCAd5FsOdtQ1qP0LDzjHnvsMUJ1FewnKgmwMALRiAATANG4qy1wTaWlpRFjjVsg3LxkgxGQOTwHIgAwNTOEAhhNACD5FTLf//HHH0F3A8m6EEsdjtJnRqiFGk+HJ554QiS2Uisy+mZGAgC3ocjKriRW0IGSkhJhZL3//vtKy2nyOUgNkFydO3emDh06NPlsx44dhD/fffedqj7RGAYQErChdKAWkdEpvQiAUIx/lEXEWuH67an/jph6kEpIPqfWFV0P8sQf3nifjh07VvXNv6fsH8oa4kYbonZ98GyA8R+s1GooHgAoZXn33XerJjaQrLBNmzYibwXW6RG8Mz0lELV4SuAditK66enpon+tJJiW7w0/wwiECwEmAMKFNI9jKAK4/YcXAAsjEA0IyByegxEAZggFMJoAePfdd8Xtr5KglB4MDS2x8Up9h+vzlStXiozjSqJ1rTL6ZjYCADqOkIc5c+YowSLKKZpZB9RUfMBikbAP7tmIW5apTQ+DCIkkkSD0ww8/lCbLg71jlECX0Sk9CAAtXhM9evQgVELp27cv5eTkBDTwkExw586dIi79tddekzZQvV3JlXCS+fzAgQPC7f+jjz6SaS7a9OvXj26//XaC90ugZHZa9cLfJLQSAGVlZfTAAw8Q3nFK4sncjxwVxxxzjFSSPhBra9eupVdeeUWUgpQVT9gYiGOrkseya+V2LRMBJgBa5r5H1aqRKAsEAGLIWFomAu76eqre/hMlHHkM2eLjLQ+CzOFZ6XAe6VAAowkAHNDgpqwkWm/FlfoN5+e4wUUJQ6Vs31pvumX0zWwEAEq+IgQk2K2kZ4/MngMC+WtAUnz99ddB1Qq31ciOjnwPWuLMQTSgpjpKYqLEmpIgrOSFF14gGMxqRUanQiUA1HpNAL/Ro0eLEn5qY7thqL7++usiRlzGK8DblVwtdt7tca6BBxPILhnBXsGV/owzzpDWEbV6oScBgESGuP1XereB0IAnwuGHHy4DQ7M2KBm7evVq4d4v4xWA8YA7cqpkZ2dbmkDWBBg/FPUIMAEQ9Vsc/QvEzT+SQYGtZ2mZCFT/9APlv7iM2k/9J9lTUi0PgszhWYkAAAhqQgFwmwhDybcmslYwjSQA8J1H1m3EvCuJ2TLXK83X3+dGx7rL6JuZCAA1N+Zw7166dCkdffTRWqAPyzO4XUb99WACgxKGO24+QxUYW0ig+fLLLyt2pbW6hIxOhUIAQAdQ+hKEiIzArXvKlCkEUkOrYMwNGzYQkiTK5BpA/Dxut5FRXqsgzAWeTiC8lCTUNYI0RtjHggULlIZq9rkWDwCMhz158803g4536623inbebv6qJ3jwge3bt4vvmmxp1bPOOkvkAUhOTtY6JD/HCJgSASYATLktPCk1CFRUVBByAHAFADWoRU9bd10t5c2dSa6qKmo7eQbZExMtvziZw7MMAaA2FACZv3F7pPZ2zB/gRhIAuPnDjemnn34adK9hLMH469q1q6V1Qna9WhMeyugbADQLmaKG2LruuuuEsRuKEWak8siUMoTRunDhQnGrq5fIupXDAMLts1rDWUanQiEAkAMEhjF0QUkQO3/vvfdKuYwr9YXPkXcEBqlSGT4YrMDu4osvlum2WRs17vF6GcnwOMA789FHH1U1Zy0EAG7ihwwZEpRMOf/88wXxpVb/gk1eNpmih/zCuwP5E7R43agCkRszAmFEgAmAMILNQ+mPAAwcGP8gAVhaJgKVG76l3RNHkj0piTo+toTiuxxleSBkDs8yBACAUHOIDPXA6g28kQQAsmAjMzVu44IJyjkh+zsSOVlZZIxEz/q0GOky+mYWAkDWcPXggdJiKM1mVpHR5UGDBombZD2IOW8cZG6X8U6AhwKSyKkRGZ3SSgDAnRtJ2uABoCR63ML7G0M298BFF11Ec+fOFW7kauXLL78k7L2SezwIhtmzZ4t8BnqIFhJACwHw8ccfi1wMwcSI7y/CRhcvXqwYQgbyAV5xCANA/oH4KAgv1EM/uI/oQIAJgOjYxxa7Crj9Ix4PB2SWloeAq7KS9s2cQmXrGuJZ0/pdRm3GPiDIACuLzOFZlgAADmpuy/QKBTCSAJC5OcK6zznnHHFz6sl+bWWdQOwxDAkl0RLvLqNvGFcLuaA0XzWfI1YeLt+ymfJDMb7UzCuUtjL5HYzKYyFrSMO4xPtGjcjolFYCANn5YTgqucXrbRj7rl/2JlmLESu7N6FWawi0p2rzK2ghAJTyuBjpwfX3338Lr5BgoQDeHlWcDFDNt5/bWgEBJgCssEs8x4AIgKlG/D+y2bK0PAQqvl5Pex4YS7b4BHKWFAsAsu4cQlm330O2mBjLAiJzeFZDAKiJmQZoeoQCGEkAyBhNWIcajMyuLEqHZc/8tRiLMvoWSQIA7/mvvvpK3PrKxF57sNBChoRbD9avXy8SPAaTt99+m04//XRDpqa098hoD2MbidrUuEAr9YvFaCEAZA1jzHvZsmV04oknGoIbOpVN0KclDOXnn38W72GlEAfkQoGXgBGl6tSU51NLAOAWHoQmvqOBBOEn8ODKysrSfQ9lvKpQZhDvHJDi8L6BJ4Ca74Duk+YOGQEdEWACQEcwuavwI4DDACoAcPx/+LGP9IjO0hIR+5916yCK63IUlf37A8pb8E+CV0DbiVMp/ZIriGy2SE9T0/gyh2e1xm24QwGMJABk+o42AkBGJ7QaVbJ9h9sDADqLbPVqS3gBB08tb7OX8JLBHonZLr/8ck3vEqWH4B2E7Oqoed69e3eRZR3Gc6dOnUT5s0Al5JT6lVmXFgJA1vsHuUxww2t0+U8ZQ11LNYXly5eL0n/BRC9vrUBjyBIceF4tASBjgJ9wwgkiKSF00QhBWUyQa9B5JAmFN0Xbtm2F/iPpX4zXJQIIFhAReofhGLEu7pMRkEGACQAZlLiNaRFAFlmZkjymXQBPTDMCSP5Xvz+PYtt3bDD03W4q+WAV7Zs1XYQAdHhkASWdcprm/iP5oMzhWS0BgPWEMxRAxkjX6qKP2OUBAwYobtHgwYNFsq7Y2FjFtmZvIKMTViUA4MGFOGcY/Kh4gFJ1SLCGGGgtEo7bXy3z8veMTBw0El7CWDbamNVrTehHRl+1EAAyFRPCWfkBuoskk3DzDybjx48XZStlburxXcB7a+XKlUH7RDgM3nEyfWrdW9lwC7UEgCxu2O++fftqnb6uzyUmJkZFOJmuoHBnlkWACQDLbh1PHAggTo0TALIueBBw19dTwYtLqeD5JRSXezi1/+fjFN/ZehngZQ7PWgiAcIYCGEkAyOCj1Rg267fJyDXL9m1WbLznhaR1s2bNoiuvvNJQw0gvLGS+J0bFeeu1Bn/9yOiUWgJA5tYYczEqaWIgvGTCOPr37y/qyst4pMh4OWjxKtCy37Kl+tQSAJiLTF4TM3nygGhBQlkOA9CiSfyM2RBgAsBsO8LzUYUAMkJz/L8qyKK+MUIA8ubPpNI171FSz1Op/Yw55MhSn4E5kkDJHJ61EABYU7hCAWQMG60eADL4MAEgr8GyeMr3GLmWqNGO2Glv993IzUZ5ZBljD70gIzlKs8G7wQoio1NqCQCZignA5oUXXiAkgAyXyMxLTYlOGa+Qc889V5QYRFy60SLjdaGFAJCi1QbCAAAgAElEQVTREaxN7zKOoeCFUBmEB7AwAlZHgAkAq+9gC54/bjORFZrj/1uwEgRYurMgn/Y8NJ4qN/3PkpUBZA5GWgkAQBaOUAAmAPT9XsrohFbSQ7ZvfVekf29wsYa7POp2W0VAyMHAWb16teKUYWQhXv/MM880/S2kjE6pJQBkQn+0GKKKwCs0qKqqooceeohWrFgRtKVMLgecZxYsWCD+BJNwhoXg9wKhBn/88UfAKWnB/YcffiCUaVSq5oBB4dGDvA65ubmhbldIz6MUIEgXI8MuQpogP8wISCLABIAkUNzMfAggQY3MD4f5Zs4zCgcCNb/voD2TRlHtzr8sVxlA5vAcCgEQjlAAJgD01XIZnWipBADc/pEwDd8JqyXpwncR8ePI5i4r8JxBZnn8jRtJM4qMvqolAGQS43lqt4cbFxl3dpn1ysb/h7PCBRItDxs2jL744gtdCQCEcIL8WrNmjZQK43t+1VVX0dVXX009e/aMSG4X5OEAARANeWWkQOdGUYsAEwBRu7XRvzBOABj9exzqCis3fEu7p4yxXGUAmcNzKAQAcFUbCoCSWmeffbb0lhhJAMi4yGo1hqUXGOaGMjqhdc2yfYd5yVLD9ejRQxjPJ598smVv5WQyyQcCA94AF1xwgfhudu7c2TShDzI6JWMQe9YtmzQON8pIjoeb2nCKzHpl3tl5eXnC2P7mm2+CTj+cFTlqamrEd+yll17SlQBAZzLhBf4GbdWqldD78847j3r37k05OTlh+f7j5h/kkpW8jML5PeCxrIMAEwDW2SueqQ8CnACwZakEEvyVffohJZ9yunxMv9stntk3d6YAyyqVAfQ6TCppiJo6z3369BE1m1EmSUaMJABk+sYcZQ7cMmsxQxuZ20/Mc/bs2WLdakRG39T0F462MPyHDh0qjACtperCMU+ZMVATHS7fuEUORZAfAMbQZZddRieddBLBSIqUq7KMTqkhAGRDJdT0GQrWvs/KhCfI5DzZsWOHyGGxfft23Y3tUNaLdz+SawYSLSEA6AtenAjdCeZdIDPv448/XuTJQO6HY445xtB3Aox/kACR+m7J4MFtGAElBJgAUEKIPzctAvn5+VRbW2va+fHE9EWg9s/fqeDlZ6jNmMlkT0mV79yrPGBc+w6WqAwgc3jWw7iF+/Fzzz0nbsxkBAc1uGzKJFiTMdJlDsT+5vXdd9/RwIEDRem4YKIHRjK4hKONjIsx5qHFNVhG38KxRqUxYNAiFhh/4AIso4dKfZrl8507d4r8Bfje6CXeRtFxxx0XVrdlGZ1SY6zLuKEDN9wIn3766XpBKN3P3r17RfLBYHLKKafQokWLgiZylHlvnnXWWaIf1KUPlyjtp1YCAPP/6KOPBAmg9D6XXStCBU499VRBBkAf2rdvr2vODLj/Z2RkRNX7RxZbbhc9CDABED172aJWwgkAW9R2E27/DyycT7a4eMq5d5TqxXuXB7RCZQClwxYA0Mu4hScNalS///77irjiYCUbCiBzkNVKAKjJnA6DONzxwIpAqmwg44Lr6fLtt99WbQDJ6JvKKevSvEuXLsK1v1evXgTjqVOnTmE1YnVZhIpO4PY9atQoQlZ5vQXkCcIFLrnkkrDkDpDRKTUEgOx3Xm/c9OxPxkiWCW/S+t4MZS1KHg4yaws0PvI5LV26VFS5MELwHgFml156qS65A3DzjzwA4Q4zMQIb7rPlIsAEQMvde0uvHD8YKAHIFQAsvY3Sk6/+eSvtvn84xbbvSO1nzqeY7BzpZz0NvcsDpvW7jNqMfYDsJs0WLnN41osAAD5GhAIYSQDI3gbCHRo3ZajdbGWRTQyG2uCI0z3hhBNULVdG39DhHXfcQe3atVPVt0xjJNZCrXu41qalpYkbO5BNLS3RFn7PPvvsM5o0aZIhJID3XoAMQKgAbkmNiJ+W0Sk1BICMa7yMrkWyDXQaMe8IzwgkMrjp+e6XxUPpfR4KAYA5VFdX0+LFi2n+/PmyU9LUzpM7AIkE4SWgNZY/NTWV8IeFEbAqAkwAWHXnWvi88WNRVFTEBEAL0AN3XS3lLZhFJaveEqu1p6ZRyhl9KeGobhR3RBey2R2NKMCgj2nfgWw2exNk7CkpZIuJJe/ygFl3DqGs2+8hW0yM6VAM9yHQiFAApQMjQNd6kyVrECMWFDdLXbt2Nd0eq5mQbGIwGP4oNYabcjUio2/oL5yJx9TMP9rabtmyRZT70zMcIBhGyKNw0003CQ8BrQaRb/8yOqWGAJB5n1hBD5S+QzK4RYIAUCJgQiUAsHe42HnnnXdo2rRpVFxcbPh2ggy45ppraMCAAYRwGbu96bkh2ARw+x/OEAzDweABWhwCTAC0uC2PjgXDACgtLY2OxfAqgiJQtWUz7Ro9hFyVFfoi5YihthOnUvolVxDZbPr2HWJvkTgE6h0KIHNg10oAIGna3LlzRby7kuDGrW/fvkrNTP25bL3s/v37ixs0tTdTMvrGBEB4VQRVbl599VWRGDAcxhBWhySCd911lyADQiUCZHSKCYDmOqWUbA9PRIIAUArB0IMA8KCBfBjz5s2jlStXhu1Ld9ppp9Ho0aPpjDPOkCICEAaAhLicCDBsW8QD6YwAEwA6A8rdhQcBHIhwQGKJbgRc1dWUN2salX682pCFwpvAjJUBZA7PRhwC9QwFMJIAgDLgcDhy5EhFvcBt0uDBgxXbmbnBu+++KzLeKwnWOWXKFNWu8zL6xgSAEvrGfA5PN9waowpEsMzweo6OCguTJ08mVP7QauDI6BQTAM13TSbZpxHvfiX9CScBgLnAKw1eB9B7vOvDRYLBI2DChAkiDElJkAgwMTFRqRl/zgiYEgEmAEy5LTypYAjghwGHIoQBsEQ3AhX/+ZJ23T+CyFlv2ELjcg83XWUAmcOzEYdAPUMBjCYAZG/FjcDJMGX007EabwctJQAxpIy+MQEQzl1vPhbcozdt2iTIAPwx2iBCvPrEiRPplltu0ZTtXEanmABgAkDmW4USkGvXrhXvqU8++UTmkZDawJsBJQ+RgDSYwPgHCcDCCFgRASYArLhrLXzOOBCDAOASgNGtCK6Kctr78BSq3LSBkk86leKPOY4SjjyabLFxYuG1f/9J9UUFjSC4a+uoeusP5Kqqavx/CBuo/esPRaDMVhlA5vBslGGrVyiA0QSAbCJAmdJbigoSwQaFhYWiRBaSwwUTrQkAmQCI4OZqHLquro5++uknQsZ4VO/A7awREgoJIPMOYwKg+a7J4GbUuz+YDoXbAyDQXPD7tGHDBoJXFMgAo4gwGRIAOQOQYFarl4wR31nukxGQRYAJAFmkuJ1pEMDhBy99/M0SvQjg9r/ozVep7YSpFNOmrT4LdbsJxALKAkLctbV0YMnjVPrh+2SmygCRPgTqEQpgNAGg5mYc9bmR7dyKsnnzZpF9f//+/UGnf+6559KTTz4pylOpFRl9Q59KCczUjsvtQ0fA5XLRnj17CGXa1qxZQ19++aVu9dQxOzWlP71XI6NTehMAesahh74z2nqQwa0lEwDeqOIMuG3bNqHzH3zwgfCQ0VMQAoOcDIj19ycw/JEIMC6u4VKChRGwEgJMAFhpt3iuAgHc/MMDAAYAS3QiULd3N5Wt+4Ts8fGUdlF/sqcYV27HjJUBIn0IxHdr2bJlNHPmTCkFww312LFjm7gKG00AYGIyNbPRbtCgQfTAAw9Y7qCGkIxnnnmGpk+frrgPI0aMIBhUKKmnVmT0DX0yAaAW2fC3h1GE29ovvvhC3JDCOApVlAwhf/3L6JQaAkApCz3mEA0EgMw7TWvy1FD0QOl9bgbsESrw448/0ueffy4IAT08Y/z9tnnjmJ6eTsnJyaFAy88yAhFBgAmAiMDOg4aCAGL/4QGAmw+W6EOgcsO3tHvKGHKVNVR5SDq5F7WbMYdiMrIMW2zN7ztoz6RRVLtntykqA8gcno2+BYKLPZIh4VZRSeB+vnDhQpFB2SNKB0a0C/Ugu2vXLho2bJhwCQ0mqDGPcoBHH3200lJM9Tlu/XEAhTGnJKFUO5DRN4zPBIDSLpjvcyTLRbgAQkhCCReYM2cO3XjjjdLuzjI6pYYAUHJB9yBvdR2VeW/27t2bFi1aJNzPwyVK8zIDAeCNBcjTAwcOEDyoVq9erTlcAL8dKK3arVs3v1CjWgbKCbIwAlZDgAkAq+0Yz5eqqqoEAYAXPEt0IVCff4B2TxhB1dt+arKw3EXPE+L0jRQP8YAxIl0ZQObwbDQBABxw6Bs+fDjB0FaS888/X5RuAhngefbKK68M+lioBICaMICpU6eKagBWitfELZZMBYOzzjpLuP97sFfaK9/PZfSNCQC1qJqvPRIJ4iZ91apVIqGazPfas4p+/fqJEpO48ZQRGZ1SQwDA6w/vonXr1gUdHsba5ZdfLjNFU7aRITqOOeYYQWh27do1bGtQ2k+zEQC+wIAIw+/Zm2++KcgAlJKWlWC/HfHx8SIRIPIBsDACVkKACQAr7RbPVSBQUVFBSATDEn0IVH3/Hf09fFCTrP8o1Zf7+DJK6HacsQt2u6nkg1W0b9Z0SjqhJ7WfMYccWdnGjhmgd6XDFh4LBwGgNhRg/Pjx4kY+JiZGHLaMJgCAA1yc4eKvdKDr2bMnLV68mA477LCI7KnaQfGOQ1iFjAfGqFGjaMyYMZrc/zEvGX1jAkDtDpq7PQyiV199lVB2TiaRmtokkzI6pYYAAPH/0EMP0YoVK4ICi8oFCIexqsgmN3377bfp9NNPD9syEQuPzPiBxOwEgPe8d+7cKchqlBeUkf79+wvyKzW1eShibGys8ADA3yyMgJUQYALASrvFcxW3/jjoI9aLJfoQqNz0P9o57M7GhcVkZVPrURMo9byLiWw2wxfsqq6mvFnTqPTj1dR69CTKuGZgWMb1XZjM4TkcBADmpTUUIFwEgJqqBd4EheHKFOIAMjqAIWCYIckhardrFdmxrO5erRWfaH5u48aNotzf1q1bFZf5xBNPEOqky4iMTqkhAGS9fTC/Rx55RCQvtKLIEh1aS35qwaSmpkbkIXnppZeiggDAIuAN88orrwhSQ4k8DuZxgZt/eADAE4CFEbASAkwAWGm3eK6CAMCBH7cXLNGHAGLxd40ZSvUF+ZR95xDKuO4msieH9yBX8fV62jVumPA46DD7KYrJzgk70DKH53ARAFi8llCAv/76KyweAJifrKt8x44dRa6CU081NpwkVIXBDRVuMYG7kuiR4FBG3zAPJgCUdsOanyMkAOSYkiGkxmCX0Sk1/QFZ3NiOHDkyKMhWuokOtBCl23Y8F873f15envDs+uabb6KGAMBCkE8KiW5BoCpJsHcfPACQC4CFEbASAkwAWGm3eK6CAEAsIF7cLNGHgKuykvbNnELkiKG2k2eQPTEx7Ius/fN3QULUHdhPuU8uMzz3gL8Fyhyew3kA1BIK0KtXL8XbwlBzAHiwy8/PFxnwkUFbSS6++GLC7VlOTviJHaW5qT2U4vYfMc+hugLL6BsTADK7p70NQtvgbfPrr7/Szz//LLKZl5aWCgOlU6dO2juWeFI23OS2224jxEPL3HbK6JRaAuCHH34gzEGpJCYqZ1xyySUSK9evyfLly+mNN94QHjndu3cXCfo6d+4sQo7gjYA/svlH1q9fTwMHDgw6uVNOOUUkAgSpabTIlCLVSrwgmTM8OpGP4pdffhF/oPtdunShSZMmSelaKOuXWRv6D5ZbAqEBavY3lPnys4yAXggwAaAXktxPWBDAj0VhYaEoBcgSHQi46+upft8eimnfkWx2O5V9soZK3n+H2s+cb2j5P7/oud3C/X/v9Eni49YjJ1DG9TeHHWiZw3M4CQAAoDYU4Prrrxc1lIOJXgQAxpD1AkBbGBEoC2i2WxsQnLhpgku20m0s1qGXDsjoGxMA+r4GPDH4SGoHI8RfHD6MChiWRnusQO8WLFgg/gQTNfomo1NqCQD89qMqBioaBJPrrrtOhAGE6/stS6CgigIIFKXwBNnqJuEgOmRLkaohAOAdhrl///339N133/ndynPPPVckNs3MzNT3i+fTm2zOBfyWXX311X7nkpiYKPIAyBI8hi6IO2cEJBFgAkASKG5mDgRAAKC0C24kWaIDAc+Ne1znrpQ9eBjFZremvQ9PpqxB91Jid+1xzarRcbup7NMPad/cmY0lCDNvHkQ5945S3VWoD8gcntUcxkOdj+d5NaEAMmPqSQDgFglGvWxip8mTJ9M999wjEhaaReBii4R+MtnZcfO3bNkyOvHEE0Oevoy+MQEQMsxNOqirqxNGKgyhYDJt2jSpShChzk7GvV7NO0dGp9QSALJ5APTIi6EGT9lEpAizAIGhZCjK6kY4iA7ZUqRqCAAZgkNt0kk1++XdVjbnQjACIC4uThAVXAlA6y7wc5FAgAmASKDOY2pGAAcA/CBxCUDNEJruwSaJ/xwxlNr3XIo/5liq/W0HtZk4jewJCcbPGTf/H75P+2ZPI7eXdwkTAE2hVxsKoLRxehIAGEsNQYFbOBhX1157rSlIADXGP9YKsuPuu+/WnPnfe29kjDUmAJS0Wf3nuN2fMGFC0AfDldQO1QDmzp0bdC6oNIE/SgYsOpHRKbUEAPqVNbZB7sGTBsaZkSJLPOJ989xzz9GZZ54pNR2EM91xxx1B26rtU2pgn0aynlVqCAB4N02ZMkWRrA1HokPZ8pLBqi7A8AdhwQSAFg3jZyKFABMAkUKex9WEADK3KsX/aeqYH4oYAuWf/Zt2TxnTfHxHDLWbPIPS+l1m+Nzq8w/Q7gkjqHrbT03G4hCA5tDDAwdGy0cffRTyvuhNAKglKHCAhpFwyy23RIwEAJkJl2bEu8rc/AN0vfMYyBhrTACErO7NOpCJadcrz0Ow2cveOKsxyGR0SgsBIOtuj+82PGTOPvts/TfOq0e8B3GrrxSy069fP1FKLj09XWo+sjfvl156Kc2ZM0e6X6nBDzZSk1tFDQGA7uH5AgI2mFx00UWClMrONq4cr4w3whFHHCHm261bt4DTxffUTN5kavaZ27ZMBJgAaJn7btlVoxwNYrZYogcBxPvve/QhvwuywbXuhlup1XU3U0xmlmGL9i0/iIHsqWmU+/gyUQ0g3CJzeFbjjqv3/NXeVgcaX28CAOOoKQvomdfw4cNF1n2l2Fy9cQSh+c4774iDsEwtdowP13/c1vbu3Vu36cjoGwbjKgC6QS46kjVmb7rpJqEjRsW0//3333TvvffSpk2bgi5QTe15GZ3SQgBggq+99hqNGzdOcTN69uxJjz32GB155JGKbbU02Ldvn3hvfP3114qPo+68UmI/705ADK5YsUJUZ1ASPb2BPGPh3bR06VJ69NFHlYYXn6slAGST7yEPAGLvZbxOpCbq00jGw+Gss84SCRezsgKfQVAKELkAWBgBqyDABIBVdornKRBAvBZctliiB4EDix+nwuXPBV0QjPHMG2+njGsGGlIWsG73Tto94T5CGUKPZN05hLJuv4dsEYgRlzk8R5IAUHs4DLS5RhAAGAuZ1EePHq1o0HjPCzeFuIU//vjjDTtseo8HIhM3gsFqa/viBoICdauvvPJKXecoo2+YCxMA+r53ZROsGbXvWI2s1wwIJxhByG4vIzI6pZUAUGN46+0t41k7kjiiQoPM9xdJHBFDnpubKwNdYxvZdYIURALHPn366PJegF6C1EC4h6xXkloCQJb8MpLEkU1sC5IHuupwOALuH76jaWlpqvaXGzMCkUSACYBIos9jq0YApZLww8ESHQigAsCBp+ZS2dqPKfX8i8lVWycS8bnKSv0uMCYrm2CYp/3jct1LBFZv30oFLywhZ0kxpV8+gNIu7Ee2WGPjRwPtoszhOZIEAOatRyiAUQQA5qfFSwGZnBFXD2yD3faE8u1DBZPVq1eLm8nffvtNVVdGJS6U0TcmAFRtlXRjlPxDvDpIq2BihOeHmu8JklPCIAxmBHnPX0antBIAGEemf8984CY/ffp0atu2rfS+BGuI7zBux0HGyQhc9FEBQO0tthovAD1JAC3vTrUEAHCT9eQwgsSRJbFl8ywkJCQYXrFARte4DSMgiwATALJIcTtTIICEO/jDEh0IuKqrKW/2dGFsJ/fpKxblqqqi0g/fpYLnl1B9Qb7fhcZ2zKXswcMp9ZwLghvpznoiu4PIZrMUYDKH20gTAGqMh0DgG0kAaImt98wTh+k777yTBgwYoFv8Kd5bn3zyCT377LOi7JtaMbJ0oYy+Yb7sAaB215TbwxCBJwhcnZUEtdFhyOJ7o9aY9Nf3xo0bRQ6MrVu3Bh1aS8UJGZ0KhQCQTb7nWRhu4R9++GHq3r27EsxBP0esP27zFy5cKNUPYv+RO0EroagmpAn79OCDD9Ill1yiKSEdqizBJR44yd78e0DQQgDIejhgDOCIMBisMVTBd+6VV14RBI5S7gbZHAuI/0ceABZGwCoIMAFglZ3ieQoE8GMILwCW6EDAWVpCefMeodYjxlFMTtMfTxABRW8up8IVLwb0CIjrciS1HjqKknr1aeaq76oop7zHZlHWzXdSXKfOlgJM5vBsBgJA9hYlEgQAxgyFBMDzuP1B1u7rr79e1GJXW+sZRsqPP/5I77//vjCeZeP8ffG69dZbRdZso3IUyOgbEwDGvUK2bdtGQ4cOVfQC8OgkyCB4DWg1Kqurq4U+wtCT0UkkuRs7dqyqJGcyOhUKAQAs1Ib64PsLT4YbbriBUlNTVW0ojOMtW7YIY/7zzz+XelYvrw211U206Afc4eHVgJAGJaPY3+K1EABqPBwwJggwhHb1799fc3UHJFdEDhWZ0A01iSRByLVr105KL7gRI2AGBJgAMMMu8BykEUD8P/IAsEQPAjD0bfHxZLPb/S7KWVxExf/3BhW8/EyTEn3ejROO7U7Zg4dR0smnCSIAxELBs4vInpJKWXcOjUgcfyg7JHN4NgMBgDWGEgpgpAeAB38cMv/zn/+IygVqXe599xAHehx0TzzxRBEL3alTpyZNcKO1c+dO2r59uxgLxn+oAuMLMahGJYDD/GT0jQmAUHcy8PPQUZSImzp1qvQgMGZRIvCqq66i4447jmJjY4M+CwN2z5499OGHHwrXa+iojCAGGzfeyISuRmR0KlQCAPNZtWqVSJSnxmjF9xgJ+XBT3rlz56DEBmL98f6AwQgPHjWiV3I+6AcIG3hryK7Ts0Z4MeHf/jxG0C9u+pHcETqh9tbfGwstBACeV+Ph4BnvmGOOEfv3j3/8g9q3b6/o7YAqFz/99JNIuLpy5Uop0gtjoQwj9hDu/TKCEBMuBSiDFLcxAwJMAJhhF3gO0giApUYlAJaWhwBK9RW8tIyK/7WSCK79fgRVA2JzD6e6nX9RXMfDqMPsJym2g7rES2ZAVubwbBYCAHhpiRnFc+EgADz7uWPHDnrooYekb+8irQcw8ODyCgPP6PJSMvoGPDgEwDitUOvS7juTk046SSSZg3HkHae/e/ducVMON3+Z237vfuHSDFf3M844Q/XCZXRKDwJAi3HsvRjc8oJAAW4dOnRo/AjvC/z57rvvVK8dD+gdshOKtxVuzpHc1KMbSPwIAggEpQwpCowQhw+iIJBoJQDQnxoPGN/x8Z7E2Kj04L1/njWCkNWyh+effz6hcoMat36UK4yLi0zeIE1Kyg+1aASYAGjR22+9xeO2EWwuS8tFoHb3Tspf/BiVrf8sIBEAdLKHjqSsmwdZLv4fc5c5PJuJANB6OA0nAQBcYQAtXrxYs5truL51CDdArPcJJ5ygS6y30rxl9I0JACUUQ//8jz/+EKEesi7moY8YuIdQKw/I6JQeBABWgPfPW2+9JQgz2RtyI7HT2/j3zBXeCAhBQB6RcAo8LHr16iU8TowgAEDirFmzRrzzQvFC0AsTrZUHuBSgXjvA/YQDASYAwoEyj6EbAnl5eaJsEUsLR8DtFiX78p9ZSOXr1zYDI/6obtRx9pMU00afrM/hRlvm8GwmAgD4ILYStbk//fRTabjCTQBgYnCF/uqrr0QCKC3J+KQXp6GhJ0YZdd+NdPn3nZqMvjEBoGFDNTyCG1nE2yPuO1IC4x/G9LXXXqvZ+0RGp/QiADzfa60J7PTE2eiQHeRvAImJxJHhEE/+EdzSo/yoEQQA+gQJ8O677xIqnaj1VNETBxj/jz76qCBf1QrKABqVp0XtXLg9I6CEABMASgjx56ZCADGMLNZGwO1ykau8TMT825NTQrqhR181236k/YsWUNXmjY3AtBk3hVpdfYNlgZI5PJuNAADYMKyHDx8uyAAZiQQB4JkXbtNeffVVkRAqkgdOz3xwuwYCRW2tcBmcldrI6Bv64BAAJST1+Ry3oDDAcSsaboE7NXIRwO0/lEoDMjqlJwHgwQmx3o888kjYvSjCGbIDjwfEs0NHjHx34Z2EsCkkmwQhZSQB4CEB1q1bJ/RPJjRB7+8G1gcPHOQV0CIw/kECsDACVkCACQAr7BLPUSAAhnjv3r2MhkURcNfVUum/11D+soVUv3+fWAWy+GfecCulnncx2RMTNa/MVVlJefNnUuma9yipxynU7uG5FJOVrbm/SD8oc3g2IwGAg+miRYsIda9lJJIEgGd+ICuQAGvZsmWGHqb94YEDIzJaIwN8165dQzK4ZPAO1EZG35gACAVh9c/iphelysJFUEEXtWSPD0WnjCAAMJ9wk3sXXHCBKL+H73A4BWQH3rVqkxMqzRG6gDKow4YNa7zRDgcB4JkXLnoQ6oCEfeEQPaoLYJ7w2gIRxMIIWAEBJgCssEs8R4EAXP8RAsBiPQRgoO9/YjaVvPd/ficPYz3rziGU9o/LNRMBlRu+pZ333UXtZ8yh1Av6WQ8krxnLGGRmJACwBDWhAGYgADywIwkbDtIwur799ltD9QfJuLB/l112GSFxVKRFRt+YAIjMLiGJHzLQw1vFiNteo0goGZ0yigDw7BSSBgM3/IE96JIAACAASURBVDEithzvLxjJp59+esSyv9fW1tK///1vERagR0hTjx49RLUBeIB4Z7QPJwGA/UOo1oYNGwQxa5QnDKojgOi47rrrCPH7oQqqBWRmZobaDT/PCIQFASYAwgIzD6IHArhdlHUt1mM87kMfBNz19VTw4lIqeH6JYocxrdtS9t3DKe3CfmSLVZdNFwRA4fLnqd2MOeRIS1ccy8wNZA7PZiUAgKtsKICZCACPPng8jUAGfPzxx8L1VY/EYmeeeSbhphBrxo2TmcpFyegbEwCRfWOAoFq7dq2Ik/7yyy9D1knoIwgolFIzgoSS0SmjCQDPjnlK+YEICBU7fHcvvfRSuvzyy+moo44yzfcYRADeu8uXL9e0Rrybbr/9dmH4+8tkH24CwPt9DPLmvffeI+R42LRpU0hfRNzQY61XX301nXbaadIl/mQGBW5GfJdkxuY2jIBaBJgAUIsYt48YAkwARAz6kAau+Ho97ZowUvQR1+kIssfFk7OkmOr27ArYb2zHXGozaiIl9epDtpgYv+2qtv5Isa3bUEx2DoFkOPD045R8ci9K7tM3pPnyw4yANwKoOoLQI7jbopwaymcVFhYSMrb73ip6SlIhDrR79+509NFHC7dgxPXL1pJm9BkBJQSgk3/++aco4/bXX3/Rli1bqLS01G+pPxisuOns1KmT0EfoJUqmpaamKg0TlZ97Y/fLL7+I73VRUVGzUnGe73JOTo4oodetWzdRbg7/bSbyzt8mgSzCewpG+8aNG8V7CrriEejDEUccIdaF7P649ce6Qsn5EC5lwdrwHobOo8Qfylvi//kr9YfSmLjZR5lHkDVYL74HsbGxhkwX/QJHFkbACggwAWCFXeI5CgTww40ygCzWQaC+IJ/2Png/OUuLqe2k6ZRwbPeGpH9uN9Xu2UUlq1ZS0ZvLyV1b63dRiT1OppzBwyjhxJNF0kBvqf5lGxW9/jK1Gfcg2WJjqHLTRko8/kSyJyVZByCeKSPACDACjAAjwAhYHoGYmBjLECmWB5sXEDICTACEDCF3EC4E4OKWn58fruF4HB0QKHn/Hdr/1DzKXfA0JRznv6xOXd5eyvvnNKr479cBR8StfjaIgKO6NVYNqC8qoD2TRlPOsDGU2L2HDrPlLhgBRoARYAQYAUaAEVCPAAgAVExwOBzqH+YnGIEwI8AEQJgB5+G0I8AEgHbsIvGkq7KC9k6fRDE5ran1qIkBXfmdxUW0a9wwSjqpF9UX5lPpR6uJnPV+p5zS9zzKvuteiut8JDkP7Ked4+6ltAv6UdZtgyOxRB6TEWAEGAFGgBFgBBgBYfiDAAARwMIImB0BJgDMvkM8v0YEampqCFl9WayBAFz0d48eQtlDR1H6pVcFnHTtzr9o15ih1HbCVEo6uRfV/L6D8p9ZSOXr1wZ8JrZ9R3LXVBNCDNIu6k9tJk4je0KCNYDhWTICjAAjwAgwAoxAVCHABEBUbWfUL4YJgKjf4uhZIOoiI/kWizUQKP/s37R7yhhqM2EqtbrimoCT9hAF7WbOo6Sep4p2bpeLarb9SPsXLaCqzRuDLpgJAGvoA8+SEWAEGAFGgBGIVgSYAIjWnY3OdTEBEJ37GpWrYgLAWtuK+P99jz5EqRf0o7a4oQ+QnK9y0/9o38MPUMcFT1Ncp85NFgkioOLbr+jA4seo9rdf/QKQ1u8yajthGtni1JUNtBaaPFtGgBFgBBgBRoARMCsCIAAyMzMNqzJg1nXzvKyJABMA1ty3FjnrqqoqUa6HxRoIeAgAzBYeAJm33kWx7To0m3zJmveo4JmFfgkAT2N3XS0dWDifit5a0fR5Rwy1nz6bUs+7yBqg8CwZAUaAEWAEGAFGIOoQYAIg6rY0qhfEBEBUb290LY4JAGvtZ/XWLbTzvsGEZIBCHDGUddPtlHXHELLFxzcuBkRBwfNLghIAaAyioOzTDwmJABFe4CwrpfT+V1D6ZQMCJhi0FmI8W0aAEWAEGAFGgBGwIgIgADIyMiiOvRGtuH0tbs5MALS4LbfugisrK6m4uNi6C2hhM3eWltCeKWOocuN/m6y8wyMLKOXcCxv/X/GqlVT40jOKBABCBeAF0GHeIorJyGphaPJyGQFGgBFgBBgBRsCsCDABYNad4Xn5Q4AJANYLyyBQUVFBJSUllpkvT5SobO3HtGfqhCZl/do++Cil97usEZ4Dix+n4v97nXKffIYSju0eEDYQAHunTxZEQXznrgwvI8AIMAKMACPACDACpkDAbrcLD4B4Lw9HU0yMJ8EI+EGACQBWC8sgwASAZbaqcaJI4lf2yRo68NQ8UbIPWf7bz5hDjqzsJgRA4fLnqM24KdTq6huCEgA7h91JuYueb6wWYD1EeMaMACPACDACjAAjEG0IMAEQbTsa3ethAiC69zeqVscEgHW301VdTe7qKrKnpJAtJrbJQjzJApN6nELtHp5LMV7kgHfDojeW0/4nZlPbyTMo/dKrrAsGz9xyCJS6bPTvMht9W2UnNxHdl+Wk3Fj8y9xS6CRaW+GgH6ptVFTvJifZyEZEyXai4+Jd1C/VTa1jzL8Oc6PMs2MEGAFGgIhDAFgLrIQAEwBW2q0WPlcmAKJTAZDQb/eUMWJxGdfdRNl339esZGDd3t20e9JoqvllGxMA0akGplsVzOKfqm30Ubmd/qyzkfOgnQzj2ewEgJOI3ihx0DfIv2mzUTw1GP81Pra+g9zUO5no+nQnOUy3AzwhRiAyCDhLiqnghaVU/K83ydEqk3LuuY9SL+zHyWYjsx2WGZWrAFhmq3iiOBq43W6m/1kVLIEAEwCW2CbVk6z+ZRvtHj2E6osKxbPIA5B122BKOP4EsrncJJL/LXuK6nbtFJ93nLeIkvv0VT1OS3gAN9WflttoC258nYcMPoeNKMlG4tb61CQ3nZLoamLwfVlho3WVDhqR5aR0e8v+SYDx/EGpnb6otFO5q7nWmJ0AgA4sLbTTH7U2OjLeTYMyXJRmdwvPhfUVdnqvzE6VXuuCR0CvRBfdmuES3gEsjEBLRgDeannzZlLpB6sOweCIoXaTZ1CaV+6alowRr90/AiAAsrKyKCYmhiFiBEyPABMApt8inqAHASYAolMXXJWVtG/mFCpb94niAuNyDxdJAGM75Cq2bUkNKlxEK0vstKHKJm56lSTRTnTCQRfwZLublhQ6qMxFNDrb1eIJANySv1Nqp5wYohoXXOibGsxmJgAw98UFDvq11kZZDhKEjq+L/7eVNnq9xNHEGwBrGp7ppMPjWjb5o/S9iZbPa//8nXaNGUp1+/aEtCRbXBzFdepCjpQUSujegxKP7U4J3Y5vCOOyKb+HQhrcoIdrft8hsKnfv6/JCGkX9ac2E6eRPSHBoJG5W6sjwASA1XewZc2fCYCWtd+WXi0TAJbevqCT91ctwN8DGTfcSjn3jmZXTC9wdtXZ6PkiO+2rbzhww637mHg3XZjqpi5xbnHTD8MQN8LfVNrpxxobVfm52YahyARAc617qdhBMJo9YmYC4IMyO31QbieXm+jEBDfdkwl/huayusxOH5bbm4Q1MAEQve9X35W56+vJVVlB5HKRq6KcSj/5kIpXrhCJWvWQuC5HUtbNd1LqOReSzWIZ0QMSAP0uo7YTphFIDxZGwB8CuPmHBwCIABZGwOwIMAFg9h3i+TUiwASACZXB7abav/6g8i/XUeWmDWSPj6fEE3pS0qm9Ke6ILmSz26UmjQNp4cvPUv4LS5uUDPR+2F8FAanOo7hRQT3RokJHo/GfYie6NcNJx8cHvsmFSfh+qV3cbNd5NVNLAODRhQUOOireTRen+GEUogR35ABYVXpIj81KAEAXniiMofz6BuAvSnHRlWn+9wV759EBtO2f6qILongPo0QVDV0GDN89k0ZR7c6/mo1jT01ruN0//gSK73o0OZKSyV1XS1XbfqSKrz6n6u1b/c4N5VrbTpreUN7VIh4BHAJgqJpFdecgALKzswnVAFgYAbMjwASA2XeI58cEgEl1wF1TQwUvLKGCV1/0a7SLW6Bb76LUcy4gW6zyrQlKBlZ8+xUdWPwY1f72a5NVp553EbUeNZFisnNMikb4pwUjbnGhQySqg8TbiG5Id9JpSXJu3D/X2OiFYgeVHrwkVksA/FrTEGsOT4NoJgCQH+GNEntjaIVZCYDPKmz0dqlD3P5DrkhzRfW+hP8bF+Ujut2ChD2w9MlmCw1aecXtJpAHB55+nCq+Xt/sWdyYt7n/QUrrd7k0IRxppDkJYKR3wJrjgwDIyckhm0XILmuizLPWCwEmAPRCkvsxHAH2ADAcYukBGm/sn12k+Exsx1xqPXwcJfc+U5oIcOYfoNpdf4u+4w7rZOmYUkWANDb4vtpGLxYdiuUO5vIdaAjveHC1BMCKYjt9WWmPekMTeRVeKXY0ekuYlQBYWugg6IRHmADQ+MVqwY95V2TxhkGm9Co8ApA5v+DFZc0RdMRQ24lTKf2SKyzjCRANaoA9yZs7UyQvhAcdi7EIMAFgLL7cu74IMAGgL57cm4EIMAFgILgqu6757Rfahcz9+Qekn4QbaPbg4ZR06umWuQmSXlwEGi4vttPXlYdcDbUafLjdRnb4HBU5APbU2+ipfDuVuGxMAERg732HrHUTLch30N91h/JAXJ/uojOT5bxBTLAEnoIJEEDFlZ3D7mw2ExkCAA8hoWve/JlUuua9Zn0gjKDDrMfZEA3jPlf/vJV23z+c2k2fzbiHAffY2FjhAcDCCFgBASYArLBLPEeBABMA5lGEojeW0/4nZosJwcUTyZ4STzqV6vbuFvkAfF34vWeedHIvyh46mhK7Hce3QSFs6fx8B/1WG/qN7+56m4jlj7fJJQGESYnEeP89mBhPK/EQwtLD+qgVPABAxDyWb6f9BxNBxtqIbmnlpFMSmQAIq7JYfLBQCQAsv273TpFF318ugeRefajdjDnkSEu3OFLmnz689BBOV/T6y5S76HkmAMKwZXFxcSIHAAsjYAUEmACwwi7xHJkAMJEOiIPFU3Op6K0VZE9KpnYPz6WU0888ZMwfjAktfO0lKv1odcCkfil9z6PWw8YSQgT8JYhylZcROWLInphootWbZyq+BEC3eDcNz5IpAth0DZ5kfgVOuTKAvhnkmQCIvE7srLPRkwUOQjlICBMAkd8TK85ADwKAguQSwPu849ynKBm/FyyGIuBd6pEJAEOhbuw8Pj5eVAFgYQSsgAATAFbYpRY+R5fLRTU1NVRZWSn+ZoksAiJL8qxpVPrxakq/4lpqM2ai/9j+g0RA/jMLqXz9Wv+TdsRQ2sX9KeuOeyiuQ25jG8QuHnhqHqX0PZ+STjktsgs26ei+BACMvuvTndRHMgmg97L+VWqnzdU2xTKA/mrIMwEQeQVhAiDyexANM9CFACCiqi2bRYiYKDXoIxnX3kg5I+7nUq4GKoyI/V8wi0pWvSVGYQLAQLC9uk5ISKDMzMzwDMajMAIhIsAEQIgA8uPGIVBfX09VVVVUXV1NTqeTQASwRB4Bbw+AjvMWUXKfvkEnhez+Ndt+pANLnqDKjf/12xZhBGkXX0rpl15FMa3bUMl7/0f1hYXUZvQEqcSBkUcl/DPwrU+PGYAE6JfipItT3XQoOEB5bnBz/7jcTsOyXJRu9+82jizz75YeSjro6ZUJAGV8jW7BBIDRCLeM/vUiAOqLCmj3uGFUve2nZsChTGyHOU9xGIBRKuV2U8kHq2jfrOmN3ndMABgFdtN+k5KSqFWrVuEZjEdhBEJEgAmAEAHkx/VFwO12Ewz/8vJyYfjjv1nMh0DBS89Q8TtvUscFTxNqPcsIiIDK//2H4BFQvXVL0EeQMCp3wdOUcNwJMl23yDa+VQA8IMDwPybeTbdluCgtgDGvBrBCJ9GrxQ7aXmMj2W9jsIoCpS4bra+w0eZqOxU5iapd1NgvCIx0B9HRcW66MMVF6EeL1LiJvqqw0f+q7LTfaWscA9gk2Yk6xrjp/BQXHZegTJSoyQHgj5TxN/8ucW4am32w/qKGBcqO49t1oNAA4LWuwk7w8Mirt9HlXiUEsf9vljhoW42N6t1EmQ6iq9JcdFKif0LWqP1FfoM1ZTb6ocZOqfbm+Srw+apSG/1Sa6fKg1PDXvdMdNMVqU5C9QZ/gjKan5Tb6a86omq3TRBnMs8F2zbs7LeVdvqm0kZ764iq3A3fHS365xnHs/6fauwi1AP9OchNGTE2OjLOJcp/to0heq7ILvbotlbq9UsvAsDbS8wXp7hOnQnEcWz7jho0nx9RQqByw7e0e8oYcpWVNjZlAkAJNX0+T01NJfxhYQSsgAATAFbYpSifo8for62tFUY/u/mbf8NR7zlv3iOCAMCBTo3APbHimy9p/8J5VLdrp99HM667mXKGj2U30SDAwgBYXOggGDD+JMVO9I8UJ52d4iaHmg3yaYsqATCkhSCsg2zk9LLL421EDp8p5DjcNDTTSWleA+OR90vttLbCTjA48Uiqg6hNjFvUroehVOk+1BGMm97JDWENsvP3jLGu0k5VrgaPCPSfaIMR1jCGJ0sCRuoY66ZbWrnE34FEDQGAXjZV2+n1YjuVe9nHiXai4+Pd1DvJRUfEuQmYhSJN9kRsi1sYr55VoPsEewPG3hJHbrq+lYtQMhLyR62NPihrMJrrvCDweHUgyeSzhQ3VHrwFfd/RykndD/YjVMOA/fUlJjxT9CaYYOa+UeKgbyoO7a0vtjCIB2c66XCvfQZR8VKRPSix5e+5YPuG+aGiBvJkYP/FPtgaSCbf7w36yY4hurWVk7rGBdY/fPJRmY3WlDeUooTutIsliiW30GkQNt57h35BBpiVAIht217T70Yo35eW8iyq8+yZPKZZAkYmAMKjARkZGZTIOYvCAzaPEjICTACEDCF3oBUBT2w/jP66ujrh5s83/lrRNPY5Z2kJla7+F6WccwHFtutAdXt20e7JY6jt+AcJ5f20CIiA0o8/oPwlT1B9QX5jFzHZOdTxsSUU3+UoLd22qGcK6okWFTpo38Hs7/4Wn+UgGpDmpBMTlW+7lcDzzTaP9jIhADBiXi6y03+r7MJQhBFzXbpLGMQe8TV08P9hOPVNdhFK2ikJDLpnCu30e62NMMrZKbipbkoe4Bb1mSI77T5YLg99IuThrkwX4Vben6ghAPA8jFaU5INbPubfM9FFA9NdAW+gldYl87maEACUDFxTjttpO5U5D3lfeI+DPYVxv6gAXhr+2Yo+SS66uVXDvui9v9inlSV2+rm2uXGL8TwEAIzrJQUO+qVW2TulbYybRmY3hLjsqmvQlQMB1uaNRYdYN43KCuxB4GmLfYenzMYqG8XZiM5OdlG/VFcj2YPPQX59Wn7IQwHPgkwZmO6kUwNUbPAk3UTbs5PdzXTaQzq8V3aoX1MTAB1yGwiA3MNlVJvbyCDgdlPl5g207+EHqG7fnmZPMAEgA2LobVABAJUAWBgBKyDABIAVdinK5gjDHyX9kNQP/2aj3/wbXPX9d/T38EFkc9ip1ZXXUebNd1LhK89SUo9TKOXcC0NagLOinAqWPklFK18T/WTdfjdl3TmUb/8lUYUx83yRPSgJABMON+FXp7noeK9bW8khGptpJQDWltvonTJHo+fAmUkuuvGg8eg7B1/3doQxjMp2CvfmQAIi5NliB/1VaxPeCP9IcVH/VP+kga9Bjz6DGXlqCADcRr9S7KD/VdooxkZ0aapLhDIYLWoIAMzlo3I7tbK7KdlBtKq0KSGCz4HdLzU2QonIkxLd9GtNw02zR/Av5Jm4PLXBzVzv/YWe4Ub/8DgSRMqasgavEY+AALg7w0lvlDroz1qb8Gi4IMVFubFuAsHxVaWdPvAyiPGcZ84nJbiE8V/oslGnWDedl+KmzgfJny1VDeSIN+lhtzWEPJyfHHgfvQkQeLUMznAGJJTgVfFMkYNKvTz04Snj7xl4aCwpdFCZi+iEBDfdkxm4yod3v2YmAEAYIwTA0SpD/mvhdlNd3l4q/3wtVfz3a6r5ZVsjaYxwsYQuR1HS6WdQyhlnU9zhR+jy2+GuqRFjFb3xClV+v4lyn1ymqpSeq6KcytZ9QoWvv0z2+AS/awYJDpf9knffporv/ifc9mOysinlrHOp1YCBDeF1tuDuQhin6M1XKf/5JQEr7gQCOu2i/tRm4jSyJyQo7gXwqPz+O6r4ap2Ya+2ffzSOB8yTe/Wm5DPOoaQTTyJbfLxif74NkFuoassmQonh8q/WN8MbWAHPotdeourtWwWBlH719ZRx5XWBx3O7qXbPLir78H0q/2odVf/6i5gzdCbx2O6iGkVSr96iL1tMDJWt/ZjKv/iM2kyYKoWJ7xratm1LdnuAWCPViPADjICxCDABYCy+3PtBBGDo45YfSf3wh41+a6kGDik777vrkAEQF0exuYdT8kmn6pLRGR4Ge6aMofr9eeJ2KNarIoC1kIrMbBET/FKRg35SiNPHUbJ9rJuuTG2If1crWggAxGPjRnyPlwEZzGvA1+BWKmnnGwqBmO+7MgIbSjBqn8h3NHHRx40tcib0TGhu5MkSADBQ4eWA3AZw+QfBAWMzHKKWAPCekz9CBAZxYT3RoIOeEb5u9ofHuemuVk7KiiERb2/k/mKuTxU05CDwCFzzYTTH2xDC4RQx776C0BgQY4i/9wiIHuQxqHfbxK37sX6+AyDUFhbYCR4lHoF3yJjswDr1YZmNVpc7CEd/7PtpAfIjePp7t8wh3Pq9v4H4Pt7rY+CjOgeSc0JkPG3eKbWLfAa9IhwCECwJYFq/y6jthGmExK+KgtCWX7ZR/jOLCGFnMhLX5UjKGTycknufqT6B7EGDsWTV21S86i3VcfTIc1P7+6+iRG7pR++Tu7ZWTLkZ6YEb++830r5HHwoYBoeSiVk33U5ZdwwJaODid3P3+BFU9cMmGWiatZEhAFxVVVTyrzepcMWLTTz1Ag2Isr6tR0+i5NPOIJuEMQzvv9IP3xOY1e/f19itt9dCfd4+2vfPqYKQ8ZWMawZSzohxzfZaXCw8s4iK3n5dGP3Qt7hOXcjmcIjqFLV//dHYFT6DZ2Ptrp2Udv7F0qSI91xsNhu1a9dO0z7wQ4xAJBBgAiASqLegMWH4w8XfE9vPhr81N7/k/XfEYcVXwKRn3TaYWl11PdlDiH3zJI2K69KVsm4epHjrYU0UjZ/1j9U2EQ9doJD/y5MoEK71ahLtaSEA1D7ja8xirriBxQ2vP/mywiaS1NUTCcMbN6lIghhIcEP8eL6D/vQKAwiVAPAOP4DHwu0ZLjo6yBz01oRQCADfZzE3eFFcleoUt+PeApKj3EnC8PeI0fuLcZYX2+nrykM3a5hfb4RWtHIFrXaxtNBBSJbpEfzrKJAXmcFd+n29UJDTYnS2i1o5musVwhVAUOA7B48CeKtAn4LJr7U2errALvI2eARJCocjT4FXKIr3/OHlAA+AYAJPmCcKY4T3QSRzAAQrA9hm3BRqdfUNil8BGJ4FLyylwtdeEgYcbsYzrr+FYLQ6snOEcekqL6PKTRsISWl9E8umnncRtR41kRBSpiSe236MVbV5o9/mwdzoPUYsbvJrd/7V7HlvAgA32bjlPrD0Kakb++y7hlHmrXf59WoA4QAMyKtCUsGLS4VHgLeg6kLi8Sc2mxduve3JKQF/b2t+30F582YKTGAkt7ryWko5+3yR98fmclP1z1up6P/e8EvOZFx3E2XffR/Zk5Kajet724/99RUP3s6CfNrz0HhCgkp/Yk9Kptwnn2kSiohn9j48RRAG0JvWI8dTylnnNSFSsOfl//mSDiya34SEkSFF/M0jNjaWcnKUdU1JF/lzRiBcCDABEC6kW+A4cPHHH2T15xJ+1lYAHLDylz4ZcBExrdtS9t3DKe3CfupvXYioPv8A5c19mFrfdz/f/oeoKjAR3i+z07rypm7T/rpFoj1/sfKBpqDW2EM/vjfEcKlGToJzk/0b6WrGQN9PFDTE20MOi224qVUywLYKosRO+c4GV/1TEl0iJ4G/5HxKHgAwAJcWOUSCQRiKgzODJxUMcXv9Pq43AeDvNjrQvI3cX8+YCFlAqIJHglWZ8J4nwgDwXfAIjOz7spwiVCCY4BYdt+meVsGe877NPye5QY+UBHoHEgoVFjzi73sxP99BcO2HJNrcdGeGsucOyAtIpAgAUSZ28WNU9PrLzWCAq7WMhxc8CPJmTRfu2JDkXn2o7aTpFNOmrV9oAxnVCd2Op3ZT/0lxh3UKuCU1v26nXeOGUf2B/UG3LRABULrmXdr76NSgxryHALDFxVP+sicbDXTvW2ncfnvnwmnUC5UVcQ4sfpwKlz/XZC1acgBUbt5I+2ZMFjkFkk7uRW3HT6XY3MOaYQQSouLLdeL323f+8PZoM/aBJiRA3a6/adekUVT726+KeCccfRzlzZ9JpWveU2yb1PNU0Qa6kLdgFpWsekuQP+1mzKWkHicHfN5ZUkx58x+lsk/WiDZaCQAk/0MSQBZGwCoIMAFglZ2yyDxxw48s/qWlpcLwZ4kOBPwdKvytDO5/bUZNpKRefVTFYZb++wNyFhcT3PmUYh6jA1HjVwHj4v9K7fR9la0x832gUZFV/J4Mp6I3gBrj3Hus/1XZ6I3iBndsJJe7I8MZMBO+mjF+rIGbt0OU+YMgkRr61lOCEQA7am30YlGDIeftFq/n+DJ96U0AyLibh2N/PWNoJQDgHQKix+O8L0sAKJE+nnmBIED4g8dIl9mrYG0uSnHRlWmHCARfzweUJ7ws1SUSY4ZYSMLvNPQoA1j90w+0c8zQJu7znsGC3WZ72rgqK5sYfYiD7zD7SUViGMQDbr8LEAvvJTAM28+YQ46sbL9rhsHoLCkhR2aW+BzJbvfNebiZQR/IiIangogrT0kVxmfBs09TwSvPNhkLBED7h+dSwYvLqOS9/6PkPn0p86bbKbF7z8bfyWCGdMYNt1LOvaOlflP171bGxAAAIABJREFUIABw878HRvrOv0Teg2D4eRbqr/wgPkM4gPfvOvYJLviO1DQRClrx7Ve0d9rEZvoCvGt2/Cpi/ts+OJMSu/cQuQH2z5vZhGjw1Q9v75OMa2+UClHEBcSeB8aKUAqtBACXAAz17cfPhxsBJgDCjXiUjocM/ijjhxt//M2u/ubaaLi71ez4WRyCYtu0U2Vke9zzcUDJGXIfOctKD8Y4rg5464EDT/bg4ZR06ulScYAoLwedkYkZNBey5p8NbqhhBG1XyA8gc3utxjhXiwzc6D8ttxGMr2Jn0/joQAapd4w0xpO9gVUzt0DGIDLIrwCp4SI6Lt4l4uVDLe+nZl7ebSNNAMjMW8v+hkoAyBryvvOXfW5ffUM4iSdfABL1KXkXBMMKJBLKRXrEX34GT0LPy1NdulT28J5PqAQAYrX3zpjs111bypB0u6lg+XOU//QTjdNqO3kGpV96lYyKERLiwfW7fP3aJu393UQH6tBZXEi7xt9H1T9+36SJ7C06QhF23jdYGLkeQV6CxG7HU8U3X1Cb+x+k5DPPCfhbh5touLx7S/yRx4gkgjE5rRVxCJUAQF6BvQ+NF+7zKNnYYe5Ciu9ypOK4wvNj4XwqenN5k7ZKXh8gUBBeWPbph02eg9s+yBKEcSSdclrjZ7W7d9KBp+aJPYbnYbspDzd8jmSJbrfwVCx4uYGAybx5EOXcO0px7mjgwV0rAdCqVStK8hPuIDU4N2IEIoAAEwARAD2ahoRrP5L6IcafDX9z7qw3m4/EQtl33BMwptDfCnCQyZs9gzJuup0SjurW2KRu724qeOV58SPtL4YPDeE6mD10NCV2O84/6eB2i8R/jpzWbPwbrD6IeX+t2C5KoAVygD4yzk33ZulzOy+zHNzVf1tpF+XR4EKPeeGW0+luKKfnkUAEgG+Mt9qba5k5+jMGUb7wi4pDIRZHx7lpaJZy6IHMeFramJUACHV/PVho9QCQNeR9MZd9ztcDBVUfLglQfULLvvqWV/TtI8Phpr7JbkF86UE+hUIA4Hdm3yMPUvW2H5stFbe07R6eR/FHdAkKA2LKd98/XISEQRK6HUcdZj8lFcfv6divB4IjhtpNnkEgApTEQ3iXfry6SVNZAgC35rvGDKW63TubPC8wmD5bsbwt1r57wgiq3vZT4/P+4twDrSNUAsA7348azwPMB4kaEU7hK0p5H/zNGWvOvO0uVTmBcFbZO31SY+hIqyuuodZjJ5MtJlZp28mTiDgmK0dTEkAuAagIMTcwGQJMAJhsQ6wyHdzW4ra/vLycS/mZeNPc9XW0f/6jVLxqZeMsweqLOsydOkvNHD+qJatXUdrF/cmRlt7sGTDySNZU+lFgj4CUvudR62FjCSEC3i7+OCTlP7uYWo+e6LdvqQlyI2kEYFAgJOCtUv/13QMlf/MMoJcHAG5Mkd38m0qbuEFHpv+j4lyitFymw01PFjgIngseCWTYe8dIo613bXppUBQa+hqDMLQQj13slSVeqfSgXnMJ1I/ZCAC99tezXrMSAL66obX8XjD9ABH2erGdNlTbG8to+rZH8suTE910RWrw5IZKehiIAEg95wJKvfhSSuh6FDnSWzUmjsPvS93ePYIExs2vJ+u99zhwd4cBiN+dYOIdu+1pJ+vC7d2v6GfuTIIh6y0oWdvu4bkiKVzQedTW0r7Z05rFncsSAM7iImEEeyclVHeT3vw3G/OVHT8UAsBjBFdu/K+ACF4H2D9ZAQkE8sM7mz+eRVlD5GKAUe9P/M0ZlwftZsyhmIyG0AwZ8cUeOQDgwZBw9LEyj4tkkrV//KaJAGjTpg05HH7KkUiNzI0YgfAjwARA+DG39Ii48UeMPwx/lPVjMTcCfm8zHDF02MLnKPHEk/SbPHI//L6D8p9Z2Mz9snEQR4wgEbJuvYtiOx5G+LE+8MQckVUYGZtZwocAyga+WGSnrTWHEp15Rg+WyTxUAgDjripz0P8qbeKGH4bLWUku6pd66AZTzRi+BIBMpnS1KPu7DR6Q5qJ/ldmb1HIHMXBDupNgBIZbzEIA6L2/HhytQgAcGe+m0Vn65qDwYIAKH2+WOgiZ/gNpWIqdqH8IOQICEQBa9BlkL8LAQB7YYpVL/tX89gvtGj2k8fYfY6px//eeY8V/vqRd949o5pmGWPbUC/opLickI9oPAdCsDKDCDPKXPSXyBXiLLBahzF3s/313C9zUXhRgrnV7dgnyo/bP35vMXSmEwd+cZffKeyBUREAsf8V/v2n834kn9KR2Dz1Kse07Ku47SBtUNWgz7gGyJyQotvc0gOGPCgB2ibKH0p1yQ0bAYASYADAY4GjpHjf+cPPnGH/r7ahvCT9kVAaz7u82P+TVud1Ute0nyn/6MfLcIgTrE54B7R58pOFGiUUVAsj2XeokGqHR4IABvrjAQShJ5i0wIkZmO6lDTHMzQ41x7rsYZN5/taTB8wAjHhvvEuXykJjNW9SM4UsAtI9pqAKAMAK9JJA7+J46otdLHE1CFVCbHmUIUYYtnGIGAsCI/fVgaBUCINNBogxgtp9ygXrog8eD590yO+XV+w/lkS2R6G8+gQiAnJHjKen4E6l6+1aq2voD1f75h7jl9c76DgMr7vAjKKnnKZTc+yzxb5SZkxV/lWZkb719x0BGfxiiyPDvLbIu4aEY0f48ANQSAP7K7oaDAPBHPMjuX7B2SmRCKHh7jyvyEDw1V+Qo8hZ4fWQPGUlpF10iRUapXXNcXBxlZmYyAaAWOG4fUQSYAIgo/NYYHNn8y8rKxM0/l/Ozxp75/iiWr/s3Ff/rLVEOCTWFA7pj6pSMDwkDK//3H+ER4FufuXFujhjqOPsJVS6G1kPfuBmDAPi9hgLWJ5cZeXe9jRYWOKjE69ISJfRuy3BRz4Tm5czUGOfe439baWs0lmH890p00a0Z/jOZqxkD9de31RwiMBLsRHdmOJskUpPBIVibYPHgq8vs9GF5U9fstjFuGpbppCx52yfUKYoyiAibwA08BCEVt7Ry0imJykSE77N4Xm0uBaP21wOMVQgAlPK7Ks1F5ycrlwIMddN/qrYJL5Q9fnJ6gATon+Kkf6Qq77/3PELJARDKenxjt9GXmrh337ERiuDPjV/kFEAyPQW38lAMUqsSAM2S8TliKK7TEWSPiw9laxuedThEMr/EY4/321coePt2GMj7Q7wX4ZUy6F5KPedCssXrsK6Dg6MEIJIA2pCIkIURsAgCTABYZKMiMU0Y+xUVFcLdn7P6R2IHwj8mXPf2/XMqZd50ByX3PjNkthzxmBXffEn7F86jul1NkyJpzbYbflTMOSIIgM1VNro9w0lwfdcqvon09CYAUCLtmaIGbwWIUg13NQTAmyV2WlfR9LofxMXgTHUG2JZqVCCw06BMJ6X6eA8EIwACJWlTSqaoda8CPRdJAsDI/TU7AQAC7Yl8B5V7qVuHWDeNylIXiw89QjnJjrFuujBFXnfx3KZqO71VYm9C4gG37BiikZn1qoioSBEA/hLnKd0aK32H/HkUIGs88t8gIV8wCcUgtSoB4DvvUPFX2h/vz0PB23ccEfY4byaVfrAq4BSgB5kDbxXVJfTwPkQJwJSUFCYA1Gw6t404AkwARHwLzDcBT5w/jH9k9mdpOQh4Z/FVXcovCEy4XUCiwMLXXmqomZyUTB1mPdGkvE/LQVmflYIAwM1rqInHPiiz0/tl/8/eVYBZVa3tbwqmO5mhhg7pELsVC1QMkOv9sQABwQALRdFroYSEYF65CtcWAxTbqyAgDUMPMQ3T3ed/3j3uM/vss3ad2OfMzFrPw4NyVr5r7b3X937VLPW62gVAnKe46uFBFpoUpewnbYQAkOd5xxgI0HdvdCP1kqRTU0McrhCLC/wo0pdocrT9vLQiwmO+S/J9KVcStFDLysE1J6C5F08SAO7cX28nACobiRbm+1G2k3sPAmp1sZ8QxO+8kGYyD9jiPN8SoU4KwPLjjSI/OiKxhlEj8pTOn6cIgKrdO+jU9LtsfPadFUBZZvRYtx63AmcE0pZKAID8F7IX5GYLx8NZ/I2845zBmzVOQ0kxnX7tZbtAjvK6vmHhFHnjrRR103hDmSak/UDrD+0/rAB44Qi0JAQ4AdCSdsvNc4WWHwK/KPhzc383A+6F3bMuTUGDhlL8tAepfZ/+TqXqg39ewb9XUcE7KylizM2U8OCjTlsYeCGEpk1JFLwi/Iimx7B99vVM5v1iX9pU2UwAdApo8qOHACEvRoRztGUJSFqEhZExEBBtSaE/5dfbzlSvGb6owd9R7UvjIxrp7GB7QUuLAMDIci04/s3MoICeIgDcvb/eTgBgfmuKfel3yfODf4MJ/hUhjXRtONvNRXpacYaXF/pRPfnYaezxjGfUkq64FsiaAZeYgr85LCNuIOJ8PEUAMMd1Mlit0lo4AcD+KsgJAGdcMPR8d6R1XE0AoG9YH5ZuXE/5K5fYxKpgzc2nXTuKmTSFom6ZSL4GBXkEAIyKiiLEAeCFI9CSEOAEQEvaLTfOFcI+/Pyrqqq4n78bcfb2rtWCACFgH6I6C+aTDvq6IYhU9uMPUIdnF1BgvwHeDodXz0+qeXXU5Byaw0UF/oSAdijwYb46VDmXOUs4Rw5yJQ0lqz4C5IFgUPKWzG9o8meXCvVSn3QI7RDTxYRLH5b40m8V9tkMuraz0OToRgr3ZbtHSNOrgTBQMtvWQwAAO6kfvHhwzAoK6CkCwIz9BZbeGgMAczte60MrC/2oTMYd4XwPDmoUiCV5oEvxfJyo86HVRU0B/S4IaaRbZZp+POPbK31oQiSbnJK/oKTuPC3JAsAZYV3pJe1Mn84IpK3FAgC4Jv9rIYVefLnbv4PO4K01ufrCAipc/RYVf/ERM02ltD1SDyY+9oyujAFiOwj+IAB4CkCtneC/exsCnADwth0xeT6iuX9paSk1NLgnfZHJS+LDOYqAxUJnli+kwjX/Vu7Bz5/CLriYYu97gNoldzQ8ElwMkKInbvpDhiJEGx6oDTSQEgAQNgYFNgXWg+ZZb5EHsevcrkkQVuqj1tJk8nyqrnmQPu0tggWC+C8gFaCJHB5soUtCGumVM350XFIfmkkINCOD7LXtSHW29u9MAdI1nBPcSBMjG4X0Z2uLfSkxgIS+UaBBBWFwpsF+4RC8zg5qpHNDLAQhH+1z6n1oc4UP/VnlKwTNU5sP+tdLAKCup4ICOhPIz5m2wNPd++vtBADmp0RC4Tecr57tLXRWoIW6BlgE8upgjQ/trvaljDqiBgsJZ5MVOFJ8xvVatLxb5Efbqpqeg5YUA8AdlgesPnkMAOUvg9wCADWjbp5AcTNmu/1b7U4CQFxxff4ZKv5kDRX+d7UqEdCuY2fq8MJizTgRYr+BgYECAcADAOq9dfB63oIAJwC8ZSdMngfM/RHVH2n98DcP8mfyBnjhcELwnBefptKN32jPzs+fIseOo5h/3qvbdw6Rmc8se4Uixoyj9t16ao/Ba6giIPe9RuUYP6KbwhtoYJBFUcOOehDcPi/1pZ/LfUgU3SN8LXR3dKNmCjt55H0IOFeFNtIVYY2CH/x/i32FoGizYhsJfbJMpNEGlgNXhzUJ8Ughh2j6CKqG9INoj3SBYonzs9CNEY20rdKH0mp8aFJUoyBQiYWlfddzfPT46v9Q7itgJY4W6GOhqTGNBKsLecG/vFXkRzv/FsLE3zsEEE2NMhaQTc/8xToIBPdekS+BoBHLFaGNNDZcO6AciwBQs+qQz8uM/f2i1Jc2lje7qcCqA+n2EjUyLchjRIAQuj+mgToGqAfNlJM+Wub0Sik19eyhmquIjZVPewvdG6UcXFBKhOFcsywKtObjDkFca0z8Xn34AGU9MIXqiwptqkdP+D+Km/agQxZnrLXwLADKu1GXnSmkTgQRIBYBr5eW6v7G69lrVh0zCABxXBABhe+/o2oRYCQ9MYL/hYeHO7p03o4j4DEEOAHgMeg9NzA0/dD487R+ntsDbxxZTMUUes75FH7dTWSpqqSyX36ggvfesIvgL85f8J274x4hkI5fZJTmspAeUGDKHXQh0BygDVVgEQBYPi7/kX4WGhxENCSwkRCVXNTow6z+r2pf+qPClwobmogAFGgY74xqFKKQa5UfK5oE4kaFqnKB5mRdk4m0NNUgaww/stCFofCdbhA0+tLAamJ9CGLXhjUyI6VD87m2xI+qtWVeoTvgBJ9/WBaoGU28WegrRFoXi1aqN1ZqRbSFdcXdke5JD8gSwrWsOcT17K72ESLQQ4gVi962qO/u/cW0kKpSmu4RZ0xP9gs5LjhjMLOXBtpjncUvy/zouzIf6/OhtefoA9YkbxX60eHa5nZazxLWAfeZUYzYE2grf8aj/Cx0fbhFSKMpPbN4lt8ubLK0wb/3bGehKSqWPErz8hQBUH/mtCB81hw5aDO10PMvpqR5LwhBY40W1loix4yj+IceJx//ANXunBFIW6oLQGN5GWXPfUiw0JOWxMfnC9HyHS2NlZVU+J+3KPKGW8k/PoHZjTN4Ozqv2qwMOrP0FSr/7SdmFx3mv0xhl41W7Z4HAHQUfd7OGxDgBIA37IKJc4DQX1xczM39TcS8pQyFiwvS58TPfIT84+Kt01ZL5WcVisLCCdoapSA6CADYUJBPfnHxTgUSbClYmjFPCAfIBY689/B3h5C6pcKH4FcsFebU5gKBemhgI92k4qcsb6+m7VQS0LWEcwQyvDW8gQb9nbeeJdAG+hKNCWukC1VyrGPtcBHIZORGl64DmQ6uC2+k8xUEL9SFf/uP5T70a4Uv1cnIDghiN4Y3Uv/AZnJF7H9fDfy6bVPDib9hnbB6gABnxFVDaQ+h9f2qHH7iZLXkEOsKgmB7i+CDjtSLrH3cXuUjuC1IrS1QD21BBgHvXoEWa7wFpXm4a38RZBAZKv5X6SuYyksLrEIgzLPmh3ZI6/hTha/ds4C9uyaskYYG2e8d2iGtJNrhv6Ul2Ldp784NVt47ONFhvr+U248rxw7WOuMjGqivSgpPJZIPz1mCv4WCfIiqLEQ5cCUgHwLBMSqE6NaIBs09Y+2lpwgAS30dnX71eSpe94nNtPyjoil50UoK7NnH8Cu1/OfvKeuJB23a6RHq0MAZgbSlEgD4Rp9ZuoCKPl5jgxli/iS/9BoFOODyh47g9ndmxSJKfnmpom+9M3gbPhiSBlhz6Xdf0+nXFlBjWalNV3rIIhAAcXFx5O+vYYrkzCR5W46AmxDgBICbgPW2bqH1h7k/Ivzz6P7etjveMR8w9bUZJwTzfB/GB02Iqvv9Bsp/YxnVn85lTto/JpZiJ99P4ZdfTT7t21vrVGz5gyq3/UmxU2a63Z/QO9B0/ywgHJQ2EM2IsY3dgf+DthRa/pN1RGUNzcIhBDuYsMf5I0CZRTDDd0QQBQnwdakvba70oUpLk+CR2p7ohvBG6qJgRQBT8y9LfehobZNwhLnAlBuxAq4MtQ2UVtroQ28X+VJ6rQ+RRbtvKdqQE0GMQADE+qstTbpSCE1Y9/CgRtV1s0zi1XYTwvUDf7s7KAlsrPbSdkZPizwont72YgaGV/P9hMwFeos0CKNSG1fuLyu4oNpcEVjyodgGcnTv8BzB6gRafD1FK5MFzi/II5BysHwRCSQ8a7C2OT/EQiODGzWFdJwnCPdwd0Ggzox6X6pssFAN+VgJEWQcCPOxUJ/AJmIjWoyOqWchsjqeIgAwjbIfNlD2U3PsZg1COurWiYZXU/Th+3R6yUvWdvDtTln4ui5B1hmBtKUSAGp7ED76Okp4aC75Bgcb2geQ/tjTgOQUSpg9VzHrjzN4SyckuDG+8hxF3XgrIY2xrmKxUMn6dZT74jM2aShDRoyiDs+9Sr6hYYrdIPBfQgLbqkHX2LwSR8CDCHACwIPgmzG06OsPwR/af144As4i0FhVRSVffCQEC6wvyGd2h2BLkTfdSkG9+1NN+lHhA9vhmZeoXZdUZ4fn7TkCHAGOAEfADQh4kgDAtyTnydlUuesvm5U54ofOsiiIm3w/Rd9xty73M2cE0pZMANRlZVDmg1OpNuOk3ekKv+pain/oCfILCdV18qBQyHv1OSrduIE6PPcKhV14qWI7Z/C2IwBefJrad+2me6/RHnPNfe4JweVRLEEDBgtWC37hEYrzDgoKEgIA8sIRaIkIcAKgJe6agTmXl5cT/nCtvwHQWkFV+NrX52YLAX0ggAd07EztOnUhaEFY2n1HloyLTvFnH1LB6jc10+vE/N+9FHPnVJeN7ch8eRuOAEeAI8ARUEbAkwQAZlW64SvKef4pG00s/j3+gccoatx4XcI76stjChg1Y3dGIPVGAiDlleUUcs4F2kffYhFS5p1Z9RqzbtCgoRQ3/WEK6tNPdS+Qeu/M8leF/QwZcQ4lzX9ZVZB2Bm8WAQBLRqPBCwvee5PyJeuG1UPiI08T4hwplcjISAo2aBWhvQm8BkfAHAQ4AWAOzqaOAq2/GOivurra1LH5YJ5FAGb6QuC+1W9R7bEjdpOBZj723ukUfvloRXM8oyvQiqpr9PJldHxenyPAEeAIcAScR0CJAACBG3vvDOcH0OjBqjXe8JVNTaOp2Yo/+y/lvfKvpj78/Cnx0XkUcfUY3QSCMwKppwkAuSALCOCWF/PPe2wwFbP+hJ53oU2wu/q8XMp85H6qOXyAvVt+/hR67gUUeeNtFNi7L/mFhQu4wuoCbUt/+FZItweLDt+wcEr+10IKHjZSdedZeOsmLSQ9SzMZxd49TbAC0KvwQPyJvJeesfaW8PATwhrVCsz/4QbAC0egJSLACYCWuGsqc4bwX1VVJWj96+vrW9nq+HLUEIAgfnrxi1T200ZNoMBux98/h/wiIjXr6q2gFFU3dupMipl4l+7Ll97xeD2OAEeAI8ARcB0CCNiGaPzy4kw6PqOzQzq6rMcesMsIEDx4OCGIn19MrGqXsHjLfmyW1Yw94vqbKH7Wo+QbGKhrKkrB8Dq+9pamIIsB6osKKOvhaVR9YL91PL3pB8UGJV9/TrmwhJCUhEfmEQLTaZWSDV9R7rOP21STEyhQFCBGQsXm3wXtPGL3SEvlX1uEAIrywHhaY8t/j7lzCsX832RNIZxFAOhdr3RMKQEA8iFp7nMUet5FmncP4JG34DkC7ih6lBYI/Bcf3xws2Sg2vD5HwNMIcALA0zvgwvF5ej8XgtnCuqo9dYJynnmMqg/s0z1zRwP7qA0A14Py//0sXF5weWjfsw+lvPQa+Sck6p4Xq2JxeS3NWLmT9p0ocaofsXGXhBCKDAmgfp0jaFC3SBrYNZJiw9vz7IQuQZd30tIQYD1f827vR2NHJbttKZ4Y022LaQ0dq5h/O5OOzxFo5EK82Efw0BGUOGceBXTsxOy2Km0f5T3/pOD2hhJx3Y1CVhsjwevEdLj4jkmLXoG0+vABynpgCtUXFVqbw/IOAQghWOopLC2+XhKGNT7GhEAcdulV5Ne+PZVv+o1qs7Mo5aUlbNcAi4XKfvyWchc85zAJoPd+oUS4IPWgWuBAFo5SAgC/w3w/fuYcIY2hT4CyKb8N4eHnT0mPzyfMX62EhIRQRIRyfAA9+8zrcAQ8iQAnADyJvgvHRoC/oqIi7uvvQkxbSldipF2YbxoqOj90hvpEZYuFij5ZS6cXvUB6zOj09O9qAoA15vn9Ymnqtd2pd0p4iyECqmoa6PPNWXRu31jqHG8sQrMe3HmdtoGAJ4RxT4zZNnbTsVXWHDtM2Y8/yAwA5xscQolP/ovCLrhEU5vq2Oj2rWAJkPvCPKrcvtXmRwh1kWNvptALL7UGlUWsm5Jv1lHpd98I8QNQB0H/IseNN+zqhu9o1qOz7ARfPb7s0m+ffEV64xjAki977kNUtWenTRd6yXRBm73wRSpZ97HqVmhq5y0WISBj7rNzqS4329C2Rt1yO8Xee78u4qXm2BHKmj3dbgwQFrD4AO56P8hyAkCcNDICwAUieOhImzlZamqodOM3dHrZq8J+Y8zE2XMFokRrzJiYGGovyXRkCCBemSPgBQhwAsALNsGZKSC4HyL88/R+zqDYctvKfSaF6PvX3SiYKgZ06kwNRUVUuW0zFX/9OTMmgJ5UN46gg0tUwZsrKOnZBXbmhY70ZwYBgHm18/elx2/rQ9eN7EC+PvrTpDmyJmfa1NU30vq/cmjZl0cpwN+Xlt03hFITQ5zpkrdtwwh4Qhj3xJhteIttlg6tKzTd1NhIjRXlNn7bihj5+Qsa9chrx1rzufsEBuk2rXcEeyH17Mb1lL9yiWLGGZt+/fwp7IKLKfa+B6idzrz1sFprLC+jxqpKqtq1nfJXLVUUeCGMQrgN7NWXfEJChbWLWEKARLabwg/eZQfF9fOnqJsnUPhlVwn4idiJ41NdHVWl7aXCte8J82AVCLLR4++gwP4DBd97EDOsAqVAzrNPUMXWTXY/C+TI1FkUedN4TdN8NEZAv4J3V1LxF5/YBWeUd477B4iXMMQYYqQSRn1xvSA6YGUhxgtgrQNzjbplIoWeeyG169yFfEPDVeesRABI+27XuauAm6WhgWpPHLPuVegFl1DcjId1nRuY/0dHRxP+5oUj0FIR4ARAS905vJjr66m0tFRI7wfff17aGALIXwtfwRfmCRqPmElThI+lb1CQHRC4SKHu6SUv21xO/KOiKXnRSgrs2cfaRswgUJeV2fRvfn5CBgHBT1CPUPy3KSly/4ZdNtolm2IWAYDJ+vv60NwJfen6kcm6luuSBRroJONMJT39wX7acbRIaJUUHcQJAAP48ar2CHhCGPfEmHzvmxCAxhzp3oxqduX4JT4+XzCvdneBprZy9w6q+OMXqtixjWpPHLcKoxDokPYt9PxLKHjEKMOEMyton571iGt3FEuxvaPjR0+8i+Lum6U4VaTrLfvpOyr+dC1VH0wTcIErR9Ttk3QJufKOEdSv4s/fhRhDCBAopgAGmRE0cDCFX3qVoGHJ0QdhAAAgAElEQVT30dCKO7regMQOghuFWiphgQB46RkCUYK0gzVHD1HVgX1UnbaPGooLqTYzo9myw8+fAnv0pNBzL6LQiy6jdl27kY+vr56tJ6T/QwYAHz33IV098kocAfMR4ASA+Zi7ZEQI/SUlJTzQn0vQbJmdiKZzDRXl+oLdWCyCRiD7qTk25o0dl79DCLAEwb9iyx90ZsUiprUA/C9jpz6gmQIIH/iijz+gqFv/oZr6xwjqLGHhssEJ9NCNvSgwQN9HWxyvoKyWTp6uoN/2nqGf9pymskr7YJkwp180eTB1TfA+rfpfRwrpniXNubI5AWDkJPG6LAQ8IYx7Yky++xwBjgBHwBkEIPSHh4cTYgDwwhFoyQhwAqCF7R40/UjtB80/gv7x0jYRsPr5ff25oRRHMFdEnt/8t5ZbgYMmIuySKyn/jdeo6KMP1AH186e4qTMFSwO96XVcsUMsYWH0sCR6akJfCmzneBqekso6emNDOn306ymqb7S1opl4SWeaOaYH+fsZIxhcsV61PjgB4G6E217/nhDGPTFm29tZvmKOAEfAlQgg7V9UVBS1a6ccVNCV4/G+OALuQoATAO5C1g39iv7+SPHHTf7dAHAL6lKIWvvoTIoaN55i7p5mSBivy8oQzD9rM04KK05ZsIxKf/qOSmW5lxXhAAkw5X5CVGKzbOTdRQBgjfUNjfTmt+kCESAtsAJYdt9QSom1d6nw5FHhBIAn0W+dY3tCGPfEmK1z9/iqOAIcAbMQgOCPAIDc/N8sxPk47kKAEwDuQtbF/Yop/qD958K/i8FtYd0h8F/uc08QUv8lv/QaBegMdiQuE76BSNOHND8IYtSua3dD6QPRD6LlJr+4WHAdMKO4kwDA/GEJMPut3bTtcHPqJvz7a1OHELIDeFPhBIA37UbrmIsnhHFPjNk6douvgiPAEfAUAqGhoYILAC8cgZaOACcAWsAOQvgvLCykurq6FjBbPkV3I1Cx6TfKfGQmxd8/W7AAcEQLf2bFYip8/22nphp+xTWU8OjTbo0CLU7Q3QQAxnn7u3Ra9lVT/mixTL+uO911ZapTOLm6MScAXI0o788TwrgnxuQ7zRHgCHAEnEEgLi6OAgICnOmCt+UIeAUCnADwim1gTwKafjHYH/f3d91GVdc2UH5pLWUVVNp0GhroT53iQwh/e2tw14bSEsp5ag41lJVQ8ktLyT82zjAwltpayn3paRuTf0QIRtA+CPV+sXFCNFxE1K05cpCK131iza8sHYyVQcDwZHQ2MIMA+GFXnmAFIC2TLu9K94/poXOW5lTjBIA5OLelUTwhjHtizLa0p3ytHAGOgGsRQNq/+Ph413bKe+MIeAgBTgB4CHitYSH8V1RUEPz94fvPi+MIVNbU057jJULU99/2naGsgirVzmLD29OVQxPp+rM7UPcOoV6VDx4peLLnPUIxt/8fxU6+3yHtP0iErDkzqGrPTgGH8NHXUdy0h8g/OkaJiaLKXX9R7rNz7dJGJTwyjyLHjHN8c3S2bEkEAGIKHMgoo1/2nKathwvpcGYZ1dY3PcPJMUFCZoHLhiTQuX1jCWdNT3lt3RF69/vjeqoKdeTEBUiv+WvSaMNfOdY+HCE3vticRc98sN/aR/8uEbR0ymCKDLUPiJSeW0HTV+ygnMKm501at6qmgT7blEnrNmfRkexyIfViz5QwuqB/HF0zIomSY4KtJJx8zHm396Oxo5Ktc6ipaxRwRl8HM0qtzzew7Z0SRuf1j6NLB8Xrxlo3yDorIkNrfmkNbTlUSFsO5tPR7HICNuKZkJ6LoT2i6bx+MZSa5Nx7p9FiEcb5bnuuzRmU4gxMxHFcIYy7e0z5MyCeA+B7MLOU/v39cdp8sEDI6oG9H5gaSWNGJdOIntHUXiNTCOaenlNOv+49Q5sPFNDh7DJrdhD01SUhmC4aEE+XDIynxKggpwhi6fdo25FCOpFbYQ1AKo6Fc4D3Q5+OYQ4HITVrHPExcMd7T+kRM3ttOh91Xq2VIxAWFkb4wwtHoDUgwAkAL93F4uJiqqqq4v7+Du6PeBld+8spWr8tx+aybaRLCC33XdOdRvaO9jgRgLy7OU/Opsq9u6jja2847H9ftXcXZT4whRorKyj69kkUiyCCGrl7gVnlru2U89Rsqs8/Y4VQKxexEazV6ppBALBcAGbf1IsmXNxZ1zLq6htpw1+5tOKbo5RXVK3ZBsLYRQPjhUwDKbHBqvVbEwFQXFFHc1fvpf0nS5lrBi7Lpg2hkb2aCCklAgACx/ptubT0yyOCgK1W0OdN56XQPVelUoxO0kVzAzUq4B2042gxvbHhmF1sCa2+QTzOHNOTzukbY+i9A2E47VQJLfz8MO04WqQ1DF08MJ4evKGnYPU0Y+VO2neixNpGTrQodWbWmCwC4NoRSbTml1O0dN0Ruywe4nyvGJJAT9/en4La22cLwR5tSiugJesOC4SJnjK8Z7TwzPbtFGGICADpteaXk0KwUSn5ozZmQlSg8P0ZPSyRAvz1ZSMxaxxx3u5878mxMXttes4Dr9N2EID2H1YAvHAEWgMCnADwsl2EqX9RURHV1tZ62cxaxnTEy+iSdUcMX7rVVnj54ASaPa43xUXo09i6A62Srz8XgvfB9D5x3osUPGykYKpvpCAN4JkVi6jov6sFzX/CQ3PJN1hd+LT2b7FQ0Sdr6fSiF6z/1FoIAAiQj76zh7ZLhCYIja/PGErDekRrQpyVX0XPrNnv0JkLC/anR2/uQ1cNS1QU9loLAfDUhH708scHCW4MSgUC1oK7B1JEcJOfJYsAgFCHeA0g+IyUbkmh9PKdAwTNtztLeVU9vb7+GDO9pN5xcf7uGd2N7ryiiy4tMASxD34+Rcu/UhaGWWND6zxrbA9a80uGQB6IRQ8BYOaYLAIArlrPrUlTFP6xlhcnDRAsuuSlpKKOXvn0IH29tdkqxsjeTLuuB91+cSddgjneDyC9dqUX6x3Cpt6oPjE0/x9nUWy4euoxs8YRJ+fu954UBLPX5tBG8UatFgFE/W/fvr3wB5kAfH19hUwA4p9Wu3C+sFaLACcAvGhrEeSvpKSEC/8O7klBaY2Qzu3T3zNVL4QOdk8QHp6Z2I/6dY5wtAuH29Xn5VLmI/dTzeED1j5CL7iEYu+ZTu1Tu+t2BRBTAPoEBVPKS6+Rf4L9xVhtkvIUgq2BAFBKAwgN3+LJgzRJH5gOz3lnDx3LYWsQYfYfGdokzOYV1TC11RD2nritL10/qgOTBPhpdx4dyiwT+sgtrKYvt2Rbtykk0J+uGZ5kHQM/9EoJo0sGJljreIMLQFJ0ECVFB9popiF8JkS1p4rqBjqRVyHM97Fb+9At53e0zl1OAMwd35dOF1fbpW3U+3BBmHph0gArwaC3nd56ME9+4cMDioKluGb0Z7H4UEZ+hdXcXD4GzsXzkwYQCEi1onSGxTbimFrjScfQIgDMHlNOAJzTJ5b2niy2YgesuiSGUDt/PyumSs8wYsA89Z+9grk/q0j3qLi8TtFt7O6rUuneq1JVSYDCslp69N09THKwnb8vpSaGkJ+fjzANtbFg7YBnI7g9WwNp1jgiXma898SxzF6b3med12ubCEDo9/PzE6wBxD/i/4vEQNtEhq+6JSHACQAv2a36+npB888j/Tu2IftPltC89/crCmHSXnHpgmn/wK6R1KtjGEWGNAlnME3ee7yEth4qEPySlS6G//rnWTSil7ZW2LGVMFoxNO/WWn7+FH7lNRQzaTK100oHaLFQ4eq36MxbKyjlpSUUcs4FhqcoTSGIxolPPk8Ro68z3I/RBu5yAYBJ6fs/n6Q31h+zI43m3Nybbrugk6qZLwSJx97dY6fRhgBx7+hUumJooo2gCQsVBJ/89I9MWvPzKRtTYL3CniNBAL2BAJDuOcg0CPIDukZYCY/y6nr6fkcund07hkAWiEVOAHRJCKHMM5XW/cKzfNcVXWlw9ygKDwoQ9qusqp62HymktzcetzFrF/tU0gobPZfy+thfxCKANYi0KJ0HsQ7SUG7cniuQGnJ3BrlFBGuO3+/Mo8ff3WNzhnGexp6TTP+8rItNTAXRPWrl+mP08+7TikvWIgDMHlPJCgbr/MelXejOK7sKrgwoWOOBU6WUcaaSrhyaZPMMKxE0+C4g48cN5yQLMQSkgWCxJ19vyaEPfj5ptz8zru8hxNxgBY7Fefjvb6cEqxdpufHcFPo/7EtskB3hh+dgw7YcWvrVERtiSO39YNY44hrMfO+ZvTZn3wG8fdtDAIQABH/8AREACwH8QbYA/MYLR8AbEeAEgBfsCoT//Px8HuzPgb3A5eDXvafpqff3KWrR0C18KW8YlUyXDkoQAjr5+ymbzotC2ns/nKAvNmXZCYad44Pp1XsGCRYBZhRo3bOg/U+3TVEnHdunXTuKHHsLRd9xt2Iwv9oT6ZT54FQKGjDY8fR9FgudWb6QCtf8W3BFSF60kgJ79nE7DK4iAKC1rKhpoIzTlfRHWj59vjmL6a8Pk+GnJvRV1LZhwehr0RdHaM3PJ23Wj2Bhj9/aR9VyAGds+9FCeuo/+61B8tAJztTiyYMpJbZZAJaD29IJAKPPj5wAEPGA68SDN/QSrB+U/KMRIPD1b44SnmVpGT0sSdjfwHb2fuHOHOYzJTU0a9UuG1N6I+vNLaqmJ1fvsyGUYOGxcvpQgbRkFbR5YNVOOvi3hQjqQJh9/LY+dN1ItkWJeH4/25RFCz4+yLSYUiMAPDGmEgEAog2xHdTe6SJuSsJkv87h9MzE/prvdFj5zHt/n038CpzD5fcNpbMY+1NUXkuzVu0UgtCKRe98tx4qpIff3mXzXVM6t2aN44n3nplrc+bZ5205AnIEQAgEBQUJf0AI8MIR8CYEOAHg4d0Q0/yBBODFGAJawj80JuefFUd3XZFKvVJCdV0QpTNA//tOlghRz+Xm3dDKQYsYHebml7rFQgXvv035ry/RBQ6IgJhJUyhq3HjyDWkmKCx1tZS38EUq+349Jb+4RIgf4EgRYggsXUBFH6+hkBGjqMNzr5JvqPuj4rIIAEfmr6cNfP5hIq7lb7s7vZimrdhBFdXNz67etuI8WJf86df1oDuvYGsU0a6lEwBammX5HrEIADzbcyf0petHJmsGYmPFd+iaGEJLpwwRNLCuLIi6D3Nvsei16pDOAcTUrJU7bYTyZ+/oT9eO6MCc6kf/yxBcDqRl3oR+QgR8LeUTNOXvbjwuxFOQF7V98sSYLAJgaPcoevFOPKv6YrNk5lfR9BXb6eTp5hSwRggaYIRvwUNv7rLpA1kpQPrJiSiQMtOWbyeYsKOAiF5+3xBNogF18f15R9ibI9atATG47L6hhDlLi1njYEyz33tmrs2V7wLeF0dAigAsA8QYAnAbwP+DIOCFI+ApBDgB4CnkiYgL/86BzxKexB6HdI8SolsbjdTMmhG0XfPX7LfzF1Uz/XRuZc2tBa39nOkUfvnVwp+67Ewq/vJTKv/jN6IGZdLIPyaWoif8H0WMvYV8g4KoYtNvlPnITMFcP2H2XPIJcIy4kLoAJDz8BEXeeJurlqrajxkEgBgpfuo13Snib7cQpUlB+49Ak+//1Kz9V9MEqvWzakM6vfVturWKVuyBlkwAQHCBAKNm4SDHikUAwJJn/j/6qVpoSPuRZ3gAcbd82lAhTaCrSl2DhV786AB99kemtUs95vvy8RHsbMbKHXQ8tykmAoqSMA5Xhzlv76Y/Dzb7shsdE+4HcGOR+8N705jAgEUAaJFlcmzlxIUjBA36lJ9JBIfFeerRwdYqTP6sGiEAMA6yMsC6LSasHZ3VJZI6JwQLqTKjZGk3zRrHE+89s9bmqvcA74cjoIWAGDcALgKiqwAnA7RQ47+7GgFOALgaUZ39QfiHz39jY1N+cF6MIQBTW1x85VGVYfr68E29hDzhetMm6RmZ5fOodOnT05+eOtC2F/x7FQUkJVPE1WNsAv3VZmVQwburqPS7b9SJgPhEIdp/+U8bCWkEndH+Y84gIDIfnkbU0EApC1+nAK24A3oWqqOOOwkAnBmkQ7v7yq7ULSlMU2uK6Z4uqaH7X99hDcyHf1PSAmotD5f8Kcu221gSvDZ1CJ3fL5bZtCUTAHCPeO6O/gSzdr2FRQAYtSL43/58Yb+k5c2Zw3RleNA7T0TE33q4kNJOlQrnAppiBG6DX7mRwjrrSuko5dpRjCMPoqhnbLnlAtooYeyJMTEfFgGg9pzI1w1Lnbmr99Eve5rjHhglS8Q+WSQNa49YWOl1AdCzb2Ids8bxxHvPrLUZwZvX5Qi4AgExgwCEf1gHBAYGCn/zwhEwAwFOAJiBsmQMi8UiaP4h/OO/eTGOALQQK9enE7R60gINLMzyR/WO1SXEGR35QEYpzVy5k0A+iGXiJZ2FnNB6/E+Njld9KI1KvviY4mY+Qr6BgfbNcZbSj1L+m8uo/LefNLsPHjSMOjy/kPwiozTrKlUQLAkenkZRt91Bcfc9QD4m5cR1NQEAC5FRvWNoULdI6tspXLcmWcRl57EiunfJX7rNtNUAhwYWJt9SMgvRxadd253ZrCUTAHdc2oVmje1p6PmUEwBaPvEs0OSYoY6rCQCHHypZQ9ZZR5C5+8f0sBvi663ZQswAsThq2ZCeW0HTV+ywiUehRAB4YkysT04AGNWmw+wf5v9wAxCL2nOmtp+1dY307Nr9NpkeQPY8Ob4ftQtoNutlxYQQgzPiWWAFAXTkHJk1jifee2atzRHceRuOgKsRgGtAcHCwEDdADCzo6jF4fxwBIMAJABPPAQT+qqoqKisro4aGBhNHbl1DsQRxCP+v3DXIrdH5wde8+/1xWvpls0+mIybNenejvrCALJUVFJDSSb0JztWB/ZT/+iKq3L5VtW5g37OE1IHBw88mH4P+Z43V1ZT34tNUuWMrpSxaSe279dS7FKfrsYSiywYn0EM39qJAyYVbOlB5dQPtPVFMn/yeaZN6DnXgMzz9+u509TDlAHJqk5YLpbjUvzFzGA3uZpxcYUXoVwtS15IJgCfH9yVEQDdS5Fgr+UGr9QltPOI15BVVW6t5EwEA7TTSIIIEWr8tR7AikBYlAkAuFMN9ZOnUwYZjk7BcCZQIAE+MySIAjK6VRQKpxVbQOqNyHBCkcemUwRQpMc9n+fFL+8V76Oze0YIFEt4dkSHtDJFjYl9mjeOJ955Za9Pab/47R8BMBCD8wz0AFgFwFeAZBcxEv22MxQkAE/e5vLyc8Ieb/TsOOssHEb3pSdnm+KjNLVnRr42aI7tiHqw+LI2NVLntT8EioDptr+owwUNHUOzUByioTz8b1wK1RpV/baGsR2dSxPU3mar9x5ycyQKAQGeb0gro+Q8P2Gg40S9M0iGUGg3mKL/8iznI2yuQEVp7nldUY5NejCVMiH20ZALAkWdFLnSoYaOEM0vDbTYBAKIHqUahgUYqyJN5lQJBdSKv0i61nHwdLAKApYW+YkgiPX17Pwpqbyy7AYuEYu2VJ8YUsdAjcKs9ZyxXEqSUDAk0hpU4RnF5HWUVNFsTIHXlsvuGUGpiiM00lFLmseaaHBMkvJMuGhBn2DLJjHE89d4zY21a72j+O0fAEwjATQBWAYgbABcB/OHxAjyxE61vTE4AmLSn0PrjDy/OIcDyQRzVJ0aI2h4RHOBc5zpaQxux/OujNu4H7koppmM6zCqI+F+x+Xc6vewVqsvMUO0m9IJLKH7aQxSQ0lGVCGisKKecZ5+gmsMHBd//dl2M+TU7upbmy3YtzVi50yanu1HcWdG70b/RyP1oo5SSzNl1iu05AdCMZEslAEBWQqP/zdYc+n1/vqaQr3Z2WASAUcsRrbMpP9MsAsATY7qTANDCxMjvSgQA+oB1x9zVe23SB2r1DVIR37abL+hEI3pGkx5y0d3jePK95+61ae0H/50j4A0IQPgPDQ0V3AQ4EeANO9Jy58AJADfvHcz+Rc0/9/l3Hmx5MC9Hozg7MxNoYKcu3W71/+6VEkYIRhUf4V3BWyw1NVT6wwbKf3M51Z/OVV6ynz+FX3kNxUyaTO1YQf0sFipZv45yX3yGYv5xJ8XcOdU0339XEgDoSylzBPx3ETwtuL12cDqWEOTMeWK1VRMmuAWAvam1Fv5mWgCAJNyVXkQLPz9sQ1hpzRG/4302IDWSMs5U2sQa4QSAPelm1BLE3cIr9k/NqqSqpoE+25RJ//nppI0rip5zAVcBZJ25eniiZrwZd43j6fcecHLX2vTsAa/DEfAmBCD8I04ALALEtILeND8+F+9HgBMAbt4jaP0rKiq42b+LcIb2XZoybUDXCFo8ebBdWiQXDcfsRm6F4EhQMnfOT943UveVfPERFa75t5AJQKn4tGtHkWNvoeg77ib/6BhrNQQazH5sFvkEBFDyS6+ZFvlfOk9nXACk/UA4+3JLFj23Js0mgB/q6I3ODc3uws8O09pfT7ltG9Xy1HMCwHsJAJyNzzZl0YKPD9qdL9ZhQQaKnilhgoYX2l4EpISZvdzahRMAzhMAa34+SQs+PeS2Z1bvdwBn5FhOBX21JZuQfSG/tDmorNbk9L6j0I+rx/H0e0+KjavXpoU7/50j4K0IgAhAfAAxiwDIAF44AnoQ4ASAHpQcrAPNPwgArvl3EEBZM5YGwpGo4s7OhpVOasHdA+myQQnOdu3W9g3FRVT82YdUsPpNstTWqhIBMZOmUNS48WSprqbsp+ZQ5c5tFDt1JsVMvEt3zABXLsZVBADmhHP0wocH6Mst2TZThPZ13sT+Quo2reKsP7JW/2q/e5IAkAtRalpYI5Hl1dbbklwAvt6aQ8+8v48p/CNH/Kg+sTQwNYISIgOpU3wIhQb62wV905sFgOWP70iaRVFYlJNaemMAuHtM8Ww4+8zJz5GalY0zz6eRtiAkQQDsPl5M3/6VS7vTi1UJASPvKOk8XDWOs3tgBBu9dV21Nr3j8XocAW9EQIwVAIuAkJAQIW4ALxwBNQQ4AeCG8yFG+y8uLnZD7223S1a6NGeiODuKpN6AWY727+529flnqOC9N6j4i0+IGuoVh/OPiSXfsHCqPZFO7Xv2oZSXXiP/hER3T4/ZvysJAAyAQGyzVu0UcrVLC7I6LJo8mLom2Abykk9KLgg7EpneUSBdRQAgGv+jt/ShAD8f3VMxIgC0NQKAFSAUwI47L4XuHd2N4nS6CLHinOjNAuCoOxJMq5/+YD9t3NHsKqQ3C4AZYwJHI2ePdaBZ7mOOZu7Q/cAYrCgKs5sO5NPXW7Jp17FiOzJpeM9oAuHsTMwbR8fx5HtPL5SOrk1v/7weR8DbEQAZgBgBIhGA/+eFIyBHgBMAbjgT1dXVVFJSwlP9uRhblhBodiRvLKmlEwDittRmZVDBu6uo9LtvVIkA1E94+AmKvPE2F++o/u5cTQBg5O935tHj7+6xu2DfdG4KPXJzbwrwb87nLZ+pXJgQBJSpQ+j8frH6F+VgTVcRAEaDKLI0ztwCoHkTYc796Lt7bHZ1wsWd6YGxPTT9tqWNWCkLlQiAH3bl0ey3dlub6zVDlx89FumgRAB4YkxXEAAHM8to2vLtVFjWbP00+6ZehD3yxgJBFlkinvrPPjp5utI6RWQsWT5tKPVOCXPJtI2M48n3niOLNbI2R/rnbTgC3oyAGCcA7gFIKciDBnrzbpk/N04AuBjz2tpagua/vl5Zs+riIdtMd95CALBcABxJb+YVG2exEHz8kTqw/LefmFMKHjSMkp5dQLAI8FRxBwGg5gqwcPJgVWGepd2eeElnmjnGmLAHPGHZ8ti7e6iorJaSY4OpW1II9U4Jp/P7xzIFR1cRAEZTxrGERE4AND0REDQWf3GYVv94wmlBjSVkKREAR7LLBaH2TEmzH/n063rQnVd0NZRP/o+0fJq1cqcNGab0TvPEmK4gAIrKawWrnz3HS6x7dOmgBJr/j366gn9K33119Y30wkcHBQE9MTKQenUMo5TYYLpmeJKVOESdfSdL6HBWOe07UUwgIGB1M/7CToZeox/9L0NwWZIWKfFt1jgY3+z3nplrM7QpvDJHoAUhIMYJgFUAXAS4RUAL2jw3TpUTAC4Et6Ghgc6cOcMD/rkQU2lXLBcAT1gAsAShlhADQG1bLI2NVHNgH+UtfIGqD+yzqdph/ssUdtloN+2qvm7dQQBgZKXUgINSI+nluwYqmm2zrEBg4r1kymDq0zFc36L+rsXKT64mxDlCALAEKKOm2ywNNycAmjaRdR4c8TFXirSuRABU1tTTU//ZTz/uyrOeOWiG4caSGBWo6xxCyHr+wwOEcygtSgSAJ8Z0BQHASuEKn3otso8FIrKJPPjmLgIZLJaxo5Lp8Vv7WAkAFlHsCOGAsSYv/UuRADBrHKVz7s73nplr0/Ww8EocgRaOACwBIiMjhcwBvLRtBDgB4KL9h8a/qKiI6urqXNQj70aOAOty7IkYAPI0gLhEepsvqaOnp6GinApWvUZFn6wVuggZcQ4lzX+Z/MIjHO3SJe3cRQBAKFi3OYueWbPfbp5Tr+lOd17RRdF8G5raB1fZak2hVX9yfF8KDdL3cWUREGHB/rT8vqF0Vhc25o4SAKwo6HotV7ILquihN3cJWkxp4QRAExqsCOlGTbXVMlQoEQAYm3UOoWV+4Iaeqm4saKs2ptrZ8MSYzsYAwHoPZJTSzJU7bSwmQPa9MGmAbsIkv7RWsNjBcygWpXS0b3+XTsu+OmqtBxeNl+8aQOf00WdNhf15Z+NxWvbVEWsfrAwhZo2jdN7c+d4zc20u+VjxTjgCXo4ALACQQhAWAcggwC0CvHzD3DQ9TgC4AFho/mH2X1OjP52PC4Ztk13I0wCanQUAF/0l647Q+z+dVL2QteTNaSgtoewnHqTKXTso5aUlFHLOBR5fjrsIACysvBpa1H308+7TNuvUEsShCZ2/Jk1I5SUtiIoOTaBW0Les/Cqau3ov7Uq3DRaq5TcuJyW3he8AACAASURBVAAwtp74A4gwPm3FDhutJYIePnfHWQRBXqmApJj3/j7af7LUrgonAJohYREsd12ZSlOuTtWMAYD3yro/s+nljw9SbX2jHc5qBIDS+f3nZV0IJFb7AHYsCwiXv+49TU+9v4/KKu1d1tQIAE+M6QoCADivXJ9OECqlpV/ncHpmYn/qlhSq+q4rqaijFz46YPfMXzwwnub/o7+Q1UFaWO4SeOYW3D2IkBVCq0D7//Dbu2z2R25pgD7MGgdjmf3eM3NtWvvBf+cItCYEkCkALgEgA2AZwEvbQoATAC7Y78LCQkLgP17cj4DcP9YVEZGNzJrlA2k0mJqR8TxR11JXS3kLniMQAUlP/ot8Q7Qvqu6epzsJAMx974kSmrZiu50gpHSxF9er5EIQG96ebr+4M107Monw39IC4WnDthx6Y0O6XcovCCCLJw8mZBVQKqxgZmg3c2xP6tcpnHx9iPz8fO1SzImxBjYfKLDpGrnoIaiOGdVBIC18fXwEk/bjeRX00W8ZtH5bjlUoHdI9inIKqymnsErogxMAzVCyBBVohm86L4XuuSqVYmTnAC0hkB7KLKdV648KmnylAo3+gzf2VCQSlM4h9gskwKDUCGtbCP55xdX07++P06e/ZzJTFmIeWtYhZo/pCgIA62Jp8PHveA4mXNyJEAQ0OSbYJoZCTV0j/ZF2hhZ/cYQyzjQH5EM7NaIQ+7voiyMEckhaxGfuhnOShfeDNEi3GMX+801ZAlEhJYSUxjJrHE+898xem7u/Zbx/joC3IQAiACRAaGgoDxTobZvjxvlwAsAJcJHuD5r/qqqmyzAv7kcAWtMZK3fQ8dwKYTBcsBdPGUzn9tVnUunMDOEr+9LHB+nTPzJtunlx0gC6cqhn0uM5sx6lto1VVZS3YD5FXD2WgoeNdMcQhvt0NwGAS+Y7G0/Q6980m+uKk5w3oR+NGZWsGFQNWron3turmL8bF/yEqCYSoLi8jrIK2O8L+Iw/d0d/gtCmVlgxKOT1lUgplum23s0Y1iOa5tzcm+av2U/7TjQFUuMEQDN6OENvfpsuEDvyAoEPWA3sGkkB/j7U0GihA6fKaO/JYjvSCfsPrb2UqNFDMrK0xeI8MH5qInJD+1BeUY3dWYVgGRoYYCV20E6LAEAdM8d0FQGAeafnlNOcd/bYpQEV8QIeHWNDyMfHQhXVDXQir+l7Iy+o98StfQkm8EqZtpQIB9ZYFosPZeRXMC0y8K17eFxvuuX8jsyxzBpHnLeZ7z2z16b3ncjrcQRaEwIgAiIiIghZA7hbQGvaWfZaOAHg4B43NjZSeXm58IcX8xBgBaximUS6ekZKvrJ9O0XQ4smDNM29XT0fd/ZXfSiNSr74mOJmPkK+gfoCiblzPujb3QQAxkAk9Tlv77YzyYfJLoKqdU0IUVxm2qlSev7DNKaZvB5soMF/ZmI/6tdZO9YCBM1VG9LprW/tBU1xLCXBHG0/25RFCz4+qKj5Zc0XJtJwFYgMCaAZK3dyAkBhU2EejYjtX2/N0bPtNnUgpN87OpUmXNSZftydR0+ubg7GqSdgI95R248WCkEBRQsNPZPAuE9O6EfHcsro3983ZzHQQwCYOaYrCQDgAoywV2qWF2r4gdhDvI/z+8dpZlwAcY04I9sON8cN0LM3Yh3sEci3MWd3UHUnMWsccV5mvvfMXpuR/eF1OQKtCQG4BSA+ACcCWtOu2q+FEwAO7C80/xUVFVRWVkb4b17MRUCesspoYCWjs1XzlcWl7LYLOmleAI2O6bH6DfV0evkiCrv4cgo6a5DHpiEf2AwCAGMqachhFvzIzb1Vg6pV1TTQJ79nCqng8kv1xQOBBvGfl3YRhL6g9n668VbyRRY7UItAj/O8K72IFn5+2CrIKw0smrDDjDwiJMCOiOEWAPbIwVz8/Z9OCJYALH9+eQtgfNHAeCGFJFLJocDCYsqy7dZ4DUYsnQpKawRLBDXzfnEOHeOCBU3/kG5RtPTLI/Tu98et09NDAIiVzRjT1QQA5g5CGRkUVnxzzM60X+mZgDA+7vyOdOflXZhuHUrt8H5Y88tJeu/HE0wNP6udeDYmj06lbklhur4zZo0jztfM957Za9P9QuYVOQKtDAGkDgQBEBISwuMDtLK9FZfDCQAHNhYm/zD958K/A+C5oAkrAJVW2jZHh1ULzoX4AzD/R7Tv1lQs9fVEvr7k48sOHuaJtZpFACi5eRhJF1bXYKG0kyX0274ztP1oEaXnllsv/KIp9uBuUXTBWXGEv5WCtGnhjLluOVQopG9DgD856aCVIrPRgnmW0rfbc2nLoQI6kVshWAWI5upIWXbFkASbGAbyfeAEgPIu4T31294z9NPu03Qwo9Tq+oGz1CUxhJCuDzEmhvaIpojgAJuOyqrqBWuUPw82x2swaumE8/DjrtPCHKSuBl0SQgjvy2tGJAl/+/s1PedyAdsIASBO3p1juoMAEOeN9/yJvEohKCIwx3+Lz5N8v0b0irEL9qf1rEp/B0G081iR4OKx53gxZeZX2Ty72B9YBCGY6Mhe0XYxAvSOZdY44nzMeu9hPLPXphdzXo8j0NoQABEAEgDxAbhbQOvaXU4AGNxPRPpH0D8u/BsEzsXVNx3Ipzlv77GJaI4LE0wyXSWQQ6u1+IvDTHNeaG4X3jOI4BfNC0eAI8AR4AhwBDgCHAGOAEegNSIAa4CwsDCeNrAVbS4nAAxsZm1traD5r4eGlBePIqAUGRha+bnj+1KnuCZTWkeKlkkjNEJzJ/Sl60cqB4ZzZFzehiPAEeAIcAQ4AhwBjgBHgCPgbQjAGgCxAfDH39825am3zZXPRxsBTgBoYyTUaGhooJKSEp7uTydeZlRTigyM4EwIpnXtiA66/arhF51VUEmf/ZFFn/yRoeijKQbMumZ4ki5/TDNw4GNwBDgCHAGOAEeAI8AR4AhwBNyJANwAIPzDGgDBAnlpuQhwAkDn3iHgH/7w4l0IKOWixixhpj/u3I50ycB46poYQggWKBb4P5dW1NHRnHLBFxOBoE6ets3vLF+pkajP3oUSnw1HgCPAEeAIcAQ4AhwBjgBHwDUIwBIgPDycYBnAS8tDgBMAOvassrJS0P5zv38dYHmgypHscpr91i5NAd6ZqSE39+O39hGCM/HCEeAIcAQ4AhwBjgBHgCPAEWjLCLRr104IEMitAVreKeAEgMaeVVdXC37/jY2NLW9329CMnc0RrAQVtP7Tr+9OVw9LUk0B14ag5kvlCHAEOAIcAY4AR4AjwBHgCJCfn59AAMAtgFsDtJwDwQkAlb1CsL+ioiKqq6trOTvahmcq5gjWm39bDSq4D9xxSRcad14KRYa2jDR/iGOA1FW7jxfT1kOFtP9kKWXkV9jEM0iOCaKk6EAh9diwHlHUt1M4BbfnwVxc9dik51bQ9BU7KKewytqlVjo+V43N+3EtAtW1DTR/TRpt+CvH2vGky7vS/WN6uHYgIiGV4zMf7Lf2q5Ze0eWD8w45AhwBjgBHgCPgJAKwBoiIiBAyBfDi/QhwAkBhj6DxLy0tJZj/89KyEMguqKJPfs9UDebHWhGi+4/qE0M3X9CJRvSMdjg/u9loISPC1sOF9PZ3x2nH0SJDwyOo4dXDk+j2iztRt6QwhwMbgnxIO1VCaadK6ebzOxqaQ2uqzAmA1rObnABoPXvJV8IR4AhwBDgC7kcAFgCICwCLAG4N4H68nRmBEwAK6CHgX3l5Off7d+Z0ebhtXYOFDmWU0pZDBfTnwQJC1oATeRXCrCDsd0kMocTIZm149w6hFNjOz8OzNjb8qTOV9NzaNNp2uNBYQ1lt4HHLhZ1o6tXdKDTImEVAZn4lLfz8MP28+zS5S0Pq1OJMbMwJABPBdvNQnABwM8C8e44AR4AjwBFolQggQCBiA/B0gd67vZwAYOwND/rnvQeWz6wZAWj7567eZ2Nu7iw+w3pE07N39KfEKO30LrA8+Oi3DFqy7gjV1jfFyOAEAHcBcPYMekt7TgB4y07weXAEOAIcAY5AS0MArgBwCYBrAC/ehwAnAGR7An//goICHvTP+86qV8yopq7J3P7rLdl0z1WpBKsBT5TjeRX0wKqdzMwH0Ob37RxOQ7tHU6+OYRQZ0uyPdSKvkpA6cVNaPmUVNPupS9cAEuCFSQMoNlz9pW2mgOQJjB0Zk1sAOIKad7Yx83zzGADeeQb4rDgCHAGOAEfAcQR8fHwoMjJScAnAf/PiPQhwAkCyFw0NDULE/5qaGu/ZIT4TjyMATfexnAr676+naP22HKu2e/ZNvWjCxZ1Nn19dfSO99PFB+vSPTJux4c9/7+hUuvXCThQaqG7G32ix0NHsclq5/phgui8vU6/pTnde0YX8/ZTzu5opIJkOsoMDcgLAQeC8sJmZ55sTAF54APiUOAIcAY4AR8AlCISEhBD+cJcAl8Dpkk44ASCBEcJ/VVUV9/t3ydFq2Z0gqF1WQSV9szWHPt+cRXlF1XYLOrt3DL1810AKM+gz7ywyR7LLadry7XSmpJmoSooOoufu6E9DukcZ6h7kxppfTtHSdUeovtFibRsX0Z6WTxtKPVQsHMwUkAwtyoOVOQHgQfBdPLSZ55sTAC7ePN4dR4AjwBHgCHgNAtD+wxUAAQJ5lgDv2BZOAPy9DxUVFVRSUuIdu8Jn4TEEkEbvf/vOCEIxNORqJSTQn5bfN4QGpkaaOt+3v0unZV8dtY4Jk/95E/vTtSOSHJqHkkXB9Ou6011Xpir2aaaA5NDCPNCIEwAeAN1NQ5p5vjkB4KZN5N1yBDgCHAGOgNcgACIgOjqa2rdv7zVzaqsT4QQAEcHvPz8/n2v+2+hTAL/+zQfy6YOfT9KuY8U2mnAWJGHB/nT9yGS6/uwOQgwAXxP9mmrrGunZtfvp663NuckHdI2gxZMHU1So44FWWFYFFw2IF6wKQHSwipkCUks5mpwAaCk7pT1PM883JwC094PX4AhwBDgCHIGWjwDSA4aFhREyBfC4AJ7bzzZPAHC/f88dPk+ODNP3Axll9NkfmTZ+/XrmdH6/WLrjsi40KDVS1UdeT19G67CEktHDkuipCX2dSmHI6rdXShi9NnUIxUewmVozBSSjOHmqPicAPIW868c183xzAsD1+8d75AhwBDgCHAHvRAAkgJgqEP/Ni/kItHkCoLy8nMrKyrj23/yzZ/qICHyXlV9F6/7MpnWbswjm/s4U+Ns/eENP6tspgswyAmAJJVqaer1rhGvBez+eoI6xIeTjY6E+HcPp3tHdCPEAxMIScNX6R2yCZfcNodTEENVpIOYC9mPLoULacjBfcL/AWGJ6QTROjgmirgkhNLRHNJ3XL4ZSk5y3voD1x85jRfTb3jPC39IxMV7vjuEEfM/uHU2x4doma84QAFsPFdLDb++issp6K1Zw75h9c2+68Zxkt5JNdQ0WSjtZQpsPFtD2I4WUU1htkyUCASaxh2d1jRSwGNErRjPQpLiI4vJamrFyJ+070eRi1b9LBC2dMpgi/7ZYkcbb+D0tnw5nlgn7jrV3SQyh4T2i6ZJB8U4TbuI4323Ppc0HCuhwdpkV6y4JIXRu31i6cmgi9ekYJmDtTQSAeE4x922HC617A2uknh3C6OKB8XTpoARd6Tu13gd4Dv88WEi/7DlNBzNKrWOJZwDPnxQnrf60fnfn2cPYr607Qu9+f9w6jXm396Oxo5KF/xeDoX75Zzb9kZZPJ/IqhH+X4nrJwHhKjAoy5R0vJ4Kkc8W8yqvr6Zc9Z2jDthzae7LY7vxqWaVptb9qaKKQQcYZqzaRXMf5QcYc8XmWvsMvG5IgPG963qnS8yN/v8rJb4y9K71YiN0jfU4wDlz1xoxKphE9o6l9AFvg0Gp/9fBEGtU7loLa+2kda8Xf1fDBPLskBBPiC114Vpzhb5wcH+m7tqqmgT7blCncfWDxh/drz5QwuqB/HF0zIoksFh+a8fp2m8xCeE4ev7UPBfgbF9DwPM1audNqUaknrpDDoPKGLRIBMS4AsgT4+Tn+TLXIxXvBpNs0AVBfXy+k/IMVAC+tFwFcaDfuyKPPN2Vq+vWLl7+zOkdSn05h5OfblLakorqBth4qED6c0oJL8ZMT+tE1w5NMuSDi8rDws8O09tdT1mngw7pkymBBYHd3cTUBgAv4jqPF9MaGY8KFzUiB+8XMMT3pnL4xhi+suAx98nsmrf7xhC4iCJelm85LEVI/xqgQAY4SABD+n3hvr81cMOYTt/Wl60d1MLw+vThCOBdw+OmEDfGg1R7nftz5HenOy7uo4oF+1AiAnMIqWvDpIWYmCvkcOsYF05xxvR3a78z8Slr4+WFd44jEXmpiKD27No02/NXsbjPp8q50/5geWvAY/l3JAiA8JIA2pRXQy58cpIwzlar96j2jSp0AoyXrjtAvu09rukGhj4SoQLrvmu40eliiQwKCGWcP81QiAIycPRAsIHtTYoMN762RBkoEAOK0fLklm5asO6z5nF4+OIFmj+ttQ9ziu7F+Wy4t/fKI5vsOa0WGG5C3RgrmuOGvXFrxzVFm0Fx5XzivFw2Mp5ljeujGVYkAaB/gR/tOltCLHx2gtFOlqtPGewTEypBuUTbfbLR79bNDtONokWb7R2/pLRABRoh/fHPW/5VDb36brgsfTAICPJ6xkb2jdX0DlAiA4oo6mrt6L+0/ycYGe7F46mD6addpwSpSLJ3jg2nZfUMpJdbYWWDdU5whE4ycQ1635SGAoIAgAXhwQHP3rs0SABaLhQoLC3nKP3PPm2mjVdbUE4QqvX79uMzeMCqZrh6eRMmxQcyPLTSIGfmVtPgLW0EC2qJX7hpEI3pFm7I+aAEffXePzVjXjOhAj97cm0LdnJHAlQRAeVU9vb7+GH306yldAgcLXFxc7hndTTNlobTt/pMlNO/9/XQsRz3II2s8rWwLjhAAnhD+cZZ3HCuiZz7YrylYqh3qbkmh9PKdAwRNlVJRIgCA1dzV+wiCmN5idL9BMH37Vy69+PEBTcFJOgcQHLNu6CnEBNm4I9f6k5kEwEuTBtD7P5+ktb80k316cNKzJ9J+cFmHVdTLHx+0sbjRMxbqwEIGWkKppZBaWzPPHubBIgD6dY6g2W/tstF2aq0X2tknx/el8/vHGRL8tPqV/s4iAC4eEE+vfHrQJu6LVp/DekTTC5MGUGx4O8K3EEFjjZwjo2cIlnXPrNlvmMTFOvD9fPTmPnTVsERNIZdFADx+Wx/CN9HI+ZV+s3Ee8Yz/68M03e8Io8Q/vjXPf3hAk1xQ2tfbLuxE067trvl9ZxEAT03oJ2Dz1xFlgn14z2hacPdAwUpLqrXHfORWKFpnD79n5lfR9BW21gTo/7JBCXqa8zptEAEI/4gLEBgY2AZX75klt1kCAGb/+MNL60FANN+DOScuBFLzcaVVQhswa2wPOrdvnKJZoLwthIqvtmTT8/89YB1jVJ8Y4cIVERzgdkCR/m/Wql2Udso2awW0BVOv6SaYOMKE2R0FY3/5Z5aw7oZGEsyEpYI0zCxHSogQXJSuPzvZTjjApfSFDw8oXmpx2U6IajK5h2liRn6F4uUMQuHzkwYQNF9ahWVmL20Ds//I0ABqaLDYuSCI9aAVefWeQYRLsrwYJQCgbZILwUYvl1prZv2uhoNoei+aycL6RTSNZvWldfZZBAAsN55bu9+QACaOrXe/cbH/cksWPbcmjUkwQQgQ3V3yimo0NaMY3ywCAERTx7gggcR0pOBC/+KkARQdph4YFO/MdzaeoDc3HGNiJJr9+/n5ENwQTuRWMOtB4Hz2jv66XBDMPHvATk4A3HpBR/rzYIHN2cNZgKsJrIrq6i20/WghpZ0stVuru59NOQHw8E29BDcMadBXvedhwsWd6f7re9A7G9PpjQ3peptZ6910bgo9cnNvTeuO9JxymvPOHkVCVXynomOl50yvtZP8/QpXlAFdI2nRZ4cMk8i9U8Jo0eTBdOp0pZ3rlR6w8P5H8F0t7TiL4GV9c7S+c3jPzv/HWQKpo1Tk+OA9khQdaEM8iN9W6Xv9sVv70C3nd6Si8lqatWon7TnefLeAa9H8f/Sj4PbsYMCsuciVFHCTXDx5kG6SUA/+vE7rQwBuAGJwwNa3Ou9bUZskAGpqaqioqIgaGxu9b0f4jAwhAGEcFxCYN37yR4ZuBh8Xjnuv7kYTL+7skD8fhIv//nZKYNbFggs3LiRmlO935tHj7+5hXnrwgcc8IBAjkF9gO/f4VjnqIw3s4IcIjZG0YN73jk6lK4YmMomUkso62rg9V7jMyuM3iBoMNQIGRMVDb9pr/UACTbm6G100IM7mkgPhCGahMIuWm4UqCVhGCABPCf8gcea8vVvwlZUWmP5OHt2NuiWF2BFIwOJYTgWt2nCMaUavdvblBACErdDAAKvmH0LVhIs70dhRKdQhJogC/HwI42UVVNMXmzNpzc+n7Mg8Pfu990QJTVux3e6dgHViv6UZPMT4AO/9cIK+2JSlKEyYRQDI3yGY68RLOgv+upEh7QQNNJ6/fSdLafUPx+l/+/PtXjtamjs1gkTpLIgZU97eeNwa00EcWIsIQj2zzx6LAJAChbOHd86Ei+y/A5grXJPgIiMtEKpemzKIuncIc/mrXk4AQHjOKmi2kGkKQNuV+ncOF97r4nPy/k/25xYWGbBW+HJz03nGNw8Wbrdd1EmYO54zxF84ml0mmKX/vPu0zXr0pLnNL62lx97dY6ddVnqXi8/Zp3/YP9d6iD35+xXjVNU2UEV1U9wUvMvvurKr9TnBvxVX1NIPO/OY343rR3ag3ceLrWQQSPS7rugqxJkJC/IXYkTgHKzbnE2IkSNXKky/rgfdeUVXRYsQpW+OFj7v/3SSPt/URLRLC1L9QlhXEsbVLPRAWMwd35eQNUiM8YCYEN/vyBViDuBcY3/e2Xicln11xDqsUd99kPtP/Wc//bgrz9qHFk4uf5B4hy0WATFDQEiIetyoFrtAL5p4myMAeNR/Lzp9TkwFAiAC/cCv/+Rpdd9Y+TAQQJ64tS9dMSTRKVNOzOHRd/bQ9r99Bl0RjV8vJLj4fbYpixZ8fFBT89GjQyiN6hNLw3pGCxdHUYDQO5ZSPUcJAJYFg5pWXT5+blE1Pbl6n82lE5fVldOHCj6TrAL/1Jc+Pki4eEoLiJLHbulDESHKlhtwVXjx44P0zdZsm7ai1kT6j3oJAJhawidTenZddS619vWj/2UI1hfSAiEI8Q20LEdwIf5yczb967+2WvUbz02hR2/pIwgV8iInAKS/Q6CZc3NvVR9gFlYQFl6fMZSgeWYVXGyf+s8+G6EGbe6+KlW4sCsFtcIF+Ne9p+mp9/cxyUSzCQDM+eFxTUEgleaMs/3Gt+n01re2Wl6t99GBjFKauXKnIOCIRa85Np6J5V8fpf9KYpGgjxnX9xCsJJR8o80+e5iT3AJAXKuWOw/q4T275pdTtHTdEZv3rBa2Ws+g0u9yAkC6L0/f3k9wt2AF6MM8IcQrafqxVmhxh3aPZu6N0hmafl13uuvKVOZ0MeaiL47Qmp9P2vyuxyUEzxmsLCAoSl2AtLTqagLuHZd2EYg9pQB9WpYn067rQbdf3In5nGG+mw/mC6530iCtEJxfvmugQBbICwTh+WvSBGtEadGLz94TxcI7TH6/wfvytgs6MfdRCR8j39eDmWU0bfl2KiyrtU4bMSFgUaKnyFMK6yGS9PTL67QdBBAcMDw8nKcJdPOWtzkCgEf9d/OJcmP3uKT8tu+McCHTCtQjvTj1Sg4XAgRBYEWZN6GfEA3YSAAf1rJwKcAlGJoBlK6JIbR0yhAhhoAZBeP/b98ZIVCZkYwG0D4gkju0fNB0OOq24CgBIDcP1KP5keMpjzCM32GCfO2IDkzod6cX07QVO6yaIlTC+uf/o7+uaPYszSXr8qeHAFAS/udP7E8XnhXv9LlUO3uwopj91m4bX109mltpnywND1JiLp4ymHmWlAgAqZ+y1vPCEozUhBPW+YAgM+VqbZJD9Ame+95eO3LNTAIAz8XcCX3p+pHa7yrWvqq9j/AuhU8ycBWLkfHQhuXGoxY0zBNnD/NkEQBG4rZA0F25Pt36nkef7hJqWOdc776w/K4xV71rBbE64/UdNoFyoXF+cnw/aseIms96pxp5pjE3llCupi1WEnC1NOMYi3XmxbOvhwDFOVjwySECiSUWmP8jSB7OvZ5vlFF8IEzLY1WokSRK+GhZA2m939WIDvm6cR9CzAmxOOJCoPU94L+3fgRAAsAKIDQ0lHiaQPfsd5siABD1Pz8/n5v+u+csub1XmCsiyq80Si1rUFyYINTcfEEnGt4jij74+ZTVpM2osKO1KOmFDeO+MXMYDe4WpdXMpb87Gk1bnETfTuF0ywUdhTRioYH6/fwcIQBYe6jHnFsOGIJOzVi5g47nNqXtQlG65ODiBjN+mFWKBZfi5fcNpbMULAZYGyTXXsK/evm0oQRfUrFoEQCsCx3mAhN6o1GlHTlEIB+mLNtuQ4Q44roiv+TJU/tJ58YiAISo01MGC6nA9BTWfo+/sBM9eGNPO6sF1hkzGs1ayWLETALACEEFDKGJRUYFsbDOp/ibXEuHf9fr8y3dL9Z5Z1nGoI0nzh7GZREA0GY+MLaHpsWLuFaWcA2XDESw17Ka0XO+xTosAkDvOVD6PuqNvl5b10jPrt1vE29AKcWsq96p6GfVBlvrFTV/cdZ5M5IF54ddeQIBKi1G3g1fb80WrM+0njEW2WBknmL/Su5ySs8YCx8j6xPHlZP0egkvFslnhHww8qzwuq0fAZAAQUFBgjUAJwFcv99thgBA1P/Tp0/zlH+uP0Om9ghf1/tf38EcUxRkcWkRtdpyc3NXf4zkF7Y3Zw5TNEt2N1BirnCYuSOvvZ4giNI5wTJg+vXd6ephSZqBn9DOIQKgvlHIDQ3f+kOZZULgKGhvlMxMlTBjCZVKZoqswEZ6L8VyfGljwAAAIABJREFUYefxf+8RzD0R7BDnDZfVxKjmqLVqBICnhX+sBYL072n5QuR/WMXgovrynQMNW63Izz1iTbw2dQjFRzQFbpQW1l7BDxUBtKJC1YPUif3AxxfBEhF0UixKZtinS2qEdwTOl1gcEdZYGk4zCQCj7ypE+b5nyV822Cu9j+Rkgd4LvnxvWUKnktDoibOH+coJADViROl9wxJ41c68o+96FgFgxPyaRXbguYSrjZ4ib69E7LGeMUfeqZgTixhSmjPr/ap03ljrZT0jSkSi3vasZ4xFWCLI3uxxvQwTRiyXOaU1O4uPuGYW4aXHj1/+znSEfNBzTnmdtoUALAFAAoAQ4MV1CLQJAgDCPyL+w/yfl5aNgPxjiPR9+LAiF3ViVJCd+fTOY0V075K/BFNeRy5+amjJXQBQ15MEgHSuuLAiujGiXUPg236kSDchAI083CS0XBkcIQBcdfpYQqWScMbyaTQqXOmdtxIBAEFXHoAQhMu//nmWaekj9a5BTz25oAIf42X3DaHURPvAPay9UosZwBqfddaUCADpMy/2ZUQIEtuwiCOzCACtmBYsjLSsT8Q2LE2vmguH1nmQa0XVzKK1+tLzu5Gzh/7kQq0RgVE6Hzn57Mgeaa1PvjajVmXy9vg+Lr9vCDNjCWsucGmTxpJQIgBYz5iaC5bauqE1Ruo5aVBSxOpA2jt5YZ1xpbp6nxGkdsT7SE9hrZv1zWcpKhx5B2FOrHuGknsPCx/ERpg1tqch1zIW4aUVyZ/VxhHiVc8+8DptDwGQAMgQwC0BXLf3bYIAqK6uppKSEq79d9258VhP+Mi8/s0xISXV9Wd3sInkzZqU9HKqJqQ4siC5uZs7LoSOzIvVRoxmjMjoG7bl0LYjhaoZE/TkgTabAIAWGOnocFFcvy1HsCKQFiXhTH4ZM3qpNrIHrAsYUnl9/L8Mu2BOWgGvjIzr7rp47hDxG1r1n3fn0U97TtucH6MEgJFLu3gJXvzFYVr94wnrUpUIAGeFIHEAlnbbLALAESFaLwHAImTUfL21zpYRywOtvli/O3P2WASAIwIR+oG1EuKI5BVVW6fpqNCrhINRckPej7w9hLalUwdrpoMU+5G3VyIAnCUqpPM2Qu6xzrgRMpfVftWMYbpJWL3PmNzCxigRI99XueuC0jeMNT8jBId0XHkcFS23LblyRqu+I+8C3qZtIyC6AyBdIC/OI9DqCQCk+kPKP6T+46XtISC9qLiaADBiBu1tyONSfSKvUhCkldInavmeuoMAQJ/FFXUEE8Ssgko6mVdJiIaMuWoFOlQSzpy9VBvZO7Uo1ax+HPG7NjIfI3VBEpVV1VPmmUoqLK+jw5mlAuECCwql/O9i/0YJACOXdnEMuSZXiQCQazGNCkFSzORjmkUAqMVUUNpTvcIJq56YG9zIeRHrgoyVnw+j++uus8ciAIzOTVwny+xdLRClI1iaJcDrJSCUzqH8uYCw1yUxhNozggXqwSGvqMbm/a40rlkCvLPPmF5XCj3YoA6LZGNZFDhLkEjnw/LnV3OXkJMUjsT20YsHr9d2EQAJEBERwS0BXHAEWj0BUFFRIWj/eWmbCMg/So6a4cnRY+X3NWrW7C07UlBaI6SQ+vT3TLuo52oB4lxBAICIgEYfKR1/35+vKeSrYaYknMkvY45oV/XulVECwJEMCHrnoqceSJWNO/Lou+05lHayVDOlpFKf3kQAuPLyLRfIWisBoOesGKmjR8g24+yxCABHtfZG3I6MYCWtq1cD76wA72x7pdSKjq5b3s4IAWDE7U4vSeYMAYBv2sLPDtNaSYpMRwg96Rz0CvZ66+ndJ3mwVyXXA1bQQ1eTY3rn3FbqIag55BsoOWEWDxN5f3/9QZxbMk7cHcA1u9eqCYCGhgYh6j/+5qVtIiD3/3Y0UJEUPQRze+zdPYJJqFhg/r/wnkG6TQm9bTdwafn490x6+eODNlNTS+HjDAEAv8Zd6UW08PPDQhAoIwVC84DUSCGQnTSHuV4CwNnLmNpc1QgACMkTLuokmLFL5+0JVwDkccc83vvhhO7YEOK6Yc6aFBVo47PLCQAjJ9i+rrOCH3rUK9ywtInOzd6+tRpRYubZYxEARgRG6co4AdCEBuu97+rzo/Q+0XvGnRHgjb7f5eeJhY+z3xy9gr3eenr3i5UthKUUkAcNRMYDZMjp0SFU71C8ngoCEPbT09Pp119/pU2bNlFaWhplZmbatYiMjKRBgwbR8OHD6dxzz6V+/fpRcLB9isrWADZ3B3B+F1s1AQDT/6qqKudR4j20WATkOcshPC6cPFh3VGTpwsFyf7MthxZ+fsjOf94MU26YY3/yeybtP1lCtfUWysivoFfuch3pUF5dT0/9Zx/9vLs50rpaLnFHCQCQDZ9tyqIFHx/UpXFu5+9LPVPCaETPaCG9I6LvI5DZjJU7bcgDvQSA2pqcPehKBACiIT93x1nUr3ME/fe3U3ZEixnnR1wbIlTPXb3XRoBXW3dyTBD17hhO5/ePpWHdoykpJpC+/DObnvlgv7UZJwCcOzlmEgCsoJjOzd6+tZL2z+yzxyIAHLUC4wRA0z6zNNyuPj9GgtwZIXTMIBDcYQHAij/BsrJxNQHA+sazlCjyFLmuULS4+ky1tP4QvBxC/qeffkpr165lCvxaawIhcOWVV9L48eNp8ODBrc5CgLsDaJ0A9d9bLQEAn38QADCP4aVtIyDPaQt/VwTGOb9/nK7IuPBx/SPtjBB88Gi2fSaJYT2i6YVJAyg2XF9KM0d3g5UuyUiKKD3jstKDrZw+lKDBkBdHCYCvt+bQM+/vYwr/0BiM6hNLA1MjKCEykDrFh1BooL/dPhm5jH/2RyY9uzZNl7CqByO1Okp5mBfcPciqDYFvJSxINh8osHZllitAYVktPfruHtp2uNBuGWHB/jS8RzSN6BUjRA2Hq0RMeHsK8LNPvWMkrgJrr/SYiMsn6GgMAGfStcmfh9bqAuDIfhh9Vjxx9lgEgKNrPXm6kqav2C7EJxGLowHWlLBzlggyq70r3WyMnCMzBHij73cWAeFqfFhWO6zgha4mAICF/P4kJ3vlSha0UXMdNLLfbbVuRkYGLVq0iL755huXZS8bOXIkzZo1i84555xWRQSEhoYK2QF4ikDjT0urJAAg9MPvn2v/jR+I1tiCpdmGwDX2nGT652VdKDkm2E7AhHCLiOdfbsmm73fmKkbM1xMt31WYsnILq5noOzIuKw+1kobFEQIgt6iaHli1UwgsJy3jzkuhe0d3I5gO6imsgFxKwpk8TZnZWQBYFzVkY5i2YrvNuYKVwKLJg6lrgn0qPT2YaNWB2wXL+gAXusdu7UOjekfrzlEtF4y9yQJAfoYdTf8JvOSZB1oDAcB6doxmZdA6a/LfPXX2WASAo77JRvLVG8VHrG+WAO8sASF//t0ZV0U615ZCALg6C4Deb5g7CADW+wLfC6RfRpFbFGmlC3T02WgL7SorK+mDDz6gxYsXU3FxsVuWfNlll9GcOXME94DWUCD4gwTAH04CGNvRVkkAIO0fHh6u/Td2GFpzbVbQPnG9MHGODA2wLr+4vI6yCrRdRxDldt6EfpQcG2QKdEiDN3f1PvplT7OJPgTmJVMGU5+O4S6Zg/zioiY8OUIAyLUJmPSEizvTA2N76BY+0YZlEqkknLEu7o5oAWHaueiLI7T1UAF1jg8haJYHd4uiQakR1rnrvaCir3c2nqDXvzlqs2/Xj+wgCOOB7Vyf5oYV1dmR88MSjL2JAGDt94K7B9JlgxIMPSOs5601EACsdV00IJ6eu6M/IZaJO4qnzh6LAFDKHqG1blcRS2rjtBQCwJV57rVwb4kEgCvxYbkUGHGRcORbJ8Uc4y9Zd4Te/+mk9Z+ligf5neGuK1Np2rXddVlXGtn71l5379699OSTT9K2bdvcvlS4BsyePZsmTJhA7dq513LV7YshEgR/TgIYR7rVEQDwmyksLORp/4yfhVbfYsfRIkGAzinUFu7VwIBP+r2jU2niJV0cTnvkKNjyqLzox1VCI8uUT8182igBwBIcHdXOsi5YSsIZS4PhiI8iS4iRX3b0EgDYN5ZJNKwT5k3sT8jL7urCIk3U0jopjc8SIL2JAJDno8Y6HNlvVgCs1kAA4DlEqkS8S8TiTNAukHpLvzwiWO8gxkVUaABdd3YyxUuseTx19lgEACxtlt03VHBx0VtYUc7P7h1DL981kMKCXEeatBQCgPWem3hJZ5o5xhiRC/xFl6iislpKjg2mbkkh1DulKeaIv5+vzRYZeb+y9tas9ixrPWjMZ4/rZYjoxhpY7zMlws4dFgCYw+70Ypq2Ygfh3Y8ivi86RAfaKCVAIC6/bwgNTI3U+2i1+XpQVK5bt47mzp3rNq2/Esjjxo2jJ554guLj41v8PoAEgCsAMgRwSwB929nqCACY/cP3nxeOAAsBXESf//AAgQwwWiCcXT08ie4ZnUopsZ6JrMr6wGNeM8b0ECLMyy9MetcIoWDjjlya+95eG998NQHRKAHAqq8mOCrNXSkKtZJwxtJgOKL53nqokB58c5f1EiQIF1OH2ASUNHrB3HQgn+a8vcemT3e5ArD8SB0RaFk4eBMB4Ir9xvPwzsbjtOyrIzbH0BG89DyDzgp+GMPI2cNZmLp0u82z7oglDlL5PfrOHtoueZ+yBGxPnT0WAYB/m3Nzb7rtgk66tZQslx1HXQnUzoOz58Cs9qx3sCPvVGDBcjubfl0PuvOKrnb7Y+SMe5IAYBFGjuCj5DqjdPbcRQCUVdXTnLd3058Hm+PWwLIAhN+05dutWW1c7ZKo593ZkuvU1tbSW2+9RUuWLHGZr79RPC688EKaP38+de/e3WhTr6uPdIjh4eGtNvOBqwFvVQQAT/vn6uPROvvDx3nDX7m04pujlFdUrblIXGhvOCeFrhmRRAgg6MmiZDqOOcGPfsrV3YTAbUZKo8UiuBU8/cF+G590LTbfKAHAMmU0agGAC9GXW7LouTVpdkEE1YQzuQYD+EDLDnP74PbaGjxWHAmWr6PRCyowWbk+3UYbi7m5yqpDeg5Y0d+NWgDkl9YKAQwh0EmLNxEAmNeBjFKauXKnTbpFaM2emdifwoO19xskx8Nv77KL/dFaCADWecbzjuBd5/aN1SUY4+y++W06vbGh2ZIA2LMyWnjq7CkRADivr00ZRN07hGm+Klln3hHiUnMghjBsNH2cWQQA1gIrrAdX7bR5D18xJFEIsBuq0yqC5ZqHYKTL7xtKZzECzxp9v8oxN7P9H2n5NGulLT5GAwYjDtEDb+yysVpUs9ZxFwEAHOWR/m88N4V6p4QJChWxSGMD6DnvbbkOXJVXrFhBr776qsdhQIaA559/ngYMGODxuTg7AZAAcHEIDAx0tqtW375VEQAI/FdRUdHqN40v0DUI4AJ76nQlbTtSJPiUp51qykePIGyIPo/UZ/07h1NkSDtdF2LXzEq7FyUhDC1BUNx+cWe6dqQ2WQHBH1kNcIn/ZfdpO4FaSyPIIgC0fInl/oKYM8zop1ydqmm9gP1a92e2kEKvtt4+u4eacIa5vvDhASGoo7TcdmEnwV9R7cKKLBDw1X/vhxM2bVlaREcumKzAiO5wBWC5QhgRhGDW+sya/cwMAt5GAIjxGnDepOXKoYn02C19KCKkOeaH/IlDDAGkSUTUd3lpLQQA1sWyPoHw9ejNfeiqYYnk62Of/UHEQymVp5KW01NnD/OVR2QX14AArsjeoparvKSijl746IAQCV1apl7Tne68oovmO0v7bW5bw0wBnjU3I+PDZWz+mjQ7bPANePzWPpoBXZVSQqp9dxx5v0rXaWZ7Z/AB0b33RLGQllf+HlI7e+4kAOR9450fHRZA+0+WChA74lpj9PloLfXr6+tp1apVgtCttyB432233UaDBg2iuLg4m0j+dXV1lJOTQ1u3bqWvvvqKfvjhB73dWuv17duXXnzxRRo6dKjhtt7WACRAdHR0q4hv4E5sWw0BAFMamP7DCoAXjkBrR0AtqKG4dlxskdKtR3IoJUY1saENjRZKz6mgQ5ml9OfBQoIJL6vo0VSwNPoQXG+9sBNBsA4NbApkFxIUYE0lx/KrRpubzkuhe65KZVovYJxDmeW0av1RQeukVLS02UqYQcs2eXQ3Gtk7xiblHcbdlV4iCP9yl5FRfWIE4SEi2FaQdPSCydKmudoVgGUaDyw7xgXTnHG96Zy+MUyhDz66X27OptU/nlA8L2qWHGanARTPhxJRhvXOGtuDzu0bZxPDA+v85H8ZgkabRTCh39ZEAChp8LHO8/vF0h2XdaFBqZE2Qq5IGq5cf4x+3t0cjFTEfMb1PQSM5NyBp84e5qVEAOA3EB53X5lK0GYi3ahYxNSvi784QhlnbIkgPe9GR78/RgRw1hhmt1d6p6oR0bA+2fD/7F0HmBRVuj3dPTknMqJkRSQbMKKuAdeAyuqirD5UREQMGNZVV8UcARUQMCvmnGDNYEIRJEgSAZEcJufU3e87t6mZmpqq6qqejsP9v8+3T6fqhnPvrb7/+dMvO8U50/7+kJSZNm6gYX6GQL+vClbhft8MH+YROnVw+ya/IVT8txdU4t0ftuG1b7Y0+w4x8TC9dPi91ZNQEgB6YQ3qMfAM3XrBIbplYwM9D63xPeYp++CDD3DrrbdacvtnnP6kSZPQpQtDloxJWQUr5hRgQsGnnnoK8+fPtwUhPQFYfrBnz5623ovGh+Pj45Gdnd2qSh4GG+dWQQDwQJWWlkrrf7B3h2xPFwEy+3TNI/O9ZW+l8ByIdzlFPByV7SE9ctAhN8nUghYMaKlM0x2bl4xgip3qBnoWfe1Y1GUEzZQOJlekMt6/axbi4xyCrFi7pQy//VXczBV7UI9sobwtWtsYk2gluzddu29/6TddRZZExEHtU0W7brdXxFTrKYJmpR8DvWDycvXw2+vExU8twQ4F8FcNY2D3LHTM9SVHKyqvE9b+zbubelVxnU4Z1F5UQ2CCKkWMykVGigDguMzmq15vvcof/HvnNilN5t+aCADiw2/Zo+/8LuKw9cTqmeC7o4Z1AWOTjUJqIrH3OC4tAcDkhPUer0jCqZaD2qUiNckFKv+bd1U084jis6Eu+xpuBV675oH0b/ZNZfskA9pl+8LSzCrs0KLMShT8thtJoN9Xpb1IvO8PH6UKkdfrwNb8CsOSwySe7r2kbwOZr4dRKAkA9qeXfJf/nd+JaVcNFOFDUswRWLRoEa6//nps29b0t177Fi3yrApw7LHHghZtu0KjKL0BHnnkEb99qds+/PDDRVhC9+7d7XYZdc8nJycjMzMzIPyibjIhGFCrIAC40Zn5X5b9C8EOkU0KBGi1WLByLz5ctA3LNxbrXg7VUPXomIbLT+0KJsWJj7P/8bYKe0FpjXDhf/f7bX7H5K9N/ohfcEIXjD+ju+UYTr0Lh7YfbRkiKh10x/9k8U5/Q2r2d6UCw0XDDsRXK3bjvy+vanjGrGKBuqHVf5XgrrmrAyJOeDlljCuVBasXMCPFWPv+n7srcMPsZU1cPkMRCmAU325lMTj/Sef2Ai+tjE1dvqmxVvHN5/cWJR21EkkCgGOh4nnX3FUNrqpW5kncxw5nPo0E3Pf6moZXWhsBwIlR4X3lq82YPW9jQN8QYnXpKV2FBw/JMzMJ997jWLQEAIlChoJwXY08oPTmYIcYtbLH9J4JRAFXtxOp99dsKcUDb66xdcbU4yaxMnm0L6mcmURCgVePJ9D+W4oP8/swMaJZ6BLHGWoCQK8iAfvl2WCpVa1HXKDnoLW+t2vXLkycOBE//vij6RRPPvlkER7QuXPnFkOxYcMG3HnnnVi4cKHltk477TQ8/PDDItQgloUeEykpKSIxoBXviVieayBjbxUEQEFBgSz7F8jqy3f8IkAF+/WFW0QCnLJKXwkcO0KFifGQvOCESug2uHFnGV79Zgvm/bLT0H3ZqH8q1axuMObUrjggL8VWvgP2vfC3Pbhz7ipDfPSUJiodc7/ebOpurR4vlYxh/duKMlNKBQZtvXc7VoiqGjdeW/CX5f7pKnzpyQeBxENyoi+0QU8CvSAqbZEUmTx3VRNFLNihAOyLF9LH3/vdcjWMdtlJuPrvPTB8SHtBaNW5vXjorbV4T+WxYJQBOtIEAOdrZ71psZx0Xi+hJH700w5MfnV1w1K3RgKAk+M5XretFE9/Yh5mo93zvPjzTDIhpgXvVPF6OPce+9MjAO68qI9Q/qe8v143lEE9T+6Ha87ugTOGdAgpmcs+I6XAK/NtSf88Y+98v800VEi7f6x+V5X3Wvp9jeT7geDD+wNDVI48OMeSR2GoCQCj6ihGVRtCdeeJxXYZ90/L+pNPPmk6/DPPPBP33XdfUJVvEg933XUXPvnkE8vQ3XLLLZgwYULMu9ArJAA9AaQ0RSDmCQBZ9k9u6VAgQFf1eb/46lvbsRLpjcWKa2Ow5kDF7PetpcIyy3+251c2c2XnhfagdikY3DMHQ3pmo0+XDEuZ8M3GuKOgCh//vAPfrtqL9dvKmiiwZq759Kz49re9+HrFHqzbWortBVWiG8X1mFmGT+zfVoxVa13QK01kt947vRGWbijG50t3gpnK1a6/tPIzCST7Zy4FdYywERYtvWAaeUcEOxSA41fiuZngbPH6QrFuSsiDskdY6/yEw9qK/aItMfnl8t24+dkVDVAYVY2IBgJAGaR6v7EyhHK26dHApJ/nDO2EI3rlNFiytQpRayUAFHx4wScmP/9eKCqD0HtCHQJCnJgklTkweC7aZydbVvzVZyZce8+MAEhKcIkzQI8ufrsY7qJ8fzhPkhskgQZ294UbhUNaooBHA4HAMfA3aM1fJeK3gOUhN+0qbyCHSTZ3a58qMD3+sDa2sW3p9zXS7xMfkt/LNhaJ3z3+rzrUjN9d/uYFer5CTQBw/NqKOmZVCcJxZvz1sXr1ajBJHpPnRVJWrFiBK6+80tQdP5SWdxpKWe7vnXfesQRDWlqaSAo4YsSImLeekwQgAUBvACmNCMQ0AUCX//z8fJBZkyIRCBYC5VX1eOzddSLjvBVRYkfNYvhoxX187ICQegJYGat8RiIgEZAI7E8IGHkAkACQIhGQCNhDQEsAWMm9Y6+H4DxN/WDevHm49957hTU9ksntGKZMZZqZ/42E7v7Tp08HY/BDIXv27MH9999vmQAYPnw47r777qCEIYRiPnbbjIuLE+UBExL0E2jaba81PB/TBEBlZSVY+o9JAKVIBIKBgFHZJ722u7ZPxfTxgxqSpvEZWpRYWvCFz/8U7vhMNqWIUeb4YIxbtiERkAhIBCQCzRGQBIDcFRKB4CCgV82DVQnoKRNNUl1dLZTtmTNnNmTaD6V13d/cf//9d4wbNw5//PGH4aN33HGH8BBwuYJPTLIqABMK/vLLL/6GKv5+2WWX4d///jfoBdCahMp/bm5uzHs0BGtNYpYAILtXXFwMHnQpEoFgIGBUO5xt03WR9epJNrEEliJMfPO3Ae2adW8UG69NiBeMccs2JAISgehGYE21A2+UulBQD2S4gH9kejAoyRPdg46i0dV4ga8rnPi2wolKD/CvLDeGJFsj/iUBEEULKYcS0whsy6/CNTOXNiSqZe6PaeMGgGEA0SJmlu5LL70UVLTD7Qr+zDPPCGu6kbD8HskKlvoLpqi9IPxVHWC/VPip+I8ePbrVWsoTExMFCSAFiFkCoKamRhAAbrdbrqNEICgIfLFsN257YWWzTNiMdWXmcyaf09ax9xdz/uPafNzy3EpUVPvCVGS23KAslWxEIhAzCJR4HJia78Se+sYaznlxwHU59chtLD0fM/MJ50D/rHVgXpkD62udqNun78c7JAEQzjWQfUkEiAANJLPnb8Kz/9vUAEi0Jf+zYum+7bbbhDWeLuHhkLKyMtx444349NNPDbtjWcBJkyYF1fqv5wVhNl+W/Zs8eTKGDRvW6i3k6enpguzY3ysDxCwBQNf/ioqm9anDcZhlH60TgZLKOpHQjImgFGEiuitO74bLTu3akP25utaNe15bg/lLfCXsGNs//erB6Jznq52uFa1XgZ1M9cFE+vF8FzbWNiogdtp2OYBEeIXlskOcFwOSveiX5EViYM3Z6Vo+KxGIeQS21jnwZIELFSqDP8/O/2W70T/JmhU75kGwMQFS+l+X+6z9hW5Ai5AkAGyAKR+VCAQBAYY2Mino3a+ubkjoyOTG068eJJI6RlrsWLqp+DETP0MCwiFr167F2LFj8eeff+p2x/HMnTs3qLH/duP9TzjhBJEgsEePHuGAJOJ9OJ1OkRQwOVn/3h7xAYZpADFJANDqzw0uY//DtEv2g25+WJOP62cta2L9v3J4N1HbWpv9nFnTb31hZQMq/tz6mV1+woylKCyrFe+MOqGLKDOmbTccMNOV9odKJ+aV+VxpAxVewgcneXB+pgep4UmQHehQ5XsSgYgiQMV/akEcdtQ1DkN6ABgvCRX+d0t9cbBOePFTpRPlqm+VJAAiup1l560cASb5W7SuAIcemImEOAd2FVWDd55FawuazJzGkXHDm9+PIgEPdYEPPvgAt956a0PMv9k46HIfrqSAn3/+OcaMGWM4nKFDh2LGjBlo1655KGkgWFrxglC3y7AIlvxjgrz9SZhrgaEA4fIEiUZsY5IAkNb/aNxKsTsmxuvP+GQDnvus0bVtQLcsPHJ5f93YNm0cnFH9cwURuv/f8fIqwaBTWFqNbacnh8cFTW9lVlQ78GKRCyQEFHHBiyNTgKNTPOgU77Pw8+/raxxYUOHE+hrAjaZm/zQn8M8sGc8cu7tfjjwcCGyodeCVIify3Q5kOr24KNuDvonS+m8F+w9Knfi8vJFllASAFdTkMxKBwBBgacIrn1jSLBRS3Vr3DmmYNm6goedjYD237C1WA2PivwceeMBSQ+FKCvjUU0+JCgBGctFFFwnre0ut0Xa8IDiWQOMLBI1yAAAgAElEQVT9WdGASjOt6LEu+3tSwJgjAHjI9+7dK63/sX7yomj8VTVu4dr2+a+7Gkb1nwsPwQXHHaA7Srr1T3lvPV5fuEX8PSc9ATMmDBb1e/WEBMO0D9bj5a82iz8zXIBhAwwfiJQUu31xyXvdjQq9v4v15joHXihs+g7HT6Lgn5luHJkiFZpIrafsVyLQWhFYUuXAK8UumQOgtS6wnFdUIbBpVwWumfkrdhZW6Y4rPSUOj10+AEf0zomqcXMwrAx233334aWXXrI0tlAnBayrqxOl95gE0EgmTpyIm2++uUXx/+GI96fizzwGs2bNwqOPPop+/fpZwjjaH0pNTUVGRsZ+mQ8g5ggAaf2P9uMUe+MrLq/FxFnLsGpziSWFng9pQwauOauHqBJgJOpM1NEQO0f3/yn5LuxQJSbzRwBwbswj8EyRC6Wa3JvMDzA2243uCZIEiL0TIEcsEYheBCQBEL1rI0fW+hBgqOLEp5dhzRbffUgteRmJ+O+oPjiubxs4ojQHEA2EzGT/2WefWVqcUCYFpGJ+1113iRh/I6HyzySAgQqTodPr4dVXX7XUhN14f4ZXrFq1Co899hi+/PJL0QfnxLwGrSGJHufAfADhrgxhabFC/FBMEQC0/hcWFoL/K0UiECwEtAQAS9s8NX6gsOwbyd6SGlw/e3nDj6RZdv86txcPvbUW7/2wTTQXDQQAx6FNDGiFAOB7X1U48X6pEx6Nrt8z0YsJOW4kROnFIFj7RbYjEZAIhA8BSQCED2vZk0SAiY7fWLgVXyzbhfXbykQoQM+OaTh1UHuce3Qn5GZET8k/o9X6448/cMMNN2DZsmV+F5Su8I888gjOOeccv8/afcBKBYCWEAAbNmzAnXfeiYULF1oamt14f3pUkFiYNm2aqLqmyPDhw/H4448Lxbk1CEMasrOzER8f3xqmY3kOMUUAlJeXgwdKJv+zvL7yQQsIlFXV45bnVuCndb4kN30PysRTVw1EVpoxAaDNG5CaFIcZVw9C/27NE6kUldfi+tnLsPJPH6Peu3M6nhw/CG0jXDs3UAKAtcyfKIxDvoaHS3ICl2W7ZWyzhT0nH5EISASsIdBSAsBaL/IpiYBEoDUh8OGHH4rkdtQb/EmokgIWFRXhmmuuwYIFCwyHQEv67bffbkv5pA7ENmmJ37hxo7/p2Y73Zz6BH374QeQuWL58ebP227ZtK8IsWksYACfIHAxMhNgavBr8boh9D8QMAcDM/2SgampqrM5NPicRsIRAbZ0H976+Gp8s9pX269o+FU9dNQidDEr7KY0yW+6Emb+CSf4oo086ENed07NZdv/vVudj0uzGCgPD+rXFfZf0BUmDSEqgBADH/EKRC79UNTf1n5rmwYiMFpQXiCQgsm+JgEQg6hCQBEDULYkckEQg6hGIhqSAJB+o3L/zzjuGeI0cOVLkCaAnghVhLD5DCh5++GFL5Eb37t0xefJkDBs2zJJyS9KC43n99ddNh/PEE0+AY28tQsWfa5Cerp/Lq7XMUz2PmCEAGEvDjSmt/61xG0Z+TqwAMP3jDWIgcU4Hnp44GEN6mie5Kamsw83PrsAv6wvFewwdmDZuQJPKAQwVoHfB8k2N7lM3n98bF514YMQn3RIC4LNyJz4sbZ4FlokAL83SJAiI+EzlACQCEoFYRUASALG6cnLcEoHIIhDppIBWcgAMGTJElAHs3LmzX7BoBGW4gtUkh3bj/TkAK2ELfC4YyQv9TjjMD5AEYChAUlJSmHuOTHcxQwAUFBRI639k9sh+0atVa74WjNe++QuPvvt7w3+ma/9xh+aJf6fy/8CbaxvK//G/RUv8P8fSEgJAeylXAGASwBvzJAGwXxwaOUmJQBgQkARAGECWXUgEWikCkUwKSIPllClTxD9mQmv78ccfb/pMqOP9lc455ieffFIQDWZi13MhVrYX8wCQBGBegNYuMUEA0O2fBIAUiUCoENBa89tkJuKJqwbikAMyTLv8Y0c5JsxYKpR9ynnHdMa/Rx6MxesL8cg767B1b2WT9684vRvGDe/WLEwgVPMyazcUBID0AIjESso+JQKtFwFJALTetZUzkwiEAwG7SQEZ+z5ixAhLLvP+xk93fVYlMBNWAZg0aZJuKcBQx/vrjevbb7/FqFGjTMfMkILp06cLZbk1Cb0AWBqQoQCtPR9ATBAA0vrfmo5X9M7lre+24sE31zYMkCEAD47ph7wM42SAlTX1uPOV1fhq+W7xHmvkts9KAokBrVhpL5zotIQAMAoBGJbqwQWZ+jkA9tQ78Fm5A79VO8ECAtfmunFAvK+UwKpqBz4oc2FnHeB0AN3jvbgoy4O2ceZlBf+sdeDbCgd+r3WgzA244ctLwIoGmS6gX5IXx6f4b8cMd45gdbUDX5U7sa3eAZZQ5H9jT6lOoEeCF8PTPQ1zsbOGNV5gQYUTP1c6sLvegbMzPDgtzYdfoRt4q8SFtTUO1HuBHBdwboYHg5L18VVjUeFxNNRN5ziZoLGNy4uByV5wjRJtVGrgus0vc2BljRPpTi9uyPMg09m4Lvz7h6UOrK91CmwoKU6Ivs5JdwuM9ISYflnuxF91QLXXIfC08p62Lfqb/FzpxNcVTrF/1BjyWf79+wonvqt0YnedV+wRF7xoHweck+FB3yT9PVbhgRjfkionij2A2wtL7+nNVb2HNtU50CXemqeMP+y31jnwUalDlOckhi4HkO304rhUL05K88BlZzPue1bZk79UOcGEn/x3CjHLjnNgcJIHf0vzGK5rAF2avtJSAiAU58LKnvu63InvKhwo8jjE3klyeEWZ1LMzvAF9KwgS5/JFuVOsd6XXtyd5bpIdbBNiXQ412M8KyNwzTxa4wP2tJ0bVYEo8DkzNd4J7Uk94ztXfdLNFDcWaaPsr9fCb7cCyaidK3Gj4HnJ+beKAI5M9AZ8RdV/Eg2vC36Ciet/3Rf0bNDDJg5PTvMhQfTPNsFH21jflDuxx+77jyhp3iAcGJHsxJNmLNdUOfFrmxLicxt/RYJ+91tQeM+VfeeWVluLm+/Tpg5kzZ6Jnz54thuCnn37C+eefb9oOkxCyvy5dujR5LtTx/kaDorfBuHHjsG7dOsNx2wldaDGIYW7A6XQKYiMxMforXrQEmqgnAJjIIz8/H8xKKUUiEEoEdhVV44bZy7BuW1lDNyzvd8eoPujSJsWw6w8WbcfkV1ebDu3Atil4fOwAdO9gLdFLKOeptN0SAmB2oQsrqpteBPUujtqLsqJqqS+L88qcQsFULk7K+DrFe3F9rr4CubnOgTdLnNhS6xDKeIrDC16OSB7sqQN4+VP64igPTvTi4iy3UKLtyIZaB14udomKB1SASCgcm+oVpQ6XVjlAJYkXafZxaKIXl2YbK7zqfnkBnlfmU5p5wVOECikJAF7wny10gpdutVCRH5PlxmGqSz7n+lKRE+tqfHOmEpjn4oUTqPJCKMVqbNOcwMgMN45IMSZXtMSE8iQJGYUA4Nq+WeLCooqm7avHS7zH5rhx4D6ih3/TjldvPfTe0z6nKEO8eFepfh4UDPm8ev30+iFWQ5M9GJXl2Xdt9z1FsuDjUifKDX52jN7T9sG5flHmwM9VTdsyC5UxOjNq7Lk+bxY7RSJO7bnhGLhreiV4cVWu2zLZwzWmIjO/zCmUfu4T7vX+SR4Uu4FvK5xYX+NbaxJIJL1OSWuKm52zZfXZQAmAUJwLNSFjtOeomL1e4kKBQSQUz/CoTDcOTzYnN9X4sN8Xin3fO0qPRC9OSvUgywX8Vu3AokoHitw+Eq1LghdjLJCnXOMVVQ68U+pqss/9lYPlN+mHCocg3BTCj2OyQgCEYk20+0j7Xcp1AcPSPOI8bKtz4IdKhyBSiL6Vb6HRPiVB+2qxq+G7S9z4D0kZhTRT3uVvx9BU4MJMtykpx3V+vsiJLXW+tcx2AbkuHwOg/V2zirnVc9ban4tUUsBt27ZhwoQJWLJkiSnEzOjPigCK1Tkc8f5GA6LRlWP+7rvvDMdMkmTWrFlgksHWKAwBaNOmTav2Aoh6AkCW/muNRyt658RKAJPnrhK1bxVhUsDjDmuDc47qJEr4JSe6kJroanDj35ZfhWtmLsVfe5q6+yvvU+mnJwFr6UaTBEoA8JLyVEHzC27HeOCG3HpxEeQz75Q48Ueto9llSH1x2VALvFfi1FViqGRfmu0BLShqWVjhxIdlTlR7fFb+f2T6nlGryiQIXi12Yntd43/lsyQB+iZau3h/U0HrqkuMnxY2eiQM1lzaOc+nC53Cem8mxGZ8dj2+r3JiUaVTeCvojYLKK5X7GQVOcaHXk6NTPBid5cOEFtoZhS7s2td/uzgvxuc09XggQfFikRNranyeFxQ9IoH/XVk3KtVqYkIZh6KE0po5q8CF9fsu0mZzbx/nxXX7vAZ4AX+m0Im9BnNTt2NEAH1d7sA3FS7hIWGEIUkUKsdUxLhPzITK/N/T3Dg93Sva435cUOkUF3l/752b7sZJac0fpHfD/8qd4D7Ua0ePALCKPb9Nzxa78Nc+ZdBojNw9R6V48K99e8VsLtzjLxc5sXyfd07neC/GZbuRqwmD5N59q8RHEJj1e0yqFxdlBicXSCAEQLDPhdU9RwLlk7KmpJ4eTvwWXaUhxozwXFXjwMtFPiWdy3FmhgestqIWnvE5RS78UWP+Hcpw+az0HVWeVSR23i5pJJL8EQBKv++WOPFVRaN7jz8CINhroocXCYbZhU6h4FPoDXFFdlMSjFv3k1InPq8wP+Ns4bxMD05Obf4B4ZpQ+S91AzwrIzM86Kn6XWH/H5Q6BQGpJqLNSDk1PvTWGpPjwUEq4pTz4TfvlWIX1u8je/1hbv4F2//+GomkgFYSAXIl1F4H4Yr3N9oBVsoXtnYCgNgwFCAjI6PVkgBRTQDQ6k8WjAdIikQgHAjU1Xsw5f31eGPhFsPuWL5v1jWD0fegTPFMnduLh95ai/d+2NbsnZHHdsZVZ3RHbkb0uRIFSgC8UuzET5WNyiQnrVai+O+0mFNZoKVqh3Ahb24tOj/Dgw/KnEhzeHFQghe/VvncmBWhVX9cTtOLldpbgJfZsdlu4VarJ1RSZha4BAnR0KYTQpEfpCEVtO/TJf+NEp/yz7fpWkv3ez2hBe6FYnNFU1Gcf6p0IMvpRaoLooqCmqBg239P94jL3fZ6BwYle/FHDZqQCxzLaelenJ3uFhfLmYUuEZ5AoVX2/7Ld6K/jAqznvntIohcTc5sqaXyOFv0DEwC6CivWYGXenMeV2W68WerC5lqH6IvYMJSj1gv8UOkE10htGVTGTMyp/Bd6HOJiS8W52761+60KmF/elPSgNwcx117AfxUuvV50ifcp63+qSB6OkyQKvR+oqKa7gFNT3QJLhhcQVxJTygVamVdenE8xWljuEMp/ssPnIkwvCc55Z70DX5Y5sKKmqdKgJr3Ue4MeHFy7nokQ1n9aaNVEgB4BQOwXVDiEpZL7gl4xVarzwHGMyfYIbw8STvR4OTzZI7xbiPf3FQ6srG7qEUBF85pcNzqZhNJwH1H5X1zlO9Mku67M8aC3AVFGzxsqjWb8SDBzgdglAEJxLhQPDu5beoaQ+FIL9xzDdEj6kLikN9DgZI/wOOKzC8qdzTwCjk3xiG+RmXAfPVPkUzQpDKuhQqun5vM7+1R+c68hdft6CuNfdb73KvftNasEwOJKB14tcTUQhWbKaCjWRIub9ntPyz+/b3phZNrxGK2B2ptIeUZZE5K4RyR7cEm2vheM9lzxfa6b0TsvFbtEKFiy0/e7xnOtJ+p2+U2zGnZhutH2oz9GIinge++9J7Lm+5NLLrkExxxzjEjAt3HjRn+Pi7J1zC8wevRoJCQYh6r6bUjzgBUCoLXmAFBDQW+MrKwsJCcn24UwJp6PagKA8S/ciG53cCwJMbEicpARR4Bx/Y++8zvo2m8k/x3VRyT8U+S71fm49ulfG/59UI9sXD+iFw49MANOh42A6zDOPhACwMjC1TPBi6tN3I2Vy40yPVqQeTnmpVF5T+3mSuVP65pNa8qcQp8lTK0Im0FGqwrjXdUWZ7OLIduiNW1agatBOecYr6G1zoBo4IVseoEvVl8RXv5PVVmGSVao4+b5nF4lBSrEhfXA5TkeQWxo3Vk5hiuyfJZZWqGeL2okHvxZg7RroHYpN8KQnh7qeXHNOJdEhxf/MgipICFBN1a18kprPhWkeq9DuD/30SEp6B0wvcApQgQUIQaT8vQVHj6jxYD/rW+iRyj6xP/41OaXc2L6TKFLKMuKUOnpneAVZBG9SS7Map4ngev8erFTkBzK1dyKsqRHvliplqENsyFJQZdlkh+jMvVzF1A5/azCCcWBiTM8K93n3WAkWgLLH+bElvudcdUUYkCiRiHieHYZgmInz4TZGbZLAIT6XHCPPF3gbEJWMjSI4RH9koF/ZDQPA9L7Dvk7f1ol1cpee63Yie8rG63yXRO8uDCz8QyQ3OE+Uos2J4CVfvS+X2bfn1CvCcdDL433y1wNRJs/EoohbC8W+UheCs8WQ4G4dykktelRpY4a41l+It8pPK6430mume1zrvsThXGCEG/47dMJ48p3OzAt3+fV5G9fsB3FC6/aKwkAs2+H0d/CnRRwy5YtuPrqq7Fs2bJAhqv7Dl3vJ0+eDCriwU5WZ4UA+Pvf/47HH39cJMtrzUJihSRAa6wKENUEQEVFBUpKSlrz3pJzi1IEauo8mPv1ZsyZvwm19c2tNKNO6IJJ5/VqCANgFYCbnl2Obu3TMGpYF/TomBa1ir8CuR0CgErx26UuEfeutmRajTXWSxpIhXhinqeJOyrHxktWPHwWW0VoXaaru+LiSkX0+jx3w2XNbBtpL4Z81sySRtf/d0tdDUoUXdiZi4CKr5Fo30l3+lx8eQE3Er1kXLx06rmV85Ja7kYTl2ytYuSPANCuAS+81+WZW4fnFjvxo0qhsBr7rlVelX1yRY55jgQtSUFXWOYcyNp3KddiSWX0ifymMcxW8gfoKXEMi7ggwyPc5o2EbvfTC5smUDsz3YMz0s0tudqzZoUAoCcF3cnVwv1ErxijhGJqRUJ5j7HmY7KNSXQtyaMOMTHCQfsO3Z8n5LiF9TvYYpcACPW5KHb7kuGpSUUqgWdnuHFiqvF5p0v45+WN60kPJ37/1Pkx1NhplWYr51X7jhVlPhwEQKjXhB4wU/JdwtuMwv9LUoreSUaifYfP+SMN3i91isSg/Cmg94bZt0LpVy9fjrYf9feI5Pj4XA9IqpvJR2UukWRSegAE9sVZtGgRmH2fMfr+pHPnzpgzZw769+/v71Hdv9OIyVKA06ZNC+h97UsnnHAC7rnnHvTo0SMo7Wkb2b17t8gBQIyMhPkKbr/9drBsXmsXhgHQ26K1SdQSACx9UVhYCJYAlCIRiBQC2/Ir8dxnf2LeLzubEAEDumVh2lUDkZni+/h5vYxH9gak9Hu8XuwprhHVBuJcBinTQwCAVilRuuBllq7TzCZOKfMAe+ubJ3qjqyItrFSA/OXW0yqfRoqu0TQZckDrlmJI0XNfN3qX5MXUgjjsqGt8Qi+8wOjCZkVZ07rRWrG86hEAjFm9OsfY4q2eo/ayT6WQpAiz2+uJ3Us429CumxXrFN/TKq/+yAllvLxc85KtXH39vadnXddz29XioafE+bv8sw26YtM7RMm5wP9m5b1ACAAt9tkuhmx4QELKTOz0pUcYWMFPb33NvGRa8vmySwCE+lzo7TmGqZxvUP1EmbvdeWgJAytnL5B9HQ4CINRroiX0rBAfXJcXilwiV4giZhirrfn+vrXq/a5dR/6NORjo2aSQ3Nq9QY8SJk81+10lGflisROXZQdWgaYlZ7I1vBvupIArVqwQVQisEA5m+F566aW45ZZbhFU6VLJy5Uqwnz179hh28fDDD4vQg/1BWBUgLy+v1XkBRC0BUFdXJ7L/kwiQIhGINAKM89+ypwK7i6uxaWeFSAR42qD2SEs20Lb8DJjbOr+0RhAL7/+4DbX1Xky/ehC6tU8N21T1PADous4Scox5rnB7hZurcgKptDM2mm6RQ1N8CfGsuvlqlRl/ip0aBD0Xe7Nyg3oAMh6c5fbUYhSDa0eBUtrTu3j7s7zqEQBWlC+lT+LCRIeMT+YuZP4AM4tXOAkAxqMzVlyhMqyut90xBkoA0KOEFkNm21bEiiLPZ7X7w8p7WiugFVIpUPJF60Vh1lege1Ab/02F6+JM88oSgX7Y7CrOoT4Xge45u4p2ICE7nPtje11N8mJ0jffipjbGpKLdcRkRGv5yAITyW2V3jyhz0BJZZl4ZeiFbge5prQeb1pNJeEwlGodZBdqvfK8pAuFMCsiQ5oceegizZ88OaBlCFe+vN5i5c+eK3AJG0rZtW7z00kvo169fQHOJxZcYCpCbmxv0cItIYhG1BABd/xkCIEUi0JoQKK+ux4KVe4XS/+uGoiZT+8+Fh+CC4w4I23TthAC0dFAtIQB21UPER6pjw+0oyhy73uWNtdhphdG6LWtxMXpOjUkgcd6BKl9218KoXJ4VpTxQJdSuIh+IUsF3AlXGAlXkA33PjlKuYBEo9nb60tuDzDA/wiDhpdE68b/bPZNW93Ggyp2/9gM9F4HuObuKtnYdrYY9ab9f/jwH7I4r0LPqbz3490DXRLtHWHaPuQ9YxtJMtGfMzHNATSIzHIxJQgMNeSFxThKd32CKNsRNGTOfG5LsxVkisak0hlnZQ3afCWdSwLVr12L8+PFgDgI7Esp4f+04qHvdeOONmD9/vuEQTzzxRDz55JPIycmxM42YfzYzM1NUBmgtEpUEALP/MwZFWv9byzbbv+fBfALLNhbhre+24rvf9jYpMahGZli/trjvkr5glYFwSKwQAFprYyDKhl6suJEb51RWDlAl9PMXh87x6CkFofYAMNsj2vrztCjx0spwDiVBnCQAXGBGb0WsWPL5bCAeAHaUcmU84SAA9M6Fv33L8ekp5dHiARDqcxEuAkCbf8NfzgBl3tr9GQ0eAKFek2XVTlEdg4q0IlZyc2jPmBnG6rwXVn4T7P6Gays+qN8nocGqAGeke03zytjtUz7vQyBcSQGZC4C5BO677z7L0Ic63l87kIULF4pQBZZgN5K77roLzAEQ7OSDlkGJ0IPMd5Cdnd1qQgGikgCgWw7L/0mRCMQqAozr37CjHB/9tAMf/bwdZZWqNMA6k0qIc+LMIzuKkoFtMsNTMjBWCAC9BIJ2rY16l3YjBVgbs8nkcJdlu9HXoCwTl1MbSx1oDgC789JuJVrQPi5zimz2TNbIxGG0VDFkguXyWEO6bt8lWRIAkgDQC4XQxifrfYP1QjyiJQeA3niDeS7CRQBoMWZ1hfP9JBoMJLQlUh4AwVwTvVwWVvLE2MmzoP69tPLtDOTusqaapRWblkNVt8PfFZb/HJHuRl+dSiqB9Nna32Gs/19//YXFixfjt99+w+bNm5tMuV27dhgwYIBQeKmcM/TYnzAp4PTp03H44Yf7e7TZ3xlXf9NNN+Grr76y9C5j8e+44w6kpKRYer4lDxUUFAjXfzPrf8+ePUUYQ+/evVvSVUy+S8KDHgCsfNAayI+oIwBk8r+YPBdy0PsSAe4qqsL8JbuEtX93UbVfXHp3ThdK/xG9c5CSGB7LvzKoWCYArFh31ODrXYyNLnG8mM4qdAlruSL+anZrk1wZVThQjymYIQCb6xx4t8SJTfss2iwTeF66G/2TvQ01wwNxyw/UCh1IX8TG7nuBKmPsKxBLfqDvRasHAOfDOOh55Y2lA+l2/H/ZbvQ3UTC0OTXsJK/0+1HUPNCSEIBQnItA95xdRVuvHyq1LD1nVGxBGy5F8nJMlhuHmayl3XEpy2P3rCrvhWJN2Lb2jGW6ILDqZJI0U23VJ6ZMasvQAT1Rfy/o+n9ptkeUDA22MGktv+VLq50NZK22D46VHgEXG5RiDfaYYq096hFMtvfuu+/i9ddfb3HiPb35n3baaWAivDZt2tiG54cffsA111xjmmRP3ei1116LiRMnhpQEsJoU8dZbbxUlDV0uf6mfbcMSEy8wISBzAbSG6gdRRwAwUQZrUNJVRopEIBYQKKmsw4KVe/DWt1uxZkup7SHnZSTi2EPzcNrg9hjYPRuJ8eGpBBDLBIBVd231Ymjna1ZWSyn3pHiU+lPo1fW3mSzx9DSPSMpnJsEgADg+1n7/qsJ3WWQM6/A0N05Lb1T8W3JhlwRA8xUMhDiIZgKAJSZZ2YBZxRUxU+i1VTUYWjI22y3qoodCAiEAQnkuwkUAEEt6AbxV4mqofuJPoed3gN8uhvlwNY9I9uCSbI8hYcA+wkUAhHJNOI899Q5QoS/Yd3X0p9Az/GV6gQsl+55ndQ2WsiR56o8A4N+t5MpoyXlgGBe/7dz/PKN6YqXkaUvGEIvv0opNCzWT1Jm5sQdjboFa560q2+oxXnbZZcI6H4pydAy7fv/993HbbbeZYkaPh6eeegoHHBC+XFXBWKdgt5GUlNQq8h9EHQHAA1tWVibj/4O9Y2V7QUXAaly/3U67d0jD5NGH4tADM+2+avv5WCEAtKXhOFF/ca1WLnBmrs68cL1c5MTy6saSdKx1fmV28zr2iyqdoEWU7/DSydrQo7PML916F2/+NzshALwTcoyLq3xjpOX2n5luUZZOTwKx2EkCoDmSrY0A4Ay31TnwTGFjbXuSWKeyxGdG031MXYlhJL9U+qqDUCEdlekG8waESuwSAKE+F+EkADiX91jBpNIpQnoorMIyPscDJvdTy+81DrxQ7BKlKkUW+QQvrsp1+63UEg4CINRrouBAT6yXi1wo38e98pt4QaZHJNxTC0msOUWNuV5I8F6R4zElsbTnvmM8cENufUMiv1Dtf451frkLP1ToEwEkLq7L84Bz2J+FSixd12mV37hxY9igoNI8btw423HhTLbHcn6ffPKJ5bGOHDkSt99+O5iFP317aZMAACAASURBVFhCMuLtt9/G3Xffbar8k3h45JFHcM455wSr65huhwkQSQTEskQVAcADzNj/6mr/rtOxDLoce2wiUO/2YOPOCuHe/8WyXX7j+pVZ9uyYhuP6tsHgntno1j4NSfE+C83KP4vx3Od/YtXmkiaAHNg2BY+PHQCSAaGUWCEAtO71xMROHWY+X+nxlX3bUd9o5aT75tgcYys9r1OflDrxdYVPuaewFvvQFK9wqS12A99WOLG+BqLcHRNInZHuwYlpza3veuvYUg+AT8uc+F95o2LgzytCEgBNVyEQRZ4tBPJeNHsAKKjQ4shEautqfMo9T0rXBC+OSfGic7wX62sdQgnZve8MtY8H/pXlxkHxoVU87BIAoT4X4SQAlLX5rtIprMGKYsvwpcOTfaVYGd70U6UTK6t9CiK9gI5P8WBEpse0jrzSdjgIgFCvifpkk8x6pdgpSC3uTCbQ65Xoc+/PcgG/VTuwqNKBIrdD7HF6rjDkhdZ0M9EmZSRJdm66Gyel2dv/JGrmlzlxWY69zP48n28VO8CEh+oeOQd6fJ2dvv96zVJnoNV/5syZIbf6a/cIFWOW9xsxYoTtuHA7yQeVfvv06QMm4TvmmGNs96cdOw2utOgzn4E/GTNmjMhFEOtKr795Wv07QwAYCsCQgFiVqCIAyEQxAQeJACkSgWhBYHdxNT74cTveX7TdUlw/x00l/tyjO+OMwzuALv4Og6BNehI8/ekGvPRl08Q0o086ENed0xNxrtB9XGKFANC6HBNfq2WelD1U7HZgan6jhZNenhdleYS13kx4iXy+yIlKr0OQDgVuB6o9aFCQaAFlRuiByV6RaI8WJ6vSEgJAq4RYqcMuCQBJAPjbmwsrnPiozIlsl680Gd2jlaSRVHhSHMAB8b69zjABG9vdX9eGf7dDAITjXESCAKDyRw+NnXVAXhzEd4ikpqII8rtDcpLE5MlpXlsl40JNAIRjTdSbh5gwDOK7CifaxHkFaVLm9pG0ym9HusvnRfa3NOtZ9b+pcODdUldDFRW2ZTf8hWObyfwybjQpQcs1IPl2RY4b7f2kAlJ7nCnzpnfaDbn7JwFAJfb+++/Hyy+/HPA3pqUvMingtGnTMHToUNtNLVq0CNdff72tPAUkHUaPHg2GBXTq1Ml2n8yRsGrVKjz44INg1n9/0pJ8B/7ajtW/MwkgkwGGIiQjXJhEFQFQVVUl4v+lSASiCYF128owYcZSFJbVmg4rPSUOI485AGcc3h7dOqTBaaT1a1rJL63Brc+vxNINjXufyQGfHD8IbUNYESBWCADC9VGZC5+V+Sw6ivhLiKWG+a86B57K9ynylE7xXlyf29ydX/0OLTUvFjmFm7Oey21L92hLCACtV4RZ/WplnJIAaLpigVjy2UIg70W7BwDPFa20X5Q7BZlFy360pHiyQwCE41yEmwBgbPvsIhdIhDKhX2+TaiSBfJP0SkFaCUXSlmc1SqoajjVR5k0VeG6RL27+1DRvsxCWQPBR3tHmDFD+u1FIhl5fwhOizIFT0tHEYs/fAuYjOD3djRNT/XsUaHPU0Ivhxrz9jwBgxTCW1GO8vx3JysoCLenqRG5MGtiS0IGTTz4Zjz32mG33fCrjH3zwAZhcz27OAs6DYQGjRo1Cr169/FqjaWRdtmwZXnzxRdGnFRk4cCCmTp0KZv+X0hSBhIQEcA3i4sKbwDtY6xBVBADd/3mgpUgEogmBypp63PnKany1fHezYbF8H5P3nX1URwzolhWwxf65zzZh+scbGtpvl52EGVcPCmkYQCwRANoETwTKitKrAKpOjmXFdVOpyVzpZgypG8dauJTZ3bMtIQC0SpGVsoO0HL1R0phZWnth5/WR/iZqq67MAdB8VVsjAaC4aGc5gYm57mbx5Xb3djCft0MAhONchJMAKKgHZhS6RNjF39I8ODcj+N6RevNhBYhxOcYKpTbW3ux7HI41Yf/qPANdEnwErx2PLCt7VkvkKe+w4sCFGW4MMMiFQSTfL3VhYbmvNOvEPA+Yg0YR5beA3mTX57nBKgNmwjKvTxc4Ub2P0N4fPQDo9k/X+2eeecbK0uHggw8WivLpp5+Ojh076irLbHPlypX48MMPhYJstxx5oEkBW0ICKJPv3r07jj32WFGasH379g2eAdu3b8euXbtEGcSvv/7alqeBVP7Nt1asewFEFQHATSrd/y19y+RDYUaAcf8Pvrm2oddBPbIxalgXHHVwLtKSWs7+fbc6H9c+/WuTWT1z3RAM6ZkTkpnqxcRbcSMPdDBaRTKQOsrajNgci5UESNos570TvBifa3zJoqWNWdG31zmQ5OCzHvQMQYbzlhAAWo8GYsHL47W5zbNY8/Kp5DJQ3Ln5vLqUFRUNkgNnZ3iFi7cikgAIDgHwQpELv1Q13uqtWOy02DNGmcpBnsvcQmjX24Ax0Uwex9CWLvHeJq7JgZ73YL5nhwAIx7nQU5itZIS362qvuIuvrnbYDnmyi//UgsaEeHyXSuqVOW700Hz3lG/Jwkon2ru8oFVc+aY4HcD5Gc0t2OFYE47563IH3i9ziWSJ/ggMu/gozzOHDD3JuAe0wv/CMzogyYM+SV6BYaEb+LXKibU1DhGKYFQhRtkb1V5rFWTUmO6POQDsKMy00NLF/uKLL7ZVRo/VBObOnYs5c+bYIgICTQpoNRN/oHvX7nsnnHCCCK3o2rWr3Vf3q+dZDpGlIGMxF0DUEAAs/8f4fykSgWhEYNOuCjz45hqc2L8dTh3UTsT1B1OW/FGIsU8saWiyQ04ypl89CN3apwazm4a2tDHxyh/OTPeIRHbBFq0yQ7f6y7Ld6GvDnVWbSZpj9JftWvuOv1JPbJNEw5slzoaYUcbWDkryNlzq1NjkurxICTBNgx4BwNhqZq32J3p5EfgOx/qPDA/6J3vBuGEmbWMCsXK3Fz0SgE11jRd2YkeLFUuFfVjqFJdTbVjEB6VOfF7eOEGryRe1GFolfOwoe5xvvtuBafkucdFWxAqGjG9nUsgtdY0XeX9JFJX2tR4AVpR57TtWqljMK3Pik7JG7K1iqCUAmC3+BpMs4bMLXVhR7cNBSfw3IMkLWhXVW5v7g+7O4Q4N0NsTF2e6cYROtYtwnAu9b6eVvWOX8NNaebn+DM84NNHTLGEdY9FbkgVe7SGl7HNaz/sleUWeFJKFS6scWFLlFKEI/G+sQz+32NWkVj1JyH9keYQSTmWZ5VBJNk8tiMOOuqZftWB+q7TnWUn8x+8gz5paSHRzHweav+LnSgfeKHEZluYz+3aTSL5axzNBvTeMKheo22VCyM8qfMmE/ZWo9fdbEot/X7t2LcaPHw8m0TMTKrH33HMPevToEfA0//rrL9x7772iwoAVaUlSQBIb7Gfy5Mm2LPVWxmXnmTPPPFOMgZ4EUvwjwFwA/CfWJGoIAJbEqKioiDX85HglAkFBYNnGIvy0rqChrZTEOJxzVEdkpSUEpX1tIz9XOcHa9WqLMJ+xE1dvZ2Ds6/vKRnWCl69AXFp5lXu92IlFVY3Z7zkOulOOyGiamIxhA1TklazmtG5elt28fJZ2Hlqyws48eblMdgKd4/wnSqPS9WJR04vkgTZcVxlL+mm5z+JlJop7apwTeL7IZ+nVil49aTbLuFRarxTh5ZQZs2lhMxPteltN2qjN9UCrIt2eT07VJ0X0MLSyh/Xiea1Yv+kp8URhHPLrG2fvrxyY3jtck2ty3eikKeWmtBoo9lSESIhsVhEbVByvyXGDe0tPtOSE1f3OXUEij+3Tq+aUNP9ny2rb6ue0JBT/dmyKRyTx1JNQn4tA9xwz9fNcqLaOKNl5aZa+q72W+LCDHc9bstMhFF1WLTkyxbwiAC3aT+Q7sUtVJUWvP5JAQ5M9GJXlEYQAS0Jqf0P4Hq3fx6R6MDzNRx6Eek30vDKs4iX2scMLnkmrSRS5lm+VOnW/pUb9GpWR5fNacog490/04LzMpmQPT/A3Fb6KEPRsC0cZTqs4hus5uukzCz6t82ZCJZb5AWidbamwT+YZmDJliqU4/ZYkBSQJsGTJEtCTYM2aNS0duq33SV4wseCECRNiOrmdrUkH4WFa//Py8mIuF0BUEADc8Hv37gUTVEiRCEgEQocArTFUnlmGiP+/VngZomWHFw8j5cTO6Kj8sIwelX/tRZGX1MEpPpdHWubtCK3atJAyS7laqIDzH7amZOun0joszQN6N1ixXtK9clahq1nbdsbHZ4lltwSvKDVIy7kivLjx8sy4a5aiUgv/jSXXzkn3oHeSubWVLbI0FS+jeugp/Y/ZV+LKyDpK7EmMsF9FuDdofSbOWoKBVr4LM/XHx/e+Km9aOlFpkxa/v6f7SpdpY3P53oIK33vafUkPC3qlHJPSWGWBI11f4xAK1V4Nhrw8H5fiEaWxtFZRvsf8Du+VurBZk9NTuXQPz/A22/vKe7x4b6htmoxSeKEkejFS58xw/79X5sLyqubvcG/8M6v5OeP+4N4mHtozY4Y9+/q43CX2lnbNaAW9MMsjwju0lk+rypm//c/zzBKYJGwCta6q++DR/rXKgbdLGuu6K3/n/hme7hFEgNYDJ5Tn4o8ah1D8GB6kFrM9x3msqHbi3RJf6Tm1mM3DqlLub134d70zrn2P371nCpt602jHyvNL4paiJSiIAUtCnpbWvEJEKNdEGSNL/xl9C61gpDxDpZrf3xMMSEflOZJsJKOVcoNGffBcHJ7sO39GOQn0vEOU3xD+drSN97XOXBCsIEA8WQ3ikqzmYRp25hqLzzJr/ZVXXmmqiIcia71d6/zRRx8tSuwFakXfsWOHcMG3mqyvpWvJHAIkVk488cSYdGdv6fxb+n5qaioyMzNb2kxY348KAqCurk64//OASZEISASCj0CgVj47ifbUoza60BjNzKp7s/p9Xqx/rnSKms60XCllsRTLZFsXL14eHJPaXOH0h7C2lrS/583+rnb7tLsO/rJx84u5uMqJL8oc2O32KX68cLKU1N/Sfe79apWDybt4aaUbc7LDi0EpvOw2VkOwa0lT3N/trrfill7qBp4s8GU4tyK0mFKZYciCFVHvX6MEXkbtKNjbeU/Zx7vrYWgd1fanjLFnIkSpSnquWBEFe7uWYr09pa0zb6V/vWeMYpzttmcHc70Qh2CfCzteQeo9Z+e8682DYTwsD6d4MdnFUf28lfAnnsMPy1xYVuX7nlJIsPRN9OCsjKbWaO47hgCkO4FjUz1+y6AGe020WLB9JdcJSbSWCBX1f2a6hYeGmfCvzNFA0nOb6jeI5yDd4cUhSSREvH6TavL7yVAchnfEOx34swaC2CQBqJ4Lx8V1HJbW/NvekvnGyrtMEn777bfjrbfeMhwyre+sa89keKGQn376CbfccouligGBJgVUxs3Q6E8//VRk4W9JhQIzHGj15zjHjRsn6tpLCQwBVgLIzs5uUlkisJbC91ZUEAB0/S8tLZUEQPjWXfYkEZAImCCghBrwkkvPAUqV1yFcvwtVVrwyD0SsvSJqzwPlvxklx5ILIBGIFgToPfDsvkSATAS5qx6o80AkeWsIGXEAe+uB2n2Zxzl2KihaLwWreSKiZe7RPg6WZpxf7hReLblxvpr2JM7U7vpV3qbfJRpTmCFeq75ayY8R7XiYjU/xYsgVIVhekXeA+5MKdv0+MPg1p3Kt/Dvbq/F4G3K+KO0zrGxSnjvgHC+xjGO0jn358uUYM2YM9uzZYzhEltO7+uqrweRsoRI7JECgSQHVY2dCwtmzZ4swBLulAs0wGD58OK677jr07dsXzGgvJXAEiB/JFP4TK1hGnADgDxVLbVRVVQWOvHxTIhDDCOwqqsZfe3z5L1xOB7q2S0V2egKc8oMckVVVlH/mSWB2b7q92hVezhn2wCR8tOBYSRJmtw/5vEQgGAgoyj/d08dmu0HPAjtCTxyGVcwvdWJ9rQNxDuBfWW4MMSiJZqft/f1ZKv8MxRmU5MEl2fZDK+jRw28Qw0mYhd5KwspYxVxR/hMcXkzIaV4Nxd+8+J1eU+3AvHIndtQ5hOLPqirqqij+2pB/Dx0C1BVY8o/J6YyEteqpKPfu3Tt0A9nX8qJFi0R1gW3btpn21ZKkgNqGWdLv7bffxuuvv+63X6NBsSrCyJEjRUnEXr16SXf/IO6U+Ph45OTkhJR8CuJwEXECgHH/JADo6iJFIrA/IvDJ4h3478urmky9R8c0XH5qV5w8oB3imb1NSlgQUJR/5klgLoSrc9wtimdWEphJAiAsyyc7sYmAovwz5OXcdDdOSrOn/Ku7UzKx76x3SALA5jroPa4o/wwN0FbnsNu8UpXjoATgxjz9pIN224ym5xXlv9ILjMlyi2R+gYpSWYSEgCQAAkUx+O+VlZXhxhtvFC7xRjJ69GhBECQlJQV/AJoW7ZQibElSQL2JMGx69erVWLBgAb7//nuQjDATWviPPPJI0OLfv39/W+UQQw5kK+uAeQCYDyAWJOIEQE1NDYqKisAamFIkAvsjAqs2l+Cq6UtRUd08Ceawfm3x31F9kJMemmoA+yPeZnNWqiPwmWBYMZXY4dbueiv3UewhQBWJsfaLKx0iRtmsVKDV2THmnWEDdkt8Wm1/f3mOiSbnFPpyY5yV7sbp6YErtMRMyRPRI8GLibmtiwCgos5qJfRCoYcD3fZb4sys5EFh6Mv1eW6RT0VK5BHYsGGDiFNft26d4WAefvhhkAQIl9CASY+DBx54wG+XAwcOFEkBu3bt6vdZuw9wHAylZjU1eglQmJWe/9ADgZZpKeFBgKEnbdu2jYkwgIgTAMqmDc/SyF4kAuFBoLrWjfzSWhSV1+KAvGRkpMYbuvQXltVi4tPLsGZLie7ghvTMwYNj+iEvQ5IAoVw91q1+Kt8JXgADSUqoHRuv7LyYbqp1WCqdF8q5ybYlAloEvi534P0yXxnJYLiGK6UVeXZuyK0XZ0iKfQSo9E8rcIlKA4EmYdX2ymoZP1Y5TUtq2h+pzhteL+oL8hGXmweEKYSNpV6/rfBVQgmGp5VS5pFVOliqsyVkQlAwlY0IBBh3f/7555uiwYz5oUr+Z9QxExOy3CDj8/1JS5MC+mtf/j06EIgVL4CIEgAy/j86NqscRXAQYBGLddtK8cz/NuG73/ai3tNotcnLSMSoYV0w6oQuSE5smpymts6De19fjU8W7zQcyJlHdMB/LjwEKYnSHBGc1WreylslvtJrFCbuOy3Vl/k6EFEyUn9e4US/JC+uyJYXyUBwlO+EBgFmeJ+S7wJJLwrrtl+ZE3hJMSqtc4pc+LPGgQsy3Tg2tWUW69DMOjZa/abCgXdLXVB+Po5I8eLSrMC/H4tYs77EifbxvlACo1J0wUDHU1mBnffchuR+A5F9wWg44kL7e8VkldPyXQ2JWFkmk277TJYYiLACx9OFTpFk8cocD3onyn0cCI6heOe9997DxIkTDZs++OCDhTW+R48eoejetE0mJbzpppvw1Vdf+e07GEkB/XYiH4goAqwIQO8LpzO6WfCIEgB0+9+7dy/c7tblkhbRnSc7jwgCNXUeofi/9MWfTRR/7WC6d0jD5NGH4tADm9YLJQkQF+dARbUb2/Ir8caCLZj3y86GtuKcDtw1ui9IBEgJDQJTC1xgnW9FlLrw52U2LX/lr3dWBXir2IFl1U60iwssIZW/PuTfJQItQYDW+ifyXSIxnCJMesYa76ekeWAnfzbPzOslTlGjnGUnA0lW15K5tLZ359JaX9l4ceQXia77IzM9thLS0TX+4zIXFpYDqa7AEjzaxdZdWiIIgIofv0X2BRcj78pr4UxJsduM5ef5jWWZROafUCTb5QUrWWhLoJo1ytfZ1tslvmSJpweY/NXywOWDthGg+/xDDz1k+F6fPn0wa9YssJ59JCQSSQEjMU/Zp38EWAWAXgApIfz2+R+F/yciSgAw8V9+fr7/UconJAJRjEC926f8z5m/ydIoD2ybgvsuOQx9D2pKAqhfpjfBRz9vx32vrWkgAQ7unI6p4waifXboE9xYmkgre4iJst4qcUGbiYFEQNs44JBEL3omeJAXB+S5vA2WNJYGrPA6RK3uVdUObKnz1W/uEA+My3b7rQHdymCU04kBBKjwPFvkq/euFVqID4r3olei7x+68pPI4pOk6qnol7iB36odWFPjwN59XgRUuEZn2yMPYgCqsA/x9xrG/ztF2VG18N+yXRC14ume3jEeyHV5G8rUMXSJlusNtaxN78SfdQ5UeYBMpxf/lx16a3bd1i3Y9chkVC5d3DDstONORLtb70Jcdmjqi5PkYLjEX7XN93GKw4seiUCvBA+6JwKpDq/4dlP4HpP98du9vMohqlcUux1gIMFp6V5R+UW6/od965t2OG3aNDz66KNRSwDQkDlnzhwRDuBPgp0U0F9/8u/hR4CJKFlxIZq9ACJKAJSWlga1pmX4l1j2KBEAfliTj+tnLTO1/GtxGtAtC49c3h9tMhMNISSxMGveJjz3WSOxwDCAC447QMIeIgS+LHfi0zKnuCAGKiQMBid78Y8Mt4yDDhRE+V7IEeAef6HIJRT5Fmx3oYCele7B8alSaQrWov1a7cQbxT5rdKBCBZYEDpOZ5thx6bDZobe+HqWfvo/dUx+Ct7ZWxP8709JR+9efoqWkQ/qiw10PIqHLQTZbtva4qGRR5BLEa0v2MT0HRmV60LcFFQSsjVg+FQgC/giASIYAKPOxEwrApIBTp04FSxdKaX0IMBlgdnY2EhKiN3dXRAkAuv+znIUUiUCsIsBkf/e8tgbzlzSN30+Ic2LE0E448uAclFTUifj+XzcUNZnmRSceiBtG9EScyzhOaFt+Fa6fvQwbd5aLdw/vlYNHr+iPzBSZ1TVUe6bQDeEJsLbGZ8m3KlT8aZk7M82DnjJ21Cps8rkII0CvlQ/KXNhZB1sKVLITGJTkFXkyMpw2DkqE5xsr3TOvwodlLiyt8lnyrQoVf3ofnZnmRv9kn+dGqITKf8GLs1Hw0rPIvfQKZJ17oS8BIABvfR1qNv6B4vfeROWyX9Dh7keQ3KdvSIbC3fdDpROflTnB77ed3cj8F8emeHBauiek+RFCMvH9qNG5c+fi3//+t+mM3333XRx11FERReWzzz7Dtddea8m4efHFF+Puu++OelfxiAIaw52zAkN6enrUVgSIGAHABIA7dxonPYvhNZdD348Q2J5fhYmzfsWfuyoaZk3r/uR/9UWXNo2xj7Tmv/fjdjz69roGT4H0lDjMuHowDvMTCvD8539i+sd/iPaZC2DaVQNxTB/fJUtK6BCghZRxoUsrIUqbVXiaEgIueEVsbXuXF4clezE02dPgjhu6UcmWJQKhQYCW1EVVTqytdmCv24EqL0SFAEUYGpDuAg6I82BoqleExITQsByaScZgqwy7IBm5qMKBrfVOlLl9LuyKkHhMdgBMgHdIku87FGgSPFvweL0omfch8mdORdsbbkX6yacbZv53V5TDmZAAR3zorWH8VjPx4foagHu62tvoGUAyJMnpC4vomuDF0BSvqIARSpLEFqbyYUME/CUB5ItUpseOHRtRFFmK78Ybb8T8+fMtjUMmBbQEU0w+RC+ANm3aRG0YQMQIABn/H5P7WQ5ag8CyjUW48oklDUp9ahKV+kHo3y2rGVZ6uQLoJXDbhYcgPs7YC2DFpmJMmPkrKqp90emjTzoQ151j7jkgF0oiIBGQCEgEJAKhQqB28yZsmzQe2aMuRfbIUWEr+xeq+ch2oxuBX375BSNGjDAd5MiRI3H//feDltdIyrx58ywTERwrkxtybkweJ6V1IcA8ANGaDDBiBEBFRQXIlEmRCMQyAkv+KMTYJ5Y0TGFYv7a475K+IBGgJ3tLanDLcyuwfFOx+DOfmzJ2AI7onWMIQ2FZLSY+vQxrtvjOS7+umZg2biCy00JvTYnltZFjlwhIBCQCEoHQIFDw0jMo+/pzdH5sBuLatA1NJ7JVicA+BDZv3ozx48dj5cqVhpgwnp6lAHv37h1R3Hbv3o0JEyaAlQGsiEwKaAWl2HwmPj5eeAFEo0SMACguLkZlZWU0YiLHJBGwjABj82md311ULd4ZPqQD7ryoD5ISjJ1jv1i2G7e9sLLBa8DfO9o8AznpCZgxYTBYFUCKREAiIBGQCEgEwomAp6oKux64Ew6XC+1uvRvOJGuVabw1NahasxKVv/6CqmVL4EhMQsrAIUg78RQkdOwsvQjCuYgx1ld5eTluv/12vPPOO6Yjv+uuu4T1PZLWdFYEYMUCli60KjIpoFWkYu+53NxcJCYaJ/yO1IwiQgAw/r+goAAMA5AiEYhlBLTWeX/KPOdaXl2PO19ZhW9W7BFTZ1z/lHEDcdyh+nH9eokGZ08cYuo1EMuYyrFLBCQCEgGJQPQi4C4uwrabJoiEf8zw70xJNR6s14vaHdtQ8uE7KHprrqgU0ExccSKMIG/sNXBGee3s6F2V1j+yZ555RsT5m8nRRx8tFO/27dtHFJDPP/8cY8aMsTUGhjCwjCATx0lpPQgwBIChANEmESEA6uvrUVhYCP6vFIlALCNQ5/biobfW4r0ftolp9O6cjifHD0Jbk/J+fG7x74WY9Mzyhrj+oYfk4sEx/XSz+zP2/46XV2HBSh9hQLnr4kNFlQEpEgGJgERAIiARCCcCnsoK7Jz8H1QuX4pO909BypAjm3XPCgFVvy1D4asvouLHby0NL2P4WWh34x2SBLCE1v730PLly4VSzXJ7ZjJ58mRcfvnlEfUCWLt2rfBE+PNPXzlMqyKTAlpFKnaei4uLQ05ODvi/0SQRIQBqamrAEAC6yUiRCMQ6Ap8t3YVbX/DFpVnN0l9X78HDb6/Du/uIAzOl/o8d5ZgwYymYP0ARSQDE+q6R45cISAQkAjGKgNeL/NlPouDlZ4UXQO5lVyH9xFPgTElD/d7dKP36M5R+8gFqt/5le4Ltb7sHmWeea/s9+ULrHEr5UwAAIABJREFUR8Bqhv0+ffpg1qxZ6N69e8RA2bZtm8gDsGRJY44oK4ORSQGtoBRbzzAcJTMzM+qSAUaEAGDsPw8yQwGkSARiHQEq5tfPXt6QpM9KGADnvGFHGa6dtRw7C6sEBN07pInkfp3zkhsgKa+qx0Nvr8Oni3c0gemZ64ZgSE/jxIGxjqkcv0RAIiARkAhELwLVq1di66Tx8JSVBjZIVxzi23dA3a6dgLvRGzRl8BHoeP8UuDIyA2tXvtWqEbASBkAAxo0bh1tvvRUJCZFJllxUVIRrrrkGCxYssL0eMimgbcii/oXk5GRBAjidxhW/wj2JiBAAZWVl4D9SJAKtAQHyWG98uwWPvL1OTMdfTL8yZ7730c/bcd9raxoSAp59ZEf858JDEOdyYPmmEjz96Qb8uqGoCUxd26fiqasGoZOKKGgNOMo5SAQkAhIBiUBsIEAX/4IXZ6Pg+VmWB5zQvSeyzjwXacediLj2HeFwOsF2yn9YiD2P3Yf6gnzEZeeg09RZSOp1iOV25YP7DwIbN27EVVddhTVr1phOmpb0OXPm4IQTTogIOC0hADhgmRQwIssWsk5dLheYDDCawgDCTgB4PB6UlpbKCgAh22ay4UggUFJZh/+8sBKL1haI7g9sm4LHxw4QVn0zqaypx4NvrsUni3c2kAfMB7B2axnySxtd/tVtXHF6N4wb3g1xruhhEiOBuexTIiARkAhIBCKHgKeyEvlznkTRW68aDsKRkICM085E9j8uQkK3nkLp15PKJT9j++2ThEfBATOeR8rAwyM3Mdlz1CLA0OEpU6Zg2rRpfsdIJZoJAbt27er32WA/YFQKsG/fvmBpuGXLlpl2yaRx9957L0aMGBFVVuNg47Q/tcc1ZULAaJGwEwA8vGTGZAWAaNkCchzBQoAlAW98Zjn+2uMrb0kS4J5/9cVhB2XB4TDuhTH+N8xehu0FvlAAM6HbP5MF5mVExq3N3/jk3yUCEgGJgERg/0HA6/Gg4ucfsHfmVNRu/ENMnEp/yoAhyDpnJFKOGApnqjkRzneU0oJlC75El+nPIbn/oP0HxBieKZN579y5E6tWrcLKlSuxevVqcb9n8juWPqM7O62ehx56KPr16wcqwB06dGiRJfT3338XLv5//OHbb2Zy6aWX4o477gi74rVhwwYxxnXrfJ6higwbNgzXXnutUO6NSADmMHjggQcwZMiQiCYy9Iet/Ls9BHge6AUQLRJ2AoAfC5YAlAkAo2ULyHEEEwFm97/pueUoq/TFNDIcYMTRnTD6pIPQKTdJWO09Xq9I6PfTugJ89NOOZi7+RuM584gOuOn8g5GZGh/MIcu2JAISAYmAREAi0AwBKvee8jLA4wGcTlHuz2GSyZrVAejS7+85I6j3zpyGsm8+R+cpTyPhgAPlikQpAvTkXb9+Pd544w3Mnz8fTHhnR0gKnHfeeTjnnHPQq1cv2xZu6g8zZ87EQw89ZKnbSGTW//bbbzFq1Khm4yMBMH36dEEMXH/99c2wGz58uCh1SIyktC4EmAywXbt2tvd7qFAIOwHACgAsASgTAIZqSWW7kUZg9V8luGvuatAjoKVCAuG4w9pg9IkHYkD3LDjNXAla2lkre/+XX34R7nOK0A2QCYQOOcR6bKm27NDo0aPBEkNJSUmtDC05HYmARCCcCNBK+umnn4pM5bSMRpPU7dyO4vffRvGHbzdJ8tfgzn/BaCR26wFT1zabE1I8AJgQsP0d98tSgDbxC8fjNOD99NNPePrppwNKbqc3RirE48ePx1FHHWXLK2Dr1q2YOHEi+DvvT8KdWZ/6zZNPPolHHnnEkACgO/gHH3wgEhWWl/vuikwayDlxvFJaJwIZGRlRs75hJwAqKipEBQApEoHWjEBBaQ2mfbC+Ibbf7lzbZSdh1Ald8PcjOiAvI9Hu6/J5QFwM1AQAQXn44YdBJd6K6P2ISwLACnLyGYmARMAMAVpMaeWj9ZRKwOGHR0e8O633pZ++j91TH4K3ttZ4Cq44ZJ//T+SOnQCXBfd+K7uhctkv2HnHTWh74+1IP+lUK6/IZ8KEAH8L6eL/2GOP4csvvwxJr3/7299w0003iRABWkqtyIcffohbbrmlQYE2eyecmfX37Nkj3Py/++67ZkMaOXIk7r//fqEEklCZPXu28Gbg9+Dcc8+1RYJYwUg+E10IMBymbdu2UTGosBMAxcXFMgFgVCy9HESoEaip8+CJD9fj9QVbLHWVnhKHs4/shLOP6ogeHdMsWfsZTlBV40ZKYlwwjTGWxhvtD+kRAOofX3/jp6cSf8S/+eabhkclAeAPNfl3iYBEwB8C7733nrD0UaKFAAgkqz8T+7W99mbAFedvyqZ/r92yGTsn/wcJB3VFuxvvkNb/FqEZ3JdpnZ4xYwaef/55S4p2S3qnUnzDDTfgkksusRSzz5Li9913H1566SVL3TIpIEmMgw8+2NLzgT6kPt/aNsaOHYvbb79dJAKkMCR679696N27t2XiI9BxyfcijwDJLeYBiFR5SjUCYScAuNHr6uoivwpyBBKBECJA9/8H3lzrN74/Ic6J4w9rgwuP74L+3bIQ77LGfLNCwOe/7sb7P25DdloCHr2iPzJTmuYGYJnBXUVViI9z7ZdJA9UEAK0KtGDYCQP4/vvvcfnllwt3/+rqanH5kQRACA+NbFoisJ8gEHUEgNeLknkfYtdDk0EX/OQBg0USPofLhZo/fhdJ/rQeAczS3/GeR+DKzTNcterf16DotZeQ86/LdCsAkHSoXPwjdj92P+I7dPLb3n6yPaJmmkxkd+edd2LhwoVhHZOdOHgmAiRp4C+rvjIBkgBMsBeqsJtdu3YJcu/HH3/UxcyOF2JYQZedhQ2B9PR08J9IS9gJAB4OJhCRIhForQjsKqrG9bOX4fdtZYZTHNQjG+ce3RnD+rVBWpJ968lnS3fh1hdWivaZJ+DpiYPBCgEUliRcsHIP5n79FzbsKEeHnGTc869DMbhHzn7lJaAmABR3PF4SrPwAq0sN0RrBjMZ055MEQGs9tXJeEoHwIRBtBAAV9e03X4O4Nu2EC37yIYc2ie+v3b4Ve596DOXffi1AsqL88zkmESz7Yh52T3kQTlYGOGKoUPQpzDNQuXgR6gvykXrE0Wj/n8mIa9c+fIsgezJEgC7/CxYswF133YWNGzdGBClmwmeSv8GDB/vtnwTFlVdeadlDIVRZ9v15JND1m94KoSIf/AIlH4gKBGhUYg4Ip0FJ1HANMqwEAD8qLBciRSLQmhGoq/cI6/8Hi7Y3mSZd/EcecwDOO6YTOuWmtEgZ355fhYmzfsWfuypEHyOP7Yxj+uThvR+2YdHaAtR7vE36pqfBbf88BGcd2dFSaEFrWB81AUC3v7Vr1+K5556DlTAAJYaP5Yb4Lt0feSGSBEBr2BlyDhKByCIQTQQArfB7pz+OikXfoeOD03zJ/XSESfp2PzwZ1WtXmT7X7FWvF5XLl2DXvXegbteOZn/OHjkKueOuDVougciubOz3TgMdY+tZOo8hu5EUxu1PmTIFRx99tKl7vBJLT8u+VaECFsy4eytjuOCCC0T8fzTVgreKl3wueAgwD0B2dnZDGEjwWrbXUlgJALr+MwRAikSgtSOgttAzid+Vw7vhzCM6IjnRFZSp17uZX+APYeW3KvQUuPSUrhh7ejckxjutvhazz6kJgKeeekok3RkzZoylMAClhA9dERmvx8uQPwKABCddJt9//33hLfDrr78K7IYOHYqTTjpJlDzq1Mln/dKKohAoJYJYL/add97BRx99hEWLFomxH3vssfjXv/4l/pc/IEp/r776akMpJmYUP//88wXJYdQX++a7TETGfpnUSRkrQyVOPvlkkYyoR48eupeuoqIika2YeBBXjmfWrFl48803xbSYzInJF5VxEcPHH38cmZmZhntJCbfgAyRp2KYVCTduzNy+dOlSgTe9SRTceJkcMGAAjj/+eIGdXpIfLW58jvvltddew1dffSUsbbzwcr9ceOGFOPLII00tBLQ2cW988sknWLNmjQhxobANWrhOPfVUnHnmmX5dDbdv3y722rx580QbnAvX8J///KcYA2PU6dKq7E1eXLRCXJgdnHuf+HAubIfreMYZZ+CUU04xvPROmzYNjz76aAO5xkTBr7/+Oj7++OOG8Zx22mli7xNjxlBSSSH+3GOfffaZUFTo2su9z72nN0ZlzC05p5zXVVddJfAmLrROchwcL888zxTPILEifqw4ok5oZhYbbIavlbMQ6DN127di26TxyL5wNLLO+6duM0p+gKK3X0On+6cgZciRus/Vbd2CimW/IPOMc5qVC6zZtAG77v+vIBAocbl5aHfzf5F67DA4ImwJCxS71vYezxXPMMvmKZnprcyRv088m4MGDWrIcE4vOpa645lRvk1W2tI+Y5UE8Gd9N+qb5/Tf//53ixKzESv+FrK8n5mwChG/h1L2bwT4m8Dfx+Tk5IgCEVYCgHG0TKwlRSLQ2hHYU1KDa5/+Vbjf33bhIWiTGZxM/kz6R+v/hz/twIeLtoO5AKwIkwpeNKwLjuvbZr+pKqAlAI444ghMmDABS5YsMQ0D4MWFCgl/0OkCSWWaCpAZAcBvm5LN1+jiZGZxUCuyrA1MK4FReSNezpibgEoHXST1+qMyNHXqVPTs2bPZ9rAyVr5kVJJIrchyLFT4qIQpwssglXh6XNDCQmX4hRdeEBdEPVGHW1ghC9RthBM3hoFwPv6yYPPCyn3DuaiVPzVuVHq5bkbrxzleccUV4mKqZy0i8fDf//4XLFNpJmZutLRY8bLPORlZ+hg607FjR1GqykhBVWe0NxoLs9zfe++9OOyww5o9oiYATj/9dEO3Y6WUF8kEJiVjmS09IVnAMJ82bdoEtPfNzqmaACD58PPPPxuOg+PlWWbSLxJ2lGgkAMq/+QK7H7sPnabOQlIvnRKp+/ID7Hn8fhEeQOXeyH3NXVqCnXfejOwLRiP16OOb4V+fvxe7H70X5T9+h84PP6H7jJXfM/lM8BEgMaYtS2fWC/c3z+vFF18syDclqZ3eO6z89fXXX+OVV14RZ8auWM3gTwMjyXqSonaEpN1ll10GWujtWOftVEcgGcuygGZEuJ0xy2djGwGeH+YBsFrxIhSzDSsBwAtPaWlpKOYh25QIRBUCtNB/tWIPjjs0T2Tob6lQ0f9u1V68tmCLiOu3IiwleO7QTqKUYEtDDqz0F23PaAmAs846SyjWZOH//ve/C6u0XiIWKjQkCrZs2SLi9Q444IAGi7deCAAVaipybJdCRenSSy8VlyIKLYRshwSCUT1iRTHgRYd1Ynfs2CFqI5999tlITU0Vih5dIfm/VKhp3eVljZZajqlXr14oKysTF6y5c+cK5VLP3VBrJTEbK8fOefBCpb4UqRVZPkOFiWQBLa81NTXCKk0rB/O9jBs3DkzSxFJNVCb1fuwUvEnMUHGmwmT1RzFcuDEkhCWqaKnnfKmcU8Fv166dsEZv2rRJuM2+/fbbAnsqvCSQuHcUUeNGS9n69esxZMiQJnuFnhDPPvtsg2LPNs4777wmR4t4Xn311cIKzYsrLeNUermXqdTzv7/11ltif1D0Lp7ayz7JGc5J8bxQj4P7jfPXIwA2b94slFyeNe7tf/zjH4IwO/DAA8V+JDHEPUnF2YiUUggAZsGmJwHjIrn32R8VZyoOVPjZBgmNQw89VHhgqPviXqMXCj0ZKBzTpEmT4HI1elwF45yqCQCuHfcs971yBjl+ju3FF18U4yV2rJnOGucUjqGqqkp4W/BMUHheiT/nzTUMd1xowUvPoOTDd9B5ytNIOKhbs8945ZKfsf32SWDG/9z/G9fMsq99ofi9N1D2zRfoeP8UuDKae/24K8pR8PwsZPxtOJKYa0BKVCDA7zbPDb/H/oRnnN9D9ffN3zv8O7+VPDM8z/6IVG17ZqS2+lmSACRO1aS0lbHxGf7+jho1Svx+devWzbAkH72ZFQ+k//3vf369JawSGFbHKZ+LfQRYBYDVAKzedUIx47ASAGQB6d4nRSIgEfCPQGVNPRb/XohXv/kLyzcWN4vr12uBeQZOGdgeFxx3ALp3SEWcq/W7+hshqSUAqEgprv1myXg+//xzESqg5Argj73i8q5HAPCiQeWWih8TBjJkgMqQWvg3kg8vv/yysMpTKaB7sCJqy6DRZYEu1lSMqIxR9JRzKiAsi0QLPBMNsZ+DDjqooR8rY6WSwrrEJEgokydPFh4Hyg+VlgCgVeOiiy5q9kPGdqjQU8E57rjjhKVUzzWeyhCVfuJCLwoqglYlXLjR24IXXq4rPSu01n3lckvcaVGn0OuBRI0iWtyM9opawdfmq1B7S3CfUOlViCY1ZmplV2+vb926VXi18IyQPGDsbPv2TROwUammh4dykdYSANxrJL64ZsSFbTCsQavA0g2Y2PHCzPlwf6qJN4UA4PiNLvlayznHRXJJsazzXd4vbrzxRqGAM4yF5Ina2mZl7/s7p2oCgH3SM4Lj0JZ0+uGHH8Q3g2eVON98881NyIiW5ADw1tWi6L03UTT3eaGwt5lwI5IO7mP1yDR7bu/MaSj7cr4uAUC3/R3/uR5JfftZLs9XvX4ttt9wFdrecCvS/zY84HHJF8OHgL/M9cpI+M3hnieZrj57dkfKbwe9j+655x5beQbMvHvUY9B+u+yOj8/zm0aykWQmw+EoDJfi92z16tV+lX51n3rfq0DGJN9pXQjQgKAmqcM9u7ASAHT/58VEikRAIqCPAD0Hlm8qxkc/7QDzCNTW26uYcdfFh2LEUP048/0Ncz0CYPfu3cK6T2sHFTUqnmpRK9BKtQC14qYlAGjlpNLx6aefikRFVDq0ipTSvlp50FrE1QqBnvWSbbBeMMfOWGMzZdlIubAzVipTHCNdKbXKuxoPWkFpzeHFUE8U5Z5/oxLNGHm1qEmCQBIshgM3EkBMAkmLFedJV3YtwaPMiWEP3FMMF9Ba79W4ma0f+1M8VbRKNwl0JqVcsWKFiM+nYm10gVDILo5NW2teITS0FmrtGrIfZtemVVA7lpUrVwoSSkmYyXNgpBQo60TcSAjRQ0IRNQHAudECpxXmSqCizcu3GZmktEVPAZIj9JCg2Nn7ZudU/Tezcaj709vXLSEASj55H7seuLMBosTuvdDpkScbsuvb/c7nz3kKBS/OQefHZjRxyXcX5GPHnbfAER+PDv+937Tcn7rP+qICbL9pgggnaHvjbXDENS1Pa3d88vnQIqAm8sx6spOV3+qIf/vtNxHKZBTupteOHvGt9xx/L0kwKF5BVscU7OesjjfY/cr2oh8BEtT08IyUhJUA4EWBLopSJAISgUYEAo3rZynBUwa2w1fLd2PJH0WiwZMHtBMl/4IRdhDra6RHAKjj+/XCAOj2T/dqWgIVa7QZAaBW+Mzc3ImlWtnVWijVCoHWcqysA8dE7wJeaMwqGdBTgMnQKGrFz85Y+a6iJPL/f/fddxvcmNV4+KuooCZcqBhz/OpYUVZZUMIEAkmQFA7c7JwDtYJoRgCYhaCwPyNF1s5Y1PtfvQ/ogs7a3kw+6G8c6j2nJQCoyNPVVk+p145TjQstiLSKK6LM1cwrR72P9CzqSls8G9ddd50IFVATAHb2vtk5Vc9Dbz8r41C3oRc6ESgB4K2txa6H70bp/I+bQHzAjOdFab5ARCEUMs88F+1uvgOO+AR4Kiux+/H7UL9rFzre84hl5Z/9u4uLsO2mCfDW1QlSIa5N20CGJd8JEwJWSujRM4fk3MEHHxz0UdFaT08xO3H7Wq80o0FZzXcT9Enta1Aq/6FCtnW0S8+xvLy8iE0mbAQAYw75I84YICkSAYkARAK/z3/djfd/3GYrrn/UCV1wxuEdRDI/hwN467utePDNtQLSnPQEzJgwGAd3Tt/vIdYjAAiKknGece3amryKxVodP29GACjhAmyXrvD+MvzOmTNHuMJrFRQrCoFVa7mR4qcmBoxIBvWmMcJPjQcvOLy8sWqBnqhd1nmJZGhBly5dGh5VlEgza6rZRg4Hbmb9c02IBxVDxrbSS4Cu7hQzAsCft0MgBAC9A2j1YggB1457WanhrSYA1J4kjJPnP2ZxiMpY1Iqs2kuBSgHDRegqayT0KCFZwLOnnbuVuar3HN3p6SWjJ8p+0J6vYJ1TNQFgNo5QEQDwelH48rPYO7sxAWJcXht0njoL9AQIRKrX/Iat146Fp6ZGJOZLGXwk8p+dgfJvv7ZX7m9f57WbN4mqAt6aauPEgoEMVL4TdATUnl5GjYcjfp1JSBlCxMSaVsTOmKhzMCyIHn3K99BKHy19hmGBJCvtJBVsaZ/y/dhDgB6j4c77oqAUNgKAF0F6AJAIkCIR2F8R4PbfuLMMs+dvwoIVeyzH9Z99ZCecfVRHMJu/k1q/Sv7YUY4JM5Zib4mvIsA1Z/XA5ac1T+a0v2FupMAqLst0pVeHAagv7WrlzYwAMMvqbYY3raa0sDMZHCUciqyVPtRjNrLaWlXGlLaYuJA5FYi72sqvjtk2Cnvwt2etzKmlxIkyBl4kmbiPSZ+4tzgvszrZoSQA6ElHooFJCRcvXuw3JlVNAFhVYpV5a0stssSeGlN/a6T9u9b7JRwEQLDOqVXsQkYA0MJekI+d996OisU/wpGQgLaTbtMtu2d1XZi5f8ftk1C5dDESDjgQid17omLpYtNyf2ZtM58AQwcoLfFMsDp++VzgCKjzYhi1Eq74dbsu+1bzASjzYt4TejGEOiQgWHkSAl9V+WYsIZCTk4OkpKSIDDlsBADjjHjAJQEQkXWWnUYBAkzqN/OTjXhz4Ra/in9CnBPHH9YGFx7fBf27ZSHe1VTpV0+nutaNe15bg/lLdoKZ/8ee1g3nDO24XycAJD5GBIDaKq12gf5/9q4DvIqq2670AklIDwlFEGmiNEEQFbGAIorYxf6jFCnSQXpVOtIEFCyI+OyiYlcUFSx0EQQEaSGF9JBe7vvWiXOZ3Nx7Z25NcjnnfXzf/7wzp6xzZjJ77b3XVj7uea86fNgVBADHUBtl7jBk9YxhiQBQ9BD4u60EgDofWh1ZoRAD7NNamUBrj66eNTmDAKChzwgPRoyYNqUGdteuXYU2A6s1MFfdVQSAtbJ7rFBAXQaq+fPDgl4o07Om14h1FQFgGhJfkwkAe7FzJQHAORnKy1F+Phde/gHwdsLHo6muQOSTgxA54Bl4edsmIssyf2enjEHB/oooGEkA1IAPDwtTYEUYpmSxYoilpqVr4+zV2argzwo11CjRK6RGEpcCnRRytaccodZ67a2OoNWv/N1zEeD3Ays/VUdzGwGghEpKAqA6tlmOWd0IUNzv1a9PYPWWf6xOhXn9/a5pgBuujEbdQP3lA/f/m4VAfx+zEQLmBmQkQnJmgUhB6NQ8Aq0bVc8LyJX7YokA4Jjm0gCUnHcq3vPDQlH2tkYAfPLJJ0KZ39RQsHVd7jBkXZECYC0MWo2Bgq0ifseyhUyFoFGtpSNQ3QQAve0McVfqzlN8j6XfOnbsKEQB1aXb9GoA2JsCQDKFZ1PxYrEMJBW527ZtK8Qn+TGhhPNbSgXRm0+v4G4uBYDlHpmHS0LEXI67LeffHQSAs55TveSJqwkAW/DVcy2jAJKmjRdRBaL5+CJ60HCEP/CI0ATQ0xTdAEWfwDc8QqYA6AGumq5R62JYmoIlUU5XTpkpTKNGjTKmUlkbi+9fptXx/WdLo0OSRABLrrI8r6ON70AK9LLcZ3WFczu6Bnl/9SBQneUA3UYAkG1kyKckAKrnkMlRqxeBxLQCDF+zG/8mVy2D2TgmWBj96rx+V802O78EP+xPxbvbTuPgqRwxDNMFhvZpJvQEPKlZIwBYkYTe0a1bt4ocdpaxoxoxvSGmYnTWCAC1ErraS24rju4gAGwRQuP8lfx8/m9LIoB6CQC14UScqJWg4O/IR6Y7cFMLFT788MMibcRSXufu3buFij3F81wRAaAQV+yfopP86LSkvG/J6FUL+2mJAFozZPmcEIsmTZqIZ0Zd1tKW8+8OAsBZz2ltIgAMpaUo2LcbQW3awsuCRod6nwoPH0TiuGGgF19pQe06InrYWAS1uhzW/kCUZqTj3KrFlcQJgzt2RvzcJfAJDbPlOMhr3YSA+v1ubkhTHQ03TUsMwyo9TAtjtJNW03onW7ufEQF8pqmXwr9xtmgEsMJInz59cOedd4KEtjT8tXZK/m4OAf79ZrSeI2U17UXWbQQAPRf8J5tE4GJEYOfRDDy9bGelpdePCMJzD7RC15YRbgvX37T1JBZ+cLjSPFo3CsOLg9ohOsy8kFtt3S9rBACJSMUDTSPoqaeeEgYVPaimQnXWCAB1Hjtrw9NTrK49rsZO8d4eP35c1BVm+KWiAOsOQ9aWUmjqdTG0naX+WLOWzdYUAN6jLq9Ij3/fvn1F5AQjAkzxtuW8uQM39TlatmyZiFgw13imaAjTM85mSghZO0em/VkyitXrVZMypver8eZvpiUY1WUAraVfkDTiPtErZ+rpV2s7kESjKr4lMUH2Q8KHKQrUAOC1StiuOwgAZz2ntYkAyPv1Z5wZNxyhPW9DzIjx8AmrZ/3RMhiQ+92XSF44B+W5FeSw0kgEhN1+F4Kvuho+YeHwDghAed55lKQkIeerz5G1+b0q98SOnYx6dz9oy+Msr3UTAno0PEiKs4xeUFCQm2Z1YRhGXbEKD4UBtRr/ZjMKoHv37lqXWv2d72+melHnhSlcfF+zTCGrphCDK664AtQ/oegp/37zf0uj3yHI5c2AOEP8u1gdOgBuIwD4B5gqxbJJBC5GBMwRAPOevBK9Osa5BA6mHBSXllcpB2gqGKgMvnxIB1x3efWVI3EFCNYIAI7H3xmKTW8uQ/foMTVX2kvLcFOXy2MtdJYRNH2Z09Pw0UcfgYJK9MCait65w5DlmtWiT4899pggIUxr2vPjkEabcApxAAAgAElEQVQ5yQw205JL9hAA7EepS0/PEj0m1ECwVkpNz5lwB25qr75peogyR+4vo0m4v4rXyjQ6QuscqddryShWe/UtGd00/kkO0DvPs8ZmGo1AQSwqVPMZoJgWP7SZQqBupsrcpgSAOoeYobgvvPACevToUYUE4Bzmzp2LDRs2iLO2fv16oVGgNHcQABzLGc+pswgAdVUCtRaInjOv5xp6/8+tWIjM9zaJy+mNj3tuJvziG1i/3QoJoGdc5RqWJLS1fKAt/ctrHUOA7yhGD7FyiaWmFsh1bDT77tZToUDpmaTsnDlzRDqWbBKB2oQASXOeW9PvMHeswW0EAD9+yKTJJhG4GBE4lnQeQ1/ajZTMQuPyX3n2Klx1WYTT4GBef2J6Prb8noSPdiSiw6XhmNa/tdAGUJpaMFD5b0xBeOrWpujTOd5pc6kJHWkRAGqvoDJfU08p/7uW4UZDiB8fikAcDSWWx2PZO7K79Pgz3FLJ2+7UqZMwyBo2bGiEyR2GLAezNlf+fuDAAbz++uuinB0bwxu5tsjISONc7SUA1NUX2Jk5Y9DWc+MO3Ew/REmcPPDAA6LsHT1VBw8eFKkjNOTUzRUEgNpwJ36MXKEGAKMzSNzQK8+zZprXakoA0NvF+U6cOFGQBO3atRN9KYY5DYOVK1eK/pRmLtdfna/L+dx3330iQoLYcD4kT0gmKf0MGjRIjKnoa7BvdxEAznhOnUUAqN9NjIzgmSIRqdaTsPVZUF9fei4VZ8YORdHRv43/OaBpM8ROmo2g1m2sd20wIO+PX5E8exJK09NsnoZvZBTqz1oAkgCy1UwE1KSmpRmuXr1avP+rs+3bt0+I/GmlAjjjb0l1rlOOfXEjwHc/I0etleN1BUJuIQDoHeFHI4WDZJMIXIwI5BaUYvz6ffj173Tj8ofdcRn+17OJw7n3aTlF+OnAOWz64RT+OVvh8WNjSP+qoR1xWXzdSpB/tSsZc985iHu7NUTvTnFoWr9qaUFP2CMtAsA0ZNs01F3BQIsA4HU0ohgm/+qrrxq9ruYwpGibkjet/t0dhqwyHg0hGnf0xCoeYtO58oOKJAajGRiepm72EgCmeGulTOg5g+7CbdeuXcJwpbFvqXFvGQHy5ptvYtOmTVXq3es5R0rfloxiYsia1ozKsPZR/OCDDwqDntex3CXTW2hoqj8wSF4wKoXn0Vw5Q54BRmgkJiYKgsOS2N8///yD2bNnG0kjc/iwL0ZPDBs2rIp+grsIAGc8p84iAEzJMM7tyiuvBI2uSy65RM/Rt3pN3vZtggAwbTTOYydMR91u3a3m9PO+kuSzSFk0F+xLb/OLi0fctOcR3K6j3lvkddWAgDoCxdLwrohMsXWprNhDAnHevHmat1qKztK8UV4gEahmBEiIM6VEbzULZ03XLQQAH2J+YEgCwFnbJvupjQi8+9NpvPDOIePUHcm9Lyopx+9HMvDetlPYcSjdYlnBcfe0QP8ejSvBVVpuAAwGt+kOVNdeaREAnJc6j9lSLXq9hhuNMxpDNKpodNHLwkaxICrG9+vXT6QaqL2fCjbuMmSV8SzNtUOHDrjuuuvEXJnnaI6RtpcA4NhqMTatvHE958aduLGMLaM4vvnmGyFSxdamTRuwKgC98Iz4oJCPIo5nKqKl9xyxXy2jmJEAjFb57rvvRNQGm7J3iigV/+4y9J7z6dmzJxYuXGjUnFCfg1OnTuGdd94x9sVwfp4Bimu1aNFCkAiMKmDuPiMJzGlcMO2AVSZ49kmWKGJaes6T1lo5V71nTjkP1gTMHHlOnUUAcE3cQ+K5ZcsW8X1EkoR7Sswcaabh/6Z9efn7I3bURITe3g9evtYrzRhKipG342ece2Ulio8dtTwtH1/Uu+teRD45GL4RF6KFHFmHvNd1CKjfm5ZGqQkEgPKcKOlK1hDh+9cRPRnXoS17lghYR4CGP6Ms3S0E6DYCgH/A+ZEgm0TgYkXgTFoBRq7dA6YD+Hp74a5rEjCo96WICtUnvse8/kOnc/HhL2fw+R9JIsdfq3VpGYkFA9oiJEh/SUGtPuXvEgF7EVAIFxqRFHmigSlbzUVALRamVbqw5q7i4pqZCP8fNwwBzZojsHkrZL7/FkrOnK4Mgo8vIh9+QhjseioEGMrLUfzvMeTt+An5e3aiLCtT9BfY8nJRZSC4c1cwukC22oGAVgUArqKmEAAk7BhRxSgmrUZBU5KdskkEahMCdLSQADDnHHLlOtxCADDUkAy3JABcuZWy75qOAHP0/2/bKWzdl4pn+14GRgBold4rNxjAEoKbfz2LzTsSwXB/Pa1ZfF1RWrBnh1jdBIOefuU1EgF7EaBHesmSJcK7LcM17UXROfcxXYXRA4xeYJqHJfGspKQkIRb222+/iRQIeuJkq9kIMGQ/96cfEDt6Irz8/FFeUID019Yi4+03gLLSSpMPve0OfRUCavaS5exsRICRJ1ph9TXJmGaUEt9Te/bssbpSvp+oveLuUGob4ZeXSwSqIECnSJ06ddyKjCQA3Aq3HOxiR4AGvRf/z8s6Epby+q3dxUiCvl0T0LdLPBKiguCtNcjFvhly/W5FgKWV+IHGjzlTJXi3TkQOBiUH2FoJLRL2jNKgoRATEyPy05nCIlsNQsBgQPHJf8GSf771E1Cn8zUoPn4U3nVD4N+4iXGi9ODnfvM5Upa8UKVcn+4KATVo2XIqjiGgJwWguqsAqFeoJo+trZwlfVm9RlYDcOx8yLvdjwCNf0slpF01G7cRAEwBKCkpcdU6ZL8SgVqPQH5RKX4/nIG3tp7E3mNZFvP61Qv19/VG7071cXe3BmjVMMTj8/pr/SZfRAugej69SH5+fsLo/+yzz0QkmCzZVP2HIDk5WZAx27dvFyKPFAykKCOrCZirbGBOvb/6V3Fxz4C5/hkb1iHttbVGzz49+rFjpsA7ONgsOPl7dyF51iQh8KduuisEXNyQe8zq1eVELS2qpqX8/PzzzyJyzJJwLdfhTCFNj9lsuZBagQDD/6Oi3JtG5RYCgIY/P/wkAVArzqGcpBsRYF7/3uNZ+OTXs6A6v568fuoHtLu0Hh7u0RidW0QgOEDm97txy+RQOhFg2ddp06aJ/E2lUahp6dKluOyyy3T2Ii9zFQJ//vknpk6dCoplWmrW1PtdNS/Zrz4ECv7cizOjBqM8P+/CDT6+aLRyPYLaWhYSLD51Akkzn0PhoQrxSKXZUiFA3wzlVTUVAbVArqU5XnXVVaKyDUVBa0JLSUkR6UiKAKu5OTVp0kSInrZq1aomTFnOQSKgGwHqANSvX1/39c640G0EACMA6FmQTSJwsSNALYDE9Hx8+Esi3v/lNHLz9T0XzOvvf0MjXNcmWub1X+yHqBasn4QvPyCpbE6vDcMz6XVu2LBhLZj9xTFFloRkVQOWFmR+rVJaUI96/8WBUM1dZdrLK5D++suVjfioaDRYugYBlza3OvHSzHSkzJuJ8z9trXSdLRUCai4ycmZaCJw4cQJDhgwRVVmsNRrTvXv31urOLb+bI5TNDVxTxAvdAoocxKMQiI6OFhGT7mpuIQCYS8gIAEkAuGtb5Tg1HYH1Xx3Hyk//0ZxmbHgg+nVNwO2d6yMhMlhTO0CzQ3mBREAiIBGQCNRqBAzFxUiePwM5X3xqXAeN9+ghI1Hvnoc0y/vxpvL8fKS9vByZ775VGQsLFQKYcmAoLoJ3sHuFqmr1RtXQyZOQnTx5sihraq3df//9opRosIWUEncvTykZam1cSQC4e1fkeM5CwN1CgG4jABgBQCEP2SQCEgHg6NnzGLpqF85lV1X1d3Zef1FJOfYcy0TW+WL06lhfkgjyAEoEJAISgdqMgMGAc6uWIOOdjQi/rz/Cbu8rRP+8fG3zHtGoz3x3I86tXlalQkCda65HzKiJ8E9oCENJMTLf2QheH/HI/3QRDLUZXk+fO0vrLV++HAsWLLC6VIp/UselXbt2NQISRiRQnFASADViO+QknIwAiTZq8riruYUAKCoqEhEAkgBw17bKcWo6AhT8m/bmX/hub4qYKvP6u7aKxH3XN0Ln5hEI8PN2aAmsNvDP2fN4Z9tpfLMnWaQZdGoegYVPtUVYsG0fiQ5NRN4sEZAISAQkAg4jUJaehrxdvyGkxy2ivF/6G6+g6J8jiJs0C95BQfb3bzAg97svkbxwTpUKAYwq8L/kUpSfz0VQ2/ZWBQbtn4C8szoQoA4Ahf6siepxXjVJDFCregE1S5hyxhQm2SQCtQ0BdwsBSgKgtp0QOV+PQeDjHYl476fTuP/6hrjhyhiHDXNqCyRnFuCLncl496fTSMksrIQVSYYXB7dHt9buVRr1mA2TC5EISAQkAtWEQNaH/4eURXMRfu9DiBw0AoX7diP7i08dJwD+W4+lCgH8Obh9J8TPWgCfSPm3w53bn5ubC5ZP3b17N/bt2yccaerWunVrXH755ejUqRPi4+Ph7a3fccAqLWPGjBH6H9aatVKh7sSCY2mlABCPNWvW4NJLL3X31OR4EgGHEeDzy0o8FAR0R3MLAVBYWCheXOXl5e5YkxxDIlArEKCX3ov/5+Cznp1fgh/2p+Ldbadx8FSO1bU/cmNjPNv3MlkusFacEDlJiYBEQCJQka+fPGcycn/4VsBR97oeiOj/BNI3rEPcxBnwjY5xCkxFx47g7KTRKD590thf0JXtUX/a8/CLrxlq8E5ZaA3uhN/LLM/5xhtv4NtvK/ZbT2vZsiWYs9+vXz8wdF9Po7d87NixmpfedNNNWLRoke5+NTu04wKmLSxZskT8s9RuuOEGrFy5EuHh4XaMIG+RCFQvAjT8KQTo6+ueyl6SAKje/ZajSwTsQoB5/b8fycB7205hx6F0lJYbrPYTFRqAvl0T0LdLPBKiguDtKOtg16xdfxNVzSlu9O6774rBRo4cidGjR8PHx8f1g19EIyieGEc8Lko4pyN92Av5sWPHMHjwYBw8eBArVqzA3XffbW9X8j6JgMsRoGHOkn+laeeMYzHnny3m2fGo0+Vap80hf+dvSJw8WqQD+DdsjPgXXkRA02ZO6192ZB4B/u369NNPReUUvp/sbfTYP/744xg0aBAiIyOtdnPq1Ck888wzogKIVps0aZLo013Giel89AgXct3Tp09HQECA1nLk7xKBGocACYCIiAi3nV+3EAAs38EIADJ4skkEJAL2IVBaVo5jSXkivF/J69fTE9MLxtzdAgmRQQ5HG+gZrzqv2bt3L5588kmkpqaKabDu/EsvvYRGjRpV57Q8bmxJAHjclsoF1WAElPB/c1MMf/AxRD8zymnCfOX5eUia+RyYEpAwdwmCr7q6BiNT+6fGyNhffvkF8+bNA/9+OasxDH7UqFGi/Cpzi801fpNTWG/mzJmaw1Z3KgBLlA4dOhQ7d+60ONf58+cLzQLZJAK1EQESAKwE4K6qG5IAqI2nRM75okGAnFliej62/J6Ej3YkVsnrtwWIHm1jMLpfczSICrbltlpzrfpjhjmRJB2PHj0qQhcfeuihWrOO2jBRSQDUhl2Sc/QEBBSD/PxPW80uxzskFLGjn0PILb3hZUMOuCVsynKykTRtnOgvrHdfeDxrXI2HhH+jSFAz3F9LjM/eaT744IOYMGGCxfD906dPY/jw4aAooFYjob506VJcdtllWpc6/fdt27ZZ/TvOtAfieOWVVzp9bNmhRMBdCISEhID/3NHcQgAwtImCIzICwB1bKsfwBATScorw04Fz2PTDKaHmr7ddElsHdQIrwt2ZJnAiOa9SekBIsC8mP9AaPTvEedx3Hb3+I0aMwE8//STCABlGuXHjRuEBWbx4sdteqnr3qjZfJwmA2rx7cu61CYHCI4eQOG4Ywvr0Q0CzFsh87y0U7N1VeQk+vogeNBzhDzwiKgTY3QwGpG9cD0NRESKfGOS0qAK75+PBN/7zzz+YNm0afvzxR5evsmfPnoIIN5cSwO/yTZs2Yfz48brm0atXL9DTzlxld7Xi4mLMmTMH69evtzjkvffei7lz54KRCrJJBGorAu4sBeg2AsBUvbS2bo6ct0TAVQjYmtfPefj7eqNXxzj07lQfVzYJQ3BAZfGQ9JwivPLlcXzw8xkjEcBqAFP6t8adVyd4FAnw9ddfi/B/xRPAkMGnn35a/P81qZaxq86PO/uVBIA70ZZjXcwIZL6zEfD2Fur/fGHTOE9/bQ3S33odKCutBI1SIcCnjn1GUHlhIXK3foOQ7jfBO9gzI8Wq+yzR4P7111+FV96RXH+969DjtaeDjgTAZ599pqtb5tpPmTLFbaHKpql95iYpI/10bZ28qIYjEBgYKEQs3VEJQBIANfwwyOl5PgJl5Qa8+d1JrN7yD4pL9VXK6NAsHI/e2BidW0RUMfpNEWMawSe/JWLOpoNGEiA6LADLBrdHq4ahHgGw2kPQo0cPLF++XIRUKgJHUgzQudssCQDn4il7kwiYRcBgQMGhv+AfG1epBJ+hvBy533yOlCUvCLE+dWOFgNhxU+Eb5T4Prdw9fQjQ+GfZPebck6B2dWvQoIEonde1a1fNoZgCMGzYMN3zYglB/n2lweLKxgjiGTNm4K233rI4zDXXXCPEXOPi4lw5Fdm3RMDlCFDAkgSALSU97Z2UJADsRU7eJxFwIgLf7k3BuHX7rPbYLL4u+l3TAD07xIKq/rY0CggyEuDlL44bb7urawImPdAKfr76awfbMqY7rz18+LBQKGbOP8P/6fkvLS0VIYEUObJFDDAxMRGbN28WoZn0PJBIoKBSx44dRYmlLl26WBRVIhFB785HH32EXbt2CQ8PQxLbtWuH7t27o2/fvkhISLAKDT94vvnmG/GhSHVmfijyQ44fcVSrtza+YphTCIkfmXl5eWCpJ6pLHzhwAPXq1QNDOB999FExJ7LMFKHiOPzA+uqrr4R2AvG65557cNddd5ktqWRKAPAj8P3338cHH3wg1ky8WJKJ62Vf5v6YmasCoCZy9OyZet9t8QDpqQLAj/Xjx48LTCjSxbOgRLJ16NBBrOu+++4TdbhN15eZmSk+pn/44QfxYcpzw5Bfhtp+9913AiNlTx944AFcffXVVv/gK3vEvWSKC88EMe7Tp4/Ii2U4Ls89U17GjRsnql8oTc9aeS3Ljyl9KOfH3Md9cnIyGG2zdetWUUVBMWTatGkDVnRgKTJqcFhTC3dkPeqHx5FnxZ3vJ1eNRaG+5FmTUJJ8ttIQga3aIG7ybKne7yrg7eiX7xM+M88995xuI1v528H3jRLaXlJSIt7XFMOzFllri/HP5XB+DLHnO0BvczUJoHdOCxYsQP/+/d3iNdWLjbxOImAPAhTs5HeaO6ptuI0AkBoA9hwFec/FgkBqdhFGrN6Nw2dyKy3ZmeX7zmUXYeTavTh4KluMUSfQF2uGdUSbS8JqPcw08uklMBUC+vnnnzFgwABhxGsZiHq9M7fddpsYix9Y6paeno5Zs2YJQ9hS44ud99IgNPeC//PPPzF16lSrgkyWxueYagLg1ltvNWohmM6HH5NUnb7llltE2SlGTJhrlvI91QQAjUV+OFoKZ6UuA0WmTJVtLZUBVFI5OB/ua+/evS3iqdSx1kMWqDvRMoppWLKeNNelJc5lbn1qAoBYsQ/ibamvp556SoQEm1P/5Uc+P3ApcGWu8RzS6P/9998FieMqAoCEGgkM5v9qpfQxH5f5zeZyjh1dj4KBo89KrX/p/beA4lMnhGp/4aEDlZbkFxePuKlzENzuKinkVwM2e8eOHYKY0+P5JznLd8LNN99sUbuGhN327dvFe+Hbb7+ttELl/U4C15ZQYr73mGtv6V1jDkYSnXy/Ozv3nn+PP/nkE7D8oLX3DfUNFi5ciKioqBqwy3IKEgHHEOB3ISMA/Pz8HOtIx91uIQBkGUAdOyEvuagRoId+2eaj2Pj9SZHXz5z+u7s1QKuGIfD1cZ6Hfv1Xx7Hy03+MWA+7oxkG9Gpaq7EnuUhPBD3m9D7S668YUhkZGUIYkJ4XGs4UA2SZFXPt0KFDGDJkiIgi4IfXE088AXo1+UI+efKkMOzfe+89YcSZekhpHLFvGtI08tkPjWd+lPBDjR5k6hDQi0ySYvXq1cKTr24MweQ6aJyyD34Acs6xsbFISUkR61u3bp34GNIyzFu0aAF60+mZ5lzojec6vv/+e2OdaXpr6b1mv/Rk02hr3Lgx6OFds2aNkcgwlz6hEADK/JU133nnnahTpw6IJY135cOUe8C1qUkPSwSAWszRmic6NzdX9LllyxZB8jAn1VK5K9P9tkYAcC9JitDoZuNHNOfRvHlzgWdaWprw7L/55pvGCA/uO/dEaWoCgN67I0eO4KqrrhL1uUlWsJGc4n4qpb8YKcAID3Uz/SDnXNgHVbh57hlpwj44Z3rrOTdXEAD8GOd+cR/ZeJ6UtXBPuRe//fYbXn/9deN6GIHCfVEbIM5YD8d3xrNSq196JpMvzUxHyryZMK0U4OwKAZ6EmTvXwncqjWQa7NYajWiW7nvsscd059eblhG01/hX5vXvv/+KuTLKQG/je2ny5MmIj4/Xe4vV67imzz//HLNnz7ZKmFR3aUKnLFZ2IhFQIeDj4yO+/5gK4OomCQBXIyz7lwjoRODPE9mgaJ+evH6dXVa5bOfRDDy97EId3RuujMGcx9qIaIDa2qx5+dWlAfmxQI/utddea3apNMDopbWUT6g2DE0jDU6cOCEM7f379wvD0Vw4IokF5kwybJopCvxgUlhetQgTPbpLliwR81AbT1wLPyBHjx4tPorMGdVqw9yS+JNieCsg0MPC9Am1ca4mVW666SYRxq4mTtTjWAo1JVFCMmbDhg1mSQ9LBADXSYOaONLQXbt2LUhomDZFGIpGpbV9NbfZ1ggAdVoB92nixIlm81z5gTx48GCxF6b7qSYAOD4/6Lnfpl4y9Zkwp2LN9APuM7HkPLhPapLD9ExwLFcQAGpShlU1uDf8SDFtfA5IGNFAN1d9wxnrcdazUpPed6Vp55D92UfI+/VnMa06Xa5F2J33wDciUvc0y/LOI33tcmS+/3bleyxUCCjLzkLOV1sQdntfeNspGqh7chfxhSSA6VUnAWytMaWHpBnJNVu89kqffA++/PLL4v0wcOBAh0KIbYlWUMYnoczoNf59dSR/mXjxnc/yiFrRVxQuHDp0qENrvYiPplx6DUSAzw7/trpaW4NLlwRADTwAckoSAVchcDw5D8Ne2o2kjAIxRIsGIVg+pANiwlzPNrpiTcyH1MrzpzeaBho9G5Y8xfSW09vw6quvWo0UYF/86GCIFo2xbt26iWXRGH344YeFd95S2HpZWZlIQ6CntG3bthg7dqzwlrOpw96t5TOyD34YkajgBxc99fxwVJraMLeU8sBcdM7977//xnXXXSeMbRIaps2a0J96HGvzPXXqlFGI0dRItkQAKHiyogMNT4ac0wOvbmqSQBF9jIiI0H3ErBEAjNbgByiNeK6tVatWZvvlxymNekaGmEYqqAkAaySG+vzyw59pBzxbbPygZ//vvvsurIW5mubJuoIAIFHBM0eyg3O6/vrrzWLC88lwXBJGrlqPs54V3YfFhRcaSkuRs+UjpCydB0NxcaWRfCOjED18LEJuvg1e3vqiwAwlxWDVgHNrV1SpEBDUriOi/jcEAc2ao+ifI0h/dQ1Cb++LsN59ZYqAC/dYTXpZGobvcj5f1JmpCU1v+L25uZLIJEndqFEjm4gMev2Z1kPy2zSlwdw41VGOsCbsjZyDZyNA8o8EQFBQkMsX6jYCgKw9H3DZJAISgepDYM+xTAxcttNYDaB+RBBWPtMBTeMqDNHa1qwZmMpa1IaUNWNM0RHgffS60gCluJoebwwNI3oiKMxEzzuFnjp37qwrj0ttNJkz6k33hN5VGpw0QJlKwLB7pSmGuWmEgroPphNwrvTyMNSTBiPDzkwbDdtnn33WKtGgNV+1gUsRQ4bWM6WBzRoBoDauzXmS1R5pRfRRzz4pa9TSANDzHFgTzVMTAObmr+7fEtGiJmqoG0ECxVJTk1yuIAD04GF6Bk0JAGesx5nPii1rcsW1LOeXtm4VMt6y4hn28UXkw08g8snB8NIZEmqtQoB6HZH/G4zIJwbBy7f2Rn9Z2he+j5nHTk+4O+vVm85HSckhaWWp2SrW54qzaK5PkgAff/yxiDzS8sSb3s9IJ2rQPPjgg+LvoTVvJv8+7969W6QPMR1NT9NT2lBPP/IaiUBNRIAEgDk9IGfP1S0EAD+U6BmTBICzt0/2JxGwDYFNW09i4QeHjTfVdgJAEYHTCu9nPqFiQFkyGNXh2ApA1ACgh5kK/vTaW3opm+aN836+xBkOSS87jSHmR5oLjVTnsvN6erwt6RSwX+oRMPedHnxTY09PeT61cWp6v/o0WTPQlXHMpQeYnkgq01PgrmXLlsKz3qxZM3GJtf75u7K3JDMYPkthLKVt27ZNqN9bI3SsPRn2EADc45ycHJB0YkUF6kow/cScJoQaY2s6BpyjpT1jNQlWYmBjdQVTzQj1+qztqd616q0CoB6Xf9N5fmlwUeeA2gj03vHvvSkB4Iz1OPNZse3N6dyr6flPf32t8MLT01/3+ptQXpCH879sq1LWjyOH3nYHYkaMh09Y1bQLszMzGJC/dyeSZ0+pUiGA14ff/zCiBo6Ad3CwcxdWzb3RaCUJy7QmplqRxKU2iDvCac0tXXmHWYOFEVjU/rCFwHQXzHznUfeGBKStJIAyR/5tptYMtVCU6Cb+xncWDf+//vrLpr5p/D///PO48sor3QWDHEci4FYEJAHgVrjlYBIBz0fgZGo+xryyF8eSzhsXywoAKwa3R726/rUOALUxYMvkLYW98+ORpftIECjCbKb9UhyQH2tUzzclA/iBRA830wjMfSzR08N7+Y9GsPLBZ5ovbstaKMTG+SqCMe4mALSMW65FrTlAjxJLxKn/u6UoAnV0h5q0UZcKNBV91IIeeF4AACAASURBVIudHqOY3juWY2TZPRr8lqoccExrKQBaGFnaM0u4mVuj2nh3ZQQAnzmWx2QpQxpYxMVSMyUAnLEeZz4res+K068zGJD9+WakLp6LyP8NQfgDj8DLr+L9W15QgMx3NyL9tTVVUgKCO3ZG3HMz4RdfufqItfkVHTuCpOkTUHT8gvAryYTYMVM8zvinsUpRTBqrimq8o4J4juy9OkrJUj8Ml6c+QEhIiCNDufReZ5AAzpqgNP6dhaTspyYjIAmAmrw7cm4SgVqGAI3+6RsP4K+TOZVmzkoDE+9vBT8fr1q2ooq8eyVP3NbJWysvR2OKAm/0uio11037Z0QAtQeaNGlS6SeSCElJSULB+MsvvxRh9qaNH6UMq3z00UeFeJEjRo2pcelJBIA6fUBN2qiJAa0ygZbOhVYVAFNDQt0Po0KYq8s8eIasamkAeAIBwHNN7z6JGHNECHUoiAkjQujVY6RHTSMAtPbB1neIvdcXHTuKxHHDENr7TvMh+Fa89wFNmyF20mwEtW6je/iCP/fizKjBKM/PQ3D7ToiftQA+kZ5VMo2EK3UnqKFh2qorxF4ddWZus7Si1nRvsBsu1Fsi15VTsfQ315Vjyr4lAtWBgEcRAEVFRYKRZf6ebBIBiYB7EDAYgNNp+Vj/5XF8/keSMe9fGd3X2wsvDm6Pbq1r38cg3yUUC6LByxBxGtQUHbLWaLhQ6I8fi3o9x/R+0KBnWClDm/lP8e5TSI/jWis9R48pQ/UpLPfpp5+K/83Gj1IqNjOtgPoozMWnV9VRI8XdBIAtKQCmnn6tFADipFR44P9WlP6V+0w1BWx5qqwRAPRwM3eY+6xEbdDYZ9QG/zArlRv0agBo7amlPVPSHLguhhJbEt7j785IAbAmaqgukUkMWPaL0TBM62BYrzrEWlmPKQHgjPU481mx5bw461qG/p9buRj5e3aiwaJV8I2uKr6pjFVw8ADOjhuK0syMSsMzZSB2wnTU7dZdl3hfWVYmzowdKlIL4l94ESQRPKkx/YRef2v54+7OGVdHKVnCWqssbU3cI4r0UemfOjTubKy2wr+R5iqPuHMeciyJgDsQkASAO1CWY0gEPBCB7PwS/LA/Fe9uO42Dpyp7/NXLvadbA0y4ryX8fPUpTNckqNRCdno/pNSl7czlletZH8ucUQWd3lDWdWfIP41EPY0fhVR0Zz48myLsZk0oT0+/6mvcTQBoYaD+EDZV69dDAGRkZAhBRubb8wNw2LBhgsShrgDLzVFt2pyAoRZulggAtWAkCQtWXKDOgLlmzRh1hgaAWthPSwRQvR5rKQDmKiooa0tPTxfikIx6UZMWpmQbvaxK9QtTXEj2s5QZBdhMCQBnrMeZz4rWGXHF7yWJp3Fm9BAEtmqD2Ikz4B0YaHGY81u/QcrSF+ATEYWiI4cqXefl74/YURMRenu/KiJ+hYcPCiNfSSsoPHIIZyePQdyE6Qi+6mpXLKva+mQUGM8701G0mjtV49WisJbmpfVMa62nun7ne4LvRVagcXVjZBH/XvJvvCOlBV09T9m/RMCZCHgUAcCPQEYA0Jsmm0RAIuB8BIpKyvH7kQy8t+0UdhxKr+LtNx3xrq4JGHdvCwQH1E4FaHV4pTWjxnTdalEmtQHJfE2GLTP0v3fv3njqqacsbpJiZFOEiCr8l1xyiTEUnF5hzscSKaA21Bg9QKOWTb0erbB2eqhZZYARDxTC69u3r3Gu7iYAOLC1+ao9x6YGux4CgKGn7J9GJT3+o0aNEsQJ8/NNhQFteaosEQBqw71///6YNWuWxXI86hQU5vIyJYRhvWzOIADUZIQ1kosYbdq0SZSnZDMlAEhaDRkyBPv37xeECf+ZExxTr0dNAKgjHZiKQdIrMtJ8fXp1eoZphIaz1uOsZ8WW8+Ksa2nUJ04ejTqduyJ+zmJ41zWf+81yfikL54hhY4aPRfqGdVWrBVioEMAygN6hYQi77Q6U5+cjZfFcBHfo5JHl/s6dOycMRJba09OomUJRQFcrbKsFL83Ni+8JkpiKHoqeudekayj+yag2li60pJfjyHyJD/eKUXaW3jWO9C/vlQjUZAQ8igAga88PIkkA1OQjJ+dW2xAoLSvHsaQ8vPvTaXyzJxm5+doEW1RoAIbd2Qy9r6pfKz3/3CO9Zf3M7afa8GNYKD0ZNKTVfVoLFyVRMHbsWBGur04jUELVGUZNBWp+uDC/X91oqNHopUfbNP9TLRhlTegoOTlZ9M8PXnMK+NVBAFjCS/1xzrmSLGnVqpUREj0EAC9WPMfsj6Hn/HDWKq2n9SxbIgDUXn31+TDtj5UYGArLc8Bm6u12BgHAftU1xEkY8VyZppzQsOeZIHlljgBQi2Va2iv1uWIfagJA7dW3FjlDzyDJr7feekvMw5y4ozPW46xnReuMuOL37M8+QvLz0wAfX8RNnG7RKFciBaKeHoqQm28DUwcoDnhu9TKgrPJ73rRCAMcoPnUS0c+MRGlmOvJ/2y768MRyf9wjVm8hMaicf2v75i5RQKXyiaW5aJVPdcXZs6VPOu0ogMr3dvPmzS3eyr+bW7ZsEdEASnqbLeOYXsv94budhKVaKNeRPuW9EoHahoBHEQA0/PlBRCJANomARMB+BJjXn5iejy2/J+GjHYlIySzU1Vmz+Lp45MbGuKldLOoG1k6vv7JQdSixVn61KTimuZmLFi0SXnQ2de43Qw8p0sewUSo08x3GD0yGNjP8nx8qzOGnMBEbjSx6ligIx0ZDlXPjxxNDF5mywBzVdevWiWgoc+rPFAykl5zho/wDwCgEen5jY2NF/8yh5piKCBu94gMGDKjkzXU3AUCcODdixI82GsIkPqiZwFBxeocsfXTrJQDU5Iyyn+p90/UAmFxkiQAgSUOtAYrdsdGLTT0AGs5c1+nTp4XRr+yj0q2rCACunSrhPHfKuaJnjB/mxP2TTz4RxIqies5rzJV2VEe+sJwiUymYvsFzTU8eoykYVREaGirCqU2fK7XhTuOFRATTAJj7z/v4TLz55puVBALNGTnOWo8znhV7zo2j9xgJAHbk44voQcMrVQFQ+ud1GW+uR4Mlq+GX0LDiPxsMyP3uSyQvnFOlVCBTCmLGTEbAJU2QPG8mvPx8ETdhBpgqcDE09XnQWq87RAGV97CluZi+L7Tm7K7f+f5jZQ++X6l3Q7KaJWdNyWzT+TBK6LfffhMpbmqdHL3zppYI3zl33HEHoqJqnyaR3nXK6yQCehDwKAKAOYQkAPjxLZtEQCJgOwJKXv/G70/in7MXyvhZ6ykk2Bf3dmuI3p3i0LR+XXh71T6lf9P1qUPC+ZtWuLw5fNTeenVotbkyUubu58uZRhlD79V5iXrEqNhfnz59REh7XFxcpe71lCHkDRyfYa8MUTf9MHM3AfDwww8LEoSh8ly/aeNcGbLfr1+/KnPVSwCwT3XYtzXPvN4ny5oIID3ZXI9C5pjrU8lNzcvLE95HU2PXWREAHJvG/YIFC4wkgOl8OBcSQfQ60ng3RwDQ8KZ3nsSFuUajiKTH4cOHxce/KQHA+6myzprllhr3mmM3bdpUkGqWwpydsR5nPCt6z4ozr8vf+RtOj6icXhQ7djLq3f2gcRgl/N9QXGxWJyB/7y4kz5qEkuSzFqcW2vN2TY0BZ66ruvvieWCJUUbJ6KlX70pRQHXKjCVcaiIBwPce0+BINioYmovc0tprrv/IkSOCMCcBTBHdf//91/j3gVVUSGpffvnlglilEG50dLTM8dcCVv5+0SDgcQQA/+gzlFA2iYBEQB8CDPFnXv///aAvr5+9+vt6o1fHONzZJR7tmtaDr0/tE/izho46/FdLgM5SP2oxQHOlmBITE7F582bhGeUHDN9dvI6e01tvvdWql4IkJ/M/WUZOXSedRtrVV18t0gYUb7Kl+dHYYvglIwb4EUXDWhmfxjaJh4SEBLO3u5sAUAxFhufTc845c778yGOFABqCDRv+58E0mbEtBIBaVIvGLqMtrFVf0HrCrBEAvJf7SE8/jQoSRjwDNJK5dySNbrzxRhH1wPB7euR5Lmkg33333WJoZxIA7I/kFJW333nnHVFaUsGYehUPPvig+GCnUjbPnFpbQo0D83bppTPXByNSeKaU82Mussbc/fxQ4XN4yy23iGeD3jv1XnEuzzzzTBWhRmesh2tz5FnROiOu+L007RwSJwxH4aG/jN2bGuslZ88I1f56fe8T0QHmWvGpE0ia+RwKDx0w+3v4ff0RPXycx4b9m1u0aXSJ1v65ShSwthEAfNcxjH/p0qVmS3w6IraqtQfyd4mARKAqAh5FAPDDgR9QfDHKJhGQCOhDgOH+r379L1Z+elTzhg7NwvHQDY3QpWVkrQ/x11ysvOCiQ0ARl2O+r1IO8KIDwcqCtQiN2oaVp61HjT+jACgEyLJ8bFFDnkXkIwOMJf3ytm8TBADLBNa55nqLW1d0/B9RUaA0NbnKNfGzFoi8/4ut1QRRQD0EgL3ktbP386+//hLRRQzbt9QcKbfq7PnK/iQCFwMCHkUAMDyLHhFJAFwMR1eu0ZkI7DuehaEv7UZeYVWBP+b197umAXp2iAXF/WSTCHgqAkoOu96Sj56AAyNVKDjJv5v33HOPiPwwp97PtX7//fdCs4KRIsSqQ4cONQ4CT1uPIwAX/XsM57d9D/9Gl6Dutd2NJfvYZ9rLK5D++stouOpVBLfvZJUASJo+Ab6xccj7bbtRHDC4Y2fUn7UAvuHmKzU4Mu/acK8tooBcDw1gplNZerZsXbO6VKWleymmyVB7VpKpzsZoNWq3MILJWqNGSM+ePatzqnJsicBFg4BHEQDcNRIABQUFF80GyoVKBJyBAA3/KRsO4If9FX+glbz+ftckICEqyCPy+p2Bk+zDcxFgDik1DxiS76j4X21CSW1IXHPNNSLFwFQ3gutRK/jzI33hwoU1UkjL09bjirNUXliIlHkzkPP1Fk0CIH/PHzi3aikSFq5A8ckTyP16C3xj4hB25z3wjbg4jX9lT6pbFFBLBJDzVKcMueIs6enTVBTX0j0sV0t9Dx8fHz3dymskAhIBBxDwOAKA7D8Fk2STCEgEbEPg/Z/PYP+/WQ7l9ecWlOJESh6OJ5/H2fQLRBzFAZvVr4tGMXXg51P7RQJtQ1ZeXRMRoFbMhg0bRB5+RkYGPvvsM5FXbs0IdvY6DOXlKD5+FJnvbYKhtASx46bBOzDQpmHyd/+BpFmTENi8JWKfm2GXR1ZdmYIaFE8++aRRfZ9VAJjT//rrrxurLVCkj7nNNbV52nqcjXNZVqYI/y88+Ce0wvizNr+P7E8/FKkCPvXCnT2VaumP0aI5OTmiGoUjHvnqFgVkdQ561q01WyvYuGpD9EQB9OjRQwiARkREuGoasl+JgETgPwQ8jgDgS12POqs8ARIBiYBzEEjLKcLXu1Pw0fYzmpUDGFlw/3UN8cD1jRAd5sZ0AoMBJSlJOP/jd8j98Tvx4Uv1a5bI8r+kCep06IQ63W5AcNsOKD5zEnnbf0LEowOcA5DspUYiwI/3JUuWiH9Kc0fpLo5FYz/32y+R/tZrKD5Wob1hr6L6uZdeRMbG9aIPrXBuSxuhtzIFRSafe+45IcTniOHk6gPhaetR40XSqDwnG2XZWfAJj4B33RB4edsmwqomAOpefyPqT50L7zp1q2yLUimAY9Wf/gK8g+u4eutc3r9yNugZZ8UK5p470kggzps3Tyjb62nOFAVUi4NaGpsK+5xbixYt9EzPZdfwu3zy5MlWq56wTB/n2qxZM5fNQ3YsEZAIVCDgcQQAXzL0WPDjTjaJgETAdQicScvHss1H8cO+VJSW2/a8kQgYc3cL3N6pvssrCJRmpCP9tTXI+vh91Ln6GkQ+/AQCWl0hPK38mC5LO4fzP29F+ob1RqGren3vRcyYSfDy9XMdgLLnakdg06ZNWLNmDVJSUsCSWaxbz8oCLjduDQYYSkpgKC7C2ZnPIe+XH+0mAJQIgKAr2iJ2zGSHvLRKZQp60FmZgn9P1Qr8t99+O8LDa48X2KPWYzCg4NBfOLdyEQr27jI+OwzHj3joMYTdeS+8g4J0PVNqAoAkaOyoCeJ+L1/fSvcrQoJ1u17nEeX+eJ5p+K9cuVKs01nRPtUlCsj31tChQ0XFDmuNpTeffvpp17/XNE4fS4gyzcpa++CDD9ClSxdd51heJBGQCNiPgMcRACzRwjQASQDYfyjknRIBawgUlZRj4/cn8PIXx1FcWu4QWANva4qnb23qMhJAqWVdlncesaOfQ8gtvS16y0gUpL44H7nffmG3MeYQGLX9ZoMB2Vs+Rt1rb3DICK3tMNg6f8WDb28EgK7xauDelCSeRuGRvxHS4xZdS7ioLzIYkPvdl0heOMeo6m+KR0DTZoh7biYCW19hVPq3hFn5+VycnTIGeb9fMBxDb+2DyMcHwi+hIQyFBcj741ecW7EIJclnEfHIAEQ/M7JWbwHTe2bMmCFKiKoby2uy3GdwcLBD67NVFJBjDhw40KF897KyMqHFQVLDWnMW0eEQQEClcqaW+qoJmgWOrlPeLxGoDQh4HAHAvE7mc0oCoDYcPznH2oZAcmYhZm36CzsOpWtO3d/XG03j6ojogBPJeWajBHy9vTClf2vceXUCvJwsDUDvVdLMiSjNykLcxOkI691X88O4LD0NZ6eNh09EJOImzdLtUdME4yK4gLXHU5cvFESLp+QKu2Pb3EEA1MS9yfrw/+DlH4CwPv3cAXOtHqP4xHFRio/GuLXm5e+P2FETEXp7vyre/Er3GQzI2LAO59Yu18bFxxcNFq5AnS7Xal9bA6/gt+DOnTsxadIkHDx40OwM+dugQYPgaxIBYetyqkMU8OuvvxaaHVpt5syZGDBgQLVGAaSnp4uIhZ9++snidCUBoLWT8neJgHMQ8DgCgArAaWlpkgBwzvmQvUgEjAgkphVgyoY/sfd4lllUaPD36hiH3p3q4/LGYQgJuhBOWm4wgPd/uP0MNm09VSlygFoAywa3R6uGoU5DmwYPPVwF+/fAWo6ruQFJHKS/ugbxzy+RhqzeHWEJ1vffRs5Xn3mUWJje5TtyncsJgBq4N6UpyTgzYQTC731IEgAah8dQWopzLy1F5v9tMF7pF99A/O+Ss2eq3u3jK9KcIp8cDK8AyzorxSf/ReL44Sg+fdLqDGx9fzryLDj7Xr1aECxryTz+u+66yyEDuTpEAVlab8SIEVaNauLaunVrvPTSS6AmQHU1VuiaNm0amHplqbEKwMiRtTvapLrwleNKBGxBwOMIgPLycpHPKSMAbDkG8lqJgHUEMnKLMfG1/fjjSEaVCxtGB2NArya4qV0s6gZWziE11+uxpPOYvvEA/jqZY/z5nm4NMOG+lvDztU3MyuysDQakb1yPtNXLxM9aKtemfZTn5yP9lZWIePxpSQDofDCUXGH/ho0lAaATM+UyVxMANW1v+HylLJ6DnC8+FVE2MgLA+oEpy8kWhjrJTD5fcVPnIujyirruJWdOI3XVYpzf9n2VTkJvuwMxI8bDJ6yexQGMUVLpaWav4XjxL7wIphfUxrZ161YMHjxYlzC0swRASTqsWrUKCxYs0AWZo6KA/NZ95ZVXQA+/VmOkAFMPAm2sNKLVr97fCwsLQT0CagFYajICQC+a8jqJgGMIeBwBQDhYr5hEgGwSAYmAfgRKygxmS/SVlpXjlS+Pi5x/daPHnzn8/W9ojKAA2+r2kgQY88penEzNF10yCmDV0I64LL6qErX+FVRcSe9/4oThKDz0F/wvaSoMUsVjprev81u/gX+z5uKDWzbrCBQdO4Kzk0YLTyLzjz2pXJg79t6VBEBN2xuqyqe/thbpr78soJUEgPYJU8L/qWPScMlqBP5n/Ct3Usg095vPkbLkhSr6AMEdOwtdAGvvv+LE0yLX35RECGrXEbFjp9Ra41/8LSgtFaryzz//vDbQADp16iTy6Rs2bKjreksXuVsU8PDhwyKFgToE1pqzIh3sBUcSAPYiJ++TCDgfAY8kAJgCwNIsskkEJALaCChq/mHBfphwf6sqJMCfJ7Ix9KVdyM0vNXbWOCYYcx67Am0uCdMewMIVH+9IxMy3/jL+Ou6eFujfw3GDm8Z74uTRot+Qm251ei4/CYbszz5C7ndfgQYW826D212FsDv6iXQDLz//Kis2FBUh7/ftyHj7DQS1aScEtWgM5XzzBTLeeEUYz/zgjh40AkFXthdaBfywz//jV2S8uQ75+/bAt149hN//iPhnGtrLMOGCP/cg852NCLikKaIGPwuKGma+uR5Zn28Gva51OnZG5MDhCGp1uVELQV1CjpP2i4tHgyWrBXHClr/nD5we+r9K61EbbTlffIKUF+ebFSYz7YudcE30ZGZ98LYQICvPzREkS9id94CVF1jSTN3K884j//cdyHjvLaHhEHb7XQLH1JWLUZ6ViZiRExByYy9NbQdLYyt7F35ffwRf3a1K3rQ945ckJSJ78/vI+fZLEaJtHOOhxxHcqUsVEUpTAoBK7Od/+AYZm15H4d8HEdiyNaIGjUCdztdUXafBgOKzZ5C9+QPkbf8R8XMWG/fO1XtjNEBLipH323Zkvf828vfuFOU1aXCG9rod9e55CL4RkeJSPjfJ82eKigfmWvi9D6Pg4H5RolNppsKIWudV7HNpKYoOH0TWJx+Icoux46ahLCtDGLl5O35CWN/7EPX0MHgrom8GA4qO/yPO5PmftqI0PQ2+kVHirNW7+0H4xsTa/Y5zxo0F+3bj1LAB4BmNfmaUxdx+4pY087kqIf303sdOmo2g1m0sT8dgEOsuPnUCKCuDX0ID+MbF21xe0BnrdXYfFIaeM2cO3njjDV1dV5cooCM6BCQ6Fi9ejOXLtTUd2rdvj6VLl1ZLKoCeUoCyCoCuYyovkgg4jIBHEgCZmZlgrpFsEgGJgGUEmJf/6W9n8fz/HRI5+e2a1sOLg9uDRIDS6P1nqb+N31/IE60fEYSlA9uhRYPKxpqtWFMTYPia3fg3OU/c2qdzfUx96HL4+zmWBpD28gqjhzGi/xOIHjpal4GoOX8qcX//lRC6q3fX/Qi//2FRF1sdhmvqcWO5rXMvr0TO5x8Lw4iNitrhDz2KlHkzKz64fX1RfOJfoKwU3iGhSJj3IoJaX4m0dauQ+d5b8G/cVIh/0Vhmi3pqKCIee0oYAvQK5nzyATLe2WgsYcj+Gf6bNHWsMGwqNR/fKoKIJCfS1r+EjI2vViEAFIOKCuRJc6aKOZrz2pIQSX5+mtUIAJIQaS8vR/GZ04h9dgJ8ExqgNPEMUpbNR972bQhs1UbUGvdvdAkoxsj1Z3/xiRE3jktSgeSOggXJkoQFK+ATap2IolFI0bOMjesR8eQgRNz/KODnh8I/94p5k4CJGvIsIh8ZIM6KPeOT3KDRnfbKKsQ8Ox51r7sB8PapNEbk/wYj8olBlYw4NQEQ/ew4QQid//lHQYYUnzgm1q+ci+D2nYzbSWP13MsrUHyswutnjnDhf3f23qjPE3P5k1+YDp/ISEQPHCGM5fL8POHlJ4FhLoRcXYLO3FkiaZI0a5IgisxVRiApc27lYmRtfr/Smmnss9Qnz3FparKYJu+Penookp+fLsgs0Xx80WjlegS17SDIgsx3NyL3h28R++x4BLRqg7KMdKS9ugbZH78r+o+b9jyC23XUfD046wLOiSr8ChmmkHANl69D8FVXWx1GjZ36QhIasROmo2637s55FzprsW7qx1aPvCPGuHpJ7hQFPHToEIYMGaIZBcD5OZp2YO+2sRIDRQApymiutWzZUkRsNGtWO1NO7MVF3icRqA4EPJIAyM3NBf/JJhGQCFhG4LPfkzBz4wGjOn+DqCCsfKYj6N1XWmp2EUas3o3DZy48T+Pva4kHr2/ksGp/YXEZZm06iC92JonhurSMxIIBbSuJB9q6f+WFhUiZNwM5X28RtzqzfJWSSx3e735EPjW0khFH4zZ53gxRQpBGGnUHfCKjjNNnyTOqeNPQDLnhZvg3boLQPv3gn1ARaqoO1Q697U74xScI4yO0Z28RUUAj/dyaZch8583KaQ2sJ0/vXfJZIapGY7DeXffBUFaGwOatUOfa7sKAzHh7A7I//dBIMpiGEitGhiUjsvRcKs6MHYqio3/bRQDQqEl/fS0KD+xD/ZkLKuUlqwUbTQ2+omNHkThumCBAwh98DL6xcah3x90i5Dn1pReFV9TUoDZ3Zgr+3IszowbDv/ElSFi0Cr7hFV5pqNTQA1tdXvk3sS86x/fxQfbnm5G6eK7wwte55nrjNISI24qFyHxvkyCMGi5/paJU239NIQDo4Q9o1lxEkQS2aSu8rzSwz04fL4xhRkjEjJkEL98LBJ16/vYSAPbujVIxwzskBPWnzoV3nQvpO4VHDiFx1GCUZmZUmbcWAUBYtNIiSBjxPJpbs/pZZElKYlqv730oTUtFyuK58A6qU/F8RkSKPcv8vzeF4Kc63afS89zuKtSfvVBEBbij5f74nYhWiJs8S0QWFR46gKTZk5HwwovG6A5r8yjLzkLK4ufFu0jddFcIcMciq2EMWwxkZ4XKu1MUkCUBKfJHMUM9jcKBY8aMcbjygZ6xlGt+/vlnUYmAkQDm2k033SRSMMLC7I8stGU+8lqJwMWMgEcSAPT+MwpANomARMA8AiznN2rtHvytMux55drhV6FziwjjTQdOZGPwyl3IK6wI/yc5QJKAZIEz2vLNR/HaN/+KrphOsGJwe9SrWzWEXu9YpgQAvV40nBxtDI9NmjoOxWdOosHSNQi4tHmVLhUjkx5QtTeZF6qNnrC77kfsqAmVUwUMBqStXY70DeuEUZMwfxkCLmtZaQyG+J4e8bTwsDZc9aogGpSmXjcNGXrS1UamYuSxugGbqTGpRQBoGW1aXubCv/bj9OghiBs3BSE331YFu/Q3XhHrp4FMfIOuaCeuUY9LA7k+QnYmhAAAIABJREFUDTcNb7+5vbY2PxI7p0c8ZdaY1Ds+CZ7ECSNE9ELclLkXwsv/mwzD3kkQUZCNompqY1MxdhnNED9zgSA51I1pHanL5ovUEHPRDsra7CUA7NobRWjz5VVmS8TRS5+ycA5yvvsK0U89g/CHnzQSZlpniWvXIgC0zqtyPyMnzOXNcwxlz0Jv6S0iakwZTXUqka1Cova+bxjFkLr4eRHdwLmzpCbfA4IQmDb3AnGlMYCI6lm3ChlvvVb5SgsVAkga8L3iVz/B3qnX+PtsNcadKQpoiw6BI9556l8NHz4c27dv19wPkhwTJ07Eo48+6hYSgATFkiVL8OKLL1qcG9X/R48eDR8f2zSFNBcrL5AISASqIOCRBADz/6kDIJtEQCJgHgHT/Htedd3lUXjugVZgiL/Sdh7NwNPLLoTr3d2tASaa0QmwB2eKDs579xA+/KWilNVtV9XHtP6tEehv/x9/UwIg8omBiBo43J7pVbqH3rSz08ZbNMJ4MT+gmYPL0Gx+tFMMzzc6RvSj/s1SVIKWEa2uBW6NALDUv1oc0XR+WgaVltFmde7/kRvZX34m9AXMKYor9xOrmGcnIPyBRwRu6nEdIXPokT47cSTqXtsd0cPHViJfrK1d7/iKkc5c/cjHn7bpvGkZu1rnwiECwM69USJCqGNhq8im1lkieFqYaJ1X5X5rGiAKbpZC69X6FyL/fvg4i/n3Nm24lYsZws/IBj7rovn4IvyeB1GakoSY8VN1EwC8laRf9ifvI2XpfBH5o26MUIkZNVFEIPG9kLpsgSAFtVIMnLXO6urHVlFAZ+XL25qC4IgOwVdffSXKAlrysquxd1akg579PHbsmKjIcPDgQbOXcy7r16/Htddeq6c7eY1EQCLgIAIeSQCwAgCZUNkkAhKBqggwr3/Jh0fw9o+njD8y/57Gf3BA5TJ+pgTAk7c0wYi+zqkjnHm+GCPX7sH+f7PFPJ66tSmG9nEs90/tQWOfzkgBUPdpLidZjbDiyVbnGfN3NTFRXQQAw8XPrVoicrN9Y+IqGeNaBpWW0WbNSC0vKBB59tQR0NPU+GiNq6c/s9cYDChJSULON58j64N3RM64OQ+6nvGZYpE8f4bdZe20jF1XEgD27o0iTBfYopXNVR/0YKqFidZ51bpf/SzoOUNaz72ePvRco446UF9v+rzq6UtcYzDg/M8/IGnOFLNCneIaM7oguvuvhRd6uiigLYKA3D5GOrzwwgvo0aMHvLy8XLKjdMoxNYGREJbabbfdJoQMZfi/S7ZAdioRqIKARxIAXKUsBShPu0TAPAIM55+y4QB+2J8qLqgT6ItVz3RA26ZV60XvOZaJgct2GnUCnEkA/HIwDSPX7BF9+3p7YfXwjrjqsgvpB/bun+KN5f3OqAJQfj4XZ6eMEar1WoaA2pOdMHcJ6va4RSyjRhAAKkE4zkkdRaBlUGkZbdaMVOVeiqupKwzo2V+tcfX0ob6GQn2F+3YJkTfqJEQ89LgQYUwc84zdBID6fNgTpaBlrOr18NuTAmDv3iiGqjndBK090bOnWphonVet+9XPo2k0jdb8XfW7KXlpOk7d63ogdtxU+EZF2zwFSxUC2JE5YUqbB6hlN9jqka8OUUB6xF9++WV0797dZnRtXZ8rSQC9qReLFi3CQw89ZPNa5Q0SAYmAfQh4LAGQnp6OoqIi+1CRd0kEPBiBrPPFGL5mD5jfz9a6URhWDGmPiJCqufemSv09O8RhxsOXIyjA/jB9jnm+sBTT3jyArfsqSIgebWMw4+E2SM0qQHGpAa0bhdq9A+pcfJazszVE2XTgspxsJI4fLoTYtFTn1WHDasOiphEA7owAUAw+hjWbCuBpbbIeY1GrD+V3VkRIWTRH/L/Rw8YayyHqTQGwVLNeTQDYEyquZay6gwCwdW8UAsA3PAIJS9cIwUm9Tc+eamHiTAJATdTpXYMrrlPC/1nhQlSAOFmhjaJurJQRN3m22TQarTmx4ghTlCgqqDRWC4kdM6WKZoVWX57w+9GjRzFq1Cjs2bNHcznOCpXXawwrE3IkBeGPP/7AsGHDQOV9PY3GAMsl9u3bF97ejlXiUcbjeqlHwLx+a/O45pprhPhfXFxl/RM985bXSAQkAvYh4LEEQHZ2NvLyKsqLySYRkAhcQCC3oBTj1+/Dr3+ni/9oTXzPVKk/OiwAq4Z2xGXxFxS/bcWWKQivfHkcL3/xX54rgMsbh+J8QSlOpuY7rAUgFLznTBalvdgcFfBSh3j7JTSs8GI3bGx22YqgnKlhVNMIAHdqAFTykI+dLGqrW2okW87/sg1ht90hLtFjLOo5fzQYk6aNh3+jJlUqNDhMAKgqTwiP+PwVFr20FMdjLXq1EKKWsetKAsDevVETXbEae8prfaNijM+Mnj3VwsRRAkDtbWd1iehnRlnM76fOQc43XyD05ttAJX1XNZIqOd9/jdiJ0+EdFIyCvbuQPG+6KDOqbqI04dQ5okKAraVY1OSouWolrlpbTezXVmO8tokC2ro+7hGJDpYSHDhwIIKDL1QDsmf/mIr7+eefY/bs2VaNf465fPlyUZpQNomARMB9CHgsAUDjnySAbBIBiUBlBIpLyjH77b/AMoBsLRqEYPmQDogJCzAL1Ve7kjHxtf3G3wb0aorBvZvC18d2L0FJaTle/fpfrPvyuDGtwHRQZ5AMNBASJ44Uea9CXX3OYptCZ2nIl+WdR0j3m8T0sj78P6Qsmiv+tzWPoWKssdSfWg2+phAASnpEWJ9+iB03xSiGpxhUlnKNtYw2aykA6jJ45urCq/ef5d3Ki4oQ8l/qhNa4ep5tNSFkLkTfUQKAczBqPwCIe24miK854yz3+6/hFRSEul2vM05dy9h1JQFg796oxeqsPV8kdDI3vS5U9lnhgU3PnmqJ+DlKAHAeyrNAtX0+05YE8AoPH0T+3l2IeOBRPcfNrmuYjpL1/iYEtWmLwMuvNPZBgb6UhbOFsKi6KRUCQm7pLcpF6m0K9nwvshqFOUFOvX15wnXVJQrIb9Px48fjs88+0wWjvaKAtq5PmczNN9+MsWPHok2bNnbpAlBngekLq1ev1hQjfPLJJzFlyhQEBgbqwkJeJBGQCDgHAY8lABj+zzQA2SQCEoGqCKz/6jhWfvqP+IEaAGuGdRSRAOZaWk4RJr66H7v+qSitGRLsi1mPtEH3K2J0O6AMBuDgqWws+egIdv/Xj7V9oSDh/dc1tHvrTMvehd7aBzFjJsNHVavcUuf82GdptPAHHjV6BZWSYQwjt6gDoIjsvbMR8TPnI+TGnsYh3EoA9H8C0UNHVzFAjXP47qsqpdsqVRhYvq6KMUQ8zk4dh5LkszAXCq8lVJf36884M264UCOnwVh/8hz4NWxUaQuKjh3BudXLEDdxhpGs0WMsah0SdR/qCgPKfXrLAFpKAWA/Sik9Eb4dEiqiDFi2UP2AMA+bZdliRk+qVFO+OgkAzt2evaFXPGXJPGRvfk/AaO75UkrR+TduUkGI/Nf07KnxPDGigtU0wiON9/PZzvroXaQufcGsbgMv1MKU1/C8nRk1WKjgk5iKmzoXQTS+VUJopSnJSFk8F1GDhpst/al19pzxO4nI9LXLkfn+25W78/FF9KDhomKGl5++yASuOfn56YibNLPa1uMMTJzZh62igPfee68IlQ8JCXFoGrakIHAge3UIuD6G19PLbkujZ/6RRx7B//73PyQk6CsPScKBIf/z58/H3r17NYdzpOShZufyAomARMAqAh5LAJSUlAgCgGFIskkEJAKVEfjprzSMWL3b+B+H3XEZ/teziUWDntePXlsh2MdGEmB0vxa4vVN9+Pla9kAx3H/v8Sxs+uEUfvrznEWvv3p2HZqFg2KDXVpG2BVloPRlWgs7qF3HSrnfpmeC12d//jGKjh4W13mrQyANBmR/vhnJ82aK2+ImTkdY776VjAWFJAho0apKXq3a6HFGFQDTKAQ1wWDJI5v32y84O3kM6DWMHT2xktFQlpWBM+NHoPDAvkrGnBL+zPmzFGLh3wcRfv8jiB42hhLj8PL1E3ioc8LjF65CUOs2wmtKg5jiZaYGI0OpKdBY9/ob4e3nh/w/fkX2l58KkTM1caLGzZ4Se5ybWsMhoHkrQc7QKKUhmf/7dqSufhHFx44KD3WDpWvg5eOD0vQ0MW+945sSTur1CXy2fY/zP34nyBP1+vibYqxyvPrTXzB6ypXz6WgEgKv2hmTY2edGovj0STFV/0svQ70+/RDQ9DIUHT+KrM8+gl9kNOrPWgCf0AvkojrtoN7dDyBm5ESgrAyZ729C2B13i2uFh3/EwIpnbfxUhN5+l/B0l2akI+uDt+FTNwSpKxYJBfsG85chuMu1QHm5kbBTMK3TuauI/mFOfZVmMCB943qkrV5W8ZOPL+pcfY1IP+H1hQf2I+vTD1HvngcQ+cgAm8Ptnfk3h88PIxbOrV1RpaRf+L0PIXLQCE1yk5Ew51YsFM+dp5f7sxV7W0Xz7DXGTee1Y8cOjBw5UleePg3yBQsWiBx9W5utJIe6f47LiIC7774b7dq1Q3h4eCWNAH5rJyUl4euvv8bbb7+Nv//+W9f0HNE30DWAvEgiIBGwioDHEgBkIjMzM8GXk2wSAYlAZQTOZRdh5Nq9wivPRiHAFwe1A8PvzTUa8jTiV2w+WsmIbxZfF/1vaISuraIQ6FdBBBSWlOPwmVxs3ZeC7/enIje/cg1qc/03jglGv2saoHen+ogKDdAdWaC1r1R9p+F6bsUiYdSxBbZsjTrduiOoVRthBJflZCFv1x/I++l7RPR/AvXufcisR41GXs6Wj5CydB68AgIRM2yMiAaAn58Q7Epd8jx8Y2IRM2I8fMIuVFTgHGh8J82YKAxi5t7GTZkNv/oXvCqiFveS54VuAQ1RGoo0jr18K8oyipreWz6uSEMoK60w0kdONBpWagLAOzAQQR2vRszwsfBr0EgYRjR0eW9Q+45V5lcxgEF4GOlVZaMX2z+hAUqSziLq6aEI6X4zzkwYAXqx2UimsN59cKeuwjBTe1N5L/OUA5u3RMyo54xESll2FlKXLxDl8qo0ejOHPCvIBfWaaTizhGB5fl6Fl3bSLARe0c6msGfTtdE497/kUpRlpAk9AhImFHnkGGyKMBqvs2V8GlhpLy9H5rtvVVke+4odNRGht/e7kGtuMEAIs82eLHAVud3TnhfzUcK66f1NXTwXOV9+VlGuTWUMcxD+njJvZkWJRR9fMB8/jMbyf+eG17hib5QFkuRJnjVJRIaYtuCOnUU6hF98g0o/ibSDl5Yi8/82iP9OMoakC8+zYphSK4G4EH829sHUCZSWov7UuSgvKsTpof8TvxHb0F59EPnYU+I6NabEJGbEONS78x54BVR9t5H0S39tDdLfer2KYc2+w+9/GFEDR9QIkTzxLvvmc6QseaFKST89FQLK0tNQ+M/hKpEpWu/Qi+V3WzzytVEUkCQAPfPr1q2r9i299NJLBZnRpUuXap+LnIBE4GJFwGMJAHr+s7KyUFhYeLHurVy3RMAiAjTol20+io3fV3jv2Mbf1xIPXt/IovFdbjCAegBLPjwCpgU42hhFcG+3hujdKQ5N69eFt4tqEHOe/NDP3/Ub6E0tPPI3mMPM5hsZBXqFKfBV9/oe8NZKETAYQM8nvZDMyyWpQIOXnsZ69zxUyXhj/2oPsileJA9iRk5A6ovzkfP1FrNwspIAm2LsmF6khKVXSjHo/wSCOnZG+mtrUXjoL3FLcNv2oNgZPZyWwoVpmOV+8wXOrV0u1lWnY2dEDhwu1PJpvDN6gPnJYX3vgT+NOvV+GQzIozd95WKUpqag3h13I+LJQVW8kvRk5v22XRh/+fsq1Lc5t4hHn0Jwpy5Gw1edkmC65sDWV9hce57jcu/T31hXZW3lBQVIXTYfOV99hsgnBwsSojQlCWdGDzFr2Fobn0Yaoxky3lwn1ufl44263bqLHHihlP8fZur9Ml2fUs4v+/NPkLFxfZVzofxecGCfIEcs3c8KGKI5eW9Mx1O88tmffCCwJVFDz37YnffCm0a7mcbzxPOZ9fG7Ig89esQ4BLftWOlMqa8h4Vavd1+EPzoAvhGRIkKAhnDEg4+Beht8bq1hyilYKvfHPWOFj6z33sL5X34ERT9JEoY/9LjoW294vZ73Ic9hwd7d4N6xMec/qF0H/WMYDMjfuxPJs6dUOZsWKwQYDKAgnC1aAXrW4onXfPXVVxgxYoRm3jrXXttEATlne9MBnLnXrVu3xrx589CxY0dndiv7kghIBGxEwGMJAP7Bo9AKX3iySQQkAlUROHQ6B8+u2QNGA7DVjwjC8sHt0Czeem5jek4R3v7xNN787gSKS21LsfH39UavjnG4s0s82jWt51CIv9zTCwjo0RiQeEkEJALVhAAN9327BGFjqurPaBpGDZF00NtIQibPnVqppB/vrVIhwGAQ0SFM3WGEDSMiZLOMgK2iec4KY+d36owZM/DWW1Wjh8zN1l5RQPbFNb755pvCCD9//rxbj0P37t0xa9YsNGvWzK3jysEkAhKBqgh4LAHApebm5op/skkEJAJVEWAUwNKPj2LT1gtRACQBZj16OTo2izAbCZBfVIpd/2ThvW2nsONQuq6cfo7MvP5Hb2yMzi0iEBwgP0KdfR4lAeBsRGV/EgHnIMAIg5wvPhFq/owuMNfsUfW3VCGARn5or9tFBZP8PTtRdPRvxM+YD5/IKOcsyMN7sTVfvk+fPiKcPSzMvIiuXrhsSUFgn47oENBBtmvXLkyfPl2XWJ/eNVi7bvDgwRg+fDhodMgmEZAIVC8CXl5e4lkMshCl58zZeRn4xnFz44ucUQDVMLSbVyqHkwjYh8CZtAKMXLsHx5IqewK6topE364JqFenQuTtbHoBPv8jCXuPZek2+qkPwLz+nh1iRV6/bK5DQBIArsNW9iwRsBsBtXhoWWmF+GRJiTEFqVK/dqj6W6wQ8F/HWmU37V6Xh99YW0QB6cW/66677CrVxy2kUPbatWvxxhtvuCwagMKBEydORLdu3SqJB3r4EZLLkwjUaAS8vb0FAeCO8pvVQgAUFxcLIcCysrIavRFychKB6kTg98MZGLt+ry6xPq150tAncdC3SzwSooJcmtevNZeL6XdJAFxMuy3XWlsQYInJxMmjUffa7ogeMqqivKXBINIAUlctNoocqtejV9VfuYe6Ahkb1iPt9ZcrCRlK49+xU2KLR742igIaz4/BgAMHDmDRokX49ttvHQNNdTeNC1Y4ePjhhxGsrqjjtBFkRxIBiYC9CPj4+AgCIMCMOK69fVq6r1oIABr+ZDiZ8ySbREAiYB4Bxub8+Gcqpm08YBcJwLx+qvff3a0BWjUMkXn91XDQqGCfNPM5IUzISgbRQ0dXa9myaoBADikRqFEIlKYki8oZAZc2q1IWlBNVVxUxTQ3Qo+qvXqxpGUqmFLBUqCz359iR+PHHHzFw4EBd3vHaKAqoRofC2Xv27MGGDRvw5Zdf6lqzOXRbtmyJRx55REQmsGSgbBIBiUDNQ8DX11c8n35+FVG+rmzVQgBwQSQAioocVyx3JTiyb4lATUDg4KkcLP7wMHb/k6k5HV9vLzBN4L7rG6Fjs3oyr18TMdddIFTMd/+BpFnPgXnBrMceP3MBAppcKkkA18Eue5YIWEbAYEDGhnXI/nwzGixZDb+EhuavNRhw/tefkTR1nLEMpXKhRVV/C6OWJJ4WlSuKzyYibuJ0hPXuK59/B89odYoCzpkzR4Tm62mOiAKa6z8tLQ2//PILtm7dih07duDMmYqqOZZamzZtcNNNN6Fnz57g/6ZxIZtEQCJQcxHw9/cXEQDueFarjQCQQoA19wDKmdU8BEpKy4W435vfn6iS739JbB10bRmJ66+IxpVNwqTRXwO2j+XQLJUItKdcXg1YkpyCRKDWI1B6LhVnxg6Ff6NLwFKdlsohcqF5v/6Ms1PGCmO9PK+yFksVVX8VMiy5yJKIilpraWY6EscORZ2u1yHyiUHwkkaYU86RraKAvXr1wvz58xEdHe3Q+LakIHAgR0QBrU2UGlqsFsB/p06dAiMF2Cge1rBhQ4SGhrrFi+gQmPJmiYBEoBICDP1nBAC1AFzdqo0AKCwsREZGhqvXJ/uXCHgcAuUsIVVQkT4TEuQr8/k9boflgiQCrkeA1UbScopx4GQ2EiKD0KphqOsHreYR8rZvEwQAQ/nrT38B3sF1zM6IofvnXlqK0uSziBr8LM6tWiLSeNTNUoWA9DfXwb9RE6H2z5bzxafI2/krYsdMhrfMuXbqCbhYRAGdCprsTCIgEaixCFD8jwQAqwG4ulUbAUC2Mjk52dXrk/1LBCQCEgGJgERAImCCACuMDH1pN1IyCzHsjmYY0Kupx2OU/dlHSH5+GrRy8ZVIgXp970G9ux8EVf3PvTgf2Vs+royRmQoBHKPk7BlEDRwORgOkvbIS0U8Pk+X+XHS6bPHIV5co4GWXXYbVq1ejVatWLkJBdisRkAh4AgIU5nRXSc5qIwC4UampqVII0BNOrFyDREAiIBGQCNQ4BIpLyrH510Rs3Z+KmLAATHqgNfz9KkILs/NLMHLNHuw9noU+netj6kOXG3+rcQtx0oQUAoDd+UZGIXbCdNTt1r1KTv75rd8gZekLaLB0DQIubS5Gt6Tqz99Cb7sD0UPHwCc0DOdWLoahqBAxYybBy9f1Qk5OgqZWd8N8eCrba+XEc5G1XRSwVm+UnLxEQCJgFYGQkBDwnztatRIA2dnZyMvLc8c65RgSAYmAREAiIBG4qBAoKTNg3ruH8OEvZ9C6URhWDGmPiBB/gYH6txYNQrB8SAdBEmg1pg7kFZXBUG5AoL+P+FdbmpICYJyvjy/iZ85HyI09jf9JhP+vWIiS5KQqaQIU9sz54hOkLJwN0woBjCrwi45B0ckTCL2pF2InzoB3YGBtgaZWz/NiFQWs1ZsmJy8RkAhUQoBh/9TuqFPHfGqas+GqVgJA6gA4eztlfxIBiYBEQCIgEbiAwKatJ7Hwg8PC8F81tCNaNrjgXSAxMPvtg6gT6Is1wzqizSVhZqErKinHD/tT8f7Pp6uIkHZoFi5SCNo1Zd5izUbeqMh/+qRxovTex02YAS//CmJECf8nKRD5+NNVF2QwIO+PX5E8e5II8TfX6vW9V0YAuPkoVJco4OnTpzF8+HD88ccfulbsKlFAXYPLiyQCEoEaiwAJAOb/UwfAHa1aCYCysjKRBkA1U9kkAhIBiYBEQCIgEXAuAjuPZmDIil0oLTdg9mNt0KdzvHGAPccyMXDZTrO/KRf9dTIb0zf+BWoGWGohwb5YNKAdOreIcO7knd2bwSBKACbPmwmUVQiphj/4GKKfGWVU5xcVPEYMRMKsBajb4xaLMyj8az8Sxw9HaWZVMePYsZOFdoBs7kXAVlHAESNGYMyYMQ6X3LIlBcFZOgTuRVaOJhGQCLgaARIAUVFRbqveUa0EAA3/9PR0FBcXuxpX2b9EQCIgEZAISAQuOgQS0wowfM1u/Juch8duugQj72pu9NRb+41A/ZuSh1Fr9+Bkaj6iQgPwYPeG6NWxPqJC/VFUWo6vdyVjxadHkZtfik7NI7DwqbYIC67Zee8M4z//43fI+uBtBDRvJbz8PmH1jOci/Y1XkLZ2ORquehXB7TtZPC/FJ47jzPhhMBQWojTtnPG6gKbNkDB/OfwSGl50Z60mLLg2iAJSh2DlypXo1Mny+aoJWMo5SAQkAu5DgKX/YmNj3VIBgKuqdgIgNzdX1DGVTSIgEZAISAQkAhIB5yKQV1iKKRsOiBD+G66MwZzH2oiQfzb1b11aRmLBgLaitCgbA/Ne/fpfrPz0KBrHBGPx0+1waf26lSbHa9796TR+O5yOB65viA6XhsPP1/X1i52L0IXemNefPH+GKN2nRQAwUuDcqqVImLsEOT98g+yP34NfbH1RNjCwZWtXTVH2qwMBWzzyUhRQB6DyEomARMDlCPj5+SE6Otrl4ygDVCsBwEkUFBQgKytLpgG4bcvlQBIBiYBEQCJwsSBAI/3Fj49gw3cn0CSuDlYM7oCEqCCjkb/qs3+w/qvjaBAVhJXPdBTGPlthcRlmbTqIL3YmVYkc8FTsynKyRVh/wf49aLBoFepcc73FpWZ/8amIIuB1PvXCPRUSp62LQn0UfWYJaHq6KHTl61tBNjm7Mbp0/fr1mD59uq6u27dvj6VLl4Ll+hxptuoQPP7445gyZQpY+ks2iYBE4OJGgO/EsDDzOjyuQKbaCQCG/5MA4B8H2SQCEgGJgERAIiARcC4Cn/1+FlM3HBCdrh1+VaVc/W/3pmDcun1VflMTAIwcmPlIG4QGu8Zgc8ZqGdpffPwosj58B3m/70DJ2TOgMn/ojT0R8fjT8Iu7oH1gabyyrEycGTsUhQf/RFiffogdNwVefhXigOqmVAooPvkv4ucshndd95RtcgZO7uiD33PHjx/Hjz/+iO3bt+PgwYNmS/Sx3nW7du1EKHy3bt1w+eWXO80YttUY79WrF+bPn++wBy45OVmIAnLdepoUBdSDkrxGIuD5CPB96E4ysNoJALLBmZmZKCoq8vzdlSuUCEgEJAISAYmAgwiwhN/h0znYezxL/EvOLECT2Dro2bE+OjePQIBf5TD8v8/kYuiqXcjILca4e1qgf4/GxhlY+k2dAsCLGRlw7eXRqBPog/jIIMSFVygVUxsgKiwAdQJ84OtTPeH/pRnpOLdqsQjdN9cC27T9f/auAzyqauuuJJNOekIChN5DDUVEVOCJIoiCgijlR0WQEoIU6b0XpUhH7FIsiKggoqhYEEW6hN6TQBJSSO/J/+2DE+5Mptw7JZlJ9n5fPh+Zc8/ZZ907mTm7rIXQJavhFBBoEHlpAMDRwxPVFryJKg8+DG15g9wrlxA7aQzcW4az3N9/iFLWPSYmBl9++SV27NgmiEPZAAAgAElEQVSh88Bv7LGnL8B0EB8wYAAoK29uhYBSUsARI0Zg6tSpcPlPEcKYv/peV9KCwKSApqLM1zECFQsBKv+nNoCysnIPANBGU1NTRWkYGyPACNg2AiQHRszhh88l4fS1uwjwdgX1DndpGSQOAmyMACNgPQSS0nKx49ebou+eiPd0WcemAZj/fy0EUZ/a6OAfufEEzt5MxXOdQjG1f1M4O93T7DP0WkJqLia8cwJRN9KMboqUAF7uVheDutYuFYAwerEZA/JuXsftedOQc+5ehYM+M9bTT9dJWwDo3yQNGDhqHHyf6QdHd3dBjJAXfQNxi2eLNgH/gS8jKGJCqQCBGduxy0tJCo9K6Pfu3WsxTqcOHTpg3LhxeOihh8wKBNgLKeDq1avRsWNHu7z/7DQjwAiYhwApAISEhJQZAaD4fCu2AQ0+5gEw78HhqxkBayNA2cDD5xOx9PPziL6TVWo5laMD+neuhVE966PKfyRi1vaJ52cEKhMCxy+nCDK/28nZYtt04G5R2xeNQ71wPiYNxy6lIK+gSLw25umGGPpE3ZLEdV5+ERbsiMKeI7fRup4vVo8ML2Hrp2qCpZ+fw65DMQir5YO1o8Lh73U/eEDrvf31JfxyKqFkfkO4U3XB+D4Ny6QaoDApEbdmTwYR8nk+8BDcmrdEzvmzyPz7zxKZP/JVLjO/KO3fsAopn36suUUnFVzq1EXR3RQUJCWWvFZ9/nJ4detRmR5Djb1Smf22bdtAh1dq5bSGdevWDZMnTxbtAaaakow8kwKaijJfxwgwAqYiQNVOVatWNfVyk66ziQAA9YslJiYKchg2RoARsC0E6PD/zd+xWLj9rNALN2S6so+2tRv2hhGwDQSKiotxJzUX0XeyUVhUhBoBHgjxc9V5cL5yOwMTt5wUcnzNantjXJ/GaF3PR2PspVsZmPTuvTEt6/pg9Yhw+FW5f5Anor91314Wh/v1EW3RJPR+3/r2X27gzS8v6HxNjVZBYREycwuRnVuImMR7PpPFpeTg7/PJ+OlkvAgQBPm4ivkbVtdUDLA06uKwvm4FUvd9g+AJ0+D1eE84ODqKLH32uSjcWfcWsk8eg3NoTVSbsRDurdrIciEn6jSiJ4xCUbrhqgeP1u1Ei4DKSFuBrEXtcNC///6LWbNm4Z9//rG699QaMGnSJAwcONCk8nzKc23fvl0EEuQYkwLKQYnHMAKMgKUQcHNzg7+/v6WmkzWPTQQAyFPq1crPz5flNA9iBBiBskPg3+upiNhwTG/JsbYnvR6ohmkvNIWHq+0ShpUderwSI6CJAB2gd/0Zg09+voH4lByNF4P93DC+TyM83iYYjg73SvTp4E0Z+K0/30A1f3esGdkaDaqXJp2T9uyTzN+mMW3RvM59RuEjF5IxYu1RMeebw1qhW+vgkrUNvSbn/tHaXx+OxbztUWL4giHN0esB46R7cubWN0Z9UA8cFgG/fgNKleETKWBRRjocPTzgoFLQV1lcjNTvvkbc0nkaVQRSP4hckOT/PNp1MGcLdnktJWq+/vprwV5vray/PmD69euHGTNmmJQpKy9SQKU8BEwKaJdvC3aaETALAS8vL9BPWZrNBADS09NBP2yMACNQdghQBnLdN5fwYpdaaFrTu9TC0sOH9EXq93+uUw1BBPbjiXjBCSC1yc83wYuP1tLmziq7jfFKjIANInA9PhMzP/5Xo6eeDv1ZuQUlATZqp4ns3RADu9QSGf7UrHyM23RCkP1p9+9rb/HopWQMf/veIX/OoGbo07FGyRCqDBiz4ZjI3g97sh4iejXQ+dqr3e+99l/8oWQMVSw40P/uxSVKmaG1LX0r1KX62aeOocaytVAFmq6dXJSZgeL8fE0pv+JiZB75E/ErFiE/JlrDfcr4B0+ZgyqdOle63n9SbXr33Xfx9ttvW6zXX+mz0blzZ8yfPx8NGtx/fuXOofQwbimZPrktCEQIOHr0aBAZIWUE2RgBRqByIBAQEABX17Ll0bKZAEBhYSHi4+Mrx53mXTICNoDAmeup4jBCB4O+nUIx5fkmcFZpsngTCdjYjcdxIeZ+cI7YwFcMb4361e6V+NLB4PujcVj6xbmSQwyNIU1x0hZnYwQYASAxLQ/TPjgNOii7qBwxtndD9O5YA1XcVOI9dOrqXczbFiXej9Tfv3J4a7Rr6I+7GXmY8sFpZOYUoFvrELz8eJ1ScOYXFIkg3Jb9V0Hva7IBnWthwnONStoE0rMLMPm9U/jrfBKeaBOCuYOawd3VSYyVvkaSfwuHNAdVEVBmPzYpC7sOxeL4lRQsfaVlCfu/1Aka9+lvN7H8i/PiOu3qA0vf/4KUJMS+EQH35q0QFDkJDmboyVMlQcpXnyN4wnRRLaCxr9xcZJ06DhpTXFgA14ZN4NmuAxw9rdveYGm8LDFfTk4ONmzYgBUrVlhiOrPmoBL9xYsXo2XLlornsVVSQOIeoJaKnj17wpFaWdgYAUagUiDg5OQECgCYq3qiFCybCQCQ48QDQBFmNkaAEbAuAtKeYlqJvrTTgeOBxpo9SFfjMjFmw/ES4jEaq00wRr+jSoH3f7iOjXsvlziua5x1d8WzMwK2iYC0PJ8y/DMHhuGZDjVKZdPV7TbBvm7ifda5hf7MNs1J8n/7jsYJVQDtdgJS51j+ait4/UfKSe/RlbsuChWBuiGeWDuyDWr8F6CjuVbvvoiPf7pe6rX9x+Iw9YPTAtinHqiOqc830SD6pHm/PxaH5TvPiwDgMx2qixYgN5d7wQVrWM7Fc4gdPxLeTz2LoNHjzFqiOD8P8W8uFJJ+Pr2eNWuuinox8TRt3rxZHLrlGpH3vfjii2jdujVI3kr65ZbaPW/fvo0jR47g22+/xYEDB+ROWzIuLCwMS5cuRdu2bRVfKzcjTxOXBSlg+/btsWDBArRo0ULxXvgCRoARsG8ESHbUz88PFAgoS7OpAEBGRgbS0ozLDZUlQLwWI1DRECDZL/pC/8/FZI2tdW1VFfP/r7nISKqNJP9ee/uoBvmfdv+weiyRgY3ffAKkK06mi4isomHJ+6nYCFDWnbLrVBlDQTJTLSUjD+M2n8Dpa6miLH/6C01LVdvQ3HSYTsnIR4C3SwkHgPaaxCHww4k4fP5bNM7evP95WTPIA+P6NBSEfBQQoOobqsKhahy17aY+/W1RoCDEO6+3Q3h9v5LX9hy5hVkfnyn1GrUnLPnsnFAQIKOWBeIP8HRzwq2kbPx1PhmJabnitbIiASXW/+iIofDt3Q9VJ05X1uOv4yamH9iH5B0fmd1OYOrzYcvXEYHe7t27MXXqVFll/9SnP2HCBNSqRS1gevpFJBsmTgEiFFy7di327dunCApTyfqU7snUdbQ3o4uHwBxeA0Vg8WBGgBGwSQQ8PDzg4+Mj6++lJTdgUwEAigonJSWxGoAl7zDPxQhoIUCHA/pCLzU6PFDPcJv6fhpZSV0BAH0EX9IsJ81Nh4yNkW1FGTMbI2AqAiRTV1hYZNWMstQ3NUnfF79Hi3J8tRGh3oRnG6F1Pc33iJx9UVAsYv0xUPBt1oAw0ctvikXdSMWcrVGgCh61tWngh5ceqyMO3xSoUB/k6fXNke00qnqoPWDkumOinUDbD0Ovkd8LdpzFwdMJOt2mlgXyYWCX2iVtBabsT+416gCAW9NmFjm0qysKqo6fWqll/XThLzdbThl5KmF/+OGHTSphp+pPqgZYvnw5YmJi5D4KoOw5tSXUr19f9jU0sLxJAQ8dOsT9/oruGA9mBComAt7e3iD+j7I2mwoAUCQ4JSUFubn3sglsjAAjYFkEpL2+6pm1e/qlK+pqAdAmF5OOlx4i6Pdjnm4AIhVjYwSUIkD68/O3n8XRi8kY+VR9qzxHlHGPS8nFjYRMtK7nK2T5tEn6pH7TQfetV0u3yhjbmyUI8qRtO8QhMLBrLcHdQfKB0kSrdC3t95+U00ObI0D6mi6yQcKKiAh/PpmA09fvws/TBa3q+aJ1fV+0qOMLV+ey61vOPnUcN8e8Klj6q89fbvahPe/6VcRMGAXPDg9ZpKLA2PNgL6/HxcUhMjISf/75p0GXH3vsMdEeQOXy5trly5cxe/Zs/Prrr7Kn6t69O5YtWyZaDZRYeZECRkVFiSDH448/blKwRMkeeSwjwAjYLgLE90HZf3f3sufLsqkAAN0iVgOw3QeVPbN/BOgQEbHheEm/MGXpV44IxyPNAnVuTlcAwFAGkzKFkRtP4OzNe0RkJAk4a0AzuJTh4cD+71Ll2wEdLonxXmpS9ntrPUfqChdvT2csfrkFPjpwXZDpNaheBS92riXK6ClbvvvPWPwelSjco0z7kldawsdDvrScuQEAqRqHsSCEVNKvR7tqmD0wrKR6gqob5m6Lwg/H46DNEZCXX4QFO6JEqT8FQ1aPDFe0x7J8avOib4gDe35stOjdr75whVlKAOoAgJOfH2q8tR4qv4Cy3I5NrkV9/5RZX7NmjUH/evXqhYULFyo+fBualAIPc+bMwZ49e2RjM3nyZERERCgm0lJCCkjOUIXCwIEDy7xcVzYQPJARYATsBgHq+/f394ezs/zvE5banM0FAIhplrRlqRqAjRFgBCyLgPQgQjNrHwK0V4tNzEbkpuO4FpdZ8tIrj9cVDOa6jBjLIzedKGEiNza/ZXfHs9kjAnRgPXY5GSN7akrPUen/0s/PYdehGJFpXjGsFQK85cnk0LWZ2fkCDiKj00dIJ32+aQ1i4n+pWx2MeqqBRkZb2gdvSmuLtAXAlKoY6ftKm8Ffes+1ZTu1yf5o7Hv7r2Ldt5dFL//60W1K1DzotW/+uoWM7HyEN/BDw+pVSgVlbOX5KsrKxO1505Dx+y/CpYD/G4aAYaPg4Oxikos5Z/9F9NjhcPL2QejKjXCpw1VLp06dwmuvvWawHN/UzLucm0TtoCT3t3PnTjnDRQktkQL26dNH8eFcbpsDOWIpUkBZm+JBjAAjUKERoIM/KQCUh/KHzQUASA4wOTkZxAfAxggwApZFQDsAMOSxOhjXp5FebW/tAz15Y+ga7fHUN712ZDh8q5j2xdyyu+fZbAkB4ow4fD5REFK2beBfIj0n9fF6fCZ8PJ3h6+mi9xlVj1dL4X3y83WcvHK3hLiSDuztG/tj6BP10KaBrwa5HmX3Z358pqS3vX0jfxDJpa7sPgUHqHqGrpnUtzEGdq0tG05peb12Vl7XJH9EJWLTd5dRWFiMyc83Qd1gz5LAmlSmT/taCqa88d7JEjlOep2k+7q3DSkZSpUMJO1JbQTrRrcB7dke7e6uTxH/1qIS1wNefg0Br4xQHgQoLkbyx+/izuY1cA6pzgEAQKgx0WGamP/1GR2E161bJ3rwrWEJCQlYtGiR7ABAjx49MHfuXJPaEMqLFNAauPGcjAAjYD8IUOk/KQCUh9lcAIBAoAoAImhhYwQYAcsioB0AMJTNp5W1D0j0O0MHGOkhicZyAMCy968izWZIek7pPimTP297VCllC+k8FAh46fG6GP5kPY3s/vo9l/Hu91fFUEPZeSmTv64eeUM+5+QVCj6DfUdvC1Z+Yuen9gJ9pibyI+WBTWPaCmk+daCCfkeH+k5hgSVBEQp+/Hw6AW/tvIDcgkJMeLYxvvg9RrTiEAkntSwEet8LwmVkFyA7r9Cg0oBS/MtjfEF8HGKmjEXuxfuEpn79BiBgxFg4econVMq7cQ2xkyNBbQUcALh3Jy9cuIARI0aAyuP12cyZM0WFgDWkq0gVgAgF//nnH1mP1tChQzFlyhSziLSo+pRaGT744ANZa1qz+kGWAzyIEWAE7B4BX19fkApAeZhNBgDoDzFVAbAxAoyAZRHQ7uk3dpCRHlzUnugLAGjLhdF4Q+XKlt0Zz2aPCEil5wwpRlCwgJ5FKuXXVhaLvpOFaR+eRtSNNJHVJnK8Ph1DEeTjAup5//lUAt7Zd7VEqu61HvVEEEDNOXDgZDwmvXtKwGeI4FLakhBWywdrR4XD30t+ZYtago/WmfZCU/R/pKbOWyZV05CW8FNv/rytZ0RlA+3zsdbBqBnkriHFF+jtClLpeKCxP348Ho+Lsekiw0+BOKm8pz0+K7p8Ttv3LW4vni3IANXm1rQ5qk6cAfemzWCsbKQgJQnxS+eVtBIQn0CN5WtFK0Blti1btohsuj4jWbwNGzYIqT9LGrV+fvfdd1iwYIEsJQAq+6eD/+DBg0Fa2uZaeZECmus3X88IMAL2iUBwcLBVgqhy0LDJAACVY9EfYiKhYWMEGAHLIaCtAtCyrg9WjwiHn54SfeopXrnrInb8erPECV0EYUlpudj03RXs/ENTvsmUfmfL7ZZnsnUEpL3x6rJ6qjpxcnQQh306dG/ccxk7D0XrbBOgzPeyL87jy0MxIHI8yox3bHI/M67eP1UIELs/sdhTBn3l8PtM/lIfhj1ZDxG9GuiFbfsvN/DmlxfEwX99RFs0CfWSDXFcSg7Gbz4BWs+Q8oZ0HAUJ3ujXBM5ODsjNL8KW76/iox+vlbQ3SBfv2qqqkCkMDSyfbIJsICw4sCgrC/ErFoICARrmpEKVTo/C74XBcG8RDgeVSvP14mJkn4vCnXVvIfvksZLX/F4cgqDR40uPt6DPtj4VETFPnDgRe/fu1evquHHjMGHCBIt+caXED7UcUGAhI+O+zKU+J0j2b968eejSpYvinn9D90ApKSD58Oqrr1rUB1t/Rtg/RoARMB8B6v9Xqlxi/qr3Z7DJAAC5Rx8AaWlpltwrz8UIVHoEKLtIJc9EBEZGhyEiAiMCNH225utL+ODHayUv6yrrp97jCVtOipYBtQX5uIpDEpGJsTECuhBITMvF65tINSINlL0mKbnYpOySUnxpmwCVzFPpPB2e1SaVnaTD+4ge9zP72utJn9E+HWtg+gtN4axyhFS5wlhFjJRhn7gCurUOln1jaS/f/B2LhdvPigN8s9remNa/KaiagKoa6HWSI1z82TnRykDvn7dHhqNpTe+SNYqKi3H5Vgb2H4vD8cspoo2geR1fPNo8ECF+7sYS3rJ9taeB2ll8bd8dvbzh2aY9XOrfIy4tzstH1tHDyDl/VmMojau5ciPcmrW0p+1b3Ndz585h+PDhuHbt/t986SKUdd+6datFe/+V9vt37txZEAQ2aKA/WGcOMEwKaA56fC0jwAjIQcDLywv0U15mswEAKgWjDwVWAyivR4PXragIHDqbiHGbTpRkEQf/rzZe791QL+O3nACAdqsA9VuPeaahIAzULtmuqLjyvuQjQKX5lEn/9q/YUtlsenaef7QmxvVuJOQjpSX6myPbifJ2tZFCwIIdZ0Ugi3rlKTilz6TPaDV/Cia0Qb0QT1FloFYbMFbafyMhC2M2HENMYjZe7X6vWkDJ800VNZTFp5YEtdUJ9oSnmxPuZuSL4AcZVTPMeCFMtNAomV/+HahYIwtT7yJhzfLSlQAKthkwdCQCXh5RqbP/BNcPP/yAV155RS9yHTt2xPr160Glq5Ywpf3+L730Ekjyj3pnrWVMCmgtZHleRoARUCNA2f/ykP9Tr2+zAQD6A0xkgNnZ974QsTECjIBlECB9dep5piwjma5Mo3olXS0A+oj91ASAuXmFiOzdEAO71LJZGTHLIMmz6EOADtUXotNEyX16dj78vVxFL3qdYI8SFn4p+R7NQyX/K4a3QvtGAaLkXW262gTUr6mDU9IDvaG7Iu3DXzOqDR5pFiiGyy3tl5JiGmLjN+QDvae++ycOa7+5VMJLIB1POJEyR1it+5l/ftKMI1Ccm4vkHR8h8b2NGpwAxq8EvHs8jeCJM+FYTmRMcnwsqzFr164VCgD6bODAgSL7TuzV5lhZ9fuTooFKpVIss0UtqCtWrMCaNWtkbbNnz55Yvnx5uTF6y3KSBzECjIBNIEB/kwIDAxX/XbKk8zYbAKBN0uGfggAUDGBjBBgByyHw+e/RWPLZffZsbaZw9UrSfmT173RxANBr1I+9ce8VtGvkp7MP23Le80y2igBl9rcfvIGPfrquIUWn9pcOt3MGNkONQHdRek8l+BQkIFk6Ml1l9YZK9JUGAKQtA1J+Crml/ZZULqAgycWYNJy5kSbeOw1rVEG9kCqiFYKz/iY+4Xp6+/XO5qSCX98XETA8QpFygIne2fxlJL9M0ntEAqjPIiMjMWnSJLP6/8ui358O/sRjsGnTJrz55pto2VJ5a4dcUkCSQiTiwhYtWtj8PWYHGQFGoPwRIOZ/Hx9q/7uf7Chrr2w6AEAR2JSUFNCHEhsjwAhYDgE6VJH+uroKgGamnuRxfRqjdT0fODk6IjoxC2/tPA/SDZeasT5py3nJM9kTAolpeZj9yb84fC5JuE1l7C1q+8LH01k8Z9TvT1a/WhWsGN66pJdfWlavi4QvL78IC3ZEgVjwtUv0icti3beXZZPySdeSSmAqKe2XKhe883o7hNcvHw1fe3o2ytrX4qIiZJ8+gbtfbEPGoV9RnJen4YKDiwuqdOoM/yHD4NaoqVG1gLL2v7zWo4P5nDlzRI+/PqPDP5EAmmqU1Fm8eDG2bdsmawql/f6UMDpz5gzeeustHDhwQKxBeyJeA1O+bBsjBezXrx9mzJiBqlWrytoPD2IEGAFGoDzl/9To23QAgP6QExFgZmYmPy2MACNgYQQo6/nGeyd1ZmoNLUVM693bhij2hpQCiuFQokeueAK+oEwRoGx3Rk4BCguLRHk+/egzqQQk9fCP6tUAg7rWFqR+ZJThfv+Ha3j3+6ui579vp1BMeb6JqACQKlPok43UV6Iv5QeQQ8p3NyMPkZtOgCoBej9YHdNfCBM8A0pK+6VVBGrlgjK9MbyYIgSKCwpQlJWJ/NgYOLi6QhUYBEcPz0rf668LRDkKAOYEAC5fvozZs2fj119/lXUPlfb7Z2VlicDC6tWrRfWo2nr06CHK+SnjZorpIgUkMsTRo0djxIgRcHNzM2VavoYRYAQqIQJOTk6Cw8TV1bVcd2/TAQBChiLSVAXAbQDl+pzw4hUQAW1WcjlbJKmx+f/XXLGm+JXbGZiz9QyeebCGXv1zOetXtjFEXEfEcCRj1zEsUKM33lpYUKDms9+i8dWfsRo96tQvP/65xqgb7FlqaSmx5Gs96mH4k6XZ+Gkv1HYSk5SNl7vVQcemAYIjQsoz0TjUC9SbX9VH84NRX4m+lB9gQOdamPBcI4O8E1fjMjFmw3HcTs6GtAJASWm/EtUAa92jijBvYWYG7u7cAd/e/eDky1UUtnBP6bvWmDFjcPDgQb3uUCadMt5KyKvo+xvNSZn4K1euGN0qHa6nTJmCwYMHw8XFxeh44hM4dOiQ4C44efJkqfGUnf/oo49MagOgybRJAUNDQzFr1ixQ37+j470gJxsjwAgwAnIQoIM/BQAoEFCeZvMBAPrDS2oAhYWF5YkTr80IVEgESFbs+6NxWPrFOaOVANT7v3BIC9G/LdfoYHXscjJmfxIlDl2mEqfJXc+ex9G9uJOai/PR6fj7fBIOn0/C9fh71U/6Dsbm7pf60G8mZCIpLQ/hDfzw77W7mPnxGXGvdJku/Xo5B3j1XJT9d3JwKNXjribno+oBXWX1+toEpNUD5BvJBJI0nj6jdhY138CcQc1AcoBqk1vaT5idvZGKAG9XhPi5MtGlCQ9hUVYW4lcsEmX4Xv97woQZ+BJrIEDyy3S437lzp97pqeSdeALokC7HqBefWgqWLVsm5J2NWf369TFv3jx06dJFVsk+BS3Inx07dhic+u233wb5bqpRS+rmzZvx448/cr+/qSDydYwAIwBPT0+Tq5EsCZ/NBwBos/ShQa0AbIwAI2AdBGISs/D215dw8FRCKVk26uV+6bE6GNilNtxd5UcsdQUX5Mi1WWeHtjcrlZ1fi8vE0UspOHIxCccupSCvoEino9bCTX3opQDDG30bY+nn50HVGm0a+KHfw6Git54y3tsP3hRl82TS8n36t/QQ3qNdNcweGGawXUDXBqVl9bMGhIF4JqQmXUM7iCRl9idpvpE9S1cf0FykfjHtg9OCo0BXsIBL+8vmPUIl+UkfbkZ+TDSCp86FI5dPlw3wMlaRwwHQrl07IQNIWXBjRmX4xIxP2Xc5prTfX/z9SU/HxIkTBeGfIbMEeSF9F6VklKmtBHIw4DGMACNQcREgHhI/Pz+baBuyiwAAlXcRGytXAVTcNwXvzDYQoEPSpdh0UXZOPd+hAe5oFOqtuPScer63/XIT67+9VCqgMObphhj6RN1Kx3ROmfIjF5Ox75/bOHHlbonmu647T5nwRqFeeLBJgJDPowO6r6eLSZidi04T5fxHLyVj/uDmIBlHtakPvfRvOhRfjEnHpOeb4LmHamhktongjw7PNIe25J60r97UAEBCaq7IzF+ISYeuUn5DJfpSQkvC7f8eqyNaEKTBKmprWL37oiASpDEzB4bhmQ41NPCkPe46FCOwJkJMYuNnszACxcVI/e5rxC2dh9Blb8PzoUctvABPZw4CVHG5cuVK8WPIKNv+6KOG7521+/3V/pHPJNVHgQZDprRywRwc+VpGgBFgBHQhQGX/QUFBNtE6ZBcBAHWUlyK9bIwAI2DbCGRkF4A03j/99WYpR+nwuHBIc5FhrmwmLZXX3jsdNh9s4o92jfzRtoE/gv3cFAdd9OF54koKXnv7qAjELBjSHL0eqF4yVHrwpl9SSfz0F5oKcj5t238sTihHkFGfPnECkFkiAEDygXO3ReGH43Ei6LH81VbwcldpuGCoRJ+qFiZuOQlqFSAjPImvwq+KMy7GZuDPs4miuoIO/8N71MfQJ+pw6b7CN2D2qXtSje4tw01mzc86+jdiZ0wQknuhKzfCpU49hV7wcGsjQOX61H9vyEgFYMKECTp7WK3d76/Lr99++w0DBgww6DO1FKxbt05k39gYAUaAESgPBGyl/J/2bjcBAOq/SkxMBFUDsDECjIBtIkA97Is/O4eDpxNKOSjVgLdN763vFWWYFxiyjcMAACAASURBVOw4KxaibPnzj4SiQXWvUoddOZ7EpeTg7wtJuHwrAy91q6tXXYEIBCM3HRftBtrZdanEHq1piElfSqA35ukGoHJ7MunhnXgiVo8Mh4+Hs5wtgPrpnZ3u6eBS0IhUArQrDNQTGWsTuHknCwt3nNWQtpQ6UTPIA5P7NcFDYQFwLEftXVnA2Nigoox03Jo5EdnnohA8YRq8Hu8JB4XkZ7lXL+PWtHHIi74Bt7AWCH1rPZP/2dh9Jnf++usv9O3b16Bn4eHh2LBhA2rVqqUxztr9/vqcomoDYuM/f/68Xr+VtC7Y4G1hlxgBRqACIEDZfyUEqtbcst0EACiqnJqaCpJ5YWMEGAHbQ0DN9B91ozRfR68HquGNvk2EJnxlNmk2Xg5rvSGs1MEEfcR56mulEne6suvv7b+Kdd9eFsO3vN4O7Rr661xWn1yftDyfOAPWR7RFk1Avva4TwWDkxhOCa0DKxC8l6NMViJBWKxBHwNT+TUtVSRDvBAVEfvv3Dk5dvQtXFydQUCK8vq8o7SfVATblCORcPIfY8SNRkJIMOKkQNCISfi8MhoOzcYZ2Wq0wKRG3Zk9G1ol/xOIcAFB+D8rqipiYGERERODo0aMGlyRGf1IEoJ5WsrLo99fnUFJSkvD5999/1+tzWFgYNm3aBCIZZGMEGAFGoKwRUKlUIEUSWzG7CQAQYNnZ2SIIwFUAtvL4sB+MAEkkaTL9SzGhw2nE0w0xqGstnWXllQ0/aTZeX6m7XEyMZcTV89D9oew6HfSJIZ+Y8qnfX23Sg7d2i4DUF0Ns/wdOxmPSu6fE8GkvNDUo9SitJJjUtzEGdq0trpP+nrL1RDYYn5IjuBCoNYFkBOdvP4t9R2+LQ72SSgO5mPI43QikfLYVCW8v03jRr98ABIwYK8r5DVlxXh7urF8B5+o1UYxiJL2/CS41a3MFgI0+bHKIAMl1OlBTFUDDhg1RVv3++iCTI1/IAQAbfeDYLUagkiDg5eUF+rEVs6sAAB38k5OTQWVmbIwAI1D+CBiSEST1gKnPN8WT7UK45Pq/WyUtl9d1GFdyR40R50nnkh7QN0e2wwON72f5KRMfseG4OGxLS/t1+aKuOtBWJZAGNqjVgzL4+toADp1NxLhNJ8T0dIjvFHaPS4CII6l9hFj9pfZY62DM/79m8HBViSDGp79Go0OTALzeuyGCfJioT8kzY8rYoqxM3J43DRm//1Lq8iqPdEXwpFlQBQYZDgIUFMBBpYJ6roKkRA4AmHIzyuiaXbt2gVjzjdmQIUPQqVMnQcB35coVY8OFdCDxCwwePBguLvKqR4xOCkBOAIA5AOQgyWMYAUbAGghQpVRAQIBF/+6Z66ddBQBos5mZmaIKgI0RYATKFwFDTP+UYV44pIUG43z5ems7q6t73ckjKZmeUg/lEOep5zwfk46I9ceEpJ/2IV9fab8uf6QtDHMGNROZeTKqMnj/h2tY9+0l8e/XetQTTPzaJfdZuQUii0+Egm0b+GHp0JYabPvX4zMFR8LxyyliHgoi9WhbDaOeqg/fKi6CyNDJwcEkNQSl+PL4ewholP/rAMWtaXOEzFgA13oNjEJWlJOD+KVzkRdzkwMARtEqvwE3b97E6NGjceLEvUCdJYxK7+fNmwc6iKvbBiwxL80hJwDw1FNPYcWKFTaVgbPU/nkeRoARsG0EXF1dBQGpo0LuHGvuyu4CACwJaM3HgedmBOQhYIjpn8n+DGMozcYbyrhTyTvJMR69lCKI7V7uVqdUQEUdTCDVgPWj26B+Nd3l2HTwp777szdTQXwMswY0g4vzvX54Q6X92jsxVHUglQqk1o++D4cKokDK0tMaV25nCllIajmg1xe/0hKPhweXAouqSigoQUZKAEzYJ+89aa1RVP6f/usB+D0/CLmXLyB52wegsn6pOYdUR8jsxfBo3dagG8UFBbiz9k1k/H7QrlQAiIOIZIiph7O8jb4DkSISVUJGR0ejWrVq8PDwEAdbS325pL2SFODq1astst3OnTtj/vz5aNDAeJDIlAXj4+MFB8Dhw4f1Xk58BTNmzLAZAi5T9snXMAKMgP0hQAFP+vtMFVC2ZHYXACDwuArAlh4h9qWyIWCI6f/FzrUQ0asBqmhJuFU2jAztV5qNVx/GVSoHEK7no9Px9/kkHD6fBMqGS03aL6/+vbR/31A1gZTtP6yWD9aOCgcR9qlNX2m/9j6MVR1cvZ2Bye+fFgR/+sxF5YjJzzdB7werMymfjb8xqGQ/fvkC+A0YArfGYcJbYvOPWzQLOefOaHjv6OWNkEkz4fXYkwZlAu9sWI30A/vsJgCgZrb/888/sWTJEqHhXNZGB/5ff/0VP/74Iw4cOCAI97TN19cX3bp1Ewz+Dz74oNmlpqdOncJrr70GIgU0x1566SVMnjwZ5J+17PTp06B1EhJKq8+o11y2bJloPWBjBBgBRqAsEXBychLZf0u2PVnCf7sMAFA0nv7QU5SajRFgBOQjQGX70YnZqBfiKf8iyUh9TP9M9icfztSsfNEDf/LqXVHiXjfYUxz8Saden9G4wV3r4NXudeHkeI91m0xJ//72X27gzS8viIO/NlO/vtJ+Xf6oqw70cRgkpeXi/R+vY+fv0Rp7omfkkRZBojWgSag3l/HLf2TKbWRxfh7yom/CpVYd0cOvtsLUu0hYsxxp+77V9I0UAka9Dr/+gzXGSwfZUwBAm9meDpkzZ84UGXdrG33PoVL8999/Hzt37tR56NfnQ+vWrTF16lTRn29qVQAFPpYuXYrNmzebtFVr9fvrcmbr1q2CW0CfEfP2Rx99hJYtW5q0F76IEWAEGAFTEaDyf+r/tzWzywAAgZiRkSHK4OhDko0RYAQMI0AH/59OxmPD3itoXtsHsweGwc3FSRFs1Jc98+MzIBk3qdHhdP7g5ujcoiof6mQgml9YjKWfnwNl3XUZHZSJ+Z5UAqidguTrfD1ddGIrDSb0aFfN4H2Vth5os/2bSihoqOqA9knEgnEpOUJ9wNfTWfEzJwNOHlJOCBTn5iLpg01I2vYhUHivZUNtfv0HIfC1sXDUcVC2dACA2gqKc7LhWMWy7Mr6mO2nT58uNOet2Q5AsnZ08KZDK33XMdVefPFFcTA2VXrq3LlzGDVqFC5dusftIdes2e+v7QNxQk2cOBH79u3T617Xrl2xZs0a+PvrljiVuy8exwgwAoyAUgSo+qksgsZK/bLbAEBBQYEgfsnPz1e6Zx7PCFQqBOjA/sa7p3D2ZprYNx0o6eBWVSaDOsXYfjgeh0WfnUV6luYXfeo5nze4GZrV9qlUmJq7WXU2nuapEeAudOofbh6EZrV8QP38zk73s/yG1pIGE4zd16OXkjH87Xva3kMeq4NxfRqVBBWMlfZLfVBSdWAuTny9bSNAh++0vV8hftXSUrwAQiFg6hyo/DQzHxQASPthr2gBkEMcaAiB4qIipO3dDVIV8B88VG/VgRIUKalw8OBBkM69LmZ7ymxTZrxPnz4WJ7Oj/v5ffvlFkOXJYdWXs6/27dtjwYIFaNGihZzhGmOoyvKdd97BwoULZV9r7X5/bUeoNYJaFQwFSuheEgeApckHZYPCAxkBRqBSIkAVWBSANbUSy5qg2W0AgEBJS0sTfABcBWDNR4TntncEpBJttBfKMEvl1wztj8jbth+8ibVfXxIM7FLr0rIqpr/QlKXYTHhAjlxIxoi1ug/jSqdTBxO0pfm051H3+dPv6d4tHNIcdI3ajJX2q8cROeGZG6moGeQh7j2T9Cm9YxVsfHExMg79ivhl88RBXGqkEFBtzhLRQqA2IhVMeHsZvHv2hnNINfFrBycVXOo1gJOHpDXJyQnONULh6OpWCrCizAzknI9C6rdfwSkgAMETZ+qsNlCKtLrfn/rFDR0oGzZsiI0bN6Jp06ZKl9A7PisrC+vWrcN7771nVtZf1wKUkSepPuIGUGrUbvnGG2/gp59+knVpWbZJUKUEVTgYyv7TvaJqisaNG8vynwcxAowAI2ApBChg7O3tbanpLDqPXQcAqAqAPgCYC8CizwRPVsEQkMq8qbfWrqE/lrxCEmz6tZhJsm3dt5ex4+BNDUQogPDS43VFL7frf0zyFQwyq29HGpTRdRhX4oC0f3/M0w0x9Im6pdoFpAz9NHfdEE+sHdkGNQLdS5aStgiYI0+oxHceW3EQyD57BvGLZwmSQKlpKwSk7vkKcYtnW2TjHuHtUX3+cjgFBFpkvu3bt2PSpEmy5urevTsoUGAJUkD6HkMs+dTrby0LDQ0VrP4dO3ZUvMShQ4cwZswYgyR70knHjh2LyMhIq5a90vc/OtgvXrzY4H6IC4EkDYmIi40RYAQYgbJCgCqOKPtvq3977DoAQDeReADoh40RYAR0I6Ct0a4e9UizQMHGHhpYmtCKZONIj/3gaU1W5UBvV5H179wyiDO/ZjxwmTkFgk+B8NV1GFcyNakHjNt8Ukj81a7qgYVDWmjIBapVG/44cwcDu9bG/uNxSErNxcbItqBAkNquxmXix+NxaFXPV1xfRVIdoMQfHlt5Eci/FYO4JXOQdeyIBghShYDUvbstEgBwqVkb1ZesNruNQOooZeGp3J167+WYJbLdd+7cEVns/fv3y1nSrDGmBgHkHralzg0dOlTsyxrSV9Qq8dVXX4H4GAxValD7w9q1a1GzZk2zcOOLGQFGgBFQioC7u7tQP7HV1iO7DwDQB0FiYiLoA4qNEWAEdCNAh7sxG46XIvCj0dSD7lvFWePC+JRcJKblavzOx9MZL3eri/zCIqHrTkba7nEpmqSAujwI8XNH/Wr6lQc8XFVCFs63iv6KhIp0bykos3r3RXz803Wxrc2R7fBAY9MIqmiuD368hrXf3CPqIpm9x1oHo2aQO6LvZAvyR1IYIMnBUU81wIyP/hV8ENNfbIreD9aoSLDyXmwAAWMKAU6enohbNt8sTymgUGPRSni062DWPLouVlrybg4pYFlk/rX3GB4ejlWrVoFK45UYke2RnN+ePXtkX9avXz/MmDHDZBJCXQvRd70vvvgCc+fONXj4p8ADtT307t1btr88kBFgBBgBSyBAPf90+HdzK93CZon5LTGH3QcACASK2uvSxbUEQDwHI1AREKBD4jd/x2Lh9rOlevltZX9vDmuFbq2DbcUdq/ux58gtzPr4npb6pL6NRXbeVKN2jSWfncOeI7d1TkGH/zf6NoG3hzOo+sDNxREqJ0dTl+PrGAGDCBhSCHBr3gr+A1+Gk2cVMUdhVibyrl5GsURJgP6dHx8nXi8uLETe9Sv3SQadVAiZOgc+PXvDWrIjhw8fxrhx4xATo1upQ7p5U0kB6SC7YsUKwU5f1mZq+wKpAYwfPx4nTpyQ7XJYWJggVCRJQnMzYZTtp4w+cSUYs1deeUVINtryF3Bje+DXGQFGwD4RIOk/CgDYavk/oVohAgDEAUCKAETgw8YIMAK6ESgqLsb+Y3FYuetiqey+LWDWp2MN0V7grKocB9PzMemIWH8M1G7xXKdQTO3fVDb7v677RVKPP59OwJ6/buFCbDqoYoMkH5/uUB2t6/tyy4YtPOSVyAdTFAL0wVOcn4ekdzci6ZN3ETB0JAJeHmERxn+96xUXY/fu3aD+cTkyfFRaT4dSKjmXa19//bXIqMud/7nnngMd3OvWrQsvLy/BfUTVj3/99ZfgDiDlAiVmavuCkuCI2h8KkgwePBjUFlCjhvKqIyJ6PnPmDJYsWQJi/TdmpgY4jM3LrzMCjAAjYAwBCnTS3zz6O23LViECAAQwqQGQKgArAtjy48a+2QICGTkFOHj6Dr775xaOXUoR5eG2YNS/vm50W6EZXxmMDv6RG0+I3v3W9XyFMoOPh2YrRmXAgfdYgRFQqBCgF4niYiR//C6K8vOsfvhX+6C0713JoTM6OlqQ5P3zzz8Gbz5lkKgS4cUXXzT4ZZJaIYmoj+QJT548KfuBMqV9gb5jKQmOSJ2h/VBbwIABA9CoUSOj0lh0D6ja4MMPPxRryjFTWxzkzM1jGAFGgBEwhgCV/wcGBkKluq+yZOya8ni9wgQAKBqenJyM/Pz88sCR12QE7BYBknWjHzJS+otNygaVlJtreQXFuBiTpijA8HCzILSo42Pu0nZxfV5+ERbsiBJl+/5eLlgf0RZNQm07YmwXwLKTNoeAXIUAfY5TBUDGbz/Ds+OjFpH7kwuQNUgB6bvKhg0bxGHdkHXu3Fn0zzdr1kyuu0IVidoK5JIYmtq+YE4QQL0ZkiZ8+OGHRdVESEhISWVAbGws4uLicOTIEfz888+y2jDUc/LhX/ajwgMZAUbASgh4enrCx8f2v8dWmAAA3UfmArDS08zTMgKMgFUQeG//VSG1SFbZOBCsAihPajUEiouKkHf1EtJ//QnZJ46iKDsb7i3D4dPr2XtM/A4OBteWoxBgbA6rbc7AxEpZ+o1l1W/evClk6Qz10Q8aNEgw3FPGXKnl5OSIAAMFAuSYqcoAcpn45fhgiTEUMFm0aJFokWBjBBgBRqA8EKDy/+DgYKPVTeXhm/aaFSoAQFFpqgLIzdVkL7cFoNkHRoARYAS0Efg9KhFjNx4Xvx7zdAO82r0eg8QI2BwCuVcvI/6thcg+eayUb8TIX23WIlR5uItRv0khIH7FYqQf2Kc51kmFoBGR8HthMByc7yuBFCTeQUH8bbiFtTAaYDC6uBkDqFR/zJgxsrLRxrLqO3bswBtvvKHXmyFDhojMvznyeUqDAEraF6SO03euffv2Yd68ebKwMeMWGLy0V69ewgeqJGBjBBgBRqC8ELCX7D/hU6ECALQh6hkjYhyKTrMxAowAI2DLCGRkF+BOWi6q+bnBzcXJll1l3yojAtTD/8dB3F44E0XpaXoR8O7xNEKmzIWDi3EZT1IISHx3PZK3fVBqPponKGIiVP4BEBUDS+ciYMhwq8j9KbmdSkve9WXVifCPDvdE2qfLTD2I65rLGu0LutYhbI4ePSoqFs6ePasEVrPHUpCEiAUjIiLMCpiY7QhPwAgwApUeAer99/f3h4uMz0FbAKvCBQAI1PT0dPHDxggwAowAI8AIMAKmIZB19G/EzpiAoqwsuNS5V1qdd/0aIJHso9/5vTgEQaPHy2bmJ4WA1G92In7VslJzwUkF55BqKEy6g6oTZ1hV7k8JKkpJAR977DG89dZbqFq1askyV65cwciRI3UelGkcKQmQXJ6lzNLtC4b8unXrlijBl0vWZ+4eiUOA5AW7du1qF+W25u6Xr2cEGAHbRsDDw0P0/psrd1pWu6yQAQAiArx79y4TApbVU8TrMAIKECguBuJSsvHbmUT8czEZSWm5aFnXF480DxRs+KxPrwBMHsoIWAmB/NhoxE4ZK2YPmTavpAw/LzYad9a+JUj5yDwfeEi0ADgFBCrzxFB1gZMKIZNnwfupPnBwtB1ZUHOz6r/99ptgwNdlY8eOxcSJEy3OHH3p0iXBOSAnO2+sfcHYDSYp5r1792LVqlWgYIc1jHwkCcMRI0YgICDAGkvwnIwAI8AIKEKAsv9+fn5wdXVVdF15Dq6QAQAqSSNZQKoCYFnA8ny8eG1GQBOB1Mx8bNx7GV/+EYMCkhzQsppBHpgzqBna1PezRT4wvp2MQKVAgDL0Se9vRNr3e1DjzXVwrd9QY99ECJh/8zqKMjPg2qiJRt++UoBKqgwkLQYBQ0eWmdyfUn/Nyapv2bIFc+fOLbUktQy88847aNWqlVJ3jI63VPuC0YUkA0iNYPPmzUKNgNoeLGU9evTA66+/jubNm9tNls1Se+d5GAFGwHYRcHd3F6St9pL9JyQrZACANkYcAMQFQGV7bIwAI1D+CCSm5WHaB6dx9FKyQWdcVI6YNbAZnmpfjYMA5X/b2INKiABl/2MmjBLl9/5DhplHwEftAo5OBudI3fMV4hbPFkgTD0DwxJllKven9BafOnUKr732miziO3VW/emnnxYtAWvXri21XP/+/UX5PJWQWsMs0b5gil8k6ffFF1+AiA9jYmJMmUJ8qe7Xr5+onGjUqBGX+5uEIl/ECDAC1kQgMDDQbnr/1ThU2AAAbZCYcEkVgI0RYATKF4H8giIs++I8vjwk70ugl4cKb73aGg809i9fx3l1RqASIpC671skrFiEmmu23Cv9N9GIOyB+xSL49R8Et8ZhemfJu35VBBycq9VA9fnLlbcTmOifqZeZklVfsmQJ9u/fj61bt5ZaloICzz33nKnuyLrO3PYFWYvoGURtmVFRUTh48CD++OMPHD582OB0lOHv0KEDKONPVRHWCoyYsye+lhFgBBgBQoCy/1T+b29WoQMAdDOIC4A++NgYAUbAOggUFRdj/7E4XLmdiZE96+ns4b90KwMR64/hTqqmRGfHpgHo2b4artzOwJ6/byMx7f7rTUK9sGpEOEL83KzjOM/KCDACpREoLsad9SuR/vMPCF25ES51zJOmzPzrD6R+8yVCZiyAo2cVnYjTmIS3l6P6opVwrdfALu6K0qx6kyZNBFM9MeZLjcj/qFS+ZcuWVt+3Oe0LlnSOsKM2zdTUVFCVABll0OiHMHJ2drbkcjwXI8AIMAJWQYB6/+nvlkqlssr81py0wgcA6IMmJSWFCQGt+RTx3JUWgdz8ItHT/9GB66Cs/frRbdGijk8pPLb/cgNvfnlB4/ev9aiH4U/eDxhQcGDxZ+dw8HRCybgxTzfE0CfqcitApX3CeONljUBRTg7il85F1j+HUWPVJrg1amqWCwWJdwSZoP+gV+D1vydKzVWYlIjbi2bBf+DL5S73p3SjSrPquuang//GjRtRp04dpcubNJ5IAcePH48TJ04Yvd5cUkCjC/AARoARYATsGAH6G+nt7W2XO6jwAQC6KxRpTktLY0JAu3xE2WlbRaCgsAhbvr+Kd/ZdLXGxR7tqmD0wrJSm/ZqvL+GDH6+VjKtd1QPrRrdFaKC7xvauxWdi/OYTuJFwr2pH3zhbxYT9YgTsHQF1ACDth72iHN+rWw+ztlRckI+EFYtRmHoXITMXlertzzp5DIWJCfB67EnzuAbM8tL0i5Vm1bVX6tKli5D/K8sS0q+//hqTJ0+WRdBHBIWrV69Gx44dTQeJr2QEGAFGoIIh4OTkJP5uu7i42OXOKkUAgAgBqRWAOAHYGAFGwDII7DlyG/O2ntFg81c5OmDliHA80uy+JFhefhEW7IgCjVfbg00CsPzVVvBy1yybIonAT3+7ieVfnC8ZS6oAfTrWsIzTPAsjwAgYREAaAPDq0k3noV0phHc2rEba3q8sUlGgXps+zy9evChK6uknLi5O9JmrWeepj5wOr23btkX79u3RrFkzq/WSK5Has4UAgNL2BcKPeApq1qyp9NbzeEaAEWAEKiQCnp6eIvtvT8z/0htRKQIAtGHSpyVpGpYFrJDvQ95UGSNA5frjNp/E2ZupJSvT4b9/51oY1bM+qkgO9roCAK3r+WL1yHD4eJTu9YxJzMaYDcdKqgD0VRWU8ZZ5OUag0iBAB/bkre8BTiqELnsbng89atbe1fOFzFoMnx5PmzwXSfsSgdxnn30myOSUSMxRqeaTTz6JwYMHIzw83KI9m0pJAaUAhIWFYdOmTahfv77JuJhyodL2hZdeegkzZ860WhDFlD3wNYwAI8AIlAcClP339/e3a76SShMAoAdETTpTHg8Lr8kIVCQEDpyMx6R3T2lsSbunX/qidgtA8zo+WDsyHL5VSpdO5RcWY+nn57DrP8WAuiGeWDuyDWpotQtUJDx5L4yALSGQ8cuPiJ0xQbjk2qgpQpetgSo4xCQXiwsKcGftm0j5Yjv8B7+KoNHjFM1Dh2uSkPvkk0+wbds2Uc1nrrVu3RpTpkzBQw89ZLFAgNKsunQPX375JR588EFzt6X4eqXtC9OnT8eIESMshplih/kCRoARYARsAAHK/FNQ2Z6tUgUA6EZRFUBuriYTuT3fQPadEShrBKhMf/Xui/j4p+slS3dtVRXz/685qrjpZkLVDgCE1fLB2lHh8PfS3TtFh/8FO86K+amy4J3X2yG8vv3JrJT1veH1GAFLIJAfGy1k+fKib4jpPMLbmyzPd48EMBI556IUBwCio6OxefNmoSWvJNsvFwOSmZs1axZq164t9xKD45Rm1dWTzZkzB8OHDy+XUlImBbTIredJGAFGoJIgQIz/pN5i71bpAgDUCkCqAIWFhfZ+79h/RqBcEMjJK8T87Wex7+j9nv43h7VCt9bBev15b/9VrPv2csnr1fzdsW50G9QL8dR5ze7DsZi3LarkNWPzlwsQvCgjUEERoKx90vsbkfThOyU7dG8ZjmqzF8O5eqj8XRcXI3XPV4hbMkdcI7cCgA7SlO0n8jlLZPwNOUw8ARQE6NmzJ0jSyVxTmlWn9SgQsWLFCvj4lFZQMdcfOdfv378fY8eOlRVkYVJAOYjyGEaAEaiICNBnhK+vL9zc7F+eutIFAKickDIJ9MN8ABXx7cl7sjYC2gGAYD83rB/dBvWr6S+H0j7QG7tGezwTAVr7rvL8jIAmAlQFQPJ9uVfvB+5UAYEInjQLng93gYOMw3LO2X9xe960kkqC4Clz4Nu7n16o6TP5zz//xOLFi3Hy5MkyuyVUyjl69GhR3m6JL3ZKsuq0SVp/zZo16N69e5ntWbqQ0vYF4lAgUsC6deuWi7+8KCPACDAC5YGAu7u7CNRaIlhcHv5L16x0AQDaPKkCUCtAfn5+eePP6zMCdoeAdgDAWDafNvh7VCLGbjyusdctr7dDu4b+pfafX1CExZ+dAwUB1MYBALt7TNjhCoBA2r5vcXvxbKCwQGM3RAroP+hluLcIh4OqdNtPcVERsv4+hPg3FyI/7pa41tHDEzXXbIFbWAudyFBQfv369Xj//fdlZaKtAS9lwSMjIy1CdKdEao/20qtXLyxfvrzcqgCUti8wKaA1nkCekxFgBGwVASL+o+y/q6urrbqo7Ws+xgAAIABJREFUyK9KGQAghCjinZiYKIIBbIwAI6AMAWlPv6ebCpvGtAUR++mzo5eSMfzto7ICAEcuJOON904iPev+oWNzZDs80Lh0sECZ1zyaEajcCBQX5CP30kUUZaTDsYoXXBs2goOqtBKHGiVqBUj++F0kfrC5VBCAxlBFgNf/noB7mwfg5HGvnSfvdizSvv8W2SePaYBtSFLw8uXLWLBgAQ4cOFDuN8hSRHdKs+q0caoCeO6558qFC4DWV9q+YCmsyv2mswOMACPACBhBwMPDQwQAKopV2gAA3UCKeKempnIrQEV5mnkfZYaAtgqAsQz9+Zh0RKw/huT0vBIfFwxpjl4PVC/5dxGV/55NEtn/28nZJb9nFYAyu628UAVFgA7y6T/uw53Na1CQEFeyS+fQmqg6fho8O3TSW9JP16Z8vhV3Nr6tMwggBzJHL2/UWLpakAlKjUr+//rrL8HIf+XKFTlTWXUMSfFRFt5SjPxKs+q2UFqvpH2BWheWLl2KPn36lFvQwqoPBE/OCDACjAAAyv4HBARUKAWUSh0AoC8faWlpQh6QjRFgBOQjcDUuE2M2HC85qPfpWAPTX2gKZ5VuEi3t8bSSdtBAF7kgjRv8v9p4vXdDqJzMJ+iSv0MeyQhUDASKsrKQ+M4apHy+TfeGnFQIGPQyAl4ZCQd9pY3FxUj/eT8SVi9DQVKiMmCcVAiZOgc+PXsDDg73A35FRaAyedKWN4Xojw6fDz/8MLp27YrmzZujZs2aoi8zJydHBBOIS2DPnj2yAwt0+CbugZYtWyrbn5HRSrPqtlBaf+jQIYwZMwYJCQlGsWBSQKMQ8QBGgBGwcwT8/f0twg9jSzBU6gAA3Qgq0yNVAOYDsKXHkn2xdQSycgsw+5Mo/HQyXrga5OOK9RFt0bC6biJAOQEAmofK/ydsOYnMnHvl/41DvbBiWGvUCHS3dUjYP0bA5hCgw3/8ioWgXn5j5tWtB4InToeTj/4Sx7zYaNxZ+xYyfvvZ2HTidQcXFwSPnwrvp57V4Aqgz12S9ps7d67ifv/WrVtj2LBh6NatG7y8vAz6QS1+UVFR2LRpE3bv3q13bPv27bFs2TI0btxY1r6UDrK3rLrS9gUKnqxatQoNGzZUCg2PZwQYAUbAphGoaKX/arArfQCAgMjOzhYZCFYFsOn3IDtnYwjsPxaHqR+cLvFqYNfaGN9Hd6ZeVwuArrYBKQFgs9reWDikBeoE65YKtDE42B1GwKYQEFJ+H25G0kfvIuClYfDt0x9Ofv4ouB2LpO0fIfXbXaVK+uVI/RHBX875s0j+eAsyDv2muy3ASQWvR7sicPR4uNSoqYGLqYd/Ks8fP348nnrqKbi4uCjCmgIBf/zxh+AZOHv2rMa1nTt3xqJFi6zOaG9vUntK2xcGDRokAjr0ZZmNEWAEGIGKgIBKpYKfnx+cnfVz5djrPjkAAIiDPzEQp6en2+t9ZL8ZgTJH4E5qLsZtPomzN1PF2ipHB8wcGIZnOtSQVvqiuBj49LebWP7FeQ0ftTkA1C+euZ6K/cfjMKx7Pfh4Vrw/umV+o3jBSolA+s8/IG7hDFSdOKNU+T29KbNOHkXcgpklLP1qkFxq1ka1OUv0svVLwSzKyUHetSvIT4hDfvQNuNZrACe/ALjUrQ9HHTrJ9FlLmfipU6fKzvxTqT+VxZNEH/VgmmNU0k6H/Z07d4ppSHaPyv5DQkLMmVbWtfaYVVfavsCkgLIeBR7ECDACdoCAg4ODqDLz9PSskBwnHAD47yGkLybUCkD9g2yMACMgD4E9R25j3tYzKCgqLgkCDO1eF88/UhOB3q7IzS/Cvn9uY+XuCxqs/nKUA+R5wKMYAUZAG4GCxDuInRIpZPqCxkzUKdVH1+TfisHt+dORffqExhRE2ldt5kJUebiLRt++uUgfPnwY48aNQ0xMjKypwsLCMGfOHHTq1MliX8Aos00a9levXsXChQsRFBQkyxdLDLLHrLrc9gVix6YKgGeffbZCEWVZ4r7zHIwAI2B/CFClGQWdKRBQEY0DAJK7SjwAFASgSD0bI8AIGEeAuACWfHYOFAhQYu0b+ePNYa3g46Esw19QWIRr8Vmo5ueGKu6l9ceV+MBjGYGKikDqnq8Qt3g2Qt9aD8+HHtW7zeL8PMS/uRA0vpQ5qRA8fgp8nulXKoBQXFgohjs4OcmGUO5BUj1hjx49xIGSSOYsbXl5eSgsLIS7e9lzi9hjVt1Y4IYCNVRJ0a5duwr7ZdnSzyDPxwgwAraLABHKBgYGVuhgJgcAtJ4/4gMgaUDqGWRjBBgB4wgkpuVh2gencfRSsvHB/7UKrBwRjkeaBcoaT4MS03Lx6a/R+PpwLO5m5GH1yHB0CtO8noIDV25n4npCJv7XsqpeRQLZi/JARsAOEaCy/Pilc5H2w17UXPMuPNp10LuL/NhoxEwYhYCXX0PejWtI2vZhqZ5+/0GvIHBYhIZCQF70DaR+vRMBwyJ0lvprL0jtdcT2ry69Nwbr0KFDhTQglf9XRFMSDLEFqT1D7QvWDNRUxHvPe2IEGAHbRoAy/t7e3qL0vyIbBwC07i7zAVTkx533Zi0EiA9g8WfncPC0Ydko4gmY9HwTPPdQDUWyftp8AwM618KE5xrBydERcSnZ2Hc0Dp//Ho34lHstPL0eqIY3+jZhDgFr3XCe12YRKLybgpg3IpBz9l8EDBkmDukOKt3VMpT5T97+oagUUFUNQeo3OxG/almpIIC2QgCtEbd0LqqOnQTn6oYz9PSZ+t5774lSfjk2ceJEjB49usJJLmnv3d6k9nS1L5BUYGRkZIUN1Mh5XnkMI8AIVCwE3NzcQC1NVAVQkY0DAHrubnJyMvMBVOQnn/dmcQSIwZ8O4hv2Xi45iEsXobL/13s3RFgtHw2SQDmOUHb/7a8vYevPN8Twav7u6NOxBn79NwFnb6bpnKJ1PV+hIsASgnIQ5jEVBQFpAABOKgSNiITfC4Ph4KzJnE8SgUQSSLJ/VSdOh4PKmRhxkfHHQdxeOBNF6ZrvK7emzREyY4Eg+qPKgVuzJyF4yhy4NWpqELpz585h1KhRoKy3MatMJHL2TAr4999/c7+/sYeZX2cEGAG7Q8DJyUmw/itVmrG7jVILXzFr3+m8b9QfSHwA1CvIxggwAvIRoMP6zYQsxCbn4FZSNuoEe6BeSBVBCmgOl8qJKykYvf44cvLu9R/LsZpBHlj+ais0CTWsFy5nLh7DCNgDAkUZ6bg1cyIyjxwucdfnmb6oOm6qRrl+3vWrovy/auQbqNL1cY2tUfXA7XnTQKX+UnNwcRGKAnk3ryPr+D+ouf59eIS31wsLfX4uXboUmzdvNgodKQMQ039l+OKlBkMpKWCvXr2wfPly+Pj4GMXTWgNu3LiBtLQ0NG/enPv9rQUyz8sIMALlggD9ba3opf9qYDkAYOARy83Nxd27dwVZEBsjwAiUPQIUTDgXnY5dh2Lw3T+3kVdgnJuD2gxa1/fFoK618UBjf3i4Mllg2d85XtFsBEg/s6gQlMVXYsUFBbizYRVSPv245DJHD0/UXLNFQ9qPyv+T3t+E0JUb4VKnXqkl9CkElAx0UqHWuvfg3qqNXvdOnjyJV155BSS/Z8hI5o84Aiqjhrw9kgIqeR55LCPACDAC9oAAff5QAKCisv5r3wMOABh5KilCT0EANkaAESgbBOjcE5uUhb1HbuOrw7E62wl0edKgehUM7FILjzQPEtUGbIyAPSNQkJQo+uwDXxmhcXDX3hONozJ+aZ9/7tXLuDVtXEkGXzsAUFyQj4QVi5F77QpqLF8LJ2/dGeXC1LuIXzYP6QcPlIKSggbEHaCPA4Cy/ySzR/3/hiw8PByrVq1Cw4YN7fl2meW7vZECmrVZvpgRYAQYARtDwNnZWbD+V5bDP8HPAQAZDyGpAmRmZsoYyUMYAUbAVASI6f/3M3ew/eBNXL6VIWuaYD83PNuxBp56oBpqBHiY1WIga0EexAiUFQLFxUjZuQOJ765HtZkLUeXhLtB+wNUHfc9OnRE08nVQib7ass+eQcJbC0BjgkaNg2/fASVBgoI7CYIo0LVufQRPnWuQyf/OhtVI3lr6EO/34hAEjR6vl2DwwoULoqTfUO8/MdxTSXvv3r3LClWbXceY1J7UcZJGXL16NTp27Giz+2HHGAFGgBGwBwSI7I/6/l1dK1fiiAMAMp5OokmgKgCSCGRjBBgByyGQm1+Ew+cSse2XGzh55S4KiooVTd6lZVUsHNIcnm7KyqQVLcKDGYFyQkAt05d3KxbB46fA55l+JQfuwqRE3Jo9GTmXL6DGopUG5f603ace/+ixw0VQwVAAoDgvD3HL5sK9VVs4eXggYd1KFCTEwet/TwjiQJVfgF5ktm7dKqT8DFm/fv1ElYCXF3N0UKvhO++8I/CQY1w5IQclHsMIMAKMgH4EKONPgWj6qUzZf0KEAwAy3xnE2EuVAMQLwMYIMAKmI2BqX/8jLYLQ/5GauB6fiWVfnBcO0MF//eg2aFXP13SH+EpGwEYR0O7n9x/0CgKHRaC4sBDxKxYi7Yd9CJk6RxDzKSl/yfjlR8TOmACvx55EyPT5cHR314mAmlCQZAB9ej2L4qIiFOfm6h2vniQnJ0fI/lEQwJBt2bIFPXv2tFH0y94tpaSA3bt3x7JlyxAUFFT2zvKKjAAjwAjYOQJEOuvv71/hJf903SYOACh4ePPz80HygEwKqAA0HsoIQKiLib7+3Ydv4evDsaByfzkWVssb/R+ticdaB6PKf1n+mMRsjNlwDDcSssQUY55uiKFP1FVy/pGzNI9hBGwCgcw/fxPl+mqj7LuTjx/ufvUZAoaORMDLI/SW4evbABEAxi2eDVVgEEJXbYJr/UY6h6qVAgKGj4FPj6dl4xETE4OIiAgcPXpU7zXt2rXD+vXrQeXstmxFRUVIT08XikDXr18HJQNUKhXq1KkjSAstzRjNpIC2/DSwb4wAI1BREKDSfwqekvRfZTQOACi866wMoBAwHl6pEaCD//mYNGzccxm/RyXKwoL6+inT36NdCEL83Esd7PMLirD4s3PYfThWzNeyrg9WjwiHXxVNnXNZi/EgRsDGESApPpLro3YAqXn3eBrBE2fC0cND8Q7UAQC60K//YASNmVg6iPAfB0HCqiVG5f60HTh+/DgGDBiAjAz9XB4DBw7E/Pnz4a6n+kDxpix0AWXho6KicOjQIVBfPikZGNpH/fr10aVLF/To0QNUlu/m5ma2J0wKaDaEPAEjwAgwAnoRoEO/r69vpev7lwLCAQAT3iDEBUDtAJQZYGMEGAHdCFCp//s/XMeWfVeM9vZ7eajwTIcaeObB6iA2f0cHB4OwHjgZj0nvngJVCLzwaC10bxsCV2dHvhWMQIVDoPBuiqgAoL59qTmHVEfI7MXwaN1W8Z6lAQARBOg3AAHDIu6rARQXI/PIn4JjwFGlQo1Vm+DWqKnsdX744Qch/2fIJk2ahHHjxsme05oDqWXhxIkT+PTTT/H9998bPPAb8oOCAUOHDkX//v3NljRkUkBr3nGemxFgBCorAtTrT7wzVL1V2fr+OQBggaeeVAHS0tJABIFsjAAjUBqBH0/EY/oHp/Ue/lWODlD39YfX91N0gM/ILkBWXiGCvF259J8fPrtAIPvUcWT8/gsCho5SlLUvyslB/NK5SPthb6l9Onp5I2TSTNHLr+SNoCYBLMq6r25Dc3m2aQ8KLGQe/Ru5Vy6K9dyaNkONZWtFu4Bc27VrFyIjIw0Onzt3LoYPHy53SouPo89ualX48ssvsWPHDvH/LWWtW7fG1KlT0alTJ5N7S8k/klAkLgU5xqSAclDiMYwAI1DZEaCqM8r+V+bDPz0DXAFg4juBPpwpAMDygCYCyJdVaARy8goxf/tZ7Dt6u9Q+m9fxEVn7Li2DSvr6KzQYvDlGAEBhWipuzZgARw9PBE+dY5BBXwqYoQCAGOekQtCo10Upv4NKnhpGUVYW4hbOQPrBA0bvTeCo1xEw+FVFAQZbDgBQDz9l+z/88EPs3r3b6P7NGTBmzBgRCCGGaVOMSQFNQY2vYQQYAUZANwLE3xIYGGhyYLYi4coBADPuJrUAUCsAywOaASJfWiERuJuRh8hNJ3DmemrJ/qjMf+6gZiDpPmMl/hUSFN5UpUZAMPqvfRMpX2yHW9PmqDZnCVxq1TGKCWXpb8+bhqyTx1B9zhLknItC4ofvAIUFGteqFQIcZGoZ5169jFvTxoE4BvSZR3h7VJ+/HE4BgUb9lA6QEwAo6xYAKvM/cOAA3n//ffz999+K9mPOYJI6nD17NgIC9EsmGppfKSng2LFjMXHiREFUyMYIMAKMACNwDwH6m0iM//y38R4eHAAw853BQQAzAeTLKyQCugIAAzrXwoTnGkHlxL36FfKm86b0IkDyeVT+T8z7RelpYpzcHv6COwmImTQGfs8PFHJ/ovps3zeIf3MBivPyNNYkub7gidPh5CNPFpOCAPFvLUT2yWOlfFcSpNC+WA4HAB2MFy1aZHJ2XO7jRgz+X331FT766COcP39PPrSsrVevXli4cKHJcn1MCljWd4zXYwQYgYqEADH+U9m/JUhaKwouHACwwJ0kWcCUlBQhE8TGCDACQF5+ERbsiMKeI/dbAIY8Vgfj+jRS0qrMUDIC9o1AcTFyLp5D4pb1IDk/bZPTw1+QkoTMw3/A+4mn7pf4E0nfP38hbsF0FCRpqmu4twxHtdmL4VxdnrxecX4eso7+jdRvdyE/Pg5Ovn7w7tYDVbp0g6OJDP1yVAAaNmyIzZs3o3Hjxla5x/SZ/Pnnn4uMvyX7+0119qWXXsLMmTNNJgdkUkBTkefrGAFGoDIjQL3+1IZFxH9s9xHgAICFngY6/FM7QH5+voVm5GkYAftG4PPfo7Hks3MlmwirRXJ9rRHk4yp7Y6lZ+Th3Mw1RN1JxPT4T1+Iz4e7ihBZ1fBFW2xut6voikIkAZePJA8sOgYLkJCR9sAl3d+8sVa6v4YUJPfzq64mo7/acKaBMvtRcatYWLQZuYS30brgwKVFc59H+QYuDQgfuiIgIHD161ODcRJQ3evRoi+owJyQkCFK/d955B3fv3rX43syZkAIAr732mkn7pcoPaq2gEn85xqSAclDiMYwAI1DRESC2f29v70pP+qd9nzkAYMEnnw7/9IWDgwAWBJWnslsEYhKzMWbDMdxIyCrZw9JXWgrJPkOWmJaLH47HY++RWzh78165tCFr08APw7rXQ4cm/swtYAwsfr1MEMg+ewbxi2eJA7aDi4sg6PPu/hRcateFg8pZ+FCUkQ4ad3fXp8g49Bv8+r6AwNfGKlIIoHkK4uMQt2SOkO2TGlUXVJu5EFUe7qKTwC8/Nhp3Nq9F8Bsz7sv/WQidjIwMzJgxAzt37jQ4Y2hoKFavXo2OHTuatbKa0f+TTz7Btm3bbO7gr94c7XfdunVo3769SftlUkCTYOOLGAFGoJIi4OHhAR8fHz7867j/HACw8JuCGIaTk5NB/2VjBCozAgWFRdi87yre/f4qSPKv78OheLV7Pb0VADGJWXhv/zV8989t5BUUKYbu8fBgTOrXRFGFgeJF+AJGwAgCVE4fO2OC6PX36dMfgcNGQ+VvgACuuBj5MdFIWL8CDo6OCJ46V/GBvDD1LhLWLEfavm81vXNSIXj8FPg806+UQkDh3RTcmj4BQWMmGKwUMPWGb926FVOmTDF6uTmZauLgIUb/jz/+GN9//z0o8GANa968OcLCwtCgQQMxPQX5aV2qcFBaZUDcB8QHYGo5qlJSwGHDhmH69OlwlUkOaQ38eE5GgBFgBMoaAZL7o8M/9f+zlUaAAwBWeCpyc3NFOwAHAawALk9pVwhQFcB7+6+i/6M10SSUSrBKu5+bX4StP1/HO/uumnTwl87YrLY3Fg5pgTrBnnaFEztbMRAoYda/Fav34K1vp0QUWHgnAaqqwYok99TzFefmipaDpG0fylIIoAqAmAmj4P/yCPj0eNriN+DChQsYMWIEiMDOmFFGfMGCBWjRQn/LgnSOxMREHDx4ENu3b7cKoz+RRfXp0wdE3keHf32HdVIWOHToEFauXImTJ08a26Z4nXpR16xZg+7du8sar2uQXFLAzp07Y/78+SWBC5MX5AsZAUaAEbAjBJydnQXpH/2XTTcCHACw0pNBXwwoCEAEgWyMACOgG4G4lBzM3x6Fw+eSjEJEVQR1Qjzh6uyIwsJiXI3L1BkwaNfQH0teaYlAbxejc/IARsBSCBRlZSFu6VykH9iHgKEjEfDyiFJZd0utpTeIUFCAtL1fIX7V0lIKAZ4PPYqq46fCpUZNULDgzqa3kfLZJwiZPh8+vZ61uGvEi0OZ7vfee0/W3PRljfrjX3jhBQQHB2uUbFKJP2W+6bC9Z88e/PHHH1bJ9nfr1g1E1vfQQw8pYoum0nziHNi4caMsv/r37y8UEKg81VQzRgpI+5g8ebL4EszGCDACjEBlQcDJyUn83eOqJ8N3nAMAVnxHUCUAMRFTmSIbI8AIaCIQm5iNmR//i5NXjRN1dQoLxOKXW8Lb4762NbUYXIjJwObvLuP3KE0m9L6dQjHl+SZwVnHpFz93ZYMAsfzHTHkdHq3boPqilYrL+C3mZXExMg79ivhl80opBMBJBdfadZB/J6FEjrDmmnfh0a6DxZaXTnTq1ClxqFfKwk9Z9/r166NmzZo4d+4crl+/jitXrljFR/qiSGX5AwYMQKNGjUwuF6WKP+IgWLp0qdEgQNWqVYUsYcuWLU3eEwVFdu/eDSJSlLY+UIUBtV4MHjwYLi4cBDUZYL6QEWAE7A4BKvf38/Pjw7+MO8cBABkgmTOEgwDmoMfXVlQEMnIKMPuTM/jlVEKpLRKr/7An6+FibDp2HYoRr3u6qbBpTFs0r+NTajwFAnb9GYs3vziPgqLikvErh7fGA439KyqEvC8bQqAoJwfxS+ci7Ye9glTP97kXy907KRGhPmdc6tRD6FvrZUsGKt0UHYpXrFghSt5tzYiQb+jQoejbty8CAwMt4h7td/369Vi+fLnR+ebOnYvhw4cbHWdogDYpIAVN5s2bhy5dujDplVnI8sWMACNgbwiQ3B8FdKn3n804AhwAMI6RWSMoSp+dnY309HRuBzALSb64oiBQXAx88OM1rP1GszdYTRQ4/Ml6CPB2xaGziRi36UTJoX7M0w0x9Im6OnkEaM6vD8di3vaoEpj6dKyB6S805SqAivLg2PA+8qJviH566quvuf59eISbxvJu6S3m34oRCgFZx46UntpJhZCpc+DTs7dJnANyfSVZvjfeeAM//fST3EusOq5JkyYYOXIknnrqKbNK8PU5KXe/VHVAbQCUsTfH1KSA1HbI/f7mIMnXMgKMgL0iQId/4mohyT/6/2zGEeAAgHGMzB5BQQA1JwC3A5gNJ09g5wjokgd0UTli+otN8XSH6iVSfikZeRi3+QROX0sVO27fyB9vDmsFHw/dpC7aVQVBPq5YH9EWDaub9wXbzuFm98sAgawT/yA6YihUfv6osWoT3Bo1tciqJBWYc+k8sk+fRHF+nphT5RcAj7YPwLlWHaEaYMyKsrOR8vlWQRBYnHdvDpImDBo1Dr59B5QJT4GxfnVje7DE6x06dEBERAQeeeQRq5fG79q1C5GRkQbdbteunagWoEoEcy0pKUnsyVRlAXPX5+sZAUaAEShPBLy9vfnwr/AGcABAIWDmDCdSJOIEYGJAc1Dka+0dgc9/j8aSz86VbIMy/zMHhuGZDjU0svuU1X//h2tY9+29SgEatzGyLYjkT58RF8DYjcdLXp7UtzEGdq1t75Cx/zaOgDoAQG6a21NfmJaKzEO/4e63XyL75DG9O3ep3xBBo8fDs0MneYGAzAzkXLz3vqMAhaNn2QXGKAi+b98+UZ6ulA/A3Fvfo0cPUWrftm1bqFT3OUTMndfQ9fHx8SLYQIEPfWYJHgBr7oHnZgQYAUbAHhDgw79pd4kDAKbhZvJVLBFoMnR8YQVAICevEPO3n8W+o7dLdtO9bQhmDwyDh2vpL+enrt5FxIbjyMwpEOMH/682Xu/dECon3ZnPhNRcEQC4EJMuxj/XKRRT+zeFsxOXhFWAx8dmtyANAASNGAv/IcMUldUTK3/Wsb+RsuszZP79ZykZP70bd1IhYNDLCHhlJBxsXOedggC//PILpk2bZvUgAJXVU4k/ERCaQ+xn6gOXn58vyvu3bNlicIodO3bg0UcfNXUZvo4RYAQYgf9v707A7KzKw4G/SSY7WSCBBBLCkrAZDAmbgoJBKBZUitTqX6n6R/sHZF/qWhFRLCgK1BiWPxUsRdoCKlWxbqUsRVq2hB0MBLORkEDIRtbJTJ9z0zuGmEwmM/fMnJn5fTz3SQL3nu/9fu99mHzvd857uq1Amuqf/l+fXqb9b/vXQAFg283a/Im0HGDZsmWRGgY5CHQngcXL18bZ106LZ2ZvmNafnupfffqkSF3+N3ekG/8v3fxU3PPEhmaB+4weFN/59IGx05C+m33/qjXr4ys/eDp+9diCyn+fuOfQyvhbWjbQnexdaz6B9GR93vmnR/3ri6PPrrvFLpddHX33HNfsCRsbGmLtSy/Gsl/eFUv+9famrvytibKjth1sTaxPPvlkXHTRRfHwww+35uPNfiZHY7/WBplu/lOjv+aOKVOmxEknndTaU/gcAQIEuq1AWu+flj2lzv+ObRdQANh2s5p8Ij0hWLJkSaRfHQS6i8DMBW/EWdc8FvMXr2rRDX1606ZLBlIfgGMmjtgs2aYzDNKuAVNOnxRDt7MdVnf5jnXEda5fsjjmfvacWP3U45XT99tv/9jpwr+J/vuNf9NMgMb6dbF21kux4p5/jyU//VHUL9xQqGrz0asudrnkGzHo3ce2eaj2GCBtW/f9738/rr322srPwbYc6enPO9/5zjj55JPj8MMPj379+rVluJqIk6s4AAAgAElEQVR9tiV9ABQAasZtIAIEupGAm/+2J1sBoO2GrR4hzQBIPQEUAVpN6IOdTGDTAsCxB46Mr5w8Pvr37bXFK5nx8oo4c+qjsWjpmsp7muvuv3xVfXz2e4/Hfz33WuW9CgCd7AvSWcNtbIzFN/99LLr+zdvd9dltjxhw4KHRsHplrP7dc7H29y+1fHr/JhY9Bw2OPqNGx9p5czc7WyA1Btzl61dGr8F/vFVmqazz5s2L22+/PdJU+G3tDXDMMcfEiSeeWGnqV6tt/GrppABQS01jESBAYIPAgAEDKtv9OdomoADQNr82fzrd/C9dujRSg0AHga4uMO/VVXH2dY/FSwveqFzqcQfvXFn/36/PlgsAmz7V322nAfHdMw6K0cP/eK/XTQsMkyfsFJd+fP8Y2K99mn919fy5vi0LpC0A533unFgz84WaMKVO/YOO/tMY/J73Rf/9D4ieAwZsGLexMepfezWW/uSH8drNNzR19o9edTH6iikx8O3vrMn523OQVAx/9tlnK8sCHnnkkUhb2z3zzDOV2QH7779/DBs2LHbffffYZ599YtKkSZV1/aU86d+S0x133BHnnntus4xpBsQJJ5zQntTORYAAgU4pkNb59+/fP1LTP9P+255CBYC2G7Z5hPSXn+XLl8eqVRumRTsIdFWBpSvXxXnXTYvpMzdM+337vsPim586IAb1b/4G/ZePLojP3/REE8sXPrxffOiIXd/ElHYN+Of7Zsc3b3+u6d9/5F1j4oKT9t5i08Cu6uy6OkZg5SP/HfP+5oLWr+fvVRfbvePIGHrS/4kBBxzYfGO/xsZY8Z/3xPxLv9R0vmH/99QYfmrz2891jEz3Omva6eeKK66INMW/uePOO++MQw45pHvhuFoCBAi0QiBN+09Lvnr12vIDo1YM220/ogBQSOobGhoqRYA33tjwZNRBoCsKrFvfGJff9mz86IG5lcvbeYf+8d0zDow9Rw5s9nLnvroqzrrm0Zi1cGXlfUdPHBFf/dj4N+0c8MLLy+Oc66Y39RdI70sNA48Yv/kGg13R1zV1sEC6KX/g3njlG5dUntK39Og/8aAY+v4/j+2OPGqbtudrrK+P1268Nl77/v+vnGrwce+PkZ/7SqTZA46OE0iz+i688MLK1odbOvbdd9+4/vrrY9y45ptFdtxVODMBAgTKEEg3/qnhn27/tcuHAkDtLNs8UtomKe0OsHLlyki/dxDoigIteZq/6XXXr2+IK3/0u/ine2dX/tMOg/rE1DMPin1HD6r8+cX5K+LiW56Kp2cta/roQeO2j8s/OSGGD978jgFd0dY1lSGwdt6ceO2m6ysd/mP9ZnZ76VUXAw6YFIOPO6EyZb9uWOuLVBvvQDD42PfGiM9/JXoW0givjGy0fxTTp0+PU045JRYu3LB7yeaOo48+ujJDYMiQztOzof0lnZEAge4skG74qw3/3PzX9pugAFBbzzaPlm780yyA1CU5zQpwEOhqAps+zU838VedNilGbt989+4Hnnm1snygvmFDceys94+Ljx+9e/z8kfnx3Z+8EK8u29AksHpcfPL4SsNAB4GOEmhYsbzS9X/dgpejftHC6LPH2OgzekzUjRgZPep61ySs9Utej7l/fWasfuZJMwBqItq2QdL0/yuvvDKuvvrqZgc6++yz4zOf+YzprG3j9mkCBLqoQLrhT0/+UwHAmv/aJ1kBoPamNRkx9QNISwJSfwAHga4kkJ7m/92/zohb7p7VdFnvO3TnSOv6B/Tdci+AtAvAeddPj2dmL618Li0fqOvVI+Ys2rAsYOOjJeN1JVPX0n0FNi4A6AHQ8d+D1Mzw05/+dMyYMaPZYG666aY49tjOsW1jx6uKgACB7iSQbv5Ts7/U8d+T/zyZVwDI41qTUdesWVPpgpyeKDgIdCWBZ+csi3Ovm9a0tV+6tnTTft6Je8ewLUzZT6tipv7shfjeL2c2S3HwXjvEZaekqf/WQXel74xr2bzAupfnVmYArP39zBj9rakx8PAjUXWQQNrN5/LLL6+s7W/uOOyww2Lq1KkxYsSIDorUaQkQIFCmQLrhT0uj0s2/I5+AAkA+25qMnLYJTEWA9KuDQFcRSLMAbvzV7+Pau968ZVqfup5x/CE7x3sOGhnjdhkUvet6VHYI6NmjR+XSH5+5JM685rF4Y/XmZ8Yctt+w+PJHx291OUFXcXQdBN747X2VAkC//cbHqG9MibrhO0LpIIF77703Tj311MoSvuaO8847Ly644ALT/zsoT05LgECZAqnDf5r278l//vwoAOQ3bvMZ0gyA1Bxw9erVmgO2WdMApQikLQEvuvmpuP+pRVsMaY+RA2PK6QfGqOH9K+9Zvqo+Pvu9x+O/nnvtTZ+p69kjTj1+bPzlUbtF/762iCklx+LIK9DwxoqY/7W/iRX33R07nf+F2P6DH4n432JZ3jMbfVOBNOX//PPPj2nTpjWLs9dee1VmCOyzzz4QCRAgQOB/Berq6irT/vv27Wvafzt8KxQA2gG5FqdIDQHTU4XUINAOAbUQNUYJAq8uWxtf/scn48Fn33xDv3Fs1599cBy6zw5N/+rW/5gVV/zw+aY/H3XATpWlA7sOT2vFSrgqMRBoB4HGxlj6sx/HgssujoGHHh47f/Wb0WuwjvLtIP9Hp0g/my+55JK49dZbt3r6c845p7JFYPrLroMAAQIEInr37h1Dhw6t/OpoHwEFgPZxrtlZ0haBaTaAHQJqRmqgDhZY+sa6ylKAH/7n3KYO/xuH9Jk/3yc+etRuTf9qxssr4sIbpscxE0fESe8YFaOGufHv4BQ6fXsLNDbGiv+8J+Zf+qWoG7p97HLZ1dF3T/vJt3ca0vnSz+RLL700/uEf/mGrp3/LW94S1113XYwdO3ar7/UGAgQIdAeB9MQ/rflXFG3fbCsAtK93Tc6WGg2lIkD61UGgKwikBn/PzV0WN/xiZtz/5KI3FQJSc8CLPjI++vTuWbnU9N7GaGzqC7At1596D6xYVR9Dt9MgcFvcvDefwNp5c6Jx1croO3bvFk3fb2xoiOW//nm8cuVllaBGff3KGHDw2/IFaOQtCqSb/ylTpsR3vvOdFimlWQKf+tSnTG9tkZY3ESDQlQVSs79+/fpVpv2ntf+O9hVQAGhf75qdLW0PmKYdpr+AOAh0JYHVa9fHi/NXxOIV6+J3c5fF6OED4t0H7BS96zYUALb1aGhsjJnzV8TPH14QdzwwJw7de1h89WPjm91ycFvP4f0EWiuw+pknK+v4+42fEMM/cWr0Hr3r5gsBjY2xbu6cWDj125U1/3XDhsfIi/42Bh7y9hYVDlobn89tXiD9/P3GN74RN954Y4uI3ve+98U3v/nNypMuBwECBLqzQLr5T83+Bg4cGD17tu7vdt3ZrxbXrgBQC8UOHCP1BFi6dMO+6A4CBP4g8OqyNfGrx16JH/92brzw8h+6cu84pG9MPfOg2GuX7XARKEIgbeU3/6tfjFVPTIv+Ew+KwX/6/ui3177Re+ddYt38l2P1jOdi2S9+GqumP1qJd8BBh8bIz14cvXcdU0T83S2IhQsXxte//vW44447WnTpqfHftddeG/vtt1+L3u9NBAgQ6KoC6eY/PfXX6b9jM6wA0LH+NTn7qlWrYvny5ZFmBTgIdGeBFavrKzsE/NM9s+OxF17fIsWmfQW6s5lrL0Ng/dIl8cq3/zaW/+bfthhQeuo//PRzY/Cxx0eP3paxJKj0c++uu+6KCRMmxB577JE1makB7xNPPBEXX3xxPPzwwy06V3rKdfnll8eJJ55o6n+LxLyJAIGuKpDW+Q8aNCj699+ws5Oj4wQUADrOvqZnTv0A0myAVAxwEOhOAuvWN8bjM5fEv9w3O+57clGsrW9o9vKHD+4bnzhm9/jwu8ZE7162DehO35XSr7VxzZp49e+nxuIf3PRHoQ4+7v2x45kXRt0Ow0q/jHaLL93833DDDXH11VdXnq5/7Wtfi7e+9a1Zzp+W2/3gBz+onGvJkiUtPscXv/jFOO200zS4arGYNxIg0NUE0lP/1Owv3fzr9F9GdhUAyshDTaJIOwNUZwPYJaAmpAYpVGDTdf3LV2599svkCTvFKX+ye7xlzOCo62XNWaGp7fZhNdbXx+u33RKLrv27iPX1Eb3qYsT5n4shJ3wwetg6run7kYre119/feXpevUYPXp0XHTRRXH88cfXbF1p+ln6yCOPVG7877333m36fqYt/84+++zKVFcHAQIEuqtAWuufZkNp9lfON0ABoJxc1CySNWvWVHYJWLduXc3GNBCBjhZI3f/Tuv6fPzy/sq5/1sJtb4A5bpft4lPH7hFHTxzR6qaCHe3g/N1AoLExlv/7L2LBFZdGn1GjY9QVUytN/xwbBFavXh3XXHNNfPvb394syemnnx5nnHFGDBvW+tkS6cb/6aefrmzbd+edd24z/V/91V/F5z73OTf/2yznAwQIdBWB1OAv3finl6MsAQWAsvJRs2jWr19f6QuQ/qJkNkDNWA3UAQJpXf89Tyyq3PQ3t65/W0I7ZO8d4uKPjo9Rw61D2xY3721fgZXTH40Fl34pRlzwhRh4+JHte/JCz9bSrffSbIBPfvKT8aEPfSi23377Fl9N+rl59913x2233Rb33HNPiz+38RsvvPDCSgEibXHlIECAQHcUSFP905R//x8sM/sKAGXmpSZRpYZFqQCgQWBNOA3SjgLVdf233jMr7n9yUdQ3NG717HU9e8TEsUPjqAk7xdv2HRbDBm1okrZ6XUM8+OyrcdOvfx9zFv1h1sBuOw2Ib/+/iTF2Z5XpreJ6Q4cJrJ39+0iv7d7xrm6/3V/aei9137/55ptbnI+hQ4fGMcccE+9973sr/QGGDx/etAY1zZJLs+VmzZoVjz76aGWKf2rul87TmiM95fr85z8fH/vYx6z5bw2gzxAg0CUE0k2/9f5lp1IBoOz81CS61CgpNS1KayYdBEoVSFP8X5y/PO588OX4yX/Pi5as60/XcuC47eMDh4+OI/YfHkMG9N7i5a1YVR9Tf/ZC/PO9s5vec/BeO8Rlp0yI4YN1VC/1eyEuAkkg/Rz71re+FVOmTCkSZOzYsXHJJZfE5MmTdfsvMkOCIkAgt4At/nIL1258BYDaWRY/UnqqkXYKSMsDHARKFLj1P2bFFT98fquhjdi+X3zoiF3juINHxsjt+0ePFjbzX7mmPi77l2fjZw/NbzrH2SfsFaf8yR4tHmOrwXkDAQJZBGbMmBHnn39+TJs2Lcv4rR00zTBIzQfHjRvX2iF8jgABAp1aoE+fPpWn/qnbv6N8AQWA8nNU0wir2wWmpQFpiYCDQEkCM15eEWdOfTQWLV3zR2ENGlAXJ7xtVJzw9l0iNfPr2dK7/k1GmrngjTjrmsdi/uINW2ampQDfPeOgGK0fQElfBbEQ2KzAE088EWlrvRKKAGnKf+ozcOaZZ2py5ftKgEC3FEhP/dNOJ6nTf52dajrNd0ABoNOkqnaBpqaAqRCQ1j6maZUOAqUIpCf0X/7Hp+Pfp79SCalPXc848q07xoePHBMH7Dk0evdq4aP+Zi6ofn1DXPmj38U/bbQU4PJTJsR7DhpZCoM4CBBoRuD555+vdNhP6/U76pg4cWKlEHH44Yeb8t9RSXBeAgQ6VCBt6zd48OBKo79UCHB0HgEFgM6Tq5pHmpYCpCKA2QA1pzVgGwTufHBe/PS/X66s6588YcfYrl9dG0bb/EfTOS75wdNN//Ej7xoTF5y0d9T16lnzcxmQAIHaCyxcuLDSEPCOO+6o/eDNjJie+n/iE5+odPlPDQYdBAgQ6G4C6WY/dflP/w/01L9zZl8BoHPmrWZRp2UAq1atirS1kiaBNWM1UBsEGhobo0f6J2Mx+f6nX41zrn2sKcrJE3aKSz++fwzMUGxoA4WPEiDQjED6mXXrrbfGFVdcUWl0m/v44Ac/GGeddVZlrb+nXbm1jU+AQIkC6Ya/f//+lSn/PXt6aFJijloSkwJAS5S6wXvSUoBUBEivtETAQaCrCqTWFzf+6qX47k9nNF3i/rsPiSmnT4qh29kNoKvm3XV1XYE5c+bEVVddFXfddVert/BrTufEE0+M008/PcaPH+8vvF33a+TKCBDYikD1xj81/HN0bgEFgM6dv5pGn2YDVLcMTPsjOwh0RYEX56+IC2+YHrMWrmy6vGMPHBlfOXl89O/bqytesmsi0OUF0s+vF154IW655ZbKsoC2zggYPXp0HHfccXHKKafEmDFjPPHv8t8gF0iAwJYE0pP+NN0/dfg3+6lrfE8UALpGHmt+FWm7wDQbIBUE7BZQc14DdpBAuvm/+Jan4ulZy94Uwafes2ec+b40rbeDAnNaAgRqJrB8+fJ46KGH4ic/+Un85je/aXExYOzYsTF58uTKjf+kSZMqja0cBAgQ6K4C6cY/3fSnRn+p4Z+j6wgoAHSdXNb8StLNf+oPkF52C6g5rwHbSSBN+Z/32sq45e5Z8ePfzou19W9e4pK2F5x6xkHx1t2HtFNETkOAQHsJpJ9dixYtitmzZ8fMmTNj8eLFTadOf6Hda6+9YuTIkZWn/KnBn6db7ZUZ5yFAoGSBNM0/be+XCqHW+pecqdbFpgDQOrdu86n09D/tFlCdEWA2QLdJfae/0BWr6yvbCd5235x4Zvabn/hvfHGffu+4+OSxu9sBoNNn3AUQIECAAAECbRFIN/upwV+6+ffUvy2SZX9WAaDs/BQVXeq4vHTpUssCisqKYDYWWLOuIaa9+Hrcdv+cuP/JRVHf0Ngs0J+/c3Rc+IF9rP33NSJAgAABAgS6rUB1a78hQ4ZUtvhzdG0BBYCund+aX11128C0LCAVBMwIqDmxAbdRoH59Q7w4/43KTf+vpy2I5Svrt2mEEdv3i4+9e7f4s8NGxXa2AdwmO28mQIAAAQIEOq9AuvFP0/1Th//01N/RPQQUALpHnmt+lWlZQCoApELAmjVrFAJqLmzA5gSq6/rvemh+/PjBefHK66vbDDZ8cN+46CNviSP231EzwDZrGoAAAQIECBAoWaCurq4y3T+t8zfdv+RM1T42BYDam3arEdMMgFQAWLZsmUaB3SrzHXOxS1eui3ueWLjVdf0bR5ea/J3wtlExecKOMW7n7WLwwN6xdl1DzHl1Vdx23+y487fzmpYK1PXsEZ/5i33jpMNH6QnQMSl2VgIECBAgQCCjQHrqn278U+NTDf4yQhc8tAJAwcnpTKGlQkDaNtDWgZ0pa50j1rSu/6HfLY7b75sdDz772lbX9aer6lPXM95z0Mg44e27xMQ9h27xZj7NJHj0hcXx5X98OuYvXlUBSUWAK0+bFEeMH945gERJgAABAgQIENiKQHrKn9b3pxv/NO3f0X0FFAC6b+6zXHlaGrB69erKK80McBBoq8DcV1fFWdc8GrMWrtzqUAeO2z4+MnlMvH3fYdu0nv+h5xfHX39velP/gH1HD4qrTpsUI7e3D/hW0b2BAAECBAgQKFYg3finaf7p1bdv32LjFFj7CSgAtJ91tzpTKgSsW7eusn2gZoHdKvU1v9h19Q3xt//ybNz54LzNjj1ul+3iA4ePjmMPHBFpHX9rjtRI8Ko7Z8St/zGr6eNf+PB+8aEjdm3NcD5DgAABAgQIEOhQgTTVPzX3S9P903r/9GcHgSSgAOB7kF0gFQBSj4BUELBrQHbuLnmC30x/JT7z9483XVta1//Bd+waHzh8VIwa3j961uCH2uMzl8SZ1zwWb6zesIvA5Ak7xaUf3z8G2hmgS36nXBQBAgQIEOiKAulGPz3pHzx4cOXG30FgUwEFAN+JdhOo7hqQfq2vr1cMaDf5zn+ihUvXxPnXT4+xOw/c6rr+1l5tOsc51z4Wz89dXhli5x36x3fPODD2HDmwtUP6HAECBAgQIEAgu0C66U9T/atb+qVfPfHPzt5pT6AA0GlT1zkDTzMA0s1/tRhgVkDnzGN7R52a9a1vbKw06Mt1LFmxNs6+blo89fulTae44dyD4+C9dsh1SuMSIECAAAECBNokkBr7pan+6am/qf5touw2H1YA6DapLu9CUzEgFQJSn4DUMNDygPJy1J0iem7u8jhz6qOxePlaBYDulHjXSoAAAQIEOqFAtaN/uvG3nV8nTGAHhqwA0IH4Tv0HgdQ0MG0hmHYPSL9vaGjAQ6DdBFITwOt+PjO+98uZbzqnGQDtlgInIkCAAAECBJoRSFP6041+eso/YMCASld/0/x9ZVojoADQGjWfySaQbvzTrIA0IyD9mpYIOAjkFEi7DPzot/PiW3c8F/UNjU2n2mPkwJhy+oGVJoMOAgQIECBAgEBHCKSb/LSmf+OXG/+OyETXOacCQNfJZZe6krQcIM0ESP0CVq1aVZkZYIlAl0pxh1/MmnUN8cAzi+Lau16MF15e8Ufx/OW7d4tz/2yvqOvVs8NjFQABAgQIECDQvQTS0/70lD+t709P/VOTPweBWggoANRC0RjZBVIxIBUB0jIBOwhk5+6yJ0hT/V+c/0bcdv+c+PW0BbF85YYt/zY9dttpQFx12qTYY4QdALrsl8GFESBAgACBwgSq3fzTFP+BAwea4l9YfrpKOAoAXSWT3eg60rKA6hKBVAxIxQGzA7rRF2AbLzXtILDg9VXxb48sqNz4v/L66mZHSDf/l378rbH/7kO28UzeToAAAQIECBDYNoH0ZD894U9N/VJDP1v4bZufd2+7gALAtpv5RCEC1S0FU0GgWhRIBQEHgSSwdOW6uOeJhXHbfXPimdnLtoqSthg8etKIuPCkfWLHIX23+n5vIECAAAECBAi0RiBN76+u6U83/umlk39rJH2mNQIKAK1R85niBFIxoFoQSEsF0ksxoLg0ZQ8oret/6HeL4/b7ZseDz772pqZ+Wzp5n7qecfwhO8fJR42JsTsPih49sofpBAQIECBAgEA3FEhP+tPU/vSkPz3518yvG34JCrhkBYACkiCEPAKpAJCWCqRX+n3aYaBaKMhzRqN2hEBa1//snOXxowfmxs8fnh9r67e+hWR62j9x7NA4+ajd4tB9dogBfes6InTnJECAAAECBLqoQHqin17pRj/d8KeGfqkA4CDQ0QIKAB2dAedvF4HUJyAtE0iFgOqvmgm2C32Wk6R1/fNeWxl3PTQ/fvzgvK2u668GMW6X7eKjk8fEEfvvGMMHm+afJTkGJUCAAAEC3VCg2sAvTeevrulPv9e9vxt+GQq/ZAWAwhMkvNoLpJkA1Ve1f0C1KKCZYO29c4yYnvr/3b/OiFvunrXV4dON/p8dNipOPGyXGDVsgCn+WxXzBgIECBAgQKAlAunmPq3lr67jT3+uPvlvyee9h0BHCCgAdIS6cxYpkG7+165dW3lVlw1UCwIKA+Wl7IFnXo3zrpu22XX+1XX9J71jdOy366Co69WzvAsQEQECBAgQINBpBNIT/vRKN/xpSn96mdLfadIn0I0EFAB8HQhsQaDaVDAtFahuN5iWElR7CVRnEQDsGIHXV6yN866fFk+8tLQSQFrXf9h+w+IvjhwTh+69Q/Tt7aa/YzLjrAQIECBAoHMKVG/yq0/xq2v4q0/40w2/xn2dM7ei/oOAAoBvA4FtEEhFgWoRIBUA0u+rr2qRIP17R36B1Afgxl+9FL94dL51/fm5nYEAAQIECHQpgeqa/TRtf9PXxgUAN/xdKu0uJiIUAHwNCLRRYONlAtVdBlJRYONZAxsXCtp4Oh/fSKChsTF6pH9s3ed7QYAAAQIECGwiUL3JT0/uN3ejX725rz75B0igOwgoAHSHLLvGogQ2nkFQXUaQCgcbNye0XWFRKRMMAQIECBAgUJhAummvTtFPv1Zv9jfefs/T+8KSJpw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OuJ+voAAAvrSURBV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/A/5kuxVRxDAr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62" name="AutoShape 10" descr="data:image/png;base64,iVBORw0KGgoAAAANSUhEUgAABAAAAAQACAYAAAB/HSuDAAAAAXNSR0IArs4c6QAAIABJREFUeF7s3QeYZFWZ//HfrarOOcwwzDCiJP8ERUDFZXUWEAMYwLDoCiKyDkGSICqGRXRRgZU8SBQRMcAioCCoILqsCZBFBVEREJzAhM6huru6qu7/eW9zZ6q7q7qququqq+p+z/MUPUzfcM7nnJ6Z857kuK7rioQAAggggAACCCCAAAIIIIAAAlUt4BAAqOr6pXAIIIAAAggggAACCCCAAAIIeAIEAGgI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IIIIAAAggggAACCCBAAIA2gAACCCCAAAIIIIAAAggggEAABAgABKCSKSICCCCAAAIIIIAAAggggAACBABoAwgggAACCCCAAAIIIIAAAggEQIAAQAAqmSIigAACCCCAAAIIIIAAAgggQACANoAAAggggAACCCCAAAIIIIBAAAQIAASgkikiAggggAACCCCAAAIIIIAAAgQAaAMIIIAAAggggAACCCCAAAIIBECAAEAAKpkiIoAAAggggAACCCCAAAIIIEAAgDaAAAIIIIAAAggggAACCCCAQAAECAAEoJIpIgIIIIAAAggggAACCCCAAAIEAGgDCCCAAAIIIIAAAggggAACCARAgABAACqZIiKAAALFEHBdV8lkUvbV//jvsf+35H9N/bX9nuM43vfta7ZPMfLOMxFAAAEEEEAAgSAKEAAIYq1TZgQQQOBFgUwd9UQi4XXu7ZPu1/Z7qZ37YoOmBglCoZAXNLCv4XDY+6T+2r/Wz5MfbPADDsXOK89HAAEEEEAAAQTKVYAAQLnWDPlCAAEECiCQOkrvj9anfs3U0S/AqxftEX5wwIIC/ifd76V+335NQgABBBBAAAEEql2AAEC11zDlQwCBQAnE43HZxzr2/tfUafqpvw4UzIzCpgsMRCIRbzaBfbUPQYEgtxDKjgACCCCAQHUKEACoznqlVAggEAAB6+BPTk4qFot5X+3/003pDwBFwYqYulzAAgA1NTXTPhYgICGAAAIIIIAAApUqQACgUmuOfCOAQCAE/HX41rH3O/zW2bePfY9UWgELCvgzBPzZAqn7EKQGEEqbM96GAAIIIIAAAghkFyAAkN2IKxBAAIGSCaRO3U83lb9kGeFFOQukBgX84IDNHGC2QM6EXIgAAggggAACJRIgAFAiaF6DAAIIZBKw0fyJiQnv4++u76/VR62yBPwTCPxTCWpra1VXV+ctI2B2QGXVJblFAAEEEECgGgUIAFRjrVImBBAoS4HU9fm2bn98fHxrp78sM0ymCiZgnX8LBNinvr7eCwbMPK6wYC/jQQgggAACCCCAQAYBAgA0DQQQQKCIAjaS70/rtyn9/oZ9rN8vInoFPNpmBvgf//QBZghUQMWRRQQQQAABBCpcgABAhVcg2UcAgfITsJF+6+jblH6b3m8BAH9qf/nllhwtpoC/VMCCAH5AwJYLkBBAAAEEEEAAgWIIEAAohirPRACBQArYCH80GtXY2Ji3Q78/5T+QGBR6XgI2C8CCAQ0NDd6HjQTnxchNCCCAAAIIIJBBgAAATQMBBBCYh4B17v3p/TbSb+v5bbSfhEAhBWxWgO0ZYF8tGGAzBlgqUEhhnoUAAggggECwBAgABKu+KS0CCCxQwEb5raNvH389PyP9C0Tl9qwC/lGDtjzAP1nAfo+EAAIIIIAAAgjkI0AAIB8trkUAgcAK2Ci/Te+3jr+N/LOJX2CbwqIX3Dr+9rGZAY2Njd6SARICCCCAAAIIIJCLAAGAXJS4BgEEAifgT/G3jv/IyIhs5J+EQLkJ2HIAmxHQ3Nwsmx3A0YLlVkPkBwEEEEAAgfISIABQXvVBbhBAYJEFbLd+G+X31/Xb/5MQqAQBCwD4+wXYr1kiUAm1Rh4RQAABBBAorQABgNJ68zYEEChTAVvPbxv5sa6/TCuIbOUsYB1/f68AO0mAJQI503EhAggggAACVS9AAKDqq5gCIoDAXAI20j88POyN+rOZH22l2gRSlwjYUgFOEKi2GqY8CCCAAAII5CdAACA/L65GAIEKF/DX9ttI/+joqDfiT0IgCAI2K8BmBNgyATtSkGBAEGqdMiKAAAIIIDBdgAAALQIBBAIhYB3/1LX99msSAkEUsM6/BQH8/QIIBASxFVBmBBBAAIGgChAACGrNU24EAiRg0/xttN86/WzqF6CKp6hzCvh7BdgJAnV1dWghgAACCCCAQAAECAAEoJIpIgJBFLARf5veb+v7meYfxBZAmfMRsABAS0vL1qME87mXaxFAAAEEEECgcgQIAFROXZFTBBDIQSAej3tH+I2NjbGxXw5eXIKAL2BLASwQYPsE2IaBtlSAhAACCCCAAALVJUAAoLrqk9IgEFgBm9pvnX47yo8d/QPbDCh4AQQsEGAbBtoeARYMIBBQAFQegQACCCCAQJkIEAAok4ogGwggMH+BaDSqkZERb30/R/nN35E7EUgVsECA7RPQ1NSkxsZG79ckBBBAAAEEEKhsAQIAlV1/5B6BwAokk0lvqr91/NnRP7DNgIKXSMBmAbS2trI0oETevAYBBBBAAIFiCRAAKJYsz0UAgaIIWMffpvnbdH/b3I8R/6Iw81AE0gr4ewTY8gBmBNBIEEAAAQQQqDwBAgCVV2fkGIFAClhHP3XEn45/IJsBhS4DAev4RyIR2fGBFgggIYAAAggggEDlCBAAqJy6IqcIBFbA1vYPDQ15o/6k4gq4sZgUCsmJRIr7Ip5e8QK2R4AFAOz4QAsIkBBAAAEEEECg/AUIAJR/HZFDBAIrYEf6Wad/dHRUNvWfVHyB3m9ep9GHfqUlq09W/d77yWHjt+KjV/gb/I0CLRhggQALDJAQQAABBBBAoDwFCACUZ72QKwQCLWCdfdvZnyP9St8Mor97SGtP+4j34qYDVqnbAgG77S7RqSt9ZVTYG63zb8cG2okBHB1YYZVHdhFAAAEEAiNAACAwVU1BEagMAVvnb9P9bfSfdf6lrbPE4IA2XfRlDd9/77QXN686WEtP/rhqdlhJIKC0VVJxb/OPDrT9ASwQwGyAiqtCMowAAgggUOUCBACqvIIpHgKVIGAdfVvnb1P9beSfjn/pay0ZjWrTRedp6N67FOnqVuNr/0k126+Qm0ho4qm/aOJvf1H3iaer7bDDS5853liRArW1td7+ADU1NZwYUJE1SKYRQAABBKpRgABANdYqZUKgggSs42+dfvvYr0mlF3DjcfXeeI36//s7WnrqWWp9y9vk1NSWPiO8seoEbAaAvyzAAgHMCKi6KqZACCCAAAIVJkAAoMIqjOwiUE0CNt1/eHhYk5OTjPovYsUOP/BTbbzgC9r+3PPV/LrX5zXNPzk+rskN65QY7Ffdy3ZWuK0jr/sXsdi8uoQCtieALQmwpQEEAUoIz6sQQAABBBCYIUAAgCaBAAIlF7BN/qzjb1P+SYsrkBga1IbPnqm6nXfTklM+ntvxf66r8af+rN5vXKORXz0oJeJbC1G/xyu05MTT1bjfawkELG7VluXbbRZAR0cHxwaWZe2QKQQQQACBIAgQAAhCLVNGBMpEwNb226j/yMiIYnbePGnRBaKPPaL1Z39MKy+5WtZ5z5Zso8Ce66/UwJ23Tev4T7svHNGSk05Xx5FH5xZQyPZSvl9VAv6xgZwWUFXVSmEQQAABBCpEgABAhVQU2USg0gVsmr+N+NvRfjYDgFQeAv233Kyhn96tFV+9UpGOrsyZslH/Jx/Xxq98XhPPPp098+GIln/hArUc/Obs13JF4ARsGYDNBmhqalJ9fT3LAgLXAigwAggggMBiCRAAWCx53otAgATGxsa8Kf92tB+pvAS2fO1SjT70K+1gAYAlS9Nmzp2MafDuO7T5sgvl5jFzw5YBLP/SxQq3tpVXoclN2QhYIMACAK2trbJ9AkgIIIAAAgggUFwBAgDF9eXpCARawDr8Nt3fdvgnlafAwA9u06avfkk7XHCZmg5YNSuT8Z4t2nzp+bKNAtOlmh1WqutDx09tHhgOa+Lpp9Rzw1Ua+/2jUjiil6z5uhr23rc8C0+uykYgEol4RwbW1dVxZGDZ1AoZQQABBBCoRgECANVYq5QJgUUWsLX+NtWfUf9FrogcXm/T+teetlqRrm4t/fhn1bjva7x1+8nREQ399EfqveFqxXt7Zj3Jru8+8XS1vvmwWUcGJqNRbTz/XA3ff6+WfeaLanv7u3LICZcEXcCfDWDLAjgyMOitgfIjgAACCBRLgABAsWR5LgIBFbDO/+DgIGv9K6T+vc76eZ/V8C/uzznHNlNg6Rlnq3bFyoz32OaCa087Xss+dQ4BgJxludAEODKQdoAAAggggEDxBAgAFM+WJyMQOAHb6K+vr0+JRCJwZV+MAsc3b9LA7d/T+N/+6u243/ia18kJhfLOim3qt+HTH1Ns7fNz3uvU1mrJCaep/b3/NmvUf+aNseee1bozT1LXcScSAMi7RrjBBGxZQGdnJ0cG0hwQQAABBBAooAABgAJi8igEgipgu/rbRn+23p/Of2laQby/Vy+c80lFH3146oUL3HV/7MkntOnL/5Fxh//mVQdryalnzTnqn1ry8af+rPVnnKjtv3ChGl+9f2lQeEvVCdhsANsboKGhgZMCqq52KRACCCCAwGIIEABYDHXeiUAVCdiov3X8bc2/Tf8nlUbAm2J/8nHTXtZ++Hu19OOfkROpmVcmkmNjGvzhbRq4/Zap2QDhiJr/eZU63n+MGl65T+6zC1xX/bd9V0M//qFWXHCFIt1L5pUfbkLABEKhkHdSgAUCOCmANoEAAggggMDCBAgALMyPuxEItADH+y1e9fub9yWjo1szYR31JR89w9vEbzGTv6Sg9e1HqOvof5ccZzGzw7urRMCWBLS1tXknBZAQQAABBBBAYH4CBADm58ZdCARawKb8j46OeiP/jPovTlNwJ2Pque5K9d18g5eB2pU7avlXLlXdTrssToZefGt800a98MXPyE3Etfy8ixj9X9TaqL6X22wAmwnQ2NjIkoDqq15KhAACCCBQAgECACVA5hUIVJNALBbbOuW/mspViWVxk0lN/uM52X4A9bvtrlBTc8ZiTK77h5zGJkU6uxZUVDcWs93ZZi0HcCcmNHTfPeq55nIlYzGt+NLFrP1fkDQ3ZxKw4wJtTwD/uECkEEAAAQQQQCB3AQIAuVtxJQKBF7B1/sPDw7J1/6TKEbBO+8YLztXIL/9HnR841jsxINTQkHcB3ERC/bd8S33f+rrqXraL6vfaW5qMKfr47zXx9F/lBQfCES07+/NqO+xwpv7nLcwN+QjU1NSoubnZ2x/AggIkBBBAAAEEEMguQAAguxFXIICA5O3yPzAwwJT/CmwNiaFBrf/kqRr742Ne7iNd3d7xfK1vfWf+gQDX1eS6tdp85UUaefCBWRr23K5jT1j0fQgqsJrI8jwErONvQQBbFkBCAAEEEEAAgewCBACyG3EFAoEWsGP9bK2/rfknVaaALRFYf9bJGv/zn6YVoGaHlepefYpaDjxETk1tfoVzXdlRf7YPweivH/TubTnkUC07+1yFGhvzexZXI7BAAdsY0IIANiuA2QALxOR2BBBAAIGqFiAAUNXVS+EQWJiATfUfGhqSrftns7+FWS7m3bHnntW6M0/S5MYNabNRu/OuWnrSx9T42gPyHrm3fQjG//Cotlx3pWq2X65lnzpXTm2ewYTFxOHdVSNgpwTYbADbIJCEAAIIIIAAAukFCADQMhBAIK3AxMSEN+XfZgCQKlsg3ZGB6UrU8Kr9tGT1yarfe79Zm/xlE3DjcSX6+xRZsjTbpXwfgaIJ2Oi/bQ7Y2tpatHfwYAQQQAABBCpZgABAJdceeUegCAI20m/T/W2zP0b9iwC8CI+MPvaI1p52vDfVv2b7FRr5zYOKPfO3jDlpOmCVui0QsNvubOS3CPXFKxcuYKcEWBAgHA4v/GE8AQEEEEAAgSoSIABQRZVJURBYqIC/3j8ajdL5XyhmGd0/eO9dGnvsEW33ic95a/29aft/eVK9N1y1df3+rOyGI2pZdZCWnPgx2V4BYpf1MqpRspJNwGYCpO4LkO16vo8AAggggEBQBAgABKWmKScCWQSs829T/lnvX31NZeAHt8mprVPboe+YXrg0G/mlCwS0vePd6vrgcd7sgZlp+Of3KdzRqcZX7Vd9cJSo4gVsXwCbCWBHBZIQQAABBBBAQCIAQCtAAAHF43Hsju9CAAAgAElEQVT19fV5X0nBE0jdyG/s94+mBbCN/Trff4za3/sBRbqXeNdMPPOUem+4WkvP/Ix3tCAJgXIUsNkAFgSwvQFICCCAAAIIBF2AAEDQWwDlD7zA+Pi4t97fdvwnBVvANvKLPvxrbbr0fE2uW5seIxxR7UtfJiccUey5Z7T9587zjv8jIVDOAqFQyAsA2Md+TUIAAQQQQCCoAgQAglrzlBsBydvsb2RkhJ3+aQ3TBNzJmIbuu1c9165RfPPGjDpNrz1A23/xQoVb2xBEoOwFbCaALQVoaWmRLQ0gIYAAAgggEEQBAgBBrHXKHHgB293fOv72Yaf/6mkObnxSvd+8TvV7vEJN+/9z3kf5zZRIjo1p6Mc/9Kb5x3t7pn87HNEOF1wmOzGAhEAlCdTW1qqtrU01NTWVlG3yigACCCCAQEEECAAUhJGHIFA5AnT+K6eu5pPT/ltu1ubLLlDDq/bT0pPPVN3uey04EBDv61XvN67WwJ23SYmpfSKaVx2s7f/jSwo1Nc8nm9yDwKIK2AwACwLYSQEkBBBAAAEEgiRAACBItU1ZAy/AMX/V3QRsDf+WNRep/9abtxbURui7V5+s+t12X9hRfq6rwXt+oI3nf0GhujqtOP8yNb56/+oGpXRVLWB7AdhygMbGRtnyABICCCCAAAJBECAAEIRapowISN4O/4ODg5qYmMCjCgWs89974zXedP1ZKRxRy6qDtOTUs1SzbPm8S5+MjuqFL3xaoYZGbXf2uQpxtNq8LbmxPASs49/c3Ox9CAKUR52QCwQQQACB4goQACiuL09HoCwEbOR/YGCAzn9Z1EYRMpEyOt/8z6vU9eETVLfzrnIiNbIj/pJDg5p8Yb1qV+6oUHPLvDNgAYCNX/m8dxxg/Z6vnPdzuBGBchKwjr/NBLAgAAkBBBBAAIFqFyAAUO01TPkCL8DIf/U3gejvHtILn/+kOo76sDqOPFpOkXY4H3v89xq+7x5vJoFTU1v9sJQwUAIWBOCYwEBVOYVFAAEEAilAACCQ1U6hgyIQi8W8af+Tk5NBKXLgypkYGtQL53xS4e4l2u6sz+U8Ld+dmFD00Yc0ePcdso59MhZT076vUfu736+GfV6dNogQ37TR+/1wV3fgnClwMAQsAGAzAcLhcDAKTCkRQAABBAInQAAgcFVOgYMiQOc/GDU9+ttfauOXz9Hy8y9Xwx57ZS20LQkYfehX2nzJVzS5bm3a65vfcJC2+8R/KNK9JOvzuACBahKw5QANDQ1qbW2VbRJIQgABBBBAoNoECABUW41SHgQkb8S/v7/f2/iPVN0CPddeofEnH9fy8y7Kur4/MTigLddcocE7b82K0rjPa7T8ixcy2p9ViguqUcCCAHZMIEGAaqxdyoQAAggEW4AAQLDrn9JXocD4+LiGhobo/Fdh3c4sUnJ8XJvOP9f77Wy78o89+YQ2ffk/NPHs0znLdJ90urqO/veFHR+Y89u4EIHyEqivr/dmAkSKtKdGeZWW3CCAAAIIBEWAAEBQappyBkJgbGzM6/zbrv+k6hdw45PafNGXZZ37Hb56pSJLls4qtDsZ89b5b77sQrmxWFqUhlftp4a99/W+N/aH/9PY7x/1fl2/+55accEVLAWo/qZECTMI1NXVeTMBCALQRBBAAAEEqkWAAEC11CTlCLzAxMSEN+0/mUwG3iJIAP233KzNl12gruNOVNexJ0zbvC+2fq22XPFVjTz4QFqS5lUHq3v1KarbaZeto/y2R8DI//7c21dAiYRWXn6d6vd4RZBIKSsC0wRqamrU1dXFcgDaBQIIIIBAVQgQAKiKaqQQQReg8x/cFjDxzFNad8aJivdsUe3Ou6r5n1bJqa3R+F+e1OhDv5YSs/eBiHR1e0f5tRxyqJw0G5258bh6b7hKvTdeq5VX3iDbD4CEQJAFbAZAR0eHLBhAQgABBBBAoJIFCABUcu2RdwRsyvbYmHfUHyP/wWwOXmf9xmvUe8PVOQE0HbBK2531WdUsWz7n9dHfPaS1p32EAEBOqlwUBAHr/Le3txMECEJlU0YEEECgigUIAFRx5VK06hewDf+s88+a/+qv67lKmIxGvWUAg3fdnvEyG/XvPvF0tb75MDk1tVnBoo89ovWfOJUlAFmluCBIArW1td5MgHA4HKRiU1YEEEAAgSoSIABQRZVJUYIlYEf99fX10fkPVrXLjvKb3LhB9bvtPm13ftvsb+in96jn6ssU7+3ZquLU1qr9iCPVecxHFOnsylnL9hYY+undbAKYsxgXBkXANga0IABHBAalxiknAgggUF0CBACqqz4pTUAEYrGYBgYGOOovIPW9tZiuq96bvy4lXXV9aHXa0tvJABN/e0rJkWEpEvYCBaGm5ryk4ps2at2nTlPrQW/yAgdynLzu52IEql3Ajgi00wGYCVDtNU35EEAAgeoTIABQfXVKiapcwDb8s2n/8fjszd2qvOiBL97k+rVad+ZJ6vjAsWo//L1F8bDlBJsuOk8Tf/2zVlxwuWpWrCzKe3goApUu0NDQoNbWVoIAlV6R5B8BBBAImAABgIBVOMWtbAHr9Nu0fzr/lV2P88l96s78LQceomWf+5JCjY3zeVTGe7YeG/irB7X9Z76o1kPfUdDn8zAEqk2gqanJCwI4zJKptqqlPAgggEDVChAAqNqqpWDVJmCdfpv2b9P/ScETSD3uT+GIlp39ebUddnhe0/MtiNB/y7fkRGrUsNcrFVm+Qm40qvGnn9LIgw9o+Gc/lhuLqeu4E9V17AlyIpHgQVNiBPIUaG5uVktLC0GAPN24HAEEEEBgcQQIACyOO29FIC8B2/DPpv3T+c+LrWouto77ljUXafDuO7wyJaOjCrW0asWXLlbjq/fPq5w2yt/7jWs09JMfSYnZy0hs1H+7j3+u4LML8sokFyNQYQIWBLAPGwNWWMWRXQQQQCCAAgQAAljpFLmyBOyIPxv5t7X/pGAKjP/pj+q//XtaeuZnPIDeay5X/23fVe3KHbX8K5eqbqdd8oNxXU08+7R6rlvjjfz7qXGf12j5Fy9UuKs7v+dxNQIBF7AlAH4QgOUAAW8MFB8BBBAocwECAGVeQWQv2ALJZFJDQ0OKRqPBhgh46RMD/XLdpCIdU8f4+Rv1Dd17lxbUaXddjf35T+q56hJFH31Y233q80XbXDDgVUjxAyBgHX87GaCxwHtzBICOIiKAAAIIlFCAAEAJsXkVAvkIuK6r4eFhjYyM5HMb1wZEINHbow3nfFLRxx7xNutbyLR9N5lU9JHfKjk8qJY3vjWvfQUCwk0xEchJwA8C2AkBzATIiYyLEEAAAQRKLEAAoMTgvA6BXAT8zv/o6Kjs1yQE0gnYNP4Nn/6YYmufZ+M+mggCZSJg+wDYyQDMBCiTCiEbCCCAAALTBAgA0CAQKEMB6/jb1H86/2VYOWWWpejvHtL6z57pLQuYz8kAZVYcsoNAVQiEw2F1dHSotra2KspDIRBAAAEEqkeAAED11CUlqRKB8fFxb8d/2/yPhEBWAdfV4D0/0Mbzv+Dt3D+fkwGyvoMLEEAgb4G6ujq1t7fLggEkBBBAAAEEykWAAEC51AT5QECSHffX39+veHz28WwAIZBJwI4J7L3xGvXecPX8TwaAFwEECi5gewHYxoAcD1hwWh6IAAIIIDBPAQIA84TjNgQKLWCd/t7eXkb+Cw1bgc+L9/cq+vBv1PLGt8iJ1ORUAlsC0HPt5eq/9dsLOxkgp7dxEQII5CpgewFYEIBNAXMV4zoEEEAAgWIKEAAopi7PRiBHAZvubyP/sVgsxzu4rJoFBu++Q8nREXUceXReO/KnHg+40JMBqtmXsiFQSgHr+NumgE1NTaV8Le9CAAEEEEAgrQABABoGAosskEwmvQ3/xsbG2PRvkeuiHF4f37RR6z51mpae/glvJD/flHo8YNdxJ6rr2BPkRCL5PobrEUCggAK2D4DNAqivry/gU3kUAggggAAC+QsQAMjfjDsQKKjA8PCwRkZG6PwXVLVCH+a66r/tu9p8yVfUdcxH1PWRk+fVed96POCG9ZwMUKFNgWxXn0AkElFnZ6fsKwkBBBBAAIHFEiAAsFjyvBcByRv1t6n/JARMYHL9Wq3/1GmyDryl2pU7qvmAVardZTfVLF02DSnc1a1IZ9d0uFBIoeYWOaGQ/OMB7QJOBqB9IVAeAtb57+7uZlPA8qgOcoEAAggEUoAAQCCrnUKXg4Ct9+/r65MtASAhINdV303Xa8s1lxccwwIJy79yqep22qXgz+aBCCCQnwAnA+TnxdUIIIAAAoUVIABQWE+ehkBOArbj/+DgoCYmJnK6nouqXyD23LNad+ZJmty4oSiFtf0Eln/xQtnMARICCCyegG0K2Nzc7H04GWDx6oE3I4AAAkEVIAAQ1Jqn3IsqMDAwwKZ/i1oD5fVyNx7Xlq9dov7v3VTUjHEyQFF5eTgCOQuEQiG1t7ezKWDOYlyIAAIIIFAoAQIAhZLkOQjkKDA6OuqN/pOqTMB1NfbHx1S32+4KNTTkVbjxvz6p9Z84RU5tnZr2/2dvqn7tS17qPcOdjGn8b3/1vvop0d+v8b/8ado74ps3Kt7bk/W9nAyQlYgLECiJgI3+L1myhE0BS6LNSxBAAAEEfAECALQFBEooMD4+7q37J1WfwOSGdVp31slKDg/JOtmtb31nToEAb/T/qksVbmxS5zH/LqemtiA49txkdFR6cY+J2Ib12viFs2Vfl539ebUddrjkOAV5Fw9BAIH5CdTW1qqjo0N2TCCp8AKu604FUl/8mvrrmd9LXY6R7tf+77Fso/D1xBMRQKC0AgQASuvN2wIsYJv+2dR/W/9Pqj6B8af+rPVnnKh4/1SAp2aHlepefYpaDjwka6feOusKhbzd+4uZOBmgmLo8G4H8Bawz2dTUpJaWFvYDyJ/P69jbRrqJRGLaV/s9f4PdXIIAqa+eKxCQGgSwZRz2//bVAjj+V4I586hIbkEAgZIKEAAoKTcvC6qA/UPEjvtj07/qbQHRxx7R2pOPm1XA2p131ZKPnuFN7S92Bz+rrutq8J4faOP5X1Dt8hWcDJAVjAsQKL6AdRxtFkBdXV3xX1ahb7BOvAXRJycnvSC6dfj9Tn/q6L4Vb+b/F7vIM2cE+IGAmpoab3mHfbUPMweKXRM8HwEEchUgAJCrFNchsACB4eFh2YdUvQIjP79P6z97ZsYCNrxqPy1ZfbLq995vUQMBNtug98Zr1HvD1eJkgOptj5SssgSso9jd3e2NIgcxWafdH823r9a59zv7/tdKd7E69j8WEPBnDfizCAgQVHoNk38EKkeAAEDl1BU5rVCBsbExb+p/qUclKpSrYrM9ePcd2vjlc7Lmv+mAVeq2QMBuuy/aGvxkNKpNF52noXvv8vYr6Dr2BDmRSNa8cwECCBRPoL6+3jsZIChBABvJT/34o/r2NQh/X1qH34IAqR8LENj/29egtIPi/UTxZAQQyCRAAIC2gUARBWzkwjb9s3/QkKpbYMvXLtXw/fd66/6TkzEN/vD7Gn/y8fSFDkfUsuogdX/0DNWuWLkoMLHnntW6M0+SG5/Uiv9ao/qX77Eo+eClCCCwTcD2ArBPtSb7O9GWwtnHn8Lvr9Wv1jLnU67UfQUsCGDLQuzDvgL5KHItAghkEyAAkE2I7yMwTwH7R40d92czAEhVLuC62nLlxar/f3uo5ZBDvcK6yaTG//Coem64WtFHH84YCGg/4r3q+tDxinQvKSmSd/rAFf+l/v/+jjref4y3TwGzAEpaBbwMgVkC1tGzWQDVsB+AP63f1u7bCTj2obM/v0Zvp0XYDJGGhgZvZgDLBebnyF0IIDAlQACAloBAkQRGRka8df9BmMpYJMKKeawbi3nr6lsPfadqV+44Ld8WCIg+8lv1XLcm44wAp7ZWne8/Ru1HHq1IZ1fJyu0vW6jfa2/tcOHlCrd3luzdvAgBBNILWOffNgWsxCng9vedTetPHemn01/Ylm7BAGsj/iaDFjQiIFBYY56GQLULEACo9hqmfIsiwNT/RWEv65e6kzGN/uaX2rzmq5pctzZtXkMtrer8wLHqOPJohRoailqe5Pi4Nn31PA3d8wNFOjq14pKrp/YlICGAwKIL2NGAbW1ti56PXDNgnX4b4bfRfn+XfoLfuerN7zoLEPmbCvpBAZYKzM+SuxAImgABgKDVOOUtuoCNdmzZsoV1/0WXrswXWCBg6L571XPtGsU3b0xbiEhXt7pPOE2tbzpMThGOBrNNAHuuvVz9t3576/tXXnmDdyoACQEEykPAZgHYlO9yTfZ3nXX6o9GoN+JviU7/4tSWzQCwjwUCmpubva8kBBBAIJMAAQDaBgIFFLB//Ni6f/sHEQmBuQSSY2MavPNW9X3nRsV7e9JeWrPDSm9TwZYDD5FTU5h/0Fnnf/NlF2jwrtunvZMAAO0VgfISsNHczs5Ob6p3OST/mD7r7NveNraRH9P7y6FmZufBAgAWPPI3EGSJQHnWE7lCYLEECAAsljzvrUoB6/gPDQ3xj6KqrN3iFCox0K+B229R703XyfYSSJdqd97V26Svaf9/lrPAc8JHf/tLrfvEqVIivvVVLAEoTt3yVAQWKmCdOFsKsNj7AdjUfn/3fvs1qTIELIjknyRgQQGWCFRGvZFLBIotQACg2MI8PzACtu7RjvyzryQE8hWI9/Wq76brNXDnrRkDAQ2v2k9LTz5TdbvvlTYQYDv7W0Ah3NmVMVBgxxX23fz1adlret3rtfw//0uhpuZ8s831CCBQRAEbubUAQGNjYxHfkv7RNuJvnf3R0VFvir+N9jPFv+TVUJAXWgDJOv8WULK2tNgBpYIUiocggMC8BQgAzJuOGxGYLjAwMMDUfxrFggVi69eq9xvXaOgnP5o2Sp/64OZVB3tLA+p22kVynK3fGv/THzVw539r6cc/q1B9fdq8DD/wU234/Ke2Pts2HlzxpYvV+Or9F5x3HoAAAoUXsM7a0qVLS9Zp8zv+dooNo/2Fr8/FfqK1J9tk0g8EsDxgsWuE9yNQegECAKU3541VKGDrIfv7+6uwZBRpUQRc1zspYPOVF2nkwQfSZyEcUcuqg9R5zEdU+5KXaeKZp9Rz1WVa8tGPqX7PV2bMts0SGL7vXg384L8VbmtX54eOV8Pue04LJCxKmXkpAghkFLAz4G1TwGJ21mz2mk3zt7/P6PhXf2O0QIDNCLC2ZcsDitm2ql+TEiJQWQIEACqrvshtGQrY1Ejr/DP1vwwrp9Kz5Loa+/Of1HPVJYo++nDW0rQd/q/a7syzC7ZhYNYXckFJBP4ec3TPsKOnYiF1hF2d0Z1UW8jN6d3/Gw3pnuGQBhNSW1g6rCWpNzQmc7qXi8pLwJYC2MhtoVMikfA6/bajv/19xjT/QguX9/NsaYAFAGxGAIGA8q4rcodAoQQIABRKkucEUoBd/wNZ7SUvtJtMKvrIb9Vz3RqNP/l42vdHupdoxX+tUf3L9yh5/nhh4QUSkh6KhnT/iKNNcUd+d39pJPcAwP+NhfStgZAmUmIFdY70wfak9m0gCFD4WivuE+00AJsFYGe/FyrZxrUjIyPesbV0/AulWpnPsRkAtmGgBZrYLLAy65BcI5CrAAGAXKW4DoE0AjZiYmv/OQqJ5lEKAZu+H33419p06fneEoHU1PH+Y7yTApwCdg7mKtNFPWE9E9u2/0Apyu+/ozkknd6d0IpIbqPgpczbQt81lHT005GQfhN1NJamj55PAOAb/WE9Mja7jvZvdPWhdgsxkCpNwM54b2lpWdB0bfv7yqb424k1zFyrtBZQmvz6ewRYsImlAaUx5y0IlFKAAEAptXlXVQnYP6Js13/WSlZVtVZEYZK258T3blLPDVd7m/nVLFuuHS6+SrUv3alk+e+JS2Ouo5gr/XHckY029yW0daS6mBlpCkmndSW0sqa6AgDWYf+/cUeJOYpViADAAY1JHd3ODIBittFiPdvWbXd2dnpTtfNN9neWv8bfvjLin69gsK63zr/tEWCfQs46CZYipUWgPAUIAJRnvZCrChAYHBz0jkciIZBJwDrqI7+4X0P33yt3YlzNq96olje+RZGu7gWj2WyA3uuvVO9N12vJCad5mwGmngiw4Bfk+QAbT76uL+wFA2amRsfVUR2uusP5ddgtoGDr3/8ac/SP2LZp8NUaAPh1NCTT26HG1XOTju4cdLwgS2rKJwDAEoA8G3GFXG5LAbq7u/MambUOv03194/zq5Ciks0yELDOv+0PYLMCmA1QBhVCFhAogAABgAIg8ojgCdg/pnp7e4NXcEqcs8DYk09o05f/QxPPPj39nnBErW95m7o+fIJqV6zM+XnpLow+9og2X/RlrbjgctUs8FkLysiLN/9uzNG3BsKanNHPL0SH/eGoo1uHwoompXrH1UldSe1am19AoRBlLOUzvjkQ1kPR+QcALK9sAljKGivdu2wZgH2yJRvlt+P8LFjNiH82Lb4/l4AFntrb22VfSQggUNkCBAAqu/7I/SII2GZJtus/U/8XAb9CXmmd/g2f/phia5/PnONwRG3veLe6PnicarZfMa+SDdz+PbmJpDre+2+LOvrvZ37tpKPLe8ManTG7vBABAHvHL0cd3ToY9iY6fLA9oVc3VHcA4CcjIf1gKDStbeQzA2BejYqbKkIg21IAf7q/df5Z518RVVoRmbQZAP5sAJYFVESVkUkE0goQAKBhIJCHgI2g2DRK+zCakgdcgC6N9/fqhXM+mdOxfcbi1Naq8/3HqP3IoxXp7MoolYxG5dTXywlNdQgToyPqvfYKdX7gw4pst6wshHsSji7tCXt7AaSmQgUAbL+Bi3vCeiHuBCIAkG5GBQGAsmjqZZEJW5ttO7ZbMCA12Qw1G/FnnX9ZVFNVZsJmAVggwD4sC6jKKqZQVS5AAKDKK5jiFVbARlJs6r/NAiAhMEvAddV789fVc9Vlal51sJaceLrC7R1Kjo5o6IGfaOD7tyi+eWNauFBLqzo/cKw6jjxaoYaGWddMPPOU+r9/i5ae8nGFGhvLEn8w6eiSnpA2x6dPWy9UAMAKfedQSD8fDemotoRe21jdMwAIAJRlMy+bTFnHy44FrK+v9/Jko/424j82NsbJNGVTS9WbEWt/thmlBaGYDVC99UzJqlOAAEB11iulKpIAG/8VCbZKHju5fq3WnXmSWg58k7o+cpKcmuk7dbuTMQ3/4n71XLdm1jF+PoFtENh9wmlqfdNhcurqtsokR4a14dyz1fWh1Wp4xavKUqwUAYDHxkP6Zn9Ih7Yk9Zbm6t7JngBAWTbzssqUdbxsQ0Bbkmadf9vkj4RAKQXC4bC3H4UFombORillPngXAgjkLkAAIHcrrgy4gE2ntGP/mPof8IYwR/F7v3mdhu+7Z85N+dz4pLdx3+gjv/VOBoj39qR9Ys0OK9W9+hS1HHiIF0hIjo9r0/nnqmbZ9l6AYDF3/M9EUIoAgL/M4A1NBAD4SUTABOrq6rwAAH830R4WS8BmA1gAwE4KmM8RlYuVb96LQFAFCAAEteYpd14CNrXSpv4zupIXW6Au9kboP/dx1e74Mi059RNyIpG05U9GR/XCFz6t+j1e4U3377/1ZvV950Ylh4fSXh9Zukzt73mfnNo69d5wtRp231PLz7tIoebsO4CXugJKEQAodZkW833MAFhMfd6NAAL5CtiMlObmZtn+FOwNkK8e1yNQOgECAKWz5k0VLGCb/tn0SkZYKrgSi5x12/nfpv+3vvltWvLRj2V8W2KgX+vOOlntR/yr2t7+Lu+6eF+vBiwQ8L2b5MZic+bUAgc7fPVKb2+BcksEAApbIwQACuvJ0xBAoDQCtjmg7Q1AEKA03rwFgXwFCADkK8b1gROwjf/s2D9G/wNX9XkVOPrYI1p78nFeAGC7s89V6MWNuWY+JPbcs16gYLuzPqumA1ZN+/bkC+vV+60bNHjX7VIinvb9BADyqpaKvpgAQEVXH5lHINACdlJAa2urtySAQECgmwKFL0MBAgBlWClkqbwEbOSfY//Kq07KMTd+AEDhiJZ98j/U+rYjth7Zl5rf8af+rPVnnKjtz/uqGvd5zeyiuK63QeCmyy7Q6K8fnPV9mzWw3Sc+N2uDwXIwKdYMgEt6w+oMSx9qD9bpGwQAyqFVkwcEEJivgG0QaLMBbFkAQYD5KnIfAoUXIABQeFOeWEUCdtzfli1bOFKpiuq0WEXxO/bx/j7vFTZSb8cANu732mkb9vmBgpVX3pA+APBiBqO/e0gvfPHTiixbrvEn/uD9bu3KHbX8K5eqbqddilWMBT23GAGAmCtd3BPW9jXzDwDYsYT3Djv640RIdmL6aV0JrayZfoTgaFK6fySk342FNJCUEq4UlqtlEemQFlevbUhq+uGG86OyEIa945Goo7WTjqLu1Lss1TnSsoirA5un3vfomKNvDYQ1mZLVpRFXZ3Qn1RbK/QjEv8cc3TPs6OlYSBEnffmzlSY13+vijkYTrhIpIpb3lrC0a21Sr2909bLa3POX+m57z0PRkB4YDemFSXlHPaYL/Pxp3PHq6/lJadx1vJw0hqS96pJ6R2vSCxjNJ/lWT8VC6gint+5LSD8aDunJcUdDSUdW0hpHekmNq7c2J7Vn/fzKPtMhUzuxdtkRcRZsbXn/2YgjO1mjP76tPq0ut4u4enmd6/mviLjaEHd0RU/Ia5u5nr7h1+X/jjraGHc08SKLn/+da5Lar9HV7nWu93P5tb6wxpPSx7uDFeibTzutpHv84wLtyEpOCaikmiOv1SxAAKCaa5eyLUjA1vvb1P/x8fEFPYebgyHgbwI4+vBvthU4HNHyL1ygloPfvPX3cg0A2J4CG798jrb//FdkRwMmR0YU7uyUE6kpW9BiBAA2xqVLe8LavT6/AMDMjqTfJWsKTe8A2+/fNxLSvcOhrR2UmcDWudyp1tXqzqRa8+h4p89sUEAAACAASURBVD7H3vPgaEg/HglpMKV/Y52tsCOvk+939O19O9S42q/B9Tqa8wkAWGfrF6Mh/XI0JOuwZip/tsbk59vyMfLiqYuWv/qQvE53ar79Z/n5/2B70itHLik1SDOWcrrj/jMCAHbdNwZC+kdsquOdLlneDm9J6l+acjsmMpPVzGCLVdstg2H9ZlTTgh+pebCyW70d1Z7wAjr5JnvHPUMhPRgNyYJS2ZK94v/VTb0v16BHujZvAQz7yHU1IWdrUMreb7+fdKcCBIe35nb6xtMxRzcNhNXz4koma+N1VmOOM6vN2Pdsy1Srh51rXQIA2Sq9Qr9vSwFsXwBbGkBCAIHFFSAAsLj+vL2MBazjb8f+kRDIVWDw7ju8Tntq6jz636dtCjh4713a+J+f0crLr1fjq/fP+Ghvr4BPnKLtP3eeGvbeN9csLOp1xQgA/Gw0pDuGQnpNQ/qR4JkFTh3t9kccU69JDQBYB+vG/pCenAhl7Eym3vvyWlcndSVUm2fHbuZ7/E7b+9qSsk6mJfuvjWr/YDikDZNTnVv/Nakd3WwzAFJHsFMDB345ZgZA5mow5ndTf0i/H5/y8QMh1rH38233/23C0W1DIa17Md/+M1vD0uqOhNepS5f8jvevoiH1xrcFKVKvTQ0APBx1dOtQWNEcOsbW+bZ87tuQ/mLf+ycjIT0XS9+hT7W2wMMN/SH9YzJ75dsVr2tMeu/PJ80Mbtgsj30aXL2i3lVzSHo6Jj06FpLV8UxRm/3wAStv/dzvtPtuHgjpt9GpOl0ScfWvrVOzFlLb28y26JcjlwDAI2OOvjs4NZpvwZg3NiV1SHNyWkDEyvrDYUd/GHOmBVMIAOTTYirvWuv8+6cEVF7uyTEC1SNAAKB66pKSFFDAjv2zzr+drUxCIFeBZDSqnmsvV/+t3566Jc0MAD9IsPT0T6njfUdnfLS/WWDX6lPUdug7cs3Col5X6ADA85OOrukLaSDhaOZIcLqC3jQQ8qaPzzXm7HeAGx1X1w+E9XxsqtvjjWo7rrdOdSI5fXq7/y4bqXxXS0IHN+c2qm33Wcc29T3WMX1na0IHNaV/hv3u7YMh/SIamjYK6+dhrgDAdf1h/X4s88i4PSPXAIDlwzr/D49t89yx1tXHutKPbFtnfk1vWM+86Onnd9c6Vyd3zg6amPtV/WENZZnt7de7zdK4O2U2hD9ibfm0jmY6zRU1U/m1Mqcme+UVPWE9NSOvM9uUbz2QkK7rC3szKbwfa38020atZ4yW+8+wju+H2xNe5z2XZG3df4dNkf+XZuldrQmlW8lgdXzLUHjaTBJ7h7Wt97clvJ+VTOmBEUd3DIe9tmVT+0/tzjyrJV1bzBYA8JcK2J8FDSHp6LaEF8TIlJ6YcHRTf3jr7BICALm0lsq+xpYB2L4ALS0t7AtQ2VVJ7itYgABABVceWS+eQDQa1eDgIMf+FY+4ap/sJpMa+79HFP3971S3825qfsNBciI2wXUq2cZ+dgyg7Q2w/EsXK9zaltZi/MnHtfa01er84L+r60OrK8KrEAEA60iun3RkG+A9MrZtGnQuAQDroMVcx1tHb6PuV/fN7pBaZ/DY9oTXCdowKW+d96omVwc2bRuhtH7eHUNh/c/I7JHhl1qnsju3WQBWlq/1hvW3Fzua1nG0NeJva8k+Snt9f1iPjc0ebZ4rAGDLJWyatnXsbIT1qr6QNsWnPyPXAMAvRx3dOhiWfxZFyJHeM0fgwhroH8Yd3dgfnraUwjrCx3UktFfd9E6g/Z+NpltdWcf111HHm14/c9aC1fuSsOvt4WDJprsf1jJ9j4HnJq0TGfLWmacm+6mzUXEbjZ+ZzMc62l0ReVZX9oa0JTH9frN+V2tS3xsIeWv9bV38Ic2u9m9Mbu2YWzv77mBIj6UESvx37VOf9JaNZEsWJLqyL+zlP9c2YoEWC/jMDKB0haVTuxLTZmhs/bMnKV3SG/HavZXdZqC8PkMgyr/H6umbA2HZ7AtL2QIA3xkI6ZfRqYjL3vWuTujMvp7/obGQ7D6rewIA2VpL9Xy/qanJOyWAzQGrp04pSeUIEAConLoipyUSsNH/gYEB1v6XyDtor9l6WoCkZZ86R63veM+s0wLceFy9N1yl3huv1cwlBOXslSkAUIg85xIAmPmen486+v5QWMmUvqeNSnaEpU2Tc4+y2rNSOzP+s22WwEldSe2awyZ330qZam332zTrj3ambp2XWWZ93PFG1FP3C7Crsy0BSH3ij4cd3TVsXb1tKZcAgF1vGy+mjubbiPsH2xN69RyjuTZT45Ke6R1p6zZaJ9qmgM+VbFq/vdNGkFOTBTN6Eo4XqDmmIykLwKRLmbxy7YTearMuRqdPFbAp+GFnaqPGtzcndFDztmnyqXmwHFld/Xliet5tTb4Fi7rDmUfA7Tu2+Z1Nubfkb3qYfaGBBalC3kaIM5/++sakF/iYmVJPlcilPv37U23nCgDM/PnP9Wc21Y8AQCH+tKycZ/gzAey0ABICCJROgABA6ax5U4UI2Np/2/zPNgEkIVBogdja57XuzJM0uX6tt0Sg+7gT1XHkUQo1NXuvcidjsmUCmy+7UG4spq5jj1f38acWOhtFeV65BQBsd/Nv9odkJwmkJhuVPrI1/chw6nW2tt2WIETdbd2xXEbC7RmPj9tmdVProC01OK6O70x6O6vnmq7pC3uj6qkpnwBAumMEcwkApKvHXDuMF80IHFje396S1GFZZj3YdXbco5mnJvu/3WpdfaRz9lT+mY7X9YW8He1T0/KIqzO7E94JAXMl60hbh3pm7VgQ4NiO7PVma+otYOTPmLB3ZZr9kJqP1DqyZSkndCZlyyZySTaz5KrekHcKQmrqjkind8a92Q2p6c6hkH46MgWRazv27/eDYXMFAGbmx3b3t9kIuSR/9ohtGskpALmIVc81dXV13nIA2ySQhAACpREgAFAaZ95SQQJ27N/k5GQF5ZisVpKA7ROw8bzPavgX92/NtlNbq9qX7iwnHFJs3Volh4e2fm/Fly5W80FvqogiZgoAWMfmqA53zpFQv4C207wdr2Zrg21qtt8VynU0MRXKjtm7vDc8bTd168ja6Oj+GTaHS70/06h0tmnQFnCwkwtsarqf8lk64N+TrlOaTwAgXQCk2AGAb/SHZZvApaZc686mmj/04lRz/34bET4lw74DM38o0s34yNUrXbDENt47vjOhXXKY7eGfVmFLBfyULWgyc+aAHSNowYpcN5lMN+PC3p1pev9M37n2dJhpaz+PN/SHvSMAMx0DONMwn6CX/7NmM3QIAFTEH/cFzWQkEvFOCLBgAAkBBIovQACg+Ma8oYIExsbGvNF/EgLFFBi+/15tOOeTWV9Rv/ueWnHBFYp0L8l6bTlcUIg9APxyWOfobhuxHJ3aDC/XTmS2AEAuHeDUZ6Qblc6Wl3SjwW9uTuqI1uzrwVPfna5TmmuH1p6TLgCSS/nTTWlvC8vriNuU/LlSuk58Ni//eQu5154x34CH3btQa1uLf2nv1Dr+1DRXsMg2QlzTty1AlauT//xMASr7frr2NnOZg+X0VfVJb2lFtiML/Xe9ptHNGADwgwT+rBfLh+3fYPsg5HIcpOXP2iwBgHL407z0ebBlAO3t7QQBSk/PGwMoQAAggJVOkdML2Nr/np4exeOpkzjRQmC2QHJ8XJMb1ikx2K/al7xM4bb2aRv9ZTOzWQCbLjpPQ/felfnScETLzv682g473Ds7uxJSIQMAVl7ravqb4eXbOVpIBzjVOt9OabrOs40EH9WW8NZ355MW2imdbwDA8mhH+tkeBvbVggbvaE3qDWk205tZnny9FmI9890LKe9CrS0v6ZY/zBUAyLTsIJ82kunadD8vtrHjLYOhacfu2f22ceD72hLaK8cTCzK90/ZqsJkv/mkJ/nUWXDiwOektBWGldyFqt3qfYScE2MaADQ0NbA5YvdVMycpAgABAGVQCWSgPgZGREQ0PD7P2vzyqoyxzkRgcUM/1V2rgztukxLZAUailVe2H/6vaDn+PapfvkFOHPTE6ot7rrlT/97837VlewcMRLTnpdHUceXRegYXFRit0AMDK43fM9m1w9aH23NYT+w4L6RD6z8i3Q5tuKrgtgbDj1nbMsIFdpnpbaKe0EOXPpU1Zrdjxi7b7+9pJzTq+MNfgTb7WlR4AmLlcwj/aMBfzbNfYsoUTZ+zAb6cNXNYXUU+aGLeFGO2Ug3e2JLV3Q/rNDrO9076fbh8G/z4LJFkQ6S0t2Wcc5PIurqlOAQsC2J4AtkEgJwRUZx1TqsUXIACw+HVADspAIJFIeFP/Y7FYGeSGLJSjQKK3x5u2b7v4Z0zhiFrf8jZ1ffgE1a5Ymb0YrqvYhnUa/tlPFH3410qOjanhlfuo7e3vUt1Ou+QUSMj+ktJdUYwAgO1AfllP2NtBvxICAOlGWXOZdp+ulso9APD3mKN7hh09FZs6ws06kbZrQ9L71bZEACD90o+ZMwZydVrIT7SdDPGjkfCsII3/TKs5O73ATm14fVP+I/bPTzre8ZszT69IzbOt89+33vVmlbSG8psVs5Cyc2/lCFjH35YD2EwAEgIIFF6AAEDhTXliBQpEo1ENDg4y+l+BdVeKLKcey5fT+8IRtR/xXnV96PiKWb+fU7myXFSMAIC/tnrHWlVEACB1p3Wfq5oCABOuvOPyfjka8qZ6W/fNOnQvr3X1puakHoyGZm3kl2vHNkgzANL9rOTqtJCfVasvO+3g5yPOrKUAM59rmyDakYL5jtjbXgDfHpg7CGDvshkPdlLAu1uT3vGWJARSBWwmgG0MWF9fz0wAmgYCBRYgAFBgUB5XeQJ23F9vby+j/5VXdSXLsa33X3fWyYo99+zWd9q6fzeZnLZj/8wM2e7+XcesVvu736dwe0fJ8rtYLypGAMDKYiOldrRZJcwASNeJrYYAwGhSunckrN9EHY0lp0b7040UL6QTv5B7rZ0sZMnDQmdb+O30mVhumwCm+1nJ59i8hf6MPzFu+wGE1ZvDqhoLBLytJalVTTPndmTOhQWHLAjwl4ltJ3lkutpOLXh1g6v3tiW9/SZICPgCNhPAlgM0NTURBKBZIFBAAQIABcTkUZUpMD4+rr6+vsrMPLkuiYBN+1978nHeu+p330vLPvPFrVP04709Gvmf+9V709cV37wxbX4iXd3q/MCxajviSIWqeEpjsQIA863khXQI/Xfm2ylNd2pAJQcA/NMYfhENeR1/S7Zp3HtaE2nXiufrlVq3C7m3GgIAyyNTxwA2lqgTbH3/u4dDenB0W91m+lmzsMZ+Da6Oak9kPTEg9RkWaLh1KCzbfyDbGP+yiKvjOnI7MWC+fyZwX+UJ+HsCWBCAhAAChREgAFAYR55SoQI2+m87/09OTlZoCch2KQQG775DG798jkKNTVpx/mVqfPX+s17rTsY0dN+96rl2TeZAwNJl6l59sloPOVTOjPOOJ575m0Z+cb+6jl3tbQJYiYkAQPqd4OtD0nEdCe1Vl60LNL3WFzoqvdAAyOa4o28MhPSP2NQobtiRXtfg6v3tiYy7uS+kE7+Qe6shAFDvuDqpK6lda/NrJwv9s8KWdfxkOKT/jYZkMz3mSpa3j3blFwSw0vxhzNEPh0PaFJ97RkBrWFrdkdDOJTZYqCH3F1fAXw7AngDFdebpwREgABCcuqakaQQY/adZ5CIweO9d2vifn1Hrm9+m7c4+V6H6+oy32UZ+g3feqr7v3CibHZAu1eywUktO/riaX/d6LxBgJwJsuexC7/npggu55LEcriEAIKXrxIacqRHzg5ry69gtZgDANnO7rm/bkW7W+X9zU1Jvb517GvhCOvELubfSAgDRpHRxT1gb4tuWDNiv3tJiO/HnMC+/CD/wFgi498VAgD/bY+ZrLI+2QeC7WrNECtLkzw8E3D4894yAHWtdfSzPIEMROHhkmQkQBCizCiE7FS1AAKCiq4/ML0TARv9t538LApAQmEvAXwLQfcJp6vrQ6pywkqMj6r/tu+r9xtVyM5wuYXsE1O64kyY3blDLv7xR233ic3JqanN6fjleRABAunUw5G2SNzPNZ4O3xQoAWD1e1hPSxpTOaa6dsoV04hdyb6UFACy/V/SG9eeJ6XsG2GZ4Z3Qn1baA3fHNsSOseQcSbBbAbYMh7wjOxIwTHSzfbWHplK6EVsxz4z4LBNiygx8NhzSSJo5gATMLMLyxKf8gQzn+uUieCidgQYDW1lbviEASAgjMX4AAwPztuLPCBSYmJjQwMCA7ApCEwFwCsbXPa92ZJ3mdfzuiL58U7+tV303Xa+DOWzMGAkItrVp58VWq3/OV+Ty67K4tdQDgrxOOru8P660t6TsLC50Cb8D5dkp/Puro+0NhJWcM9s+nY7dYAYAfDof1k+FtU7XzmcGQr1dqI17IvZUYAEh3YoSFA2yzvfe1za/zaz8T1/aFZAGnI+f5DL9Onhx39O3BkPoT04MU+bSHuf6QGko6urE/JMvzzLkxpdwQsez+ICVDcwpYEKCjo0N1M5bRwYYAArkLEADI3Yorq0jARv+Hh4c1MjJSRaWiKIUUSPT2KNTa6o3IJ6OjeuELn1bTAavUfvh75/WayRfWq/dbN2jwrtulRHzaMzqOPFpLTvm4nEhlrv33C1PKAIB1GL7WF9bamPSx7oSWpaFbjADA8zFHa/rCs9ZS2xT6d7UkdHBz7ssAFiMAkG5quh3X9sH2hLdTe7a0kE78Qu6txADAH8atAxyWTb1PTXWO9P62hNeJzyfZc77WG9Y/Jh0d25HQ3vXT7//JSEiPRJ28Nhq0Uw2u6w/LjuNMTQc2JWcFGOzn7dq+sN7Xnvt+F36e/zbj9IRSb4iYjzPXLr5AJBLxggA1NTWLnxlygEAFChAAqMBKI8sLF4jH497O//aVhMBMgWQ0qo3nfVbjT/9VS085S03/9Hqv4z65Yb2WnHym5EwfEctZ0HU18ezT2nLVpRr99YPebZHuJVrxX2tU//I9cn5MuV5YygDAL0cd3ToY1p71rk7oTD+LZzECANblsrXdM4+DszqzXc5P7kyoK8c4T7oAQGvIzRjwmNku5lP+jXHp0p6wbHTWTxYAOKotodfm0CFdSCd+IfdWYgDAptpf0hvRhjR70FoQwEbw/6kxt5kA1u5u6g/p4bGQdqhxdXrX7NMELADw4+FQ2uDAXH+mzJwRYtce0JjU0e3T8+a3t33qk/rAjO/N9fy/TTi6pi+kqLutzdnPiu0DYJsCkhBIJ0AQgHaBwPwFCADM3447K1hgdHRUg4ODFVwCsl5MgcRAv9addbLGn3zce039Hq9Q8+sP9P5/+3O+rFBzy4Je7wUYzj9Xw/ffq65jj1fXcSdV/Oi/gZQqAGAbp13RYzuWO15H43UZOknz6QDPrNj5dEp/Gw3pOwMhzQwvWvfmNY2uN5qeS78mXQAgnyMF51P+dPeYyesbs3fqLAxzTW9IT0xM3wMh1/0P5mOdWl/zKa9//0JnW9hzLkoT+Dm8Nam3NGfuxP9sNKQ7hkKzlozY88JyvVkX721Lyuo9U7JAwncHQ3psLCRv/XyGmSYWAPjBUEjWQV/dmVtgwd75xISjG/rDGn/xFmvHtkbfNgNM598Qkk7vjOcc6Eo362TXOldndLE8b0F/0QTg5traWm8mQDicy5+oAQChiAjkKEAAIEcoLqseAZv+v2XLFkb/q6dKC14Sf83/5Pq1055txwAu/+KFarTd+0MLO6zbjhbsveFq7XDxVap96U4FL8NiPHAg4eiSnpC2zFgznE+nNVu+U6cMd0fm7mgspEPo52M+ndKYK13VG9ZfZ0xrtmda5+lV9Ukd05Gc8zx169Rd3xfWUy8ewefnJ5/p+PMpf6Y6zHY827pJR98aCMm+zrWe27p0tw6E9PI6ad+G6R3I+VhXegDA2vOlvWHZ0pFMyTrUdoSkzQZ4Wa3rtRtztPp9OOrokbFtx/fNdUyfHwCw+z/Ynpzln+n9diKEBdz8EfpGx2bdJGWd9HT+1qG3oJy9I5dkT/nqlrD+PjllsNinIeSSZ64pHwHbENA2BrS9AUgIIJCbAAGA3Jy4qooExsbGvN3/SQhkErBp+rbpX3zzxrSXNK86WN2rT1HdTrvMezlA/y03yx0fU+cxH5n3M8qtBjONHhcqAGCdpat7t3WKs40sz+y4mJd1Xk7tTmrHmtzWV6frlL6mwdWHO+Yency0dtqvsxU1ro5qT+qlafLxxLijWwbD6s3wCut4Hd+R8EaFzbwp5KozzQCYrau+qjek8ZSp1dnKP9cShiVhVx/unJ5nWypwx6Cj/xu3UWxX9SFn1v4HXWHp1C7Lr+tt+vZszNFxHUlv+UZq+kZ/WI+MTe8I52LtPyNd+8tWXv9e60h/ezCsyZQsWXltR/72cG5tJd0MgLe3JHVYy9wd4WxtJdef82xBGj8AYM+zstksAFsukC3NnKVg9fbRztnnA6T6W5DhnTkefbk+7mhNb1iDL7Z3OwHBfkZtHwASAtkEHMdRU1OTWlpaZL8mIYBAdgECANmNuKKKBGz0v6enR5OTaRZdVlE5KcrCBPxj/+Z8Sjii1re8TV0fPkG1K1bm9cLE0KA2X3K+uj/yUdXkeW9eLyrxxemmUVsWbCrzv7a53u7m803PTTreGmf/aDrrYKTb6Cz1+bZPwC2DoWlHmeWznt2ele6otpfVuDprSboD0qaXzjrFthTARkTTJfunqh3XtmttUjaboScub8TfRuFtKvfONa43KpraKfWfY9+3ZF8Oa07q0DSdzPmW/4ERR3cMh5VI0/+yzQy7w65aQ1JfwtFAUt51jSHpyNaEl/9fR2ePxJm7JaN4a3NSb5uRX5s1YXsn2AZ2qSlXa7tn5lR1+71c6zvdjvy5Bg/sPemmsdvv5xrAyNZWsv3c5LJxYGoAwJ5nx/m9rzWhV82xuWNvXLqyL7z1587uObEzkTaANjMAYz/3/9JsywUyL3lJ3bvAfm3t623NCb21hc5/tjrn+9sErOPf3NzsBQFICCCQXYAAQHYjrqgigVgspt7eXlkggIRAJoGRn9+n9ed8Ui0HHqKa7iUa+vl9GWcDOLW1aj/iSHUefZy3oV8uKTk2ptg//q763XavmtF/m7J+bX9YtqFXumQdxFVNrvauTyqXiZrWUXxmQtoUd7yp9Fvi06eWL6+RzuiKZ1wbbT/hdkTgYzNGlC1v+zS4+khH9g7807GpXc1nnlXe4Lg6vjOpl8+YAp2u3NYp/fbAttHNXNqHdVoPbZ7aLPDmgemj0v79Ni38nxpdvbk5KdsYcGaaaxlCphFc/xmZdmZPl3er7ZfUuvpwe1J21GGmYxDtXrv2tQ1Tyx9mthL/+LqxlNkKdk+u1iZgszVsJH9mylbfmabh25Nsnbutd8+WHhqbCvbMDNb4sx/MJluy9manAvTlufTdfrZsL4x96+fO58wAgF8ntqzgTc1J7VXvbt2bwnL7hzFH/z207RhAm2WyOkPn356VaQZQR9jVG5pcrWpMeoEiP22OO97eBU+9eAygtXubMWF5ISGQr4AFAdrb29XQ0JDvrVyPQOAECAAErsqDXeChoSGO/gt2E8ip9LY+f+Lpp7YezedOxjT6m19qy3VrFHvmb2mfYYGArmNWq/3d71O4vSOn91TyRTZabZ016xxbp8s2frMgQKlSumPIrCPXk3C8kfQHRkN6Os354n6nx5YAvKYxqV1q5e00btOOrd9lAYexpPT7MUfWqZvZ+ffLZ9PvrcNlo6c2ndpG8DMl69BZEOAvGfKTep8955j2hHapdTVzRoV1SLevkQ5uSmr/xuSsjQRtFLo34Xi7yv8qGvJOIkjX7bTn+OXfrW5qRN9GkFOTTe2/rm9qun6mrqt12Cwvb2/dlhd/g0bbEDI12WjwQc2u15n2v2P1NOo6+sN4SDZbIZN1veN6I+lmbSPQ20WmOqr2Djuezsr767G569s6ufs1JOWX12YtmJXtWfDAqJmlL6eNSO9W63qBCws6dYVdrxPrtzV7/2PjU8frzTzOzy+/dYBtM79X1k+1E2trmZL9DN02GPLqPluIyg++HNWW21T+dAGAaXXkSHVW287UrBM/mJHrZoSZAgD+Oyy/9aGpQJAJ2KaC9tX+35Yi/FuGJTGl+jOF91S+gB0LaEEAjges/LqkBMUVIABQXF+eXkYCiUTCW/tvswBICMwlsOVrl6rxVfuq6YBV0y7zAwGb13xVk+umbxDoXxjp6lbnB45V2xFHKjRzJMJ1NXDHLap9ycvU+Or9K7oS0q13LlWBrBNxXMfss8YzLUHIli9/L4FsHZhMz9m51tXHu7MP29qI509GHP153NGw63hT563zY6PcK2ukNzZPrYv3O8h+eSKO9Mo6m+bveqPsmVK2Dl66++baVNDeZMfK3T/syI4HtA6p5c1mHOxR7+otzenz8+S4o+8NhWXTx0NytVPd1K7xM/c7mE8bSt1PIt3+DNnq2i+vdf5tR/x8k7+r/0LbWrb3WgDmwVFHvx8PeY5+cMECEi2O620GeEjz1Ndck7WPn42E9J4263m7+uO4423YaUs5rC2mBjCs098RcbyghY3c5zKDwX5+bLmABcZeUe/q8XHHmxVg75hMut5eFH5urR1ZXe5UO/X83VPafa7l4ToE0gnU19d7QQA2BaR9IJBZgAAArSMwAuPj414AgOn/ganyeRfUTSalZDLj0XwWCBi67171XLsm49KAyNJl6l59sloPOVROXZ2XF9tcsPfrX9PSMz8jCxSQEEAAAQQQQKCwArYMwI4HJCGAQHoBAgC0jEAIWKffpv+Pjo4GorwUsjQCtpZ/6Mc/9I7zi/f2pH2pdfSbV71RTk1Ewz+/T0tP/5RaDn5zaTLIWxBAAAEEEAiggB0NaKcDcDJAACufImcVIACQlYgLqkHApv/b7v/2lYRAoQWSoyPqv+276v3GUDNU9gAAIABJREFU1XLnWGLS9NoDtP0XL1S4ta3QWeB5RRKwmUNr167VE088oeeff16PP/64F0j8+9//rnXr1k17q0073WOPPbxNqPbcc0/ttttu3uelL32p9w9REgIIIIBAaQTC4bDa2tpkSwJICCAwXYAAAC0iEAL2D/bBwcFAlJVCLp5AvK9XfTddr4E7b50dCAhHtMMFl83aVyBdbm+//XadeuqpWQty1FFH6dxzz1VjY2PWa0t9wSOPPKIjjjhiztceeOCBWrNmTVlN1YzH43r22Wd1//3364EHHtBvfvObgtDts88+OuSQQ2Rl3muvvRSJzLFrYEHemPtDcm1vuT8x/yt33nln7bDDDt6N22233f9n7zqgnKq29k4yvTKNPoqABRUFCwoqdn2IHRt2RRQEpEpVKaKPbgME7IrY8PehIupTRGzP90BQFFCxUgem95bkX98ZMmQySe65N/cm92b2XosFmnNP+c7Ozdnf2YW6du1K7du3pyOOOIIOP/xwcZDnmF71uEbqCRmduv/++2nUqFGRmiKPK4kAQieHDx9O69atC/gEiM8lS5YQvsdmkri4OPH7AjKAhRFgBA4hwAQAa0OLQCAvL49v/1vETmtbpKuykmr/2EGu2hqK73JUyDf0tbt30oGn5lH5+rWNE0JJwbYPPEJ2CWNd5vDs6fjJJ5+kq6++2nRujlYiABAihNt84P7222/Tb7/9pk2RJJ+CoTtw4EAaMGCAMHoj7aKqRt8kl6h7M+DUu3dvuuyyy6hXr15c71t3hPXtUEanmADQF3OjerMyAQBM4H0FApGFEWAEmABgHWhBCNTU1FBBQUELWjEvVRYBd00NFb7+clPXfUcMpZzRlzJvHUwJxxxLNrv6TOEYH4kCC15YSgUvLiN7UjJ1mPWEdOZ/mcOzZ424eVm8eDEdeeSRsssOSzsrEAAw/Ldt20ZLly6lDz/8MCIlQuElMWTIEBEyEKkbbjX6FhblURgkJSWF+vfvT0OHDhWeApEmUMyAidnmIKNTTACYbdf8z8fqBABWBS8AhGaxMAKMQAMC7AHAmhD1CODHq6qqKurXyQtUhwBu/fPmz6TSNe8FfBBlAJHJP+GobqI2tlpxFhfSrvH3UXynztTm/gfIFhsn1YXM4dm7IzOGApidAEBc/2OPPUarV6+OiOHvqwjXXHMNjRs3jnJzc6V0RM9GavVNz7FD7SuSuIU692h+XkanmACwhgZEAwGAEACQAAgJYGEEGAEmAFgHohwBxPMWFhYS/mZhBDwIuOvrqeDFpSJ7v4yk9D2PWg8bS7Edc1URAc7SEtr70P2UPXg4JRx3gsxQoo3M4dm3M7OFApiVAKitraUVK1bQ3Llzqbi4WHpPwtEQSQQREw1CJ5x5HbToWzjwkB0D4QETJ04U4QFmyq0gO/9obCejU0wAWGPno4EAANJIBohQAM4HYA2941kaiwB7ABiLL/ceYQRw84/kfy7UdWdhBA4iUPHtV7Rnylhy19dR+iVXkCMzi5xFRVS+/tOA5fzIEUPpl11NWbfcSbHtOvjFsnr7VnIW5lNSrz5ki4mhqi2bqfzzTyl7yEjx37Iic3j27ctsoQBmJAD27NlDjzzyCP3rX/+S3YqItDv77LNpypQpIiwgHKJF38IxL7VjjB07lu69917O+q0WOAPay+gUEwAGAG9Al9FCACBUyFMa0ACYuEtGwFIIMAFgqe3iyapBAPG9paWlomQXCyPgQaDhVn48OctKqe2Uhym+c9dGcOAZUPXDJsp/dhFVbd7oFzRbXBxl3nArtbruZorJzGrSpr6ogPY9OpXajJpAsR1yqW7vbuExENu2vaoNkDk8++vwtttuowceeCCst8eBFmYmAgDvgg0bNtDkyZNp69atqvYiUo1xq/3ggw/SJZdcYnhuAK36Filsgo3LJIA5dkVGp5gAMMdeKc0iWggArBO3/1lZWewppLTp/HnUI8AEQNRvcctdoNPpJPxwweWXhRHwIFC29mPaN3s6dXhkQcCkfG6nkw48NZeK3nw1IHD21DTKvPF2yrhmINmTU0Q7V3U15c2aRokn9KBWV9+gGXSZw7O/zpEcbdasWaL8XqQTo5mFAIDxv2bNGpo+fbrI9B+KwEW/R48edMIJJ1Dbtm1FyStvd9J9+/YRcgts376dfvzxx5CrCWA/R44cSXfddZehsata9S0ULI18FkTPPffcw4d8I0FW6FtGp5gAiOAGqRg6mggALDs+Pp4yMzMj/hupYgu4KSOgOwJMAOgOKXdoFgRg+CP7PwwAFkYACCAzf97cmeSuraU2E6eRPSHBLzAeQ96Rnk5JJ59G+xfOo7pdO/22jcnKpozrb6G0fpcT1dfTnqnjxY1/sP6VdkPm8ByoD9SbR3K7SFcFMAMBgNCfd955R9z8l5eXK8Hu9/MLLrhAECp9+vShnJwcVbfxCD/avHkzrVq1ij766CPNOQfuu+8+GjFihGGeHbL6dscdd1C7du004aj0UF1dHW3ZskUkbMV7GwSKVoH3xOOPPy7KBrJEBgEZnWICIDJ7o3bUaCMAsH6EAoBgZWEEWioCTAC01J1vAeuG+7/WQ38LgKdFLrFuzy7aNW4YpZx5LuXcOyogBs7iItGu1ZXXUvqlVxHKBZb++wPKX/pk4BwBXr0lHNudOs5bRI5WGZpwljk8B+vYDKEAkSYAQPwh1h/J4dS+B2BADhw4kAYMGED4tx7eFGVlZaLU4JIlS4SHgFoxkgSQ1Tfgeeqpp6qduqb2SNy6d+9eQZy89tprqjG76KKLRKLH7OxsTePzQ6EhIKNTTACEhnG4no5GAgDJQlEVIDY2Nlww8jiMgKkQYALAVNvBk9ETgf3793P2fz0BjYK+qr7/jv4ePogyrr6OckbcHzAxn4coyLzlLkrvd1njyl1VVVT05nIqXPEiucpKAyISaQLADKEAkSQAtBr/cPG/++676eabbxZxokZIZWUlvffee7Ro0SLVIQJGubbLGGvAIpwEgDf2wOzVV18Vt/pqKjcg7GPQoEG6EDhG6EI09ymjU0wAWEMDopEAAPKotAJPALvdbo2N4FkyAjoiwASAjmByV+ZBAO7/+fn55pkQz8QUCFRu+h/tHHYnxeUeTu3/+XiTBIDeE6z983faNWYotX1wJiX1bH7jWV9YQMUgAl5/WYQT+Epyr97UfuZ8sqekalq3zOFZqeNIhwJEkgD45ptvRDk9NTH/cPVH0r2uXQ8lhVTCOJTPUZFg9uzZtHLlSulujCJ2ZPUtUgSAB6AffvhBhHNs2rRJCjN4Kzz11FOUm5sr1Z4b6YeAjE4xAaAf3kb2FK0EADy7kAsAOQFYGIGWhgATAC1tx1vIenFLhFsjFkbAGwGPBwA56ym2Yy5lD7qXUs+5kGw+BwAPUZC76Hm/BICnz7JP1tCeh8Y3BdkRQ+0mz6A0L88Btbsgc3iW6TOSoQCRIgDg+TNu3Dj69NNPZSAScaAoHYekcagTHU4BUYkcBTNmzJC+2UZIwsKFC3V1xZfVt0gTANibX3/9lUaPHi1NAsybN0+Ec7CEFwEZnWICILx7onW0aCUAgEdcXJzw9tIjzEsrvvwcIxAJBJgAiATqPKahCCDxF4wA/M3CCHgjUH9gv4jtr/n1UAx2Qrfjqd3Uf1LcYZ0am8oSANVbt1Degn9S61ETqObnbVS7Z5eoLJB8au+A4QUyOyJzeJbpx6gbY5mxI0EAwKBGFYSlS5fKTFHE94er1F6gCSFc4bPPPqNJkyZJeyz069dPeA/oFaYgq29mIACA41dffUXDhw8X73kl6d+/P82fP59SU7V54yj1z5/7R0BGp5gAsIb2RDMBgB1IT0+n5ORka2wGz5IR0AkBJgB0ApK7MQ8C1dXVovwfZ/83z56YZSbu+no6sPgxKnr95SZTyrr9bsq+e0Tj/6v4er0gCpQ8ABAqsOfB+0WoQMJR3XRbpszhWXawSIUCRIIAQMI4JMuTSfoH43/BggUiu78Zbn/Uhi088MADIl+BdxlCWZ3wbSerb2YhAJAgEEb9k08+qbjk1q1b00svvSRKN7KEDwEZnWICIHz7EcpI0U4A4B0KMhWJAVkYgZaCABMALWWnW9A6Oft/C9psDUut/esP2j1+BNXu/Kvx6ex77qOs2wY3/nfJ++/QvkcforYPPtokCaDvcJ5cAW3GTaHkPn01zMb/IzKHZzWDRSIUINwEgBrXfzOWiVPrCYAyj08//TR16xY68SSrb2YhAKD7P//8swjbQEiAksBbAokdWcKHgIxOMQEQvv0IZaRoJwCADTwA4AnAwgi0FASYAGgpO91C1gm3f/xY1dTUtJAV8zK1IFC3bw/tf3w2la9fS8m9+lC7Bx8hR9ahcmEla96jfQ9PFiUA29z/ANli4/wOU/P7DpEsMOuOe6jVFddomYrfZ2QOz5deeqlIXvT2228rjhuJUIBwEgAwnp977jmaOnWqKbFQnNTBBmrWgUdgAKPMIeJYQxEZfUP/ZiIAEO4xc+ZMse9KAgIMusHJvpSQ0u9zGZ1iAkA/vI3sqSUQAPACQFnAUN+lRu4D980I6IkAEwB6osl9RRyBuro6QQDARZSFEdCKgCcHgD01jXIXPE0Jx/l3H/YkAcy8eRDl3DtK63DNnpM5PONG86abbpLOio5QAGREP+KII3SbZ7COwkkA7Ny5k0aMGEEYU0n0MpqVxtH6OZKXwrCF27qSwL39hRdeoB49eig1Dfq5jL6ZjQDAfD7++GO64447FNd+zjnniMSJOOCzhAcBGZ1iAiA8exHqKC2BAABGKAsILwAzhISFumf8PCOghAATAEoI8eeWQqCqqkpk0+b4f0ttm+kmW/3LNto9egjVFxWKUoHtps+m+C5HNZln3e6dtGfqBEIiwEgRALjVRNw7boFl4t5hLCF2PBzZ7sNFAKi5NbdKWTi4taMywdatWxW/G6hzjz0N5eZKxlgzIwGwY8cO4QWxffuhpJ7+ADv22GNpyZIl1KVLF0U8uYE+CMjoFBMA+mBtdC8thQCA4Z+dnU2xsbFGQ8r9MwIRR4AJgIhvAU9ALwRgCJSVlUkZQnqNyf1EJwLO4kLaNf4+qv7xe7FAW1wcpV18KaWefT6Rw0FVWzZTyaqVVF+QLz5vM2Fq2EMA4AEwffp0Ue1C9sYYoQBz5syhK664wvCNCxcBgNh/JP774osvFNeEtd94442mv+FRQ2ogFwCqHhx99NGK6w/UQMZYMyMBIGOYYN7wennmmWd0yZegGWSdHoRugOQG6fHDDz/Q999/T/v27aOffvqp2W/fSSedJKofgAAB+YF8Efg7HBURZHQqEgQAvAT//PNP2rBhA23ZskX8e9euXfTbb7812SFgBw+bE088UfxBEslWrVqZ/t0B78e//vqL/vvf/4r1gUwEkQidgeA34LjjjqNjjjlGlBI97bTTqF27dkHXJfM9CwfJhrXt3buXfvzxR6H70Pm8vDzx396CfcJ80tLSqHv37uLd2LVrV+rUqZOicQ9yPDMzU6dvK3fDCJgXASYAzLs3PDOVCOBgVFhYyPH/KnHj5n4QgC69/CwdWKqcZTwmO4c6PrakmYdAKLjKHJ49BAAOLGpqo4crFCBcBMAHH3xAgwcfSuAYCPezzjpLZI3Hod4KAqMOYQ1ff/214nThCQIMtLquyuibGQkAVHzB2pcvX66IkZnyFyhO1qcBfttg+EDXsY5Nmzap7aJJe7wDrrzySrrkkksUjT+tA8noVLgIAOjJt99+S5jTJ5980mgMq10bcBswYABddtll4qbYLAL9+Pvvv+n1118XawShoUZAAgwbNozwjvTnSRRJAgBGPwx86P2aNWtUr80bB5AfZ555Jl1//fXUu3fvgEQYKgJwvhA1GsRtrYgAEwBW3DWes18EnE6nqAvN7v+sIHog4K9agL9+06+4ltqMmRgwUaCWucgcnr0JAOg8nsFNuIyEIxQgHASAmkRw8+bNo4EDB8rAY4o22NMVK1bQ+PHjFecTKrkho29MAChug+4N4N2DW06EL8AAMkIuuOACEUZx+umnk91u120IGZ0ymgBAPo0333yTnn/++WY3/KEsFIZk//79aeTIkXTYYYdpJt5CmQOexTti27ZttGjRIl30A7owbtw4Ov7445usKRIEAEgbkDWodLJ58+ZQoWr2PLwErrnmGrrrrrsoNze3yecg1ZEvRCuhqvtkuUNGwAAEmAAwAFTuMjIIIP4fP1QsjIBeCFRu3kj7ZkwmVA3wJ0k9T6X2M+Y0qSCgx9gyh2dvAgBj4rA7bdo0evXVVxWnEI5QgHAQAHDbHTJkiGKsfDjcUxVB19AAt3rIBaB044v9RDZ83G5pERl9YwJAC7LanykoKKD58+dLJYPUPsqhJ2H8gWyCe7geIqNTRhEAIE6++uormjVrliHGowcffO9QYQLfURiU4RTkfIHhD3JDJv+L7NywpjFjxoh1eXLFhJMAAKkB93549sgkdZVdV6B2/vYQRBj2Mxy5ckKdPz/PCGhFgAkArcjxc6ZDAO7/YI1ZGAE9EagvLKCit16l4v97g1xlpaJr5ARodeV1ovyfI13/g5/M4dmXAMC81CSPMzoUIBwEgKz7vx6J8vTUKdm+4NU0d+5cUb1BSUaNGiUO7ihnpVZk9A19ms2NPlpDABC7/eCDD4bFAPLWFRg9IBGvuuoqiomJUatGTdrL6JQRBEC4iRMsGrH0yMeCPAHhuDWGV8gjjzxCn3/+eUh7FOxhEAAghKAT4SIA4O7/zjvvCB305CwwbIE+HWMPH374YZEzAMIVAcKFPI8TKQSYAIgU8jyurgiANUbMLLv/6word+aFgNvlIld5GZHLRfaUFLLFGJcpWObw7I8AMFMogNEEAJJ54RCM5G5KAgP66quvVmpmys/Xr18vFbpw7rnnihwHWhJYyeibGQkAGcME87aSB8h//vMfYXj5JqULp3JOnjxZhAWEQgLI6JTeBMDPP/9MEyZMCDtxgr3p2LGjIG2QV0HPUArvfcf7HfqBNYZDPzxlZjHu8OHDad26dQHVMNTvGIx/vMsff/xxXT0a1HxvsIcYH/kBQKQiDCCU6ipqxua2jEC4EWACINyI83iGIFBTU0Ng/lkYgWhAQObw7I8AwNrNEgpgNAEAjx/kPPjss8+CbrnVM8AjyzUSdH3zzTdB14nkhi+99JK4hVQrMvpmRgIAGdyHDh0qXIaDySmnnCLcpXHAN7OoSeZp5DrgFg33eSQK1HqjLaNTehIAGzduFOVQZUpnGoUdcMPt9bXXXhsSeRJofngHwNNHbZK/UNYLTwC8f0BKGUUAgGCAd5FsOdtQ1qP0LDzjHnvsMUJ1FewnKgmwMALRiAATANG4qy1wTaWlpRFjjVsg3LxkgxGQOTwHIgAwNTOEAhhNACD5FTLf//HHH0F3A8m6EEsdjtJnRqiFGk+HJ554QiS2Uisy+mZGAgC3ocjKriRW0IGSkhJhZL3//vtKy2nyOUgNkFydO3emDh06NPlsx44dhD/fffedqj7RGAYQErChdKAWkdEpvQiAUIx/lEXEWuH67an/jph6kEpIPqfWFV0P8sQf3nifjh07VvXNv6fsH8oa4kYbonZ98GyA8R+s1GooHgAoZXn33XerJjaQrLBNmzYibwXW6RG8Mz0lELV4SuAditK66enpon+tJJiW7w0/wwiECwEmAMKFNI9jKAK4/YcXAAsjEA0IyByegxEAZggFMJoAePfdd8Xtr5KglB4MDS2x8Up9h+vzlStXiozjSqJ1rTL6ZjYCADqOkIc5c+YowSLKKZpZB9RUfMBikbAP7tmIW5apTQ+DCIkkkSD0ww8/lCbLg71jlECX0Sk9CAAtXhM9evQgVELp27cv5eTkBDTwkExw586dIi79tddekzZQvV3JlXCS+fzAgQPC7f+jjz6SaS7a9OvXj26//XaC90ugZHZa9cLfJLQSAGVlZfTAAw8Q3nFK4sncjxwVxxxzjFSSPhBra9eupVdeeUWUgpQVT9gYiGOrkseya+V2LRMBJgBa5r5H1aqRKAsEAGLIWFomAu76eqre/hMlHHkM2eLjLQ+CzOFZ6XAe6VAAowkAHNDgpqwkWm/FlfoN5+e4wUUJQ6Vs31pvumX0zWwEAEq+IgQk2K2kZ4/MngMC+WtAUnz99ddB1Qq31ciOjnwPWuLMQTSgpjpKYqLEmpIgrOSFF14gGMxqRUanQiUA1HpNAL/Ro0eLEn5qY7thqL7++usiRlzGK8DblVwtdt7tca6BBxPILhnBXsGV/owzzpDWEbV6oScBgESGuP1XereB0IAnwuGHHy4DQ7M2KBm7evVq4d4v4xWA8YA7cqpkZ2dbmkDWBBg/FPUIMAEQ9Vsc/QvEzT+SQYGtZ2mZCFT/9APlv7iM2k/9J9lTUi0PgszhWYkAAAhqQgFwmwhDybcmslYwjSQA8J1H1m3EvCuJ2TLXK83X3+dGx7rL6JuZCAA1N+Zw7166dCkdffTRWqAPyzO4XUb99WACgxKGO24+QxUYW0ig+fLLLyt2pbW6hIxOhUIAQAdQ+hKEiIzArXvKlCkEUkOrYMwNGzYQkiTK5BpA/Dxut5FRXqsgzAWeTiC8lCTUNYI0RtjHggULlIZq9rkWDwCMhz158803g4536623inbebv6qJ3jwge3bt4vvmmxp1bPOOkvkAUhOTtY6JD/HCJgSASYATLktPCk1CFRUVBByAHAFADWoRU9bd10t5c2dSa6qKmo7eQbZExMtvziZw7MMAaA2FACZv3F7pPZ2zB/gRhIAuPnDjemnn34adK9hLMH469q1q6V1Qna9WhMeyugbADQLmaKG2LruuuuEsRuKEWak8siUMoTRunDhQnGrq5fIupXDAMLts1rDWUanQiEAkAMEhjF0QUkQO3/vvfdKuYwr9YXPkXcEBqlSGT4YrMDu4osvlum2WRs17vF6GcnwOMA789FHH1U1Zy0EAG7ihwwZEpRMOf/88wXxpVb/gk1eNpmih/zCuwP5E7R43agCkRszAmFEgAmAMILNQ+mPAAwcGP8gAVhaJgKVG76l3RNHkj0piTo+toTiuxxleSBkDs8yBACAUHOIDPXA6g28kQQAsmAjMzVu44IJyjkh+zsSOVlZZIxEz/q0GOky+mYWAkDWcPXggdJiKM1mVpHR5UGDBombZD2IOW8cZG6X8U6AhwKSyKkRGZ3SSgDAnRtJ2uABoCR63ML7G0M298BFF11Ec+fOFW7kauXLL78k7L2SezwIhtmzZ4t8BnqIFhJACwHw8ccfi1wMwcSI7y/CRhcvXqwYQgbyAV5xCANA/oH4KAgv1EM/uI/oQIAJgOjYxxa7Crj9Ix4PB2SWloeAq7KS9s2cQmXrGuJZ0/pdRm3GPiDIACuLzOFZlgAADmpuy/QKBTCSAJC5OcK6zznnHHFz6sl+bWWdQOwxDAkl0RLvLqNvGFcLuaA0XzWfI1YeLt+ymfJDMb7UzCuUtjL5HYzKYyFrSMO4xPtGjcjolFYCANn5YTgqucXrbRj7rl/2JlmLESu7N6FWawi0p2rzK2ghAJTyuBjpwfX3338Lr5BgoQDeHlWcDFDNt5/bWgEBJgCssEs8x4AIgKlG/D+y2bK0PAQqvl5Pex4YS7b4BHKWFAsAsu4cQlm330O2mBjLAiJzeFZDAKiJmQZoeoQCGEkAyBhNWIcajMyuLEqHZc/8tRiLMvoWSQIA7/mvvvpK3PrKxF57sNBChoRbD9avXy8SPAaTt99+m04//XRDpqa098hoD2MbidrUuEAr9YvFaCEAZA1jzHvZsmV04oknGoIbOpVN0KclDOXnn38W72GlEAfkQoGXgBGl6tSU51NLAOAWHoQmvqOBBOEn8ODKysrSfQ9lvKpQZhDvHJDi8L6BJ4Ca74Duk+YOGQEdEWACQEcwuavwI4DDACoAcPx/+LGP9IjO0hIR+5916yCK63IUlf37A8pb8E+CV0DbiVMp/ZIriGy2SE9T0/gyh2e1xm24QwGMJABk+o42AkBGJ7QaVbJ9h9sDADqLbPVqS3gBB08tb7OX8JLBHonZLr/8ck3vEqWH4B2E7Oqoed69e3eRZR3Gc6dOnUT5s0Al5JT6lVmXFgJA1vsHuUxww2t0+U8ZQ11LNYXly5eL0n/BRC9vrUBjyBIceF4tASBjgJ9wwgkiKSF00QhBWUyQa9B5JAmFN0Xbtm2F/iPpX4zXJQIIFhAReofhGLEu7pMRkEGACQAZlLiNaRFAFlmZkjymXQBPTDMCSP5Xvz+PYtt3bDD03W4q+WAV7Zs1XYQAdHhkASWdcprm/iP5oMzhWS0BgPWEMxRAxkjX6qKP2OUBAwYobtHgwYNFsq7Y2FjFtmZvIKMTViUA4MGFOGcY/Kh4gFJ1SLCGGGgtEo7bXy3z8veMTBw0El7CWDbamNVrTehHRl+1EAAyFRPCWfkBuoskk3DzDybjx48XZStlburxXcB7a+XKlUH7RDgM3nEyfWrdW9lwC7UEgCxu2O++fftqnb6uzyUmJkZFOJmuoHBnlkWACQDLbh1PHAggTo0TALIueBBw19dTwYtLqeD5JRSXezi1/+fjFN/ZehngZQ7PWgiAcIYCGEkAyOCj1Rg267fJyDXL9m1WbLznhaR1s2bNoiuvvNJQw0gvLGS+J0bFeeu1Bn/9yOiUWgJA5tYYczEqaWIgvGTCOPr37y/qyst4pMh4OWjxKtCy37Kl+tQSAJiLTF4TM3nygGhBQlkOA9CiSfyM2RBgAsBsO8LzUYUAMkJz/L8qyKK+MUIA8ubPpNI171FSz1Op/Yw55MhSn4E5kkDJHJ61EABYU7hCAWQMG60eADL4MAEgr8GyeMr3GLmWqNGO2Glv993IzUZ5ZBljD70gIzlKs8G7wQoio1NqCQCZignA5oUXXiAkgAyXyMxLTYlOGa+Qc889V5QYRFy60SLjdaGFAJCi1QbCAAAgAElEQVTREaxN7zKOoeCFUBmEB7AwAlZHgAkAq+9gC54/bjORFZrj/1uwEgRYurMgn/Y8NJ4qN/3PkpUBZA5GWgkAQBaOUAAmAPT9XsrohFbSQ7ZvfVekf29wsYa7POp2W0VAyMHAWb16teKUYWQhXv/MM880/S2kjE6pJQBkQn+0GKKKwCs0qKqqooceeohWrFgRtKVMLgecZxYsWCD+BJNwhoXg9wKhBn/88UfAKWnB/YcffiCUaVSq5oBB4dGDvA65ubmhbldIz6MUIEgXI8MuQpogP8wISCLABIAkUNzMfAggQY3MD4f5Zs4zCgcCNb/voD2TRlHtzr8sVxlA5vAcCgEQjlAAJgD01XIZnWipBADc/pEwDd8JqyXpwncR8ePI5i4r8JxBZnn8jRtJM4qMvqolAGQS43lqt4cbFxl3dpn1ysb/h7PCBRItDxs2jL744gtdCQCEcIL8WrNmjZQK43t+1VVX0dVXX009e/aMSG4X5OEAARANeWWkQOdGUYsAEwBRu7XRvzBOABj9exzqCis3fEu7p4yxXGUAmcNzKAQAcFUbCoCSWmeffbb0lhhJAMi4yGo1hqUXGOaGMjqhdc2yfYd5yVLD9ejRQxjPJ598smVv5WQyyQcCA94AF1xwgfhudu7c2TShDzI6JWMQe9YtmzQON8pIjoeb2nCKzHpl3tl5eXnC2P7mm2+CTj+cFTlqamrEd+yll17SlQBAZzLhBf4GbdWqldD78847j3r37k05OTlh+f7j5h/kkpW8jML5PeCxrIMAEwDW2SueqQ8CnACwZakEEvyVffohJZ9yunxMv9stntk3d6YAyyqVAfQ6TCppiJo6z3369BE1m1EmSUaMJABk+sYcZQ7cMmsxQxuZ20/Mc/bs2WLdakRG39T0F462MPyHDh0qjACtperCMU+ZMVATHS7fuEUORZAfAMbQZZddRieddBLBSIqUq7KMTqkhAGRDJdT0GQrWvs/KhCfI5DzZsWOHyGGxfft23Y3tUNaLdz+SawYSLSEA6AtenAjdCeZdIDPv448/XuTJQO6HY445xtB3Aox/kACR+m7J4MFtGAElBJgAUEKIPzctAvn5+VRbW2va+fHE9EWg9s/fqeDlZ6jNmMlkT0mV79yrPGBc+w6WqAwgc3jWw7iF+/Fzzz0nbsxkBAc1uGzKJFiTMdJlDsT+5vXdd9/RwIEDRem4YKIHRjK4hKONjIsx5qHFNVhG38KxRqUxYNAiFhh/4AIso4dKfZrl8507d4r8Bfje6CXeRtFxxx0XVrdlGZ1SY6zLuKEDN9wIn3766XpBKN3P3r17RfLBYHLKKafQokWLgiZylHlvnnXWWaIf1KUPlyjtp1YCAPP/6KOPBAmg9D6XXStCBU499VRBBkAf2rdvr2vODLj/Z2RkRNX7RxZbbhc9CDABED172aJWwgkAW9R2E27/DyycT7a4eMq5d5TqxXuXB7RCZQClwxYA0Mu4hScNalS///77irjiYCUbCiBzkNVKAKjJnA6DONzxwIpAqmwg44Lr6fLtt99WbQDJ6JvKKevSvEuXLsK1v1evXgTjqVOnTmE1YnVZhIpO4PY9atQoQlZ5vQXkCcIFLrnkkrDkDpDRKTUEgOx3Xm/c9OxPxkiWCW/S+t4MZS1KHg4yaws0PvI5LV26VFS5MELwHgFml156qS65A3DzjzwA4Q4zMQIb7rPlIsAEQMvde0uvHD8YKAHIFQAsvY3Sk6/+eSvtvn84xbbvSO1nzqeY7BzpZz0NvcsDpvW7jNqMfYDsJs0WLnN41osAAD5GhAIYSQDI3gbCHRo3ZajdbGWRTQyG2uCI0z3hhBNULVdG39DhHXfcQe3atVPVt0xjJNZCrXu41qalpYkbO5BNLS3RFn7PPvvsM5o0aZIhJID3XoAMQKgAbkmNiJ+W0Sk1BICMa7yMrkWyDXQaMe8IzwgkMrjp+e6XxUPpfR4KAYA5VFdX0+LFi2n+/PmyU9LUzpM7AIkE4SWgNZY/NTWV8IeFEbAqAkwAWHXnWvi88WNRVFTEBEAL0AN3XS3lLZhFJaveEqu1p6ZRyhl9KeGobhR3RBey2R2NKMCgj2nfgWw2exNk7CkpZIuJJe/ygFl3DqGs2+8hW0yM6VAM9yHQiFAApQMjQNd6kyVrECMWFDdLXbt2Nd0eq5mQbGIwGP4oNYabcjUio2/oL5yJx9TMP9rabtmyRZT70zMcIBhGyKNw0003CQ8BrQaRb/8yOqWGAJB5n1hBD5S+QzK4RYIAUCJgQiUAsHe42HnnnXdo2rRpVFxcbPh2ggy45ppraMCAAYRwGbu96bkh2ARw+x/OEAzDweABWhwCTAC0uC2PjgXDACgtLY2OxfAqgiJQtWUz7Ro9hFyVFfoi5YihthOnUvolVxDZbPr2HWJvkTgE6h0KIHNg10oAIGna3LlzRby7kuDGrW/fvkrNTP25bL3s/v37ixs0tTdTMvrGBEB4VQRVbl599VWRGDAcxhBWhySCd911lyADQiUCZHSKCYDmOqWUbA9PRIIAUArB0IMA8KCBfBjz5s2jlStXhu1Ld9ppp9Ho0aPpjDPOkCICEAaAhLicCDBsW8QD6YwAEwA6A8rdhQcBHIhwQGKJbgRc1dWUN2salX682pCFwpvAjJUBZA7PRhwC9QwFMJIAgDLgcDhy5EhFvcBt0uDBgxXbmbnBu+++KzLeKwnWOWXKFNWu8zL6xgSAEvrGfA5PN9waowpEsMzweo6OCguTJ08mVP7QauDI6BQTAM13TSbZpxHvfiX9CScBgLnAKw1eB9B7vOvDRYLBI2DChAkiDElJkAgwMTFRqRl/zgiYEgEmAEy5LTypYAjghwGHIoQBsEQ3AhX/+ZJ23T+CyFlv2ELjcg83XWUAmcOzEYdAPUMBjCYAZG/FjcDJMGX007EabwctJQAxpIy+MQEQzl1vPhbcozdt2iTIAPwx2iBCvPrEiRPplltu0ZTtXEanmABgAkDmW4USkGvXrhXvqU8++UTmkZDawJsBJQ+RgDSYwPgHCcDCCFgRASYArLhrLXzOOBCDAOASgNGtCK6Kctr78BSq3LSBkk86leKPOY4SjjyabLFxYuG1f/9J9UUFjSC4a+uoeusP5Kqqavx/CBuo/esPRaDMVhlA5vBslGGrVyiA0QSAbCJAmdJbigoSwQaFhYWiRBaSwwUTrQkAmQCI4OZqHLquro5++uknQsZ4VO/A7awREgoJIPMOYwKg+a7J4GbUuz+YDoXbAyDQXPD7tGHDBoJXFMgAo4gwGRIAOQOQYFarl4wR31nukxGQRYAJAFmkuJ1pEMDhBy99/M0SvQjg9r/ozVep7YSpFNOmrT4LdbsJxALKAkLctbV0YMnjVPrh+2SmygCRPgTqEQpgNAGg5mYc9bmR7dyKsnnzZpF9f//+/UGnf+6559KTTz4pylOpFRl9Q59KCczUjsvtQ0fA5XLRnj17CGXa1qxZQ19++aVu9dQxOzWlP71XI6NTehMAesahh74z2nqQwa0lEwDeqOIMuG3bNqHzH3zwgfCQ0VMQAoOcDIj19ycw/JEIMC6u4VKChRGwEgJMAFhpt3iuAgHc/MMDAAYAS3QiULd3N5Wt+4Ts8fGUdlF/sqcYV27HjJUBIn0IxHdr2bJlNHPmTCkFww312LFjm7gKG00AYGIyNbPRbtCgQfTAAw9Y7qCGkIxnnnmGpk+frrgPI0aMIBhUKKmnVmT0DX0yAaAW2fC3h1GE29ovvvhC3JDCOApVlAwhf/3L6JQaAkApCz3mEA0EgMw7TWvy1FD0QOl9bgbsESrw448/0ueffy4IAT08Y/z9tnnjmJ6eTsnJyaFAy88yAhFBgAmAiMDOg4aCAGL/4QGAmw+W6EOgcsO3tHvKGHKVNVR5SDq5F7WbMYdiMrIMW2zN7ztoz6RRVLtntykqA8gcno2+BYKLPZIh4VZRSeB+vnDhQpFB2SNKB0a0C/Ugu2vXLho2bJhwCQ0mqDGPcoBHH3200lJM9Tlu/XEAhTGnJKFUO5DRN4zPBIDSLpjvcyTLRbgAQkhCCReYM2cO3XjjjdLuzjI6pYYAUHJB9yBvdR2VeW/27t2bFi1aJNzPwyVK8zIDAeCNBcjTAwcOEDyoVq9erTlcAL8dKK3arVs3v1CjWgbKCbIwAlZDgAkAq+0Yz5eqqqoEAYAXPEt0IVCff4B2TxhB1dt+arKw3EXPE+L0jRQP8YAxIl0ZQObwbDQBABxw6Bs+fDjB0FaS888/X5RuAhngefbKK68M+lioBICaMICpU6eKagBWitfELZZMBYOzzjpLuP97sFfaK9/PZfSNCQC1qJqvPRIJ4iZ91apVIqGazPfas4p+/fqJEpO48ZQRGZ1SQwDA6w/vonXr1gUdHsba5ZdfLjNFU7aRITqOOeYYQWh27do1bGtQ2k+zEQC+wIAIw+/Zm2++KcgAlJKWlWC/HfHx8SIRIPIBsDACVkKACQAr7RbPVSBQUVFBSATDEn0IVH3/Hf09fFCTrP8o1Zf7+DJK6HacsQt2u6nkg1W0b9Z0SjqhJ7WfMYccWdnGjhmgd6XDFh4LBwGgNhRg/Pjx4kY+JiZGHLaMJgCAA1yc4eKvdKDr2bMnLV68mA477LCI7KnaQfGOQ1iFjAfGqFGjaMyYMZrc/zEvGX1jAkDtDpq7PQyiV199lVB2TiaRmtokkzI6pYYAAPH/0EMP0YoVK4ICi8oFCIexqsgmN3377bfp9NNPD9syEQuPzPiBxOwEgPe8d+7cKchqlBeUkf79+wvyKzW1eShibGys8ADA3yyMgJUQYALASrvFcxW3/jjoI9aLJfoQqNz0P9o57M7GhcVkZVPrURMo9byLiWw2wxfsqq6mvFnTqPTj1dR69CTKuGZgWMb1XZjM4TkcBADmpTUUIFwEgJqqBd4EheHKFOIAMjqAIWCYIckhardrFdmxrO5erRWfaH5u48aNotzf1q1bFZf5xBNPEOqky4iMTqkhAGS9fTC/Rx55RCQvtKLIEh1aS35qwaSmpkbkIXnppZeiggDAIuAN88orrwhSQ4k8DuZxgZt/eADAE4CFEbASAkwAWGm3eK6CAMCBH7cXLNGHAGLxd40ZSvUF+ZR95xDKuO4msieH9yBX8fV62jVumPA46DD7KYrJzgk70DKH53ARAFi8llCAv/76KyweAJifrKt8x44dRa6CU081NpwkVIXBDRVuMYG7kuiR4FBG3zAPJgCUdsOanyMkAOSYkiGkxmCX0Sk1/QFZ3NiOHDkyKMhWuokOtBCl23Y8F873f15envDs+uabb6KGAMBCkE8KiW5BoCpJsHcfPACQC4CFEbASAkwAWGm3eK6CAEAsIF7cLNGHgKuykvbNnELkiKG2k2eQPTEx7Ius/fN3QULUHdhPuU8uMzz3gL8Fyhyew3kA1BIK0KtXL8XbwlBzAHiwy8/PFxnwkUFbSS6++GLC7VlOTviJHaW5qT2U4vYfMc+hugLL6BsTADK7p70NQtvgbfPrr7/Szz//LLKZl5aWCgOlU6dO2juWeFI23OS2224jxEPL3HbK6JRaAuCHH34gzEGpJCYqZ1xyySUSK9evyfLly+mNN94QHjndu3cXCfo6d+4sQo7gjYA/svlH1q9fTwMHDgw6uVNOOUUkAgSpabTIlCLVSrwgmTM8OpGP4pdffhF/oPtdunShSZMmSelaKOuXWRv6D5ZbAqEBavY3lPnys4yAXggwAaAXktxPWBDAj0VhYaEoBcgSHQi46+upft8eimnfkWx2O5V9soZK3n+H2s+cb2j5P7/oud3C/X/v9Eni49YjJ1DG9TeHHWiZw3M4CQAAoDYU4Prrrxc1lIOJXgQAxpD1AkBbGBEoC2i2WxsQnLhpgku20m0s1qGXDsjoGxMA+r4GPDH4SGoHI8RfHD6MChiWRnusQO8WLFgg/gQTNfomo1NqCQD89qMqBioaBJPrrrtOhAGE6/stS6CgigIIFKXwBNnqJuEgOmRLkaohAOAdhrl///339N133/ndynPPPVckNs3MzNT3i+fTm2zOBfyWXX311X7nkpiYKPIAyBI8hi6IO2cEJBFgAkASKG5mDgRAAKC0C24kWaIDAc+Ne1znrpQ9eBjFZremvQ9PpqxB91Jid+1xzarRcbup7NMPad/cmY0lCDNvHkQ5945S3VWoD8gcntUcxkOdj+d5NaEAMmPqSQDgFglGvWxip8mTJ9M999wjEhaaReBii4R+MtnZcfO3bNkyOvHEE0Oevoy+MQEQMsxNOqirqxNGKgyhYDJt2jSpShChzk7GvV7NO0dGp9QSALJ5APTIi6EGT9lEpAizAIGhZCjK6kY4iA7ZUqRqCAAZgkNt0kk1++XdVjbnQjACIC4uThAVXAlA6y7wc5FAgAmASKDOY2pGAAcA/CBxCUDNEJruwSaJ/xwxlNr3XIo/5liq/W0HtZk4jewJCcbPGTf/H75P+2ZPI7eXdwkTAE2hVxsKoLRxehIAGEsNQYFbOBhX1157rSlIADXGP9YKsuPuu+/WnPnfe29kjDUmAJS0Wf3nuN2fMGFC0AfDldQO1QDmzp0bdC6oNIE/SgYsOpHRKbUEAPqVNbZB7sGTBsaZkSJLPOJ989xzz9GZZ54pNR2EM91xxx1B26rtU2pgn0aynlVqCAB4N02ZMkWRrA1HokPZ8pLBqi7A8AdhwQSAFg3jZyKFABMAkUKex9WEADK3KsX/aeqYH4oYAuWf/Zt2TxnTfHxHDLWbPIPS+l1m+Nzq8w/Q7gkjqHrbT03G4hCA5tDDAwdGy0cffRTyvuhNAKglKHCAhpFwyy23RIwEAJkJl2bEu8rc/AN0vfMYyBhrTACErO7NOpCJadcrz0Ow2cveOKsxyGR0SgsBIOtuj+82PGTOPvts/TfOq0e8B3GrrxSy069fP1FKLj09XWo+sjfvl156Kc2ZM0e6X6nBDzZSk1tFDQGA7uH5AgI2mFx00UWClMrONq4cr4w3whFHHCHm261bt4DTxffUTN5kavaZ27ZMBJgAaJn7btlVoxwNYrZYogcBxPvve/QhvwuywbXuhlup1XU3U0xmlmGL9i0/iIHsqWmU+/gyUQ0g3CJzeFbjjqv3/NXeVgcaX28CAOOoKQvomdfw4cNF1n2l2Fy9cQSh+c4774iDsEwtdowP13/c1vbu3Vu36cjoGwbjKgC6QS46kjVmb7rpJqEjRsW0//3333TvvffSpk2bgi5QTe15GZ3SQgBggq+99hqNGzdOcTN69uxJjz32GB155JGKbbU02Ldvn3hvfP3114qPo+68UmI/705ADK5YsUJUZ1ASPb2BPGPh3bR06VJ69NFHlYYXn6slAGST7yEPAGLvZbxOpCbq00jGw+Gss84SCRezsgKfQVAKELkAWBgBqyDABIBVdornKRBAvBZctliiB4EDix+nwuXPBV0QjPHMG2+njGsGGlIWsG73Tto94T5CGUKPZN05hLJuv4dsEYgRlzk8R5IAUHs4DLS5RhAAGAuZ1EePHq1o0HjPCzeFuIU//vjjDTtseo8HIhM3gsFqa/viBoICdauvvPJKXecoo2+YCxMA+r53ZROsGbXvWI2s1wwIJxhByG4vIzI6pZUAUGN46+0t41k7kjiiQoPM9xdJHBFDnpubKwNdYxvZdYIURALHPn366PJegF6C1EC4h6xXkloCQJb8MpLEkU1sC5IHuupwOALuH76jaWlpqvaXGzMCkUSACYBIos9jq0YApZLww8ESHQigAsCBp+ZS2dqPKfX8i8lVWycS8bnKSv0uMCYrm2CYp/3jct1LBFZv30oFLywhZ0kxpV8+gNIu7Ee2WGPjRwPtoszhOZIEAOatRyiAUQQA5qfFSwGZnBFXD2yD3faE8u1DBZPVq1eLm8nffvtNVVdGJS6U0TcmAFRtlXRjlPxDvDpIq2BihOeHmu8JklPCIAxmBHnPX0antBIAGEemf8984CY/ffp0atu2rfS+BGuI7zBux0HGyQhc9FEBQO0tthovAD1JAC3vTrUEAHCT9eQwgsSRJbFl8ywkJCQYXrFARte4DSMgiwATALJIcTtTIICEO/jDEh0IuKqrKW/2dGFsJ/fpKxblqqqi0g/fpYLnl1B9Qb7fhcZ2zKXswcMp9ZwLghvpznoiu4PIZrMUYDKH20gTAGqMh0DgG0kAaImt98wTh+k777yTBgwYoFv8Kd5bn3zyCT377LOi7JtaMbJ0oYy+Yb7sAaB215TbwxCBJwhcnZUEtdFhyOJ7o9aY9Nf3xo0bRQ6MrVu3Bh1aS8UJGZ0KhQCQTb7nWRhu4R9++GHq3r27EsxBP0esP27zFy5cKNUPYv+RO0EroagmpAn79OCDD9Ill1yiKSEdqizBJR44yd78e0DQQgDIejhgDOCIMBisMVTBd+6VV14RBI5S7gbZHAuI/0ceABZGwCoIMAFglZ3ieQoE8GMILwCW6EDAWVpCefMeodYjxlFMTtMfTxABRW8up8IVLwb0CIjrciS1HjqKknr1aeaq76oop7zHZlHWzXdSXKfOlgJM5vBsBgJA9hYlEgQAxgyFBMDzuP1B1u7rr79e1GJXW+sZRsqPP/5I77//vjCeZeP8ffG69dZbRdZso3IUyOgbEwDGvUK2bdtGQ4cOVfQC8OgkyCB4DWg1Kqurq4U+wtCT0UkkuRs7dqyqJGcyOhUKAQAs1Ib64PsLT4YbbriBUlNTVW0ojOMtW7YIY/7zzz+XelYvrw211U206Afc4eHVgJAGJaPY3+K1EABqPBwwJggwhHb1799fc3UHJFdEDhWZ0A01iSRByLVr105KL7gRI2AGBJgAMMMu8BykEUD8P/IAsEQPAjD0bfHxZLPb/S7KWVxExf/3BhW8/EyTEn3ejROO7U7Zg4dR0smnCSIAxELBs4vInpJKWXcOjUgcfyg7JHN4NgMBgDWGEgpgpAeAB38cMv/zn/+IygVqXe599xAHehx0TzzxRBEL3alTpyZNcKO1c+dO2r59uxgLxn+oAuMLMahGJYDD/GT0jQmAUHcy8PPQUZSImzp1qvQgMGZRIvCqq66i4447jmJjY4M+CwN2z5499OGHHwrXa+iojCAGGzfeyISuRmR0KlQCAPNZtWqVSJSnxmjF9xgJ+XBT3rlz56DEBmL98f6AwQgPHjWiV3I+6AcIG3hryK7Ts0Z4MeHf/jxG0C9u+pHcETqh9tbfGwstBACeV+Ph4BnvmGOOEfv3j3/8g9q3b6/o7YAqFz/99JNIuLpy5Uop0gtjoQwj9hDu/TKCEBMuBSiDFLcxAwJMAJhhF3gO0giApUYlAJaWhwBK9RW8tIyK/7WSCK79fgRVA2JzD6e6nX9RXMfDqMPsJym2g7rES2ZAVubwbBYCAHhpiRnFc+EgADz7uWPHDnrooYekb+8irQcw8ODyCgPP6PJSMvoGPDgEwDitUOvS7juTk046SSSZg3HkHae/e/ducVMON3+Z237vfuHSDFf3M844Q/XCZXRKDwJAi3HsvRjc8oJAAW4dOnRo/AjvC/z57rvvVK8dD+gdshOKtxVuzpHc1KMbSPwIAggEpQwpCowQhw+iIJBoJQDQnxoPGN/x8Z7E2Kj04L1/njWCkNWyh+effz6hcoMat36UK4yLi0zeIE1Kyg+1aASYAGjR22+9xeO2EWwuS8tFoHb3Tspf/BiVrf8sIBEAdLKHjqSsmwdZLv4fc5c5PJuJANB6OA0nAQBcYQAtXrxYs5truL51CDdArPcJJ5ygS6y30rxl9I0JACUUQ//8jz/+EKEesi7moY8YuIdQKw/I6JQeBABWgPfPW2+9JQgz2RtyI7HT2/j3zBXeCAhBQB6RcAo8LHr16iU8TowgAEDirFmzRrzzQvFC0AsTrZUHuBSgXjvA/YQDASYAwoEyj6EbAnl5eaJsEUsLR8DtFiX78p9ZSOXr1zYDI/6obtRx9pMU00afrM/hRlvm8GwmAgD4ILYStbk//fRTabjCTQBgYnCF/uqrr0QCKC3J+KQXp6GhJ0YZdd+NdPn3nZqMvjEBoGFDNTyCG1nE2yPuO1IC4x/G9LXXXqvZ+0RGp/QiADzfa60J7PTE2eiQHeRvAImJxJHhEE/+EdzSo/yoEQQA+gQJ8O677xIqnaj1VNETBxj/jz76qCBf1QrKABqVp0XtXLg9I6CEABMASgjx56ZCADGMLNZGwO1ykau8TMT825NTQrqhR181236k/YsWUNXmjY3AtBk3hVpdfYNlgZI5PJuNAADYMKyHDx8uyAAZiQQB4JkXbtNeffVVkRAqkgdOz3xwuwYCRW2tcBmcldrI6Bv64BAAJST1+Ry3oDDAcSsaboE7NXIRwO0/lEoDMjqlJwHgwQmx3o888kjYvSjCGbIDjwfEs0NHjHx34Z2EsCkkmwQhZSQB4CEB1q1bJ/RPJjRB7+8G1gcPHOQV0CIw/kECsDACVkCACQAr7BLPUSAAhnjv3r2MhkURcNfVUum/11D+soVUv3+fWAWy+GfecCulnncx2RMTNa/MVVlJefNnUuma9yipxynU7uG5FJOVrbm/SD8oc3g2IwGAg+miRYsIda9lJJIEgGd+ICuQAGvZsmWGHqb94YEDIzJaIwN8165dQzK4ZPAO1EZG35gACAVh9c/iphelysJFUEEXtWSPD0WnjCAAMJ9wk3sXXHCBKL+H73A4BWQH3rVqkxMqzRG6gDKow4YNa7zRDgcB4JkXLnoQ6oCEfeEQPaoLYJ7w2gIRxMIIWAEBJgCssEs8R4EAXP8RAsBiPQRgoO9/YjaVvPd/ficPYz3rziGU9o/LNRMBlRu+pZ333UXtZ8yh1Av6WQ8krxnLGGRmJACwBDWhAGYgADywIwkbDtIwur799ltD9QfJuLB/l112GSFxVKRFRt+YAIjMLiGJHzLQw1vFiNteo0goGZ0yigDw7BSSBgM3/IE96JIAACAASURBVDEithzvLxjJp59+esSyv9fW1tK///1vERagR0hTjx49RLUBeIB4Z7QPJwGA/UOo1oYNGwQxa5QnDKojgOi47rrrCPH7oQqqBWRmZobaDT/PCIQFASYAwgIzD6IHArhdlHUt1mM87kMfBNz19VTw4lIqeH6JYocxrdtS9t3DKe3CfmSLVZdNFwRA4fLnqd2MOeRIS1ccy8wNZA7PZiUAgKtsKICZCACPPng8jUAGfPzxx8L1VY/EYmeeeSbhphBrxo2TmcpFyegbEwCRfWOAoFq7dq2Ik/7yyy9D1knoIwgolFIzgoSS0SmjCQDPjnlK+YEICBU7fHcvvfRSuvzyy+moo44yzfcYRADeu8uXL9e0Rrybbr/9dmH4+8tkH24CwPt9DPLmvffeI+R42LRpU0hfRNzQY61XX301nXbaadIl/mQGBW5GfJdkxuY2jIBaBJgAUIsYt48YAkwARAz6kAau+Ho97ZowUvQR1+kIssfFk7OkmOr27ArYb2zHXGozaiIl9epDtpgYv+2qtv5Isa3bUEx2DoFkOPD045R8ci9K7tM3pPnyw4yANwKoOoLQI7jbopwaymcVFhYSMrb73ip6SlIhDrR79+509NFHC7dgxPXL1pJm9BkBJQSgk3/++aco4/bXX3/Rli1bqLS01G+pPxisuOns1KmT0EfoJUqmpaamKg0TlZ97Y/fLL7+I73VRUVGzUnGe73JOTo4oodetWzdRbg7/bSbyzt8mgSzCewpG+8aNG8V7CrriEejDEUccIdaF7P649ce6Qsn5EC5lwdrwHobOo8Qfylvi//kr9YfSmLjZR5lHkDVYL74HsbGxhkwX/QJHFkbACggwAWCFXeI5CgTww40ygCzWQaC+IJ/2Png/OUuLqe2k6ZRwbPeGpH9uN9Xu2UUlq1ZS0ZvLyV1b63dRiT1OppzBwyjhxJNF0kBvqf5lGxW9/jK1Gfcg2WJjqHLTRko8/kSyJyVZByCeKSPACDACjAAjwAhYHoGYmBjLECmWB5sXEDICTACEDCF3EC4E4OKWn58fruF4HB0QKHn/Hdr/1DzKXfA0JRznv6xOXd5eyvvnNKr479cBR8StfjaIgKO6NVYNqC8qoD2TRlPOsDGU2L2HDrPlLhgBRoARYAQYAUaAEVCPAAgAVExwOBzqH+YnGIEwI8AEQJgB5+G0I8AEgHbsIvGkq7KC9k6fRDE5ran1qIkBXfmdxUW0a9wwSjqpF9UX5lPpR6uJnPV+p5zS9zzKvuteiut8JDkP7Ked4+6ltAv6UdZtgyOxRB6TEWAEGAFGgBFgBBgBYfiDAAARwMIImB0BJgDMvkM8v0YEampqCFl9WayBAFz0d48eQtlDR1H6pVcFnHTtzr9o15ih1HbCVEo6uRfV/L6D8p9ZSOXr1wZ8JrZ9R3LXVBNCDNIu6k9tJk4je0KCNYDhWTICjAAjwAgwAoxAVCHABEBUbWfUL4YJgKjf4uhZIOoiI/kWizUQKP/s37R7yhhqM2EqtbrimoCT9hAF7WbOo6Sep4p2bpeLarb9SPsXLaCqzRuDLpgJAGvoA8+SEWAEGAFGgBGIVgSYAIjWnY3OdTEBEJ37GpWrYgLAWtuK+P99jz5EqRf0o7a4oQ+QnK9y0/9o38MPUMcFT1Ncp85NFgkioOLbr+jA4seo9rdf/QKQ1u8yajthGtni1JUNtBaaPFtGgBFgBBgBRoARMCsCIAAyMzMNqzJg1nXzvKyJABMA1ty3FjnrqqoqUa6HxRoIeAgAzBYeAJm33kWx7To0m3zJmveo4JmFfgkAT2N3XS0dWDifit5a0fR5Rwy1nz6bUs+7yBqg8CwZAUaAEWAEGAFGIOoQYAIg6rY0qhfEBEBUb290LY4JAGvtZ/XWLbTzvsGEZIBCHDGUddPtlHXHELLFxzcuBkRBwfNLghIAaAyioOzTDwmJABFe4CwrpfT+V1D6ZQMCJhi0FmI8W0aAEWAEGAFGgBGwIgIgADIyMiiOvRGtuH0tbs5MALS4LbfugisrK6m4uNi6C2hhM3eWltCeKWOocuN/m6y8wyMLKOXcCxv/X/GqlVT40jOKBABCBeAF0GHeIorJyGphaPJyGQFGgBFgBBgBRsCsCDABYNad4Xn5Q4AJANYLyyBQUVFBJSUllpkvT5SobO3HtGfqhCZl/do++Cil97usEZ4Dix+n4v97nXKffIYSju0eEDYQAHunTxZEQXznrgwvI8AIMAKMACPACDACpkDAbrcLD4B4Lw9HU0yMJ8EI+EGACQBWC8sgwASAZbaqcaJI4lf2yRo68NQ8UbIPWf7bz5hDjqzsJgRA4fLnqM24KdTq6huCEgA7h91JuYueb6wWYD1EeMaMACPACDACjAAjEG0IMAEQbTsa3ethAiC69zeqVscEgHW301VdTe7qKrKnpJAtJrbJQjzJApN6nELtHp5LMV7kgHfDojeW0/4nZlPbyTMo/dKrrAsGz9xyCJS6bPTvMht9W2UnNxHdl+Wk3Fj8y9xS6CRaW+GgH6ptVFTvJifZyEZEyXai4+Jd1C/VTa1jzL8Oc6PMs2MEGAFGgIhDAFgLrIQAEwBW2q0WPlcmAKJTAZDQb/eUMWJxGdfdRNl339esZGDd3t20e9JoqvllGxMA0akGplsVzOKfqm30Ubmd/qyzkfOgnQzj2ewEgJOI3ihx0DfIv2mzUTw1GP81Pra+g9zUO5no+nQnOUy3AzwhRiAyCDhLiqnghaVU/K83ydEqk3LuuY9SL+zHyWYjsx2WGZWrAFhmq3iiOBq43W6m/1kVLIEAEwCW2CbVk6z+ZRvtHj2E6osKxbPIA5B122BKOP4EsrncJJL/LXuK6nbtFJ93nLeIkvv0VT1OS3gAN9WflttoC258nYcMPoeNKMlG4tb61CQ3nZLoamLwfVlho3WVDhqR5aR0e8v+SYDx/EGpnb6otFO5q7nWmJ0AgA4sLbTTH7U2OjLeTYMyXJRmdwvPhfUVdnqvzE6VXuuCR0CvRBfdmuES3gEsjEBLRgDeannzZlLpB6sOweCIoXaTZ1CaV+6alowRr90/AiAAsrKyKCYmhiFiBEyPABMApt8inqAHASYAolMXXJWVtG/mFCpb94niAuNyDxdJAGM75Cq2bUkNKlxEK0vstKHKJm56lSTRTnTCQRfwZLublhQ6qMxFNDrb1eIJANySv1Nqp5wYohoXXOibGsxmJgAw98UFDvq11kZZDhKEjq+L/7eVNnq9xNHEGwBrGp7ppMPjWjb5o/S9iZbPa//8nXaNGUp1+/aEtCRbXBzFdepCjpQUSujegxKP7U4J3Y5vCOOyKb+HQhrcoIdrft8hsKnfv6/JCGkX9ac2E6eRPSHBoJG5W6sjwASA1XewZc2fCYCWtd+WXi0TAJbevqCT91ctwN8DGTfcSjn3jmZXTC9wdtXZ6PkiO+2rbzhww637mHg3XZjqpi5xbnHTD8MQN8LfVNrpxxobVfm52YahyARAc617qdhBMJo9YmYC4IMyO31QbieXm+jEBDfdkwl/huayusxOH5bbm4Q1MAEQve9X35W56+vJVVlB5HKRq6KcSj/5kIpXrhCJWvWQuC5HUtbNd1LqOReSzWIZ0QMSAP0uo7YTphFIDxZGwB8CuPmHBwCIABZGwOwIMAFg9h3i+TUiwASACZXB7abav/6g8i/XUeWmDWSPj6fEE3pS0qm9Ke6ILmSz26UmjQNp4cvPUv4LS5uUDPR+2F8FAanOo7hRQT3RokJHo/GfYie6NcNJx8cHvsmFSfh+qV3cbNd5NVNLAODRhQUOOireTRen+GEUogR35ABYVXpIj81KAEAXniiMofz6BuAvSnHRlWn+9wV759EBtO2f6qILongPo0QVDV0GDN89k0ZR7c6/mo1jT01ruN0//gSK73o0OZKSyV1XS1XbfqSKrz6n6u1b/c4N5VrbTpreUN7VIh4BHAJgqJpFdecgALKzswnVAFgYAbMjwASA2XeI58cEgEl1wF1TQwUvLKGCV1/0a7SLW6Bb76LUcy4gW6zyrQlKBlZ8+xUdWPwY1f72a5NVp553EbUeNZFisnNMikb4pwUjbnGhQySqg8TbiG5Id9JpSXJu3D/X2OiFYgeVHrwkVksA/FrTEGsOT4NoJgCQH+GNEntjaIVZCYDPKmz0dqlD3P5DrkhzRfW+hP8bF+Ujut2ChD2w9MlmCw1aecXtJpAHB55+nCq+Xt/sWdyYt7n/QUrrd7k0IRxppDkJYKR3wJrjgwDIyckhm0XILmuizLPWCwEmAPRCkvsxHAH2ADAcYukBGm/sn12k+Exsx1xqPXwcJfc+U5oIcOYfoNpdf4u+4w7rZOmYUkWANDb4vtpGLxYdiuUO5vIdaAjveHC1BMCKYjt9WWmPekMTeRVeKXY0ekuYlQBYWugg6IRHmADQ+MVqwY95V2TxhkGm9Co8ApA5v+DFZc0RdMRQ24lTKf2SKyzjCRANaoA9yZs7UyQvhAcdi7EIMAFgLL7cu74IMAGgL57cm4EIMAFgILgqu6757Rfahcz9+Qekn4QbaPbg4ZR06umWuQmSXlwEGi4vttPXlYdcDbUafLjdRnb4HBU5APbU2+ipfDuVuGxMAERg732HrHUTLch30N91h/JAXJ/uojOT5bxBTLAEnoIJEEDFlZ3D7mw2ExkCAA8hoWve/JlUuua9Zn0gjKDDrMfZEA3jPlf/vJV23z+c2k2fzbiHAffY2FjhAcDCCFgBASYArLBLPEeBABMA5lGEojeW0/4nZosJwcUTyZ4STzqV6vbuFvkAfF34vWeedHIvyh46mhK7Hce3QSFs6fx8B/1WG/qN7+56m4jlj7fJJQGESYnEeP89mBhPK/EQwtLD+qgVPABAxDyWb6f9BxNBxtqIbmnlpFMSmQAIq7JYfLBQCQAsv273TpFF318ugeRefajdjDnkSEu3OFLmnz689BBOV/T6y5S76HkmAMKwZXFxcSIHAAsjYAUEmACwwi7xHJkAMJEOiIPFU3Op6K0VZE9KpnYPz6WU0888ZMwfjAktfO0lKv1odcCkfil9z6PWw8YSQgT8JYhylZcROWLInphootWbZyq+BEC3eDcNz5IpAth0DZ5kfgVOuTKAvhnkmQCIvE7srLPRkwUOQjlICBMAkd8TK85ADwKAguQSwPu849ynKBm/FyyGIuBd6pEJAEOhbuw8Pj5eVAFgYQSsgAATAFbYpRY+R5fLRTU1NVRZWSn+ZoksAiJL8qxpVPrxakq/4lpqM2ai/9j+g0RA/jMLqXz9Wv+TdsRQ2sX9KeuOeyiuQ25jG8QuHnhqHqX0PZ+STjktsgs26ei+BACMvuvTndRHMgmg97L+VWqnzdU2xTKA/mrIMwEQeQVhAiDyexANM9CFACCiqi2bRYiYKDXoIxnX3kg5I+7nUq4GKoyI/V8wi0pWvSVGYQLAQLC9uk5ISKDMzMzwDMajMAIhIsAEQIgA8uPGIVBfX09VVVVUXV1NTqeTQASwRB4Bbw+AjvMWUXKfvkEnhez+Ndt+pANLnqDKjf/12xZhBGkXX0rpl15FMa3bUMl7/0f1hYXUZvQEqcSBkUcl/DPwrU+PGYAE6JfipItT3XQoOEB5bnBz/7jcTsOyXJRu9+82jizz75YeSjro6ZUJAGV8jW7BBIDRCLeM/vUiAOqLCmj3uGFUve2nZsChTGyHOU9xGIBRKuV2U8kHq2jfrOmN3ndMABgFdtN+k5KSqFWrVuEZjEdhBEJEgAmAEAHkx/VFwO12Ewz/8vJyYfjjv1nMh0DBS89Q8TtvUscFTxNqPcsIiIDK//2H4BFQvXVL0EeQMCp3wdOUcNwJMl23yDa+VQA8IMDwPybeTbdluCgtgDGvBrBCJ9GrxQ7aXmMj2W9jsIoCpS4bra+w0eZqOxU5iapd1NgvCIx0B9HRcW66MMVF6EeL1LiJvqqw0f+q7LTfaWscA9gk2Yk6xrjp/BQXHZegTJSoyQHgj5TxN/8ucW4am32w/qKGBcqO49t1oNAA4LWuwk7w8Mirt9HlXiUEsf9vljhoW42N6t1EmQ6iq9JcdFKif0LWqP1FfoM1ZTb6ocZOqfbm+Srw+apSG/1Sa6fKg1PDXvdMdNMVqU5C9QZ/gjKan5Tb6a86omq3TRBnMs8F2zbs7LeVdvqm0kZ764iq3A3fHS365xnHs/6fauwi1AP9OchNGTE2OjLOJcp/to0heq7ILvbotlbq9UsvAsDbS8wXp7hOnQnEcWz7jho0nx9RQqByw7e0e8oYcpWVNjZlAkAJNX0+T01NJfxhYQSsgAATAFbYpSifo8for62tFUY/u/mbf8NR7zlv3iOCAMCBTo3APbHimy9p/8J5VLdrp99HM667mXKGj2U30SDAwgBYXOggGDD+JMVO9I8UJ52d4iaHmg3yaYsqATCkhSCsg2zk9LLL421EDp8p5DjcNDTTSWleA+OR90vttLbCTjA48Uiqg6hNjFvUroehVOk+1BGMm97JDWENsvP3jLGu0k5VrgaPCPSfaIMR1jCGJ0sCRuoY66ZbWrnE34FEDQGAXjZV2+n1YjuVe9nHiXai4+Pd1DvJRUfEuQmYhSJN9kRsi1sYr55VoPsEewPG3hJHbrq+lYtQMhLyR62NPihrMJrrvCDweHUgyeSzhQ3VHrwFfd/RykndD/YjVMOA/fUlJjxT9CaYYOa+UeKgbyoO7a0vtjCIB2c66XCvfQZR8VKRPSix5e+5YPuG+aGiBvJkYP/FPtgaSCbf7w36yY4hurWVk7rGBdY/fPJRmY3WlDeUooTutIsliiW30GkQNt57h35BBpiVAIht217T70Yo35eW8iyq8+yZPKZZAkYmAMKjARkZGZTIOYvCAzaPEjICTACEDCF3oBUBT2w/jP66ujrh5s83/lrRNPY5Z2kJla7+F6WccwHFtutAdXt20e7JY6jt+AcJ5f20CIiA0o8/oPwlT1B9QX5jFzHZOdTxsSUU3+UoLd22qGcK6okWFTpo38Hs7/4Wn+UgGpDmpBMTlW+7lcDzzTaP9jIhADBiXi6y03+r7MJQhBFzXbpLGMQe8TV08P9hOPVNdhFK2ikJDLpnCu30e62NMMrZKbipbkoe4Bb1mSI77T5YLg99IuThrkwX4Vben6ghAPA8jFaU5INbPubfM9FFA9NdAW+gldYl87maEACUDFxTjttpO5U5D3lfeI+DPYVxv6gAXhr+2Yo+SS66uVXDvui9v9inlSV2+rm2uXGL8TwEAIzrJQUO+qVW2TulbYybRmY3hLjsqmvQlQMB1uaNRYdYN43KCuxB4GmLfYenzMYqG8XZiM5OdlG/VFcj2YPPQX59Wn7IQwHPgkwZmO6kUwNUbPAk3UTbs5PdzXTaQzq8V3aoX1MTAB1yGwiA3MNlVJvbyCDgdlPl5g207+EHqG7fnmZPMAEgA2LobVABAJUAWBgBKyDABIAVdinK5gjDHyX9kNQP/2aj3/wbXPX9d/T38EFkc9ip1ZXXUebNd1LhK89SUo9TKOXcC0NagLOinAqWPklFK18T/WTdfjdl3TmUb/8lUYUx83yRPSgJABMON+FXp7noeK9bW8khGptpJQDWltvonTJHo+fAmUkuuvGg8eg7B1/3doQxjMp2CvfmQAIi5NliB/1VaxPeCP9IcVH/VP+kga9Bjz6DGXlqCADcRr9S7KD/VdooxkZ0aapLhDIYLWoIAMzlo3I7tbK7KdlBtKq0KSGCz4HdLzU2QonIkxLd9GtNw02zR/Av5Jm4PLXBzVzv/YWe4Ub/8DgSRMqasgavEY+AALg7w0lvlDroz1qb8Gi4IMVFubFuAsHxVaWdPvAyiPGcZ84nJbiE8V/oslGnWDedl+KmzgfJny1VDeSIN+lhtzWEPJyfHHgfvQkQeLUMznAGJJTgVfFMkYNKvTz04Snj7xl4aCwpdFCZi+iEBDfdkxm4yod3v2YmAEAYIwTA0SpD/mvhdlNd3l4q/3wtVfz3a6r5ZVsjaYxwsYQuR1HS6WdQyhlnU9zhR+jy2+GuqRFjFb3xClV+v4lyn1ymqpSeq6KcytZ9QoWvv0z2+AS/awYJDpf9knffporv/ifc9mOysinlrHOp1YCBDeF1tuDuQhin6M1XKf/5JQEr7gQCOu2i/tRm4jSyJyQo7gXwqPz+O6r4ap2Ya+2ffzSOB8yTe/Wm5DPOoaQTTyJbfLxif74NkFuoassmQonh8q/WN8MbWAHPotdeourtWwWBlH719ZRx5XWBx3O7qXbPLir78H0q/2odVf/6i5gzdCbx2O6iGkVSr96iL1tMDJWt/ZjKv/iM2kyYKoWJ7xratm1LdnuAWCPViPADjICxCDABYCy+3PtBBGDo45YfSf3wh41+a6kGDik777vrkAEQF0exuYdT8kmn6pLRGR4Ge6aMofr9eeJ2KNarIoC1kIrMbBET/FKRg35SiNPHUbJ9rJuuTG2If1crWggAxGPjRnyPlwEZzGvA1+BWKmnnGwqBmO+7MgIbSjBqn8h3NHHRx40tcib0TGhu5MkSADBQ4eWA3AZw+QfBAWMzHKKWAPCekz9CBAZxYT3RoIOeEb5u9ofHuemuVk7KiiERb2/k/mKuTxU05CDwCFzzYTTH2xDC4RQx776C0BgQY4i/9wiIHuQxqHfbxK37sX6+AyDUFhbYCR4lHoF3yJjswDr1YZmNVpc7CEd/7PtpAfIjePp7t8wh3Pq9v4H4Pt7rY+CjOgeSc0JkPG3eKbWLfAa9IhwCECwJYFq/y6jthGmExK+KgtCWX7ZR/jOLCGFnMhLX5UjKGTycknufqT6B7EGDsWTV21S86i3VcfTIc1P7+6+iRG7pR++Tu7ZWTLkZ6YEb++830r5HHwoYBoeSiVk33U5ZdwwJaODid3P3+BFU9cMmGWiatZEhAFxVVVTyrzepcMWLTTz1Ag2Isr6tR0+i5NPOIJuEMQzvv9IP3xOY1e/f19itt9dCfd4+2vfPqYKQ8ZWMawZSzohxzfZaXCw8s4iK3n5dGP3Qt7hOXcjmcIjqFLV//dHYFT6DZ2Ptrp2Udv7F0qSI91xsNhu1a9dO0z7wQ4xAJBBgAiASqLegMWH4w8XfE9vPhr81N7/k/XfEYcVXwKRn3TaYWl11PdlDiH3zJI2K69KVsm4epHjrYU0UjZ/1j9U2EQ9doJD/y5MoEK71ahLtaSEA1D7ja8xirriBxQ2vP/mywiaS1NUTCcMbN6lIghhIcEP8eL6D/vQKAwiVAPAOP4DHwu0ZLjo6yBz01oRQCADfZzE3eFFcleoUt+PeApKj3EnC8PeI0fuLcZYX2+nrykM3a5hfb4RWtHIFrXaxtNBBSJbpEfzrKJAXmcFd+n29UJDTYnS2i1o5musVwhVAUOA7B48CeKtAn4LJr7U2errALvI2eARJCocjT4FXKIr3/OHlAA+AYAJPmCcKY4T3QSRzAAQrA9hm3BRqdfUNil8BGJ4FLyylwtdeEgYcbsYzrr+FYLQ6snOEcekqL6PKTRsISWl9E8umnncRtR41kRBSpiSe236MVbV5o9/mwdzoPUYsbvJrd/7V7HlvAgA32bjlPrD0Kakb++y7hlHmrXf59WoA4QAMyKtCUsGLS4VHgLeg6kLi8Sc2mxduve3JKQF/b2t+30F582YKTGAkt7ryWko5+3yR98fmclP1z1up6P/e8EvOZFx3E2XffR/Zk5Kajet724/99RUP3s6CfNrz0HhCgkp/Yk9Kptwnn2kSiohn9j48RRAG0JvWI8dTylnnNSFSsOfl//mSDiya34SEkSFF/M0jNjaWcnKUdU1JF/lzRiBcCDABEC6kW+A4cPHHH2T15xJ+1lYAHLDylz4ZcBExrdtS9t3DKe3CfupvXYioPv8A5c19mFrfdz/f/oeoKjAR3i+z07rypm7T/rpFoj1/sfKBpqDW2EM/vjfEcKlGToJzk/0b6WrGQN9PFDTE20MOi224qVUywLYKosRO+c4GV/1TEl0iJ4G/5HxKHgAwAJcWOUSCQRiKgzODJxUMcXv9Pq43AeDvNjrQvI3cX8+YCFlAqIJHglWZ8J4nwgDwXfAIjOz7spwiVCCY4BYdt+meVsGe877NPye5QY+UBHoHEgoVFjzi73sxP99BcO2HJNrcdGeGsucOyAtIpAgAUSZ28WNU9PrLzWCAq7WMhxc8CPJmTRfu2JDkXn2o7aTpFNOmrV9oAxnVCd2Op3ZT/0lxh3UKuCU1v26nXeOGUf2B/UG3LRABULrmXdr76NSgxryHALDFxVP+sicbDXTvW2ncfnvnwmnUC5UVcQ4sfpwKlz/XZC1acgBUbt5I+2ZMFjkFkk7uRW3HT6XY3MOaYQQSouLLdeL323f+8PZoM/aBJiRA3a6/adekUVT726+KeCccfRzlzZ9JpWveU2yb1PNU0Qa6kLdgFpWsekuQP+1mzKWkHicHfN5ZUkx58x+lsk/WiDZaCQAk/0MSQBZGwCoIMAFglZ2yyDxxw48s/qWlpcLwZ4kOBPwdKvytDO5/bUZNpKRefVTFYZb++wNyFhcT3PmUYh6jA1HjVwHj4v9K7fR9la0x832gUZFV/J4Mp6I3gBrj3Hus/1XZ6I3iBndsJJe7I8MZMBO+mjF+rIGbt0OU+YMgkRr61lOCEQA7am30YlGDIeftFq/n+DJ96U0AyLibh2N/PWNoJQDgHQKix+O8L0sAKJE+nnmBIED4g8dIl9mrYG0uSnHRlWmHCARfzweUJ7ws1SUSY4ZYSMLvNPQoA1j90w+0c8zQJu7znsGC3WZ72rgqK5sYfYiD7zD7SUViGMQDbr8LEAvvJTAM28+YQ46sbL9rhsHoLCkhR2aW+BzJbvfNebiZQR/IiIangogrT0kVxmfBs09TwSvPNhkLBED7h+dSwYvLqOS9/6PkPn0p86bbKbF7z8bfyWCGdMYNt1LOvaOlflP171bGxAAAIABJREFUIABw878HRvrOv0Teg2D4eRbqr/wgPkM4gPfvOvYJLviO1DQRClrx7Ve0d9rEZvoCvGt2/Cpi/ts+OJMSu/cQuQH2z5vZhGjw1Q9v75OMa2+UClHEBcSeB8aKUAqtBACXAAz17cfPhxsBJgDCjXiUjocM/ijjhxt//M2u/ubaaLi71ez4WRyCYtu0U2Vke9zzcUDJGXIfOctKD8Y4rg5464EDT/bg4ZR06ulScYAoLwedkYkZNBey5p8NbqhhBG1XyA8gc3utxjhXiwzc6D8ttxGMr2Jn0/joQAapd4w0xpO9gVUzt0DGIDLIrwCp4SI6Lt4l4uVDLe+nZl7ebSNNAMjMW8v+hkoAyBryvvOXfW5ffUM4iSdfABL1KXkXBMMKJBLKRXrEX34GT0LPy1NdulT28J5PqAQAYrX3zpjs111bypB0u6lg+XOU//QTjdNqO3kGpV96lYyKERLiwfW7fP3aJu393UQH6tBZXEi7xt9H1T9+36SJ7C06QhF23jdYGLkeQV6CxG7HU8U3X1Cb+x+k5DPPCfhbh5touLx7S/yRx4gkgjE5rRVxCJUAQF6BvQ+NF+7zKNnYYe5Ciu9ypOK4wvNj4XwqenN5k7ZKXh8gUBBeWPbph02eg9s+yBKEcSSdclrjZ7W7d9KBp+aJPYbnYbspDzd8jmSJbrfwVCx4uYGAybx5EOXcO0px7mjgwV0rAdCqVStK8hPuIDU4N2IEIoAAEwARAD2ahoRrP5L6IcafDX9z7qw3m4/EQtl33BMwptDfCnCQyZs9gzJuup0SjurW2KRu724qeOV58SPtL4YPDeE6mD10NCV2O84/6eB2i8R/jpzWbPwbrD6IeX+t2C5KoAVygD4yzk33ZulzOy+zHNzVf1tpF+XR4EKPeeGW0+luKKfnkUAEgG+Mt9qba5k5+jMGUb7wi4pDIRZHx7lpaJZy6IHMeFramJUACHV/PVho9QCQNeR9MZd9ztcDBVUfLglQfULLvvqWV/TtI8Phpr7JbkF86UE+hUIA4Hdm3yMPUvW2H5stFbe07R6eR/FHdAkKA2LKd98/XISEQRK6HUcdZj8lFcfv6divB4IjhtpNnkEgApTEQ3iXfry6SVNZAgC35rvGDKW63TubPC8wmD5bsbwt1r57wgiq3vZT4/P+4twDrSNUAsA7348azwPMB4kaEU7hK0p5H/zNGWvOvO0uVTmBcFbZO31SY+hIqyuuodZjJ5MtJlZp28mTiDgmK0dTEkAuAagIMTcwGQJMAJhsQ6wyHdzW4ra/vLycS/mZeNPc9XW0f/6jVLxqZeMsweqLOsydOkvNHD+qJatXUdrF/cmRlt7sGTDySNZU+lFgj4CUvudR62FjCSEC3i7+OCTlP7uYWo+e6LdvqQlyI2kEYFAgJOCtUv/13QMlf/MMoJcHAG5Mkd38m0qbuEFHpv+j4lyitFymw01PFjgIngseCWTYe8dIo613bXppUBQa+hqDMLQQj13slSVeqfSgXnMJ1I/ZCAC99tezXrMSAL66obX8XjD9ABH2erGdNlTbG8to+rZH8suTE910RWrw5IZKehiIAEg95wJKvfhSSuh6FDnSWzUmjsPvS93ePYIExs2vJ+u99zhwd4cBiN+dYOIdu+1pJ+vC7d2v6GfuTIIh6y0oWdvu4bkiKVzQedTW0r7Z05rFncsSAM7iImEEeyclVHeT3vw3G/OVHT8UAsBjBFdu/K+ACF4H2D9ZAQkE8sM7mz+eRVlD5GKAUe9P/M0ZlwftZsyhmIyG0AwZ8cUeOQDgwZBw9LEyj4tkkrV//KaJAGjTpg05HH7KkUiNzI0YgfAjwARA+DG39Ii48UeMPwx/lPVjMTcCfm8zHDF02MLnKPHEk/SbPHI//L6D8p9Z2Mz9snEQR4wgEbJuvYtiOx5G+LE+8MQckVUYGZtZwocAyga+WGSnrTWHEp15Rg+WyTxUAgDjripz0P8qbeKGH4bLWUku6pd66AZTzRi+BIBMpnS1KPu7DR6Q5qJ/ldmb1HIHMXBDupNgBIZbzEIA6L2/HhytQgAcGe+m0Vn65qDwYIAKH2+WOgiZ/gNpWIqdqH8IOQICEQBa9BlkL8LAQB7YYpVL/tX89gvtGj2k8fYfY6px//eeY8V/vqRd949o5pmGWPbUC/opLickI9oPAdCsDKDCDPKXPSXyBXiLLBahzF3s/313C9zUXhRgrnV7dgnyo/bP35vMXSmEwd+cZffKeyBUREAsf8V/v2n834kn9KR2Dz1Kse07Ku47SBtUNWgz7gGyJyQotvc0gOGPCgB2ibKH0p1yQ0bAYASYADAY4GjpHjf+cPPnGH/r7ahvCT9kVAaz7u82P+TVud1Ute0nyn/6MfLcIgTrE54B7R58pOFGiUUVAsj2XeokGqHR4IABvrjAQShJ5i0wIkZmO6lDTHMzQ41x7rsYZN5/taTB8wAjHhvvEuXykJjNW9SM4UsAtI9pqAKAMAK9JJA7+J46otdLHE1CFVCbHmUIUYYtnGIGAsCI/fVgaBUCINNBogxgtp9ygXrog8eD590yO+XV+w/lkS2R6G8+gQiAnJHjKen4E6l6+1aq2voD1f75h7jl9c76DgMr7vAjKKnnKZTc+yzxb5SZkxV/lWZkb719x0BGfxiiyPDvLbIu4aEY0f48ANQSAP7K7oaDAPBHPMjuX7B2SmRCKHh7jyvyEDw1V+Qo8hZ4fWQPGUlpF10iRUapXXNcXBxlZmYyAaAWOG4fUQSYAIgo/NYYHNn8y8rKxM0/l/Ozxp75/iiWr/s3Ff/rLVEOCTWFA7pj6pSMDwkDK//3H+ER4FufuXFujhjqOPsJVS6G1kPfuBmDAPi9hgLWJ5cZeXe9jRYWOKjE69ISJfRuy3BRz4Tm5czUGOfe439baWs0lmH890p00a0Z/jOZqxkD9de31RwiMBLsRHdmOJskUpPBIVibYPHgq8vs9GF5U9fstjFuGpbppCx52yfUKYoyiAibwA08BCEVt7Ry0imJykSE77N4Xm0uBaP21wOMVQgAlPK7Ks1F5ycrlwIMddN/qrYJL5Q9fnJ6gATon+Kkf6Qq77/3PELJARDKenxjt9GXmrh337ERiuDPjV/kFEAyPQW38lAMUqsSAM2S8TliKK7TEWSPiw9laxuedThEMr/EY4/321coePt2GMj7Q7wX4ZUy6F5KPedCssXrsK6Dg6MEIJIA2pCIkIURsAgCTABYZKMiMU0Y+xUVFcLdn7P6R2IHwj8mXPf2/XMqZd50ByX3PjNkthzxmBXffEn7F86jul1NkyJpzbYbflTMOSIIgM1VNro9w0lwfdcqvon09CYAUCLtmaIGbwWIUg13NQTAmyV2WlfR9LofxMXgTHUG2JZqVCCw06BMJ6X6eA8EIwACJWlTSqaoda8CPRdJAsDI/TU7AQAC7Yl8B5V7qVuHWDeNylIXiw89QjnJjrFuujBFXnfx3KZqO71VYm9C4gG37BiikZn1qoioSBEA/hLnKd0aK32H/HkUIGs88t8gIV8wCcUgtSoB4DvvUPFX2h/vz0PB23ccEfY4byaVfrAq4BSgB5kDbxXVJfTwPkQJwJSUFCYA1Gw6t404AkwARHwLzDcBT5w/jH9k9mdpOQh4Z/FVXcovCEy4XUCiwMLXXmqomZyUTB1mPdGkvE/LQVmflYIAwM1rqInHPiiz0/tl/8/eVYBZVa3tbwqmO5mhhg7pELsVC1QMkOv9sQABwQALRdFroYSEYF65CtcWAxTbqyAgDUMPMQ3T3ed/3j3uM/vss3ad2OfMzFrPw4NyVr5r7b3X937VLPW62gVAnKe46uFBFpoUpewnbYQAkOd5xxgI0HdvdCP1kqRTU0McrhCLC/wo0pdocrT9vLQiwmO+S/J9KVcStFDLysE1J6C5F08SAO7cX28nACobiRbm+1G2k3sPAmp1sZ8QxO+8kGYyD9jiPN8SoU4KwPLjjSI/OiKxhlEj8pTOn6cIgKrdO+jU9LtsfPadFUBZZvRYtx63AmcE0pZKAID8F7IX5GYLx8NZ/I2845zBmzVOQ0kxnX7tZbtAjvK6vmHhFHnjrRR103hDmSak/UDrD+0/rAB44Qi0JAQ4AdCSdsvNc4WWHwK/KPhzc383A+6F3bMuTUGDhlL8tAepfZ/+TqXqg39ewb9XUcE7KylizM2U8OCjTlsYeCGEpk1JFLwi/Iimx7B99vVM5v1iX9pU2UwAdApo8qOHACEvRoRztGUJSFqEhZExEBBtSaE/5dfbzlSvGb6owd9R7UvjIxrp7GB7QUuLAMDIci04/s3MoICeIgDcvb/eTgBgfmuKfel3yfODf4MJ/hUhjXRtONvNRXpacYaXF/pRPfnYaezxjGfUkq64FsiaAZeYgr85LCNuIOJ8PEUAMMd1Mlit0lo4AcD+KsgJAGdcMPR8d6R1XE0AoG9YH5ZuXE/5K5fYxKpgzc2nXTuKmTSFom6ZSL4GBXkEAIyKiiLEAeCFI9CSEOAEQEvaLTfOFcI+/Pyrqqq4n78bcfb2rtWCACFgH6I6C+aTDvq6IYhU9uMPUIdnF1BgvwHeDodXz0+qeXXU5Byaw0UF/oSAdijwYb46VDmXOUs4Rw5yJQ0lqz4C5IFgUPKWzG9o8meXCvVSn3QI7RDTxYRLH5b40m8V9tkMuraz0OToRgr3ZbtHSNOrgTBQMtvWQwAAO6kfvHhwzAoK6CkCwIz9BZbeGgMAczte60MrC/2oTMYd4XwPDmoUiCV5oEvxfJyo86HVRU0B/S4IaaRbZZp+POPbK31oQiSbnJK/oKTuPC3JAsAZYV3pJe1Mn84IpK3FAgC4Jv9rIYVefLnbv4PO4K01ufrCAipc/RYVf/ERM02ltD1SDyY+9oyujAFiOwj+IAB4CkCtneC/exsCnADwth0xeT6iuX9paSk1NLgnfZHJS+LDOYqAxUJnli+kwjX/Vu7Bz5/CLriYYu97gNoldzQ8ElwMkKInbvpDhiJEGx6oDTSQEgAQNgYFNgXWg+ZZb5EHsevcrkkQVuqj1tJk8nyqrnmQPu0tggWC+C8gFaCJHB5soUtCGumVM350XFIfmkkINCOD7LXtSHW29u9MAdI1nBPcSBMjG4X0Z2uLfSkxgIS+UaBBBWFwpsF+4RC8zg5qpHNDLAQhH+1z6n1oc4UP/VnlKwTNU5sP+tdLAKCup4ICOhPIz5m2wNPd++vtBADmp0RC4Tecr57tLXRWoIW6BlgE8upgjQ/trvaljDqiBgsJZ5MVOFJ8xvVatLxb5Efbqpqeg5YUA8AdlgesPnkMAOUvg9wCADWjbp5AcTNmu/1b7U4CQFxxff4ZKv5kDRX+d7UqEdCuY2fq8MJizTgRYr+BgYECAcADAOq9dfB63oIAJwC8ZSdMngfM/RHVH2n98DcP8mfyBnjhcELwnBefptKN32jPzs+fIseOo5h/3qvbdw6Rmc8se4Uixoyj9t16ao/Ba6giIPe9RuUYP6KbwhtoYJBFUcOOehDcPi/1pZ/LfUgU3SN8LXR3dKNmCjt55H0IOFeFNtIVYY2CH/x/i32FoGizYhsJfbJMpNEGlgNXhzUJ8Ughh2j6CKqG9INoj3SBYonzs9CNEY20rdKH0mp8aFJUoyBQiYWlfddzfPT46v9Q7itgJY4W6GOhqTGNBKsLecG/vFXkRzv/FsLE3zsEEE2NMhaQTc/8xToIBPdekS+BoBHLFaGNNDZcO6AciwBQs+qQz8uM/f2i1Jc2lje7qcCqA+n2EjUyLchjRIAQuj+mgToGqAfNlJM+Wub0Sik19eyhmquIjZVPewvdG6UcXFBKhOFcsywKtObjDkFca0z8Xn34AGU9MIXqiwptqkdP+D+Km/agQxZnrLXwLADKu1GXnSmkTgQRIBYBr5eW6v7G69lrVh0zCABxXBABhe+/o2oRYCQ9MYL/hYeHO7p03o4j4DEEOAHgMeg9NzA0/dD487R+ntsDbxxZTMUUes75FH7dTWSpqqSyX36ggvfesIvgL85f8J274x4hkI5fZJTmspAeUGDKHXQh0BygDVVgEQBYPi7/kX4WGhxENCSwkRCVXNTow6z+r2pf+qPClwobmogAFGgY74xqFKKQa5UfK5oE4kaFqnKB5mRdk4m0NNUgaww/stCFofCdbhA0+tLAamJ9CGLXhjUyI6VD87m2xI+qtWVeoTvgBJ9/WBaoGU28WegrRFoXi1aqN1ZqRbSFdcXdke5JD8gSwrWsOcT17K72ESLQQ4gVi962qO/u/cW0kKpSmu4RZ0xP9gs5LjhjMLOXBtpjncUvy/zouzIf6/OhtefoA9YkbxX60eHa5nZazxLWAfeZUYzYE2grf8aj/Cx0fbhFSKMpPbN4lt8ubLK0wb/3bGehKSqWPErz8hQBUH/mtCB81hw5aDO10PMvpqR5LwhBY40W1loix4yj+IceJx//ANXunBFIW6oLQGN5GWXPfUiw0JOWxMfnC9HyHS2NlZVU+J+3KPKGW8k/PoHZjTN4Ozqv2qwMOrP0FSr/7SdmFx3mv0xhl41W7Z4HAHQUfd7OGxDgBIA37IKJc4DQX1xczM39TcS8pQyFiwvS58TPfIT84+Kt01ZL5WcVisLCCdoapSA6CADYUJBPfnHxTgUSbClYmjFPCAfIBY689/B3h5C6pcKH4FcsFebU5gKBemhgI92k4qcsb6+m7VQS0LWEcwQyvDW8gQb9nbeeJdAG+hKNCWukC1VyrGPtcBHIZORGl64DmQ6uC2+k8xUEL9SFf/uP5T70a4Uv1cnIDghiN4Y3Uv/AZnJF7H9fDfy6bVPDib9hnbB6gABnxFVDaQ+h9f2qHH7iZLXkEOsKgmB7i+CDjtSLrH3cXuUjuC1IrS1QD21BBgHvXoEWa7wFpXm4a38RZBAZKv5X6SuYyksLrEIgzLPmh3ZI6/hTha/ds4C9uyaskYYG2e8d2iGtJNrhv6Ul2Ldp784NVt47ONFhvr+U248rxw7WOuMjGqivSgpPJZIPz1mCv4WCfIiqLEQ5cCUgHwLBMSqE6NaIBs09Y+2lpwgAS30dnX71eSpe94nNtPyjoil50UoK7NnH8Cu1/OfvKeuJB23a6RHq0MAZgbSlEgD4Rp9ZuoCKPl5jgxli/iS/9BoFOODyh47g9ndmxSJKfnmpom+9M3gbPhiSBlhz6Xdf0+nXFlBjWalNV3rIIhAAcXFx5O+vYYrkzCR5W46AmxDgBICbgPW2bqH1h7k/Ivzz6P7etjveMR8w9bUZJwTzfB/GB02Iqvv9Bsp/YxnVn85lTto/JpZiJ99P4ZdfTT7t21vrVGz5gyq3/UmxU2a63Z/QO9B0/ywgHJQ2EM2IsY3dgf+DthRa/pN1RGUNzcIhBDuYsMf5I0CZRTDDd0QQBQnwdakvba70oUpLk+CR2p7ohvBG6qJgRQBT8y9LfehobZNwhLnAlBuxAq4MtQ2UVtroQ28X+VJ6rQ+RRbtvKdqQE0GMQADE+qstTbpSCE1Y9/CgRtV1s0zi1XYTwvUDf7s7KAlsrPbSdkZPizwont72YgaGV/P9hMwFeos0CKNSG1fuLyu4oNpcEVjyodgGcnTv8BzB6gRafD1FK5MFzi/II5BysHwRCSQ8a7C2OT/EQiODGzWFdJwnCPdwd0Ggzox6X6pssFAN+VgJEWQcCPOxUJ/AJmIjWoyOqWchsjqeIgAwjbIfNlD2U3PsZg1COurWiYZXU/Th+3R6yUvWdvDtTln4ui5B1hmBtKUSAGp7ED76Okp4aC75Bgcb2geQ/tjTgOQUSpg9VzHrjzN4SyckuDG+8hxF3XgrIY2xrmKxUMn6dZT74jM2aShDRoyiDs+9Sr6hYYrdIPBfQgLbqkHX2LwSR8CDCHACwIPgmzG06OsPwR/af144As4i0FhVRSVffCQEC6wvyGd2h2BLkTfdSkG9+1NN+lHhA9vhmZeoXZdUZ4fn7TkCHAGOAEfADQh4kgDAtyTnydlUuesvm5U54ofOsiiIm3w/Rd9xty73M2cE0pZMANRlZVDmg1OpNuOk3ekKv+pain/oCfILCdV18qBQyHv1OSrduIE6PPcKhV14qWI7Z/C2IwBefJrad+2me6/RHnPNfe4JweVRLEEDBgtWC37hEYrzDgoKEgIA8sIRaIkIcAKgJe6agTmXl5cT/nCtvwHQWkFV+NrX52YLAX0ggAd07EztOnUhaEFY2n1HloyLTvFnH1LB6jc10+vE/N+9FHPnVJeN7ch8eRuOAEeAI8ARUEbAkwQAZlW64SvKef4pG00s/j3+gccoatx4XcI76stjChg1Y3dGIPVGAiDlleUUcs4F2kffYhFS5p1Z9RqzbtCgoRQ3/WEK6tNPdS+Qeu/M8leF/QwZcQ4lzX9ZVZB2Bm8WAQBLRqPBCwvee5PyJeuG1UPiI08T4hwplcjISAo2aBWhvQm8BkfAHAQ4AWAOzqaOAq2/GOivurra1LH5YJ5FAGb6QuC+1W9R7bEjdpOBZj723ukUfvloRXM8oyvQiqpr9PJldHxenyPAEeAIcAScR0CJAACBG3vvDOcH0OjBqjXe8JVNTaOp2Yo/+y/lvfKvpj78/Cnx0XkUcfUY3QSCMwKppwkAuSALCOCWF/PPe2wwFbP+hJ53oU2wu/q8XMp85H6qOXyAvVt+/hR67gUUeeNtFNi7L/mFhQu4wuoCbUt/+FZItweLDt+wcEr+10IKHjZSdedZeOsmLSQ9SzMZxd49TbAC0KvwQPyJvJeesfaW8PATwhrVCsz/4QbAC0egJSLACYCWuGsqc4bwX1VVJWj96+vrW9nq+HLUEIAgfnrxi1T200ZNoMBux98/h/wiIjXr6q2gFFU3dupMipl4l+7Ll97xeD2OAEeAI8ARcB0CCNiGaPzy4kw6PqOzQzq6rMcesMsIEDx4OCGIn19MrGqXsHjLfmyW1Yw94vqbKH7Wo+QbGKhrKkrB8Dq+9pamIIsB6osKKOvhaVR9YL91PL3pB8UGJV9/TrmwhJCUhEfmEQLTaZWSDV9R7rOP21STEyhQFCBGQsXm3wXtPGL3SEvlX1uEAIrywHhaY8t/j7lzCsX832RNIZxFAOhdr3RMKQEA8iFp7nMUet5FmncP4JG34DkC7ih6lBYI/Bcf3xws2Sg2vD5HwNMIcALA0zvgwvF5ej8XgtnCuqo9dYJynnmMqg/s0z1zRwP7qA0A14Py//0sXF5weWjfsw+lvPQa+Sck6p4Xq2JxeS3NWLmT9p0ocaofsXGXhBCKDAmgfp0jaFC3SBrYNZJiw9vz7IQuQZd30tIQYD1f827vR2NHJbttKZ4Y022LaQ0dq5h/O5OOzxFo5EK82Efw0BGUOGceBXTsxOy2Km0f5T3/pOD2hhJx3Y1CVhsjwevEdLj4jkmLXoG0+vABynpgCtUXFVqbw/IOAQghWOopLC2+XhKGNT7GhEAcdulV5Ne+PZVv+o1qs7Mo5aUlbNcAi4XKfvyWchc85zAJoPd+oUS4IPWgWuBAFo5SAgC/w3w/fuYcIY2hT4CyKb8N4eHnT0mPzyfMX62EhIRQRIRyfAA9+8zrcAQ8iQAnADyJvgvHRoC/oqIi7uvvQkxbSldipF2YbxoqOj90hvpEZYuFij5ZS6cXvUB6zOj09O9qAoA15vn9Ymnqtd2pd0p4iyECqmoa6PPNWXRu31jqHG8sQrMe3HmdtoGAJ4RxT4zZNnbTsVXWHDtM2Y8/yAwA5xscQolP/ovCLrhEU5vq2Oj2rWAJkPvCPKrcvtXmRwh1kWNvptALL7UGlUWsm5Jv1lHpd98I8QNQB0H/IseNN+zqhu9o1qOz7ARfPb7s0m+ffEV64xjAki977kNUtWenTRd6yXRBm73wRSpZ97HqVmhq5y0WISBj7rNzqS4329C2Rt1yO8Xee78u4qXm2BHKmj3dbgwQFrD4AO56P8hyAkCcNDICwAUieOhImzlZamqodOM3dHrZq8J+Y8zE2XMFokRrzJiYGGovyXRkCCBemSPgBQhwAsALNsGZKSC4HyL88/R+zqDYctvKfSaF6PvX3SiYKgZ06kwNRUVUuW0zFX/9OTMmgJ5UN46gg0tUwZsrKOnZBXbmhY70ZwYBgHm18/elx2/rQ9eN7EC+PvrTpDmyJmfa1NU30vq/cmjZl0cpwN+Xlt03hFITQ5zpkrdtwwh4Qhj3xJhteIttlg6tKzTd1NhIjRXlNn7bihj5+Qsa9chrx1rzufsEBuk2rXcEeyH17Mb1lL9yiWLGGZt+/fwp7IKLKfa+B6idzrz1sFprLC+jxqpKqtq1nfJXLVUUeCGMQrgN7NWXfEJChbWLWEKARLabwg/eZQfF9fOnqJsnUPhlVwn4idiJ41NdHVWl7aXCte8J82AVCLLR4++gwP4DBd97EDOsAqVAzrNPUMXWTXY/C+TI1FkUedN4TdN8NEZAv4J3V1LxF5/YBWeUd477B4iXMMQYYqQSRn1xvSA6YGUhxgtgrQNzjbplIoWeeyG169yFfEPDVeesRABI+27XuauAm6WhgWpPHLPuVegFl1DcjId1nRuY/0dHRxP+5oUj0FIR4ARAS905vJjr66m0tFRI7wfff17aGALIXwtfwRfmCRqPmElThI+lb1CQHRC4SKHu6SUv21xO/KOiKXnRSgrs2cfaRswgUJeV2fRvfn5CBgHBT1CPUPy3KSly/4ZdNtolm2IWAYDJ+vv60NwJfen6kcm6luuSBRroJONMJT39wX7acbRIaJUUHcQJAAP48ar2CHhCGPfEmHzvmxCAxhzp3oxqduX4JT4+XzCvdneBprZy9w6q+OMXqtixjWpPHLcKoxDokPYt9PxLKHjEKMOEMyton571iGt3FEuxvaPjR0+8i+Lum6U4VaTrLfvpOyr+dC1VH0wTcIErR9Ttk3QJufKOEdSv4s/fhRhDCBAopgAGmRE0cDCFX3qVoGHJ0QdhAAAgAElEQVT30dCKO7regMQOghuFWiphgQB46RkCUYK0gzVHD1HVgX1UnbaPGooLqTYzo9myw8+fAnv0pNBzL6LQiy6jdl27kY+vr56tJ6T/QwYAHz33IV098kocAfMR4ASA+Zi7ZEQI/SUlJTzQn0vQbJmdiKZzDRXl+oLdWCyCRiD7qTk25o0dl79DCLAEwb9iyx90ZsUiprUA/C9jpz6gmQIIH/iijz+gqFv/oZr6xwjqLGHhssEJ9NCNvSgwQN9HWxyvoKyWTp6uoN/2nqGf9pymskr7YJkwp180eTB1TfA+rfpfRwrpniXNubI5AWDkJPG6LAQ8IYx7Yky++xwBjgBHwBkEIPSHh4cTYgDwwhFoyQhwAqCF7R40/UjtB80/gv7x0jYRsPr5ff25oRRHMFdEnt/8t5ZbgYMmIuySKyn/jdeo6KMP1AH186e4qTMFSwO96XVcsUMsYWH0sCR6akJfCmzneBqekso6emNDOn306ymqb7S1opl4SWeaOaYH+fsZIxhcsV61PjgB4G6E217/nhDGPTFm29tZvmKOAEfAlQgg7V9UVBS1a6ccVNCV4/G+OALuQoATAO5C1g39iv7+SPHHTf7dAHAL6lKIWvvoTIoaN55i7p5mSBivy8oQzD9rM04KK05ZsIxKf/qOSmW5lxXhAAkw5X5CVGKzbOTdRQBgjfUNjfTmt+kCESAtsAJYdt9QSom1d6nw5FHhBIAn0W+dY3tCGPfEmK1z9/iqOAIcAbMQgOCPAIDc/N8sxPk47kKAEwDuQtbF/Yop/qD958K/i8FtYd0h8F/uc08QUv8lv/QaBegMdiQuE76BSNOHND8IYtSua3dD6QPRD6LlJr+4WHAdMKO4kwDA/GEJMPut3bTtcHPqJvz7a1OHELIDeFPhBIA37UbrmIsnhHFPjNk6douvgiPAEfAUAqGhoYILAC8cgZaOACcAWsAOQvgvLCykurq6FjBbPkV3I1Cx6TfKfGQmxd8/W7AAcEQLf2bFYip8/22nphp+xTWU8OjTbo0CLU7Q3QQAxnn7u3Ra9lVT/mixTL+uO911ZapTOLm6MScAXI0o788TwrgnxuQ7zRHgCHAEnEEgLi6OAgICnOmCt+UIeAUCnADwim1gTwKafjHYH/f3d91GVdc2UH5pLWUVVNp0GhroT53iQwh/e2tw14bSEsp5ag41lJVQ8ktLyT82zjAwltpayn3paRuTf0QIRtA+CPV+sXFCNFxE1K05cpCK131iza8sHYyVQcDwZHQ2MIMA+GFXnmAFIC2TLu9K94/poXOW5lTjBIA5OLelUTwhjHtizLa0p3ytHAGOgGsRQNq/+Ph413bKe+MIeAgBTgB4CHitYSH8V1RUEPz94fvPi+MIVNbU057jJULU99/2naGsgirVzmLD29OVQxPp+rM7UPcOoV6VDx4peLLnPUIxt/8fxU6+3yHtP0iErDkzqGrPTgGH8NHXUdy0h8g/OkaJiaLKXX9R7rNz7dJGJTwyjyLHjHN8c3S2bEkEAGIKHMgoo1/2nKathwvpcGYZ1dY3PcPJMUFCZoHLhiTQuX1jCWdNT3lt3RF69/vjeqoKdeTEBUiv+WvSaMNfOdY+HCE3vticRc98sN/aR/8uEbR0ymCKDLUPiJSeW0HTV+ygnMKm501at6qmgT7blEnrNmfRkexyIfViz5QwuqB/HF0zIomSY4KtJJx8zHm396Oxo5Ktc6ipaxRwRl8HM0qtzzew7Z0SRuf1j6NLB8Xrxlo3yDorIkNrfmkNbTlUSFsO5tPR7HICNuKZkJ6LoT2i6bx+MZSa5Nx7p9FiEcb5bnuuzRmU4gxMxHFcIYy7e0z5MyCeA+B7MLOU/v39cdp8sEDI6oG9H5gaSWNGJdOIntHUXiNTCOaenlNOv+49Q5sPFNDh7DJrdhD01SUhmC4aEE+XDIynxKggpwhi6fdo25FCOpFbYQ1AKo6Fc4D3Q5+OYQ4HITVrHPExcMd7T+kRM3ttOh91Xq2VIxAWFkb4wwtHoDUgwAkAL93F4uJiqqqq4v7+Du6PeBld+8spWr8tx+aybaRLCC33XdOdRvaO9jgRgLy7OU/Opsq9u6jja2847H9ftXcXZT4whRorKyj69kkUiyCCGrl7gVnlru2U89Rsqs8/Y4VQKxexEazV6ppBALBcAGbf1IsmXNxZ1zLq6htpw1+5tOKbo5RXVK3ZBsLYRQPjhUwDKbHBqvVbEwFQXFFHc1fvpf0nS5lrBi7Lpg2hkb2aCCklAgACx/ptubT0yyOCgK1W0OdN56XQPVelUoxO0kVzAzUq4B2042gxvbHhmF1sCa2+QTzOHNOTzukbY+i9A2E47VQJLfz8MO04WqQ1DF08MJ4evKGnYPU0Y+VO2neixNpGTrQodWbWmCwC4NoRSbTml1O0dN0Ruywe4nyvGJJAT9/en4La22cLwR5tSiugJesOC4SJnjK8Z7TwzPbtFGGICADpteaXk0KwUSn5ozZmQlSg8P0ZPSyRAvz1ZSMxaxxx3u5878mxMXttes4Dr9N2EID2H1YAvHAEWgMCnADwsl2EqX9RURHV1tZ62cxaxnTEy+iSdUcMX7rVVnj54ASaPa43xUXo09i6A62Srz8XgvfB9D5x3osUPGykYKpvpCAN4JkVi6jov6sFzX/CQ3PJN1hd+LT2b7FQ0Sdr6fSiF6z/1FoIAAiQj76zh7ZLhCYIja/PGErDekRrQpyVX0XPrNnv0JkLC/anR2/uQ1cNS1QU9loLAfDUhH708scHCW4MSgUC1oK7B1JEcJOfJYsAgFCHeA0g+IyUbkmh9PKdAwTNtztLeVU9vb7+GDO9pN5xcf7uGd2N7ryiiy4tMASxD34+Rcu/UhaGWWND6zxrbA9a80uGQB6IRQ8BYOaYLAIArlrPrUlTFP6xlhcnDRAsuuSlpKKOXvn0IH29tdkqxsjeTLuuB91+cSddgjneDyC9dqUX6x3Cpt6oPjE0/x9nUWy4euoxs8YRJ+fu954UBLPX5tBG8UatFgFE/W/fvr3wB5kAfH19hUwA4p9Wu3C+sFaLACcAvGhrEeSvpKSEC/8O7klBaY2Qzu3T3zNVL4QOdk8QHp6Z2I/6dY5wtAuH29Xn5VLmI/dTzeED1j5CL7iEYu+ZTu1Tu+t2BRBTAPoEBVPKS6+Rf4L9xVhtkvIUgq2BAFBKAwgN3+LJgzRJH5gOz3lnDx3LYWsQYfYfGdokzOYV1TC11RD2nritL10/qgOTBPhpdx4dyiwT+sgtrKYvt2Rbtykk0J+uGZ5kHQM/9EoJo0sGJljreIMLQFJ0ECVFB9popiF8JkS1p4rqBjqRVyHM97Fb+9At53e0zl1OAMwd35dOF1fbpW3U+3BBmHph0gArwaC3nd56ME9+4cMDioKluGb0Z7H4UEZ+hdXcXD4GzsXzkwYQCEi1onSGxTbimFrjScfQIgDMHlNOAJzTJ5b2niy2YgesuiSGUDt/PyumSs8wYsA89Z+9grk/q0j3qLi8TtFt7O6rUuneq1JVSYDCslp69N09THKwnb8vpSaGkJ+fjzANtbFg7YBnI7g9WwNp1jgiXma898SxzF6b3med12ubCEDo9/PzE6wBxD/i/4vEQNtEhq+6JSHACQAv2a36+npB888j/Tu2IftPltC89/crCmHSXnHpgmn/wK6R1KtjGEWGNAlnME3ee7yEth4qEPySlS6G//rnWTSil7ZW2LGVMFoxNO/WWn7+FH7lNRQzaTK100oHaLFQ4eq36MxbKyjlpSUUcs4FhqcoTSGIxolPPk8Ro68z3I/RBu5yAYBJ6fs/n6Q31h+zI43m3Nybbrugk6qZLwSJx97dY6fRhgBx7+hUumJooo2gCQsVBJ/89I9MWvPzKRtTYL3CniNBAL2BAJDuOcg0CPIDukZYCY/y6nr6fkcund07hkAWiEVOAHRJCKHMM5XW/cKzfNcVXWlw9ygKDwoQ9qusqp62HymktzcetzFrF/tU0gobPZfy+thfxCKANYi0KJ0HsQ7SUG7cniuQGnJ3BrlFBGuO3+/Mo8ff3WNzhnGexp6TTP+8rItNTAXRPWrl+mP08+7TikvWIgDMHlPJCgbr/MelXejOK7sKrgwoWOOBU6WUcaaSrhyaZPMMKxE0+C4g48cN5yQLMQSkgWCxJ19vyaEPfj5ptz8zru8hxNxgBY7Fefjvb6cEqxdpufHcFPo/7EtskB3hh+dgw7YcWvrVERtiSO39YNY44hrMfO+ZvTZn3wG8fdtDAIQABH/8AREACwH8QbYA/MYLR8AbEeAEgBfsCoT//Px8HuzPgb3A5eDXvafpqff3KWrR0C18KW8YlUyXDkoQAjr5+ymbzotC2ns/nKAvNmXZCYad44Pp1XsGCRYBZhRo3bOg/U+3TVEnHdunXTuKHHsLRd9xt2Iwv9oT6ZT54FQKGjDY8fR9FgudWb6QCtf8W3BFSF60kgJ79nE7DK4iAKC1rKhpoIzTlfRHWj59vjmL6a8Pk+GnJvRV1LZhwehr0RdHaM3PJ23Wj2Bhj9/aR9VyAGds+9FCeuo/+61B8tAJztTiyYMpJbZZAJaD29IJAKPPj5wAEPGA68SDN/QSrB+U/KMRIPD1b44SnmVpGT0sSdjfwHb2fuHOHOYzJTU0a9UuG1N6I+vNLaqmJ1fvsyGUYOGxcvpQgbRkFbR5YNVOOvi3hQjqQJh9/LY+dN1ItkWJeH4/25RFCz4+yLSYUiMAPDGmEgEAog2xHdTe6SJuSsJkv87h9MzE/prvdFj5zHt/n038CpzD5fcNpbMY+1NUXkuzVu0UgtCKRe98tx4qpIff3mXzXVM6t2aN44n3nplrc+bZ5205AnIEQAgEBQUJf0AI8MIR8CYEOAHg4d0Q0/yBBODFGAJawj80JuefFUd3XZFKvVJCdV0QpTNA//tOlghRz+Xm3dDKQYsYHebml7rFQgXvv035ry/RBQ6IgJhJUyhq3HjyDWkmKCx1tZS38EUq+349Jb+4RIgf4EgRYggsXUBFH6+hkBGjqMNzr5JvqPuj4rIIAEfmr6cNfP5hIq7lb7s7vZimrdhBFdXNz67etuI8WJf86df1oDuvYGsU0a6lEwBammX5HrEIADzbcyf0petHJmsGYmPFd+iaGEJLpwwRNLCuLIi6D3Nvsei16pDOAcTUrJU7bYTyZ+/oT9eO6MCc6kf/yxBcDqRl3oR+QgR8LeUTNOXvbjwuxFOQF7V98sSYLAJgaPcoevFOPKv6YrNk5lfR9BXb6eTp5hSwRggaYIRvwUNv7rLpA1kpQPrJiSiQMtOWbyeYsKOAiF5+3xBNogF18f15R9ibI9atATG47L6hhDlLi1njYEyz33tmrs2V7wLeF0dAigAsA8QYAnAbwP+DIOCFI+ApBDgB4CnkiYgL/86BzxKexB6HdI8SolsbjdTMmhG0XfPX7LfzF1Uz/XRuZc2tBa39nOkUfvnVwp+67Ewq/vJTKv/jN6IGZdLIPyaWoif8H0WMvYV8g4KoYtNvlPnITMFcP2H2XPIJcIy4kLoAJDz8BEXeeJurlqrajxkEgBgpfuo13Snib7cQpUlB+49Ak+//1Kz9V9MEqvWzakM6vfVturWKVuyBlkwAQHCBAKNm4SDHikUAwJJn/j/6qVpoSPuRZ3gAcbd82lAhTaCrSl2DhV786AB99kemtUs95vvy8RHsbMbKHXQ8tykmAoqSMA5Xhzlv76Y/Dzb7shsdE+4HcGOR+8N705jAgEUAaJFlcmzlxIUjBA36lJ9JBIfFeerRwdYqTP6sGiEAMA6yMsC6LSasHZ3VJZI6JwQLqTKjZGk3zRrHE+89s9bmqvcA74cjoIWAGDcALgKiqwAnA7RQ47+7GgFOALgaUZ39QfiHz39jY1N+cF6MIQBTW1x85VGVYfr68E29hDzhetMm6RmZ5fOodOnT05+eOtC2F/x7FQUkJVPE1WNsAv3VZmVQwburqPS7b9SJgPhEIdp/+U8bCWkEndH+Y84gIDIfnkbU0EApC1+nAK24A3oWqqOOOwkAnBmkQ7v7yq7ULSlMU2uK6Z4uqaH7X99hDcyHf1PSAmotD5f8Kcu221gSvDZ1CJ3fL5bZtCUTAHCPeO6O/gSzdr2FRQAYtSL43/58Yb+k5c2Zw3RleNA7T0TE33q4kNJOlQrnAppiBG6DX7mRwjrrSuko5dpRjCMPoqhnbLnlAtooYeyJMTEfFgGg9pzI1w1Lnbmr99Eve5rjHhglS8Q+WSQNa49YWOl1AdCzb2Ids8bxxHvPrLUZwZvX5Qi4AgExgwCEf1gHBAYGCn/zwhEwAwFOAJiBsmQMi8UiaP4h/OO/eTGOALQQK9enE7R60gINLMzyR/WO1SXEGR35QEYpzVy5k0A+iGXiJZ2FnNB6/E+Njld9KI1KvviY4mY+Qr6BgfbNcZbSj1L+m8uo/LefNLsPHjSMOjy/kPwiozTrKlUQLAkenkZRt91Bcfc9QD4m5cR1NQEAC5FRvWNoULdI6tspXLcmWcRl57EiunfJX7rNtNUAhwYWJt9SMgvRxadd253ZrCUTAHdc2oVmje1p6PmUEwBaPvEs0OSYoY6rCQCHHypZQ9ZZR5C5+8f0sBvi663ZQswAsThq2ZCeW0HTV+ywiUehRAB4YkysT04AGNWmw+wf5v9wAxCL2nOmtp+1dY307Nr9NpkeQPY8Ob4ftQtoNutlxYQQgzPiWWAFAXTkHJk1jifee2atzRHceRuOgKsRgGtAcHCwEDdADCzo6jF4fxwBIMAJABPPAQT+qqoqKisro4aGBhNHbl1DsQRxCP+v3DXIrdH5wde8+/1xWvpls0+mIybNenejvrCALJUVFJDSSb0JztWB/ZT/+iKq3L5VtW5g37OE1IHBw88mH4P+Z43V1ZT34tNUuWMrpSxaSe279dS7FKfrsYSiywYn0EM39qJAyYVbOlB5dQPtPVFMn/yeaZN6DnXgMzz9+u509TDlAHJqk5YLpbjUvzFzGA3uZpxcYUXoVwtS15IJgCfH9yVEQDdS5Fgr+UGr9QltPOI15BVVW6t5EwEA7TTSIIIEWr8tR7AikBYlAkAuFMN9ZOnUwYZjk7BcCZQIAE+MySIAjK6VRQKpxVbQOqNyHBCkcemUwRQpMc9n+fFL+8V76Oze0YIFEt4dkSHtDJFjYl9mjeOJ955Za9Pab/47R8BMBCD8wz0AFgFwFeAZBcxEv22MxQkAE/e5vLyc8Ieb/TsOOssHEb3pSdnm+KjNLVnRr42aI7tiHqw+LI2NVLntT8EioDptr+owwUNHUOzUByioTz8b1wK1RpV/baGsR2dSxPU3mar9x5ycyQKAQGeb0gro+Q8P2Gg40S9M0iGUGg3mKL/8iznI2yuQEVp7nldUY5NejCVMiH20ZALAkWdFLnSoYaOEM0vDbTYBAKIHqUahgUYqyJN5lQJBdSKv0i61nHwdLAKApYW+YkgiPX17Pwpqbyy7AYuEYu2VJ8YUsdAjcKs9ZyxXEqSUDAk0hpU4RnF5HWUVNFsTIHXlsvuGUGpiiM00lFLmseaaHBMkvJMuGhBn2DLJjHE89d4zY21a72j+O0fAEwjATQBWAYgbABcB/OHxAjyxE61vTE4AmLSn0PrjDy/OIcDyQRzVJ0aI2h4RHOBc5zpaQxux/OujNu4H7koppmM6zCqI+F+x+Xc6vewVqsvMUO0m9IJLKH7aQxSQ0lGVCGisKKecZ5+gmsMHBd//dl2M+TU7upbmy3YtzVi50yanu1HcWdG70b/RyP1oo5SSzNl1iu05AdCMZEslAEBWQqP/zdYc+n1/vqaQr3Z2WASAUcsRrbMpP9MsAsATY7qTANDCxMjvSgQA+oB1x9zVe23SB2r1DVIR37abL+hEI3pGkx5y0d3jePK95+61ae0H/50j4A0IQPgPDQ0V3AQ4EeANO9Jy58AJADfvHcz+Rc0/9/l3Hmx5MC9Hozg7MxNoYKcu3W71/+6VEkYIRhUf4V3BWyw1NVT6wwbKf3M51Z/OVV6ynz+FX3kNxUyaTO1YQf0sFipZv45yX3yGYv5xJ8XcOdU0339XEgDoSylzBPx3ETwtuL12cDqWEOTMeWK1VRMmuAWAvam1Fv5mWgCAJNyVXkQLPz9sQ1hpzRG/4302IDWSMs5U2sQa4QSAPelm1BLE3cIr9k/NqqSqpoE+25RJ//nppI0rip5zAVcBZJ25eniiZrwZd43j6fcecHLX2vTsAa/DEfAmBCD8I04ALALEtILeND8+F+9HgBMAbt4jaP0rKiq42b+LcIb2XZoybUDXCFo8ebBdWiQXDcfsRm6F4EhQMnfOT943UveVfPERFa75t5AJQKn4tGtHkWNvoeg77ib/6BhrNQQazH5sFvkEBFDyS6+ZFvlfOk9nXACk/UA4+3JLFj23Js0mgB/q6I3ODc3uws8O09pfT7ltG9Xy1HMCwHsJAJyNzzZl0YKPD9qdL9ZhQQaKnilhgoYX2l4EpISZvdzahRMAzhMAa34+SQs+PeS2Z1bvdwBn5FhOBX21JZuQfSG/tDmorNbk9L6j0I+rx/H0e0+KjavXpoU7/50j4K0IgAhAfAAxiwDIAF44AnoQ4ASAHpQcrAPNPwgArvl3EEBZM5YGwpGo4s7OhpVOasHdA+myQQnOdu3W9g3FRVT82YdUsPpNstTWqhIBMZOmUNS48WSprqbsp+ZQ5c5tFDt1JsVMvEt3zABXLsZVBADmhHP0wocH6Mst2TZThPZ13sT+Quo2reKsP7JW/2q/e5IAkAtRalpYI5Hl1dbbklwAvt6aQ8+8v48p/CNH/Kg+sTQwNYISIgOpU3wIhQb62wV905sFgOWP70iaRVFYlJNaemMAuHtM8Ww4+8zJz5GalY0zz6eRtiAkQQDsPl5M3/6VS7vTi1UJASPvKOk8XDWOs3tgBBu9dV21Nr3j8XocAW9EQIwVAIuAkJAQIW4ALxwBNQQ4AeCG8yFG+y8uLnZD7223S1a6NGeiODuKpN6AWY727+529flnqOC9N6j4i0+IGuoVh/OPiSXfsHCqPZFO7Xv2oZSXXiP/hER3T4/ZvysJAAyAQGyzVu0UcrVLC7I6LJo8mLom2Abykk9KLgg7EpneUSBdRQAgGv+jt/ShAD8f3VMxIgC0NQKAFSAUwI47L4XuHd2N4nS6CLHinOjNAuCoOxJMq5/+YD9t3NHsKqQ3C4AZYwJHI2ePdaBZ7mOOZu7Q/cAYrCgKs5sO5NPXW7Jp17FiOzJpeM9oAuHsTMwbR8fx5HtPL5SOrk1v/7weR8DbEQAZgBgBIhGA/+eFIyBHgBMAbjgT1dXVVFJSwlP9uRhblhBodiRvLKmlEwDittRmZVDBu6uo9LtvVIkA1E94+AmKvPE2F++o/u5cTQBg5O935tHj7+6xu2DfdG4KPXJzbwrwb87nLZ+pXJgQBJSpQ+j8frH6F+VgTVcRAEaDKLI0ztwCoHkTYc796Lt7bHZ1wsWd6YGxPTT9tqWNWCkLlQiAH3bl0ey3dlub6zVDlx89FumgRAB4YkxXEAAHM8to2vLtVFjWbP00+6ZehD3yxgJBFlkinvrPPjp5utI6RWQsWT5tKPVOCXPJtI2M48n3niOLNbI2R/rnbTgC3oyAGCcA7gFIKciDBnrzbpk/N04AuBjz2tpagua/vl5Zs+riIdtMd95CALBcABxJb+YVG2exEHz8kTqw/LefmFMKHjSMkp5dQLAI8FRxBwGg5gqwcPJgVWGepd2eeElnmjnGmLAHPGHZ8ti7e6iorJaSY4OpW1II9U4Jp/P7xzIFR1cRAEZTxrGERE4AND0REDQWf3GYVv94wmlBjSVkKREAR7LLBaH2TEmzH/n063rQnVd0NZRP/o+0fJq1cqcNGab0TvPEmK4gAIrKawWrnz3HS6x7dOmgBJr/j366gn9K33119Y30wkcHBQE9MTKQenUMo5TYYLpmeJKVOESdfSdL6HBWOe07UUwgIGB1M/7CToZeox/9L0NwWZIWKfFt1jgY3+z3nplrM7QpvDJHoAUhIMYJgFUAXAS4RUAL2jw3TpUTAC4Et6Ghgc6cOcMD/rkQU2lXLBcAT1gAsAShlhADQG1bLI2NVHNgH+UtfIGqD+yzqdph/ssUdtloN+2qvm7dQQBgZKXUgINSI+nluwYqmm2zrEBg4r1kymDq0zFc36L+rsXKT64mxDlCALAEKKOm2ywNNycAmjaRdR4c8TFXirSuRABU1tTTU//ZTz/uyrOeOWiG4caSGBWo6xxCyHr+wwOEcygtSgSAJ8Z0BQHASuEKn3otso8FIrKJPPjmLgIZLJaxo5Lp8Vv7WAkAFlHsCOGAsSYv/UuRADBrHKVz7s73nplr0/Ww8EocgRaOACwBIiMjhcwBvLRtBDgB4KL9h8a/qKiI6urqXNQj70aOAOty7IkYAPI0gLhEepsvqaOnp6GinApWvUZFn6wVuggZcQ4lzX+Z/MIjHO3SJe3cRQBAKFi3OYueWbPfbp5Tr+lOd17RRdF8G5raB1fZak2hVX9yfF8KDdL3cWUREGHB/rT8vqF0Vhc25o4SAKwo6HotV7ILquihN3cJWkxp4QRAExqsCOlGTbXVMlQoEQAYm3UOoWV+4Iaeqm4saKs2ptrZ8MSYzsYAwHoPZJTSzJU7bSwmQPa9MGmAbsIkv7RWsNjBcygWpXS0b3+XTsu+OmqtBxeNl+8aQOf00WdNhf15Z+NxWvbVEWsfrAwhZo2jdN7c+d4zc20u+VjxTjgCXo4ALACQQhAWAcggwC0CvHzD3DQ9TgC4AFho/mH2X1OjP52PC4Ztk13I0wCanQUAF/0l647Q+z+dVL2QteTNaSgtoewnHqTKXTso5aUlFHLOBR5fjrsIACysvBpa1H308+7TNuvUEsShCZ2/Jk1I5SUtiIoOTaBW0Les/Cqau3ov7Uq3DRaq5TcuJyW3he8AACAASURBVAAwtp74A4gwPm3FDhutJYIePnfHWQRBXqmApJj3/j7af7LUrgonAJohYREsd12ZSlOuTtWMAYD3yro/s+nljw9SbX2jHc5qBIDS+f3nZV0IJFb7AHYsCwiXv+49TU+9v4/KKu1d1tQIAE+M6QoCADivXJ9OECqlpV/ncHpmYn/qlhSq+q4rqaijFz46YPfMXzwwnub/o7+Q1UFaWO4SeOYW3D2IkBVCq0D7//Dbu2z2R25pgD7MGgdjmf3eM3NtWvvBf+cItCYEkCkALgEgA2AZwEvbQoATAC7Y78LCQkLgP17cj4DcP9YVEZGNzJrlA2k0mJqR8TxR11JXS3kLniMQAUlP/ot8Q7Qvqu6epzsJAMx974kSmrZiu50gpHSxF9er5EIQG96ebr+4M107Monw39IC4WnDthx6Y0O6XcovCCCLJw8mZBVQKqxgZmg3c2xP6tcpnHx9iPz8fO1SzImxBjYfKLDpGrnoIaiOGdVBIC18fXwEk/bjeRX00W8ZtH5bjlUoHdI9inIKqymnsErogxMAzVCyBBVohm86L4XuuSqVYmTnAC0hkB7KLKdV648KmnylAo3+gzf2VCQSlM4h9gskwKDUCGtbCP55xdX07++P06e/ZzJTFmIeWtYhZo/pCgIA62Jp8PHveA4mXNyJEAQ0OSbYJoZCTV0j/ZF2hhZ/cYQyzjQH5EM7NaIQ+7voiyMEckhaxGfuhnOShfeDNEi3GMX+801ZAlEhJYSUxjJrHE+898xem7u/Zbx/joC3IQAiACRAaGgoDxTobZvjxvlwAsAJcJHuD5r/qqqmyzAv7kcAWtMZK3fQ8dwKYTBcsBdPGUzn9tVnUunMDOEr+9LHB+nTPzJtunlx0gC6cqhn0uM5sx6lto1VVZS3YD5FXD2WgoeNdMcQhvt0NwGAS+Y7G0/Q6980m+uKk5w3oR+NGZWsGFQNWron3turmL8bF/yEqCYSoLi8jrIK2O8L+Iw/d0d/gtCmVlgxKOT1lUgplum23s0Y1iOa5tzcm+av2U/7TjQFUuMEQDN6OENvfpsuEDvyAoEPWA3sGkkB/j7U0GihA6fKaO/JYjvSCfsPrb2UqNFDMrK0xeI8MH5qInJD+1BeUY3dWYVgGRoYYCV20E6LAEAdM8d0FQGAeafnlNOcd/bYpQEV8QIeHWNDyMfHQhXVDXQir+l7Iy+o98StfQkm8EqZtpQIB9ZYFosPZeRXMC0y8K17eFxvuuX8jsyxzBpHnLeZ7z2z16b3ncjrcQRaEwIgAiIiIghZA7hbQGvaWfZaOAHg4B43NjZSeXm58IcX8xBgBaximUS6ekZKvrJ9O0XQ4smDNM29XT0fd/ZXfSiNSr74mOJmPkK+gfoCiblzPujb3QQAxkAk9Tlv77YzyYfJLoKqdU0IUVxm2qlSev7DNKaZvB5soMF/ZmI/6tdZO9YCBM1VG9LprW/tBU1xLCXBHG0/25RFCz4+qKj5Zc0XJtJwFYgMCaAZK3dyAkBhU2EejYjtX2/N0bPtNnUgpN87OpUmXNSZftydR0+ubg7GqSdgI95R248WCkEBRQsNPZPAuE9O6EfHcsro3983ZzHQQwCYOaYrCQDgAoywV2qWF2r4gdhDvI/z+8dpZlwAcY04I9sON8cN0LM3Yh3sEci3MWd3UHUnMWsccV5mvvfMXpuR/eF1OQKtCQG4BSA+ACcCWtOu2q+FEwAO7C80/xUVFVRWVkb4b17MRUCesspoYCWjs1XzlcWl7LYLOmleAI2O6bH6DfV0evkiCrv4cgo6a5DHpiEf2AwCAGMqachhFvzIzb1Vg6pV1TTQJ79nCqng8kv1xQOBBvGfl3YRhL6g9n668VbyRRY7UItAj/O8K72IFn5+2CrIKw0smrDDjDwiJMCOiOEWAPbIwVz8/Z9OCJYALH9+eQtgfNHAeCGFJFLJocDCYsqy7dZ4DUYsnQpKawRLBDXzfnEOHeOCBU3/kG5RtPTLI/Tu98et09NDAIiVzRjT1QQA5g5CGRkUVnxzzM60X+mZgDA+7vyOdOflXZhuHUrt8H5Y88tJeu/HE0wNP6udeDYmj06lbklhur4zZo0jztfM957Za9P9QuYVOQKtDAGkDgQBEBISwuMDtLK9FZfDCQAHNhYm/zD958K/A+C5oAkrAJVW2jZHh1ULzoX4AzD/R7Tv1lQs9fVEvr7k48sOHuaJtZpFACi5eRhJF1bXYKG0kyX0274ztP1oEaXnllsv/KIp9uBuUXTBWXGEv5WCtGnhjLluOVQopG9DgD856aCVIrPRgnmW0rfbc2nLoQI6kVshWAWI5upIWXbFkASbGAbyfeAEgPIu4T31294z9NPu03Qwo9Tq+oGz1CUxhJCuDzEmhvaIpojgAJuOyqrqBWuUPw82x2swaumE8/DjrtPCHKSuBl0SQgjvy2tGJAl/+/s1PedyAdsIASBO3p1juoMAEOeN9/yJvEohKCIwx3+Lz5N8v0b0irEL9qf1rEp/B0G081iR4OKx53gxZeZX2Ty72B9YBCGY6Mhe0XYxAvSOZdY44nzMeu9hPLPXphdzXo8j0NoQABEAEgDxAbhbQOvaXU4AGNxPRPpH0D8u/BsEzsXVNx3Ipzlv77GJaI4LE0wyXSWQQ6u1+IvDTHNeaG4X3jOI4BfNC0eAI8AR4AhwBDgCHAGOAEegNSIAa4CwsDCeNrAVbS4nAAxsZm1traD5r4eGlBePIqAUGRha+bnj+1KnuCZTWkeKlkkjNEJzJ/Sl60cqB4ZzZFzehiPAEeAIcAQ4AhwBjgBHgCPgbQjAGgCxAfDH39825am3zZXPRxsBTgBoYyTUaGhooJKSEp7uTydeZlRTigyM4EwIpnXtiA66/arhF51VUEmf/ZFFn/yRoeijKQbMumZ4ki5/TDNw4GNwBDgCHAGOAEeAI8AR4AhwBNyJANwAIPzDGgDBAnlpuQhwAkDn3iHgH/7w4l0IKOWixixhpj/u3I50ycB46poYQggWKBb4P5dW1NHRnHLBFxOBoE6ets3vLF+pkajP3oUSnw1HgCPAEeAIcAQ4AhwBjgBHwDUIwBIgPDycYBnAS8tDgBMAOvassrJS0P5zv38dYHmgypHscpr91i5NAd6ZqSE39+O39hGCM/HCEeAIcAQ4AhwBjgBHgCPAEWjLCLRr104IEMitAVreKeAEgMaeVVdXC37/jY2NLW9329CMnc0RrAQVtP7Tr+9OVw9LUk0B14ag5kvlCHAEOAIcAY4AR4AjwBHgCJCfn59AAMAtgFsDtJwDwQkAlb1CsL+ioiKqq6trOTvahmcq5gjWm39bDSq4D9xxSRcad14KRYa2jDR/iGOA1FW7jxfT1kOFtP9kKWXkV9jEM0iOCaKk6EAh9diwHlHUt1M4BbfnwVxc9dik51bQ9BU7KKewytqlVjo+V43N+3EtAtW1DTR/TRpt+CvH2vGky7vS/WN6uHYgIiGV4zMf7Lf2q5Ze0eWD8w45AhwBjgBHgCPgJAKwBoiIiBAyBfDi/QhwAkBhj6DxLy0tJZj/89KyEMguqKJPfs9UDebHWhGi+4/qE0M3X9CJRvSMdjg/u9loISPC1sOF9PZ3x2nH0SJDwyOo4dXDk+j2iztRt6QwhwMbgnxIO1VCaadK6ebzOxqaQ2uqzAmA1rObnABoPXvJV8IR4AhwBDgC7kcAFgCICwCLAG4N4H68nRmBEwAK6CHgX3l5Off7d+Z0ebhtXYOFDmWU0pZDBfTnwQJC1oATeRXCrCDsd0kMocTIZm149w6hFNjOz8OzNjb8qTOV9NzaNNp2uNBYQ1lt4HHLhZ1o6tXdKDTImEVAZn4lLfz8MP28+zS5S0Pq1OJMbMwJABPBdvNQnABwM8C8e44AR4AjwBFolQggQCBiA/B0gd67vZwAYOwND/rnvQeWz6wZAWj7567eZ2Nu7iw+w3pE07N39KfEKO30LrA8+Oi3DFqy7gjV1jfFyOAEAHcBcPYMekt7TgB4y07weXAEOAIcAY5AS0MArgBwCYBrAC/ehwAnAGR7An//goICHvTP+86qV8yopq7J3P7rLdl0z1WpBKsBT5TjeRX0wKqdzMwH0Ob37RxOQ7tHU6+OYRQZ0uyPdSKvkpA6cVNaPmUVNPupS9cAEuCFSQMoNlz9pW2mgOQJjB0Zk1sAOIKad7Yx83zzGADeeQb4rDgCHAGOAEfAcQR8fHwoMjJScAnAf/PiPQhwAkCyFw0NDULE/5qaGu/ZIT4TjyMATfexnAr676+naP22HKu2e/ZNvWjCxZ1Nn19dfSO99PFB+vSPTJux4c9/7+hUuvXCThQaqG7G32ix0NHsclq5/phgui8vU6/pTnde0YX8/ZTzu5opIJkOsoMDcgLAQeC8sJmZ55sTAF54APiUOAIcAY4AR8AlCISEhBD+cJcAl8Dpkk44ASCBEcJ/VVUV9/t3ydFq2Z0gqF1WQSV9szWHPt+cRXlF1XYLOrt3DL1810AKM+gz7ywyR7LLadry7XSmpJmoSooOoufu6E9DukcZ6h7kxppfTtHSdUeovtFibRsX0Z6WTxtKPVQsHMwUkAwtyoOVOQHgQfBdPLSZ55sTAC7ePN4dR4AjwBHgCHgNAtD+wxUAAQJ5lgDv2BZOAPy9DxUVFVRSUuIdu8Jn4TEEkEbvf/vOCEIxNORqJSTQn5bfN4QGpkaaOt+3v0unZV8dtY4Jk/95E/vTtSOSHJqHkkXB9Ou6011Xpir2aaaA5NDCPNCIEwAeAN1NQ5p5vjkB4KZN5N1yBDgCHAGOgNcgACIgOjqa2rdv7zVzaqsT4QQAEcHvPz8/n2v+2+hTAL/+zQfy6YOfT9KuY8U2mnAWJGHB/nT9yGS6/uwOQgwAXxP9mmrrGunZtfvp663NuckHdI2gxZMHU1So44FWWFYFFw2IF6wKQHSwipkCUks5mpwAaCk7pT1PM883JwC094PX4AhwBDgCHIGWjwDSA4aFhREyBfC4AJ7bzzZPAHC/f88dPk+ODNP3Axll9NkfmTZ+/XrmdH6/WLrjsi40KDVS1UdeT19G67CEktHDkuipCX2dSmHI6rdXShi9NnUIxUewmVozBSSjOHmqPicAPIW868c183xzAsD1+8d75AhwBDgCHAHvRAAkgJgqEP/Ni/kItHkCoLy8nMrKyrj23/yzZ/qICHyXlV9F6/7MpnWbswjm/s4U+Ns/eENP6tspgswyAmAJJVqaer1rhGvBez+eoI6xIeTjY6E+HcPp3tHdCPEAxMIScNX6R2yCZfcNodTEENVpIOYC9mPLoULacjBfcL/AWGJ6QTROjgmirgkhNLRHNJ3XL4ZSk5y3voD1x85jRfTb3jPC39IxMV7vjuEEfM/uHU2x4doma84QAFsPFdLDb++issp6K1Zw75h9c2+68Zxkt5JNdQ0WSjtZQpsPFtD2I4WUU1htkyUCASaxh2d1jRSwGNErRjPQpLiI4vJamrFyJ+070eRi1b9LBC2dMpgi/7ZYkcbb+D0tnw5nlgn7jrV3SQyh4T2i6ZJB8U4TbuI4323Ppc0HCuhwdpkV6y4JIXRu31i6cmgi9ekYJmDtTQSAeE4x922HC617A2uknh3C6OKB8XTpoARd6Tu13gd4Dv88WEi/7DlNBzNKrWOJZwDPnxQnrf60fnfn2cPYr607Qu9+f9w6jXm396Oxo5KF/xeDoX75Zzb9kZZPJ/IqhH+X4nrJwHhKjAoy5R0vJ4Kkc8W8yqvr6Zc9Z2jDthzae7LY7vxqWaVptb9qaKKQQcYZqzaRXMf5QcYc8XmWvsMvG5IgPG963qnS8yN/v8rJb4y9K71YiN0jfU4wDlz1xoxKphE9o6l9AFvg0Gp/9fBEGtU7loLa+2kda8Xf1fDBPLskBBPiC114Vpzhb5wcH+m7tqqmgT7blCncfWDxh/drz5QwuqB/HF0zIoksFh+a8fp2m8xCeE4ev7UPBfgbF9DwPM1audNqUaknrpDDoPKGLRIBMS4AsgT4+Tn+TLXIxXvBpNs0AVBfXy+k/IMVAC+tFwFcaDfuyKPPN2Vq+vWLl7+zOkdSn05h5OfblLakorqBth4qED6c0oJL8ZMT+tE1w5NMuSDi8rDws8O09tdT1mngw7pkymBBYHd3cTUBgAv4jqPF9MaGY8KFzUiB+8XMMT3pnL4xhi+suAx98nsmrf7xhC4iCJelm85LEVI/xqgQAY4SABD+n3hvr81cMOYTt/Wl60d1MLw+vThCOBdw+OmEDfGg1R7nftz5HenOy7uo4oF+1AiAnMIqWvDpIWYmCvkcOsYF05xxvR3a78z8Slr4+WFd44jEXmpiKD27No02/NXsbjPp8q50/5geWvAY/l3JAiA8JIA2pRXQy58cpIwzlar96j2jSp0AoyXrjtAvu09rukGhj4SoQLrvmu40eliiQwKCGWcP81QiAIycPRAsIHtTYoMN762RBkoEAOK0fLklm5asO6z5nF4+OIFmj+ttQ9ziu7F+Wy4t/fKI5vsOa0WGG5C3RgrmuOGvXFrxzVFm0Fx5XzivFw2Mp5ljeujGVYkAaB/gR/tOltCLHx2gtFOlqtPGewTEypBuUTbfbLR79bNDtONokWb7R2/pLRABRoh/fHPW/5VDb36brgsfTAICPJ6xkb2jdX0DlAiA4oo6mrt6L+0/ycYGe7F46mD6addpwSpSLJ3jg2nZfUMpJdbYWWDdU5whE4ycQ1635SGAoIAgAXhwQHP3rs0SABaLhQoLC3nKP3PPm2mjVdbUE4QqvX79uMzeMCqZrh6eRMmxQcyPLTSIGfmVtPgLW0EC2qJX7hpEI3pFm7I+aAEffXePzVjXjOhAj97cm0LdnJHAlQRAeVU9vb7+GH306yldAgcLXFxc7hndTTNlobTt/pMlNO/9/XQsRz3II2s8rWwLjhAAnhD+cZZ3HCuiZz7YrylYqh3qbkmh9PKdAwRNlVJRIgCA1dzV+wiCmN5idL9BMH37Vy69+PEBTcFJOgcQHLNu6CnEBNm4I9f6k5kEwEuTBtD7P5+ktb80k316cNKzJ9J+cFmHVdTLHx+0sbjRMxbqwEIGWkKppZBaWzPPHubBIgD6dY6g2W/tstF2aq0X2tknx/el8/vHGRL8tPqV/s4iAC4eEE+vfHrQJu6LVp/DekTTC5MGUGx4O8K3EEFjjZwjo2cIlnXPrNlvmMTFOvD9fPTmPnTVsERNIZdFADx+Wx/CN9HI+ZV+s3Ee8Yz/68M03e8Io8Q/vjXPf3hAk1xQ2tfbLuxE067trvl9ZxEAT03oJ2Dz1xFlgn14z2hacPdAwUpLqrXHfORWKFpnD79n5lfR9BW21gTo/7JBCXqa8zptEAEI/4gLEBgY2AZX75klt1kCAGb/+MNL60FANN+DOScuBFLzcaVVQhswa2wPOrdvnKJZoLwthIqvtmTT8/89YB1jVJ8Y4cIVERzgdkCR/m/Wql2Udso2awW0BVOv6SaYOMKE2R0FY3/5Z5aw7oZGEsyEpYI0zCxHSogQXJSuPzvZTjjApfSFDw8oXmpx2U6IajK5h2liRn6F4uUMQuHzkwYQNF9ahWVmL20Ds//I0ABqaLDYuSCI9aAVefWeQYRLsrwYJQCgbZILwUYvl1prZv2uhoNoei+aycL6RTSNZvWldfZZBAAsN55bu9+QACaOrXe/cbH/cksWPbcmjUkwQQgQ3V3yimo0NaMY3ywCAERTx7gggcR0pOBC/+KkARQdph4YFO/MdzaeoDc3HGNiJJr9+/n5ENwQTuRWMOtB4Hz2jv66XBDMPHvATk4A3HpBR/rzYIHN2cNZgKsJrIrq6i20/WghpZ0stVuru59NOQHw8E29BDcMadBXvedhwsWd6f7re9A7G9PpjQ3peptZ6910bgo9cnNvTeuO9JxymvPOHkVCVXynomOl50yvtZP8/QpXlAFdI2nRZ4cMk8i9U8Jo0eTBdOp0pZ3rlR6w8P5H8F0t7TiL4GV9c7S+c3jPzv/HWQKpo1Tk+OA9khQdaEM8iN9W6Xv9sVv70C3nd6Si8lqatWon7TnefLeAa9H8f/Sj4PbsYMCsuciVFHCTXDx5kG6SUA/+vE7rQwBuAGJwwNa3Ou9bUZskAGpqaqioqIgaGxu9b0f4jAwhAGEcFxCYN37yR4ZuBh8Xjnuv7kYTL+7skD8fhIv//nZKYNbFggs3LiRmlO935tHj7+5hXnrwgcc8IBAjkF9gO/f4VjnqIw3s4IcIjZG0YN73jk6lK4YmMomUkso62rg9V7jMyuM3iBoMNQIGRMVDb9pr/UACTbm6G100IM7mkgPhCGahMIuWm4UqCVhGCABPCf8gcea8vVvwlZUWmP5OHt2NuiWF2BFIwOJYTgWt2nCMaUavdvblBACErdDAAKvmH0LVhIs70dhRKdQhJogC/HwI42UVVNMXmzNpzc+n7Mg8Pfu990QJTVux3e6dgHViv6UZPMT4AO/9cIK+2JSlKEyYRQDI3yGY68RLOgv+upEh7QQNNJ6/fSdLafUPx+l/+/PtXjtamjs1gkTpLIgZU97eeNwa00EcWIsIQj2zzx6LAJAChbOHd86Ei+y/A5grXJPgIiMtEKpemzKIuncIc/mrXk4AQHjOKmi2kGkKQNuV+ncOF97r4nPy/k/25xYWGbBW+HJz03nGNw8Wbrdd1EmYO54zxF84ml0mmKX/vPu0zXr0pLnNL62lx97dY6ddVnqXi8/Zp3/YP9d6iD35+xXjVNU2UEV1U9wUvMvvurKr9TnBvxVX1NIPO/OY343rR3ag3ceLrWQQSPS7rugqxJkJC/IXYkTgHKzbnE2IkSNXKky/rgfdeUVXRYsQpW+OFj7v/3SSPt/URLRLC1L9QlhXEsbVLPRAWMwd35eQNUiM8YCYEN/vyBViDuBcY3/e2Xicln11xDqsUd99kPtP/Wc//bgrz9qHFk4uf5B4hy0WATFDQEiIetyoFrtAL5p4myMAeNR/Lzp9TkwFAiAC/cCv/+Rpdd9Y+TAQQJ64tS9dMSTRKVNOzOHRd/bQ9r99Bl0RjV8vJLj4fbYpixZ8fFBT89GjQyiN6hNLw3pGCxdHUYDQO5ZSPUcJAJYFg5pWXT5+blE1Pbl6n82lE5fVldOHCj6TrAL/1Jc+Pki4eEoLiJLHbulDESHKlhtwVXjx44P0zdZsm7ai1kT6j3oJAJhawidTenZddS619vWj/2UI1hfSAiEI8Q20LEdwIf5yczb967+2WvUbz02hR2/pIwgV8iInAKS/Q6CZc3NvVR9gFlYQFl6fMZSgeWYVXGyf+s8+G6EGbe6+KlW4sCsFtcIF+Ne9p+mp9/cxyUSzCQDM+eFxTUEgleaMs/3Gt+n01re2Wl6t99GBjFKauXKnIOCIRa85Np6J5V8fpf9KYpGgjxnX9xCsJJR8o80+e5iT3AJAXKuWOw/q4T275pdTtHTdEZv3rBa2Ws+g0u9yAkC6L0/f3k9wt2AF6MM8IcQrafqxVmhxh3aPZu6N0hmafl13uuvKVOZ0MeaiL47Qmp9P2vyuxyUEzxmsLCAoSl2AtLTqagLuHZd2EYg9pQB9WpYn067rQbdf3In5nGG+mw/mC6530iCtEJxfvmugQBbICwTh+WvSBGtEadGLz94TxcI7TH6/wfvytgs6MfdRCR8j39eDmWU0bfl2KiyrtU4bMSFgUaKnyFMK6yGS9PTL67QdBBAcMDw8nKcJdPOWtzkCgEf9d/OJcmP3uKT8tu+McCHTCtQjvTj1Sg4XAgRBYEWZN6GfEA3YSAAf1rJwKcAlGJoBlK6JIbR0yhAhhoAZBeP/b98ZIVCZkYwG0D4gkju0fNB0OOq24CgBIDcP1KP5keMpjzCM32GCfO2IDkzod6cX07QVO6yaIlTC+uf/o7+uaPYszSXr8qeHAFAS/udP7E8XnhXv9LlUO3uwopj91m4bX109mltpnywND1JiLp4ymHmWlAgAqZ+y1vPCEozUhBPW+YAgM+VqbZJD9Ame+95eO3LNTAIAz8XcCX3p+pHa7yrWvqq9j/AuhU8ycBWLkfHQhuXGoxY0zBNnD/NkEQBG4rZA0F25Pt36nkef7hJqWOdc776w/K4xV71rBbE64/UdNoFyoXF+cnw/aseIms96pxp5pjE3llCupi1WEnC1NOMYi3XmxbOvhwDFOVjwySECiSUWmP8jSB7OvZ5vlFF8IEzLY1WokSRK+GhZA2m939WIDvm6cR9CzAmxOOJCoPU94L+3fgRAAsAKIDQ0lHiaQPfsd5siABD1Pz8/n5v+u+csub1XmCsiyq80Si1rUFyYINTcfEEnGt4jij74+ZTVpM2osKO1KOmFDeO+MXMYDe4WpdXMpb87Gk1bnETfTuF0ywUdhTRioYH6/fwcIQBYe6jHnFsOGIJOzVi5g47nNqXtQlG65ODiBjN+mFWKBZfi5fcNpbMULAZYGyTXXsK/evm0oQRfUrFoEQCsCx3mAhN6o1GlHTlEIB+mLNtuQ4Q44roiv+TJU/tJ58YiAISo01MGC6nA9BTWfo+/sBM9eGNPO6sF1hkzGs1ayWLETALACEEFDKGJRUYFsbDOp/ibXEuHf9fr8y3dL9Z5Z1nGoI0nzh7GZREA0GY+MLaHpsWLuFaWcA2XDESw17Ka0XO+xTosAkDvOVD6PuqNvl5b10jPrt1vE29AKcWsq96p6GfVBlvrFTV/cdZ5M5IF54ddeQIBKi1G3g1fb80WrM+0njEW2WBknmL/Su5ySs8YCx8j6xPHlZP0egkvFslnhHww8qzwuq0fAZAAQUFBgjUAJwFcv99thgBA1P/Tp0/zlH+uP0Om9ghf1/tf38EcUxRkcWkRtdpyc3NXf4zkF7Y3Zw5TNEt2N1BirnCYuSOvvZ4giNI5wTJg+vXd6ephSZqBn9DOIQKgvlHIDQ3f+kOZZULgKGhvlMxMlTBjCZVKZoqswEZ6L8VyfGljwAAAIABJREFUYefxf+8RzD0R7BDnDZfVxKjmqLVqBICnhX+sBYL072n5QuR/WMXgovrynQMNW63Izz1iTbw2dQjFRzQFbpQW1l7BDxUBtKJC1YPUif3AxxfBEhF0UixKZtinS2qEdwTOl1gcEdZYGk4zCQCj7ypE+b5nyV822Cu9j+Rkgd4LvnxvWUKnktDoibOH+coJADViROl9wxJ41c68o+96FgFgxPyaRXbguYSrjZ4ib69E7LGeMUfeqZgTixhSmjPr/ap03ljrZT0jSkSi3vasZ4xFWCLI3uxxvQwTRiyXOaU1O4uPuGYW4aXHj1/+znSEfNBzTnmdtoUALAFAAoAQ4MV1CLQJAgDCPyL+w/yfl5aNgPxjiPR9+LAiF3ViVJCd+fTOY0V075K/BFNeRy5+amjJXQBQ15MEgHSuuLAiujGiXUPg236kSDchAI083CS0XBkcIQBcdfpYQqWScMbyaTQqXOmdtxIBAEFXHoAQhMu//nmWaekj9a5BTz25oAIf42X3DaHURPvAPay9UosZwBqfddaUCADpMy/2ZUQIEtuwiCOzCACtmBYsjLSsT8Q2LE2vmguH1nmQa0XVzKK1+tLzu5Gzh/7kQq0RgVE6Hzn57Mgeaa1PvjajVmXy9vg+Lr9vCDNjCWsucGmTxpJQIgBYz5iaC5bauqE1Ruo5aVBSxOpA2jt5YZ1xpbp6nxGkdsT7SE9hrZv1zWcpKhx5B2FOrHuGknsPCx/ERpg1tqch1zIW4aUVyZ/VxhHiVc8+8DptDwGQAMgQwC0BXLf3bYIAqK6uppKSEq79d9258VhP+Mi8/s0xISXV9Wd3sInkzZqU9HKqJqQ4siC5uZs7LoSOzIvVRoxmjMjoG7bl0LYjhaoZE/TkgTabAIAWGOnocFFcvy1HsCKQFiXhTH4ZM3qpNrIHrAsYUnl9/L8Mu2BOWgGvjIzr7rp47hDxG1r1n3fn0U97TtucH6MEgJFLu3gJXvzFYVr94wnrUpUIAGeFIHEAlnbbLALAESFaLwHAImTUfL21zpYRywOtvli/O3P2WASAIwIR+oG1EuKI5BVVW6fpqNCrhINRckPej7w9hLalUwdrpoMU+5G3VyIAnCUqpPM2Qu6xzrgRMpfVftWMYbpJWL3PmNzCxigRI99XueuC0jeMNT8jBId0XHkcFS23LblyRqu+I+8C3qZtIyC6AyBdIC/OI9DqCQCk+kPKP6T+46XtISC9qLiaADBiBu1tyONSfSKvUhCkldInavmeuoMAQJ/FFXUEE8Ssgko6mVdJiIaMuWoFOlQSzpy9VBvZO7Uo1ax+HPG7NjIfI3VBEpVV1VPmmUoqLK+jw5mlAuECCwql/O9i/0YJACOXdnEMuSZXiQCQazGNCkFSzORjmkUAqMVUUNpTvcIJq56YG9zIeRHrgoyVnw+j++uus8ciAIzOTVwny+xdLRClI1iaJcDrJSCUzqH8uYCw1yUxhNozggXqwSGvqMbm/a40rlkCvLPPmF5XCj3YoA6LZGNZFDhLkEjnw/LnV3OXkJMUjsT20YsHr9d2EQAJEBERwS0BXHAEWj0BUFFRIWj/eWmbCMg/So6a4cnRY+X3NWrW7C07UlBaI6SQ+vT3TLuo52oB4lxBAICIgEYfKR1/35+vKeSrYaYknMkvY45oV/XulVECwJEMCHrnoqceSJWNO/Lou+05lHayVDOlpFKf3kQAuPLyLRfIWisBoOesGKmjR8g24+yxCABHtfZG3I6MYCWtq1cD76wA72x7pdSKjq5b3s4IAWDE7U4vSeYMAYBv2sLPDtNaSYpMRwg96Rz0CvZ66+ndJ3mwVyXXA1bQQ1eTY3rn3FbqIag55BsoOWEWDxN5f3/9QZxbMk7cHcA1u9eqCYCGhgYh6j/+5qVtIiD3/3Y0UJEUPQRze+zdPYJJqFhg/r/wnkG6TQm9bTdwafn490x6+eODNlNTS+HjDAEAv8Zd6UW08PPDQhAoIwVC84DUSCGQnTSHuV4CwNnLmNpc1QgACMkTLuokmLFL5+0JVwDkccc83vvhhO7YEOK6Yc6aFBVo47PLCQAjJ9i+rrOCH3rUK9ywtInOzd6+tRpRYubZYxEARgRG6co4AdCEBuu97+rzo/Q+0XvGnRHgjb7f5eeJhY+z3xy9gr3eenr3i5UthKUUkAcNRMYDZMjp0SFU71C8ngoCEPbT09Pp119/pU2bNlFaWhplZmbatYiMjKRBgwbR8OHD6dxzz6V+/fpRcLB9isrWADZ3B3B+F1s1AQDT/6qqKudR4j20WATkOcshPC6cPFh3VGTpwsFyf7MthxZ+fsjOf94MU26YY3/yeybtP1lCtfUWysivoFfuch3pUF5dT0/9Zx/9vLs50rpaLnFHCQCQDZ9tyqIFHx/UpXFu5+9LPVPCaETPaCG9I6LvI5DZjJU7bcgDvQSA2pqcPehKBACiIT93x1nUr3ME/fe3U3ZEixnnR1wbIlTPXb3XRoBXW3dyTBD17hhO5/ePpWHdoykpJpC+/DObnvlgv7UZJwCcOzlmEgCsoJjOzd6+tZL2z+yzxyIAHLUC4wRA0z6zNNyuPj9GgtwZIXTMIBDcYQHAij/BsrJxNQHA+sazlCjyFLmuULS4+ky1tP4QvBxC/qeffkpr165lCvxaawIhcOWVV9L48eNp8ODBrc5CgLsDaJ0A9d9bLQEAn38QADCP4aVtIyDPaQt/VwTGOb9/nK7IuPBx/SPtjBB88Gi2fSaJYT2i6YVJAyg2XF9KM0d3g5UuyUiKKD3jstKDrZw+lKDBkBdHCYCvt+bQM+/vYwr/0BiM6hNLA1MjKCEykDrFh1BooL/dPhm5jH/2RyY9uzZNl7CqByO1Okp5mBfcPciqDYFvJSxINh8osHZllitAYVktPfruHtp2uNBuGWHB/jS8RzSN6BUjRA2Hq0RMeHsK8LNPvWMkrgJrr/SYiMsn6GgMAGfStcmfh9bqAuDIfhh9Vjxx9lgEgKNrPXm6kqav2C7EJxGLowHWlLBzlggyq70r3WyMnCMzBHij73cWAeFqfFhWO6zgha4mAICF/P4kJ3vlSha0UXMdNLLfbbVuRkYGLVq0iL755huXZS8bOXIkzZo1i84555xWRQSEhoYK2QF4ikDjT0urJAAg9MPvn2v/jR+I1tiCpdmGwDX2nGT652VdKDkm2E7AhHCLiOdfbsmm73fmKkbM1xMt31WYsnILq5noOzIuKw+1kobFEQIgt6iaHli1UwgsJy3jzkuhe0d3I5gO6imsgFxKwpk8TZnZWQBYFzVkY5i2YrvNuYKVwKLJg6lrgn0qPT2YaNWB2wXL+gAXusdu7UOjekfrzlEtF4y9yQJAfoYdTf8JvOSZB1oDAcB6doxmZdA6a/LfPXX2WASAo77JRvLVG8VHrG+WAO8sASF//t0ZV0U615ZCALg6C4Deb5g7CADW+wLfC6RfRpFbFGmlC3T02WgL7SorK+mDDz6gxYsXU3FxsVuWfNlll9GcOXME94DWUCD4gwTAH04CGNvRVkkAIO0fHh6u/Td2GFpzbVbQPnG9MHGODA2wLr+4vI6yCrRdRxDldt6EfpQcG2QKdEiDN3f1PvplT7OJPgTmJVMGU5+O4S6Zg/zioiY8OUIAyLUJmPSEizvTA2N76BY+0YZlEqkknLEu7o5oAWHaueiLI7T1UAF1jg8haJYHd4uiQakR1rnrvaCir3c2nqDXvzlqs2/Xj+wgCOOB7Vyf5oYV1dmR88MSjL2JAGDt94K7B9JlgxIMPSOs5601EACsdV00IJ6eu6M/IZaJO4qnzh6LAFDKHqG1blcRS2rjtBQCwJV57rVwb4kEgCvxYbkUGHGRcORbJ8Uc4y9Zd4Te/+mk9Z+ligf5neGuK1Np2rXddVlXGtn71l5379699OSTT9K2bdvcvlS4BsyePZsmTJhA7dq513LV7YshEgR/TgIYR7rVEQDwmyksLORp/4yfhVbfYsfRIkGAzinUFu7VwIBP+r2jU2niJV0cTnvkKNjyqLzox1VCI8uUT8182igBwBIcHdXOsi5YSsIZS4PhiI8iS4iRX3b0EgDYN5ZJNKwT5k3sT8jL7urCIk3U0jopjc8SIL2JAJDno8Y6HNlvVgCs1kAA4DlEqkS8S8TiTNAukHpLvzwiWO8gxkVUaABdd3YyxUuseTx19lgEACxtlt03VHBx0VtYUc7P7h1DL981kMKCXEeatBQCgPWem3hJZ5o5xhiRC/xFl6iislpKjg2mbkkh1DulKeaIv5+vzRYZeb+y9tas9ixrPWjMZ4/rZYjoxhpY7zMlws4dFgCYw+70Ypq2Ygfh3Y8ivi86RAfaKCVAIC6/bwgNTI3U+2i1+XpQVK5bt47mzp3rNq2/Esjjxo2jJ554guLj41v8PoAEgCsAMgRwSwB929nqCACY/cP3nxeOAAsBXESf//AAgQwwWiCcXT08ie4ZnUopsZ6JrMr6wGNeM8b0ECLMyy9MetcIoWDjjlya+95eG998NQHRKAHAqq8mOCrNXSkKtZJwxtJgOKL53nqokB58c5f1EiQIF1OH2ASUNHrB3HQgn+a8vcemT3e5ArD8SB0RaFk4eBMB4Ir9xvPwzsbjtOyrIzbH0BG89DyDzgp+GMPI2cNZmLp0u82z7oglDlL5PfrOHtoueZ+yBGxPnT0WAYB/m3Nzb7rtgk66tZQslx1HXQnUzoOz58Cs9qx3sCPvVGDBcjubfl0PuvOKrnb7Y+SMe5IAYBFGjuCj5DqjdPbcRQCUVdXTnLd3058Hm+PWwLIAhN+05dutWW1c7ZKo593ZkuvU1tbSW2+9RUuWLHGZr79RPC688EKaP38+de/e3WhTr6uPdIjh4eGtNvOBqwFvVQQAT/vn6uPROvvDx3nDX7m04pujlFdUrblIXGhvOCeFrhmRRAgg6MmiZDqOOcGPfsrV3YTAbUZKo8UiuBU8/cF+G590LTbfKAHAMmU0agGAC9GXW7LouTVpdkEE1YQzuQYD+EDLDnP74PbaGjxWHAmWr6PRCyowWbk+3UYbi7m5yqpDeg5Y0d+NWgDkl9YKAQwh0EmLNxEAmNeBjFKauXKnTbpFaM2emdifwoO19xskx8Nv77KL/dFaCADWecbzjuBd5/aN1SUY4+y++W06vbGh2ZIA2LMyWnjq7CkRADivr00ZRN07hGm+Klln3hHiUnMghjBsNH2cWQQA1gIrrAdX7bR5D18xJFEIsBuq0yqC5ZqHYKTL7xtKZzECzxp9v8oxN7P9H2n5NGulLT5GAwYjDtEDb+yysVpUs9ZxFwEAHOWR/m88N4V6p4QJChWxSGMD6DnvbbkOXJVXrFhBr776qsdhQIaA559/ngYMGODxuTg7AZAAcHEIDAx0tqtW375VEQAI/FdRUdHqN40v0DUI4AJ76nQlbTtSJPiUp51qykePIGyIPo/UZ/07h1NkSDtdF2LXzEq7FyUhDC1BUNx+cWe6dqQ2WQHBH1kNcIn/ZfdpO4FaSyPIIgC0fInl/oKYM8zop1ydqmm9gP1a92e2kEKvtt4+u4eacIa5vvDhASGoo7TcdmEnwV9R7cKKLBDw1X/vhxM2bVlaREcumKzAiO5wBWC5QhgRhGDW+sya/cwMAt5GAIjxGnDepOXKoYn02C19KCKkOeaH/IlDDAGkSUTUd3lpLQQA1sWyPoHw9ejNfeiqYYnk62Of/UHEQymVp5KW01NnD/OVR2QX14AArsjeoparvKSijl746IAQCV1apl7Tne68oovmO0v7bW5bw0wBnjU3I+PDZWz+mjQ7bPANePzWPpoBXZVSQqp9dxx5v0rXaWZ7Z/AB0b33RLGQllf+HlI7e+4kAOR9450fHRZA+0+WChA74lpj9PloLfXr6+tp1apVgtCttyB432233UaDBg2iuLg4m0j+dXV1lJOTQ1u3bqWvvvqKfvjhB73dWuv17duXXnzxRRo6dKjhtt7WACRAdHR0q4hv4E5sWw0BAFMamP7DCoAXjkBrR0AtqKG4dlxskdKtR3IoJUY1saENjRZKz6mgQ5ml9OfBQoIJL6vo0VSwNPoQXG+9sBNBsA4NbApkFxIUYE0lx/KrRpubzkuhe65KZVovYJxDmeW0av1RQeukVLS02UqYQcs2eXQ3Gtk7xiblHcbdlV4iCP9yl5FRfWIE4SEi2FaQdPSCydKmudoVgGUaDyw7xgXTnHG96Zy+MUyhDz66X27OptU/nlA8L2qWHGanARTPhxJRhvXOGtuDzu0bZxPDA+v85H8ZgkabRTCh39ZEAChp8LHO8/vF0h2XdaFBqZE2Qq5IGq5cf4x+3t0cjFTEfMb1PQSM5NyBp84e5qVEAOA3EB53X5lK0GYi3ahYxNSvi784QhlnbIkgPe9GR78/RgRw1hhmt1d6p6oR0bA+2fD/7F0HmBRVuj3dPTknMqJkRSQbMKKuAdeAyuqirD5UREQMGNZVV8UcARUQMCvmnGDNYEIRJEgSAZEcJufU3e87t6mZmpqq6qqejsP9v8+3T6fqhnPvrb7/+dMvO8U50/7+kJSZNm6gYX6GQL+vClbhft8MH+YROnVw+ya/IVT8txdU4t0ftuG1b7Y0+w4x8TC9dPi91ZNQEgB6YQ3qMfAM3XrBIbplYwM9D63xPeYp++CDD3DrrbdacvtnnP6kSZPQpQtDloxJWQUr5hRgQsGnnnoK8+fPtwUhPQFYfrBnz5623ovGh+Pj45Gdnd2qSh4GG+dWQQDwQJWWlkrrf7B3h2xPFwEy+3TNI/O9ZW+l8ByIdzlFPByV7SE9ctAhN8nUghYMaKlM0x2bl4xgip3qBnoWfe1Y1GUEzZQOJlekMt6/axbi4xyCrFi7pQy//VXczBV7UI9sobwtWtsYk2gluzddu29/6TddRZZExEHtU0W7brdXxFTrKYJmpR8DvWDycvXw2+vExU8twQ4F8FcNY2D3LHTM9SVHKyqvE9b+zbubelVxnU4Z1F5UQ2CCKkWMykVGigDguMzmq15vvcof/HvnNilN5t+aCADiw2/Zo+/8LuKw9cTqmeC7o4Z1AWOTjUJqIrH3OC4tAcDkhPUer0jCqZaD2qUiNckFKv+bd1U084jis6Eu+xpuBV675oH0b/ZNZfskA9pl+8LSzCrs0KLMShT8thtJoN9Xpb1IvO8PH6UKkdfrwNb8CsOSwySe7r2kbwOZr4dRKAkA9qeXfJf/nd+JaVcNFOFDUswRWLRoEa6//nps29b0t177Fi3yrApw7LHHghZtu0KjKL0BHnnkEb99qds+/PDDRVhC9+7d7XYZdc8nJycjMzMzIPyibjIhGFCrIAC40Zn5X5b9C8EOkU0KBGi1WLByLz5ctA3LNxbrXg7VUPXomIbLT+0KJsWJj7P/8bYKe0FpjXDhf/f7bX7H5K9N/ohfcEIXjD+ju+UYTr0Lh7YfbRkiKh10x/9k8U5/Q2r2d6UCw0XDDsRXK3bjvy+vanjGrGKBuqHVf5XgrrmrAyJOeDlljCuVBasXMCPFWPv+n7srcMPsZU1cPkMRCmAU325lMTj/Sef2Ai+tjE1dvqmxVvHN5/cWJR21EkkCgGOh4nnX3FUNrqpW5kncxw5nPo0E3Pf6moZXWhsBwIlR4X3lq82YPW9jQN8QYnXpKV2FBw/JMzMJ997jWLQEAIlChoJwXY08oPTmYIcYtbLH9J4JRAFXtxOp99dsKcUDb66xdcbU4yaxMnm0L6mcmURCgVePJ9D+W4oP8/swMaJZ6BLHGWoCQK8iAfvl2WCpVa1HXKDnoLW+t2vXLkycOBE//vij6RRPPvlkER7QuXPnFkOxYcMG3HnnnVi4cKHltk477TQ8/PDDItQgloUeEykpKSIxoBXviVieayBjbxUEQEFBgSz7F8jqy3f8IkAF+/WFW0QCnLJKXwkcO0KFifGQvOCESug2uHFnGV79Zgvm/bLT0H3ZqH8q1axuMObUrjggL8VWvgP2vfC3Pbhz7ipDfPSUJiodc7/ebOpurR4vlYxh/duKMlNKBQZtvXc7VoiqGjdeW/CX5f7pKnzpyQeBxENyoi+0QU8CvSAqbZEUmTx3VRNFLNihAOyLF9LH3/vdcjWMdtlJuPrvPTB8SHtBaNW5vXjorbV4T+WxYJQBOtIEAOdrZ71psZx0Xi+hJH700w5MfnV1w1K3RgKAk+M5XretFE9/Yh5mo93zvPjzTDIhpgXvVPF6OPce+9MjAO68qI9Q/qe8v143lEE9T+6Ha87ugTOGdAgpmcs+I6XAK/NtSf88Y+98v800VEi7f6x+V5X3Wvp9jeT7geDD+wNDVI48OMeSR2GoCQCj6ihGVRtCdeeJxXYZ90/L+pNPPmk6/DPPPBP33XdfUJVvEg933XUXPvnkE8vQ3XLLLZgwYULMu9ArJAA9AaQ0RSDmCQBZ9k9u6VAgQFf1eb/46lvbsRLpjcWKa2Ow5kDF7PetpcIyy3+251c2c2XnhfagdikY3DMHQ3pmo0+XDEuZ8M3GuKOgCh//vAPfrtqL9dvKmiiwZq759Kz49re9+HrFHqzbWortBVWiG8X1mFmGT+zfVoxVa13QK01kt947vRGWbijG50t3gpnK1a6/tPIzCST7Zy4FdYywERYtvWAaeUcEOxSA41fiuZngbPH6QrFuSsiDskdY6/yEw9qK/aItMfnl8t24+dkVDVAYVY2IBgJAGaR6v7EyhHK26dHApJ/nDO2EI3rlNFiytQpRayUAFHx4wScmP/9eKCqD0HtCHQJCnJgklTkweC7aZydbVvzVZyZce8+MAEhKcIkzQI8ufrsY7qJ8fzhPkhskgQZ294UbhUNaooBHA4HAMfA3aM1fJeK3gOUhN+0qbyCHSTZ3a58qMD3+sDa2sW3p9zXS7xMfkt/LNhaJ3z3+rzrUjN9d/uYFer5CTQBw/NqKOmZVCcJxZvz1sXr1ajBJHpPnRVJWrFiBK6+80tQdP5SWdxpKWe7vnXfesQRDWlqaSAo4YsSImLeekwQgAUBvACmNCMQ0AUCX//z8fJBZkyIRCBYC5VX1eOzddSLjvBVRYkfNYvhoxX187ICQegJYGat8RiIgEZAI7E8IGHkAkACQIhGQCNhDQEsAWMm9Y6+H4DxN/WDevHm49957hTU9ksntGKZMZZqZ/42E7v7Tp08HY/BDIXv27MH9999vmQAYPnw47r777qCEIYRiPnbbjIuLE+UBExL0E2jaba81PB/TBEBlZSVY+o9JAKVIBIKBgFHZJ722u7ZPxfTxgxqSpvEZWpRYWvCFz/8U7vhMNqWIUeb4YIxbtiERkAhIBCQCzRGQBIDcFRKB4CCgV82DVQnoKRNNUl1dLZTtmTNnNmTaD6V13d/cf//9d4wbNw5//PGH4aN33HGH8BBwuYJPTLIqABMK/vLLL/6GKv5+2WWX4d///jfoBdCahMp/bm5uzHs0BGtNYpYAILtXXFwMHnQpEoFgIGBUO5xt03WR9epJNrEEliJMfPO3Ae2adW8UG69NiBeMccs2JAISgehGYE21A2+UulBQD2S4gH9kejAoyRPdg46i0dV4ga8rnPi2wolKD/CvLDeGJFsj/iUBEEULKYcS0whsy6/CNTOXNiSqZe6PaeMGgGEA0SJmlu5LL70UVLTD7Qr+zDPPCGu6kbD8HskKlvoLpqi9IPxVHWC/VPip+I8ePbrVWsoTExMFCSAFiFkCoKamRhAAbrdbrqNEICgIfLFsN257YWWzTNiMdWXmcyaf09ax9xdz/uPafNzy3EpUVPvCVGS23KAslWxEIhAzCJR4HJia78Se+sYaznlxwHU59chtLD0fM/MJ50D/rHVgXpkD62udqNun78c7JAEQzjWQfUkEiAANJLPnb8Kz/9vUAEi0Jf+zYum+7bbbhDWeLuHhkLKyMtx444349NNPDbtjWcBJkyYF1fqv5wVhNl+W/Zs8eTKGDRvW6i3k6enpguzY3ysDxCwBQNf/ioqm9anDcZhlH60TgZLKOpHQjImgFGEiuitO74bLTu3akP25utaNe15bg/lLfCXsGNs//erB6Jznq52uFa1XgZ1M9cFE+vF8FzbWNiogdtp2OYBEeIXlskOcFwOSveiX5EViYM3Z6Vo+KxGIeQS21jnwZIELFSqDP8/O/2W70T/JmhU75kGwMQFS+l+X+6z9hW5Ai5AkAGyAKR+VCAQBAYY2Mino3a+ubkjoyOTG068eJJI6RlrsWLqp+DETP0MCwiFr167F2LFj8eeff+p2x/HMnTs3qLH/duP9TzjhBJEgsEePHuGAJOJ9OJ1OkRQwOVn/3h7xAYZpADFJANDqzw0uY//DtEv2g25+WJOP62cta2L9v3J4N1HbWpv9nFnTb31hZQMq/tz6mV1+woylKCyrFe+MOqGLKDOmbTccMNOV9odKJ+aV+VxpAxVewgcneXB+pgep4UmQHehQ5XsSgYgiQMV/akEcdtQ1DkN6ABgvCRX+d0t9cbBOePFTpRPlqm+VJAAiup1l560cASb5W7SuAIcemImEOAd2FVWDd55FawuazJzGkXHDm9+PIgEPdYEPPvgAt956a0PMv9k46HIfrqSAn3/+OcaMGWM4nKFDh2LGjBlo1655KGkgWFrxglC3y7AIlvxjgrz9SZhrgaEA4fIEiUZsY5IAkNb/aNxKsTsmxuvP+GQDnvus0bVtQLcsPHJ5f93YNm0cnFH9cwURuv/f8fIqwaBTWFqNbacnh8cFTW9lVlQ78GKRCyQEFHHBiyNTgKNTPOgU77Pw8+/raxxYUOHE+hrAjaZm/zQn8M8sGc8cu7tfjjwcCGyodeCVIify3Q5kOr24KNuDvonS+m8F+w9Knfi8vJFllASAFdTkMxKBwBBgacIrn1jSLBRS3Vr3DmmYNm6goedjYD237C1WA2PivwceeMBSQ+FKCvjUU0+JCgBGctFFFwnre0ut0Xa8IDiWQOMLBI1yAAAgAElEQVT9WdGASjOt6LEu+3tSwJgjAHjI9+7dK63/sX7yomj8VTVu4dr2+a+7Gkb1nwsPwQXHHaA7Srr1T3lvPV5fuEX8PSc9ATMmDBb1e/WEBMO0D9bj5a82iz8zXIBhAwwfiJQUu31xyXvdjQq9v4v15joHXihs+g7HT6Lgn5luHJkiFZpIrafsVyLQWhFYUuXAK8UumQOgtS6wnFdUIbBpVwWumfkrdhZW6Y4rPSUOj10+AEf0zomqcXMwrAx233334aWXXrI0tlAnBayrqxOl95gE0EgmTpyIm2++uUXx/+GI96fizzwGs2bNwqOPPop+/fpZwjjaH0pNTUVGRsZ+mQ8g5ggAaf2P9uMUe+MrLq/FxFnLsGpziSWFng9pQwauOauHqBJgJOpM1NEQO0f3/yn5LuxQJSbzRwBwbswj8EyRC6Wa3JvMDzA2243uCZIEiL0TIEcsEYheBCQBEL1rI0fW+hBgqOLEp5dhzRbffUgteRmJ+O+oPjiubxs4ojQHEA2EzGT/2WefWVqcUCYFpGJ+1113iRh/I6HyzySAgQqTodPr4dVXX7XUhN14f4ZXrFq1Co899hi+/PJL0QfnxLwGrSGJHufAfADhrgxhabFC/FBMEQC0/hcWFoL/K0UiECwEtAQAS9s8NX6gsOwbyd6SGlw/e3nDj6RZdv86txcPvbUW7/2wTTQXDQQAx6FNDGiFAOB7X1U48X6pEx6Nrt8z0YsJOW4kROnFIFj7RbYjEZAIhA8BSQCED2vZk0SAiY7fWLgVXyzbhfXbykQoQM+OaTh1UHuce3Qn5GZET8k/o9X6448/cMMNN2DZsmV+F5Su8I888gjOOeccv8/afcBKBYCWEAAbNmzAnXfeiYULF1oamt14f3pUkFiYNm2aqLqmyPDhw/H4448Lxbk1CEMasrOzER8f3xqmY3kOMUUAlJeXgwdKJv+zvL7yQQsIlFXV45bnVuCndb4kN30PysRTVw1EVpoxAaDNG5CaFIcZVw9C/27NE6kUldfi+tnLsPJPH6Peu3M6nhw/CG0jXDs3UAKAtcyfKIxDvoaHS3ICl2W7ZWyzhT0nH5EISASsIdBSAsBaL/IpiYBEoDUh8OGHH4rkdtQb/EmokgIWFRXhmmuuwYIFCwyHQEv67bffbkv5pA7ENmmJ37hxo7/p2Y73Zz6BH374QeQuWL58ebP227ZtK8IsWksYACfIHAxMhNgavBr8boh9D8QMAcDM/2SgampqrM5NPicRsIRAbZ0H976+Gp8s9pX269o+FU9dNQidDEr7KY0yW+6Emb+CSf4oo086ENed07NZdv/vVudj0uzGCgPD+rXFfZf0BUmDSEqgBADH/EKRC79UNTf1n5rmwYiMFpQXiCQgsm+JgEQg6hCQBEDULYkckEQg6hGIhqSAJB+o3L/zzjuGeI0cOVLkCaAnghVhLD5DCh5++GFL5Eb37t0xefJkDBs2zJJyS9KC43n99ddNh/PEE0+AY28tQsWfa5Cerp/Lq7XMUz2PmCEAGEvDjSmt/61xG0Z+TqwAMP3jDWIgcU4Hnp44GEN6mie5Kamsw83PrsAv6wvFewwdmDZuQJPKAQwVoHfB8k2N7lM3n98bF514YMQn3RIC4LNyJz4sbZ4FlokAL83SJAiI+EzlACQCEoFYRUASALG6cnLcEoHIIhDppIBWcgAMGTJElAHs3LmzX7BoBGW4gtUkh3bj/TkAK2ELfC4YyQv9TjjMD5AEYChAUlJSmHuOTHcxQwAUFBRI639k9sh+0atVa74WjNe++QuPvvt7w3+ma/9xh+aJf6fy/8CbaxvK//G/RUv8P8fSEgJAeylXAGASwBvzJAGwXxwaOUmJQBgQkARAGECWXUgEWikCkUwKSIPllClTxD9mQmv78ccfb/pMqOP9lc455ieffFIQDWZi13MhVrYX8wCQBGBegNYuMUEA0O2fBIAUiUCoENBa89tkJuKJqwbikAMyTLv8Y0c5JsxYKpR9ynnHdMa/Rx6MxesL8cg767B1b2WT9684vRvGDe/WLEwgVPMyazcUBID0AIjESso+JQKtFwFJALTetZUzkwiEAwG7SQEZ+z5ixAhLLvP+xk93fVYlMBNWAZg0aZJuKcBQx/vrjevbb7/FqFGjTMfMkILp06cLZbk1Cb0AWBqQoQCtPR9ATBAA0vrfmo5X9M7lre+24sE31zYMkCEAD47ph7wM42SAlTX1uPOV1fhq+W7xHmvkts9KAokBrVhpL5zotIQAMAoBGJbqwQWZ+jkA9tQ78Fm5A79VO8ECAtfmunFAvK+UwKpqBz4oc2FnHeB0AN3jvbgoy4O2ceZlBf+sdeDbCgd+r3WgzA244ctLwIoGmS6gX5IXx6f4b8cMd45gdbUDX5U7sa3eAZZQ5H9jT6lOoEeCF8PTPQ1zsbOGNV5gQYUTP1c6sLvegbMzPDgtzYdfoRt4q8SFtTUO1HuBHBdwboYHg5L18VVjUeFxNNRN5ziZoLGNy4uByV5wjRJtVGrgus0vc2BljRPpTi9uyPMg09m4Lvz7h6UOrK91CmwoKU6Ivs5JdwuM9ISYflnuxF91QLXXIfC08p62Lfqb/FzpxNcVTrF/1BjyWf79+wonvqt0YnedV+wRF7xoHweck+FB3yT9PVbhgRjfkionij2A2wtL7+nNVb2HNtU50CXemqeMP+y31jnwUalDlOckhi4HkO304rhUL05K88BlZzPue1bZk79UOcGEn/x3CjHLjnNgcJIHf0vzGK5rAF2avtJSAiAU58LKnvu63InvKhwo8jjE3klyeEWZ1LMzvAF9KwgS5/JFuVOsd6XXtyd5bpIdbBNiXQ412M8KyNwzTxa4wP2tJ0bVYEo8DkzNd4J7Uk94ztXfdLNFDcWaaPsr9fCb7cCyaidK3Gj4HnJ+beKAI5M9AZ8RdV/Eg2vC36Ciet/3Rf0bNDDJg5PTvMhQfTPNsFH21jflDuxx+77jyhp3iAcGJHsxJNmLNdUOfFrmxLicxt/RYJ+91tQeM+VfeeWVluLm+/Tpg5kzZ6Jnz54thuCnn37C+eefb9oOkxCyvy5dujR5LtTx/kaDorfBuHHjsG7dOsNx2wldaDGIYW7A6XQKYiMxMforXrQEmqgnAJjIIz8/H8xKKUUiEEoEdhVV44bZy7BuW1lDNyzvd8eoPujSJsWw6w8WbcfkV1ebDu3Atil4fOwAdO9gLdFLKOeptN0SAmB2oQsrqpteBPUujtqLsqJqqS+L88qcQsFULk7K+DrFe3F9rr4CubnOgTdLnNhS6xDKeIrDC16OSB7sqQN4+VP64igPTvTi4iy3UKLtyIZaB14udomKB1SASCgcm+oVpQ6XVjlAJYkXafZxaKIXl2YbK7zqfnkBnlfmU5p5wVOECikJAF7wny10gpdutVCRH5PlxmGqSz7n+lKRE+tqfHOmEpjn4oUTqPJCKMVqbNOcwMgMN45IMSZXtMSE8iQJGYUA4Nq+WeLCooqm7avHS7zH5rhx4D6ih3/TjldvPfTe0z6nKEO8eFepfh4UDPm8ev30+iFWQ5M9GJXl2Xdt9z1FsuDjUifKDX52jN7T9sG5flHmwM9VTdsyC5UxOjNq7Lk+bxY7RSJO7bnhGLhreiV4cVWu2zLZwzWmIjO/zCmUfu4T7vX+SR4Uu4FvK5xYX+NbaxJIJL1OSWuKm52zZfXZQAmAUJwLNSFjtOeomL1e4kKBQSQUz/CoTDcOTzYnN9X4sN8Xin3fO0qPRC9OSvUgywX8Vu3AokoHitw+Eq1LghdjLJCnXOMVVQ68U+pqss/9lYPlN+mHCocg3BTCj2OyQgCEYk20+0j7Xcp1AcPSPOI8bKtz4IdKhyBSiL6Vb6HRPiVB+2qxq+G7S9z4D0kZhTRT3uVvx9BU4MJMtykpx3V+vsiJLXW+tcx2AbkuHwOg/V2zirnVc9ban4tUUsBt27ZhwoQJWLJkiSnEzOjPigCK1Tkc8f5GA6LRlWP+7rvvDMdMkmTWrFlgksHWKAwBaNOmTav2Aoh6AkCW/muNRyt658RKAJPnrhK1bxVhUsDjDmuDc47qJEr4JSe6kJroanDj35ZfhWtmLsVfe5q6+yvvU+mnJwFr6UaTBEoA8JLyVEHzC27HeOCG3HpxEeQz75Q48Ueto9llSH1x2VALvFfi1FViqGRfmu0BLShqWVjhxIdlTlR7fFb+f2T6nlGryiQIXi12Yntd43/lsyQB+iZau3h/U0HrqkuMnxY2eiQM1lzaOc+nC53Cem8mxGZ8dj2+r3JiUaVTeCvojYLKK5X7GQVOcaHXk6NTPBid5cOEFtoZhS7s2td/uzgvxuc09XggQfFikRNranyeFxQ9IoH/XVk3KtVqYkIZh6KE0po5q8CF9fsu0mZzbx/nxXX7vAZ4AX+m0Im9BnNTt2NEAH1d7sA3FS7hIWGEIUkUKsdUxLhPzITK/N/T3Dg93Sva435cUOkUF3l/752b7sZJac0fpHfD/8qd4D7Ua0ePALCKPb9Nzxa78Nc+ZdBojNw9R6V48K99e8VsLtzjLxc5sXyfd07neC/GZbuRqwmD5N59q8RHEJj1e0yqFxdlBicXSCAEQLDPhdU9RwLlk7KmpJ4eTvwWXaUhxozwXFXjwMtFPiWdy3FmhgestqIWnvE5RS78UWP+Hcpw+az0HVWeVSR23i5pJJL8EQBKv++WOPFVRaN7jz8CINhroocXCYbZhU6h4FPoDXFFdlMSjFv3k1InPq8wP+Ns4bxMD05Obf4B4ZpQ+S91AzwrIzM86Kn6XWH/H5Q6BQGpJqLNSDk1PvTWGpPjwUEq4pTz4TfvlWIX1u8je/1hbv4F2//+GomkgFYSAXIl1F4H4Yr3N9oBVsoXtnYCgNgwFCAjI6PVkgBRTQDQ6k8WjAdIikQgHAjU1Xsw5f31eGPhFsPuWL5v1jWD0fegTPFMnduLh95ai/d+2NbsnZHHdsZVZ3RHbkb0uRIFSgC8UuzET5WNyiQnrVai+O+0mFNZoKVqh3Ahb24tOj/Dgw/KnEhzeHFQghe/VvncmBWhVX9cTtOLldpbgJfZsdlu4VarJ1RSZha4BAnR0KYTQpEfpCEVtO/TJf+NEp/yz7fpWkv3ez2hBe6FYnNFU1Gcf6p0IMvpRaoLooqCmqBg239P94jL3fZ6BwYle/FHDZqQCxzLaelenJ3uFhfLmYUuEZ5AoVX2/7Ld6K/jAqznvntIohcTc5sqaXyOFv0DEwC6CivWYGXenMeV2W68WerC5lqH6IvYMJSj1gv8UOkE10htGVTGTMyp/Bd6HOJiS8W52761+60KmF/elPSgNwcx117AfxUuvV50ifcp63+qSB6OkyQKvR+oqKa7gFNT3QJLhhcQVxJTygVamVdenE8xWljuEMp/ssPnIkwvCc55Z70DX5Y5sKKmqdKgJr3Ue4MeHFy7nokQ1n9aaNVEgB4BQOwXVDiEpZL7gl4xVarzwHGMyfYIbw8STvR4OTzZI7xbiPf3FQ6srG7qEUBF85pcNzqZhNJwH1H5X1zlO9Mku67M8aC3AVFGzxsqjWb8SDBzgdglAEJxLhQPDu5beoaQ+FIL9xzDdEj6kLikN9DgZI/wOOKzC8qdzTwCjk3xiG+RmXAfPVPkUzQpDKuhQqun5vM7+1R+c68hdft6CuNfdb73KvftNasEwOJKB14tcTUQhWbKaCjWRIub9ntPyz+/b3phZNrxGK2B2ptIeUZZE5K4RyR7cEm2vheM9lzxfa6b0TsvFbtEKFiy0/e7xnOtJ+p2+U2zGnZhutH2oz9GIinge++9J7Lm+5NLLrkExxxzjEjAt3HjRn+Pi7J1zC8wevRoJCQYh6r6bUjzgBUCoLXmAFBDQW+MrKwsJCcn24UwJp6PagKA8S/ciG53cCwJMbEicpARR4Bx/Y++8zvo2m8k/x3VRyT8U+S71fm49ulfG/59UI9sXD+iFw49MANOh42A6zDOPhACwMjC1TPBi6tN3I2Vy40yPVqQeTnmpVF5T+3mSuVP65pNa8qcQp8lTK0Im0FGqwrjXdUWZ7OLIduiNW1agatBOecYr6G1zoBo4IVseoEvVl8RXv5PVVmGSVao4+b5nF4lBSrEhfXA5TkeQWxo3Vk5hiuyfJZZWqGeL2okHvxZg7RroHYpN8KQnh7qeXHNOJdEhxf/MgipICFBN1a18kprPhWkeq9DuD/30SEp6B0wvcApQgQUIQaT8vQVHj6jxYD/rW+iRyj6xP/41OaXc2L6TKFLKMuKUOnpneAVZBG9SS7Map4ngev8erFTkBzK1dyKsqRHvliplqENsyFJQZdlkh+jMvVzF1A5/azCCcWBiTM8K93n3WAkWgLLH+bElvudcdUUYkCiRiHieHYZgmInz4TZGbZLAIT6XHCPPF3gbEJWMjSI4RH9koF/ZDQPA9L7Dvk7f1ol1cpee63Yie8rG63yXRO8uDCz8QyQ3OE+Uos2J4CVfvS+X2bfn1CvCcdDL433y1wNRJs/EoohbC8W+UheCs8WQ4G4dykktelRpY4a41l+It8pPK6430mume1zrvsThXGCEG/47dMJ48p3OzAt3+fV5G9fsB3FC6/aKwkAs2+H0d/CnRRwy5YtuPrqq7Fs2bJAhqv7Dl3vJ0+eDCriwU5WZ4UA+Pvf/47HH39cJMtrzUJihSRAa6wKENUEQEVFBUpKSlrz3pJzi1IEauo8mPv1ZsyZvwm19c2tNKNO6IJJ5/VqCANgFYCbnl2Obu3TMGpYF/TomBa1ir8CuR0CgErx26UuEfeutmRajTXWSxpIhXhinqeJOyrHxktWPHwWW0VoXaaru+LiSkX0+jx3w2XNbBtpL4Z81sySRtf/d0tdDUoUXdiZi4CKr5Fo30l3+lx8eQE3Er1kXLx06rmV85Ja7kYTl2ytYuSPANCuAS+81+WZW4fnFjvxo0qhsBr7rlVelX1yRY55jgQtSUFXWOYcyNp3KddiSWX0ifymMcxW8gfoKXEMi7ggwyPc5o2EbvfTC5smUDsz3YMz0s0tudqzZoUAoCcF3cnVwv1ErxijhGJqRUJ5j7HmY7KNSXQtyaMOMTHCQfsO3Z8n5LiF9TvYYpcACPW5KHb7kuGpSUUqgWdnuHFiqvF5p0v45+WN60kPJ37/1Pkx1NhplWYr51X7jhVlPhwEQKjXhB4wU/JdwtuMwv9LUoreSUaifYfP+SMN3i91isSg/Cmg94bZt0LpVy9fjrYf9feI5Pj4XA9IqpvJR2UukWRSegAE9sVZtGgRmH2fMfr+pHPnzpgzZw769+/v71Hdv9OIyVKA06ZNC+h97UsnnHAC7rnnHvTo0SMo7Wkb2b17t8gBQIyMhPkKbr/9drBsXmsXhgHQ26K1SdQSACx9UVhYCJYAlCIRiBQC2/Ir8dxnf2LeLzubEAEDumVh2lUDkZni+/h5vYxH9gak9Hu8XuwprhHVBuJcBinTQwCAVilRuuBllq7TzCZOKfMAe+ubJ3qjqyItrFSA/OXW0yqfRoqu0TQZckDrlmJI0XNfN3qX5MXUgjjsqGt8Qi+8wOjCZkVZ07rRWrG86hEAjFm9OsfY4q2eo/ayT6WQpAiz2+uJ3Us429CumxXrFN/TKq/+yAllvLxc85KtXH39vadnXddz29XioafE+bv8sw26YtM7RMm5wP9m5b1ACAAt9tkuhmx4QELKTOz0pUcYWMFPb33NvGRa8vmySwCE+lzo7TmGqZxvUP1EmbvdeWgJAytnL5B9HQ4CINRroiX0rBAfXJcXilwiV4giZhirrfn+vrXq/a5dR/6NORjo2aSQ3Nq9QY8SJk81+10lGflisROXZQdWgaYlZ7I1vBvupIArVqwQVQisEA5m+F566aW45ZZbhFU6VLJy5Uqwnz179hh28fDDD4vQg/1BWBUgLy+v1XkBRC0BUFdXJ7L/kwiQIhGINAKM89+ypwK7i6uxaWeFSAR42qD2SEs20Lb8DJjbOr+0RhAL7/+4DbX1Xky/ehC6tU8N21T1PADous4Scox5rnB7hZurcgKptDM2mm6RQ1N8CfGsuvlqlRl/ip0aBD0Xe7Nyg3oAMh6c5fbUYhSDa0eBUtrTu3j7s7zqEQBWlC+lT+LCRIeMT+YuZP4AM4tXOAkAxqMzVlyhMqyut90xBkoA0KOEFkNm21bEiiLPZ7X7w8p7WiugFVIpUPJF60Vh1lege1Ab/02F6+JM88oSgX7Y7CrOoT4Xge45u4p2ICE7nPtje11N8mJ0jffipjbGpKLdcRkRGv5yAITyW2V3jyhz0BJZZl4ZeiFbge5prQeb1pNJeEwlGodZBdqvfK8pAuFMCsiQ5oceegizZ88OaBlCFe+vN5i5c+eK3AJG0rZtW7z00kvo169fQHOJxZcYCpCbmxv0cItIYhG1BABd/xkCIEUi0JoQKK+ux4KVe4XS/+uGoiZT+8+Fh+CC4w4I23TthAC0dFAtIQB21UPER6pjw+0oyhy73uWNtdhphdG6LWtxMXpOjUkgcd6BKl9218KoXJ4VpTxQJdSuIh+IUsF3AlXGAlXkA33PjlKuYBEo9nb60tuDzDA/wiDhpdE68b/bPZNW93Ggyp2/9gM9F4HuObuKtnYdrYY9ab9f/jwH7I4r0LPqbz3490DXRLtHWHaPuQ9YxtJMtGfMzHNATSIzHIxJQgMNeSFxThKd32CKNsRNGTOfG5LsxVkisak0hlnZQ3afCWdSwLVr12L8+PFgDgI7Esp4f+04qHvdeOONmD9/vuEQTzzxRDz55JPIycmxM42YfzYzM1NUBmgtEpUEALP/MwZFWv9byzbbv+fBfALLNhbhre+24rvf9jYpMahGZli/trjvkr5glYFwSKwQAFprYyDKhl6suJEb51RWDlAl9PMXh87x6CkFofYAMNsj2vrztCjx0spwDiVBnCQAXGBGb0WsWPL5bCAeAHaUcmU84SAA9M6Fv33L8ekp5dHiARDqcxEuAkCbf8NfzgBl3tr9GQ0eAKFek2XVTlEdg4q0IlZyc2jPmBnG6rwXVn4T7P6Gays+qN8nocGqAGeke03zytjtUz7vQyBcSQGZC4C5BO677z7L0Ic63l87kIULF4pQBZZgN5K77roLzAEQ7OSDlkGJ0IPMd5Cdnd1qQgGikgCgWw7L/0mRCMQqAozr37CjHB/9tAMf/bwdZZWqNMA6k0qIc+LMIzuKkoFtMsNTMjBWCAC9BIJ2rY16l3YjBVgbs8nkcJdlu9HXoCwTl1MbSx1oDgC789JuJVrQPi5zimz2TNbIxGG0VDFkguXyWEO6bt8lWRIAkgDQC4XQxifrfYP1QjyiJQeA3niDeS7CRQBoMWZ1hfP9JBoMJLQlUh4AwVwTvVwWVvLE2MmzoP69tPLtDOTusqaapRWblkNVt8PfFZb/HJHuRl+dSiqB9Nna32Gs/19//YXFixfjt99+w+bNm5tMuV27dhgwYIBQeKmcM/TYnzAp4PTp03H44Yf7e7TZ3xlXf9NNN+Grr76y9C5j8e+44w6kpKRYer4lDxUUFAjXfzPrf8+ePUUYQ+/evVvSVUy+S8KDHgCsfNAayI+oIwBk8r+YPBdy0PsSAe4qqsL8JbuEtX93UbVfXHp3ThdK/xG9c5CSGB7LvzKoWCYArFh31ODrXYyNLnG8mM4qdAlruSL+anZrk1wZVThQjymYIQCb6xx4t8SJTfss2iwTeF66G/2TvQ01wwNxyw/UCh1IX8TG7nuBKmPsKxBLfqDvRasHAOfDOOh55Y2lA+l2/H/ZbvQ3UTC0OTXsJK/0+1HUPNCSEIBQnItA95xdRVuvHyq1LD1nVGxBGy5F8nJMlhuHmayl3XEpy2P3rCrvhWJN2Lb2jGW6ILDqZJI0U23VJ6ZMasvQAT1Rfy/o+n9ptkeUDA22MGktv+VLq50NZK22D46VHgEXG5RiDfaYYq096hFMtvfuu+/i9ddfb3HiPb35n3baaWAivDZt2tiG54cffsA111xjmmRP3ei1116LiRMnhpQEsJoU8dZbbxUlDV0uf6mfbcMSEy8wISBzAbSG6gdRRwAwUQZrUNJVRopEIBYQKKmsw4KVe/DWt1uxZkup7SHnZSTi2EPzcNrg9hjYPRuJ8eGpBBDLBIBVd231Ymjna1ZWSyn3pHiU+lPo1fW3mSzx9DSPSMpnJsEgADg+1n7/qsJ3WWQM6/A0N05Lb1T8W3JhlwRA8xUMhDiIZgKAJSZZ2YBZxRUxU+i1VTUYWjI22y3qoodCAiEAQnkuwkUAEEt6AbxV4mqofuJPoed3gN8uhvlwNY9I9uCSbI8hYcA+wkUAhHJNOI899Q5QoS/Yd3X0p9Az/GV6gQsl+55ndQ2WsiR56o8A4N+t5MpoyXlgGBe/7dz/PKN6YqXkaUvGEIvv0opNCzWT1Jm5sQdjboFa560q2+oxXnbZZcI6H4pydAy7fv/993HbbbeZYkaPh6eeegoHHBC+XFXBWKdgt5GUlNQq8h9EHQHAA1tWVibj/4O9Y2V7QUXAaly/3U67d0jD5NGH4tADM+2+avv5WCEAtKXhOFF/ca1WLnBmrs68cL1c5MTy6saSdKx1fmV28zr2iyqdoEWU7/DSydrQo7PML916F2/+NzshALwTcoyLq3xjpOX2n5luUZZOTwKx2EkCoDmSrY0A4Ay31TnwTGFjbXuSWKeyxGdG031MXYlhJL9U+qqDUCEdlekG8waESuwSAKE+F+EkADiX91jBpNIpQnoorMIyPscDJvdTy+81DrxQ7BKlKkUW+QQvrsp1+63UEg4CINRrouBAT6yXi1wo38e98pt4QaZHJNxTC0msOUWNuV5I8F6R4zElsbTnvmM8cENufUMiv1Dtf451frkLP1ToEwEkLq7L84Bz2J+FSixd12mV37hxY9igoNI8btw423HhTLbHcn6ffPKJ5bGOHDkSt99+O5iFP317aZMAACAASURBVFhCMuLtt9/G3Xffbar8k3h45JFHcM455wSr65huhwkQSQTEskQVAcADzNj/6mr/rtOxDLoce2wiUO/2YOPOCuHe/8WyXX7j+pVZ9uyYhuP6tsHgntno1j4NSfE+C83KP4vx3Od/YtXmkiaAHNg2BY+PHQCSAaGUWCEAtO71xMROHWY+X+nxlX3bUd9o5aT75tgcYys9r1OflDrxdYVPuaewFvvQFK9wqS12A99WOLG+BqLcHRNInZHuwYlpza3veuvYUg+AT8uc+F95o2LgzytCEgBNVyEQRZ4tBPJeNHsAKKjQ4shEautqfMo9T0rXBC+OSfGic7wX62sdQgnZve8MtY8H/pXlxkHxoVU87BIAoT4X4SQAlLX5rtIprMGKYsvwpcOTfaVYGd70U6UTK6t9CiK9gI5P8WBEpse0jrzSdjgIgFCvifpkk8x6pdgpSC3uTCbQ65Xoc+/PcgG/VTuwqNKBIrdD7HF6rjDkhdZ0M9EmZSRJdm66Gyel2dv/JGrmlzlxWY69zP48n28VO8CEh+oeOQd6fJ2dvv96zVJnoNV/5syZIbf6a/cIFWOW9xsxYoTtuHA7yQeVfvv06QMm4TvmmGNs96cdOw2utOgzn4E/GTNmjMhFEOtKr795Wv07QwAYCsCQgFiVqCIAyEQxAQeJACkSgWhBYHdxNT74cTveX7TdUlw/x00l/tyjO+OMwzuALv4Og6BNehI8/ekGvPRl08Q0o086ENed0xNxrtB9XGKFANC6HBNfq2WelD1U7HZgan6jhZNenhdleYS13kx4iXy+yIlKr0OQDgVuB6o9aFCQaAFlRuiByV6RaI8WJ6vSEgJAq4RYqcMuCQBJAPjbmwsrnPiozIlsl680Gd2jlaSRVHhSHMAB8b69zjABG9vdX9eGf7dDAITjXESCAKDyRw+NnXVAXhzEd4ikpqII8rtDcpLE5MlpXlsl40JNAIRjTdSbh5gwDOK7CifaxHkFaVLm9pG0ym9HusvnRfa3NOtZ9b+pcODdUldDFRW2ZTf8hWObyfwybjQpQcs1IPl2RY4b7f2kAlJ7nCnzpnfaDbn7JwFAJfb+++/Hyy+/HPA3pqUvMingtGnTMHToUNtNLVq0CNdff72tPAUkHUaPHg2GBXTq1Ml2n8yRsGrVKjz44INg1n9/0pJ8B/7ajtW/MwkgkwGGIiQjXJhEFQFQVVUl4v+lSASiCYF128owYcZSFJbVmg4rPSUOI485AGcc3h7dOqTBaaT1a1rJL63Brc+vxNINjXufyQGfHD8IbUNYESBWCADC9VGZC5+V+Sw6ivhLiKWG+a86B57K9ynylE7xXlyf29ydX/0OLTUvFjmFm7Oey21L92hLCACtV4RZ/WplnJIAaLpigVjy2UIg70W7BwDPFa20X5Q7BZlFy360pHiyQwCE41yEmwBgbPvsIhdIhDKhX2+TaiSBfJP0SkFaCUXSlmc1SqoajjVR5k0VeG6RL27+1DRvsxCWQPBR3tHmDFD+u1FIhl5fwhOizIFT0tHEYs/fAuYjOD3djRNT/XsUaHPU0Ivhxrz9jwBgxTCW1GO8vx3JysoCLenqRG5MGtiS0IGTTz4Zjz32mG33fCrjH3zwAZhcz27OAs6DYQGjRo1Cr169/FqjaWRdtmwZXnzxRdGnFRk4cCCmTp0KZv+X0hSBhIQEcA3i4sKbwDtY6xBVBADd/3mgpUgEogmBypp63PnKany1fHezYbF8H5P3nX1URwzolhWwxf65zzZh+scbGtpvl52EGVcPCmkYQCwRANoETwTKitKrAKpOjmXFdVOpyVzpZgypG8dauJTZ3bMtIQC0SpGVsoO0HL1R0phZWnth5/WR/iZqq67MAdB8VVsjAaC4aGc5gYm57mbx5Xb3djCft0MAhONchJMAKKgHZhS6RNjF39I8ODcj+N6RevNhBYhxOcYKpTbW3ux7HI41Yf/qPANdEnwErx2PLCt7VkvkKe+w4sCFGW4MMMiFQSTfL3VhYbmvNOvEPA+Yg0YR5beA3mTX57nBKgNmwjKvTxc4Ub2P0N4fPQDo9k/X+2eeecbK0uHggw8WivLpp5+Ojh076irLbHPlypX48MMPhYJstxx5oEkBW0ICKJPv3r07jj32WFGasH379g2eAdu3b8euXbtEGcSvv/7alqeBVP7Nt1asewFEFQHATSrd/y19y+RDYUaAcf8Pvrm2oddBPbIxalgXHHVwLtKSWs7+fbc6H9c+/WuTWT1z3RAM6ZkTkpnqxcRbcSMPdDBaRTKQOsrajNgci5UESNos570TvBifa3zJoqWNWdG31zmQ5OCzHvQMQYbzlhAAWo8GYsHL47W5zbNY8/Kp5DJQ3Ln5vLqUFRUNkgNnZ3iFi7cikgAIDgHwQpELv1Q13uqtWOy02DNGmcpBnsvcQmjX24Ax0Uwex9CWLvHeJq7JgZ73YL5nhwAIx7nQU5itZIS362qvuIuvrnbYDnmyi//UgsaEeHyXSuqVOW700Hz3lG/Jwkon2ru8oFVc+aY4HcD5Gc0t2OFYE47563IH3i9ziWSJ/ggMu/gozzOHDD3JuAe0wv/CMzogyYM+SV6BYaEb+LXKibU1DhGKYFQhRtkb1V5rFWTUmO6POQDsKMy00NLF/uKLL7ZVRo/VBObOnYs5c+bYIgICTQpoNRN/oHvX7nsnnHCCCK3o2rWr3Vf3q+dZDpGlIGMxF0DUEAAs/8f4fykSgWhEYNOuCjz45hqc2L8dTh3UTsT1B1OW/FGIsU8saWiyQ04ypl89CN3apwazm4a2tDHxyh/OTPeIRHbBFq0yQ7f6y7Ld6GvDnVWbSZpj9JftWvuOv1JPbJNEw5slzoaYUcbWDkryNlzq1NjkurxICTBNgx4BwNhqZq32J3p5EfgOx/qPDA/6J3vBuGEmbWMCsXK3Fz0SgE11jRd2YkeLFUuFfVjqFJdTbVjEB6VOfF7eOEGryRe1GFolfOwoe5xvvtuBafkucdFWxAqGjG9nUsgtdY0XeX9JFJX2tR4AVpR57TtWqljMK3Pik7JG7K1iqCUAmC3+BpMs4bMLXVhR7cNBSfw3IMkLWhXVW5v7g+7O4Q4N0NsTF2e6cYROtYtwnAu9b6eVvWOX8NNaebn+DM84NNHTLGEdY9FbkgVe7SGl7HNaz/sleUWeFJKFS6scWFLlFKEI/G+sQz+32NWkVj1JyH9keYQSTmWZ5VBJNk8tiMOOuqZftWB+q7TnWUn8x+8gz5paSHRzHweav+LnSgfeKHEZluYz+3aTSL5axzNBvTeMKheo22VCyM8qfMmE/ZWo9fdbEot/X7t2LcaPHw8m0TMTKrH33HMPevToEfA0//rrL9x7772iwoAVaUlSQBIb7Gfy5Mm2LPVWxmXnmTPPPFOMgZ4EUvwjwFwA/CfWJGoIAJbEqKioiDX85HglAkFBYNnGIvy0rqChrZTEOJxzVEdkpSUEpX1tIz9XOcHa9WqLMJ+xE1dvZ2Ds6/vKRnWCl69AXFp5lXu92IlFVY3Z7zkOulOOyGiamIxhA1TklazmtG5elt28fJZ2Hlqyws48eblMdgKd4/wnSqPS9WJR04vkgTZcVxlL+mm5z+JlJop7apwTeL7IZ+nVil49aTbLuFRarxTh5ZQZs2lhMxPteltN2qjN9UCrIt2eT07VJ0X0MLSyh/Xiea1Yv+kp8URhHPLrG2fvrxyY3jtck2ty3eikKeWmtBoo9lSESIhsVhEbVByvyXGDe0tPtOSE1f3OXUEij+3Tq+aUNP9ny2rb6ue0JBT/dmyKRyTx1JNQn4tA9xwz9fNcqLaOKNl5aZa+q72W+LCDHc9bstMhFF1WLTkyxbwiAC3aT+Q7sUtVJUWvP5JAQ5M9GJXlEYQAS0Jqf0P4Hq3fx6R6MDzNRx6Eek30vDKs4iX2scMLnkmrSRS5lm+VOnW/pUb9GpWR5fNacog490/04LzMpmQPT/A3Fb6KEPRsC0cZTqs4hus5uukzCz6t82ZCJZb5AWidbamwT+YZmDJliqU4/ZYkBSQJsGTJEtCTYM2aNS0duq33SV4wseCECRNiOrmdrUkH4WFa//Py8mIuF0BUEADc8Hv37gUTVEiRCEgEQocArTFUnlmGiP+/VngZomWHFw8j5cTO6Kj8sIwelX/tRZGX1MEpPpdHWubtCK3atJAyS7laqIDzH7amZOun0joszQN6N1ixXtK9clahq1nbdsbHZ4lltwSvKDVIy7kivLjx8sy4a5aiUgv/jSXXzkn3oHeSubWVLbI0FS+jeugp/Y/ZV+LKyDpK7EmMsF9FuDdofSbOWoKBVr4LM/XHx/e+Km9aOlFpkxa/v6f7SpdpY3P53oIK33vafUkPC3qlHJPSWGWBI11f4xAK1V4Nhrw8H5fiEaWxtFZRvsf8Du+VurBZk9NTuXQPz/A22/vKe7x4b6htmoxSeKEkejFS58xw/79X5sLyqubvcG/8M6v5OeP+4N4mHtozY4Y9+/q43CX2lnbNaAW9MMsjwju0lk+rypm//c/zzBKYJGwCta6q++DR/rXKgbdLGuu6K3/n/hme7hFEgNYDJ5Tn4o8ah1D8GB6kFrM9x3msqHbi3RJf6Tm1mM3DqlLub134d70zrn2P371nCpt602jHyvNL4paiJSiIAUtCnpbWvEJEKNdEGSNL/xl9C61gpDxDpZrf3xMMSEflOZJsJKOVcoNGffBcHJ7sO39GOQn0vEOU3xD+drSN97XOXBCsIEA8WQ3ikqzmYRp25hqLzzJr/ZVXXmmqiIcia71d6/zRRx8tSuwFakXfsWOHcMG3mqyvpWvJHAIkVk488cSYdGdv6fxb+n5qaioyMzNb2kxY348KAqCurk64//OASZEISASCj0CgVj47ifbUoza60BjNzKp7s/p9Xqx/rnSKms60XCllsRTLZFsXL14eHJPaXOH0h7C2lrS/583+rnb7tLsO/rJx84u5uMqJL8oc2O32KX68cLKU1N/Sfe79apWDybt4aaUbc7LDi0EpvOw2VkOwa0lT3N/trrfill7qBp4s8GU4tyK0mFKZYciCFVHvX6MEXkbtKNjbeU/Zx7vrYWgd1fanjLFnIkSpSnquWBEFe7uWYr09pa0zb6V/vWeMYpzttmcHc70Qh2CfCzteQeo9Z+e8682DYTwsD6d4MdnFUf28lfAnnsMPy1xYVuX7nlJIsPRN9OCsjKbWaO47hgCkO4FjUz1+y6AGe020WLB9JdcJSbSWCBX1f2a6hYeGmfCvzNFA0nOb6jeI5yDd4cUhSSREvH6TavL7yVAchnfEOx34swaC2CQBqJ4Lx8V1HJbW/NvekvnGyrtMEn777bfjrbfeMhwyre+sa89keKGQn376CbfccouligGBJgVUxs3Q6E8//VRk4W9JhQIzHGj15zjHjRsn6tpLCQwBVgLIzs5uUlkisJbC91ZUEAB0/S8tLZUEQPjWXfYkEZAImCCghBrwkkvPAUqV1yFcvwtVVrwyD0SsvSJqzwPlvxklx5ILIBGIFgToPfDsvkSATAS5qx6o80AkeWsIGXEAe+uB2n2Zxzl2KihaLwWreSKiZe7RPg6WZpxf7hReLblxvpr2JM7U7vpV3qbfJRpTmCFeq75ayY8R7XiYjU/xYsgVIVhekXeA+5MKdv0+MPg1p3Kt/Dvbq/F4G3K+KO0zrGxSnjvgHC+xjGO0jn358uUYM2YM9uzZYzhEltO7+uqrweRsoRI7JECgSQHVY2dCwtmzZ4swBLulAs0wGD58OK677jr07dsXzGgvJXAEiB/JFP4TK1hGnADgDxVLbVRVVQWOvHxTIhDDCOwqqsZfe3z5L1xOB7q2S0V2egKc8oMckVVVlH/mSWB2b7q92hVezhn2wCR8tOBYSRJmtw/5vEQgGAgoyj/d08dmu0HPAjtCTxyGVcwvdWJ9rQNxDuBfWW4MMSiJZqft/f1ZKv8MxRmU5MEl2fZDK+jRw28Qw0mYhd5KwspYxVxR/hMcXkzIaV4Nxd+8+J1eU+3AvHIndtQ5hOLPqirqqij+2pB/Dx0C1BVY8o/J6YyEteqpKPfu3Tt0A9nX8qJFi0R1gW3btpn21ZKkgNqGWdLv7bffxuuvv+63X6NBsSrCyJEjRUnEXr16SXf/IO6U+Ph45OTkhJR8CuJwEXECgHH/JADo6iJFIrA/IvDJ4h3478urmky9R8c0XH5qV5w8oB3imb1NSlgQUJR/5klgLoSrc9wtimdWEphJAiAsyyc7sYmAovwz5OXcdDdOSrOn/Ku7UzKx76x3SALA5jroPa4o/wwN0FbnsNu8UpXjoATgxjz9pIN224ym5xXlv9ILjMlyi2R+gYpSWYSEgCQAAkUx+O+VlZXhxhtvFC7xRjJ69GhBECQlJQV/AJoW7ZQibElSQL2JMGx69erVWLBgAb7//nuQjDATWviPPPJI0OLfv39/W+UQQw5kK+uAeQCYDyAWJOIEQE1NDYqKisAamFIkAvsjAqs2l+Cq6UtRUd08Ceawfm3x31F9kJMemmoA+yPeZnNWqiPwmWBYMZXY4dbueiv3UewhQBWJsfaLKx0iRtmsVKDV2THmnWEDdkt8Wm1/f3mOiSbnFPpyY5yV7sbp6YErtMRMyRPRI8GLibmtiwCgos5qJfRCoYcD3fZb4sys5EFh6Mv1eW6RT0VK5BHYsGGDiFNft26d4WAefvhhkAQIl9CASY+DBx54wG+XAwcOFEkBu3bt6vdZuw9wHAylZjU1eglQmJWe/9ADgZZpKeFBgKEnbdu2jYkwgIgTAMqmDc/SyF4kAuFBoLrWjfzSWhSV1+KAvGRkpMYbuvQXltVi4tPLsGZLie7ghvTMwYNj+iEvQ5IAoVw91q1+Kt8JXgADSUqoHRuv7LyYbqp1WCqdF8q5ybYlAloEvi534P0yXxnJYLiGK6UVeXZuyK0XZ0iKfQSo9E8rcIlKA4EmYdX2ymoZP1Y5TUtq2h+pzhteL+oL8hGXmweEKYSNpV6/rfBVQgmGp5VS5pFVOliqsyVkQlAwlY0IBBh3f/7555uiwYz5oUr+Z9QxExOy3CDj8/1JS5MC+mtf/j06EIgVL4CIEgAy/j86NqscRXAQYBGLddtK8cz/NuG73/ai3tNotcnLSMSoYV0w6oQuSE5smpymts6De19fjU8W7zQcyJlHdMB/LjwEKYnSHBGc1WreylslvtJrFCbuOy3Vl/k6EFEyUn9e4US/JC+uyJYXyUBwlO+EBgFmeJ+S7wJJLwrrtl+ZE3hJMSqtc4pc+LPGgQsy3Tg2tWUW69DMOjZa/abCgXdLXVB+Po5I8eLSrMC/H4tYs77EifbxvlACo1J0wUDHU1mBnffchuR+A5F9wWg44kL7e8VkldPyXQ2JWFkmk277TJYYiLACx9OFTpFk8cocD3onyn0cCI6heOe9997DxIkTDZs++OCDhTW+R48eoejetE0mJbzpppvw1Vdf+e07GEkB/XYiH4goAqwIQO8LpzO6WfCIEgB0+9+7dy/c7tblkhbRnSc7jwgCNXUeofi/9MWfTRR/7WC6d0jD5NGH4tADm9YLJQkQF+dARbUb2/Ir8caCLZj3y86GtuKcDtw1ui9IBEgJDQJTC1xgnW9FlLrw52U2LX/lr3dWBXir2IFl1U60iwssIZW/PuTfJQItQYDW+ifyXSIxnCJMesYa76ekeWAnfzbPzOslTlGjnGUnA0lW15K5tLZ359JaX9l4ceQXia77IzM9thLS0TX+4zIXFpYDqa7AEjzaxdZdWiIIgIofv0X2BRcj78pr4UxJsduM5ef5jWWZROafUCTb5QUrWWhLoJo1ytfZ1tslvmSJpweY/NXywOWDthGg+/xDDz1k+F6fPn0wa9YssJ59JCQSSQEjMU/Zp38EWAWAXgApIfz2+R+F/yciSgAw8V9+fr7/UconJAJRjEC926f8z5m/ydIoD2ybgvsuOQx9D2pKAqhfpjfBRz9vx32vrWkgAQ7unI6p4waifXboE9xYmkgre4iJst4qcUGbiYFEQNs44JBEL3omeJAXB+S5vA2WNJYGrPA6RK3uVdUObKnz1W/uEA+My3b7rQHdymCU04kBBKjwPFvkq/euFVqID4r3olei7x+68pPI4pOk6qnol7iB36odWFPjwN59XgRUuEZn2yMPYgCqsA/x9xrG/ztF2VG18N+yXRC14ume3jEeyHV5G8rUMXSJlusNtaxN78SfdQ5UeYBMpxf/lx16a3bd1i3Y9chkVC5d3DDstONORLtb70Jcdmjqi5PkYLjEX7XN93GKw4seiUCvBA+6JwKpDq/4dlP4HpP98du9vMohqlcUux1gIMFp6V5R+UW6/od965t2OG3aNDz66KNRSwDQkDlnzhwRDuBPgp0U0F9/8u/hR4CJKFlxIZq9ACJKAJSWlga1pmX4l1j2KBEAfliTj+tnLTO1/GtxGtAtC49c3h9tMhMNISSxMGveJjz3WSOxwDCAC447QMIeIgS+LHfi0zKnuCAGKiQMBid78Y8Mt4yDDhRE+V7IEeAef6HIJRT5Fmx3oYCele7B8alSaQrWov1a7cQbxT5rdKBCBZYEDpOZ5thx6bDZobe+HqWfvo/dUx+Ct7ZWxP8709JR+9efoqWkQ/qiw10PIqHLQTZbtva4qGRR5BLEa0v2MT0HRmV60LcFFQSsjVg+FQgC/giASIYAKPOxEwrApIBTp04FSxdKaX0IMBlgdnY2EhKiN3dXRAkAuv+znIUUiUCsIsBkf/e8tgbzlzSN30+Ic2LE0E448uAclFTUifj+XzcUNZnmRSceiBtG9EScyzhOaFt+Fa6fvQwbd5aLdw/vlYNHr+iPzBSZ1TVUe6bQDeEJsLbGZ8m3KlT8aZk7M82DnjJ21Cps8rkII0CvlQ/KXNhZB1sKVLITGJTkFXkyMpw2DkqE5xsr3TOvwodlLiyt8lnyrQoVf3ofnZnmRv9kn+dGqITKf8GLs1Hw0rPIvfQKZJ17oS8BIABvfR1qNv6B4vfeROWyX9Dh7keQ3KdvSIbC3fdDpROflTnB77ed3cj8F8emeHBauiek+RFCMvH9qNG5c+fi3//+t+mM3333XRx11FERReWzzz7Dtddea8m4efHFF+Puu++OelfxiAIaw52zAkN6enrUVgSIGAHABIA7dxonPYvhNZdD348Q2J5fhYmzfsWfuyoaZk3r/uR/9UWXNo2xj7Tmv/fjdjz69roGT4H0lDjMuHowDvMTCvD8539i+sd/iPaZC2DaVQNxTB/fJUtK6BCghZRxoUsrIUqbVXiaEgIueEVsbXuXF4clezE02dPgjhu6UcmWJQKhQYCW1EVVTqytdmCv24EqL0SFAEUYGpDuAg6I82BoqleExITQsByaScZgqwy7IBm5qMKBrfVOlLl9LuyKkHhMdgBMgHdIku87FGgSPFvweL0omfch8mdORdsbbkX6yacbZv53V5TDmZAAR3zorWH8VjPx4foagHu62tvoGUAyJMnpC4vomuDF0BSvqIARSpLEFqbyYUME/CUB5ItUpseOHRtRFFmK78Ybb8T8+fMtjUMmBbQEU0w+RC+ANm3aRG0YQMQIABn/H5P7WQ5ag8CyjUW48oklDUp9ahKV+kHo3y2rGVZ6uQLoJXDbhYcgPs7YC2DFpmJMmPkrKqp90emjTzoQ151j7jkgF0oiIBGQCEgEJAKhQqB28yZsmzQe2aMuRfbIUWEr+xeq+ch2oxuBX375BSNGjDAd5MiRI3H//feDltdIyrx58ywTERwrkxtybkweJ6V1IcA8ANGaDDBiBEBFRQXIlEmRCMQyAkv+KMTYJ5Y0TGFYv7a475K+IBGgJ3tLanDLcyuwfFOx+DOfmzJ2AI7onWMIQ2FZLSY+vQxrtvjOS7+umZg2biCy00JvTYnltZFjlwhIBCQCEoHQIFDw0jMo+/pzdH5sBuLatA1NJ7JVicA+BDZv3ozx48dj5cqVhpgwnp6lAHv37h1R3Hbv3o0JEyaAlQGsiEwKaAWl2HwmPj5eeAFEo0SMACguLkZlZWU0YiLHJBGwjABj82md311ULd4ZPqQD7ryoD5ISjJ1jv1i2G7e9sLLBa8DfO9o8AznpCZgxYTBYFUCKREAiIBGQCEgEwomAp6oKux64Ew6XC+1uvRvOJGuVabw1NahasxKVv/6CqmVL4EhMQsrAIUg78RQkdOwsvQjCuYgx1ld5eTluv/12vPPOO6Yjv+uuu4T1PZLWdFYEYMUCli60KjIpoFWkYu+53NxcJCYaJ/yO1IwiQgAw/r+goAAMA5AiEYhlBLTWeX/KPOdaXl2PO19ZhW9W7BFTZ1z/lHEDcdyh+nH9eokGZ08cYuo1EMuYyrFLBCQCEgGJQPQi4C4uwrabJoiEf8zw70xJNR6s14vaHdtQ8uE7KHprrqgU0ExccSKMIG/sNXBGee3s6F2V1j+yZ555RsT5m8nRRx8tFO/27dtHFJDPP/8cY8aMsTUGhjCwjCATx0lpPQgwBIChANEmESEA6uvrUVhYCP6vFIlALCNQ5/biobfW4r0ftolp9O6cjifHD0Jbk/J+fG7x74WY9Mzyhrj+oYfk4sEx/XSz+zP2/46XV2HBSh9hQLnr4kNFlQEpEgGJgERAIiARCCcCnsoK7Jz8H1QuX4pO909BypAjm3XPCgFVvy1D4asvouLHby0NL2P4WWh34x2SBLCE1v730PLly4VSzXJ7ZjJ58mRcfvnlEfUCWLt2rfBE+PNPXzlMqyKTAlpFKnaei4uLQ05ODvi/0SQRIQBqamrAEAC6yUiRCMQ6Ap8t3YVbX/DFpVnN0l9X78HDb6/Du/uIAzOl/o8d5ZgwYymYP0ARSQDE+q6R45cISAQkAjGKgNeL/NlPouDlZ4UXQO5lVyH9xFPgTElD/d7dKP36M5R+8gFqt/5le4Ltb7sHmWeea/s9+ULrHEr5UwAAIABJREFUR8Bqhv0+ffpg1qxZ6N69e8RA2bZtm8gDsGRJY44oK4ORSQGtoBRbzzAcJTMzM+qSAUaEAGDsPw8yQwGkSARiHQEq5tfPXt6QpM9KGADnvGFHGa6dtRw7C6sEBN07pInkfp3zkhsgKa+qx0Nvr8Oni3c0gemZ64ZgSE/jxIGxjqkcv0RAIiARkAhELwLVq1di66Tx8JSVBjZIVxzi23dA3a6dgLvRGzRl8BHoeP8UuDIyA2tXvtWqEbASBkAAxo0bh1tvvRUJCZFJllxUVIRrrrkGCxYssL0eMimgbcii/oXk5GRBAjidxhW/wj2JiBAAZWVl4D9SJAKtAQHyWG98uwWPvL1OTMdfTL8yZ7730c/bcd9raxoSAp59ZEf858JDEOdyYPmmEjz96Qb8uqGoCUxd26fiqasGoZOKKGgNOMo5SAQkAhIBiUBsIEAX/4IXZ6Pg+VmWB5zQvSeyzjwXacediLj2HeFwOsF2yn9YiD2P3Yf6gnzEZeeg09RZSOp1iOV25YP7DwIbN27EVVddhTVr1phOmpb0OXPm4IQTTogIOC0hADhgmRQwIssWsk5dLheYDDCawgDCTgB4PB6UlpbKCgAh22ay4UggUFJZh/+8sBKL1haI7g9sm4LHxw4QVn0zqaypx4NvrsUni3c2kAfMB7B2axnySxtd/tVtXHF6N4wb3g1xruhhEiOBuexTIiARkAhIBCKHgKeyEvlznkTRW68aDsKRkICM085E9j8uQkK3nkLp15PKJT9j++2ThEfBATOeR8rAwyM3Mdlz1CLA0OEpU6Zg2rRpfsdIJZoJAbt27er32WA/YFQKsG/fvmBpuGXLlpl2yaRx9957L0aMGBFVVuNg47Q/tcc1ZULAaJGwEwA8vGTGZAWAaNkCchzBQoAlAW98Zjn+2uMrb0kS4J5/9cVhB2XB4TDuhTH+N8xehu0FvlAAM6HbP5MF5mVExq3N3/jk3yUCEgGJgERg/0HA6/Gg4ucfsHfmVNRu/ENMnEp/yoAhyDpnJFKOGApnqjkRzneU0oJlC75El+nPIbn/oP0HxBieKZN579y5E6tWrcLKlSuxevVqcb9n8juWPqM7O62ehx56KPr16wcqwB06dGiRJfT3338XLv5//OHbb2Zy6aWX4o477gi74rVhwwYxxnXrfJ6higwbNgzXXnutUO6NSADmMHjggQcwZMiQiCYy9Iet/Ls9BHge6AUQLRJ2AoAfC5YAlAkAo2ULyHEEEwFm97/pueUoq/TFNDIcYMTRnTD6pIPQKTdJWO09Xq9I6PfTugJ89NOOZi7+RuM584gOuOn8g5GZGh/MIcu2JAISAYmAREAi0AwBKvee8jLA4wGcTlHuz2GSyZrVAejS7+85I6j3zpyGsm8+R+cpTyPhgAPlikQpAvTkXb9+Pd544w3Mnz8fTHhnR0gKnHfeeTjnnHPQq1cv2xZu6g8zZ87EQw89ZKnbSGTW//bbbzFq1Khm4yMBMH36dEEMXH/99c2wGz58uCh1SIyktC4EmAywXbt2tvd7qFAIOwHACgAsASgTAIZqSWW7kUZg9V8luGvuatAjoKVCAuG4w9pg9IkHYkD3LDjNXAla2lkre/+XX34R7nOK0A2QCYQOOcR6bKm27NDo0aPBEkNJSUmtDC05HYmARCCcCNBK+umnn4pM5bSMRpPU7dyO4vffRvGHbzdJ8tfgzn/BaCR26wFT1zabE1I8AJgQsP0d98tSgDbxC8fjNOD99NNPePrppwNKbqc3RirE48ePx1FHHWXLK2Dr1q2YOHEi+DvvT8KdWZ/6zZNPPolHHnnEkACgO/gHH3wgEhWWl/vuikwayDlxvFJaJwIZGRlRs75hJwAqKipEBQApEoHWjEBBaQ2mfbC+Ibbf7lzbZSdh1Ald8PcjOiAvI9Hu6/J5QFwM1AQAQXn44YdBJd6K6P2ISwLACnLyGYmARMAMAVpMaeWj9ZRKwOGHR0e8O633pZ++j91TH4K3ttZ4Cq44ZJ//T+SOnQCXBfd+K7uhctkv2HnHTWh74+1IP+lUK6/IZ8KEAH8L6eL/2GOP4csvvwxJr3/7299w0003iRABWkqtyIcffohbbrmlQYE2eyecmfX37Nkj3Py/++67ZkMaOXIk7r//fqEEklCZPXu28Gbg9+Dcc8+1RYJYwUg+E10IMBymbdu2UTGosBMAxcXFMgFgVCy9HESoEaip8+CJD9fj9QVbLHWVnhKHs4/shLOP6ogeHdMsWfsZTlBV40ZKYlwwjTGWxhvtD+kRAOofX3/jp6cSf8S/+eabhkclAeAPNfl3iYBEwB8C7733nrD0UaKFAAgkqz8T+7W99mbAFedvyqZ/r92yGTsn/wcJB3VFuxvvkNb/FqEZ3JdpnZ4xYwaef/55S4p2S3qnUnzDDTfgkksusRSzz5Li9913H1566SVL3TIpIEmMgw8+2NLzgT6kPt/aNsaOHYvbb79dJAKkMCR679696N27t2XiI9BxyfcijwDJLeYBiFR5SjUCYScAuNHr6uoivwpyBBKBECJA9/8H3lzrN74/Ic6J4w9rgwuP74L+3bIQ77LGfLNCwOe/7sb7P25DdloCHr2iPzJTmuYGYJnBXUVViI9z7ZdJA9UEAK0KtGDYCQP4/vvvcfnllwt3/+rqanH5kQRACA+NbFoisJ8gEHUEgNeLknkfYtdDk0EX/OQBg0USPofLhZo/fhdJ/rQeAczS3/GeR+DKzTNcterf16DotZeQ86/LdCsAkHSoXPwjdj92P+I7dPLb3n6yPaJmmkxkd+edd2LhwoVhHZOdOHgmAiRp4C+rvjIBkgBMsBeqsJtdu3YJcu/HH3/UxcyOF2JYQZedhQ2B9PR08J9IS9gJAB4OJhCRIhForQjsKqrG9bOX4fdtZYZTHNQjG+ce3RnD+rVBWpJ968lnS3fh1hdWivaZJ+DpiYPBCgEUliRcsHIP5n79FzbsKEeHnGTc869DMbhHzn7lJaAmABR3PF4SrPwAq0sN0RrBjMZ055MEQGs9tXJeEoHwIRBtBAAV9e03X4O4Nu2EC37yIYc2ie+v3b4Ve596DOXffi1AsqL88zkmESz7Yh52T3kQTlYGOGKoUPQpzDNQuXgR6gvykXrE0Wj/n8mIa9c+fIsgezJEgC7/CxYswF133YWNGzdGBClmwmeSv8GDB/vtnwTFlVdeadlDIVRZ9v15JND1m94KoSIf/AIlH4gKBGhUYg4Ip0FJ1HANMqwEAD8qLBciRSLQmhGoq/cI6/8Hi7Y3mSZd/EcecwDOO6YTOuWmtEgZ355fhYmzfsWfuypEHyOP7Yxj+uThvR+2YdHaAtR7vE36pqfBbf88BGcd2dFSaEFrWB81AUC3v7Vr1+K5556DlTAAJYaP5Yb4Lt0feSGSBEBr2BlyDhKByCIQTQQArfB7pz+OikXfoeOD03zJ/XSESfp2PzwZ1WtXmT7X7FWvF5XLl2DXvXegbteOZn/OHjkKueOuDVougciubOz3TgMdY+tZOo8hu5EUxu1PmTIFRx99tKl7vBJLT8u+VaECFsy4eytjuOCCC0T8fzTVgreKl3wueAgwD0B2dnZDGEjwWrbXUlgJALr+MwRAikSgtSOgttAzid+Vw7vhzCM6IjnRFZSp17uZX+APYeW3KvQUuPSUrhh7ejckxjutvhazz6kJgKeeekok3RkzZoylMAClhA9dERmvx8uQPwKABCddJt9//33hLfDrr78K7IYOHYqTTjpJlDzq1Mln/dKKohAoJYJYL/add97BRx99hEWLFomxH3vssfjXv/4l/pc/IEp/r776akMpJmYUP//88wXJYdQX++a7TETGfpnUSRkrQyVOPvlkkYyoR48eupeuoqIika2YeBBXjmfWrFl48803xbSYzInJF5VxEcPHH38cmZmZhntJCbfgAyRp2KYVCTduzNy+dOlSgTe9SRTceJkcMGAAjj/+eIGdXpIfLW58jvvltddew1dffSUsbbzwcr9ceOGFOPLII00tBLQ2cW988sknWLNmjQhxobANWrhOPfVUnHnmmX5dDbdv3y722rx580QbnAvX8J///KcYA2PU6dKq7E1eXLRCXJgdnHuf+HAubIfreMYZZ+CUU04xvPROmzYNjz76aAO5xkTBr7/+Oj7++OOG8Zx22mli7xNjxlBSSSH+3GOfffaZUFTo2su9z72nN0ZlzC05p5zXVVddJfAmLrROchwcL888zxTPILEifqw4ok5oZhYbbIavlbMQ6DN127di26TxyL5wNLLO+6duM0p+gKK3X0On+6cgZciRus/Vbd2CimW/IPOMc5qVC6zZtAG77v+vIBAocbl5aHfzf5F67DA4ImwJCxS71vYezxXPMMvmKZnprcyRv088m4MGDWrIcE4vOpa645lRvk1W2tI+Y5UE8Gd9N+qb5/Tf//53ixKzESv+FrK8n5mwChG/h1L2bwT4m8Dfx+Tk5IgCEVYCgHG0TKwlRSLQ2hHYU1KDa5/+Vbjf33bhIWiTGZxM/kz6R+v/hz/twIeLtoO5AKwIkwpeNKwLjuvbZr+pKqAlAI444ghMmDABS5YsMQ0D4MWFCgl/0OkCSWWaCpAZAcBvm5LN1+jiZGZxUCuyrA1MK4FReSNezpibgEoHXST1+qMyNHXqVPTs2bPZ9rAyVr5kVJJIrchyLFT4qIQpwssglXh6XNDCQmX4hRdeEBdEPVGHW1ghC9RthBM3hoFwPv6yYPPCyn3DuaiVPzVuVHq5bkbrxzleccUV4mKqZy0i8fDf//4XLFNpJmZutLRY8bLPORlZ+hg607FjR1GqykhBVWe0NxoLs9zfe++9OOyww5o9oiYATj/9dEO3Y6WUF8kEJiVjmS09IVnAMJ82bdoEtPfNzqmaACD58PPPPxuOg+PlWWbSLxJ2lGgkAMq/+QK7H7sPnabOQlIvnRKp+/ID7Hn8fhEeQOXeyH3NXVqCnXfejOwLRiP16OOb4V+fvxe7H70X5T9+h84PP6H7jJXfM/lM8BEgMaYtS2fWC/c3z+vFF18syDclqZ3eO6z89fXXX+OVV14RZ8auWM3gTwMjyXqSonaEpN1ll10GWujtWOftVEcgGcuygGZEuJ0xy2djGwGeH+YBsFrxIhSzDSsBwAtPaWlpKOYh25QIRBUCtNB/tWIPjjs0T2Tob6lQ0f9u1V68tmCLiOu3IiwleO7QTqKUYEtDDqz0F23PaAmAs846SyjWZOH//ve/C6u0XiIWKjQkCrZs2SLi9Q444IAGi7deCAAVaipybJdCRenSSy8VlyIKLYRshwSCUT1iRTHgRYd1Ynfs2CFqI5999tlITU0Vih5dIfm/VKhp3eVljZZajqlXr14oKysTF6y5c+cK5VLP3VBrJTEbK8fOefBCpb4UqRVZPkOFiWQBLa81NTXCKk0rB/O9jBs3DkzSxFJNVCb1fuwUvEnMUHGmwmT1RzFcuDEkhCWqaKnnfKmcU8Fv166dsEZv2rRJuM2+/fbbAnsqvCSQuHcUUeNGS9n69esxZMiQJnuFnhDPPvtsg2LPNs4777wmR4t4Xn311cIKzYsrLeNUermXqdTzv7/11ltif1D0Lp7ayz7JGc5J8bxQj4P7jfPXIwA2b94slFyeNe7tf/zjH4IwO/DAA8V+JDHEPUnF2YiUUggAZsGmJwHjIrn32R8VZyoOVPjZBgmNQw89VHhgqPviXqMXCj0ZKBzTpEmT4HI1elwF45yqCQCuHfcs971yBjl+ju3FF18U4yV2rJnOGucUjqGqqkp4W/BMUHheiT/nzTUMd1xowUvPoOTDd9B5ytNIOKhbs8945ZKfsf32SWDG/9z/G9fMsq99ofi9N1D2zRfoeP8UuDKae/24K8pR8PwsZPxtOJKYa0BKVCDA7zbPDb/H/oRnnN9D9ffN3zv8O7+VPDM8z/6IVG17ZqS2+lmSACRO1aS0lbHxGf7+jho1Svx+devWzbAkH72ZFQ+k//3vf369JawSGFbHKZ+LfQRYBYDVAKzedUIx47ASAGQB6d4nRSIgEfCPQGVNPRb/XohXv/kLyzcWN4vr12uBeQZOGdgeFxx3ALp3SEWcq/W7+hshqSUAqEgprv1myXg+//xzESqg5Argj73i8q5HAPCiQeWWih8TBjJkgMqQWvg3kg8vv/yysMpTKaB7sCJqy6DRZYEu1lSMqIxR9JRzKiAsi0QLPBMNsZ+DDjqooR8rY6WSwrrEJEgokydPFh4Hyg+VlgCgVeOiiy5q9kPGdqjQU8E57rjjhKVUzzWeyhCVfuJCLwoqglYlXLjR24IXXq4rPSu01n3lckvcaVGn0OuBRI0iWtyM9opawdfmq1B7S3CfUOlViCY1ZmplV2+vb926VXi18IyQPGDsbPv2TROwUammh4dykdYSANxrJL64ZsSFbTCsQavA0g2Y2PHCzPlwf6qJN4UA4PiNLvlayznHRXJJsazzXd4vbrzxRqGAM4yF5Ina2mZl7/s7p2oCgH3SM4Lj0JZ0+uGHH8Q3g2eVON98881NyIiW5ADw1tWi6L03UTT3eaGwt5lwI5IO7mP1yDR7bu/MaSj7cr4uAUC3/R3/uR5JfftZLs9XvX4ttt9wFdrecCvS/zY84HHJF8OHgL/M9cpI+M3hnieZrj57dkfKbwe9j+655x5beQbMvHvUY9B+u+yOj8/zm0aykWQmw+EoDJfi92z16tV+lX51n3rfq0DGJN9pXQjQgKAmqcM9u7ASAHT/58VEikRAIqCPAD0Hlm8qxkc/7QDzCNTW26uYcdfFh2LEUP048/0Ncz0CYPfu3cK6T2sHFTUqnmpRK9BKtQC14qYlAGjlpNLx6aefikRFVDq0ipTSvlp50FrE1QqBnvWSbbBeMMfOWGMzZdlIubAzVipTHCNdKbXKuxoPWkFpzeHFUE8U5Z5/oxLNGHm1qEmCQBIshgM3EkBMAkmLFedJV3YtwaPMiWEP3FMMF9Ba79W4ma0f+1M8VbRKNwl0JqVcsWKFiM+nYm10gVDILo5NW2teITS0FmrtGrIfZtemVVA7lpUrVwoSSkmYyXNgpBQo60TcSAjRQ0IRNQHAudECpxXmSqCizcu3GZmktEVPAZIj9JCg2Nn7ZudU/Tezcaj709vXLSEASj55H7seuLMBosTuvdDpkScbsuvb/c7nz3kKBS/OQefHZjRxyXcX5GPHnbfAER+PDv+937Tcn7rP+qICbL9pgggnaHvjbXDENS1Pa3d88vnQIqAm8sx6spOV3+qIf/vtNxHKZBTupteOHvGt9xx/L0kwKF5BVscU7OesjjfY/cr2oh8BEtT08IyUhJUA4EWBLopSJAISgUYEAo3rZynBUwa2w1fLd2PJH0WiwZMHtBMl/4IRdhDra6RHAKjj+/XCAOj2T/dqWgIVa7QZAaBW+Mzc3ImlWtnVWijVCoHWcqysA8dE7wJeaMwqGdBTgMnQKGrFz85Y+a6iJPL/f/fddxvcmNV4+KuooCZcqBhz/OpYUVZZUMIEAkmQFA7c7JwDtYJoRgCYhaCwPyNF1s5Y1PtfvQ/ogs7a3kw+6G8c6j2nJQCoyNPVVk+p145TjQstiLSKK6LM1cwrR72P9CzqSls8G9ddd50IFVATAHb2vtk5Vc9Dbz8r41C3oRc6ESgB4K2txa6H70bp/I+bQHzAjOdFab5ARCEUMs88F+1uvgOO+AR4Kiux+/H7UL9rFzre84hl5Z/9u4uLsO2mCfDW1QlSIa5N20CGJd8JEwJWSujRM4fk3MEHHxz0UdFaT08xO3H7Wq80o0FZzXcT9Enta1Aq/6FCtnW0S8+xvLy8iE0mbAQAYw75I84YICkSAYkARAK/z3/djfd/3GYrrn/UCV1wxuEdRDI/hwN467utePDNtQLSnPQEzJgwGAd3Tt/vIdYjAAiKknGece3amryKxVodP29GACjhAmyXrvD+MvzOmTNHuMJrFRQrCoFVa7mR4qcmBoxIBvWmMcJPjQcvOLy8sWqBnqhd1nmJZGhBly5dGh5VlEgza6rZRg4Hbmb9c02IBxVDxrbSS4Cu7hQzAsCft0MgBAC9A2j1YggB1457WanhrSYA1J4kjJPnP2ZxiMpY1Iqs2kuBSgHDRegqayT0KCFZwLOnnbuVuar3HN3p6SWjJ8p+0J6vYJ1TNQFgNo5QEQDwelH48rPYO7sxAWJcXht0njoL9AQIRKrX/Iat146Fp6ZGJOZLGXwk8p+dgfJvv7ZX7m9f57WbN4mqAt6aauPEgoEMVL4TdATUnl5GjYcjfp1JSBlCxMSaVsTOmKhzMCyIHn3K99BKHy19hmGBJCvtJBVsaZ/y/dhDgB6j4c77oqAUNgKAF0F6AJAIkCIR2F8R4PbfuLMMs+dvwoIVeyzH9Z99ZCecfVRHMJu/k1q/Sv7YUY4JM5Zib4mvIsA1Z/XA5ac1T+a0v2FupMAqLst0pVeHAagv7WrlzYwAMMvqbYY3raa0sDMZHCUciqyVPtRjNrLaWlXGlLaYuJA5FYi72sqvjtk2Cnvwt2etzKmlxIkyBl4kmbiPSZ+4tzgvszrZoSQA6ElHooFJCRcvXuw3JlVNAFhVYpV5a0stssSeGlN/a6T9u9b7JRwEQLDOqVXsQkYA0MJekI+d996OisU/wpGQgLaTbtMtu2d1XZi5f8ftk1C5dDESDjgQid17omLpYtNyf2ZtM58AQwcoLfFMsDp++VzgCKjzYhi1Eq74dbsu+1bzASjzYt4TejGEOiQgWHkSAl9V+WYsIZCTk4OkpKSIDDlsBADjjHjAJQEQkXWWnUYBAkzqN/OTjXhz4Ra/in9CnBPHH9YGFx7fBf27ZSHe1VTpV0+nutaNe15bg/lLdoKZ/8ee1g3nDO24XycAJD5GBIDaKq12gf5/9q4DvIqq2670AklIDwlFEGmiNEEQFbGAIorYxf6jFCnSQXpVOtIEFCyI+OyiYlcUFSx0EQQEaSGF9JBe7vvWiXOZ3Nx7Z25NcjnnfXzf/7wzp6xzZjJ77b3XVj7uea86fNgVBADHUBtl7jBk9YxhiQBQ9BD4u60EgDofWh1ZoRAD7NNamUBrj66eNTmDAKChzwgPRoyYNqUGdteuXYU2A6s1MFfdVQSAtbJ7rFBAXQaq+fPDgl4o07Om14h1FQFgGhJfkwkAe7FzJQHAORnKy1F+Phde/gHwdsLHo6muQOSTgxA54Bl4edsmIssyf2enjEHB/oooGEkA1IAPDwtTYEUYpmSxYoilpqVr4+zV2argzwo11CjRK6RGEpcCnRRytaccodZ67a2OoNWv/N1zEeD3Ays/VUdzGwGghEpKAqA6tlmOWd0IUNzv1a9PYPWWf6xOhXn9/a5pgBuujEbdQP3lA/f/m4VAfx+zEQLmBmQkQnJmgUhB6NQ8Aq0bVc8LyJX7YokA4Jjm0gCUnHcq3vPDQlH2tkYAfPLJJ0KZ39RQsHVd7jBkXZECYC0MWo2Bgq0ifseyhUyFoFGtpSNQ3QQAve0McVfqzlN8j6XfOnbsKEQB1aXb9GoA2JsCQDKFZ1PxYrEMJBW527ZtK8Qn+TGhhPNbSgXRm0+v4G4uBYDlHpmHS0LEXI67LeffHQSAs55TveSJqwkAW/DVcy2jAJKmjRdRBaL5+CJ60HCEP/CI0ATQ0xTdAEWfwDc8QqYA6AGumq5R62JYmoIlUU5XTpkpTKNGjTKmUlkbi+9fptXx/WdLo0OSRABLrrI8r6ON70AK9LLcZ3WFczu6Bnl/9SBQneUA3UYAkG1kyKckAKrnkMlRqxeBxLQCDF+zG/8mVy2D2TgmWBj96rx+V802O78EP+xPxbvbTuPgqRwxDNMFhvZpJvQEPKlZIwBYkYTe0a1bt4ocdpaxoxoxvSGmYnTWCAC1ErraS24rju4gAGwRQuP8lfx8/m9LIoB6CQC14UScqJWg4O/IR6Y7cFMLFT788MMibcRSXufu3buFij3F81wRAaAQV+yfopP86LSkvG/J6FUL+2mJAFozZPmcEIsmTZqIZ0Zd1tKW8+8OAsBZz2ltIgAMpaUo2LcbQW3awsuCRod6nwoPH0TiuGGgF19pQe06InrYWAS1uhzW/kCUZqTj3KrFlcQJgzt2RvzcJfAJDbPlOMhr3YSA+v1ubkhTHQ03TUsMwyo9TAtjtJNW03onW7ufEQF8pqmXwr9xtmgEsMJInz59cOedd4KEtjT8tXZK/m4OAf79ZrSeI2U17UXWbQQAPRf8J5tE4GJEYOfRDDy9bGelpdePCMJzD7RC15YRbgvX37T1JBZ+cLjSPFo3CsOLg9ohOsy8kFtt3S9rBACJSMUDTSPoqaeeEgYVPaimQnXWCAB1Hjtrw9NTrK49rsZO8d4eP35c1BVm+KWiAOsOQ9aWUmjqdTG0naX+WLOWzdYUAN6jLq9Ij3/fvn1F5AQjAkzxtuW8uQM39TlatmyZiFgw13imaAjTM85mSghZO0em/VkyitXrVZMypver8eZvpiUY1WUAraVfkDTiPtErZ+rpV2s7kESjKr4lMUH2Q8KHKQrUAOC1StiuOwgAZz2ntYkAyPv1Z5wZNxyhPW9DzIjx8AmrZ/3RMhiQ+92XSF44B+W5FeSw0kgEhN1+F4Kvuho+YeHwDghAed55lKQkIeerz5G1+b0q98SOnYx6dz9oy+Msr3UTAno0PEiKs4xeUFCQm2Z1YRhGXbEKD4UBtRr/ZjMKoHv37lqXWv2d72+melHnhSlcfF+zTCGrphCDK664AtQ/oegp/37zf0uj3yHI5c2AOEP8u1gdOgBuIwD4B5gqxbJJBC5GBMwRAPOevBK9Osa5BA6mHBSXllcpB2gqGKgMvnxIB1x3efWVI3EFCNYIAI7H3xmKTW8uQ/foMTVX2kvLcFOXy2MtdJYRNH2Z09Pw0UcfgYJK9MCait65w5DlmtWiT4899pggIUxr2vPjkEabcApxAAAgAElEQVQ5yQw205JL9hAA7EepS0/PEj0m1ECwVkpNz5lwB25qr75peogyR+4vo0m4v4rXyjQ6QuscqddryShWe/UtGd00/kkO0DvPs8ZmGo1AQSwqVPMZoJgWP7SZQqBupsrcpgSAOoeYobgvvPACevToUYUE4Bzmzp2LDRs2iLO2fv16oVGgNHcQABzLGc+pswgAdVUCtRaInjOv5xp6/8+tWIjM9zaJy+mNj3tuJvziG1i/3QoJoGdc5RqWJLS1fKAt/ctrHUOA7yhGD7FyiaWmFsh1bDT77tZToUDpmaTsnDlzRDqWbBKB2oQASXOeW9PvMHeswW0EAD9+yKTJJhG4GBE4lnQeQ1/ajZTMQuPyX3n2Klx1WYTT4GBef2J6Prb8noSPdiSiw6XhmNa/tdAGUJpaMFD5b0xBeOrWpujTOd5pc6kJHWkRAGqvoDJfU08p/7uW4UZDiB8fikAcDSWWx2PZO7K79Pgz3FLJ2+7UqZMwyBo2bGiEyR2GLAezNlf+fuDAAbz++uuinB0bwxu5tsjISONc7SUA1NUX2Jk5Y9DWc+MO3Ew/REmcPPDAA6LsHT1VBw8eFKkjNOTUzRUEgNpwJ36MXKEGAKMzSNzQK8+zZprXakoA0NvF+U6cOFGQBO3atRN9KYY5DYOVK1eK/pRmLtdfna/L+dx3330iQoLYcD4kT0gmKf0MGjRIjKnoa7BvdxEAznhOnUUAqN9NjIzgmSIRqdaTsPVZUF9fei4VZ8YORdHRv43/OaBpM8ROmo2g1m2sd20wIO+PX5E8exJK09NsnoZvZBTqz1oAkgCy1UwE1KSmpRmuXr1avP+rs+3bt0+I/GmlAjjjb0l1rlOOfXEjwHc/I0etleN1BUJuIQDoHeFHI4WDZJMIXIwI5BaUYvz6ffj173Tj8ofdcRn+17OJw7n3aTlF+OnAOWz64RT+OVvh8WNjSP+qoR1xWXzdSpB/tSsZc985iHu7NUTvTnFoWr9qaUFP2CMtAsA0ZNs01F3BQIsA4HU0ohgm/+qrrxq9ruYwpGibkjet/t0dhqwyHg0hGnf0xCoeYtO58oOKJAajGRiepm72EgCmeGulTOg5g+7CbdeuXcJwpbFvqXFvGQHy5ptvYtOmTVXq3es5R0rfloxiYsia1ozKsPZR/OCDDwqDntex3CXTW2hoqj8wSF4wKoXn0Vw5Q54BRmgkJiYKgsOS2N8///yD2bNnG0kjc/iwL0ZPDBs2rIp+grsIAGc8p84iAEzJMM7tyiuvBI2uSy65RM/Rt3pN3vZtggAwbTTOYydMR91u3a3m9PO+kuSzSFk0F+xLb/OLi0fctOcR3K6j3lvkddWAgDoCxdLwrohMsXWprNhDAnHevHmat1qKztK8UV4gEahmBEiIM6VEbzULZ03XLQQAH2J+YEgCwFnbJvupjQi8+9NpvPDOIePUHcm9Lyopx+9HMvDetlPYcSjdYlnBcfe0QP8ejSvBVVpuAAwGt+kOVNdeaREAnJc6j9lSLXq9hhuNMxpDNKpodNHLwkaxICrG9+vXT6QaqL2fCjbuMmSV8SzNtUOHDrjuuuvEXJnnaI6RtpcA4NhqMTatvHE958aduLGMLaM4vvnmGyFSxdamTRuwKgC98Iz4oJCPIo5nKqKl9xyxXy2jmJEAjFb57rvvRNQGm7J3iigV/+4y9J7z6dmzJxYuXGjUnFCfg1OnTuGdd94x9sVwfp4Bimu1aNFCkAiMKmDuPiMJzGlcMO2AVSZ49kmWKGJaes6T1lo5V71nTjkP1gTMHHlOnUUAcE3cQ+K5ZcsW8X1EkoR7Sswcaabh/6Z9efn7I3bURITe3g9evtYrzRhKipG342ece2Ulio8dtTwtH1/Uu+teRD45GL4RF6KFHFmHvNd1CKjfm5ZGqQkEgPKcKOlK1hDh+9cRPRnXoS17lghYR4CGP6Ms3S0E6DYCgH/A+ZEgm0TgYkXgTFoBRq7dA6YD+Hp74a5rEjCo96WICtUnvse8/kOnc/HhL2fw+R9JIsdfq3VpGYkFA9oiJEh/SUGtPuXvEgF7EVAIFxqRFHmigSlbzUVALRamVbqw5q7i4pqZCP8fNwwBzZojsHkrZL7/FkrOnK4Mgo8vIh9+QhjseioEGMrLUfzvMeTt+An5e3aiLCtT9BfY8nJRZSC4c1cwukC22oGAVgUArqKmEAAk7BhRxSgmrUZBU5KdskkEahMCdLSQADDnHHLlOtxCADDUkAy3JABcuZWy75qOAHP0/2/bKWzdl4pn+14GRgBold4rNxjAEoKbfz2LzTsSwXB/Pa1ZfF1RWrBnh1jdBIOefuU1EgF7EaBHesmSJcK7LcM17UXROfcxXYXRA4xeYJqHJfGspKQkIRb222+/iRQIeuJkq9kIMGQ/96cfEDt6Irz8/FFeUID019Yi4+03gLLSSpMPve0OfRUCavaS5exsRICRJ1ph9TXJmGaUEt9Te/bssbpSvp+oveLuUGob4ZeXSwSqIECnSJ06ddyKjCQA3Aq3HOxiR4AGvRf/z8s6Epby+q3dxUiCvl0T0LdLPBKiguCtNcjFvhly/W5FgKWV+IHGjzlTJXi3TkQOBiUH2FoJLRL2jNKgoRATEyPy05nCIlsNQsBgQPHJf8GSf771E1Cn8zUoPn4U3nVD4N+4iXGi9ODnfvM5Upa8UKVcn+4KATVo2XIqjiGgJwWguqsAqFeoJo+trZwlfVm9RlYDcOx8yLvdjwCNf0slpF01G7cRAEwBKCkpcdU6ZL8SgVqPQH5RKX4/nIG3tp7E3mNZFvP61Qv19/VG7071cXe3BmjVMMTj8/pr/SZfRAugej69SH5+fsLo/+yzz0QkmCzZVP2HIDk5WZAx27dvFyKPFAykKCOrCZirbGBOvb/6V3Fxz4C5/hkb1iHttbVGzz49+rFjpsA7ONgsOPl7dyF51iQh8KduuisEXNyQe8zq1eVELS2qpqX8/PzzzyJyzJJwLdfhTCFNj9lsuZBagQDD/6Oi3JtG5RYCgIY/P/wkAVArzqGcpBsRYF7/3uNZ+OTXs6A6v568fuoHtLu0Hh7u0RidW0QgOEDm97txy+RQOhFg2ddp06aJ/E2lUahp6dKluOyyy3T2Ii9zFQJ//vknpk6dCoplWmrW1PtdNS/Zrz4ECv7cizOjBqM8P+/CDT6+aLRyPYLaWhYSLD51Akkzn0PhoQrxSKXZUiFA3wzlVTUVAbVArqU5XnXVVaKyDUVBa0JLSUkR6UiKAKu5OTVp0kSInrZq1aomTFnOQSKgGwHqANSvX1/39c640G0EACMA6FmQTSJwsSNALYDE9Hx8+Esi3v/lNHLz9T0XzOvvf0MjXNcmWub1X+yHqBasn4QvPyCpbE6vDcMz6XVu2LBhLZj9xTFFloRkVQOWFmR+rVJaUI96/8WBUM1dZdrLK5D++suVjfioaDRYugYBlza3OvHSzHSkzJuJ8z9trXSdLRUCai4ycmZaCJw4cQJDhgwRVVmsNRrTvXv31urOLb+bI5TNDVxTxAvdAoocxKMQiI6OFhGT7mpuIQCYS8gIAEkAuGtb5Tg1HYH1Xx3Hyk//0ZxmbHgg+nVNwO2d6yMhMlhTO0CzQ3mBREAiIBGQCNRqBAzFxUiePwM5X3xqXAeN9+ghI1Hvnoc0y/vxpvL8fKS9vByZ775VGQsLFQKYcmAoLoJ3sHuFqmr1RtXQyZOQnTx5sihraq3df//9opRosIWUEncvTykZam1cSQC4e1fkeM5CwN1CgG4jABgBQCEP2SQCEgHg6NnzGLpqF85lV1X1d3Zef1FJOfYcy0TW+WL06lhfkgjyAEoEJAISgdqMgMGAc6uWIOOdjQi/rz/Cbu8rRP+8fG3zHtGoz3x3I86tXlalQkCda65HzKiJ8E9oCENJMTLf2QheH/HI/3QRDLUZXk+fO0vrLV++HAsWLLC6VIp/UselXbt2NQISRiRQnFASADViO+QknIwAiTZq8riruYUAKCoqEhEAkgBw17bKcWo6AhT8m/bmX/hub4qYKvP6u7aKxH3XN0Ln5hEI8PN2aAmsNvDP2fN4Z9tpfLMnWaQZdGoegYVPtUVYsG0fiQ5NRN4sEZAISAQkAg4jUJaehrxdvyGkxy2ivF/6G6+g6J8jiJs0C95BQfb3bzAg97svkbxwTpUKAYwq8L/kUpSfz0VQ2/ZWBQbtn4C8szoQoA4Ahf6siepxXjVJDFCregE1S5hyxhQm2SQCtQ0BdwsBSgKgtp0QOV+PQeDjHYl476fTuP/6hrjhyhiHDXNqCyRnFuCLncl496fTSMksrIQVSYYXB7dHt9buVRr1mA2TC5EISAQkAtWEQNaH/4eURXMRfu9DiBw0AoX7diP7i08dJwD+W4+lCgH8Obh9J8TPWgCfSPm3w53bn5ubC5ZP3b17N/bt2yccaerWunVrXH755ejUqRPi4+Ph7a3fccAqLWPGjBH6H9aatVKh7sSCY2mlABCPNWvW4NJLL3X31OR4EgGHEeDzy0o8FAR0R3MLAVBYWCheXOXl5e5YkxxDIlArEKCX3ov/5+Cznp1fgh/2p+Ldbadx8FSO1bU/cmNjPNv3MlkusFacEDlJiYBEQCJQka+fPGcycn/4VsBR97oeiOj/BNI3rEPcxBnwjY5xCkxFx47g7KTRKD590thf0JXtUX/a8/CLrxlq8E5ZaA3uhN/LLM/5xhtv4NtvK/ZbT2vZsiWYs9+vXz8wdF9Po7d87NixmpfedNNNWLRoke5+NTu04wKmLSxZskT8s9RuuOEGrFy5EuHh4XaMIG+RCFQvAjT8KQTo6+ueyl6SAKje/ZajSwTsQoB5/b8fycB7205hx6F0lJYbrPYTFRqAvl0T0LdLPBKiguDtKOtg16xdfxNVzSlu9O6774rBRo4cidGjR8PHx8f1g19EIyieGEc8Lko4pyN92Av5sWPHMHjwYBw8eBArVqzA3XffbW9X8j6JgMsRoGHOkn+laeeMYzHnny3m2fGo0+Vap80hf+dvSJw8WqQD+DdsjPgXXkRA02ZO6192ZB4B/u369NNPReUUvp/sbfTYP/744xg0aBAiIyOtdnPq1Ck888wzogKIVps0aZLo013Giel89AgXct3Tp09HQECA1nLk7xKBGocACYCIiAi3nV+3EAAs38EIADJ4skkEJAL2IVBaVo5jSXkivF/J69fTE9MLxtzdAgmRQQ5HG+gZrzqv2bt3L5588kmkpqaKabDu/EsvvYRGjRpV57Q8bmxJAHjclsoF1WAElPB/c1MMf/AxRD8zymnCfOX5eUia+RyYEpAwdwmCr7q6BiNT+6fGyNhffvkF8+bNA/9+OasxDH7UqFGi/Cpzi801fpNTWG/mzJmaw1Z3KgBLlA4dOhQ7d+60ONf58+cLzQLZJAK1EQESAKwE4K6qG5IAqI2nRM75okGAnFliej62/J6Ej3YkVsnrtwWIHm1jMLpfczSICrbltlpzrfpjhjmRJB2PHj0qQhcfeuihWrOO2jBRSQDUhl2Sc/QEBBSD/PxPW80uxzskFLGjn0PILb3hZUMOuCVsynKykTRtnOgvrHdfeDxrXI2HhH+jSFAz3F9LjM/eaT744IOYMGGCxfD906dPY/jw4aAooFYjob506VJcdtllWpc6/fdt27ZZ/TvOtAfieOWVVzp9bNmhRMBdCISEhID/3NHcQgAwtImCIzICwB1bKsfwBATScorw04Fz2PTDKaHmr7ddElsHdQIrwt2ZJnAiOa9SekBIsC8mP9AaPTvEedx3Hb3+I0aMwE8//STCABlGuXHjRuEBWbx4sdteqnr3qjZfJwmA2rx7cu61CYHCI4eQOG4Ywvr0Q0CzFsh87y0U7N1VeQk+vogeNBzhDzwiKgTY3QwGpG9cD0NRESKfGOS0qAK75+PBN/7zzz+YNm0afvzxR5evsmfPnoIIN5cSwO/yTZs2Yfz48brm0atXL9DTzlxld7Xi4mLMmTMH69evtzjkvffei7lz54KRCrJJBGorAu4sBeg2AsBUvbS2bo6ct0TAVQjYmtfPefj7eqNXxzj07lQfVzYJQ3BAZfGQ9JwivPLlcXzw8xkjEcBqAFP6t8adVyd4FAnw9ddfi/B/xRPAkMGnn35a/P81qZaxq86PO/uVBIA70ZZjXcwIZL6zEfD2Fur/fGHTOE9/bQ3S33odKCutBI1SIcCnjn1GUHlhIXK3foOQ7jfBO9gzI8Wq+yzR4P7111+FV96RXH+969DjtaeDjgTAZ599pqtb5tpPmTLFbaHKpql95iYpI/10bZ28qIYjEBgYKEQs3VEJQBIANfwwyOl5PgJl5Qa8+d1JrN7yD4pL9VXK6NAsHI/e2BidW0RUMfpNEWMawSe/JWLOpoNGEiA6LADLBrdHq4ahHgGw2kPQo0cPLF++XIRUKgJHUgzQudssCQDn4il7kwiYRcBgQMGhv+AfG1epBJ+hvBy533yOlCUvCLE+dWOFgNhxU+Eb5T4Prdw9fQjQ+GfZPebck6B2dWvQoIEonde1a1fNoZgCMGzYMN3zYglB/n2lweLKxgjiGTNm4K233rI4zDXXXCPEXOPi4lw5Fdm3RMDlCFDAkgSALSU97Z2UJADsRU7eJxFwIgLf7k3BuHX7rPbYLL4u+l3TAD07xIKq/rY0CggyEuDlL44bb7urawImPdAKfr76awfbMqY7rz18+LBQKGbOP8P/6fkvLS0VIYEUObJFDDAxMRGbN28WoZn0PJBIoKBSx44dRYmlLl26WBRVIhFB785HH32EXbt2CQ8PQxLbtWuH7t27o2/fvkhISLAKDT94vvnmG/GhSHVmfijyQ44fcVSrtza+YphTCIkfmXl5eWCpJ6pLHzhwAPXq1QNDOB999FExJ7LMFKHiOPzA+uqrr4R2AvG65557cNddd5ktqWRKAPAj8P3338cHH3wg1ky8WJKJ62Vf5v6YmasCoCZy9OyZet9t8QDpqQLAj/Xjx48LTCjSxbOgRLJ16NBBrOu+++4TdbhN15eZmSk+pn/44QfxYcpzw5Bfhtp+9913AiNlTx944AFcffXVVv/gK3vEvWSKC88EMe7Tp4/Ii2U4Ls89U17GjRsnql8oTc9aeS3Ljyl9KOfH3Md9cnIyGG2zdetWUUVBMWTatGkDVnRgKTJqcFhTC3dkPeqHx5FnxZ3vJ1eNRaG+5FmTUJJ8ttIQga3aIG7ybKne7yrg7eiX7xM+M88995xuI1v528H3jRLaXlJSIt7XFMOzFllri/HP5XB+DLHnO0BvczUJoHdOCxYsQP/+/d3iNdWLjbxOImAPAhTs5HeaO6ptuI0AkBoA9hwFec/FgkBqdhFGrN6Nw2dyKy3ZmeX7zmUXYeTavTh4KluMUSfQF2uGdUSbS8JqPcw08uklMBUC+vnnnzFgwABhxGsZiHq9M7fddpsYix9Y6paeno5Zs2YJQ9hS44ud99IgNPeC//PPPzF16lSrgkyWxueYagLg1ltvNWohmM6HH5NUnb7llltE2SlGTJhrlvI91QQAjUV+OFoKZ6UuA0WmTJVtLZUBVFI5OB/ua+/evS3iqdSx1kMWqDvRMoppWLKeNNelJc5lbn1qAoBYsQ/ibamvp556SoQEm1P/5Uc+P3ApcGWu8RzS6P/9998FieMqAoCEGgkM5v9qpfQxH5f5zeZyjh1dj4KBo89KrX/p/beA4lMnhGp/4aEDlZbkFxePuKlzENzuKinkVwM2e8eOHYKY0+P5JznLd8LNN99sUbuGhN327dvFe+Hbb7+ttELl/U4C15ZQYr73mGtv6V1jDkYSnXy/Ozv3nn+PP/nkE7D8oLX3DfUNFi5ciKioqBqwy3IKEgHHEOB3ISMA/Pz8HOtIx91uIQBkGUAdOyEvuagRoId+2eaj2Pj9SZHXz5z+u7s1QKuGIfD1cZ6Hfv1Xx7Hy03+MWA+7oxkG9Gpaq7EnuUhPBD3m9D7S668YUhkZGUIYkJ4XGs4UA2SZFXPt0KFDGDJkiIgi4IfXE088AXo1+UI+efKkMOzfe+89YcSZekhpHLFvGtI08tkPjWd+lPBDjR5k6hDQi0ySYvXq1cKTr24MweQ6aJyyD34Acs6xsbFISUkR61u3bp34GNIyzFu0aAF60+mZ5lzojec6vv/+e2OdaXpr6b1mv/Rk02hr3Lgx6OFds2aNkcgwlz6hEADK/JU133nnnahTpw6IJY135cOUe8C1qUkPSwSAWszRmic6NzdX9LllyxZB8jAn1VK5K9P9tkYAcC9JitDoZuNHNOfRvHlzgWdaWprw7L/55pvGCA/uO/dEaWoCgN67I0eO4KqrrhL1uUlWsJGc4n4qpb8YKcAID3Uz/SDnXNgHVbh57hlpwj44Z3rrOTdXEAD8GOd+cR/ZeJ6UtXBPuRe//fYbXn/9deN6GIHCfVEbIM5YD8d3xrNSq196JpMvzUxHyryZMK0U4OwKAZ6EmTvXwncqjWQa7NYajWiW7nvsscd059eblhG01/hX5vXvv/+KuTLKQG/je2ny5MmIj4/Xe4vV67imzz//HLNnz7ZKmFR3aUKnLFZ2IhFQIeDj4yO+/5gK4OomCQBXIyz7lwjoRODPE9mgaJ+evH6dXVa5bOfRDDy97EId3RuujMGcx9qIaIDa2qx5+dWlAfmxQI/utddea3apNMDopbWUT6g2DE0jDU6cOCEM7f379wvD0Vw4IokF5kwybJopCvxgUlhetQgTPbpLliwR81AbT1wLPyBHjx4tPorMGdVqw9yS+JNieCsg0MPC9Am1ca4mVW666SYRxq4mTtTjWAo1JVFCMmbDhg1mSQ9LBADXSYOaONLQXbt2LUhomDZFGIpGpbV9NbfZ1ggAdVoB92nixIlm81z5gTx48GCxF6b7qSYAOD4/6Lnfpl4y9Zkwp2LN9APuM7HkPLhPapLD9ExwLFcQAGpShlU1uDf8SDFtfA5IGNFAN1d9wxnrcdazUpPed6Vp55D92UfI+/VnMa06Xa5F2J33wDciUvc0y/LOI33tcmS+/3bleyxUCCjLzkLOV1sQdntfeNspGqh7chfxhSSA6VUnAWytMaWHpBnJNVu89kqffA++/PLL4v0wcOBAh0KIbYlWUMYnoczoNf59dSR/mXjxnc/yiFrRVxQuHDp0qENrvYiPplx6DUSAzw7/trpaW4NLlwRADTwAckoSAVchcDw5D8Ne2o2kjAIxRIsGIVg+pANiwlzPNrpiTcyH1MrzpzeaBho9G5Y8xfSW09vw6quvWo0UYF/86GCIFo2xbt26iWXRGH344YeFd95S2HpZWZlIQ6CntG3bthg7dqzwlrOpw96t5TOyD34YkajgBxc99fxwVJraMLeU8sBcdM7977//xnXXXSeMbRIaps2a0J96HGvzPXXqlFGI0dRItkQAKHiyogMNT4ac0wOvbmqSQBF9jIiI0H3ErBEAjNbgByiNeK6tVatWZvvlxymNekaGmEYqqAkAaySG+vzyw59pBzxbbPygZ//vvvsurIW5mubJuoIAIFHBM0eyg3O6/vrrzWLC88lwXBJGrlqPs54V3YfFhRcaSkuRs+UjpCydB0NxcaWRfCOjED18LEJuvg1e3vqiwAwlxWDVgHNrV1SpEBDUriOi/jcEAc2ao+ifI0h/dQ1Cb++LsN59ZYqAC/dYTXpZGobvcj5f1JmpCU1v+L25uZLIJEndqFEjm4gMev2Z1kPy2zSlwdw41VGOsCbsjZyDZyNA8o8EQFBQkMsX6jYCgKw9H3DZJAISgepDYM+xTAxcttNYDaB+RBBWPtMBTeMqDNHa1qwZmMpa1IaUNWNM0RHgffS60gCluJoebwwNI3oiKMxEzzuFnjp37qwrj0ttNJkz6k33hN5VGpw0QJlKwLB7pSmGuWmEgroPphNwrvTyMNSTBiPDzkwbDdtnn33WKtGgNV+1gUsRQ4bWM6WBzRoBoDauzXmS1R5pRfRRzz4pa9TSANDzHFgTzVMTAObmr+7fEtGiJmqoG0ECxVJTk1yuIAD04GF6Bk0JAGesx5nPii1rcsW1LOeXtm4VMt6y4hn28UXkw08g8snB8NIZEmqtQoB6HZH/G4zIJwbBy7f2Rn9Z2he+j5nHTk+4O+vVm85HSckhaWWp2SrW54qzaK5PkgAff/yxiDzS8sSb3s9IJ2rQPPjgg+LvoTVvJv8+7969W6QPMR1NT9NT2lBPP/IaiUBNRIAEgDk9IGfP1S0EAD+U6BmTBICzt0/2JxGwDYFNW09i4QeHjTfVdgJAEYHTCu9nPqFiQFkyGNXh2ApA1ACgh5kK/vTaW3opm+aN836+xBkOSS87jSHmR5oLjVTnsvN6erwt6RSwX+oRMPedHnxTY09PeT61cWp6v/o0WTPQlXHMpQeYnkgq01PgrmXLlsKz3qxZM3GJtf75u7K3JDMYPkthLKVt27ZNqN9bI3SsPRn2EADc45ycHJB0YkUF6kow/cScJoQaY2s6BpyjpT1jNQlWYmBjdQVTzQj1+qztqd616q0CoB6Xf9N5fmlwUeeA2gj03vHvvSkB4Iz1OPNZse3N6dyr6flPf32t8MLT01/3+ptQXpCH879sq1LWjyOH3nYHYkaMh09Y1bQLszMzGJC/dyeSZ0+pUiGA14ff/zCiBo6Ad3CwcxdWzb3RaCUJy7QmplqRxKU2iDvCac0tXXmHWYOFEVjU/rCFwHQXzHznUfeGBKStJIAyR/5tptYMtVCU6Cb+xncWDf+//vrLpr5p/D///PO48sor3QWDHEci4FYEJAHgVrjlYBIBz0fgZGo+xryyF8eSzhsXywoAKwa3R726/rUOALUxYMvkLYW98+ORpftIECjCbKb9UhyQH2tUzzclA/iBRA830wjMfSzR08N7+Y9GsPLBZ5ovbstaKMTG+SqCMe4mALSMW65FrTlAjxJLxKn/u6UoAnV0h5q0UZcKNBV91IIeeF4AACAASURBVIudHqOY3juWY2TZPRr8lqoccExrKQBaGFnaM0u4mVuj2nh3ZQQAnzmWx2QpQxpYxMVSMyUAnLEeZz4res+K068zGJD9+WakLp6LyP8NQfgDj8DLr+L9W15QgMx3NyL9tTVVUgKCO3ZG3HMz4RdfufqItfkVHTuCpOkTUHT8gvAryYTYMVM8zvinsUpRTBqrimq8o4J4juy9OkrJUj8Ml6c+QEhIiCNDufReZ5AAzpqgNP6dhaTspyYjIAmAmrw7cm4SgVqGAI3+6RsP4K+TOZVmzkoDE+9vBT8fr1q2ooq8eyVP3NbJWysvR2OKAm/0uio11037Z0QAtQeaNGlS6SeSCElJSULB+MsvvxRh9qaNH6UMq3z00UeFeJEjRo2pcelJBIA6fUBN2qiJAa0ygZbOhVYVAFNDQt0Po0KYq8s8eIasamkAeAIBwHNN7z6JGHNECHUoiAkjQujVY6RHTSMAtPbB1neIvdcXHTuKxHHDENr7TvMh+Fa89wFNmyF20mwEtW6je/iCP/fizKjBKM/PQ3D7ToiftQA+kZ5VMo2EK3UnqKFh2qorxF4ddWZus7Si1nRvsBsu1Fsi15VTsfQ315Vjyr4lAtWBgEcRAEVFRYKRZf6ebBIBiYB7EDAYgNNp+Vj/5XF8/keSMe9fGd3X2wsvDm6Pbq1r38cg3yUUC6LByxBxGtQUHbLWaLhQ6I8fi3o9x/R+0KBnWClDm/lP8e5TSI/jWis9R48pQ/UpLPfpp5+K/83Gj1IqNjOtgPoozMWnV9VRI8XdBIAtKQCmnn6tFADipFR44P9WlP6V+0w1BWx5qqwRAPRwM3eY+6xEbdDYZ9QG/zArlRv0agBo7amlPVPSHLguhhJbEt7j785IAbAmaqgukUkMWPaL0TBM62BYrzrEWlmPKQHgjPU481mx5bw461qG/p9buRj5e3aiwaJV8I2uKr6pjFVw8ADOjhuK0syMSsMzZSB2wnTU7dZdl3hfWVYmzowdKlIL4l94ESQRPKkx/YRef2v54+7OGVdHKVnCWqssbU3cI4r0UemfOjTubKy2wr+R5iqPuHMeciyJgDsQkASAO1CWY0gEPBCB7PwS/LA/Fe9uO42Dpyp7/NXLvadbA0y4ryX8fPUpTNckqNRCdno/pNSl7czlletZH8ucUQWd3lDWdWfIP41EPY0fhVR0Zz48myLsZk0oT0+/6mvcTQBoYaD+EDZV69dDAGRkZAhBRubb8wNw2LBhgsShrgDLzVFt2pyAoRZulggAtWAkCQtWXKDOgLlmzRh1hgaAWthPSwRQvR5rKQDmKiooa0tPTxfikIx6UZMWpmQbvaxK9QtTXEj2s5QZBdhMCQBnrMeZz4rWGXHF7yWJp3Fm9BAEtmqD2Ikz4B0YaHGY81u/QcrSF+ATEYWiI4cqXefl74/YURMRenu/KiJ+hYcPCiNfSSsoPHIIZyePQdyE6Qi+6mpXLKva+mQUGM8701G0mjtV49WisJbmpfVMa62nun7ne4LvRVagcXVjZBH/XvJvvCOlBV09T9m/RMCZCHgUAcCPQEYA0Jsmm0RAIuB8BIpKyvH7kQy8t+0UdhxKr+LtNx3xrq4JGHdvCwQH1E4FaHV4pTWjxnTdalEmtQHJfE2GLTP0v3fv3njqqacsbpJiZFOEiCr8l1xyiTEUnF5hzscSKaA21Bg9QKOWTb0erbB2eqhZZYARDxTC69u3r3Gu7iYAOLC1+ao9x6YGux4CgKGn7J9GJT3+o0aNEsQJ8/NNhQFteaosEQBqw71///6YNWuWxXI86hQU5vIyJYRhvWzOIADUZIQ1kosYbdq0SZSnZDMlAEhaDRkyBPv37xeECf+ZExxTr0dNAKgjHZiKQdIrMtJ8fXp1eoZphIaz1uOsZ8WW8+Ksa2nUJ04ejTqduyJ+zmJ41zWf+81yfikL54hhY4aPRfqGdVWrBVioEMAygN6hYQi77Q6U5+cjZfFcBHfo5JHl/s6dOycMRJba09OomUJRQFcrbKsFL83Ni+8JkpiKHoqeudekayj+yag2li60pJfjyHyJD/eKUXaW3jWO9C/vlQjUZAQ8igAga88PIkkA1OQjJ+dW2xAoLSvHsaQ8vPvTaXyzJxm5+doEW1RoAIbd2Qy9r6pfKz3/3CO9Zf3M7afa8GNYKD0ZNKTVfVoLFyVRMHbsWBGur04jUELVGUZNBWp+uDC/X91oqNHopUfbNP9TLRhlTegoOTlZ9M8PXnMK+NVBAFjCS/1xzrmSLGnVqpUREj0EAC9WPMfsj6Hn/HDWKq2n9SxbIgDUXn31+TDtj5UYGArLc8Bm6u12BgHAftU1xEkY8VyZppzQsOeZIHlljgBQi2Va2iv1uWIfagJA7dW3FjlDzyDJr7feekvMw5y4ozPW46xnReuMuOL37M8+QvLz0wAfX8RNnG7RKFciBaKeHoqQm28DUwcoDnhu9TKgrPJ73rRCAMcoPnUS0c+MRGlmOvJ/2y768MRyf9wjVm8hMaicf2v75i5RQKXyiaW5aJVPdcXZs6VPOu0ogMr3dvPmzS3eyr+bW7ZsEdEASnqbLeOYXsv94budhKVaKNeRPuW9EoHahoBHEQA0/PlBRCJANomARMB+BJjXn5iejy2/J+GjHYlIySzU1Vmz+Lp45MbGuKldLOoG1k6vv7JQdSixVn61KTimuZmLFi0SXnQ2de43Qw8p0sewUSo08x3GD0yGNjP8nx8qzOGnMBEbjSx6ligIx0ZDlXPjxxNDF5mywBzVdevWiWgoc+rPFAykl5zho/wDwCgEen5jY2NF/8yh5piKCBu94gMGDKjkzXU3AUCcODdixI82GsIkPqiZwFBxeocsfXTrJQDU5Iyyn+p90/UAmFxkiQAgSUOtAYrdsdGLTT0AGs5c1+nTp4XRr+yj0q2rCACunSrhPHfKuaJnjB/mxP2TTz4RxIqies5rzJV2VEe+sJwiUymYvsFzTU8eoykYVREaGirCqU2fK7XhTuOFRATTAJj7z/v4TLz55puVBALNGTnOWo8znhV7zo2j9xgJAHbk44voQcMrVQFQ+ud1GW+uR4Mlq+GX0LDiPxsMyP3uSyQvnFOlVCBTCmLGTEbAJU2QPG8mvPx8ETdhBpgqcDE09XnQWq87RAGV97CluZi+L7Tm7K7f+f5jZQ++X6l3Q7KaJWdNyWzT+TBK6LfffhMpbmqdHL3zppYI3zl33HEHoqJqnyaR3nXK6yQCehDwKAKAOYQkAPjxLZtEQCJgOwJKXv/G70/in7MXyvhZ6ykk2Bf3dmuI3p3i0LR+XXh71T6lf9P1qUPC+ZtWuLw5fNTeenVotbkyUubu58uZRhlD79V5iXrEqNhfnz59REh7XFxcpe71lCHkDRyfYa8MUTf9MHM3AfDwww8LEoSh8ly/aeNcGbLfr1+/KnPVSwCwT3XYtzXPvN4ny5oIID3ZXI9C5pjrU8lNzcvLE95HU2PXWREAHJvG/YIFC4wkgOl8OBcSQfQ60ng3RwDQ8KZ3nsSFuUajiKTH4cOHxce/KQHA+6myzprllhr3mmM3bdpUkGqWwpydsR5nPCt6z4ozr8vf+RtOj6icXhQ7djLq3f2gcRgl/N9QXGxWJyB/7y4kz5qEkuSzFqcW2vN2TY0BZ66ruvvieWCJUUbJ6KlX70pRQHXKjCVcaiIBwPce0+BINioYmovc0tprrv/IkSOCMCcBTBHdf//91/j3gVVUSGpffvnlglilEG50dLTM8dcCVv5+0SDgcQQA/+gzlFA2iYBEQB8CDPFnXv///aAvr5+9+vt6o1fHONzZJR7tmtaDr0/tE/izho46/FdLgM5SP2oxQHOlmBITE7F582bhGeUHDN9dvI6e01tvvdWql4IkJ/M/WUZOXSedRtrVV18t0gYUb7Kl+dHYYvglIwb4EUXDWhmfxjaJh4SEBLO3u5sAUAxFhufTc845c778yGOFABqCDRv+58E0mbEtBIBaVIvGLqMtrFVf0HrCrBEAvJf7SE8/jQoSRjwDNJK5dySNbrzxRhH1wPB7euR5Lmkg33333WJoZxIA7I/kFJW333nnHVFaUsGYehUPPvig+GCnUjbPnFpbQo0D83bppTPXByNSeKaU82Mussbc/fxQ4XN4yy23iGeD3jv1XnEuzzzzTBWhRmesh2tz5FnROiOu+L007RwSJwxH4aG/jN2bGuslZ88I1f56fe8T0QHmWvGpE0ia+RwKDx0w+3v4ff0RPXycx4b9m1u0aXSJ1v65ShSwthEAfNcxjH/p0qVmS3w6IraqtQfyd4mARKAqAh5FAPDDgR9QfDHKJhGQCOhDgOH+r379L1Z+elTzhg7NwvHQDY3QpWVkrQ/x11ysvOCiQ0ARl2O+r1IO8KIDwcqCtQiN2oaVp61HjT+jACgEyLJ8bFFDnkXkIwOMJf3ytm8TBADLBNa55nqLW1d0/B9RUaA0NbnKNfGzFoi8/4ut1QRRQD0EgL3ktbP386+//hLRRQzbt9QcKbfq7PnK/iQCFwMCHkUAMDyLHhFJAFwMR1eu0ZkI7DuehaEv7UZeYVWBP+b197umAXp2iAXF/WSTCHgqAkoOu96Sj56AAyNVKDjJv5v33HOPiPwwp97PtX7//fdCs4KRIsSqQ4cONQ4CT1uPIwAX/XsM57d9D/9Gl6Dutd2NJfvYZ9rLK5D++stouOpVBLfvZJUASJo+Ab6xccj7bbtRHDC4Y2fUn7UAvuHmKzU4Mu/acK8tooBcDw1gplNZerZsXbO6VKWleymmyVB7VpKpzsZoNWq3MILJWqNGSM+ePatzqnJsicBFg4BHEQDcNRIABQUFF80GyoVKBJyBAA3/KRsO4If9FX+glbz+ftckICEqyCPy+p2Bk+zDcxFgDik1DxiS76j4X21CSW1IXHPNNSLFwFQ3gutRK/jzI33hwoU1UkjL09bjirNUXliIlHkzkPP1Fk0CIH/PHzi3aikSFq5A8ckTyP16C3xj4hB25z3wjbg4jX9lT6pbFFBLBJDzVKcMueIs6enTVBTX0j0sV0t9Dx8fHz3dymskAhIBBxDwOAKA7D8Fk2STCEgEbEPg/Z/PYP+/WQ7l9ecWlOJESh6OJ5/H2fQLRBzFAZvVr4tGMXXg51P7RQJtQ1ZeXRMRoFbMhg0bRB5+RkYGPvvsM5FXbs0IdvY6DOXlKD5+FJnvbYKhtASx46bBOzDQpmHyd/+BpFmTENi8JWKfm2GXR1ZdmYIaFE8++aRRfZ9VAJjT//rrrxurLVCkj7nNNbV52nqcjXNZVqYI/y88+Ce0wvizNr+P7E8/FKkCPvXCnT2VaumP0aI5OTmiGoUjHvnqFgVkdQ561q01WyvYuGpD9EQB9OjRQwiARkREuGoasl+JgETgPwQ8jgDgS12POqs8ARIBiYBzEEjLKcLXu1Pw0fYzmpUDGFlw/3UN8cD1jRAd5sZ0AoMBJSlJOP/jd8j98Tvx4Uv1a5bI8r+kCep06IQ63W5AcNsOKD5zEnnbf0LEowOcA5DspUYiwI/3JUuWiH9Kc0fpLo5FYz/32y+R/tZrKD5Wob1hr6L6uZdeRMbG9aIPrXBuSxuhtzIFRSafe+45IcTniOHk6gPhaetR40XSqDwnG2XZWfAJj4B33RB4edsmwqomAOpefyPqT50L7zp1q2yLUimAY9Wf/gK8g+u4eutc3r9yNugZZ8UK5p470kggzps3Tyjb62nOFAVUi4NaGpsK+5xbixYt9EzPZdfwu3zy5MlWq56wTB/n2qxZM5fNQ3YsEZAIVCDgcQQAXzL0WPDjTjaJgETAdQicScvHss1H8cO+VJSW2/a8kQgYc3cL3N6pvssrCJRmpCP9tTXI+vh91Ln6GkQ+/AQCWl0hPK38mC5LO4fzP29F+ob1RqGren3vRcyYSfDy9XMdgLLnakdg06ZNWLNmDVJSUsCSWaxbz8oCLjduDQYYSkpgKC7C2ZnPIe+XH+0mAJQIgKAr2iJ2zGSHvLRKZQp60FmZgn9P1Qr8t99+O8LDa48X2KPWYzCg4NBfOLdyEQr27jI+OwzHj3joMYTdeS+8g4J0PVNqAoAkaOyoCeJ+L1/fSvcrQoJ1u17nEeX+eJ5p+K9cuVKs01nRPtUlCsj31tChQ0XFDmuNpTeffvpp17/XNE4fS4gyzcpa++CDD9ClSxdd51heJBGQCNiPgMcRACzRwjQASQDYfyjknRIBawgUlZRj4/cn8PIXx1FcWu4QWANva4qnb23qMhJAqWVdlncesaOfQ8gtvS16y0gUpL44H7nffmG3MeYQGLX9ZoMB2Vs+Rt1rb3DICK3tMNg6f8WDb28EgK7xauDelCSeRuGRvxHS4xZdS7ioLzIYkPvdl0heOMeo6m+KR0DTZoh7biYCW19hVPq3hFn5+VycnTIGeb9fMBxDb+2DyMcHwi+hIQyFBcj741ecW7EIJclnEfHIAEQ/M7JWbwHTe2bMmCFKiKoby2uy3GdwcLBD67NVFJBjDhw40KF897KyMqHFQVLDWnMW0eEQQEClcqaW+qoJmgWOrlPeLxGoDQh4HAHAvE7mc0oCoDYcPznH2oZAcmYhZm36CzsOpWtO3d/XG03j6ojogBPJeWajBHy9vTClf2vceXUCvJwsDUDvVdLMiSjNykLcxOkI691X88O4LD0NZ6eNh09EJOImzdLtUdME4yK4gLXHU5cvFESLp+QKu2Pb3EEA1MS9yfrw/+DlH4CwPv3cAXOtHqP4xHFRio/GuLXm5e+P2FETEXp7vyre/Er3GQzI2LAO59Yu18bFxxcNFq5AnS7Xal9bA6/gt+DOnTsxadIkHDx40OwM+dugQYPgaxIBYetyqkMU8OuvvxaaHVpt5syZGDBgQLVGAaSnp4uIhZ9++snidCUBoLWT8neJgHMQ8DgCgArAaWlpkgBwzvmQvUgEjAgkphVgyoY/sfd4lllUaPD36hiH3p3q4/LGYQgJuhBOWm4wgPd/uP0MNm09VSlygFoAywa3R6uGoU5DmwYPPVwF+/fAWo6ruQFJHKS/ugbxzy+RhqzeHWEJ1vffRs5Xn3mUWJje5TtyncsJgBq4N6UpyTgzYQTC731IEgAah8dQWopzLy1F5v9tMF7pF99A/O+Ss2eq3u3jK9KcIp8cDK8AyzorxSf/ReL44Sg+fdLqDGx9fzryLDj7Xr1aECxryTz+u+66yyEDuTpEAVlab8SIEVaNauLaunVrvPTSS6AmQHU1VuiaNm0amHplqbEKwMiRtTvapLrwleNKBGxBwOMIgPLycpHPKSMAbDkG8lqJgHUEMnKLMfG1/fjjSEaVCxtGB2NArya4qV0s6gZWziE11+uxpPOYvvEA/jqZY/z5nm4NMOG+lvDztU3MyuysDQakb1yPtNXLxM9aKtemfZTn5yP9lZWIePxpSQDofDCUXGH/ho0lAaATM+UyVxMANW1v+HylLJ6DnC8+FVE2MgLA+oEpy8kWhjrJTD5fcVPnIujyirruJWdOI3XVYpzf9n2VTkJvuwMxI8bDJ6yexQGMUVLpaWav4XjxL7wIphfUxrZ161YMHjxYlzC0swRASTqsWrUKCxYs0AWZo6KA/NZ95ZVXQA+/VmOkAFMPAm2sNKLVr97fCwsLQT0CagFYajICQC+a8jqJgGMIeBwBQDhYr5hEgGwSAYmAfgRKygxmS/SVlpXjlS+Pi5x/daPHnzn8/W9ojKAA2+r2kgQY88penEzNF10yCmDV0I64LL6qErX+FVRcSe9/4oThKDz0F/wvaSoMUsVjprev81u/gX+z5uKDWzbrCBQdO4Kzk0YLTyLzjz2pXJg79t6VBEBN2xuqyqe/thbpr78soJUEgPYJU8L/qWPScMlqBP5n/Ct3Usg095vPkbLkhSr6AMEdOwtdAGvvv+LE0yLX35RECGrXEbFjp9Ra41/8LSgtFaryzz//vDbQADp16iTy6Rs2bKjreksXuVsU8PDhwyKFgToE1pqzIh3sBUcSAPYiJ++TCDgfAY8kAJgCwNIsskkEJALaCChq/mHBfphwf6sqJMCfJ7Ix9KVdyM0vNXbWOCYYcx67Am0uCdMewMIVH+9IxMy3/jL+Ou6eFujfw3GDm8Z74uTRot+Qm251ei4/CYbszz5C7ndfgQYW826D212FsDv6iXQDLz//Kis2FBUh7/ftyHj7DQS1aScEtWgM5XzzBTLeeEUYz/zgjh40AkFXthdaBfywz//jV2S8uQ75+/bAt149hN//iPhnGtrLMOGCP/cg852NCLikKaIGPwuKGma+uR5Zn28Gva51OnZG5MDhCGp1uVELQV1CjpP2i4tHgyWrBXHClr/nD5we+r9K61EbbTlffIKUF+ebFSYz7YudcE30ZGZ98LYQICvPzREkS9id94CVF1jSTN3K884j//cdyHjvLaHhEHb7XQLH1JWLUZ6ViZiRExByYy9NbQdLYyt7F35ffwRf3a1K3rQ945ckJSJ78/vI+fZLEaJtHOOhxxHcqUsVEUpTAoBK7Od/+AYZm15H4d8HEdiyNaIGjUCdztdUXafBgOKzZ5C9+QPkbf8R8XMWG/fO1XtjNEBLipH323Zkvf828vfuFOU1aXCG9rod9e55CL4RkeJSPjfJ82eKigfmWvi9D6Pg4H5RolNppsKIWudV7HNpKYoOH0TWJx+Icoux46ahLCtDGLl5O35CWN/7EPX0MHgrom8GA4qO/yPO5PmftqI0PQ2+kVHirNW7+0H4xsTa/Y5zxo0F+3bj1LAB4BmNfmaUxdx+4pY087kqIf303sdOmo2g1m0sT8dgEOsuPnUCKCuDX0ID+MbF21xe0BnrdXYfFIaeM2cO3njjDV1dV5cooCM6BCQ6Fi9ejOXLtTUd2rdvj6VLl1ZLKoCeUoCyCoCuYyovkgg4jIBHEgCZmZlgrpFsEgGJgGUEmJf/6W9n8fz/HRI5+e2a1sOLg9uDRIDS6P1nqb+N31/IE60fEYSlA9uhRYPKxpqtWFMTYPia3fg3OU/c2qdzfUx96HL4+zmWBpD28gqjhzGi/xOIHjpal4GoOX8qcX//lRC6q3fX/Qi//2FRF1sdhmvqcWO5rXMvr0TO5x8Lw4iNitrhDz2KlHkzKz64fX1RfOJfoKwU3iGhSJj3IoJaX4m0dauQ+d5b8G/cVIh/0Vhmi3pqKCIee0oYAvQK5nzyATLe2WgsYcj+Gf6bNHWsMGwqNR/fKoKIJCfS1r+EjI2vViEAFIOKCuRJc6aKOZrz2pIQSX5+mtUIAJIQaS8vR/GZ04h9dgJ8ExqgNPEMUpbNR972bQhs1UbUGvdvdAkoxsj1Z3/xiRE3jktSgeSOggXJkoQFK+ATap2IolFI0bOMjesR8eQgRNz/KODnh8I/94p5k4CJGvIsIh8ZIM6KPeOT3KDRnfbKKsQ8Ox51r7sB8PapNEbk/wYj8olBlYw4NQEQ/ew4QQid//lHQYYUnzgm1q+ci+D2nYzbSWP13MsrUHyswutnjnDhf3f23qjPE3P5k1+YDp/ISEQPHCGM5fL8POHlJ4FhLoRcXYLO3FkiaZI0a5IgisxVRiApc27lYmRtfr/Smmnss9Qnz3FparKYJu+Penookp+fLsgs0Xx80WjlegS17SDIgsx3NyL3h28R++x4BLRqg7KMdKS9ugbZH78r+o+b9jyC23XUfD046wLOiSr8ChmmkHANl69D8FVXWx1GjZ36QhIasROmo2637s55FzprsW7qx1aPvCPGuHpJ7hQFPHToEIYMGaIZBcD5OZp2YO+2sRIDRQApymiutWzZUkRsNGtWO1NO7MVF3icRqA4EPJIAyM3NBf/JJhGQCFhG4LPfkzBz4wGjOn+DqCCsfKYj6N1XWmp2EUas3o3DZy48T+Pva4kHr2/ksGp/YXEZZm06iC92JonhurSMxIIBbSuJB9q6f+WFhUiZNwM5X28RtzqzfJWSSx3e735EPjW0khFH4zZ53gxRQpBGGnUHfCKjjNNnyTOqeNPQDLnhZvg3boLQPv3gn1ARaqoO1Q697U74xScI4yO0Z28RUUAj/dyaZch8583KaQ2sJ0/vXfJZIapGY7DeXffBUFaGwOatUOfa7sKAzHh7A7I//dBIMpiGEitGhiUjsvRcKs6MHYqio3/bRQDQqEl/fS0KD+xD/ZkLKuUlqwUbTQ2+omNHkThumCBAwh98DL6xcah3x90i5Dn1pReFV9TUoDZ3Zgr+3IszowbDv/ElSFi0Cr7hFV5pqNTQA1tdXvk3sS86x/fxQfbnm5G6eK7wwte55nrjNISI24qFyHxvkyCMGi5/paJU239NIQDo4Q9o1lxEkQS2aSu8rzSwz04fL4xhRkjEjJkEL98LBJ16/vYSAPbujVIxwzskBPWnzoV3nQvpO4VHDiFx1GCUZmZUmbcWAUBYtNIiSBjxPJpbs/pZZElKYlqv730oTUtFyuK58A6qU/F8RkSKPcv8vzeF4Kc63afS89zuKtSfvVBEBbij5f74nYhWiJs8S0QWFR46gKTZk5HwwovG6A5r8yjLzkLK4ufFu0jddFcIcMciq2EMWwxkZ4XKu1MUkCUBKfJHMUM9jcKBY8aMcbjygZ6xlGt+/vlnUYmAkQDm2k033SRSMMLC7I8stGU+8lqJwMWMgEcSAPT+MwpANomARMA8AiznN2rtHvytMux55drhV6FziwjjTQdOZGPwyl3IK6wI/yc5QJKAZIEz2vLNR/HaN/+KrphOsGJwe9SrWzWEXu9YpgQAvV40nBxtDI9NmjoOxWdOosHSNQi4tHmVLhUjkx5QtTeZF6qNnrC77kfsqAmVUwUMBqStXY70DeuEUZMwfxkCLmtZaQyG+J4e8bTwsDZc9aogGpSmXjcNGXrS1UamYuSxugGbqTGpRQBoGW1aXubCv/bj9OghiBs3BSE331YFu/Q3XhHrp4FMfIOuaCeuUY9LA7k+QnYmhAAAIABJREFUDTcNb7+5vbY2PxI7p0c8ZdaY1Ds+CZ7ECSNE9ELclLkXwsv/mwzD3kkQUZCNompqY1MxdhnNED9zgSA51I1pHanL5ovUEHPRDsra7CUA7NobRWjz5VVmS8TRS5+ycA5yvvsK0U89g/CHnzQSZlpniWvXIgC0zqtyPyMnzOXNcwxlz0Jv6S0iakwZTXUqka1Cova+bxjFkLr4eRHdwLmzpCbfA4IQmDb3AnGlMYCI6lm3ChlvvVb5SgsVAkga8L3iVz/B3qnX+PtsNcadKQpoiw6BI9556l8NHz4c27dv19wPkhwTJ07Eo48+6hYSgATFkiVL8OKLL1qcG9X/R48eDR8f2zSFNBcrL5AISASqIOCRBADz/6kDIJtEQCJgHgHT/Htedd3lUXjugVZgiL/Sdh7NwNPLLoTr3d2tASaa0QmwB2eKDs579xA+/KWilNVtV9XHtP6tEehv/x9/UwIg8omBiBo43J7pVbqH3rSz08ZbNMJ4MT+gmYPL0Gx+tFMMzzc6RvSj/s1SVIKWEa2uBW6NALDUv1oc0XR+WgaVltFmde7/kRvZX34m9AXMKYor9xOrmGcnIPyBRwRu6nEdIXPokT47cSTqXtsd0cPHViJfrK1d7/iKkc5c/cjHn7bpvGkZu1rnwiECwM69USJCqGNhq8im1lkieFqYaJ1X5X5rGiAKbpZC69X6FyL/fvg4i/n3Nm24lYsZws/IBj7rovn4IvyeB1GakoSY8VN1EwC8laRf9ifvI2XpfBH5o26MUIkZNVFEIPG9kLpsgSAFtVIMnLXO6urHVlFAZ+XL25qC4IgOwVdffSXKAlrysquxd1akg579PHbsmKjIcPDgQbOXcy7r16/Htddeq6c7eY1EQCLgIAIeSQCwAgCZUNkkAhKBqggwr3/Jh0fw9o+njD8y/57Gf3BA5TJ+pgTAk7c0wYi+zqkjnHm+GCPX7sH+f7PFPJ66tSmG9nEs90/tQWOfzkgBUPdpLidZjbDiyVbnGfN3NTFRXQQAw8XPrVoicrN9Y+IqGeNaBpWW0WbNSC0vKBB59tQR0NPU+GiNq6c/s9cYDChJSULON58j64N3RM64OQ+6nvGZYpE8f4bdZe20jF1XEgD27o0iTBfYopXNVR/0YKqFidZ51bpf/SzoOUNaz72ePvRco446UF9v+rzq6UtcYzDg/M8/IGnOFLNCneIaM7oguvuvhRd6uiigLYKA3D5GOrzwwgvo0aMHvLy8XLKjdMoxNYGREJbabbfdJoQMZfi/S7ZAdioRqIKARxIAXKUsBShPu0TAPAIM55+y4QB+2J8qLqgT6ItVz3RA26ZV60XvOZaJgct2GnUCnEkA/HIwDSPX7BF9+3p7YfXwjrjqsgvpB/bun+KN5f3OqAJQfj4XZ6eMEar1WoaA2pOdMHcJ6va4RSyjRhAAKkE4zkkdRaBlUGkZbdaMVOVeiqupKwzo2V+tcfX0ob6GQn2F+3YJkTfqJEQ89LgQYUwc84zdBID6fNgTpaBlrOr18NuTAmDv3iiGqjndBK090bOnWphonVet+9XPo2k0jdb8XfW7KXlpOk7d63ogdtxU+EZF2zwFSxUC2JE5YUqbB6hlN9jqka8OUUB6xF9++WV0797dZnRtXZ8rSQC9qReLFi3CQw89ZPNa5Q0SAYmAfQh4LAGQnp6OoqIi+1CRd0kEPBiBrPPFGL5mD5jfz9a6URhWDGmPiJCqufemSv09O8RhxsOXIyjA/jB9jnm+sBTT3jyArfsqSIgebWMw4+E2SM0qQHGpAa0bhdq9A+pcfJazszVE2XTgspxsJI4fLoTYtFTn1WHDasOiphEA7owAUAw+hjWbCuBpbbIeY1GrD+V3VkRIWTRH/L/Rw8YayyHqTQGwVLNeTQDYEyquZay6gwCwdW8UAsA3PAIJS9cIwUm9Tc+eamHiTAJATdTpXYMrrlPC/1nhQlSAOFmhjaJurJQRN3m22TQarTmx4ghTlCgqqDRWC4kdM6WKZoVWX57w+9GjRzFq1Cjs2bNHcznOCpXXawwrE3IkBeGPP/7AsGHDQOV9PY3GAMsl9u3bF97ejlXiUcbjeqlHwLx+a/O45pprhPhfXFxl/RM985bXSAQkAvYh4LEEQHZ2NvLyKsqLySYRkAhcQCC3oBTj1+/Dr3+ni/9oTXzPVKk/OiwAq4Z2xGXxFxS/bcWWKQivfHkcL3/xX54rgMsbh+J8QSlOpuY7rAUgFLznTBalvdgcFfBSh3j7JTSs8GI3bGx22YqgnKlhVNMIAHdqAFTykI+dLGqrW2okW87/sg1ht90hLtFjLOo5fzQYk6aNh3+jJlUqNDhMAKgqTwiP+PwVFr20FMdjLXq1EKKWsetKAsDevVETXbEae8prfaNijM+Mnj3VwsRRAkDtbWd1iehnRlnM76fOQc43XyD05ttAJX1XNZIqOd9/jdiJ0+EdFIyCvbuQPG+6KDOqbqI04dQ5okKAraVY1OSouWolrlpbTezXVmO8tokC2ro+7hGJDpYSHDhwIIKDL1QDsmf/mIr7+eefY/bs2VaNf465fPlyUZpQNomARMB9CHgsAUDjnySAbBIBiUBlBIpLyjH77b/AMoBsLRqEYPmQDogJCzAL1Ve7kjHxtf3G3wb0aorBvZvC18d2L0FJaTle/fpfrPvyuDGtwHRQZ5AMNBASJ44Uea9CXX3OYptCZ2nIl+WdR0j3m8T0sj78P6Qsmiv+tzWPoWKssdSfWg2+phAASnpEWJ9+iB03xSiGpxhUlnKNtYw2aykA6jJ45urCq/ef5d3Ki4oQ8l/qhNa4ep5tNSFkLkTfUQKAczBqPwCIe24miK854yz3+6/hFRSEul2vM05dy9h1JQFg796oxeqsPV8kdDI3vS5U9lnhgU3PnmqJ+DlKAHAeyrNAtX0+05YE8AoPH0T+3l2IeOBRPcfNrmuYjpL1/iYEtWmLwMuvNPZBgb6UhbOFsKi6KRUCQm7pLcpF6m0K9nwvshqFOUFOvX15wnXVJQrIb9Px48fjs88+0wWjvaKAtq5PmczNN9+MsWPHok2bNnbpAlBngekLq1ev1hQjfPLJJzFlyhQEBgbqwkJeJBGQCDgHAY8lABj+zzQA2SQCEoGqCKz/6jhWfvqP+IEaAGuGdRSRAOZaWk4RJr66H7v+qSitGRLsi1mPtEH3K2J0O6AMBuDgqWws+egIdv/Xj7V9oSDh/dc1tHvrTMvehd7aBzFjJsNHVavcUuf82GdptPAHHjV6BZWSYQwjt6gDoIjsvbMR8TPnI+TGnsYh3EoA9H8C0UNHVzFAjXP47qsqpdsqVRhYvq6KMUQ8zk4dh5LkszAXCq8lVJf36884M264UCOnwVh/8hz4NWxUaQuKjh3BudXLEDdxhpGs0WMsah0SdR/qCgPKfXrLAFpKAWA/Sik9Eb4dEiqiDFi2UP2AMA+bZdliRk+qVFO+OgkAzt2evaFXPGXJPGRvfk/AaO75UkrR+TduUkGI/Nf07KnxPDGigtU0wiON9/PZzvroXaQufcGsbgMv1MKU1/C8nRk1WKjgk5iKmzoXQTS+VUJopSnJSFk8F1GDhpst/al19pzxO4nI9LXLkfn+25W78/FF9KDhomKGl5++yASuOfn56YibNLPa1uMMTJzZh62igPfee68IlQ8JCXFoGrakIHAge3UIuD6G19PLbkujZ/6RRx7B//73PyQk6CsPScKBIf/z58/H3r17NYdzpOShZufyAomARMAqAh5LAJSUlAgCgGFIskkEJAKVEfjprzSMWL3b+B+H3XEZ/teziUWDntePXlsh2MdGEmB0vxa4vVN9+Pla9kAx3H/v8Sxs+uEUfvrznEWvv3p2HZqFg2KDXVpG2BVloPRlWgs7qF3HSrnfpmeC12d//jGKjh4W13mrQyANBmR/vhnJ82aK2+ImTkdY776VjAWFJAho0apKXq3a6HFGFQDTKAQ1wWDJI5v32y84O3kM6DWMHT2xktFQlpWBM+NHoPDAvkrGnBL+zPmzFGLh3wcRfv8jiB42hhLj8PL1E3ioc8LjF65CUOs2wmtKg5jiZaYGI0OpKdBY9/ob4e3nh/w/fkX2l58KkTM1caLGzZ4Se5ybWsMhoHkrQc7QKKUhmf/7dqSufhHFx44KD3WDpWvg5eOD0vQ0MW+945sSTur1CXy2fY/zP34nyBP1+vibYqxyvPrTXzB6ypXz6WgEgKv2hmTY2edGovj0STFV/0svQ70+/RDQ9DIUHT+KrM8+gl9kNOrPWgCf0AvkojrtoN7dDyBm5ESgrAyZ729C2B13i2uFh3/EwIpnbfxUhN5+l/B0l2akI+uDt+FTNwSpKxYJBfsG85chuMu1QHm5kbBTMK3TuauI/mFOfZVmMCB943qkrV5W8ZOPL+pcfY1IP+H1hQf2I+vTD1HvngcQ+cgAm8Ptnfk3h88PIxbOrV1RpaRf+L0PIXLQCE1yk5Ew51YsFM+dp5f7sxV7W0Xz7DXGTee1Y8cOjBw5UleePg3yBQsWiBx9W5utJIe6f47LiIC7774b7dq1Q3h4eCWNAH5rJyUl4euvv8bbb7+Nv//+W9f0HNE30DWAvEgiIBGwioDHEgBkIjMzM8GXk2wSAYlAZQTOZRdh5Nq9wivPRiHAFwe1A8PvzTUa8jTiV2w+WsmIbxZfF/1vaISuraIQ6FdBBBSWlOPwmVxs3ZeC7/enIje/cg1qc/03jglGv2saoHen+ogKDdAdWaC1r1R9p+F6bsUiYdSxBbZsjTrduiOoVRthBJflZCFv1x/I++l7RPR/AvXufcisR41GXs6Wj5CydB68AgIRM2yMiAaAn58Q7Epd8jx8Y2IRM2I8fMIuVFTgHGh8J82YKAxi5t7GTZkNv/oXvCqiFveS54VuAQ1RGoo0jr18K8oyipreWz6uSEMoK60w0kdONBpWagLAOzAQQR2vRszwsfBr0EgYRjR0eW9Q+45V5lcxgEF4GOlVZaMX2z+hAUqSziLq6aEI6X4zzkwYAXqx2UimsN59cKeuwjBTe1N5L/OUA5u3RMyo54xESll2FlKXLxDl8qo0ejOHPCvIBfWaaTizhGB5fl6Fl3bSLARe0c6msGfTtdE497/kUpRlpAk9AhImFHnkGGyKMBqvs2V8GlhpLy9H5rtvVVke+4odNRGht/e7kGtuMEAIs82eLHAVud3TnhfzUcK66f1NXTwXOV9+VlGuTWUMcxD+njJvZkWJRR9fMB8/jMbyf+eG17hib5QFkuRJnjVJRIaYtuCOnUU6hF98g0o/ibSDl5Yi8/82iP9OMoakC8+zYphSK4G4EH829sHUCZSWov7UuSgvKsTpof8TvxHb0F59EPnYU+I6NabEJGbEONS78x54BVR9t5H0S39tDdLfer2KYc2+w+9/GFEDR9QIkTzxLvvmc6QseaFKST89FQLK0tNQ+M/hKpEpWu/Qi+V3WzzytVEUkCQAPfPr1q2r9i299NJLBZnRpUuXap+LnIBE4GJFwGMJAHr+s7KyUFhYeLHurVy3RMAiAjTol20+io3fV3jv2Mbf1xIPXt/IovFdbjCAegBLPjwCpgU42hhFcG+3hujdKQ5N69eFt4tqEHOe/NDP3/Ub6E0tPPI3mMPM5hsZBXqFKfBV9/oe8NZKETAYQM8nvZDMyyWpQIOXnsZ69zxUyXhj/2oPsileJA9iRk5A6ovzkfP1FrNwspIAm2LsmF6khKVXSjHo/wSCOnZG+mtrUXjoL3FLcNv2oNgZPZyWwoVpmOV+8wXOrV0u1lWnY2dEDhwu1PJpvDN6gPnJYX3vgT+NOvV+GQzIozd95WKUpqag3h13I+LJQVW8kvRk5v22XRh/+fsq1Lc5t4hHn0Jwpy5Gw1edkmC65sDWV9hce57jcu/T31hXZW3lBQVIXTYfOV99hsgnBwsSojQlCWdGDzFr2Fobn0Yaoxky3lwn1ufl44263bqLHHihlP8fZur9Ml2fUs4v+/NPkLFxfZVzofxecGCfIEcs3c8KGKI5eW9Mx1O88tmffCCwJVFDz37YnffCm0a7mcbzxPOZ9fG7Ig89esQ4BLftWOlMqa8h4Vavd1+EPzoAvhGRIkKAhnDEg4+Beht8bq1hyilYKvfHPWOFj6z33sL5X34ERT9JEoY/9LjoW294vZ73Ic9hwd7d4N6xMec/qF0H/WMYDMjfuxPJs6dUOZsWKwQYDKAgnC1aAXrW4onXfPXVVxgxYoRm3jrXXttEATlne9MBnLnXrVu3xrx589CxY0dndiv7kghIBGxEwGMJAP7Bo9AKX3iySQQkAlUROHQ6B8+u2QNGA7DVjwjC8sHt0Czeem5jek4R3v7xNN787gSKS21LsfH39UavjnG4s0s82jWt51CIv9zTCwjo0RiQeEkEJALVhAAN9327BGFjqurPaBpGDZF00NtIQibPnVqppB/vrVIhwGAQ0SFM3WGEDSMiZLOMgK2iec4KY+d36owZM/DWW1Wjh8zN1l5RQPbFNb755pvCCD9//rxbj0P37t0xa9YsNGvWzK3jysEkAhKBqgh4LAHApebm5op/skkEJAJVEWAUwNKPj2LT1gtRACQBZj16OTo2izAbCZBfVIpd/2ThvW2nsONQuq6cfo7MvP5Hb2yMzi0iEBwgP0KdfR4lAeBsRGV/EgHnIMAIg5wvPhFq/owuMNfsUfW3VCGARn5or9tFBZP8PTtRdPRvxM+YD5/IKOcsyMN7sTVfvk+fPiKcPSzMvIiuXrhsSUFgn47oENBBtmvXLkyfPl2XWJ/eNVi7bvDgwRg+fDhodMgmEZAIVC8CXl5e4lkMshCl58zZeRn4xnFz44ucUQDVMLSbVyqHkwjYh8CZtAKMXLsHx5IqewK6topE364JqFenQuTtbHoBPv8jCXuPZek2+qkPwLz+nh1iRV6/bK5DQBIArsNW9iwRsBsBtXhoWWmF+GRJiTEFqVK/dqj6W6wQ8F/HWmU37V6Xh99YW0QB6cW/66677CrVxy2kUPbatWvxxhtvuCwagMKBEydORLdu3SqJB3r4EZLLkwjUaAS8vb0FAeCO8pvVQgAUFxcLIcCysrIavRFychKB6kTg98MZGLt+ry6xPq150tAncdC3SzwSooJcmtevNZeL6XdJAFxMuy3XWlsQYInJxMmjUffa7ogeMqqivKXBINIAUlctNoocqtejV9VfuYe6Ahkb1iPt9ZcrCRlK49+xU2KLR742igIaz4/BgAMHDmDRokX49ttvHQNNdTeNC1Y4ePjhhxGsrqjjtBFkRxIBiYC9CPj4+AgCIMCMOK69fVq6r1oIABr+ZDiZ8ySbREAiYB4Bxub8+Gcqpm08YBcJwLx+qvff3a0BWjUMkXn91XDQqGCfNPM5IUzISgbRQ0dXa9myaoBADikRqFEIlKYki8oZAZc2q1IWlBNVVxUxTQ3Qo+qvXqxpGUqmFLBUqCz359iR+PHHHzFw4EBd3vHaKAqoRofC2Xv27MGGDRvw5Zdf6lqzOXRbtmyJRx55REQmsGSgbBIBiUDNQ8DX11c8n35+FVG+rmzVQgBwQSQAioocVyx3JTiyb4lATUDg4KkcLP7wMHb/k6k5HV9vLzBN4L7rG6Fjs3oyr18TMdddIFTMd/+BpFnPgXnBrMceP3MBAppcKkkA18Eue5YIWEbAYEDGhnXI/nwzGixZDb+EhuavNRhw/tefkTR1nLEMpXKhRVV/C6OWJJ4WlSuKzyYibuJ0hPXuK59/B89odYoCzpkzR4Tm62mOiAKa6z8tLQ2//PILtm7dih07duDMmYqqOZZamzZtcNNNN6Fnz57g/6ZxIZtEQCJQcxHw9/cXEQDueFarjQCQQoA19wDKmdU8BEpKy4W435vfn6iS739JbB10bRmJ66+IxpVNwqTRXwO2j+XQLJUItKdcXg1YkpyCRKDWI1B6LhVnxg6Ff6NLwFKdlsohcqF5v/6Ms1PGCmO9PK+yFksVVX8VMiy5yJKIilpraWY6EscORZ2u1yHyiUHwkkaYU86RraKAvXr1wvz58xEdHe3Q+LakIHAgR0QBrU2UGlqsFsB/p06dAiMF2Cge1rBhQ4SGhrrFi+gQmPJmiYBEoBICDP1nBAC1AFzdqo0AKCwsREZGhqvXJ/uXCHgcAuUsIVVQkT4TEuQr8/k9boflgiQCrkeA1UbScopx4GQ2EiKD0KphqOsHreYR8rZvEwQAQ/nrT38B3sF1zM6IofvnXlqK0uSziBr8LM6tWiLSeNTNUoWA9DfXwb9RE6H2z5bzxafI2/krYsdMhrfMuXbqCbhYRAGdCprsTCIgEaixCFD8jwQAqwG4ulUbAUC2Mjk52dXrk/1LBCQCEgGJgERAImCCACuMDH1pN1IyCzHsjmYY0Kupx2OU/dlHSH5+GrRy8ZVIgXp970G9ux8EVf3PvTgf2Vs+royRmQoBHKPk7BlEDRwORgOkvbIS0U8Pk+X+XHS6bPHIV5co4GWXXYbVq1ejVatWLkJBdisRkAh4AgIU5nRXSc5qIwC4UampqVII0BNOrFyDREAiIBGQCNQ4BIpLyrH510Rs3Z+KmLAATHqgNfz9KkILs/NLMHLNHuw9noU+netj6kOXG3+rcQtx0oQUAoDd+UZGIXbCdNTt1r1KTv75rd8gZekLaLB0DQIubS5Gt6Tqz99Cb7sD0UPHwCc0DOdWLoahqBAxYybBy9f1Qk5OgqZWd8N8eCrba+XEc5G1XRSwVm+UnLxEQCJgFYGQkBDwnztatRIA2dnZyMvLc8c65RgSAYmAREAiIBG4qBAoKTNg3ruH8OEvZ9C6URhWDGmPiBB/gYH6txYNQrB8SAdBEmg1pg7kFZXBUG5AoL+P+FdbmpICYJyvjy/iZ85HyI09jf9JhP+vWIiS5KQqaQIU9sz54hOkLJwN0woBjCrwi45B0ckTCL2pF2InzoB3YGBtgaZWz/NiFQWs1ZsmJy8RkAhUQoBh/9TuqFPHfGqas+GqVgJA6gA4eztlfxIBiYBEQCIgEbiAwKatJ7Hwg8PC8F81tCNaNrjgXSAxMPvtg6gT6Is1wzqizSVhZqErKinHD/tT8f7Pp6uIkHZoFi5SCNo1Zd5izUbeqMh/+qRxovTex02YAS//CmJECf8nKRD5+NNVF2QwIO+PX5E8e5II8TfX6vW9V0YAuPkoVJco4OnTpzF8+HD88ccfulbsKlFAXYPLiyQCEoEaiwAJAOb/UwfAHa1aCYCysjKRBkA1U9kkAhIBiYBEQCIgEXAuAjuPZmDIil0oLTdg9mNt0KdzvHGAPccyMXDZTrO/KRf9dTIb0zf+BWoGWGohwb5YNKAdOreIcO7knd2bwSBKACbPmwmUVQiphj/4GKKfGWVU5xcVPEYMRMKsBajb4xaLMyj8az8Sxw9HaWZVMePYsZOFdoBs7kXAVlHAESNGYMyYMQ6X3LIlBcFZOgTuRVaOJhGQCLgaARIAUVFRbqveUa0EAA3/9PR0FBcXuxpX2b9EQCIgEZAISAQuOgQS0wowfM1u/Juch8duugQj72pu9NRb+41A/ZuSh1Fr9+Bkaj6iQgPwYPeG6NWxPqJC/VFUWo6vdyVjxadHkZtfik7NI7DwqbYIC67Zee8M4z//43fI+uBtBDRvJbz8PmH1jOci/Y1XkLZ2ORquehXB7TtZPC/FJ47jzPhhMBQWojTtnPG6gKbNkDB/OfwSGl50Z60mLLg2iAJSh2DlypXo1Mny+aoJWMo5SAQkAu5DgKX/YmNj3VIBgKuqdgIgNzdX1DGVTSIgEZAISAQkAhIB5yKQV1iKKRsOiBD+G66MwZzH2oiQfzb1b11aRmLBgLaitCgbA/Ne/fpfrPz0KBrHBGPx0+1waf26lSbHa9796TR+O5yOB65viA6XhsPP1/X1i52L0IXemNefPH+GKN2nRQAwUuDcqqVImLsEOT98g+yP34NfbH1RNjCwZWtXTVH2qwMBWzzyUhRQB6DyEomARMDlCPj5+SE6Otrl4ygDVCsBwEkUFBQgKytLpgG4bcvlQBIBiYBEQCJwsSBAI/3Fj49gw3cn0CSuDlYM7oCEqCCjkb/qs3+w/qvjaBAVhJXPdBTGPlthcRlmbTqIL3YmVYkc8FTsynKyRVh/wf49aLBoFepcc73FpWZ/8amIIuB1PvXCPRUSp62LQn0UfWYJaHq6KHTl61tBNjm7Mbp0/fr1mD59uq6u27dvj6VLl4Ll+hxptuoQPP7445gyZQpY+ks2iYBE4OJGgO/EsDDzOjyuQKbaCQCG/5MA4B8H2SQCEgGJgERAIiARcC4Cn/1+FlM3HBCdrh1+VaVc/W/3pmDcun1VflMTAIwcmPlIG4QGu8Zgc8ZqGdpffPwosj58B3m/70DJ2TOgMn/ojT0R8fjT8Iu7oH1gabyyrEycGTsUhQf/RFiffogdNwVefhXigOqmVAooPvkv4ucshndd95RtcgZO7uiD33PHjx/Hjz/+iO3bt+PgwYNmS/Sx3nW7du1EKHy3bt1w+eWXO80YttUY79WrF+bPn++wBy45OVmIAnLdepoUBdSDkrxGIuD5CPB96E4ysNoJALLBmZmZKCoq8vzdlSuUCEgEJAISAYmAgwiwhN/h0znYezxL/EvOLECT2Dro2bE+OjePQIBf5TD8v8/kYuiqXcjILca4e1qgf4/GxhlY+k2dAsCLGRlw7eXRqBPog/jIIMSFVygVUxsgKiwAdQJ84OtTPeH/pRnpOLdqsQjdN9cC27T9f/auAzyqauuuJJNOekIChN5DDUVEVOCJIoiCgijlR0WQEoIU6b0XpUhH7FIsiKggoqhYEEW6hN6TQBJSSO/J/+2DE+5Mptw7JZlJ9n5fPh+Zc8/ZZ907mTm7rIXQJavhFBBoEHlpAMDRwxPVFryJKg8+DG15g9wrlxA7aQzcW4az3N9/iFLWPSYmBl9++SV27NgmiEPZAAAgAElEQVSh88Bv7LGnL8B0EB8wYAAoK29uhYBSUsARI0Zg6tSpcPlPEcKYv/peV9KCwKSApqLM1zECFQsBKv+nNoCysnIPANBGU1NTRWkYGyPACNg2AiQHRszhh88l4fS1uwjwdgX1DndpGSQOAmyMACNgPQSS0nKx49ebou+eiPd0WcemAZj/fy0EUZ/a6OAfufEEzt5MxXOdQjG1f1M4O93T7DP0WkJqLia8cwJRN9KMboqUAF7uVheDutYuFYAwerEZA/JuXsftedOQc+5ehYM+M9bTT9dJWwDo3yQNGDhqHHyf6QdHd3dBjJAXfQNxi2eLNgH/gS8jKGJCqQCBGduxy0tJCo9K6Pfu3WsxTqcOHTpg3LhxeOihh8wKBNgLKeDq1avRsWNHu7z/7DQjwAiYhwApAISEhJQZAaD4fCu2AQ0+5gEw78HhqxkBayNA2cDD5xOx9PPziL6TVWo5laMD+neuhVE966PKfyRi1vaJ52cEKhMCxy+nCDK/28nZYtt04G5R2xeNQ71wPiYNxy6lIK+gSLw25umGGPpE3ZLEdV5+ERbsiMKeI7fRup4vVo8ML2Hrp2qCpZ+fw65DMQir5YO1o8Lh73U/eEDrvf31JfxyKqFkfkO4U3XB+D4Ny6QaoDApEbdmTwYR8nk+8BDcmrdEzvmzyPz7zxKZP/JVLjO/KO3fsAopn36suUUnFVzq1EXR3RQUJCWWvFZ9/nJ4detRmR5Djb1Smf22bdtAh1dq5bSGdevWDZMnTxbtAaaakow8kwKaijJfxwgwAqYiQNVOVatWNfVyk66ziQAA9YslJiYKchg2RoARsC0E6PD/zd+xWLj9rNALN2S6so+2tRv2hhGwDQSKiotxJzUX0XeyUVhUhBoBHgjxc9V5cL5yOwMTt5wUcnzNantjXJ/GaF3PR2PspVsZmPTuvTEt6/pg9Yhw+FW5f5Anor91314Wh/v1EW3RJPR+3/r2X27gzS8v6HxNjVZBYREycwuRnVuImMR7PpPFpeTg7/PJ+OlkvAgQBPm4ivkbVtdUDLA06uKwvm4FUvd9g+AJ0+D1eE84ODqKLH32uSjcWfcWsk8eg3NoTVSbsRDurdrIciEn6jSiJ4xCUbrhqgeP1u1Ei4DKSFuBrEXtcNC///6LWbNm4Z9//rG699QaMGnSJAwcONCk8nzKc23fvl0EEuQYkwLKQYnHMAKMgKUQcHNzg7+/v6WmkzWPTQQAyFPq1crPz5flNA9iBBiBskPg3+upiNhwTG/JsbYnvR6ohmkvNIWHq+0ShpUderwSI6CJAB2gd/0Zg09+voH4lByNF4P93DC+TyM83iYYjg73SvTp4E0Z+K0/30A1f3esGdkaDaqXJp2T9uyTzN+mMW3RvM59RuEjF5IxYu1RMeebw1qhW+vgkrUNvSbn/tHaXx+OxbztUWL4giHN0esB46R7cubWN0Z9UA8cFgG/fgNKleETKWBRRjocPTzgoFLQV1lcjNTvvkbc0nkaVQRSP4hckOT/PNp1MGcLdnktJWq+/vprwV5vray/PmD69euHGTNmmJQpKy9SQKU8BEwKaJdvC3aaETALAS8vL9BPWZrNBADS09NBP2yMACNQdghQBnLdN5fwYpdaaFrTu9TC0sOH9EXq93+uUw1BBPbjiXjBCSC1yc83wYuP1tLmziq7jfFKjIANInA9PhMzP/5Xo6eeDv1ZuQUlATZqp4ns3RADu9QSGf7UrHyM23RCkP1p9+9rb/HopWQMf/veIX/OoGbo07FGyRCqDBiz4ZjI3g97sh4iejXQ+dqr3e+99l/8oWQMVSw40P/uxSVKmaG1LX0r1KX62aeOocaytVAFmq6dXJSZgeL8fE0pv+JiZB75E/ErFiE/JlrDfcr4B0+ZgyqdOle63n9SbXr33Xfx9ttvW6zXX+mz0blzZ8yfPx8NGtx/fuXOofQwbimZPrktCEQIOHr0aBAZIWUE2RgBRqByIBAQEABX17Ll0bKZAEBhYSHi4+Mrx53mXTICNoDAmeup4jBCB4O+nUIx5fkmcFZpsngTCdjYjcdxIeZ+cI7YwFcMb4361e6V+NLB4PujcVj6xbmSQwyNIU1x0hZnYwQYASAxLQ/TPjgNOii7qBwxtndD9O5YA1XcVOI9dOrqXczbFiXej9Tfv3J4a7Rr6I+7GXmY8sFpZOYUoFvrELz8eJ1ScOYXFIkg3Jb9V0Hva7IBnWthwnONStoE0rMLMPm9U/jrfBKeaBOCuYOawd3VSYyVvkaSfwuHNAdVEVBmPzYpC7sOxeL4lRQsfaVlCfu/1Aka9+lvN7H8i/PiOu3qA0vf/4KUJMS+EQH35q0QFDkJDmboyVMlQcpXnyN4wnRRLaCxr9xcZJ06DhpTXFgA14ZN4NmuAxw9rdveYGm8LDFfTk4ONmzYgBUrVlhiOrPmoBL9xYsXo2XLlornsVVSQOIeoJaKnj17wpFaWdgYAUagUiDg5OQECgCYq3qiFCybCQCQ48QDQBFmNkaAEbAuAtKeYlqJvrTTgeOBxpo9SFfjMjFmw/ES4jEaq00wRr+jSoH3f7iOjXsvlziua5x1d8WzMwK2iYC0PJ8y/DMHhuGZDjVKZdPV7TbBvm7ifda5hf7MNs1J8n/7jsYJVQDtdgJS51j+ait4/UfKSe/RlbsuChWBuiGeWDuyDWr8F6CjuVbvvoiPf7pe6rX9x+Iw9YPTAtinHqiOqc830SD6pHm/PxaH5TvPiwDgMx2qixYgN5d7wQVrWM7Fc4gdPxLeTz2LoNHjzFqiOD8P8W8uFJJ+Pr2eNWuuinox8TRt3rxZHLrlGpH3vfjii2jdujVI3kr65ZbaPW/fvo0jR47g22+/xYEDB+ROWzIuLCwMS5cuRdu2bRVfKzcjTxOXBSlg+/btsWDBArRo0ULxXvgCRoARsG8ESHbUz88PFAgoS7OpAEBGRgbS0ozLDZUlQLwWI1DRECDZL/pC/8/FZI2tdW1VFfP/r7nISKqNJP9ee/uoBvmfdv+weiyRgY3ffAKkK06mi4isomHJ+6nYCFDWnbLrVBlDQTJTLSUjD+M2n8Dpa6miLH/6C01LVdvQ3HSYTsnIR4C3SwkHgPaaxCHww4k4fP5bNM7evP95WTPIA+P6NBSEfBQQoOobqsKhahy17aY+/W1RoCDEO6+3Q3h9v5LX9hy5hVkfnyn1GrUnLPnsnFAQIKOWBeIP8HRzwq2kbPx1PhmJabnitbIiASXW/+iIofDt3Q9VJ05X1uOv4yamH9iH5B0fmd1OYOrzYcvXEYHe7t27MXXqVFll/9SnP2HCBNSqRS1gevpFJBsmTgEiFFy7di327dunCApTyfqU7snUdbQ3o4uHwBxeA0Vg8WBGgBGwSQQ8PDzg4+Mj6++lJTdgUwEAigonJSWxGoAl7zDPxQhoIUCHA/pCLzU6PFDPcJv6fhpZSV0BAH0EX9IsJ81Nh4yNkW1FGTMbI2AqAiRTV1hYZNWMstQ3NUnfF79Hi3J8tRGh3oRnG6F1Pc33iJx9UVAsYv0xUPBt1oAw0ctvikXdSMWcrVGgCh61tWngh5ceqyMO3xSoUB/k6fXNke00qnqoPWDkumOinUDbD0Ovkd8LdpzFwdMJOt2mlgXyYWCX2iVtBabsT+416gCAW9NmFjm0qysKqo6fWqll/XThLzdbThl5KmF/+OGHTSphp+pPqgZYvnw5YmJi5D4KoOw5tSXUr19f9jU0sLxJAQ8dOsT9/oruGA9mBComAt7e3iD+j7I2mwoAUCQ4JSUFubn3sglsjAAjYFkEpL2+6pm1e/qlK+pqAdAmF5OOlx4i6Pdjnm4AIhVjYwSUIkD68/O3n8XRi8kY+VR9qzxHlHGPS8nFjYRMtK7nK2T5tEn6pH7TQfetV0u3yhjbmyUI8qRtO8QhMLBrLcHdQfKB0kSrdC3t95+U00ObI0D6mi6yQcKKiAh/PpmA09fvws/TBa3q+aJ1fV+0qOMLV+ey61vOPnUcN8e8Klj6q89fbvahPe/6VcRMGAXPDg9ZpKLA2PNgL6/HxcUhMjISf/75p0GXH3vsMdEeQOXy5trly5cxe/Zs/Prrr7Kn6t69O5YtWyZaDZRYeZECRkVFiSDH448/blKwRMkeeSwjwAjYLgLE90HZf3f3sufLsqkAAN0iVgOw3QeVPbN/BOgQEbHheEm/MGXpV44IxyPNAnVuTlcAwFAGkzKFkRtP4OzNe0RkJAk4a0AzuJTh4cD+71Ll2wEdLonxXmpS9ntrPUfqChdvT2csfrkFPjpwXZDpNaheBS92riXK6ClbvvvPWPwelSjco0z7kldawsdDvrScuQEAqRqHsSCEVNKvR7tqmD0wrKR6gqob5m6Lwg/H46DNEZCXX4QFO6JEqT8FQ1aPDFe0x7J8avOib4gDe35stOjdr75whVlKAOoAgJOfH2q8tR4qv4Cy3I5NrkV9/5RZX7NmjUH/evXqhYULFyo+fBualAIPc+bMwZ49e2RjM3nyZERERCgm0lJCCkjOUIXCwIEDy7xcVzYQPJARYATsBgHq+/f394ezs/zvE5banM0FAIhplrRlqRqAjRFgBCyLgPQgQjNrHwK0V4tNzEbkpuO4FpdZ8tIrj9cVDOa6jBjLIzedKGEiNza/ZXfHs9kjAnRgPXY5GSN7akrPUen/0s/PYdehGJFpXjGsFQK85cnk0LWZ2fkCDiKj00dIJ32+aQ1i4n+pWx2MeqqBRkZb2gdvSmuLtAXAlKoY6ftKm8Ffes+1ZTu1yf5o7Hv7r2Ldt5dFL//60W1K1DzotW/+uoWM7HyEN/BDw+pVSgVlbOX5KsrKxO1505Dx+y/CpYD/G4aAYaPg4Oxikos5Z/9F9NjhcPL2QejKjXCpw1VLp06dwmuvvWawHN/UzLucm0TtoCT3t3PnTjnDRQktkQL26dNH8eFcbpsDOWIpUkBZm+JBjAAjUKERoIM/KQCUh/KHzQUASA4wOTkZxAfAxggwApZFQDsAMOSxOhjXp5FebW/tAz15Y+ga7fHUN712ZDh8q5j2xdyyu+fZbAkB4ow4fD5REFK2beBfIj0n9fF6fCZ8PJ3h6+mi9xlVj1dL4X3y83WcvHK3hLiSDuztG/tj6BP10KaBrwa5HmX3Z358pqS3vX0jfxDJpa7sPgUHqHqGrpnUtzEGdq0tG05peb12Vl7XJH9EJWLTd5dRWFiMyc83Qd1gz5LAmlSmT/taCqa88d7JEjlOep2k+7q3DSkZSpUMJO1JbQTrRrcB7dke7e6uTxH/1qIS1wNefg0Br4xQHgQoLkbyx+/izuY1cA6pzgEAQKgx0WGamP/1GR2E161bJ3rwrWEJCQlYtGiR7ABAjx49MHfuXJPaEMqLFNAauPGcjAAjYD8IUOk/KQCUh9lcAIBAoAoAImhhYwQYAcsioB0AMJTNp5W1D0j0O0MHGOkhicZyAMCy968izWZIek7pPimTP297VCllC+k8FAh46fG6GP5kPY3s/vo9l/Hu91fFUEPZeSmTv64eeUM+5+QVCj6DfUdvC1Z+Yuen9gJ9pibyI+WBTWPaCmk+daCCfkeH+k5hgSVBEQp+/Hw6AW/tvIDcgkJMeLYxvvg9RrTiEAkntSwEet8LwmVkFyA7r9Cg0oBS/MtjfEF8HGKmjEXuxfuEpn79BiBgxFg4econVMq7cQ2xkyNBbQUcALh3Jy9cuIARI0aAyuP12cyZM0WFgDWkq0gVgAgF//nnH1mP1tChQzFlyhSziLSo+pRaGT744ANZa1qz+kGWAzyIEWAE7B4BX19fkApAeZhNBgDoDzFVAbAxAoyAZRHQ7uk3dpCRHlzUnugLAGjLhdF4Q+XKlt0Zz2aPCEil5wwpRlCwgJ5FKuXXVhaLvpOFaR+eRtSNNJHVJnK8Ph1DEeTjAup5//lUAt7Zd7VEqu61HvVEEEDNOXDgZDwmvXtKwGeI4FLakhBWywdrR4XD30t+ZYtago/WmfZCU/R/pKbOWyZV05CW8FNv/rytZ0RlA+3zsdbBqBnkriHFF+jtClLpeKCxP348Ho+Lsekiw0+BOKm8pz0+K7p8Ttv3LW4vni3IANXm1rQ5qk6cAfemzWCsbKQgJQnxS+eVtBIQn0CN5WtFK0Blti1btohsuj4jWbwNGzYIqT9LGrV+fvfdd1iwYIEsJQAq+6eD/+DBg0Fa2uZaeZECmus3X88IMAL2iUBwcLBVgqhy0LDJAACVY9EfYiKhYWMEGAHLIaCtAtCyrg9WjwiHn54SfeopXrnrInb8erPECV0EYUlpudj03RXs/ENTvsmUfmfL7ZZnsnUEpL3x6rJ6qjpxcnQQh306dG/ccxk7D0XrbBOgzPeyL87jy0MxIHI8yox3bHI/M67eP1UIELs/sdhTBn3l8PtM/lIfhj1ZDxG9GuiFbfsvN/DmlxfEwX99RFs0CfWSDXFcSg7Gbz4BWs+Q8oZ0HAUJ3ujXBM5ODsjNL8KW76/iox+vlbQ3SBfv2qqqkCkMDSyfbIJsICw4sCgrC/ErFoICARrmpEKVTo/C74XBcG8RDgeVSvP14mJkn4vCnXVvIfvksZLX/F4cgqDR40uPt6DPtj4VETFPnDgRe/fu1evquHHjMGHCBIt+caXED7UcUGAhI+O+zKU+J0j2b968eejSpYvinn9D90ApKSD58Oqrr1rUB1t/Rtg/RoARMB8B6v9Xqlxi/qr3Z7DJAAC5Rx8AaWlpltwrz8UIVHoEKLtIJc9EBEZGhyEiAiMCNH225utL+ODHayUv6yrrp97jCVtOipYBtQX5uIpDEpGJsTECuhBITMvF65tINSINlL0mKbnYpOySUnxpmwCVzFPpPB2e1SaVnaTD+4ge9zP72utJn9E+HWtg+gtN4axyhFS5wlhFjJRhn7gCurUOln1jaS/f/B2LhdvPigN8s9remNa/KaiagKoa6HWSI1z82TnRykDvn7dHhqNpTe+SNYqKi3H5Vgb2H4vD8cspoo2geR1fPNo8ECF+7sYS3rJ9taeB2ll8bd8dvbzh2aY9XOrfIy4tzstH1tHDyDl/VmMojau5ciPcmrW0p+1b3Ndz585h+PDhuHbt/t986SKUdd+6datFe/+V9vt37txZEAQ2aKA/WGcOMEwKaA56fC0jwAjIQcDLywv0U15mswEAKgWjDwVWAyivR4PXragIHDqbiHGbTpRkEQf/rzZe791QL+O3nACAdqsA9VuPeaahIAzULtmuqLjyvuQjQKX5lEn/9q/YUtlsenaef7QmxvVuJOQjpSX6myPbifJ2tZFCwIIdZ0Ugi3rlKTilz6TPaDV/Cia0Qb0QT1FloFYbMFbafyMhC2M2HENMYjZe7X6vWkDJ800VNZTFp5YEtdUJ9oSnmxPuZuSL4AcZVTPMeCFMtNAomV/+HahYIwtT7yJhzfLSlQAKthkwdCQCXh5RqbP/BNcPP/yAV155RS9yHTt2xPr160Glq5Ywpf3+L730Ekjyj3pnrWVMCmgtZHleRoARUCNA2f/ykP9Tr2+zAQD6A0xkgNnZ974QsTECjIBlECB9dep5piwjma5Mo3olXS0A+oj91ASAuXmFiOzdEAO71LJZGTHLIMmz6EOADtUXotNEyX16dj78vVxFL3qdYI8SFn4p+R7NQyX/K4a3QvtGAaLkXW262gTUr6mDU9IDvaG7Iu3DXzOqDR5pFiiGyy3tl5JiGmLjN+QDvae++ycOa7+5VMJLIB1POJEyR1it+5l/ftKMI1Ccm4vkHR8h8b2NGpwAxq8EvHs8jeCJM+FYTmRMcnwsqzFr164VCgD6bODAgSL7TuzV5lhZ9fuTooFKpVIss0UtqCtWrMCaNWtkbbNnz55Yvnx5uTF6y3KSBzECjIBNIEB/kwIDAxX/XbKk8zYbAKBN0uGfggAUDGBjBBgByyHw+e/RWPLZffZsbaZw9UrSfmT173RxANBr1I+9ce8VtGvkp7MP23Le80y2igBl9rcfvIGPfrquIUWn9pcOt3MGNkONQHdRek8l+BQkIFk6Ml1l9YZK9JUGAKQtA1J+Crml/ZZULqAgycWYNJy5kSbeOw1rVEG9kCqiFYKz/iY+4Xp6+/XO5qSCX98XETA8QpFygIne2fxlJL9M0ntEAqjPIiMjMWnSJLP6/8ui358O/sRjsGnTJrz55pto2VJ5a4dcUkCSQiTiwhYtWtj8PWYHGQFGoPwRIOZ/Hx9q/7uf7Chrr2w6AEAR2JSUFNCHEhsjwAhYDgE6VJH+uroKgGamnuRxfRqjdT0fODk6IjoxC2/tPA/SDZeasT5py3nJM9kTAolpeZj9yb84fC5JuE1l7C1q+8LH01k8Z9TvT1a/WhWsGN66pJdfWlavi4QvL78IC3ZEgVjwtUv0icti3beXZZPySdeSSmAqKe2XKhe883o7hNcvHw1fe3o2ytrX4qIiZJ8+gbtfbEPGoV9RnJen4YKDiwuqdOoM/yHD4NaoqVG1gLL2v7zWo4P5nDlzRI+/PqPDP5EAmmqU1Fm8eDG2bdsmawql/f6UMDpz5gzeeustHDhwQKxBeyJeA1O+bBsjBezXrx9mzJiBqlWrytoPD2IEGAFGoDzl/9To23QAgP6QExFgZmYmPy2MACNgYQQo6/nGeyd1ZmoNLUVM693bhij2hpQCiuFQokeueAK+oEwRoGx3Rk4BCguLRHk+/egzqQQk9fCP6tUAg7rWFqR+ZJThfv+Ha3j3+6ui579vp1BMeb6JqACQKlPok43UV6Iv5QeQQ8p3NyMPkZtOgCoBej9YHdNfCBM8A0pK+6VVBGrlgjK9MbyYIgSKCwpQlJWJ/NgYOLi6QhUYBEcPz0rf668LRDkKAOYEAC5fvozZs2fj119/lXUPlfb7Z2VlicDC6tWrRfWo2nr06CHK+SnjZorpIgUkMsTRo0djxIgRcHNzM2VavoYRYAQqIQJOTk6Cw8TV1bVcd2/TAQBChiLSVAXAbQDl+pzw4hUQAW1WcjlbJKmx+f/XXLGm+JXbGZiz9QyeebCGXv1zOetXtjFEXEfEcCRj1zEsUKM33lpYUKDms9+i8dWfsRo96tQvP/65xqgb7FlqaSmx5Gs96mH4k6XZ+Gkv1HYSk5SNl7vVQcemAYIjQsoz0TjUC9SbX9VH84NRX4m+lB9gQOdamPBcI4O8E1fjMjFmw3HcTs6GtAJASWm/EtUAa92jijBvYWYG7u7cAd/e/eDky1UUtnBP6bvWmDFjcPDgQb3uUCadMt5KyKvo+xvNSZn4K1euGN0qHa6nTJmCwYMHw8XFxeh44hM4dOiQ4C44efJkqfGUnf/oo49MagOgybRJAUNDQzFr1ixQ37+j470gJxsjwAgwAnIQoIM/BQAoEFCeZvMBAPrDS2oAhYWF5YkTr80IVEgESFbs+6NxWPrFOaOVANT7v3BIC9G/LdfoYHXscjJmfxIlDl2mEqfJXc+ex9G9uJOai/PR6fj7fBIOn0/C9fh71U/6Dsbm7pf60G8mZCIpLQ/hDfzw77W7mPnxGXGvdJku/Xo5B3j1XJT9d3JwKNXjribno+oBXWX1+toEpNUD5BvJBJI0nj6jdhY138CcQc1AcoBqk1vaT5idvZGKAG9XhPi5MtGlCQ9hUVYW4lcsEmX4Xv97woQZ+BJrIEDyy3S437lzp97pqeSdeALokC7HqBefWgqWLVsm5J2NWf369TFv3jx06dJFVsk+BS3Inx07dhic+u233wb5bqpRS+rmzZvx448/cr+/qSDydYwAIwBPT0+Tq5EsCZ/NBwBos/ShQa0AbIwAI2AdBGISs/D215dw8FRCKVk26uV+6bE6GNilNtxd5UcsdQUX5Mi1WWeHtjcrlZ1fi8vE0UspOHIxCccupSCvoEino9bCTX3opQDDG30bY+nn50HVGm0a+KHfw6Git54y3tsP3hRl82TS8n36t/QQ3qNdNcweGGawXUDXBqVl9bMGhIF4JqQmXUM7iCRl9idpvpE9S1cf0FykfjHtg9OCo0BXsIBL+8vmPUIl+UkfbkZ+TDSCp86FI5dPlw3wMlaRwwHQrl07IQNIWXBjRmX4xIxP2Xc5prTfX/z9SU/HxIkTBeGfIbMEeSF9F6VklKmtBHIw4DGMACNQcREgHhI/Pz+baBuyiwAAlXcRGytXAVTcNwXvzDYQoEPSpdh0UXZOPd+hAe5oFOqtuPScer63/XIT67+9VCqgMObphhj6RN1Kx3ROmfIjF5Ox75/bOHHlbonmu647T5nwRqFeeLBJgJDPowO6r6eLSZidi04T5fxHLyVj/uDmIBlHtakPvfRvOhRfjEnHpOeb4LmHamhktongjw7PNIe25J60r97UAEBCaq7IzF+ISYeuUn5DJfpSQkvC7f8eqyNaEKTBKmprWL37oiASpDEzB4bhmQ41NPCkPe46FCOwJkJMYuNnszACxcVI/e5rxC2dh9Blb8PzoUctvABPZw4CVHG5cuVK8WPIKNv+6KOG7521+/3V/pHPJNVHgQZDprRywRwc+VpGgBFgBHQhQGX/QUFBNtE6ZBcBAHWUlyK9bIwAI2DbCGRkF4A03j/99WYpR+nwuHBIc5FhrmwmLZXX3jsdNh9s4o92jfzRtoE/gv3cFAdd9OF54koKXnv7qAjELBjSHL0eqF4yVHrwpl9SSfz0F5oKcj5t238sTihHkFGfPnECkFkiAEDygXO3ReGH43Ei6LH81VbwcldpuGCoRJ+qFiZuOQlqFSAjPImvwq+KMy7GZuDPs4miuoIO/8N71MfQJ+pw6b7CN2D2qXtSje4tw01mzc86+jdiZ0wQknuhKzfCpU49hV7wcGsjQOX61H9vyEgFYMKECTp7WK3d76/Lr99++w0DBgww6DO1FKxbt05k39gYAUaAESgPBGyl/J/2bjcBAOq/SkxMBFUDsDECjIBtIkA97Is/O4eDpxNKOSjVgLdN763vFWWYFxiyjcMAACAASURBVOw4KxaibPnzj4SiQXWvUoddOZ7EpeTg7wtJuHwrAy91q6tXXYEIBCM3HRftBtrZdanEHq1piElfSqA35ukGoHJ7MunhnXgiVo8Mh4+Hs5wtgPrpnZ3u6eBS0IhUArQrDNQTGWsTuHknCwt3nNWQtpQ6UTPIA5P7NcFDYQFwLEftXVnA2Nigoox03Jo5EdnnohA8YRq8Hu8JB4XkZ7lXL+PWtHHIi74Bt7AWCH1rPZP/2dh9Jnf++usv9O3b16Bn4eHh2LBhA2rVqqUxztr9/vqcomoDYuM/f/68Xr+VtC7Y4G1hlxgBRqACIEDZfyUEqtbcst0EACiqnJqaCpJ5YWMEGAHbQ0DN9B91ozRfR68HquGNvk2EJnxlNmk2Xg5rvSGs1MEEfcR56mulEne6suvv7b+Kdd9eFsO3vN4O7Rr661xWn1yftDyfOAPWR7RFk1Avva4TwWDkxhOCa0DKxC8l6NMViJBWKxBHwNT+TUtVSRDvBAVEfvv3Dk5dvQtXFydQUCK8vq8o7SfVATblCORcPIfY8SNRkJIMOKkQNCISfi8MhoOzcYZ2Wq0wKRG3Zk9G1ol/xOIcAFB+D8rqipiYGERERODo0aMGlyRGf1IEoJ5WsrLo99fnUFJSkvD5999/1+tzWFgYNm3aBCIZZGMEGAFGoKwRUKlUIEUSWzG7CQAQYNnZ2SIIwFUAtvL4sB+MAEkkaTL9SzGhw2nE0w0xqGstnWXllQ0/aTZeX6m7XEyMZcTV89D9oew6HfSJIZ+Y8qnfX23Sg7d2i4DUF0Ns/wdOxmPSu6fE8GkvNDUo9SitJJjUtzEGdq0trpP+nrL1RDYYn5IjuBCoNYFkBOdvP4t9R2+LQ72SSgO5mPI43QikfLYVCW8v03jRr98ABIwYK8r5DVlxXh7urF8B5+o1UYxiJL2/CS41a3MFgI0+bHKIAMl1OlBTFUDDhg1RVv3++iCTI1/IAQAbfeDYLUagkiDg5eUF+rEVs6sAAB38k5OTQWVmbIwAI1D+CBiSEST1gKnPN8WT7UK45Pq/WyUtl9d1GFdyR40R50nnkh7QN0e2wwON72f5KRMfseG4OGxLS/t1+aKuOtBWJZAGNqjVgzL4+toADp1NxLhNJ8T0dIjvFHaPS4CII6l9hFj9pfZY62DM/79m8HBViSDGp79Go0OTALzeuyGCfJioT8kzY8rYoqxM3J43DRm//1Lq8iqPdEXwpFlQBQYZDgIUFMBBpYJ6roKkRA4AmHIzyuiaXbt2gVjzjdmQIUPQqVMnQcB35coVY8OFdCDxCwwePBguLvKqR4xOCkBOAIA5AOQgyWMYAUbAGghQpVRAQIBF/+6Z66ddBQBos5mZmaIKgI0RYATKFwFDTP+UYV44pIUG43z5ems7q6t73ckjKZmeUg/lEOep5zwfk46I9ceEpJ/2IV9fab8uf6QtDHMGNROZeTKqMnj/h2tY9+0l8e/XetQTTPzaJfdZuQUii0+Egm0b+GHp0JYabPvX4zMFR8LxyyliHgoi9WhbDaOeqg/fKi6CyNDJwcEkNQSl+PL4ewholP/rAMWtaXOEzFgA13oNjEJWlJOD+KVzkRdzkwMARtEqvwE3b97E6NGjceLEvUCdJYxK7+fNmwc6iKvbBiwxL80hJwDw1FNPYcWKFTaVgbPU/nkeRoARsG0EXF1dBQGpo0LuHGvuyu4CACwJaM3HgedmBOQhYIjpn8n+DGMozcYbyrhTyTvJMR69lCKI7V7uVqdUQEUdTCDVgPWj26B+Nd3l2HTwp777szdTQXwMswY0g4vzvX54Q6X92jsxVHUglQqk1o++D4cKokDK0tMaV25nCllIajmg1xe/0hKPhweXAouqSigoQUZKAEzYJ+89aa1RVP6f/usB+D0/CLmXLyB52wegsn6pOYdUR8jsxfBo3dagG8UFBbiz9k1k/H7QrlQAiIOIZIiph7O8jb4DkSISVUJGR0ejWrVq8PDwEAdbS325pL2SFODq1astst3OnTtj/vz5aNDAeJDIlAXj4+MFB8Dhw4f1Xk58BTNmzLAZAi5T9snXMAKMgP0hQAFP+vtMFVC2ZHYXACDwuArAlh4h9qWyIWCI6f/FzrUQ0asBqmhJuFU2jAztV5qNVx/GVSoHEK7no9Px9/kkHD6fBMqGS03aL6/+vbR/31A1gZTtP6yWD9aOCgcR9qlNX2m/9j6MVR1cvZ2Bye+fFgR/+sxF5YjJzzdB7werMymfjb8xqGQ/fvkC+A0YArfGYcJbYvOPWzQLOefOaHjv6OWNkEkz4fXYkwZlAu9sWI30A/vsJgCgZrb/888/sWTJEqHhXNZGB/5ff/0VP/74Iw4cOCAI97TN19cX3bp1Ewz+Dz74oNmlpqdOncJrr70GIgU0x1566SVMnjwZ5J+17PTp06B1EhJKq8+o11y2bJloPWBjBBgBRqAsEXBychLZf0u2PVnCf7sMAFA0nv7QU5SajRFgBOQjQGX70YnZqBfiKf8iyUh9TP9M9icfztSsfNEDf/LqXVHiXjfYUxz8Saden9G4wV3r4NXudeHkeI91m0xJ//72X27gzS8viIO/NlO/vtJ+Xf6oqw70cRgkpeXi/R+vY+fv0Rp7omfkkRZBojWgSag3l/HLf2TKbWRxfh7yom/CpVYd0cOvtsLUu0hYsxxp+77V9I0UAka9Dr/+gzXGSwfZUwBAm9meDpkzZ84UGXdrG33PoVL8999/Hzt37tR56NfnQ+vWrTF16lTRn29qVQAFPpYuXYrNmzebtFVr9fvrcmbr1q2CW0CfEfP2Rx99hJYtW5q0F76IEWAEGAFTEaDyf+r/tzWzywAAgZiRkSHK4OhDko0RYAQMI0AH/59OxmPD3itoXtsHsweGwc3FSRFs1Jc98+MzIBk3qdHhdP7g5ujcoiof6mQgml9YjKWfnwNl3XUZHZSJ+Z5UAqidguTrfD1ddGIrDSb0aFfN4H2Vth5os/2bSihoqOqA9knEgnEpOUJ9wNfTWfEzJwNOHlJOCBTn5iLpg01I2vYhUHivZUNtfv0HIfC1sXDUcVC2dACA2gqKc7LhWMWy7Mr6mO2nT58uNOet2Q5AsnZ08KZDK33XMdVefPFFcTA2VXrq3LlzGDVqFC5dusftIdes2e+v7QNxQk2cOBH79u3T617Xrl2xZs0a+PvrljiVuy8exwgwAoyAUgSo+qksgsZK/bLbAEBBQYEgfsnPz1e6Zx7PCFQqBOjA/sa7p3D2ZprYNx0o6eBWVSaDOsXYfjgeh0WfnUV6luYXfeo5nze4GZrV9qlUmJq7WXU2nuapEeAudOofbh6EZrV8QP38zk73s/yG1pIGE4zd16OXkjH87Xva3kMeq4NxfRqVBBWMlfZLfVBSdWAuTny9bSNAh++0vV8hftXSUrwAQiFg6hyo/DQzHxQASPthr2gBkEMcaAiB4qIipO3dDVIV8B88VG/VgRIUKalw8OBBkM69LmZ7ymxTZrxPnz4WJ7Oj/v5ffvlFkOXJYdWXs6/27dtjwYIFaNGihZzhGmOoyvKdd97BwoULZV9r7X5/bUeoNYJaFQwFSuheEgeApckHZYPCAxkBRqBSIkAVWBSANbUSy5qg2W0AgEBJS0sTfABcBWDNR4TntncEpBJttBfKMEvl1wztj8jbth+8ibVfXxIM7FLr0rIqpr/QlKXYTHhAjlxIxoi1ug/jSqdTBxO0pfm051H3+dPv6d4tHNIcdI3ajJX2q8cROeGZG6moGeQh7j2T9Cm9YxVsfHExMg79ivhl88RBXGqkEFBtzhLRQqA2IhVMeHsZvHv2hnNINfFrBycVXOo1gJOHpDXJyQnONULh6OpWCrCizAzknI9C6rdfwSkgAMETZ+qsNlCKtLrfn/rFDR0oGzZsiI0bN6Jp06ZKl9A7PisrC+vWrcN7771nVtZf1wKUkSepPuIGUGrUbvnGG2/gp59+knVpWbZJUKUEVTgYyv7TvaJqisaNG8vynwcxAowAI2ApBChg7O3tbanpLDqPXQcAqAqAPgCYC8CizwRPVsEQkMq8qbfWrqE/lrxCEmz6tZhJsm3dt5ex4+BNDUQogPDS43VFL7frf0zyFQwyq29HGpTRdRhX4oC0f3/M0w0x9Im6pdoFpAz9NHfdEE+sHdkGNQLdS5aStgiYI0+oxHceW3EQyD57BvGLZwmSQKlpKwSk7vkKcYtnW2TjHuHtUX3+cjgFBFpkvu3bt2PSpEmy5urevTsoUGAJUkD6HkMs+dTrby0LDQ0VrP4dO3ZUvMShQ4cwZswYgyR70knHjh2LyMhIq5a90vc/OtgvXrzY4H6IC4EkDYmIi40RYAQYgbJCgCqOKPtvq3977DoAQDeReADoh40RYAR0I6Ct0a4e9UizQMHGHhpYmtCKZONIj/3gaU1W5UBvV5H179wyiDO/ZjxwmTkFgk+B8NV1GFcyNakHjNt8Ukj81a7qgYVDWmjIBapVG/44cwcDu9bG/uNxSErNxcbItqBAkNquxmXix+NxaFXPV1xfRVIdoMQfHlt5Eci/FYO4JXOQdeyIBghShYDUvbstEgBwqVkb1ZesNruNQOooZeGp3J167+WYJbLdd+7cEVns/fv3y1nSrDGmBgHkHralzg0dOlTsyxrSV9Qq8dVXX4H4GAxValD7w9q1a1GzZk2zcOOLGQFGgBFQioC7u7tQP7HV1iO7DwDQB0FiYiLoA4qNEWAEdCNAh7sxG46XIvCj0dSD7lvFWePC+JRcJKblavzOx9MZL3eri/zCIqHrTkba7nEpmqSAujwI8XNH/Wr6lQc8XFVCFs63iv6KhIp0bykos3r3RXz803Wxrc2R7fBAY9MIqmiuD368hrXf3CPqIpm9x1oHo2aQO6LvZAvyR1IYIMnBUU81wIyP/hV8ENNfbIreD9aoSLDyXmwAAWMKAU6enohbNt8sTymgUGPRSni062DWPLouVlrybg4pYFlk/rX3GB4ejlWrVoFK45UYke2RnN+ePXtkX9avXz/MmDHDZBJCXQvRd70vvvgCc+fONXj4p8ADtT307t1btr88kBFgBBgBSyBAPf90+HdzK93CZon5LTGH3QcACASK2uvSxbUEQDwHI1AREKBD4jd/x2Lh9rOlevltZX9vDmuFbq2DbcUdq/ux58gtzPr4npb6pL6NRXbeVKN2jSWfncOeI7d1TkGH/zf6NoG3hzOo+sDNxREqJ0dTl+PrGAGDCBhSCHBr3gr+A1+Gk2cVMUdhVibyrl5GsURJgP6dHx8nXi8uLETe9Sv3SQadVAiZOgc+PXvDWrIjhw8fxrhx4xATo1upQ7p5U0kB6SC7YsUKwU5f1mZq+wKpAYwfPx4nTpyQ7XJYWJggVCRJQnMzYZTtp4w+cSUYs1deeUVINtryF3Bje+DXGQFGwD4RIOk/CgDYavk/oVohAgDEAUCKAETgw8YIMAK6ESgqLsb+Y3FYuetiqey+LWDWp2MN0V7grKocB9PzMemIWH8M1G7xXKdQTO3fVDb7v677RVKPP59OwJ6/buFCbDqoYoMkH5/uUB2t6/tyy4YtPOSVyAdTFAL0wVOcn4ekdzci6ZN3ETB0JAJeHmERxn+96xUXY/fu3aD+cTkyfFRaT4dSKjmXa19//bXIqMud/7nnngMd3OvWrQsvLy/BfUTVj3/99ZfgDiDlAiVmavuCkuCI2h8KkgwePBjUFlCjhvKqIyJ6PnPmDJYsWQJi/TdmpgY4jM3LrzMCjAAjYAwBCnTS3zz6O23LViECAAQwqQGQKgArAtjy48a+2QICGTkFOHj6Dr775xaOXUoR5eG2YNS/vm50W6EZXxmMDv6RG0+I3v3W9XyFMoOPh2YrRmXAgfdYgRFQqBCgF4niYiR//C6K8vOsfvhX+6C0713JoTM6OlqQ5P3zzz8Gbz5lkKgS4cUXXzT4ZZJaIYmoj+QJT548KfuBMqV9gb5jKQmOSJ2h/VBbwIABA9CoUSOj0lh0D6ja4MMPPxRryjFTWxzkzM1jGAFGgBEwhgCV/wcGBkKluq+yZOya8ni9wgQAKBqenJyM/Pz88sCR12QE7BYBknWjHzJS+otNygaVlJtreQXFuBiTpijA8HCzILSo42Pu0nZxfV5+ERbsiBJl+/5eLlgf0RZNQm07YmwXwLKTNoeAXIUAfY5TBUDGbz/Ds+OjFpH7kwuQNUgB6bvKhg0bxGHdkHXu3Fn0zzdr1kyuu0IVidoK5JIYmtq+YE4QQL0ZkiZ8+OGHRdVESEhISWVAbGws4uLicOTIEfz888+y2jDUc/LhX/ajwgMZAUbASgh4enrCx8f2v8dWmAAA3UfmArDS08zTMgKMgFUQeG//VSG1SFbZOBCsAihPajUEiouKkHf1EtJ//QnZJ46iKDsb7i3D4dPr2XtM/A4OBteWoxBgbA6rbc7AxEpZ+o1l1W/evClk6Qz10Q8aNEgw3FPGXKnl5OSIAAMFAuSYqcoAcpn45fhgiTEUMFm0aJFokWBjBBgBRqA8EKDy/+DgYKPVTeXhm/aaFSoAQFFpqgLIzdVkL7cFoNkHRoARYAS0Efg9KhFjNx4Xvx7zdAO82r0eg8QI2BwCuVcvI/6thcg+eayUb8TIX23WIlR5uItRv0khIH7FYqQf2Kc51kmFoBGR8HthMByc7yuBFCTeQUH8bbiFtTAaYDC6uBkDqFR/zJgxsrLRxrLqO3bswBtvvKHXmyFDhojMvznyeUqDAEraF6SO03euffv2Yd68ebKwMeMWGLy0V69ewgeqJGBjBBgBRqC8ELCX7D/hU6ECALQh6hkjYhyKTrMxAowAI2DLCGRkF+BOWi6q+bnBzcXJll1l3yojAtTD/8dB3F44E0XpaXoR8O7xNEKmzIWDi3EZT1IISHx3PZK3fVBqPponKGIiVP4BEBUDS+ciYMhwq8j9KbmdSkve9WXVifCPDvdE2qfLTD2I65rLGu0LutYhbI4ePSoqFs6ePasEVrPHUpCEiAUjIiLMCpiY7QhPwAgwApUeAer99/f3h4uMz0FbAKvCBQAI1PT0dPHDxggwAowAI8AIMAKmIZB19G/EzpiAoqwsuNS5V1qdd/0aIJHso9/5vTgEQaPHy2bmJ4WA1G92In7VslJzwUkF55BqKEy6g6oTZ1hV7k8JKkpJAR977DG89dZbqFq1askyV65cwciRI3UelGkcKQmQXJ6lzNLtC4b8unXrlijBl0vWZ+4eiUOA5AW7du1qF+W25u6Xr2cEGAHbRsDDw0P0/psrd1pWu6yQAQAiArx79y4TApbVU8TrMAIKECguBuJSsvHbmUT8czEZSWm5aFnXF480DxRs+KxPrwBMHsoIWAmB/NhoxE4ZK2YPmTavpAw/LzYad9a+JUj5yDwfeEi0ADgFBCrzxFB1gZMKIZNnwfupPnBwtB1ZUHOz6r/99ptgwNdlY8eOxcSJEy3OHH3p0iXBOSAnO2+sfcHYDSYp5r1792LVqlWgYIc1jHwkCcMRI0YgICDAGkvwnIwAI8AIKEKAsv9+fn5wdXVVdF15Dq6QAQAqSSNZQKoCYFnA8ny8eG1GQBOB1Mx8bNx7GV/+EYMCkhzQsppBHpgzqBna1PezRT4wvp2MQKVAgDL0Se9vRNr3e1DjzXVwrd9QY99ECJh/8zqKMjPg2qiJRt++UoBKqgwkLQYBQ0eWmdyfUn/Nyapv2bIFc+fOLbUktQy88847aNWqlVJ3jI63VPuC0YUkA0iNYPPmzUKNgNoeLGU9evTA66+/jubNm9tNls1Se+d5GAFGwHYRcHd3F6St9pL9JyQrZACANkYcAMQFQGV7bIwAI1D+CCSm5WHaB6dx9FKyQWdcVI6YNbAZnmpfjYMA5X/b2INKiABl/2MmjBLl9/5DhplHwEftAo5OBudI3fMV4hbPFkgTD0DwxJllKven9BafOnUKr732miziO3VW/emnnxYtAWvXri21XP/+/UX5PJWQWsMs0b5gil8k6ffFF1+AiA9jYmJMmUJ8qe7Xr5+onGjUqBGX+5uEIl/ECDAC1kQgMDDQbnr/1ThU2AAAbZCYcEkVgI0RYATKF4H8giIs++I8vjwk70ugl4cKb73aGg809i9fx3l1RqASIpC671skrFiEmmu23Cv9N9GIOyB+xSL49R8Et8ZhemfJu35VBBycq9VA9fnLlbcTmOifqZeZklVfsmQJ9u/fj61bt5ZaloICzz33nKnuyLrO3PYFWYvoGURtmVFRUTh48CD++OMPHD582OB0lOHv0KEDKONPVRHWCoyYsye+lhFgBBgBQoCy/1T+b29WoQMAdDOIC4A++NgYAUbAOggUFRdj/7E4XLmdiZE96+ns4b90KwMR64/hTqqmRGfHpgHo2b4artzOwJ6/byMx7f7rTUK9sGpEOEL83KzjOM/KCDACpREoLsad9SuR/vMPCF25ES51zJOmzPzrD6R+8yVCZiyAo2cVnYjTmIS3l6P6opVwrdfALu6K0qx6kyZNBFM9MeZLjcj/qFS+ZcuWVt+3Oe0LlnSOsKM2zdTUVFCVABll0OiHMHJ2drbkcjwXI8AIMAJWQYB6/+nvlkqlssr81py0wgcA6IMmJSWFCQGt+RTx3JUWgdz8ItHT/9GB66Cs/frRbdGijk8pPLb/cgNvfnlB4/ev9aiH4U/eDxhQcGDxZ+dw8HRCybgxTzfE0CfqcitApX3CeONljUBRTg7il85F1j+HUWPVJrg1amqWCwWJdwSZoP+gV+D1vydKzVWYlIjbi2bBf+DL5S73p3SjSrPquuang//GjRtRp04dpcubNJ5IAcePH48TJ04Yvd5cUkCjC/AARoARYATsGAH6G+nt7W2XO6jwAQC6KxRpTktLY0JAu3xE2WlbRaCgsAhbvr+Kd/ZdLXGxR7tqmD0wrJSm/ZqvL+GDH6+VjKtd1QPrRrdFaKC7xvauxWdi/OYTuJFwr2pH3zhbxYT9YgTsHQF1ACDth72iHN+rWw+ztlRckI+EFYtRmHoXITMXlertzzp5DIWJCfB67EnzuAbM8tL0i5Vm1bVX6tKli5D/K8sS0q+//hqTJ0+WRdBHBIWrV69Gx44dTQeJr2QEGAFGoIIh4OTkJP5uu7i42OXOKkUAgAgBqRWAOAHYGAFGwDII7DlyG/O2ntFg81c5OmDliHA80uy+JFhefhEW7IgCjVfbg00CsPzVVvBy1yybIonAT3+7ieVfnC8ZS6oAfTrWsIzTPAsjwAgYREAaAPDq0k3noV0phHc2rEba3q8sUlGgXps+zy9evChK6uknLi5O9JmrWeepj5wOr23btkX79u3RrFkzq/WSK5Has4UAgNL2BcKPeApq1qyp9NbzeEaAEWAEKiQCnp6eIvtvT8z/0htRKQIAtGHSpyVpGpYFrJDvQ95UGSNA5frjNp/E2ZupJSvT4b9/51oY1bM+qkgO9roCAK3r+WL1yHD4eJTu9YxJzMaYDcdKqgD0VRWU8ZZ5OUag0iBAB/bkre8BTiqELnsbng89atbe1fOFzFoMnx5PmzwXSfsSgdxnn30myOSUSMxRqeaTTz6JwYMHIzw83KI9m0pJAaUAhIWFYdOmTahfv77JuJhyodL2hZdeegkzZ860WhDFlD3wNYwAI8AIlAcClP339/e3a76SShMAoAdETTpTHg8Lr8kIVCQEDpyMx6R3T2lsSbunX/qidgtA8zo+WDsyHL5VSpdO5RcWY+nn57DrP8WAuiGeWDuyDWpotQtUJDx5L4yALSGQ8cuPiJ0xQbjk2qgpQpetgSo4xCQXiwsKcGftm0j5Yjv8B7+KoNHjFM1Dh2uSkPvkk0+wbds2Uc1nrrVu3RpTpkzBQw89ZLFAgNKsunQPX375JR588EFzt6X4eqXtC9OnT8eIESMshplih/kCRoARYARsAAHK/FNQ2Z6tUgUA6EZRFUBuriYTuT3fQPadEShrBKhMf/Xui/j4p+slS3dtVRXz/685qrjpZkLVDgCE1fLB2lHh8PfS3TtFh/8FO86K+amy4J3X2yG8vv3JrJT1veH1GAFLIJAfGy1k+fKib4jpPMLbmyzPd48EMBI556IUBwCio6OxefNmoSWvJNsvFwOSmZs1axZq164t9xKD45Rm1dWTzZkzB8OHDy+XUlImBbTIredJGAFGoJIgQIz/pN5i71bpAgDUCkCqAIWFhfZ+79h/RqBcEMjJK8T87Wex7+j9nv43h7VCt9bBev15b/9VrPv2csnr1fzdsW50G9QL8dR5ze7DsZi3LarkNWPzlwsQvCgjUEERoKx90vsbkfThOyU7dG8ZjmqzF8O5eqj8XRcXI3XPV4hbMkdcI7cCgA7SlO0n8jlLZPwNOUw8ARQE6NmzJ0jSyVxTmlWn9SgQsWLFCvj4lFZQMdcfOdfv378fY8eOlRVkYVJAOYjyGEaAEaiICNBnhK+vL9zc7F+eutIFAKickDIJ9MN8ABXx7cl7sjYC2gGAYD83rB/dBvWr6S+H0j7QG7tGezwTAVr7rvL8jIAmAlQFQPJ9uVfvB+5UAYEInjQLng93gYOMw3LO2X9xe960kkqC4Clz4Nu7n16o6TP5zz//xOLFi3Hy5MkyuyVUyjl69GhR3m6JL3ZKsuq0SVp/zZo16N69e5ntWbqQ0vYF4lAgUsC6deuWi7+8KCPACDAC5YGAu7u7CNRaIlhcHv5L16x0AQDaPKkCUCtAfn5+eePP6zMCdoeAdgDAWDafNvh7VCLGbjyusdctr7dDu4b+pfafX1CExZ+dAwUB1MYBALt7TNjhCoBA2r5vcXvxbKCwQGM3RAroP+hluLcIh4OqdNtPcVERsv4+hPg3FyI/7pa41tHDEzXXbIFbWAudyFBQfv369Xj//fdlZaKtAS9lwSMjIy1CdKdEao/20qtXLyxfvrzcqgCUti8wKaA1nkCekxFgBGwVASL+o+y/q6urrbqo7Ws+xgAAIABJREFUyK9KGQAghCjinZiYKIIBbIwAI6AMAWlPv6ebCpvGtAUR++mzo5eSMfzto7ICAEcuJOON904iPev+oWNzZDs80Lh0sECZ1zyaEajcCBQX5CP30kUUZaTDsYoXXBs2goOqtBKHGiVqBUj++F0kfrC5VBCAxlBFgNf/noB7mwfg5HGvnSfvdizSvv8W2SePaYBtSFLw8uXLWLBgAQ4cOFDuN8hSRHdKs+q0caoCeO6558qFC4DWV9q+YCmsyv2mswOMACPACBhBwMPDQwQAKopV2gAA3UCKeKempnIrQEV5mnkfZYaAtgqAsQz9+Zh0RKw/huT0vBIfFwxpjl4PVC/5dxGV/55NEtn/28nZJb9nFYAyu628UAVFgA7y6T/uw53Na1CQEFeyS+fQmqg6fho8O3TSW9JP16Z8vhV3Nr6tMwggBzJHL2/UWLpakAlKjUr+//rrL8HIf+XKFTlTWXUMSfFRFt5SjPxKs+q2UFqvpH2BWheWLl2KPn36lFvQwqoPBE/OCDACjAAAyv4HBARUKAWUSh0AoC8faWlpQh6QjRFgBOQjcDUuE2M2HC85qPfpWAPTX2gKZ5VuEi3t8bSSdtBAF7kgjRv8v9p4vXdDqJzMJ+iSv0MeyQhUDASKsrKQ+M4apHy+TfeGnFQIGPQyAl4ZCQd9pY3FxUj/eT8SVi9DQVKiMmCcVAiZOgc+PXsDDg73A35FRaAyedKWN4Xojw6fDz/8MLp27YrmzZujZs2aoi8zJydHBBOIS2DPnj2yAwt0+CbugZYtWyrbn5HRSrPqtlBaf+jQIYwZMwYJCQlGsWBSQKMQ8QBGgBGwcwT8/f0twg9jSzBU6gAA3Qgq0yNVAOYDsKXHkn2xdQSycgsw+5Mo/HQyXrga5OOK9RFt0bC6biJAOQEAmofK/ydsOYnMnHvl/41DvbBiWGvUCHS3dUjYP0bA5hCgw3/8ioWgXn5j5tWtB4InToeTj/4Sx7zYaNxZ+xYyfvvZ2HTidQcXFwSPnwrvp57V4Aqgz12S9ps7d67ifv/WrVtj2LBh6NatG7y8vAz6QS1+UVFR2LRpE3bv3q13bPv27bFs2TI0btxY1r6UDrK3rLrS9gUKnqxatQoNGzZUCg2PZwQYAUbAphGoaKX/arArfQCAgMjOzhYZCFYFsOn3IDtnYwjsPxaHqR+cLvFqYNfaGN9Hd6ZeVwuArrYBKQFgs9reWDikBeoE65YKtDE42B1GwKYQEFJ+H25G0kfvIuClYfDt0x9Ofv4ouB2LpO0fIfXbXaVK+uVI/RHBX875s0j+eAsyDv2muy3ASQWvR7sicPR4uNSoqYGLqYd/Ks8fP348nnrqKbi4uCjCmgIBf/zxh+AZOHv2rMa1nTt3xqJFi6zOaG9vUntK2xcGDRokAjr0ZZmNEWAEGIGKgIBKpYKfnx+cnfVz5djrPjkAAIiDPzEQp6en2+t9ZL8ZgTJH4E5qLsZtPomzN1PF2ipHB8wcGIZnOtSQVvqiuBj49LebWP7FeQ0ftTkA1C+euZ6K/cfjMKx7Pfh4Vrw/umV+o3jBSolA+s8/IG7hDFSdOKNU+T29KbNOHkXcgpklLP1qkFxq1ka1OUv0svVLwSzKyUHetSvIT4hDfvQNuNZrACe/ALjUrQ9HHTrJ9FlLmfipU6fKzvxTqT+VxZNEH/VgmmNU0k6H/Z07d4ppSHaPyv5DQkLMmVbWtfaYVVfavsCkgLIeBR7ECDACdoCAg4ODqDLz9PSskBwnHAD47yGkLybUCkD9g2yMACMgD4E9R25j3tYzKCgqLgkCDO1eF88/UhOB3q7IzS/Cvn9uY+XuCxqs/nKUA+R5wKMYAUZAG4GCxDuInRIpZPqCxkzUKdVH1+TfisHt+dORffqExhRE2ldt5kJUebiLRt++uUgfPnwY48aNQ0xMjKypwsLCMGfOHHTq1MliX8Aos00a9levXsXChQsRFBQkyxdLDLLHrLrc9gVix6YKgGeffbZCEWVZ4r7zHIwAI2B/CFClGQWdKRBQEY0DAJK7SjwAFASgSD0bI8AIGEeAuACWfHYOFAhQYu0b+ePNYa3g46Esw19QWIRr8Vmo5ueGKu6l9ceV+MBjGYGKikDqnq8Qt3g2Qt9aD8+HHtW7zeL8PMS/uRA0vpQ5qRA8fgp8nulXKoBQXFgohjs4OcmGUO5BUj1hjx49xIGSSOYsbXl5eSgsLIS7e9lzi9hjVt1Y4IYCNVRJ0a5duwr7ZdnSzyDPxwgwAraLABHKBgYGVuhgJgcAtJ4/4gMgaUDqGWRjBBgB4wgkpuVh2gencfRSsvHB/7UKrBwRjkeaBcoaT4MS03Lx6a/R+PpwLO5m5GH1yHB0CtO8noIDV25n4npCJv7XsqpeRQLZi/JARsAOEaCy/Pilc5H2w17UXPMuPNp10LuL/NhoxEwYhYCXX0PejWtI2vZhqZ5+/0GvIHBYhIZCQF70DaR+vRMBwyJ0lvprL0jtdcT2ry69Nwbr0KFDhTQglf9XRFMSDLEFqT1D7QvWDNRUxHvPe2IEGAHbRoAy/t7e3qL0vyIbBwC07i7zAVTkx533Zi0EiA9g8WfncPC0Ydko4gmY9HwTPPdQDUWyftp8AwM618KE5xrBydERcSnZ2Hc0Dp//Ho34lHstPL0eqIY3+jZhDgFr3XCe12YRKLybgpg3IpBz9l8EDBkmDukOKt3VMpT5T97+oagUUFUNQeo3OxG/almpIIC2QgCtEbd0LqqOnQTn6oYz9PSZ+t5774lSfjk2ceJEjB49usJJLmnv3d6k9nS1L5BUYGRkZIUN1Mh5XnkMI8AIVCwE3NzcQC1NVAVQkY0DAHrubnJyMvMBVOQnn/dmcQSIwZ8O4hv2Xi45iEsXobL/13s3RFgtHw2SQDmOUHb/7a8vYevPN8Twav7u6NOxBn79NwFnb6bpnKJ1PV+hIsASgnIQ5jEVBQFpAABOKgSNiITfC4Ph4KzJnE8SgUQSSLJ/VSdOh4PKmRhxkfHHQdxeOBNF6ZrvK7emzREyY4Eg+qPKgVuzJyF4yhy4NWpqELpz585h1KhRoKy3MatMJHL2TAr4999/c7+/sYeZX2cEGAG7Q8DJyUmw/itVmrG7jVILXzFr3+m8b9QfSHwA1CvIxggwAvIRoMP6zYQsxCbn4FZSNuoEe6BeSBVBCmgOl8qJKykYvf44cvLu9R/LsZpBHlj+ais0CTWsFy5nLh7DCNgDAkUZ6bg1cyIyjxwucdfnmb6oOm6qRrl+3vWrovy/auQbqNL1cY2tUfXA7XnTQKX+UnNwcRGKAnk3ryPr+D+ouf59eIS31wsLfX4uXboUmzdvNgodKQMQ039l+OKlBkMpKWCvXr2wfPly+Pj4GMXTWgNu3LiBtLQ0NG/enPv9rQUyz8sIMALlggD9ba3opf9qYDkAYOARy83Nxd27dwVZEBsjwAiUPQIUTDgXnY5dh2Lw3T+3kVdgnJuD2gxa1/fFoK618UBjf3i4Mllg2d85XtFsBEg/s6gQlMVXYsUFBbizYRVSPv245DJHD0/UXLNFQ9qPyv+T3t+E0JUb4VKnXqkl9CkElAx0UqHWuvfg3qqNXvdOnjyJV155BSS/Z8hI5o84Aiqjhrw9kgIqeR55LCPACDAC9oAAff5QAKCisv5r3wMOABh5KilCT0EANkaAESgbBOjcE5uUhb1HbuOrw7E62wl0edKgehUM7FILjzQPEtUGbIyAPSNQkJQo+uwDXxmhcXDX3hONozJ+aZ9/7tXLuDVtXEkGXzsAUFyQj4QVi5F77QpqLF8LJ2/dGeXC1LuIXzYP6QcPlIKSggbEHaCPA4Cy/ySzR/3/hiw8PByrVq1Cw4YN7fl2meW7vZECmrVZvpgRYAQYARtDwNnZWbD+V5bDP8HPAQAZDyGpAmRmZsoYyUMYAUbAVASI6f/3M3ew/eBNXL6VIWuaYD83PNuxBp56oBpqBHiY1WIga0EexAiUFQLFxUjZuQOJ765HtZkLUeXhLtB+wNUHfc9OnRE08nVQib7ass+eQcJbC0BjgkaNg2/fASVBgoI7CYIo0LVufQRPnWuQyf/OhtVI3lr6EO/34hAEjR6vl2DwwoULoqTfUO8/MdxTSXvv3r3LClWbXceY1J7UcZJGXL16NTp27Giz+2HHGAFGgBGwBwSI7I/6/l1dK1fiiAMAMp5OokmgKgCSCGRjBBgByyGQm1+Ew+cSse2XGzh55S4KiooVTd6lZVUsHNIcnm7KyqQVLcKDGYFyQkAt05d3KxbB46fA55l+JQfuwqRE3Jo9GTmXL6DGopUG5f603ace/+ixw0VQwVAAoDgvD3HL5sK9VVs4eXggYd1KFCTEwet/TwjiQJVfgF5ktm7dKqT8DFm/fv1ElYCXF3N0UKvhO++8I/CQY1w5IQclHsMIMAKMgH4EKONPgWj6qUzZf0KEAwAy3xnE2EuVAMQLwMYIMAKmI2BqX/8jLYLQ/5GauB6fiWVfnBcO0MF//eg2aFXP13SH+EpGwEYR0O7n9x/0CgKHRaC4sBDxKxYi7Yd9CJk6RxDzKSl/yfjlR8TOmACvx55EyPT5cHR314mAmlCQZAB9ej2L4qIiFOfm6h2vniQnJ0fI/lEQwJBt2bIFPXv2tFH0y94tpaSA3bt3x7JlyxAUFFT2zvKKjAAjwAjYOQJEOuvv71/hJf903SYOACh4ePPz80HygEwKqAA0HsoIQKiLib7+3Ydv4evDsaByfzkWVssb/R+ticdaB6PKf1n+mMRsjNlwDDcSssQUY55uiKFP1FVy/pGzNI9hBGwCgcw/fxPl+mqj7LuTjx/ufvUZAoaORMDLI/SW4evbABEAxi2eDVVgEEJXbYJr/UY6h6qVAgKGj4FPj6dl4xETE4OIiAgcPXpU7zXt2rXD+vXrQeXstmxFRUVIT08XikDXr18HJQNUKhXq1KkjSAstzRjNpIC2/DSwb4wAI1BREKDSfwqekvRfZTQOACi866wMoBAwHl6pEaCD//mYNGzccxm/RyXKwoL6+inT36NdCEL83Esd7PMLirD4s3PYfThWzNeyrg9WjwiHXxVNnXNZi/EgRsDGESApPpLro3YAqXn3eBrBE2fC0cND8Q7UAQC60K//YASNmVg6iPAfB0HCqiVG5f60HTh+/DgGDBiAjAz9XB4DBw7E/Pnz4a6n+kDxpix0AWXho6KicOjQIVBfPikZGNpH/fr10aVLF/To0QNUlu/m5ma2J0wKaDaEPAEjwAgwAnoRoEO/r69vpev7lwLCAQAT3iDEBUDtAJQZYGMEGAHdCFCp//s/XMeWfVeM9vZ7eajwTIcaeObB6iA2f0cHB4OwHjgZj0nvngJVCLzwaC10bxsCV2dHvhWMQIVDoPBuiqgAoL59qTmHVEfI7MXwaN1W8Z6lAQARBOg3AAHDIu6rARQXI/PIn4JjwFGlQo1Vm+DWqKnsdX744Qch/2fIJk2ahHHjxsme05oDqWXhxIkT+PTTT/H9998bPPAb8oOCAUOHDkX//v3NljRkUkBr3nGemxFgBCorAtTrT7wzVL1V2fr+OQBggaeeVAHS0tJABIFsjAAjUBqBH0/EY/oHp/Ue/lWODlD39YfX91N0gM/ILkBWXiGCvF259J8fPrtAIPvUcWT8/gsCho5SlLUvyslB/NK5SPthb6l9Onp5I2TSTNHLr+SNoCYBLMq6r25Dc3m2aQ8KLGQe/Ru5Vy6K9dyaNkONZWtFu4Bc27VrFyIjIw0Onzt3LoYPHy53SouPo89ualX48ssvsWPHDvH/LWWtW7fG1KlT0alTJ5N7S8k/klAkLgU5xqSAclDiMYwAI1DZEaCqM8r+V+bDPz0DXAFg4juBPpwpAMDygCYCyJdVaARy8goxf/tZ7Dt6u9Q+m9fxEVn7Li2DSvr6KzQYvDlGAEBhWipuzZgARw9PBE+dY5BBXwqYoQCAGOekQtCo10Upv4NKnhpGUVYW4hbOQPrBA0bvTeCo1xEw+FVFAQZbDgBQDz9l+z/88EPs3r3b6P7NGTBmzBgRCCGGaVOMSQFNQY2vYQQYAUZANwLE3xIYGGhyYLYi4coBADPuJrUAUCsAywOaASJfWiERuJuRh8hNJ3DmemrJ/qjMf+6gZiDpPmMl/hUSFN5UpUZAMPqvfRMpX2yHW9PmqDZnCVxq1TGKCWXpb8+bhqyTx1B9zhLknItC4ofvAIUFGteqFQIcZGoZ5169jFvTxoE4BvSZR3h7VJ+/HE4BgUb9lA6QEwAo6xYAKvM/cOAA3n//ffz999+K9mPOYJI6nD17NgIC9EsmGppfKSng2LFjMXHiREFUyMYIMAKMACNwDwH6m0iM//y38R4eHAAw853BQQAzAeTLKyQCugIAAzrXwoTnGkHlxL36FfKm86b0IkDyeVT+T8z7RelpYpzcHv6COwmImTQGfs8PFHJ/ovps3zeIf3MBivPyNNYkub7gidPh5CNPFpOCAPFvLUT2yWOlfFcSpNC+WA4HAB2MFy1aZHJ2XO7jRgz+X331FT766COcP39PPrSsrVevXli4cKHJcn1MCljWd4zXYwQYgYqEADH+U9m/JUhaKwouHACwwJ0kWcCUlBQhE8TGCDACQF5+ERbsiMKeI/dbAIY8Vgfj+jRS0qrMUDIC9o1AcTFyLp5D4pb1IDk/bZPTw1+QkoTMw3/A+4mn7pf4E0nfP38hbsF0FCRpqmu4twxHtdmL4VxdnrxecX4eso7+jdRvdyE/Pg5Ovn7w7tYDVbp0g6OJDP1yVAAaNmyIzZs3o3Hjxla5x/SZ/Pnnn4uMvyX7+0119qWXXsLMmTNNJgdkUkBTkefrGAFGoDIjQL3+1IZFxH9s9xHgAICFngY6/FM7QH5+voVm5GkYAftG4PPfo7Hks3MlmwirRXJ9rRHk4yp7Y6lZ+Th3Mw1RN1JxPT4T1+Iz4e7ihBZ1fBFW2xut6voikIkAZePJA8sOgYLkJCR9sAl3d+8sVa6v4YUJPfzq64mo7/acKaBMvtRcatYWLQZuYS30brgwKVFc59H+QYuDQgfuiIgIHD161ODcRJQ3evRoi+owJyQkCFK/d955B3fv3rX43syZkAIAr732mkn7pcoPaq2gEn85xqSAclDiMYwAI1DRESC2f29v70pP+qd9nzkAYMEnnw7/9IWDgwAWBJWnslsEYhKzMWbDMdxIyCrZw9JXWgrJPkOWmJaLH47HY++RWzh78165tCFr08APw7rXQ4cm/swtYAwsfr1MEMg+ewbxi2eJA7aDi4sg6PPu/hRcateFg8pZ+FCUkQ4ad3fXp8g49Bv8+r6AwNfGKlIIoHkK4uMQt2SOkO2TGlUXVJu5EFUe7qKTwC8/Nhp3Nq9F8Bsz7sv/WQidjIwMzJgxAzt37jQ4Y2hoKFavXo2OHTuatbKa0f+TTz7Btm3bbO7gr94c7XfdunVo3769SftlUkCTYOOLGAFGoJIi4OHhAR8fHz7867j/HACw8JuCGIaTk5NB/2VjBCozAgWFRdi87yre/f4qSPKv78OheLV7Pb0VADGJWXhv/zV8989t5BUUKYbu8fBgTOrXRFGFgeJF+AJGwAgCVE4fO2OC6PX36dMfgcNGQ+VvgACuuBj5MdFIWL8CDo6OCJ46V/GBvDD1LhLWLEfavm81vXNSIXj8FPg806+UQkDh3RTcmj4BQWMmGKwUMPWGb926FVOmTDF6uTmZauLgIUb/jz/+GN9//z0o8GANa968OcLCwtCgQQMxPQX5aV2qcFBaZUDcB8QHYGo5qlJSwGHDhmH69OlwlUkOaQ38eE5GgBFgBMoaAZL7o8M/9f+zlUaAAwBWeCpyc3NFOwAHAawALk9pVwhQFcB7+6+i/6M10SSUSrBKu5+bX4StP1/HO/uumnTwl87YrLY3Fg5pgTrBnnaFEztbMRAoYda/Fav34K1vp0QUWHgnAaqqwYok99TzFefmipaDpG0fylIIoAqAmAmj4P/yCPj0eNriN+DChQsYMWIEiMDOmFFGfMGCBWjRQn/LgnSOxMREHDx4ENu3b7cKoz+RRfXp0wdE3keHf32HdVIWOHToEFauXImTJ08a26Z4nXpR16xZg+7du8sar2uQXFLAzp07Y/78+SWBC5MX5AsZAUaAEbAjBJydnQXpH/2XTTcCHACw0pNBXwwoCEAEgWyMACOgG4G4lBzM3x6Fw+eSjEJEVQR1Qjzh6uyIwsJiXI3L1BkwaNfQH0teaYlAbxejc/IARsBSCBRlZSFu6VykH9iHgKEjEfDyiFJZd0utpTeIUFCAtL1fIX7V0lIKAZ4PPYqq46fCpUZNULDgzqa3kfLZJwiZPh8+vZ61uGvEi0OZ7vfee0/W3PRljfrjX3jhBQQHB2uUbFKJP2W+6bC9Z88e/PHHH1bJ9nfr1g1E1vfQQw8pYoum0nziHNi4caMsv/r37y8UEKg81VQzRgpI+5g8ebL4EszGCDACjEBlQcDJyUn83eOqJ8N3nAMAVnxHUCUAMRFTmSIbI8AIaCIQm5iNmR//i5NXjRN1dQoLxOKXW8Lb4762NbUYXIjJwObvLuP3KE0m9L6dQjHl+SZwVnHpFz93ZYMAsfzHTHkdHq3boPqilYrL+C3mZXExMg79ivhl80opBMBJBdfadZB/J6FEjrDmmnfh0a6DxZaXTnTq1ClxqFfKwk9Z9/r166NmzZo4d+4crl+/jitXrljFR/qiSGX5AwYMQKNGjUwuF6WKP+IgWLp0qdEgQNWqVYUsYcuWLU3eEwVFdu/eDSJSlLY+UIUBtV4MHjwYLi4cBDUZYL6QEWAE7A4BKvf38/Pjw7+MO8cBABkgmTOEgwDmoMfXVlQEMnIKMPuTM/jlVEKpLRKr/7An6+FibDp2HYoRr3u6qbBpTFs0r+NTajwFAnb9GYs3vziPgqLikvErh7fGA439KyqEvC8bQqAoJwfxS+ci7Ye9glTP97kXy907KRGhPmdc6tRD6FvrZUsGKt0UHYpXrFghSt5tzYiQb+jQoejbty8CAwMt4h7td/369Vi+fLnR+ebOnYvhw4cbHWdogDYpIAVN5s2bhy5dujDplVnI8sWMACNgbwiQ3B8FdKn3n804AhwAMI6RWSMoSp+dnY309HRuBzALSb64oiBQXAx88OM1rP1GszdYTRQ4/Ml6CPB2xaGziRi36UTJoX7M0w0x9Im6OnkEaM6vD8di3vaoEpj6dKyB6S805SqAivLg2PA+8qJviH566quvuf59eISbxvJu6S3m34oRCgFZx46UntpJhZCpc+DTs7dJnANyfSVZvjfeeAM//fST3EusOq5JkyYYOXIknnrqKbNK8PU5KXe/VHVAbQCUsTfH1KSA1HbI/f7mIMnXMgKMgL0iQId/4mohyT/6/2zGEeAAgHGMzB5BQQA1JwC3A5gNJ09g5wjokgd0UTli+otN8XSH6iVSfikZeRi3+QROX0sVO27fyB9vDmsFHw/dpC7aVQVBPq5YH9EWDaub9wXbzuFm98sAgawT/yA6YihUfv6osWoT3Bo1tciqJBWYc+k8sk+fRHF+nphT5RcAj7YPwLlWHaEaYMyKsrOR8vlWQRBYnHdvDpImDBo1Dr59B5QJT4GxfnVje7DE6x06dEBERAQeeeQRq5fG79q1C5GRkQbdbteunagWoEoEcy0pKUnsyVRlAXPX5+sZAUaAEShPBLy9vfnwr/AGcABAIWDmDCdSJOIEYGJAc1Dka+0dgc9/j8aSz86VbIMy/zMHhuGZDjU0svuU1X//h2tY9+29SgEatzGyLYjkT58RF8DYjcdLXp7UtzEGdq1t75Cx/zaOgDoAQG6a21NfmJaKzEO/4e63XyL75DG9O3ep3xBBo8fDs0MneYGAzAzkXLz3vqMAhaNn2QXGKAi+b98+UZ6ulA/A3Fvfo0cPUWrftm1bqFT3OUTMndfQ9fHx8SLYQIEPfWYJHgBr7oHnZgQYAUbAHhDgw79pd4kDAKbhZvJVLBFoMnR8YQVAICevEPO3n8W+o7dLdtO9bQhmDwyDh2vpL+enrt5FxIbjyMwpEOMH/682Xu/dECon3ZnPhNRcEQC4EJMuxj/XKRRT+zeFsxOXhFWAx8dmtyANAASNGAv/IcMUldUTK3/Wsb+RsuszZP79ZykZP70bd1IhYNDLCHhlJBxsXOedggC//PILpk2bZvUgAJXVU4k/ERCaQ+xn6gOXn58vyvu3bNlicIodO3bg0UcfNXUZvo4RYAQYgf9v707A7KzKw4G/SSY7WSCBBBLCkrAZDAmbgoJBKBZUitTqX6n6R/sHZF/qWhFRLCgK1BiWPxUsRdoCKlWxbqUsRVq2hB0MBLORkEDIRtbJTJ9z0zuGmEwmM/fMnJn5fTz3SQL3nu/9fu99mHzvd857uq1Amuqf/l+fXqb9b/vXQAFg283a/Im0HGDZsmWRGgY5CHQngcXL18bZ106LZ2ZvmNafnupfffqkSF3+N3ekG/8v3fxU3PPEhmaB+4weFN/59IGx05C+m33/qjXr4ys/eDp+9diCyn+fuOfQyvhbWjbQnexdaz6B9GR93vmnR/3ri6PPrrvFLpddHX33HNfsCRsbGmLtSy/Gsl/eFUv+9famrvytibKjth1sTaxPPvlkXHTRRfHwww+35uPNfiZHY7/WBplu/lOjv+aOKVOmxEknndTaU/gcAQIEuq1AWu+flj2lzv+ObRdQANh2s5p8Ij0hWLJkSaRfHQS6i8DMBW/EWdc8FvMXr2rRDX1606ZLBlIfgGMmjtgs2aYzDNKuAVNOnxRDt7MdVnf5jnXEda5fsjjmfvacWP3U45XT99tv/9jpwr+J/vuNf9NMgMb6dbF21kux4p5/jyU//VHUL9xQqGrz0asudrnkGzHo3ce2eaj2GCBtW/f9738/rr322srPwbYc6enPO9/5zjj55JPj8MMPj379+rVluJqIk6s4AAAgAElEQVR9tiV9ABQAasZtIAIEupGAm/+2J1sBoO2GrR4hzQBIPQEUAVpN6IOdTGDTAsCxB46Mr5w8Pvr37bXFK5nx8oo4c+qjsWjpmsp7muvuv3xVfXz2e4/Hfz33WuW9CgCd7AvSWcNtbIzFN/99LLr+zdvd9dltjxhw4KHRsHplrP7dc7H29y+1fHr/JhY9Bw2OPqNGx9p5czc7WyA1Btzl61dGr8F/vFVmqazz5s2L22+/PdJU+G3tDXDMMcfEiSeeWGnqV6tt/GrppABQS01jESBAYIPAgAEDKtv9OdomoADQNr82fzrd/C9dujRSg0AHga4uMO/VVXH2dY/FSwveqFzqcQfvXFn/36/PlgsAmz7V322nAfHdMw6K0cP/eK/XTQsMkyfsFJd+fP8Y2K99mn919fy5vi0LpC0A533unFgz84WaMKVO/YOO/tMY/J73Rf/9D4ieAwZsGLexMepfezWW/uSH8drNNzR19o9edTH6iikx8O3vrMn523OQVAx/9tlnK8sCHnnkkUhb2z3zzDOV2QH7779/DBs2LHbffffYZ599YtKkSZV1/aU86d+S0x133BHnnntus4xpBsQJJ5zQntTORYAAgU4pkNb59+/fP1LTP9P+255CBYC2G7Z5hPSXn+XLl8eqVRumRTsIdFWBpSvXxXnXTYvpMzdM+337vsPim586IAb1b/4G/ZePLojP3/REE8sXPrxffOiIXd/ElHYN+Of7Zsc3b3+u6d9/5F1j4oKT9t5i08Cu6uy6OkZg5SP/HfP+5oLWr+fvVRfbvePIGHrS/4kBBxzYfGO/xsZY8Z/3xPxLv9R0vmH/99QYfmrz2891jEz3Omva6eeKK66INMW/uePOO++MQw45pHvhuFoCBAi0QiBN+09Lvnr12vIDo1YM220/ogBQSOobGhoqRYA33tjwZNRBoCsKrFvfGJff9mz86IG5lcvbeYf+8d0zDow9Rw5s9nLnvroqzrrm0Zi1cGXlfUdPHBFf/dj4N+0c8MLLy+Oc66Y39RdI70sNA48Yv/kGg13R1zV1sEC6KX/g3njlG5dUntK39Og/8aAY+v4/j+2OPGqbtudrrK+P1268Nl77/v+vnGrwce+PkZ/7SqTZA46OE0iz+i688MLK1odbOvbdd9+4/vrrY9y45ptFdtxVODMBAgTKEEg3/qnhn27/tcuHAkDtLNs8UtomKe0OsHLlyki/dxDoigIteZq/6XXXr2+IK3/0u/ine2dX/tMOg/rE1DMPin1HD6r8+cX5K+LiW56Kp2cta/roQeO2j8s/OSGGD978jgFd0dY1lSGwdt6ceO2m6ysd/mP9ZnZ76VUXAw6YFIOPO6EyZb9uWOuLVBvvQDD42PfGiM9/JXoW0givjGy0fxTTp0+PU045JRYu3LB7yeaOo48+ujJDYMiQztOzof0lnZEAge4skG74qw3/3PzX9pugAFBbzzaPlm780yyA1CU5zQpwEOhqAps+zU838VedNilGbt989+4Hnnm1snygvmFDceys94+Ljx+9e/z8kfnx3Z+8EK8u29AksHpcfPL4SsNAB4GOEmhYsbzS9X/dgpejftHC6LPH2OgzekzUjRgZPep61ySs9Utej7l/fWasfuZJMwBqItq2QdL0/yuvvDKuvvrqZgc6++yz4zOf+YzprG3j9mkCBLqoQLrhT0/+UwHAmv/aJ1kBoPamNRkx9QNISwJSfwAHga4kkJ7m/92/zohb7p7VdFnvO3TnSOv6B/Tdci+AtAvAeddPj2dmL618Li0fqOvVI+Ys2rAsYOOjJeN1JVPX0n0FNi4A6AHQ8d+D1Mzw05/+dMyYMaPZYG666aY49tjOsW1jx6uKgACB7iSQbv5Ts7/U8d+T/zyZVwDI41qTUdesWVPpgpyeKDgIdCWBZ+csi3Ovm9a0tV+6tnTTft6Je8ewLUzZT6tipv7shfjeL2c2S3HwXjvEZaekqf/WQXel74xr2bzAupfnVmYArP39zBj9rakx8PAjUXWQQNrN5/LLL6+s7W/uOOyww2Lq1KkxYsSIDorUaQkQIFCmQLrhT0uj0s2/I5+AAkA+25qMnLYJTEWA9KuDQFcRSLMAbvzV7+Pau968ZVqfup5x/CE7x3sOGhnjdhkUvet6VHYI6NmjR+XSH5+5JM685rF4Y/XmZ8Yctt+w+PJHx291OUFXcXQdBN747X2VAkC//cbHqG9MibrhO0LpIIF77703Tj311MoSvuaO8847Ly644ALT/zsoT05LgECZAqnDf5r278l//vwoAOQ3bvMZ0gyA1Bxw9erVmgO2WdMApQikLQEvuvmpuP+pRVsMaY+RA2PK6QfGqOH9K+9Zvqo+Pvu9x+O/nnvtTZ+p69kjTj1+bPzlUbtF/762iCklx+LIK9DwxoqY/7W/iRX33R07nf+F2P6DH4n432JZ3jMbfVOBNOX//PPPj2nTpjWLs9dee1VmCOyzzz4QCRAgQOB/Berq6irT/vv27Wvafzt8KxQA2gG5FqdIDQHTU4XUINAOAbUQNUYJAq8uWxtf/scn48Fn33xDv3Fs1599cBy6zw5N/+rW/5gVV/zw+aY/H3XATpWlA7sOT2vFSrgqMRBoB4HGxlj6sx/HgssujoGHHh47f/Wb0WuwjvLtIP9Hp0g/my+55JK49dZbt3r6c845p7JFYPrLroMAAQIEInr37h1Dhw6t/OpoHwEFgPZxrtlZ0haBaTaAHQJqRmqgDhZY+sa6ylKAH/7n3KYO/xuH9Jk/3yc+etRuTf9qxssr4sIbpscxE0fESe8YFaOGufHv4BQ6fXsLNDbGiv+8J+Zf+qWoG7p97HLZ1dF3T/vJt3ca0vnSz+RLL700/uEf/mGrp3/LW94S1113XYwdO3ar7/UGAgQIdAeB9MQ/rflXFG3fbCsAtK93Tc6WGg2lIkD61UGgKwikBn/PzV0WN/xiZtz/5KI3FQJSc8CLPjI++vTuWbnU9N7GaGzqC7At1596D6xYVR9Dt9MgcFvcvDefwNp5c6Jx1croO3bvFk3fb2xoiOW//nm8cuVllaBGff3KGHDw2/IFaOQtCqSb/ylTpsR3vvOdFimlWQKf+tSnTG9tkZY3ESDQlQVSs79+/fpVpv2ntf+O9hVQAGhf75qdLW0PmKYdpr+AOAh0JYHVa9fHi/NXxOIV6+J3c5fF6OED4t0H7BS96zYUALb1aGhsjJnzV8TPH14QdzwwJw7de1h89WPjm91ycFvP4f0EWiuw+pknK+v4+42fEMM/cWr0Hr3r5gsBjY2xbu6cWDj125U1/3XDhsfIi/42Bh7y9hYVDlobn89tXiD9/P3GN74RN954Y4uI3ve+98U3v/nNypMuBwECBLqzQLr5T83+Bg4cGD17tu7vdt3ZrxbXrgBQC8UOHCP1BFi6dMO+6A4CBP4g8OqyNfGrx16JH/92brzw8h+6cu84pG9MPfOg2GuX7XARKEIgbeU3/6tfjFVPTIv+Ew+KwX/6/ui3177Re+ddYt38l2P1jOdi2S9+GqumP1qJd8BBh8bIz14cvXcdU0T83S2IhQsXxte//vW44447WnTpqfHftddeG/vtt1+L3u9NBAgQ6KoC6eY/PfXX6b9jM6wA0LH+NTn7qlWrYvny5ZFmBTgIdGeBFavrKzsE/NM9s+OxF17fIsWmfQW6s5lrL0Ng/dIl8cq3/zaW/+bfthhQeuo//PRzY/Cxx0eP3paxJKj0c++uu+6KCRMmxB577JE1makB7xNPPBEXX3xxPPzwwy06V3rKdfnll8eJJ55o6n+LxLyJAIGuKpDW+Q8aNCj699+ws5Oj4wQUADrOvqZnTv0A0myAVAxwEOhOAuvWN8bjM5fEv9w3O+57clGsrW9o9vKHD+4bnzhm9/jwu8ZE7162DehO35XSr7VxzZp49e+nxuIf3PRHoQ4+7v2x45kXRt0Ow0q/jHaLL93833DDDXH11VdXnq5/7Wtfi7e+9a1Zzp+W2/3gBz+onGvJkiUtPscXv/jFOO200zS4arGYNxIg0NUE0lP/1Owv3fzr9F9GdhUAyshDTaJIOwNUZwPYJaAmpAYpVGDTdf3LV2599svkCTvFKX+ye7xlzOCo62XNWaGp7fZhNdbXx+u33RKLrv27iPX1Eb3qYsT5n4shJ3wwetg6run7kYre119/feXpevUYPXp0XHTRRXH88cfXbF1p+ln6yCOPVG7877333m36fqYt/84+++zKVFcHAQIEuqtAWuufZkNp9lfON0ABoJxc1CySNWvWVHYJWLduXc3GNBCBjhZI3f/Tuv6fPzy/sq5/1sJtb4A5bpft4lPH7hFHTxzR6qaCHe3g/N1AoLExlv/7L2LBFZdGn1GjY9QVUytN/xwbBFavXh3XXHNNfPvb394syemnnx5nnHFGDBvW+tkS6cb/6aefrmzbd+edd24z/V/91V/F5z73OTf/2yznAwQIdBWB1OAv3finl6MsAQWAsvJRs2jWr19f6QuQ/qJkNkDNWA3UAQJpXf89Tyyq3PQ3t65/W0I7ZO8d4uKPjo9Rw61D2xY3721fgZXTH40Fl34pRlzwhRh4+JHte/JCz9bSrffSbIBPfvKT8aEPfSi23377Fl9N+rl59913x2233Rb33HNPiz+38RsvvPDCSgEibXHlIECAQHcUSFP905R//x8sM/sKAGXmpSZRpYZFqQCgQWBNOA3SjgLVdf233jMr7n9yUdQ3NG717HU9e8TEsUPjqAk7xdv2HRbDBm1okrZ6XUM8+OyrcdOvfx9zFv1h1sBuOw2Ib/+/iTF2Z5XpreJ6Q4cJrJ39+0iv7d7xrm6/3V/aei9137/55ptbnI+hQ4fGMcccE+9973sr/QGGDx/etAY1zZJLs+VmzZoVjz76aGWKf2rul87TmiM95fr85z8fH/vYx6z5bw2gzxAg0CUE0k2/9f5lp1IBoOz81CS61CgpNS1KayYdBEoVSFP8X5y/PO588OX4yX/Pi5as60/XcuC47eMDh4+OI/YfHkMG9N7i5a1YVR9Tf/ZC/PO9s5vec/BeO8Rlp0yI4YN1VC/1eyEuAkkg/Rz71re+FVOmTCkSZOzYsXHJJZfE5MmTdfsvMkOCIkAgt4At/nIL1258BYDaWRY/UnqqkXYKSMsDHARKFLj1P2bFFT98fquhjdi+X3zoiF3juINHxsjt+0ePFjbzX7mmPi77l2fjZw/NbzrH2SfsFaf8yR4tHmOrwXkDAQJZBGbMmBHnn39+TJs2Lcv4rR00zTBIzQfHjRvX2iF8jgABAp1aoE+fPpWn/qnbv6N8AQWA8nNU0wir2wWmpQFpiYCDQEkCM15eEWdOfTQWLV3zR2ENGlAXJ7xtVJzw9l0iNfPr2dK7/k1GmrngjTjrmsdi/uINW2ampQDfPeOgGK0fQElfBbEQ2KzAE088EWlrvRKKAGnKf+ozcOaZZ2py5ftKgEC3FEhP/dNOJ6nTf52dajrNd0ABoNOkqnaBpqaAqRCQ1j6maZUOAqUIpCf0X/7Hp+Pfp79SCalPXc848q07xoePHBMH7Dk0evdq4aP+Zi6ofn1DXPmj38U/bbQU4PJTJsR7DhpZCoM4CBBoRuD555+vdNhP6/U76pg4cWKlEHH44Yeb8t9RSXBeAgQ6VCBt6zd48OBKo79UCHB0HgEFgM6Tq5pHmpYCpCKA2QA1pzVgGwTufHBe/PS/X66s6588YcfYrl9dG0bb/EfTOS75wdNN//Ej7xoTF5y0d9T16lnzcxmQAIHaCyxcuLDSEPCOO+6o/eDNjJie+n/iE5+odPlPDQYdBAgQ6G4C6WY/dflP/w/01L9zZl8BoHPmrWZRp2UAq1atirS1kiaBNWM1UBsEGhobo0f6J2Mx+f6nX41zrn2sKcrJE3aKSz++fwzMUGxoA4WPEiDQjED6mXXrrbfGFVdcUWl0m/v44Ac/GGeddVZlrb+nXbm1jU+AQIkC6Ya/f//+lSn/PXt6aFJijloSkwJAS5S6wXvSUoBUBEivtETAQaCrCqTWFzf+6qX47k9nNF3i/rsPiSmnT4qh29kNoKvm3XV1XYE5c+bEVVddFXfddVert/BrTufEE0+M008/PcaPH+8vvF33a+TKCBDYikD1xj81/HN0bgEFgM6dv5pGn2YDVLcMTPsjOwh0RYEX56+IC2+YHrMWrmy6vGMPHBlfOXl89O/bqytesmsi0OUF0s+vF154IW655ZbKsoC2zggYPXp0HHfccXHKKafEmDFjPPHv8t8gF0iAwJYE0pP+NN0/dfg3+6lrfE8UALpGHmt+FWm7wDQbIBUE7BZQc14DdpBAuvm/+Jan4ulZy94Uwafes2ec+b40rbeDAnNaAgRqJrB8+fJ46KGH4ic/+Un85je/aXExYOzYsTF58uTKjf+kSZMqja0cBAgQ6K4C6cY/3fSnRn+p4Z+j6wgoAHSdXNb8StLNf+oPkF52C6g5rwHbSSBN+Z/32sq45e5Z8ePfzou19W9e4pK2F5x6xkHx1t2HtFNETkOAQHsJpJ9dixYtitmzZ8fMmTNj8eLFTadOf6Hda6+9YuTIkZWn/KnBn6db7ZUZ5yFAoGSBNM0/be+XCqHW+pecqdbFpgDQOrdu86n09D/tFlCdEWA2QLdJfae/0BWr6yvbCd5235x4Zvabn/hvfHGffu+4+OSxu9sBoNNn3AUQIECAAAECbRFIN/upwV+6+ffUvy2SZX9WAaDs/BQVXeq4vHTpUssCisqKYDYWWLOuIaa9+Hrcdv+cuP/JRVHf0Ngs0J+/c3Rc+IF9rP33NSJAgAABAgS6rUB1a78hQ4ZUtvhzdG0BBYCund+aX11128C0LCAVBMwIqDmxAbdRoH59Q7w4/43KTf+vpy2I5Svrt2mEEdv3i4+9e7f4s8NGxXa2AdwmO28mQIAAAQIEOq9AuvFP0/1Th//01N/RPQQUALpHnmt+lWlZQCoApELAmjVrFAJqLmzA5gSq6/rvemh+/PjBefHK66vbDDZ8cN+46CNviSP231EzwDZrGoAAAQIECBAoWaCurq4y3T+t8zfdv+RM1T42BYDam3arEdMMgFQAWLZsmUaB3SrzHXOxS1eui3ueWLjVdf0bR5ea/J3wtlExecKOMW7n7WLwwN6xdl1DzHl1Vdx23+y487fzmpYK1PXsEZ/5i33jpMNH6QnQMSl2VgIECBAgQCCjQHrqn278U+NTDf4yQhc8tAJAwcnpTKGlQkDaNtDWgZ0pa50j1rSu/6HfLY7b75sdDz772lbX9aer6lPXM95z0Mg44e27xMQ9h27xZj7NJHj0hcXx5X98OuYvXlUBSUWAK0+bFEeMH945gERJgAABAgQIENiKQHrKn9b3pxv/NO3f0X0FFAC6b+6zXHlaGrB69erKK80McBBoq8DcV1fFWdc8GrMWrtzqUAeO2z4+MnlMvH3fYdu0nv+h5xfHX39velP/gH1HD4qrTpsUI7e3D/hW0b2BAAECBAgQKFYg3finaf7p1bdv32LjFFj7CSgAtJ91tzpTKgSsW7eusn2gZoHdKvU1v9h19Q3xt//ybNz54LzNjj1ul+3iA4ePjmMPHBFpHX9rjtRI8Ko7Z8St/zGr6eNf+PB+8aEjdm3NcD5DgAABAgQIEOhQgTTVPzX3S9P903r/9GcHgSSgAOB7kF0gFQBSj4BUELBrQHbuLnmC30x/JT7z9483XVta1//Bd+waHzh8VIwa3j961uCH2uMzl8SZ1zwWb6zesIvA5Ak7xaUf3z8G2hmgS36nXBQBAgQIEOiKAulGPz3pHzx4cOXG30FgUwEFAN+JdhOo7hqQfq2vr1cMaDf5zn+ihUvXxPnXT4+xOw/c6rr+1l5tOsc51z4Wz89dXhli5x36x3fPODD2HDmwtUP6HAECBAgQIEAgu0C66U9T/atb+qVfPfHPzt5pT6AA0GlT1zkDTzMA0s1/tRhgVkDnzGN7R52a9a1vbKw06Mt1LFmxNs6+blo89fulTae44dyD4+C9dsh1SuMSIECAAAECBNokkBr7pan+6am/qf5touw2H1YA6DapLu9CUzEgFQJSn4DUMNDygPJy1J0iem7u8jhz6qOxePlaBYDulHjXSoAAAQIEOqFAtaN/uvG3nV8nTGAHhqwA0IH4Tv0HgdQ0MG0hmHYPSL9vaGjAQ6DdBFITwOt+PjO+98uZbzqnGQDtlgInIkCAAAECBJoRSFP6041+eso/YMCASld/0/x9ZVojoADQGjWfySaQbvzTrIA0IyD9mpYIOAjkFEi7DPzot/PiW3c8F/UNjU2n2mPkwJhy+oGVJoMOAgQIECBAgEBHCKSb/LSmf+OXG/+OyETXOacCQNfJZZe6krQcIM0ESP0CVq1aVZkZYIlAl0pxh1/MmnUN8cAzi+Lau16MF15e8Ufx/OW7d4tz/2yvqOvVs8NjFQABAgQIECDQvQTS0/70lD+t709P/VOTPweBWggoANRC0RjZBVIxIBUB0jIBOwhk5+6yJ0hT/V+c/0bcdv+c+PW0BbF85YYt/zY9dttpQFx12qTYY4QdALrsl8GFESBAgACBwgSq3fzTFP+BAwea4l9YfrpKOAoAXSWT3eg60rKA6hKBVAxIxQGzA7rRF2AbLzXtILDg9VXxb48sqNz4v/L66mZHSDf/l378rbH/7kO28UzeToAAAQIECBDYNoH0ZD894U9N/VJDP1v4bZufd2+7gALAtpv5RCEC1S0FU0GgWhRIBQEHgSSwdOW6uOeJhXHbfXPimdnLtoqSthg8etKIuPCkfWLHIX23+n5vIECAAAECBAi0RiBN76+u6U83/umlk39rJH2mNQIKAK1R85niBFIxoFoQSEsF0ksxoLg0ZQ8oret/6HeL4/b7ZseDz772pqZ+Wzp5n7qecfwhO8fJR42JsTsPih49sofpBAQIECBAgEA3FEhP+tPU/vSkPz3518yvG34JCrhkBYACkiCEPAKpAJCWCqRX+n3aYaBaKMhzRqN2hEBa1//snOXxowfmxs8fnh9r67e+hWR62j9x7NA4+ajd4tB9dogBfes6InTnJECAAAECBLqoQHqin17pRj/d8KeGfqkA4CDQ0QIKAB2dAedvF4HUJyAtE0iFgOqvmgm2C32Wk6R1/fNeWxl3PTQ/fvzgvK2u668GMW6X7eKjk8fEEfvvGMMHm+afJTkGJUCAAAEC3VCg2sAvTeevrulPv9e9vxt+GQq/ZAWAwhMkvNoLpJkA1Ve1f0C1KKCZYO29c4yYnvr/3b/OiFvunrXV4dON/p8dNipOPGyXGDVsgCn+WxXzBgIECBAgQKAlAunmPq3lr67jT3+uPvlvyee9h0BHCCgAdIS6cxYpkG7+165dW3lVlw1UCwIKA+Wl7IFnXo3zrpu22XX+1XX9J71jdOy366Co69WzvAsQEQECBAgQINBpBNIT/vRKN/xpSn96mdLfadIn0I0EFAB8HQhsQaDaVDAtFahuN5iWElR7CVRnEQDsGIHXV6yN866fFk+8tLQSQFrXf9h+w+IvjhwTh+69Q/Tt7aa/YzLjrAQIECBAoHMKVG/yq0/xq2v4q0/40w2/xn2dM7ei/oOAAoBvA4FtEEhFgWoRIBUA0u+rr2qRIP17R36B1Afgxl+9FL94dL51/fm5nYEAAQIECHQpgeqa/TRtf9PXxgUAN/xdKu0uJiIUAHwNCLRRYONlAtVdBlJRYONZAxsXCtp4Oh/fSKChsTF6pH9s3ed7QYAAAQIECGwiUL3JT0/uN3ejX725rz75B0igOwgoAHSHLLvGogQ2nkFQXUaQCgcbNye0XWFRKRMMAQIECBAgUJhAummvTtFPv1Zv9jfefs/T+8KSJpw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OuJ+voAAAvrSURBV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6AAkNfX6AQIECBAgAABAgQIECBAoAgBBYAi0iAIAgQIECBAgAABAgQIECCQV0ABIK+v0QkQIECAAAECBAgQIECAQBECCgBFpEEQBAgQIECAAAECBAgQIEAgr4ACQF5foxMgQIAAAQIECBAgQIAAgSIEFACKSIMgCBAgQIAAAQIECBAgQIBAXgEFgLy+RidAgAABAgQIECBAgAABAkUIKAAUkQZBECBAgAABAgQIECBAgACBvAIKAHl9jU6AAAECBAgQIECAAAECBIoQUAAoIg2CIECAAAECBAgQIECAAAECeQUUAPL6Gp0AAQIECBAgQIAAAQIECBQhoABQRBoEQYAAAQIECBAgQIAAAQIE8gooAOT1NToBAgQIECBAgAABAgQIEChCQAGgiDQIggABAgQIECBAgAABAgQI5BVQAMjra3QCBAgQIECAAAECBAgQIFCEgAJAEWkQBAECBAgQIECAAAECBAgQyCugAJDX1+gECBAgQIAAAQIECBAgQKAIAQWAItIgCAIECBAgQIAAAQIECBAgkFdAASCvr9EJECBAgAABAgQIECBAgEARAgoARaRBEAQIECBAgAABAgQIECBAIK+AAkBeX6MTIECAAAECBAgQIECAAIEiBBQAikiDIAgQIECAAAECBAgQIECAQF4BBYC8vkYnQIAAAQIECBAgQIAAAQJFCCgAFJEGQRAgQIAAAQIECBAgQIAAgbwCCgB5fY1OgAABAgQIECBAgAABAgSKEFAAKCINgiBAgAABAgQIECBAgAABAnkFFADy+hqdAAECBAgQIECAAAECBAgUIaAAUEQaBEGAAAECBAgQIECAAAECBPIKKADk9TU6AQIECBAgQIAAAQIECBAoQkABoIg0CIIAAQIECBAgQIAAAQIECOQVUADI62t0AgQIECBAgAABAgQIECBQhIACQBFpEAQBAgQIECBAgAABAgQIEMgroACQ19foBAgQIECAAAECBAgQIECgCAEFgCLSIAgCBAgQIECAAAECBAgQIJBXQAEgr6/RCRAgQIAAAQIECBAgQIBAEQIKAEWkQRAECBAgQIAAAQIECBAgQCCvgAJAXl+jEyBAgAABAgQIECBAgACBIgQUAIpIgyAIECBAgAABAgQIECBAgEBeAQWAvL5GJ0CAAAECBAgQIECAAAECRQgoABSRBkEQIECAAAECBAgQIECAAIG8AgoAeX2NToAAAQIECBAgQIAAAQIEihBQACgiDYIgQIAAAQIECBAgQIAAAQJ5BRQA8voanQABAgQIECBAgAABAgQIFCGgAFBEGgRBgAABAgQIECBAgAABAgTyCigA5PU1OgECBAgQIECAAAECBAgQKEJAAaCINAiCAAECBAgQIECAAAECBAjkFVAAyOtrdAIECBAgQIAAAQIECBAgUISAAkARaRAEAQIECBAgQIAAAQIECBDIK/A/5kuxVRxDAr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4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Features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896257" y="871026"/>
            <a:ext cx="649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Features of our project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1003714" y="3814549"/>
            <a:ext cx="2486852" cy="1136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Authentication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+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Role-based Access Control</a:t>
            </a:r>
            <a:endParaRPr lang="ko-KR" altLang="en-US" sz="1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C122B-AD72-7F72-645C-6C19564983F6}"/>
              </a:ext>
            </a:extLst>
          </p:cNvPr>
          <p:cNvSpPr/>
          <p:nvPr/>
        </p:nvSpPr>
        <p:spPr>
          <a:xfrm>
            <a:off x="4499826" y="3837293"/>
            <a:ext cx="2486852" cy="1136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AI Tutor (Chatbot)</a:t>
            </a:r>
            <a:endParaRPr lang="ko-KR" altLang="en-US" sz="1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87CB8B-CD23-7E44-1B44-76E709CF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39" y="2218330"/>
            <a:ext cx="1467135" cy="14671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94A7E9-4BDF-FAFD-A89D-FE8565CC8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257" y="2105671"/>
            <a:ext cx="1641210" cy="164121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3C3AB-21D9-6068-CA53-F1F6C0445AEB}"/>
              </a:ext>
            </a:extLst>
          </p:cNvPr>
          <p:cNvSpPr/>
          <p:nvPr/>
        </p:nvSpPr>
        <p:spPr>
          <a:xfrm>
            <a:off x="7995938" y="3814549"/>
            <a:ext cx="2486852" cy="1136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Seed Data</a:t>
            </a:r>
            <a:endParaRPr lang="ko-KR" altLang="en-US" sz="1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B530D2-14C7-A31A-AA5B-3A4A4E153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144" y="2430640"/>
            <a:ext cx="1254825" cy="12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Auth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896257" y="871026"/>
            <a:ext cx="649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Authentication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B3E3DB-141C-54FD-FF7F-B715CAB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5" y="2407137"/>
            <a:ext cx="4087450" cy="2043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BB66E-4AC6-A975-248E-A1B096A142EF}"/>
              </a:ext>
            </a:extLst>
          </p:cNvPr>
          <p:cNvSpPr txBox="1"/>
          <p:nvPr/>
        </p:nvSpPr>
        <p:spPr>
          <a:xfrm>
            <a:off x="2004382" y="4506280"/>
            <a:ext cx="201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Landing Page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64C-278B-615C-A059-D820AA2EE97D}"/>
              </a:ext>
            </a:extLst>
          </p:cNvPr>
          <p:cNvSpPr txBox="1"/>
          <p:nvPr/>
        </p:nvSpPr>
        <p:spPr>
          <a:xfrm>
            <a:off x="8441577" y="4506279"/>
            <a:ext cx="157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Page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4E5A24-1D04-0430-A5BC-52467FA0B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011" y="2407136"/>
            <a:ext cx="3815649" cy="2043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FBC761-2A4D-4F43-6912-38CE64550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707" y="2928582"/>
            <a:ext cx="1134292" cy="1134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551C08-3CF3-C29E-0B4D-CFDB5BB028FE}"/>
              </a:ext>
            </a:extLst>
          </p:cNvPr>
          <p:cNvSpPr txBox="1"/>
          <p:nvPr/>
        </p:nvSpPr>
        <p:spPr>
          <a:xfrm>
            <a:off x="5591440" y="3778733"/>
            <a:ext cx="85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2781AD3-A331-C029-862B-4983B5C44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666" y="1264510"/>
            <a:ext cx="430371" cy="4303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5CABEC1-5839-E011-38C9-5334846FE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90" y="1578912"/>
            <a:ext cx="859209" cy="5088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34948D-ACE9-055C-EF3C-703F662AC88A}"/>
              </a:ext>
            </a:extLst>
          </p:cNvPr>
          <p:cNvSpPr txBox="1"/>
          <p:nvPr/>
        </p:nvSpPr>
        <p:spPr>
          <a:xfrm>
            <a:off x="6585999" y="1479695"/>
            <a:ext cx="228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Unauthenticated Access?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9946998-69AA-7837-1CB9-C3C2093EE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214" y="1989212"/>
            <a:ext cx="1931130" cy="4525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053D73-5CA5-65D0-5BCC-FF8C6BF08C53}"/>
              </a:ext>
            </a:extLst>
          </p:cNvPr>
          <p:cNvSpPr txBox="1"/>
          <p:nvPr/>
        </p:nvSpPr>
        <p:spPr>
          <a:xfrm>
            <a:off x="5072548" y="2333452"/>
            <a:ext cx="193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Redirect to Landing Page…</a:t>
            </a:r>
            <a:endParaRPr lang="ko-KR" altLang="en-US" sz="105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2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Auth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896257" y="871026"/>
            <a:ext cx="649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Access Control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64C-278B-615C-A059-D820AA2EE97D}"/>
              </a:ext>
            </a:extLst>
          </p:cNvPr>
          <p:cNvSpPr txBox="1"/>
          <p:nvPr/>
        </p:nvSpPr>
        <p:spPr>
          <a:xfrm>
            <a:off x="995438" y="3705917"/>
            <a:ext cx="4941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Normal users cannot access privileged UI or API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4E5A24-1D04-0430-A5BC-52467FA0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86" y="4135271"/>
            <a:ext cx="3913294" cy="2043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FBC761-2A4D-4F43-6912-38CE6455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198" y="4680020"/>
            <a:ext cx="2273589" cy="11342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2781AD3-A331-C029-862B-4983B5C44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79" y="5031981"/>
            <a:ext cx="430371" cy="430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23618F-8371-5F79-114C-BE9819033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088" y="1573199"/>
            <a:ext cx="3913293" cy="204372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1BF6382-6D46-E870-4A1A-C8B57B674CA4}"/>
              </a:ext>
            </a:extLst>
          </p:cNvPr>
          <p:cNvSpPr/>
          <p:nvPr/>
        </p:nvSpPr>
        <p:spPr>
          <a:xfrm>
            <a:off x="3887393" y="1642077"/>
            <a:ext cx="1228436" cy="3230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C98B38-DB04-604D-87DA-6D917917DEAF}"/>
              </a:ext>
            </a:extLst>
          </p:cNvPr>
          <p:cNvSpPr/>
          <p:nvPr/>
        </p:nvSpPr>
        <p:spPr>
          <a:xfrm>
            <a:off x="4047832" y="4160440"/>
            <a:ext cx="1105081" cy="416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B97AB1-357A-0107-D4E1-D7F69BC42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634" y="1990307"/>
            <a:ext cx="2116359" cy="10419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8F5A27-7137-7883-C03D-9E68688E556E}"/>
              </a:ext>
            </a:extLst>
          </p:cNvPr>
          <p:cNvSpPr txBox="1"/>
          <p:nvPr/>
        </p:nvSpPr>
        <p:spPr>
          <a:xfrm>
            <a:off x="5880813" y="5488823"/>
            <a:ext cx="1941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 /</a:t>
            </a:r>
            <a:r>
              <a:rPr lang="en-US" altLang="ko-KR" sz="1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AllUsersInfo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759F107-168B-51B8-CB76-E86FE8F51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031" y="3354664"/>
            <a:ext cx="1522332" cy="15223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F35FBB-476C-0DAD-0F32-DDB045BAC9CD}"/>
              </a:ext>
            </a:extLst>
          </p:cNvPr>
          <p:cNvSpPr txBox="1"/>
          <p:nvPr/>
        </p:nvSpPr>
        <p:spPr>
          <a:xfrm>
            <a:off x="6577482" y="4106342"/>
            <a:ext cx="38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Typing “URL/</a:t>
            </a:r>
            <a:r>
              <a:rPr lang="en-US" altLang="ko-KR" sz="1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adminpage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in browser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6B2E918-C669-438E-F5D9-041D84B96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871" y="3003045"/>
            <a:ext cx="974538" cy="9745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6F63C7C-B64D-725E-D690-8F5FDDCEE6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4852" y="4709895"/>
            <a:ext cx="974538" cy="9745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317250-E31C-CFE0-1F0E-D57D04F9F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3278" y="4769497"/>
            <a:ext cx="84455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Auth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896257" y="871026"/>
            <a:ext cx="649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Benefits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64C-278B-615C-A059-D820AA2EE97D}"/>
              </a:ext>
            </a:extLst>
          </p:cNvPr>
          <p:cNvSpPr txBox="1"/>
          <p:nvPr/>
        </p:nvSpPr>
        <p:spPr>
          <a:xfrm>
            <a:off x="1003714" y="1932854"/>
            <a:ext cx="921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Improvement of Security</a:t>
            </a:r>
          </a:p>
          <a:p>
            <a:pPr marL="342900" indent="-342900">
              <a:buAutoNum type="arabicPeriod"/>
            </a:pP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Improvement of Maintainability &amp; Scalability</a:t>
            </a:r>
          </a:p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-&gt; Separating technical issues with management issues</a:t>
            </a:r>
          </a:p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-&gt; </a:t>
            </a:r>
            <a:r>
              <a:rPr lang="en-US" altLang="ko-KR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 as a platform</a:t>
            </a:r>
            <a:endParaRPr lang="ko-KR" altLang="en-US" sz="2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82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AI tutor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896257" y="871026"/>
            <a:ext cx="649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tutor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988" name="AutoShape 4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0" name="AutoShape 6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2" name="AutoShape 8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4" name="AutoShape 10" descr="OpenAI API Client for JavaScript and PHP - OpenAI SDKs - Tectali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6" name="AutoShape 12" descr="OpenAI 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1" name="AutoShape 17" descr="Right Arrow Vector SVG Icon (70) - SVG Rep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5" name="AutoShape 21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7" name="AutoShape 23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9" name="AutoShape 25" descr="arrow right 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DA79C9-0D02-E342-0D18-5B7E4B64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413" y="1427124"/>
            <a:ext cx="5589164" cy="384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C14DE-310B-4AA3-B701-AA369F67A5EC}"/>
              </a:ext>
            </a:extLst>
          </p:cNvPr>
          <p:cNvSpPr txBox="1"/>
          <p:nvPr/>
        </p:nvSpPr>
        <p:spPr>
          <a:xfrm>
            <a:off x="4871870" y="5268592"/>
            <a:ext cx="215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 Page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2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AI tutor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896257" y="871026"/>
            <a:ext cx="649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tutor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988" name="AutoShape 4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0" name="AutoShape 6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2" name="AutoShape 8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4" name="AutoShape 10" descr="OpenAI API Client for JavaScript and PHP - OpenAI SDKs - Tectali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6" name="AutoShape 12" descr="OpenAI 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1" name="AutoShape 17" descr="Right Arrow Vector SVG Icon (70) - SVG Rep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5" name="AutoShape 21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7" name="AutoShape 23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9" name="AutoShape 25" descr="arrow right 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FE670A-2005-D4C7-0F7C-054FD1B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79" y="1932855"/>
            <a:ext cx="1098550" cy="1098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921B9E-088A-AD28-CC19-370C2AAA4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13" y="1897113"/>
            <a:ext cx="915482" cy="11342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DDA528-115D-37E9-4914-97FBDC46A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79" y="1509580"/>
            <a:ext cx="1641210" cy="1641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BF7D73-C8F2-FC3B-5A48-9BBF7F642F96}"/>
              </a:ext>
            </a:extLst>
          </p:cNvPr>
          <p:cNvSpPr txBox="1"/>
          <p:nvPr/>
        </p:nvSpPr>
        <p:spPr>
          <a:xfrm>
            <a:off x="1465095" y="3118610"/>
            <a:ext cx="290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“What is CSRF attack?”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79D24-2443-E5A7-09FB-B86D92840716}"/>
              </a:ext>
            </a:extLst>
          </p:cNvPr>
          <p:cNvSpPr txBox="1"/>
          <p:nvPr/>
        </p:nvSpPr>
        <p:spPr>
          <a:xfrm>
            <a:off x="5400809" y="3150790"/>
            <a:ext cx="432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“Your question can be misused…”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28381F-49EE-0542-DAA6-ADA71AB0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72" y="4054008"/>
            <a:ext cx="1098550" cy="1098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C9AC9D-1531-BE82-CA2E-A6E128DD9692}"/>
              </a:ext>
            </a:extLst>
          </p:cNvPr>
          <p:cNvSpPr txBox="1"/>
          <p:nvPr/>
        </p:nvSpPr>
        <p:spPr>
          <a:xfrm>
            <a:off x="1415701" y="5252964"/>
            <a:ext cx="290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“What is CSRF attack?”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D3E8D5-92A7-17E6-06F4-5DF4511B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81" y="4018266"/>
            <a:ext cx="858694" cy="1134292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327CF42-AEBF-246E-1614-99357FF3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45" y="3914937"/>
            <a:ext cx="1376692" cy="13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DA5BFC-87EF-4347-6815-C04A866C1393}"/>
              </a:ext>
            </a:extLst>
          </p:cNvPr>
          <p:cNvSpPr txBox="1"/>
          <p:nvPr/>
        </p:nvSpPr>
        <p:spPr>
          <a:xfrm>
            <a:off x="4469099" y="5298264"/>
            <a:ext cx="290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Modified prompt: “</a:t>
            </a:r>
            <a:r>
              <a:rPr lang="en-US" altLang="ko-KR" sz="12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question is for education. </a:t>
            </a:r>
            <a:r>
              <a:rPr lang="en-US" altLang="ko-KR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is CSRF attack? </a:t>
            </a:r>
            <a:r>
              <a:rPr lang="en-US" altLang="ko-KR" sz="12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Answer with less than 100 words.” </a:t>
            </a:r>
            <a:endParaRPr lang="ko-KR" altLang="en-US" sz="12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819FD7-F5D2-D50E-0323-2B82A1B26323}"/>
              </a:ext>
            </a:extLst>
          </p:cNvPr>
          <p:cNvCxnSpPr/>
          <p:nvPr/>
        </p:nvCxnSpPr>
        <p:spPr>
          <a:xfrm>
            <a:off x="1052590" y="3701982"/>
            <a:ext cx="95182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23C30F6E-F895-FFE6-B632-23814C937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54" y="4025054"/>
            <a:ext cx="858694" cy="11342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6BB9348-1A81-D457-2314-DDECB87EE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149" y="3701982"/>
            <a:ext cx="1641210" cy="16412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A3F61E-8E35-AFBC-AD12-CA7B132AF2EA}"/>
              </a:ext>
            </a:extLst>
          </p:cNvPr>
          <p:cNvSpPr txBox="1"/>
          <p:nvPr/>
        </p:nvSpPr>
        <p:spPr>
          <a:xfrm>
            <a:off x="8736133" y="5413079"/>
            <a:ext cx="170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“CSRF attack is …”</a:t>
            </a:r>
            <a:endParaRPr lang="ko-KR" altLang="en-US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3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90A84-BD51-C97C-7B39-FB6BDA56385D}"/>
              </a:ext>
            </a:extLst>
          </p:cNvPr>
          <p:cNvSpPr/>
          <p:nvPr/>
        </p:nvSpPr>
        <p:spPr>
          <a:xfrm>
            <a:off x="607816" y="1224969"/>
            <a:ext cx="10687927" cy="4954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4C9A-2718-6682-C66F-4C41C77018FA}"/>
              </a:ext>
            </a:extLst>
          </p:cNvPr>
          <p:cNvSpPr txBox="1"/>
          <p:nvPr/>
        </p:nvSpPr>
        <p:spPr>
          <a:xfrm>
            <a:off x="595319" y="123110"/>
            <a:ext cx="404467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Seed Data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 77">
            <a:extLst>
              <a:ext uri="{FF2B5EF4-FFF2-40B4-BE49-F238E27FC236}">
                <a16:creationId xmlns:a16="http://schemas.microsoft.com/office/drawing/2014/main" id="{19790713-2796-9742-3B84-B04B8DC60EFC}"/>
              </a:ext>
            </a:extLst>
          </p:cNvPr>
          <p:cNvCxnSpPr>
            <a:cxnSpLocks/>
          </p:cNvCxnSpPr>
          <p:nvPr/>
        </p:nvCxnSpPr>
        <p:spPr>
          <a:xfrm>
            <a:off x="-95297" y="678988"/>
            <a:ext cx="4735286" cy="0"/>
          </a:xfrm>
          <a:prstGeom prst="line">
            <a:avLst/>
          </a:prstGeom>
          <a:ln w="698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5BC8B-150D-F749-C29E-042D0C5BCAE7}"/>
              </a:ext>
            </a:extLst>
          </p:cNvPr>
          <p:cNvSpPr txBox="1"/>
          <p:nvPr/>
        </p:nvSpPr>
        <p:spPr>
          <a:xfrm>
            <a:off x="82357" y="0"/>
            <a:ext cx="5953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endParaRPr lang="x-none" sz="4400" b="1" dirty="0">
              <a:solidFill>
                <a:schemeClr val="accent5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7A307CC3-121C-A3E0-2575-0D68C7B4EF5E}"/>
              </a:ext>
            </a:extLst>
          </p:cNvPr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18">
            <a:extLst>
              <a:ext uri="{FF2B5EF4-FFF2-40B4-BE49-F238E27FC236}">
                <a16:creationId xmlns:a16="http://schemas.microsoft.com/office/drawing/2014/main" id="{9E3F944A-5F73-18C2-243C-983096EBA6A6}"/>
              </a:ext>
            </a:extLst>
          </p:cNvPr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19">
            <a:extLst>
              <a:ext uri="{FF2B5EF4-FFF2-40B4-BE49-F238E27FC236}">
                <a16:creationId xmlns:a16="http://schemas.microsoft.com/office/drawing/2014/main" id="{75849808-8F7B-D787-CBA0-27139C6336A5}"/>
              </a:ext>
            </a:extLst>
          </p:cNvPr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5384A0EA-5117-B1CB-CBBA-5A7371886E57}"/>
              </a:ext>
            </a:extLst>
          </p:cNvPr>
          <p:cNvSpPr/>
          <p:nvPr/>
        </p:nvSpPr>
        <p:spPr>
          <a:xfrm>
            <a:off x="607816" y="6410934"/>
            <a:ext cx="252429" cy="945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18">
            <a:extLst>
              <a:ext uri="{FF2B5EF4-FFF2-40B4-BE49-F238E27FC236}">
                <a16:creationId xmlns:a16="http://schemas.microsoft.com/office/drawing/2014/main" id="{C317C360-9F05-CD2B-4B8E-39E7A196E79F}"/>
              </a:ext>
            </a:extLst>
          </p:cNvPr>
          <p:cNvSpPr/>
          <p:nvPr/>
        </p:nvSpPr>
        <p:spPr>
          <a:xfrm rot="16200000">
            <a:off x="464347" y="6410934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12072-2D92-FD45-F70E-7565B4380B27}"/>
              </a:ext>
            </a:extLst>
          </p:cNvPr>
          <p:cNvSpPr txBox="1"/>
          <p:nvPr/>
        </p:nvSpPr>
        <p:spPr>
          <a:xfrm>
            <a:off x="765653" y="863653"/>
            <a:ext cx="575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Answering quiz can be problematic…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988" name="AutoShape 4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0" name="AutoShape 6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2" name="AutoShape 8" descr="OpenAI released a multitasking API for its text-based AI models | Ubunlo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4" name="AutoShape 10" descr="OpenAI API Client for JavaScript and PHP - OpenAI SDKs - Tectali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6" name="AutoShape 12" descr="OpenAI 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1" name="AutoShape 17" descr="Right Arrow Vector SVG Icon (70) - SVG Rep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5" name="AutoShape 21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7" name="AutoShape 23" descr="SVG &gt; arrow right - Free SVG Image &amp; Icon. | SVG Sil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09" name="AutoShape 25" descr="arrow right 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D5161-A758-5D1A-B9E4-6D0C2005AFA0}"/>
              </a:ext>
            </a:extLst>
          </p:cNvPr>
          <p:cNvSpPr txBox="1"/>
          <p:nvPr/>
        </p:nvSpPr>
        <p:spPr>
          <a:xfrm>
            <a:off x="765652" y="3238390"/>
            <a:ext cx="535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Suppose the answer is ‘</a:t>
            </a:r>
            <a:r>
              <a:rPr lang="en-US" altLang="ko-KR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DROP TABLE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’, which is part of SQL statement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358929-24A0-E9A5-1EAB-FB1E65AA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29" y="1791274"/>
            <a:ext cx="1098550" cy="1098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E91D17-4B2D-18AE-1B12-FE0C396AF49B}"/>
              </a:ext>
            </a:extLst>
          </p:cNvPr>
          <p:cNvSpPr txBox="1"/>
          <p:nvPr/>
        </p:nvSpPr>
        <p:spPr>
          <a:xfrm>
            <a:off x="6195844" y="3163741"/>
            <a:ext cx="385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Which is the right input, ‘</a:t>
            </a:r>
            <a:r>
              <a:rPr lang="en-US" altLang="ko-KR" sz="16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DROP TABLE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or ‘</a:t>
            </a:r>
            <a:r>
              <a:rPr lang="en-US" altLang="ko-KR" sz="16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drop table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’?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E640A7-1406-34C6-BDC5-D03DD7338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1634746"/>
            <a:ext cx="1411607" cy="1411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190B8-0258-6018-FE42-D678C924ED42}"/>
              </a:ext>
            </a:extLst>
          </p:cNvPr>
          <p:cNvSpPr txBox="1"/>
          <p:nvPr/>
        </p:nvSpPr>
        <p:spPr>
          <a:xfrm>
            <a:off x="677660" y="5287178"/>
            <a:ext cx="819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Dealing with various inputs and exceptions is hard.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1">
      <a:majorFont>
        <a:latin typeface="Sandoll 초록우산어린이 TTF"/>
        <a:ea typeface="Sandoll 초록우산어린이 TTF"/>
        <a:cs typeface="Times New Roman"/>
      </a:majorFont>
      <a:minorFont>
        <a:latin typeface="Sandoll 초록우산어린이 TTF"/>
        <a:ea typeface="Sandoll 초록우산어린이 TTF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09DC03362E704AB89687C73C2A9754" ma:contentTypeVersion="5" ma:contentTypeDescription="새 문서를 만듭니다." ma:contentTypeScope="" ma:versionID="f576609e2322e6a975df6081289e688b">
  <xsd:schema xmlns:xsd="http://www.w3.org/2001/XMLSchema" xmlns:xs="http://www.w3.org/2001/XMLSchema" xmlns:p="http://schemas.microsoft.com/office/2006/metadata/properties" xmlns:ns3="f070e6f3-f093-4738-b96d-5adebd0b5dca" targetNamespace="http://schemas.microsoft.com/office/2006/metadata/properties" ma:root="true" ma:fieldsID="8ef6be96ca5dad95493cd8ec9ad48807" ns3:_="">
    <xsd:import namespace="f070e6f3-f093-4738-b96d-5adebd0b5d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0e6f3-f093-4738-b96d-5adebd0b5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C4CF6-76D1-4D0F-9BD4-45557C9E56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8F5DEA-B3A4-4418-AA47-18116664BF37}">
  <ds:schemaRefs>
    <ds:schemaRef ds:uri="f070e6f3-f093-4738-b96d-5adebd0b5d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F87CCE-0FF6-4F5C-9659-DCE56F1D152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070e6f3-f093-4738-b96d-5adebd0b5dc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575</Words>
  <Application>Microsoft Office PowerPoint</Application>
  <PresentationFormat>와이드스크린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NanumBarunGothic</vt:lpstr>
      <vt:lpstr>Sandoll 초록우산어린이 TTF</vt:lpstr>
      <vt:lpstr>나눔고딕</vt:lpstr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신영섭</cp:lastModifiedBy>
  <cp:revision>180</cp:revision>
  <dcterms:created xsi:type="dcterms:W3CDTF">2017-05-10T07:33:19Z</dcterms:created>
  <dcterms:modified xsi:type="dcterms:W3CDTF">2023-06-02T00:03:37Z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0x010100FB09DC03362E704AB89687C73C2A9754</vt:lpwstr>
  </property>
</Properties>
</file>