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8"/>
  </p:notesMasterIdLst>
  <p:sldIdLst>
    <p:sldId id="256" r:id="rId2"/>
    <p:sldId id="320" r:id="rId3"/>
    <p:sldId id="322" r:id="rId4"/>
    <p:sldId id="325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pPr/>
              <a:t>29/06/2019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89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303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510719" y="3363686"/>
            <a:ext cx="693372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 smtClean="0"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latin typeface="Trebuchet MS" panose="020B0603020202020204" pitchFamily="34" charset="0"/>
              </a:rPr>
            </a:br>
            <a:r>
              <a:rPr lang="pt-BR" altLang="pt-BR" sz="4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The Dipsy Adventures</a:t>
            </a:r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4043968" y="6075421"/>
            <a:ext cx="3311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Francisco Tailor Veloso Nobre Junior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364377"/>
            <a:ext cx="6163491" cy="295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Conscientizar as pessoas do consumo exagerado da carne, com isso:</a:t>
            </a:r>
          </a:p>
          <a:p>
            <a:pPr>
              <a:buNone/>
            </a:pPr>
            <a:r>
              <a:rPr lang="pt-BR" dirty="0" smtClean="0"/>
              <a:t>-Diminuir a taxa gasta em carne no Brasil;</a:t>
            </a:r>
          </a:p>
          <a:p>
            <a:pPr>
              <a:buNone/>
            </a:pPr>
            <a:r>
              <a:rPr lang="pt-BR" dirty="0" smtClean="0"/>
              <a:t>-Levar um assunto difícil de ser comentado em um ambiente mais “divertido”.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smtClean="0">
                <a:solidFill>
                  <a:srgbClr val="8DC641"/>
                </a:solidFill>
              </a:rPr>
              <a:t>campus </a:t>
            </a:r>
            <a:r>
              <a:rPr lang="pt-BR" dirty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Por quê?</a:t>
            </a:r>
            <a:endParaRPr lang="pt-BR" altLang="pt-BR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CLIENTE\Downloads\consumo-carne-bov-2018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265" y="2155370"/>
            <a:ext cx="4800735" cy="3357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smtClean="0">
                <a:solidFill>
                  <a:srgbClr val="8DC641"/>
                </a:solidFill>
              </a:rPr>
              <a:t>campus </a:t>
            </a:r>
            <a:r>
              <a:rPr lang="pt-BR" dirty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pic>
        <p:nvPicPr>
          <p:cNvPr id="2051" name="Picture 3" descr="C:\Users\CLIENTE\Downloads\Tcc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65481" y="2377796"/>
            <a:ext cx="7412038" cy="360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smtClean="0">
                <a:solidFill>
                  <a:srgbClr val="8DC641"/>
                </a:solidFill>
              </a:rPr>
              <a:t>campus </a:t>
            </a:r>
            <a:r>
              <a:rPr lang="pt-BR" dirty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Inclua aqui o Diagrama Entidade Relacionamento</a:t>
            </a: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515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smtClean="0">
                <a:solidFill>
                  <a:srgbClr val="8DC641"/>
                </a:solidFill>
              </a:rPr>
              <a:t>campus </a:t>
            </a:r>
            <a:r>
              <a:rPr lang="pt-BR" dirty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Interface do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https://</a:t>
            </a:r>
            <a:r>
              <a:rPr lang="pt-BR" sz="3000" dirty="0" smtClean="0"/>
              <a:t>github.com/FranciscoVeloso17/ProjetoTCCPig-A/blob/master/JogoTCC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xmlns="" val="38354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smtClean="0">
                <a:solidFill>
                  <a:srgbClr val="8DC641"/>
                </a:solidFill>
              </a:rPr>
              <a:t>campus </a:t>
            </a:r>
            <a:r>
              <a:rPr lang="pt-BR" dirty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latin typeface="Trebuchet MS" panose="020B0603020202020204" pitchFamily="34" charset="0"/>
              </a:rPr>
              <a:t/>
            </a:r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OBRIGADO</a:t>
            </a:r>
            <a:endParaRPr lang="pt-BR" altLang="pt-BR" sz="5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Perguntas</a:t>
            </a:r>
          </a:p>
          <a:p>
            <a:pPr algn="ctr"/>
            <a:r>
              <a:rPr lang="pt-BR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053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96</Words>
  <Application>Microsoft Office PowerPoint</Application>
  <PresentationFormat>Personalizar</PresentationFormat>
  <Paragraphs>29</Paragraphs>
  <Slides>6</Slides>
  <Notes>5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CLIENTE</cp:lastModifiedBy>
  <cp:revision>103</cp:revision>
  <dcterms:created xsi:type="dcterms:W3CDTF">2015-05-22T17:18:56Z</dcterms:created>
  <dcterms:modified xsi:type="dcterms:W3CDTF">2019-06-29T12:29:48Z</dcterms:modified>
</cp:coreProperties>
</file>