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4"/>
    <p:sldMasterId id="2147483958" r:id="rId5"/>
  </p:sldMasterIdLst>
  <p:notesMasterIdLst>
    <p:notesMasterId r:id="rId7"/>
  </p:notesMasterIdLst>
  <p:handoutMasterIdLst>
    <p:handoutMasterId r:id="rId8"/>
  </p:handoutMasterIdLst>
  <p:sldIdLst>
    <p:sldId id="458" r:id="rId6"/>
  </p:sldIdLst>
  <p:sldSz cx="12188825" cy="6858000"/>
  <p:notesSz cx="6858000" cy="9144000"/>
  <p:defaultTextStyle>
    <a:defPPr>
      <a:defRPr lang="en-US"/>
    </a:defPPr>
    <a:lvl1pPr marL="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60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521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822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3043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803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pos="239" userDrawn="1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orient="horz" pos="4189">
          <p15:clr>
            <a:srgbClr val="A4A3A4"/>
          </p15:clr>
        </p15:guide>
        <p15:guide id="10" pos="74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63F"/>
    <a:srgbClr val="80B737"/>
    <a:srgbClr val="FF0066"/>
    <a:srgbClr val="324715"/>
    <a:srgbClr val="9EA2A2"/>
    <a:srgbClr val="FFFFFF"/>
    <a:srgbClr val="0186FF"/>
    <a:srgbClr val="2999FF"/>
    <a:srgbClr val="0D0D0D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6" y="216"/>
      </p:cViewPr>
      <p:guideLst>
        <p:guide orient="horz" pos="4080"/>
        <p:guide pos="239"/>
        <p:guide orient="horz" pos="864"/>
        <p:guide orient="horz" pos="4189"/>
        <p:guide pos="74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Chen" userId="6f80615f-1d46-40e4-9e46-b3c9f7892a7d" providerId="ADAL" clId="{C8F5E140-F1A6-4237-9BCB-6667C9F2F2A4}"/>
    <pc:docChg chg="modSld">
      <pc:chgData name="Julie Chen" userId="6f80615f-1d46-40e4-9e46-b3c9f7892a7d" providerId="ADAL" clId="{C8F5E140-F1A6-4237-9BCB-6667C9F2F2A4}" dt="2018-11-29T00:10:25.730" v="5" actId="20577"/>
      <pc:docMkLst>
        <pc:docMk/>
      </pc:docMkLst>
      <pc:sldChg chg="modSp">
        <pc:chgData name="Julie Chen" userId="6f80615f-1d46-40e4-9e46-b3c9f7892a7d" providerId="ADAL" clId="{C8F5E140-F1A6-4237-9BCB-6667C9F2F2A4}" dt="2018-11-29T00:10:25.730" v="5" actId="20577"/>
        <pc:sldMkLst>
          <pc:docMk/>
          <pc:sldMk cId="1734044735" sldId="458"/>
        </pc:sldMkLst>
        <pc:spChg chg="mod">
          <ac:chgData name="Julie Chen" userId="6f80615f-1d46-40e4-9e46-b3c9f7892a7d" providerId="ADAL" clId="{C8F5E140-F1A6-4237-9BCB-6667C9F2F2A4}" dt="2018-11-29T00:10:23.848" v="4" actId="20577"/>
          <ac:spMkLst>
            <pc:docMk/>
            <pc:sldMk cId="1734044735" sldId="458"/>
            <ac:spMk id="6" creationId="{0D880862-4BA0-4C2D-B41C-DD9614D8D45B}"/>
          </ac:spMkLst>
        </pc:spChg>
        <pc:spChg chg="mod">
          <ac:chgData name="Julie Chen" userId="6f80615f-1d46-40e4-9e46-b3c9f7892a7d" providerId="ADAL" clId="{C8F5E140-F1A6-4237-9BCB-6667C9F2F2A4}" dt="2018-11-29T00:10:25.730" v="5" actId="20577"/>
          <ac:spMkLst>
            <pc:docMk/>
            <pc:sldMk cId="1734044735" sldId="458"/>
            <ac:spMk id="7" creationId="{A0C18357-FF56-4FF7-BA79-9150CD840A66}"/>
          </ac:spMkLst>
        </pc:spChg>
        <pc:spChg chg="mod">
          <ac:chgData name="Julie Chen" userId="6f80615f-1d46-40e4-9e46-b3c9f7892a7d" providerId="ADAL" clId="{C8F5E140-F1A6-4237-9BCB-6667C9F2F2A4}" dt="2018-11-29T00:10:16.553" v="1" actId="20577"/>
          <ac:spMkLst>
            <pc:docMk/>
            <pc:sldMk cId="1734044735" sldId="458"/>
            <ac:spMk id="11" creationId="{33624AF8-9AAD-4763-B110-FEC9D98B2B52}"/>
          </ac:spMkLst>
        </pc:spChg>
        <pc:spChg chg="mod">
          <ac:chgData name="Julie Chen" userId="6f80615f-1d46-40e4-9e46-b3c9f7892a7d" providerId="ADAL" clId="{C8F5E140-F1A6-4237-9BCB-6667C9F2F2A4}" dt="2018-11-29T00:10:18.832" v="2" actId="20577"/>
          <ac:spMkLst>
            <pc:docMk/>
            <pc:sldMk cId="1734044735" sldId="458"/>
            <ac:spMk id="13" creationId="{1DF2CADA-8932-4C97-A3C5-5018EE9D4D78}"/>
          </ac:spMkLst>
        </pc:spChg>
        <pc:spChg chg="mod">
          <ac:chgData name="Julie Chen" userId="6f80615f-1d46-40e4-9e46-b3c9f7892a7d" providerId="ADAL" clId="{C8F5E140-F1A6-4237-9BCB-6667C9F2F2A4}" dt="2018-11-29T00:10:20.120" v="3" actId="20577"/>
          <ac:spMkLst>
            <pc:docMk/>
            <pc:sldMk cId="1734044735" sldId="458"/>
            <ac:spMk id="14" creationId="{443052B3-07C8-4013-B131-9C807E584A29}"/>
          </ac:spMkLst>
        </pc:spChg>
        <pc:spChg chg="mod">
          <ac:chgData name="Julie Chen" userId="6f80615f-1d46-40e4-9e46-b3c9f7892a7d" providerId="ADAL" clId="{C8F5E140-F1A6-4237-9BCB-6667C9F2F2A4}" dt="2018-11-29T00:10:13.011" v="0" actId="20577"/>
          <ac:spMkLst>
            <pc:docMk/>
            <pc:sldMk cId="1734044735" sldId="458"/>
            <ac:spMk id="74" creationId="{03594072-99D6-4544-90AE-8CB9EBAABFCE}"/>
          </ac:spMkLst>
        </pc:spChg>
      </pc:sldChg>
    </pc:docChg>
  </pc:docChgLst>
  <pc:docChgLst>
    <pc:chgData name="Julie Chen" userId="6f80615f-1d46-40e4-9e46-b3c9f7892a7d" providerId="ADAL" clId="{9A9D11A0-5235-46E9-856E-A562A2BC3F0A}"/>
    <pc:docChg chg="delSld modSld">
      <pc:chgData name="Julie Chen" userId="6f80615f-1d46-40e4-9e46-b3c9f7892a7d" providerId="ADAL" clId="{9A9D11A0-5235-46E9-856E-A562A2BC3F0A}" dt="2018-11-29T00:04:50.449" v="3" actId="6549"/>
      <pc:docMkLst>
        <pc:docMk/>
      </pc:docMkLst>
      <pc:sldChg chg="del">
        <pc:chgData name="Julie Chen" userId="6f80615f-1d46-40e4-9e46-b3c9f7892a7d" providerId="ADAL" clId="{9A9D11A0-5235-46E9-856E-A562A2BC3F0A}" dt="2018-11-29T00:04:38.248" v="0" actId="2696"/>
        <pc:sldMkLst>
          <pc:docMk/>
          <pc:sldMk cId="1988299238" sldId="452"/>
        </pc:sldMkLst>
      </pc:sldChg>
      <pc:sldChg chg="modNotesTx">
        <pc:chgData name="Julie Chen" userId="6f80615f-1d46-40e4-9e46-b3c9f7892a7d" providerId="ADAL" clId="{9A9D11A0-5235-46E9-856E-A562A2BC3F0A}" dt="2018-11-29T00:04:50.449" v="3" actId="6549"/>
        <pc:sldMkLst>
          <pc:docMk/>
          <pc:sldMk cId="1734044735" sldId="458"/>
        </pc:sldMkLst>
      </pc:sldChg>
      <pc:sldChg chg="del">
        <pc:chgData name="Julie Chen" userId="6f80615f-1d46-40e4-9e46-b3c9f7892a7d" providerId="ADAL" clId="{9A9D11A0-5235-46E9-856E-A562A2BC3F0A}" dt="2018-11-29T00:04:38.304" v="1" actId="2696"/>
        <pc:sldMkLst>
          <pc:docMk/>
          <pc:sldMk cId="721379352" sldId="459"/>
        </pc:sldMkLst>
      </pc:sldChg>
      <pc:sldChg chg="del">
        <pc:chgData name="Julie Chen" userId="6f80615f-1d46-40e4-9e46-b3c9f7892a7d" providerId="ADAL" clId="{9A9D11A0-5235-46E9-856E-A562A2BC3F0A}" dt="2018-11-29T00:04:42.001" v="2" actId="2696"/>
        <pc:sldMkLst>
          <pc:docMk/>
          <pc:sldMk cId="1958749399" sldId="4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NetApp Logo"/>
          <p:cNvGrpSpPr>
            <a:grpSpLocks noChangeAspect="1"/>
          </p:cNvGrpSpPr>
          <p:nvPr/>
        </p:nvGrpSpPr>
        <p:grpSpPr bwMode="gray">
          <a:xfrm>
            <a:off x="6176473" y="8839201"/>
            <a:ext cx="511222" cy="136854"/>
            <a:chOff x="1841" y="1625"/>
            <a:chExt cx="3997" cy="1070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1841" y="1625"/>
              <a:ext cx="3997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gray">
            <a:xfrm>
              <a:off x="1841" y="1625"/>
              <a:ext cx="1148" cy="957"/>
            </a:xfrm>
            <a:custGeom>
              <a:avLst/>
              <a:gdLst>
                <a:gd name="T0" fmla="*/ 0 w 1148"/>
                <a:gd name="T1" fmla="*/ 0 h 957"/>
                <a:gd name="T2" fmla="*/ 0 w 1148"/>
                <a:gd name="T3" fmla="*/ 957 h 957"/>
                <a:gd name="T4" fmla="*/ 447 w 1148"/>
                <a:gd name="T5" fmla="*/ 957 h 957"/>
                <a:gd name="T6" fmla="*/ 447 w 1148"/>
                <a:gd name="T7" fmla="*/ 383 h 957"/>
                <a:gd name="T8" fmla="*/ 702 w 1148"/>
                <a:gd name="T9" fmla="*/ 383 h 957"/>
                <a:gd name="T10" fmla="*/ 702 w 1148"/>
                <a:gd name="T11" fmla="*/ 957 h 957"/>
                <a:gd name="T12" fmla="*/ 1148 w 1148"/>
                <a:gd name="T13" fmla="*/ 957 h 957"/>
                <a:gd name="T14" fmla="*/ 1148 w 1148"/>
                <a:gd name="T15" fmla="*/ 0 h 957"/>
                <a:gd name="T16" fmla="*/ 0 w 1148"/>
                <a:gd name="T17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957">
                  <a:moveTo>
                    <a:pt x="0" y="0"/>
                  </a:moveTo>
                  <a:lnTo>
                    <a:pt x="0" y="957"/>
                  </a:lnTo>
                  <a:lnTo>
                    <a:pt x="447" y="957"/>
                  </a:lnTo>
                  <a:lnTo>
                    <a:pt x="447" y="383"/>
                  </a:lnTo>
                  <a:lnTo>
                    <a:pt x="702" y="383"/>
                  </a:lnTo>
                  <a:lnTo>
                    <a:pt x="702" y="957"/>
                  </a:lnTo>
                  <a:lnTo>
                    <a:pt x="1148" y="957"/>
                  </a:lnTo>
                  <a:lnTo>
                    <a:pt x="1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gray">
            <a:xfrm>
              <a:off x="3244" y="2097"/>
              <a:ext cx="428" cy="485"/>
            </a:xfrm>
            <a:custGeom>
              <a:avLst/>
              <a:gdLst>
                <a:gd name="T0" fmla="*/ 322 w 428"/>
                <a:gd name="T1" fmla="*/ 300 h 485"/>
                <a:gd name="T2" fmla="*/ 97 w 428"/>
                <a:gd name="T3" fmla="*/ 0 h 485"/>
                <a:gd name="T4" fmla="*/ 0 w 428"/>
                <a:gd name="T5" fmla="*/ 0 h 485"/>
                <a:gd name="T6" fmla="*/ 0 w 428"/>
                <a:gd name="T7" fmla="*/ 485 h 485"/>
                <a:gd name="T8" fmla="*/ 104 w 428"/>
                <a:gd name="T9" fmla="*/ 485 h 485"/>
                <a:gd name="T10" fmla="*/ 104 w 428"/>
                <a:gd name="T11" fmla="*/ 180 h 485"/>
                <a:gd name="T12" fmla="*/ 338 w 428"/>
                <a:gd name="T13" fmla="*/ 485 h 485"/>
                <a:gd name="T14" fmla="*/ 428 w 428"/>
                <a:gd name="T15" fmla="*/ 485 h 485"/>
                <a:gd name="T16" fmla="*/ 428 w 428"/>
                <a:gd name="T17" fmla="*/ 0 h 485"/>
                <a:gd name="T18" fmla="*/ 322 w 428"/>
                <a:gd name="T19" fmla="*/ 0 h 485"/>
                <a:gd name="T20" fmla="*/ 322 w 428"/>
                <a:gd name="T21" fmla="*/ 30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485">
                  <a:moveTo>
                    <a:pt x="322" y="30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485"/>
                  </a:lnTo>
                  <a:lnTo>
                    <a:pt x="104" y="485"/>
                  </a:lnTo>
                  <a:lnTo>
                    <a:pt x="104" y="180"/>
                  </a:lnTo>
                  <a:lnTo>
                    <a:pt x="338" y="485"/>
                  </a:lnTo>
                  <a:lnTo>
                    <a:pt x="428" y="485"/>
                  </a:lnTo>
                  <a:lnTo>
                    <a:pt x="428" y="0"/>
                  </a:lnTo>
                  <a:lnTo>
                    <a:pt x="322" y="0"/>
                  </a:lnTo>
                  <a:lnTo>
                    <a:pt x="322" y="3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gray">
            <a:xfrm>
              <a:off x="3721" y="2206"/>
              <a:ext cx="362" cy="385"/>
            </a:xfrm>
            <a:custGeom>
              <a:avLst/>
              <a:gdLst>
                <a:gd name="T0" fmla="*/ 77 w 153"/>
                <a:gd name="T1" fmla="*/ 0 h 163"/>
                <a:gd name="T2" fmla="*/ 0 w 153"/>
                <a:gd name="T3" fmla="*/ 81 h 163"/>
                <a:gd name="T4" fmla="*/ 0 w 153"/>
                <a:gd name="T5" fmla="*/ 82 h 163"/>
                <a:gd name="T6" fmla="*/ 81 w 153"/>
                <a:gd name="T7" fmla="*/ 163 h 163"/>
                <a:gd name="T8" fmla="*/ 145 w 153"/>
                <a:gd name="T9" fmla="*/ 133 h 163"/>
                <a:gd name="T10" fmla="*/ 120 w 153"/>
                <a:gd name="T11" fmla="*/ 111 h 163"/>
                <a:gd name="T12" fmla="*/ 82 w 153"/>
                <a:gd name="T13" fmla="*/ 127 h 163"/>
                <a:gd name="T14" fmla="*/ 44 w 153"/>
                <a:gd name="T15" fmla="*/ 97 h 163"/>
                <a:gd name="T16" fmla="*/ 152 w 153"/>
                <a:gd name="T17" fmla="*/ 97 h 163"/>
                <a:gd name="T18" fmla="*/ 153 w 153"/>
                <a:gd name="T19" fmla="*/ 85 h 163"/>
                <a:gd name="T20" fmla="*/ 77 w 153"/>
                <a:gd name="T21" fmla="*/ 0 h 163"/>
                <a:gd name="T22" fmla="*/ 43 w 153"/>
                <a:gd name="T23" fmla="*/ 69 h 163"/>
                <a:gd name="T24" fmla="*/ 77 w 153"/>
                <a:gd name="T25" fmla="*/ 36 h 163"/>
                <a:gd name="T26" fmla="*/ 110 w 153"/>
                <a:gd name="T27" fmla="*/ 69 h 163"/>
                <a:gd name="T28" fmla="*/ 43 w 153"/>
                <a:gd name="T29" fmla="*/ 6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63">
                  <a:moveTo>
                    <a:pt x="77" y="0"/>
                  </a:moveTo>
                  <a:cubicBezTo>
                    <a:pt x="32" y="0"/>
                    <a:pt x="0" y="37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30"/>
                    <a:pt x="35" y="163"/>
                    <a:pt x="81" y="163"/>
                  </a:cubicBezTo>
                  <a:cubicBezTo>
                    <a:pt x="110" y="163"/>
                    <a:pt x="131" y="152"/>
                    <a:pt x="145" y="133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08" y="122"/>
                    <a:pt x="97" y="127"/>
                    <a:pt x="82" y="127"/>
                  </a:cubicBezTo>
                  <a:cubicBezTo>
                    <a:pt x="62" y="127"/>
                    <a:pt x="48" y="117"/>
                    <a:pt x="44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3" y="93"/>
                    <a:pt x="153" y="88"/>
                    <a:pt x="153" y="85"/>
                  </a:cubicBezTo>
                  <a:cubicBezTo>
                    <a:pt x="153" y="41"/>
                    <a:pt x="129" y="0"/>
                    <a:pt x="77" y="0"/>
                  </a:cubicBezTo>
                  <a:close/>
                  <a:moveTo>
                    <a:pt x="43" y="69"/>
                  </a:moveTo>
                  <a:cubicBezTo>
                    <a:pt x="47" y="49"/>
                    <a:pt x="59" y="36"/>
                    <a:pt x="77" y="36"/>
                  </a:cubicBezTo>
                  <a:cubicBezTo>
                    <a:pt x="96" y="36"/>
                    <a:pt x="107" y="49"/>
                    <a:pt x="110" y="69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gray">
            <a:xfrm>
              <a:off x="4104" y="2121"/>
              <a:ext cx="234" cy="468"/>
            </a:xfrm>
            <a:custGeom>
              <a:avLst/>
              <a:gdLst>
                <a:gd name="T0" fmla="*/ 63 w 99"/>
                <a:gd name="T1" fmla="*/ 0 h 198"/>
                <a:gd name="T2" fmla="*/ 18 w 99"/>
                <a:gd name="T3" fmla="*/ 0 h 198"/>
                <a:gd name="T4" fmla="*/ 18 w 99"/>
                <a:gd name="T5" fmla="*/ 39 h 198"/>
                <a:gd name="T6" fmla="*/ 0 w 99"/>
                <a:gd name="T7" fmla="*/ 39 h 198"/>
                <a:gd name="T8" fmla="*/ 0 w 99"/>
                <a:gd name="T9" fmla="*/ 77 h 198"/>
                <a:gd name="T10" fmla="*/ 18 w 99"/>
                <a:gd name="T11" fmla="*/ 77 h 198"/>
                <a:gd name="T12" fmla="*/ 18 w 99"/>
                <a:gd name="T13" fmla="*/ 151 h 198"/>
                <a:gd name="T14" fmla="*/ 64 w 99"/>
                <a:gd name="T15" fmla="*/ 198 h 198"/>
                <a:gd name="T16" fmla="*/ 99 w 99"/>
                <a:gd name="T17" fmla="*/ 189 h 198"/>
                <a:gd name="T18" fmla="*/ 99 w 99"/>
                <a:gd name="T19" fmla="*/ 153 h 198"/>
                <a:gd name="T20" fmla="*/ 77 w 99"/>
                <a:gd name="T21" fmla="*/ 159 h 198"/>
                <a:gd name="T22" fmla="*/ 63 w 99"/>
                <a:gd name="T23" fmla="*/ 144 h 198"/>
                <a:gd name="T24" fmla="*/ 63 w 99"/>
                <a:gd name="T25" fmla="*/ 77 h 198"/>
                <a:gd name="T26" fmla="*/ 99 w 99"/>
                <a:gd name="T27" fmla="*/ 77 h 198"/>
                <a:gd name="T28" fmla="*/ 99 w 99"/>
                <a:gd name="T29" fmla="*/ 39 h 198"/>
                <a:gd name="T30" fmla="*/ 63 w 99"/>
                <a:gd name="T31" fmla="*/ 39 h 198"/>
                <a:gd name="T32" fmla="*/ 63 w 99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8">
                  <a:moveTo>
                    <a:pt x="6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87"/>
                    <a:pt x="37" y="198"/>
                    <a:pt x="64" y="198"/>
                  </a:cubicBezTo>
                  <a:cubicBezTo>
                    <a:pt x="79" y="198"/>
                    <a:pt x="89" y="194"/>
                    <a:pt x="99" y="189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2" y="157"/>
                    <a:pt x="85" y="159"/>
                    <a:pt x="77" y="159"/>
                  </a:cubicBezTo>
                  <a:cubicBezTo>
                    <a:pt x="67" y="159"/>
                    <a:pt x="63" y="154"/>
                    <a:pt x="63" y="14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63" y="39"/>
                    <a:pt x="63" y="39"/>
                    <a:pt x="63" y="39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gray">
            <a:xfrm>
              <a:off x="4886" y="2206"/>
              <a:ext cx="387" cy="487"/>
            </a:xfrm>
            <a:custGeom>
              <a:avLst/>
              <a:gdLst>
                <a:gd name="T0" fmla="*/ 93 w 164"/>
                <a:gd name="T1" fmla="*/ 0 h 206"/>
                <a:gd name="T2" fmla="*/ 44 w 164"/>
                <a:gd name="T3" fmla="*/ 26 h 206"/>
                <a:gd name="T4" fmla="*/ 44 w 164"/>
                <a:gd name="T5" fmla="*/ 3 h 206"/>
                <a:gd name="T6" fmla="*/ 0 w 164"/>
                <a:gd name="T7" fmla="*/ 3 h 206"/>
                <a:gd name="T8" fmla="*/ 0 w 164"/>
                <a:gd name="T9" fmla="*/ 206 h 206"/>
                <a:gd name="T10" fmla="*/ 44 w 164"/>
                <a:gd name="T11" fmla="*/ 206 h 206"/>
                <a:gd name="T12" fmla="*/ 44 w 164"/>
                <a:gd name="T13" fmla="*/ 139 h 206"/>
                <a:gd name="T14" fmla="*/ 93 w 164"/>
                <a:gd name="T15" fmla="*/ 162 h 206"/>
                <a:gd name="T16" fmla="*/ 164 w 164"/>
                <a:gd name="T17" fmla="*/ 81 h 206"/>
                <a:gd name="T18" fmla="*/ 164 w 164"/>
                <a:gd name="T19" fmla="*/ 81 h 206"/>
                <a:gd name="T20" fmla="*/ 93 w 164"/>
                <a:gd name="T21" fmla="*/ 0 h 206"/>
                <a:gd name="T22" fmla="*/ 120 w 164"/>
                <a:gd name="T23" fmla="*/ 81 h 206"/>
                <a:gd name="T24" fmla="*/ 81 w 164"/>
                <a:gd name="T25" fmla="*/ 124 h 206"/>
                <a:gd name="T26" fmla="*/ 44 w 164"/>
                <a:gd name="T27" fmla="*/ 81 h 206"/>
                <a:gd name="T28" fmla="*/ 44 w 164"/>
                <a:gd name="T29" fmla="*/ 81 h 206"/>
                <a:gd name="T30" fmla="*/ 81 w 164"/>
                <a:gd name="T31" fmla="*/ 38 h 206"/>
                <a:gd name="T32" fmla="*/ 120 w 164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06">
                  <a:moveTo>
                    <a:pt x="93" y="0"/>
                  </a:moveTo>
                  <a:cubicBezTo>
                    <a:pt x="70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5" y="151"/>
                    <a:pt x="69" y="162"/>
                    <a:pt x="93" y="162"/>
                  </a:cubicBezTo>
                  <a:cubicBezTo>
                    <a:pt x="130" y="162"/>
                    <a:pt x="164" y="133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29"/>
                    <a:pt x="129" y="0"/>
                    <a:pt x="93" y="0"/>
                  </a:cubicBezTo>
                  <a:close/>
                  <a:moveTo>
                    <a:pt x="120" y="81"/>
                  </a:moveTo>
                  <a:cubicBezTo>
                    <a:pt x="120" y="108"/>
                    <a:pt x="102" y="124"/>
                    <a:pt x="81" y="124"/>
                  </a:cubicBezTo>
                  <a:cubicBezTo>
                    <a:pt x="61" y="124"/>
                    <a:pt x="44" y="107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55"/>
                    <a:pt x="61" y="38"/>
                    <a:pt x="81" y="38"/>
                  </a:cubicBezTo>
                  <a:cubicBezTo>
                    <a:pt x="102" y="38"/>
                    <a:pt x="120" y="55"/>
                    <a:pt x="120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gray">
            <a:xfrm>
              <a:off x="5316" y="2206"/>
              <a:ext cx="385" cy="487"/>
            </a:xfrm>
            <a:custGeom>
              <a:avLst/>
              <a:gdLst>
                <a:gd name="T0" fmla="*/ 92 w 163"/>
                <a:gd name="T1" fmla="*/ 0 h 206"/>
                <a:gd name="T2" fmla="*/ 44 w 163"/>
                <a:gd name="T3" fmla="*/ 26 h 206"/>
                <a:gd name="T4" fmla="*/ 44 w 163"/>
                <a:gd name="T5" fmla="*/ 3 h 206"/>
                <a:gd name="T6" fmla="*/ 0 w 163"/>
                <a:gd name="T7" fmla="*/ 3 h 206"/>
                <a:gd name="T8" fmla="*/ 0 w 163"/>
                <a:gd name="T9" fmla="*/ 206 h 206"/>
                <a:gd name="T10" fmla="*/ 44 w 163"/>
                <a:gd name="T11" fmla="*/ 206 h 206"/>
                <a:gd name="T12" fmla="*/ 44 w 163"/>
                <a:gd name="T13" fmla="*/ 139 h 206"/>
                <a:gd name="T14" fmla="*/ 92 w 163"/>
                <a:gd name="T15" fmla="*/ 162 h 206"/>
                <a:gd name="T16" fmla="*/ 163 w 163"/>
                <a:gd name="T17" fmla="*/ 81 h 206"/>
                <a:gd name="T18" fmla="*/ 163 w 163"/>
                <a:gd name="T19" fmla="*/ 81 h 206"/>
                <a:gd name="T20" fmla="*/ 92 w 163"/>
                <a:gd name="T21" fmla="*/ 0 h 206"/>
                <a:gd name="T22" fmla="*/ 119 w 163"/>
                <a:gd name="T23" fmla="*/ 81 h 206"/>
                <a:gd name="T24" fmla="*/ 81 w 163"/>
                <a:gd name="T25" fmla="*/ 124 h 206"/>
                <a:gd name="T26" fmla="*/ 43 w 163"/>
                <a:gd name="T27" fmla="*/ 81 h 206"/>
                <a:gd name="T28" fmla="*/ 43 w 163"/>
                <a:gd name="T29" fmla="*/ 81 h 206"/>
                <a:gd name="T30" fmla="*/ 81 w 163"/>
                <a:gd name="T31" fmla="*/ 38 h 206"/>
                <a:gd name="T32" fmla="*/ 119 w 163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206">
                  <a:moveTo>
                    <a:pt x="92" y="0"/>
                  </a:moveTo>
                  <a:cubicBezTo>
                    <a:pt x="69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4" y="151"/>
                    <a:pt x="69" y="162"/>
                    <a:pt x="92" y="162"/>
                  </a:cubicBezTo>
                  <a:cubicBezTo>
                    <a:pt x="129" y="162"/>
                    <a:pt x="163" y="133"/>
                    <a:pt x="163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29"/>
                    <a:pt x="129" y="0"/>
                    <a:pt x="92" y="0"/>
                  </a:cubicBezTo>
                  <a:close/>
                  <a:moveTo>
                    <a:pt x="119" y="81"/>
                  </a:moveTo>
                  <a:cubicBezTo>
                    <a:pt x="119" y="108"/>
                    <a:pt x="102" y="124"/>
                    <a:pt x="81" y="124"/>
                  </a:cubicBezTo>
                  <a:cubicBezTo>
                    <a:pt x="60" y="124"/>
                    <a:pt x="43" y="107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55"/>
                    <a:pt x="60" y="38"/>
                    <a:pt x="81" y="38"/>
                  </a:cubicBezTo>
                  <a:cubicBezTo>
                    <a:pt x="102" y="38"/>
                    <a:pt x="119" y="55"/>
                    <a:pt x="119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gray">
            <a:xfrm>
              <a:off x="4364" y="2097"/>
              <a:ext cx="496" cy="485"/>
            </a:xfrm>
            <a:custGeom>
              <a:avLst/>
              <a:gdLst>
                <a:gd name="T0" fmla="*/ 201 w 496"/>
                <a:gd name="T1" fmla="*/ 0 h 485"/>
                <a:gd name="T2" fmla="*/ 0 w 496"/>
                <a:gd name="T3" fmla="*/ 485 h 485"/>
                <a:gd name="T4" fmla="*/ 109 w 496"/>
                <a:gd name="T5" fmla="*/ 485 h 485"/>
                <a:gd name="T6" fmla="*/ 151 w 496"/>
                <a:gd name="T7" fmla="*/ 376 h 485"/>
                <a:gd name="T8" fmla="*/ 343 w 496"/>
                <a:gd name="T9" fmla="*/ 376 h 485"/>
                <a:gd name="T10" fmla="*/ 385 w 496"/>
                <a:gd name="T11" fmla="*/ 485 h 485"/>
                <a:gd name="T12" fmla="*/ 496 w 496"/>
                <a:gd name="T13" fmla="*/ 485 h 485"/>
                <a:gd name="T14" fmla="*/ 295 w 496"/>
                <a:gd name="T15" fmla="*/ 0 h 485"/>
                <a:gd name="T16" fmla="*/ 201 w 496"/>
                <a:gd name="T17" fmla="*/ 0 h 485"/>
                <a:gd name="T18" fmla="*/ 182 w 496"/>
                <a:gd name="T19" fmla="*/ 284 h 485"/>
                <a:gd name="T20" fmla="*/ 246 w 496"/>
                <a:gd name="T21" fmla="*/ 128 h 485"/>
                <a:gd name="T22" fmla="*/ 309 w 496"/>
                <a:gd name="T23" fmla="*/ 284 h 485"/>
                <a:gd name="T24" fmla="*/ 182 w 496"/>
                <a:gd name="T25" fmla="*/ 2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485">
                  <a:moveTo>
                    <a:pt x="201" y="0"/>
                  </a:moveTo>
                  <a:lnTo>
                    <a:pt x="0" y="485"/>
                  </a:lnTo>
                  <a:lnTo>
                    <a:pt x="109" y="485"/>
                  </a:lnTo>
                  <a:lnTo>
                    <a:pt x="151" y="376"/>
                  </a:lnTo>
                  <a:lnTo>
                    <a:pt x="343" y="376"/>
                  </a:lnTo>
                  <a:lnTo>
                    <a:pt x="385" y="485"/>
                  </a:lnTo>
                  <a:lnTo>
                    <a:pt x="496" y="485"/>
                  </a:lnTo>
                  <a:lnTo>
                    <a:pt x="295" y="0"/>
                  </a:lnTo>
                  <a:lnTo>
                    <a:pt x="201" y="0"/>
                  </a:lnTo>
                  <a:close/>
                  <a:moveTo>
                    <a:pt x="182" y="284"/>
                  </a:moveTo>
                  <a:lnTo>
                    <a:pt x="246" y="128"/>
                  </a:lnTo>
                  <a:lnTo>
                    <a:pt x="309" y="284"/>
                  </a:lnTo>
                  <a:lnTo>
                    <a:pt x="182" y="2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5" name="Freeform 13"/>
            <p:cNvSpPr>
              <a:spLocks noEditPoints="1"/>
            </p:cNvSpPr>
            <p:nvPr userDrawn="1"/>
          </p:nvSpPr>
          <p:spPr bwMode="gray">
            <a:xfrm>
              <a:off x="5758" y="2232"/>
              <a:ext cx="52" cy="71"/>
            </a:xfrm>
            <a:custGeom>
              <a:avLst/>
              <a:gdLst>
                <a:gd name="T0" fmla="*/ 19 w 22"/>
                <a:gd name="T1" fmla="*/ 15 h 30"/>
                <a:gd name="T2" fmla="*/ 22 w 22"/>
                <a:gd name="T3" fmla="*/ 9 h 30"/>
                <a:gd name="T4" fmla="*/ 19 w 22"/>
                <a:gd name="T5" fmla="*/ 3 h 30"/>
                <a:gd name="T6" fmla="*/ 11 w 22"/>
                <a:gd name="T7" fmla="*/ 0 h 30"/>
                <a:gd name="T8" fmla="*/ 0 w 22"/>
                <a:gd name="T9" fmla="*/ 0 h 30"/>
                <a:gd name="T10" fmla="*/ 0 w 22"/>
                <a:gd name="T11" fmla="*/ 30 h 30"/>
                <a:gd name="T12" fmla="*/ 4 w 22"/>
                <a:gd name="T13" fmla="*/ 30 h 30"/>
                <a:gd name="T14" fmla="*/ 4 w 22"/>
                <a:gd name="T15" fmla="*/ 17 h 30"/>
                <a:gd name="T16" fmla="*/ 9 w 22"/>
                <a:gd name="T17" fmla="*/ 17 h 30"/>
                <a:gd name="T18" fmla="*/ 17 w 22"/>
                <a:gd name="T19" fmla="*/ 30 h 30"/>
                <a:gd name="T20" fmla="*/ 22 w 22"/>
                <a:gd name="T21" fmla="*/ 30 h 30"/>
                <a:gd name="T22" fmla="*/ 14 w 22"/>
                <a:gd name="T23" fmla="*/ 17 h 30"/>
                <a:gd name="T24" fmla="*/ 19 w 22"/>
                <a:gd name="T25" fmla="*/ 15 h 30"/>
                <a:gd name="T26" fmla="*/ 9 w 22"/>
                <a:gd name="T27" fmla="*/ 14 h 30"/>
                <a:gd name="T28" fmla="*/ 4 w 22"/>
                <a:gd name="T29" fmla="*/ 14 h 30"/>
                <a:gd name="T30" fmla="*/ 4 w 22"/>
                <a:gd name="T31" fmla="*/ 4 h 30"/>
                <a:gd name="T32" fmla="*/ 10 w 22"/>
                <a:gd name="T33" fmla="*/ 4 h 30"/>
                <a:gd name="T34" fmla="*/ 13 w 22"/>
                <a:gd name="T35" fmla="*/ 4 h 30"/>
                <a:gd name="T36" fmla="*/ 15 w 22"/>
                <a:gd name="T37" fmla="*/ 5 h 30"/>
                <a:gd name="T38" fmla="*/ 16 w 22"/>
                <a:gd name="T39" fmla="*/ 6 h 30"/>
                <a:gd name="T40" fmla="*/ 17 w 22"/>
                <a:gd name="T41" fmla="*/ 9 h 30"/>
                <a:gd name="T42" fmla="*/ 16 w 22"/>
                <a:gd name="T43" fmla="*/ 12 h 30"/>
                <a:gd name="T44" fmla="*/ 15 w 22"/>
                <a:gd name="T45" fmla="*/ 13 h 30"/>
                <a:gd name="T46" fmla="*/ 12 w 22"/>
                <a:gd name="T47" fmla="*/ 14 h 30"/>
                <a:gd name="T48" fmla="*/ 9 w 22"/>
                <a:gd name="T4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30">
                  <a:moveTo>
                    <a:pt x="19" y="15"/>
                  </a:moveTo>
                  <a:cubicBezTo>
                    <a:pt x="21" y="14"/>
                    <a:pt x="22" y="12"/>
                    <a:pt x="22" y="9"/>
                  </a:cubicBezTo>
                  <a:cubicBezTo>
                    <a:pt x="22" y="6"/>
                    <a:pt x="21" y="4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8" y="16"/>
                    <a:pt x="19" y="15"/>
                  </a:cubicBezTo>
                  <a:close/>
                  <a:moveTo>
                    <a:pt x="9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4" y="13"/>
                    <a:pt x="13" y="13"/>
                    <a:pt x="12" y="14"/>
                  </a:cubicBezTo>
                  <a:cubicBezTo>
                    <a:pt x="11" y="14"/>
                    <a:pt x="10" y="14"/>
                    <a:pt x="9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6" name="Freeform 14"/>
            <p:cNvSpPr>
              <a:spLocks noEditPoints="1"/>
            </p:cNvSpPr>
            <p:nvPr userDrawn="1"/>
          </p:nvSpPr>
          <p:spPr bwMode="gray">
            <a:xfrm>
              <a:off x="5720" y="2208"/>
              <a:ext cx="120" cy="121"/>
            </a:xfrm>
            <a:custGeom>
              <a:avLst/>
              <a:gdLst>
                <a:gd name="T0" fmla="*/ 49 w 51"/>
                <a:gd name="T1" fmla="*/ 15 h 51"/>
                <a:gd name="T2" fmla="*/ 44 w 51"/>
                <a:gd name="T3" fmla="*/ 7 h 51"/>
                <a:gd name="T4" fmla="*/ 35 w 51"/>
                <a:gd name="T5" fmla="*/ 2 h 51"/>
                <a:gd name="T6" fmla="*/ 26 w 51"/>
                <a:gd name="T7" fmla="*/ 0 h 51"/>
                <a:gd name="T8" fmla="*/ 16 w 51"/>
                <a:gd name="T9" fmla="*/ 2 h 51"/>
                <a:gd name="T10" fmla="*/ 8 w 51"/>
                <a:gd name="T11" fmla="*/ 7 h 51"/>
                <a:gd name="T12" fmla="*/ 2 w 51"/>
                <a:gd name="T13" fmla="*/ 15 h 51"/>
                <a:gd name="T14" fmla="*/ 0 w 51"/>
                <a:gd name="T15" fmla="*/ 25 h 51"/>
                <a:gd name="T16" fmla="*/ 2 w 51"/>
                <a:gd name="T17" fmla="*/ 35 h 51"/>
                <a:gd name="T18" fmla="*/ 8 w 51"/>
                <a:gd name="T19" fmla="*/ 44 h 51"/>
                <a:gd name="T20" fmla="*/ 16 w 51"/>
                <a:gd name="T21" fmla="*/ 49 h 51"/>
                <a:gd name="T22" fmla="*/ 26 w 51"/>
                <a:gd name="T23" fmla="*/ 51 h 51"/>
                <a:gd name="T24" fmla="*/ 35 w 51"/>
                <a:gd name="T25" fmla="*/ 49 h 51"/>
                <a:gd name="T26" fmla="*/ 44 w 51"/>
                <a:gd name="T27" fmla="*/ 44 h 51"/>
                <a:gd name="T28" fmla="*/ 49 w 51"/>
                <a:gd name="T29" fmla="*/ 35 h 51"/>
                <a:gd name="T30" fmla="*/ 51 w 51"/>
                <a:gd name="T31" fmla="*/ 25 h 51"/>
                <a:gd name="T32" fmla="*/ 49 w 51"/>
                <a:gd name="T33" fmla="*/ 15 h 51"/>
                <a:gd name="T34" fmla="*/ 45 w 51"/>
                <a:gd name="T35" fmla="*/ 34 h 51"/>
                <a:gd name="T36" fmla="*/ 41 w 51"/>
                <a:gd name="T37" fmla="*/ 41 h 51"/>
                <a:gd name="T38" fmla="*/ 34 w 51"/>
                <a:gd name="T39" fmla="*/ 45 h 51"/>
                <a:gd name="T40" fmla="*/ 26 w 51"/>
                <a:gd name="T41" fmla="*/ 47 h 51"/>
                <a:gd name="T42" fmla="*/ 17 w 51"/>
                <a:gd name="T43" fmla="*/ 45 h 51"/>
                <a:gd name="T44" fmla="*/ 11 w 51"/>
                <a:gd name="T45" fmla="*/ 41 h 51"/>
                <a:gd name="T46" fmla="*/ 6 w 51"/>
                <a:gd name="T47" fmla="*/ 34 h 51"/>
                <a:gd name="T48" fmla="*/ 5 w 51"/>
                <a:gd name="T49" fmla="*/ 25 h 51"/>
                <a:gd name="T50" fmla="*/ 6 w 51"/>
                <a:gd name="T51" fmla="*/ 17 h 51"/>
                <a:gd name="T52" fmla="*/ 11 w 51"/>
                <a:gd name="T53" fmla="*/ 10 h 51"/>
                <a:gd name="T54" fmla="*/ 17 w 51"/>
                <a:gd name="T55" fmla="*/ 5 h 51"/>
                <a:gd name="T56" fmla="*/ 26 w 51"/>
                <a:gd name="T57" fmla="*/ 4 h 51"/>
                <a:gd name="T58" fmla="*/ 34 w 51"/>
                <a:gd name="T59" fmla="*/ 5 h 51"/>
                <a:gd name="T60" fmla="*/ 41 w 51"/>
                <a:gd name="T61" fmla="*/ 10 h 51"/>
                <a:gd name="T62" fmla="*/ 45 w 51"/>
                <a:gd name="T63" fmla="*/ 17 h 51"/>
                <a:gd name="T64" fmla="*/ 47 w 51"/>
                <a:gd name="T65" fmla="*/ 25 h 51"/>
                <a:gd name="T66" fmla="*/ 45 w 51"/>
                <a:gd name="T6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49" y="15"/>
                  </a:moveTo>
                  <a:cubicBezTo>
                    <a:pt x="48" y="12"/>
                    <a:pt x="46" y="9"/>
                    <a:pt x="44" y="7"/>
                  </a:cubicBezTo>
                  <a:cubicBezTo>
                    <a:pt x="41" y="5"/>
                    <a:pt x="39" y="3"/>
                    <a:pt x="35" y="2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2" y="0"/>
                    <a:pt x="19" y="0"/>
                    <a:pt x="16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5" y="9"/>
                    <a:pt x="3" y="12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3" y="39"/>
                    <a:pt x="5" y="41"/>
                    <a:pt x="8" y="44"/>
                  </a:cubicBezTo>
                  <a:cubicBezTo>
                    <a:pt x="10" y="46"/>
                    <a:pt x="13" y="48"/>
                    <a:pt x="16" y="49"/>
                  </a:cubicBezTo>
                  <a:cubicBezTo>
                    <a:pt x="19" y="50"/>
                    <a:pt x="22" y="51"/>
                    <a:pt x="26" y="51"/>
                  </a:cubicBezTo>
                  <a:cubicBezTo>
                    <a:pt x="29" y="51"/>
                    <a:pt x="32" y="50"/>
                    <a:pt x="35" y="49"/>
                  </a:cubicBezTo>
                  <a:cubicBezTo>
                    <a:pt x="39" y="48"/>
                    <a:pt x="41" y="46"/>
                    <a:pt x="44" y="44"/>
                  </a:cubicBezTo>
                  <a:cubicBezTo>
                    <a:pt x="46" y="41"/>
                    <a:pt x="48" y="39"/>
                    <a:pt x="49" y="35"/>
                  </a:cubicBezTo>
                  <a:cubicBezTo>
                    <a:pt x="51" y="32"/>
                    <a:pt x="51" y="29"/>
                    <a:pt x="51" y="25"/>
                  </a:cubicBezTo>
                  <a:cubicBezTo>
                    <a:pt x="51" y="22"/>
                    <a:pt x="51" y="18"/>
                    <a:pt x="49" y="15"/>
                  </a:cubicBezTo>
                  <a:close/>
                  <a:moveTo>
                    <a:pt x="45" y="34"/>
                  </a:moveTo>
                  <a:cubicBezTo>
                    <a:pt x="44" y="37"/>
                    <a:pt x="42" y="39"/>
                    <a:pt x="41" y="41"/>
                  </a:cubicBezTo>
                  <a:cubicBezTo>
                    <a:pt x="39" y="43"/>
                    <a:pt x="36" y="44"/>
                    <a:pt x="34" y="45"/>
                  </a:cubicBezTo>
                  <a:cubicBezTo>
                    <a:pt x="31" y="47"/>
                    <a:pt x="29" y="47"/>
                    <a:pt x="26" y="47"/>
                  </a:cubicBezTo>
                  <a:cubicBezTo>
                    <a:pt x="23" y="47"/>
                    <a:pt x="20" y="47"/>
                    <a:pt x="17" y="45"/>
                  </a:cubicBezTo>
                  <a:cubicBezTo>
                    <a:pt x="15" y="44"/>
                    <a:pt x="12" y="43"/>
                    <a:pt x="11" y="41"/>
                  </a:cubicBezTo>
                  <a:cubicBezTo>
                    <a:pt x="9" y="39"/>
                    <a:pt x="7" y="37"/>
                    <a:pt x="6" y="34"/>
                  </a:cubicBezTo>
                  <a:cubicBezTo>
                    <a:pt x="5" y="31"/>
                    <a:pt x="5" y="28"/>
                    <a:pt x="5" y="25"/>
                  </a:cubicBezTo>
                  <a:cubicBezTo>
                    <a:pt x="5" y="22"/>
                    <a:pt x="5" y="19"/>
                    <a:pt x="6" y="17"/>
                  </a:cubicBezTo>
                  <a:cubicBezTo>
                    <a:pt x="7" y="14"/>
                    <a:pt x="9" y="12"/>
                    <a:pt x="11" y="10"/>
                  </a:cubicBezTo>
                  <a:cubicBezTo>
                    <a:pt x="12" y="8"/>
                    <a:pt x="15" y="6"/>
                    <a:pt x="17" y="5"/>
                  </a:cubicBezTo>
                  <a:cubicBezTo>
                    <a:pt x="20" y="4"/>
                    <a:pt x="23" y="4"/>
                    <a:pt x="26" y="4"/>
                  </a:cubicBezTo>
                  <a:cubicBezTo>
                    <a:pt x="29" y="4"/>
                    <a:pt x="31" y="4"/>
                    <a:pt x="34" y="5"/>
                  </a:cubicBezTo>
                  <a:cubicBezTo>
                    <a:pt x="36" y="6"/>
                    <a:pt x="39" y="8"/>
                    <a:pt x="41" y="10"/>
                  </a:cubicBezTo>
                  <a:cubicBezTo>
                    <a:pt x="42" y="12"/>
                    <a:pt x="44" y="14"/>
                    <a:pt x="45" y="17"/>
                  </a:cubicBezTo>
                  <a:cubicBezTo>
                    <a:pt x="46" y="19"/>
                    <a:pt x="47" y="22"/>
                    <a:pt x="47" y="25"/>
                  </a:cubicBezTo>
                  <a:cubicBezTo>
                    <a:pt x="47" y="28"/>
                    <a:pt x="46" y="31"/>
                    <a:pt x="45" y="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2015 NetApp, Inc. All rights reserved. NetApp Proprietary – Limited Use Only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279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2587" y="4343400"/>
            <a:ext cx="6092825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2" name="NetApp Logo"/>
          <p:cNvGrpSpPr>
            <a:grpSpLocks noChangeAspect="1"/>
          </p:cNvGrpSpPr>
          <p:nvPr/>
        </p:nvGrpSpPr>
        <p:grpSpPr bwMode="gray">
          <a:xfrm>
            <a:off x="6176473" y="8839201"/>
            <a:ext cx="511222" cy="136854"/>
            <a:chOff x="1841" y="1625"/>
            <a:chExt cx="3997" cy="1070"/>
          </a:xfrm>
        </p:grpSpPr>
        <p:sp>
          <p:nvSpPr>
            <p:cNvPr id="23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1841" y="1625"/>
              <a:ext cx="3997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gray">
            <a:xfrm>
              <a:off x="1841" y="1625"/>
              <a:ext cx="1148" cy="957"/>
            </a:xfrm>
            <a:custGeom>
              <a:avLst/>
              <a:gdLst>
                <a:gd name="T0" fmla="*/ 0 w 1148"/>
                <a:gd name="T1" fmla="*/ 0 h 957"/>
                <a:gd name="T2" fmla="*/ 0 w 1148"/>
                <a:gd name="T3" fmla="*/ 957 h 957"/>
                <a:gd name="T4" fmla="*/ 447 w 1148"/>
                <a:gd name="T5" fmla="*/ 957 h 957"/>
                <a:gd name="T6" fmla="*/ 447 w 1148"/>
                <a:gd name="T7" fmla="*/ 383 h 957"/>
                <a:gd name="T8" fmla="*/ 702 w 1148"/>
                <a:gd name="T9" fmla="*/ 383 h 957"/>
                <a:gd name="T10" fmla="*/ 702 w 1148"/>
                <a:gd name="T11" fmla="*/ 957 h 957"/>
                <a:gd name="T12" fmla="*/ 1148 w 1148"/>
                <a:gd name="T13" fmla="*/ 957 h 957"/>
                <a:gd name="T14" fmla="*/ 1148 w 1148"/>
                <a:gd name="T15" fmla="*/ 0 h 957"/>
                <a:gd name="T16" fmla="*/ 0 w 1148"/>
                <a:gd name="T17" fmla="*/ 0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8" h="957">
                  <a:moveTo>
                    <a:pt x="0" y="0"/>
                  </a:moveTo>
                  <a:lnTo>
                    <a:pt x="0" y="957"/>
                  </a:lnTo>
                  <a:lnTo>
                    <a:pt x="447" y="957"/>
                  </a:lnTo>
                  <a:lnTo>
                    <a:pt x="447" y="383"/>
                  </a:lnTo>
                  <a:lnTo>
                    <a:pt x="702" y="383"/>
                  </a:lnTo>
                  <a:lnTo>
                    <a:pt x="702" y="957"/>
                  </a:lnTo>
                  <a:lnTo>
                    <a:pt x="1148" y="957"/>
                  </a:lnTo>
                  <a:lnTo>
                    <a:pt x="1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gray">
            <a:xfrm>
              <a:off x="3244" y="2097"/>
              <a:ext cx="428" cy="485"/>
            </a:xfrm>
            <a:custGeom>
              <a:avLst/>
              <a:gdLst>
                <a:gd name="T0" fmla="*/ 322 w 428"/>
                <a:gd name="T1" fmla="*/ 300 h 485"/>
                <a:gd name="T2" fmla="*/ 97 w 428"/>
                <a:gd name="T3" fmla="*/ 0 h 485"/>
                <a:gd name="T4" fmla="*/ 0 w 428"/>
                <a:gd name="T5" fmla="*/ 0 h 485"/>
                <a:gd name="T6" fmla="*/ 0 w 428"/>
                <a:gd name="T7" fmla="*/ 485 h 485"/>
                <a:gd name="T8" fmla="*/ 104 w 428"/>
                <a:gd name="T9" fmla="*/ 485 h 485"/>
                <a:gd name="T10" fmla="*/ 104 w 428"/>
                <a:gd name="T11" fmla="*/ 180 h 485"/>
                <a:gd name="T12" fmla="*/ 338 w 428"/>
                <a:gd name="T13" fmla="*/ 485 h 485"/>
                <a:gd name="T14" fmla="*/ 428 w 428"/>
                <a:gd name="T15" fmla="*/ 485 h 485"/>
                <a:gd name="T16" fmla="*/ 428 w 428"/>
                <a:gd name="T17" fmla="*/ 0 h 485"/>
                <a:gd name="T18" fmla="*/ 322 w 428"/>
                <a:gd name="T19" fmla="*/ 0 h 485"/>
                <a:gd name="T20" fmla="*/ 322 w 428"/>
                <a:gd name="T21" fmla="*/ 30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8" h="485">
                  <a:moveTo>
                    <a:pt x="322" y="300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485"/>
                  </a:lnTo>
                  <a:lnTo>
                    <a:pt x="104" y="485"/>
                  </a:lnTo>
                  <a:lnTo>
                    <a:pt x="104" y="180"/>
                  </a:lnTo>
                  <a:lnTo>
                    <a:pt x="338" y="485"/>
                  </a:lnTo>
                  <a:lnTo>
                    <a:pt x="428" y="485"/>
                  </a:lnTo>
                  <a:lnTo>
                    <a:pt x="428" y="0"/>
                  </a:lnTo>
                  <a:lnTo>
                    <a:pt x="322" y="0"/>
                  </a:lnTo>
                  <a:lnTo>
                    <a:pt x="322" y="3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gray">
            <a:xfrm>
              <a:off x="3721" y="2206"/>
              <a:ext cx="362" cy="385"/>
            </a:xfrm>
            <a:custGeom>
              <a:avLst/>
              <a:gdLst>
                <a:gd name="T0" fmla="*/ 77 w 153"/>
                <a:gd name="T1" fmla="*/ 0 h 163"/>
                <a:gd name="T2" fmla="*/ 0 w 153"/>
                <a:gd name="T3" fmla="*/ 81 h 163"/>
                <a:gd name="T4" fmla="*/ 0 w 153"/>
                <a:gd name="T5" fmla="*/ 82 h 163"/>
                <a:gd name="T6" fmla="*/ 81 w 153"/>
                <a:gd name="T7" fmla="*/ 163 h 163"/>
                <a:gd name="T8" fmla="*/ 145 w 153"/>
                <a:gd name="T9" fmla="*/ 133 h 163"/>
                <a:gd name="T10" fmla="*/ 120 w 153"/>
                <a:gd name="T11" fmla="*/ 111 h 163"/>
                <a:gd name="T12" fmla="*/ 82 w 153"/>
                <a:gd name="T13" fmla="*/ 127 h 163"/>
                <a:gd name="T14" fmla="*/ 44 w 153"/>
                <a:gd name="T15" fmla="*/ 97 h 163"/>
                <a:gd name="T16" fmla="*/ 152 w 153"/>
                <a:gd name="T17" fmla="*/ 97 h 163"/>
                <a:gd name="T18" fmla="*/ 153 w 153"/>
                <a:gd name="T19" fmla="*/ 85 h 163"/>
                <a:gd name="T20" fmla="*/ 77 w 153"/>
                <a:gd name="T21" fmla="*/ 0 h 163"/>
                <a:gd name="T22" fmla="*/ 43 w 153"/>
                <a:gd name="T23" fmla="*/ 69 h 163"/>
                <a:gd name="T24" fmla="*/ 77 w 153"/>
                <a:gd name="T25" fmla="*/ 36 h 163"/>
                <a:gd name="T26" fmla="*/ 110 w 153"/>
                <a:gd name="T27" fmla="*/ 69 h 163"/>
                <a:gd name="T28" fmla="*/ 43 w 153"/>
                <a:gd name="T29" fmla="*/ 6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63">
                  <a:moveTo>
                    <a:pt x="77" y="0"/>
                  </a:moveTo>
                  <a:cubicBezTo>
                    <a:pt x="32" y="0"/>
                    <a:pt x="0" y="37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30"/>
                    <a:pt x="35" y="163"/>
                    <a:pt x="81" y="163"/>
                  </a:cubicBezTo>
                  <a:cubicBezTo>
                    <a:pt x="110" y="163"/>
                    <a:pt x="131" y="152"/>
                    <a:pt x="145" y="133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08" y="122"/>
                    <a:pt x="97" y="127"/>
                    <a:pt x="82" y="127"/>
                  </a:cubicBezTo>
                  <a:cubicBezTo>
                    <a:pt x="62" y="127"/>
                    <a:pt x="48" y="117"/>
                    <a:pt x="44" y="97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53" y="93"/>
                    <a:pt x="153" y="88"/>
                    <a:pt x="153" y="85"/>
                  </a:cubicBezTo>
                  <a:cubicBezTo>
                    <a:pt x="153" y="41"/>
                    <a:pt x="129" y="0"/>
                    <a:pt x="77" y="0"/>
                  </a:cubicBezTo>
                  <a:close/>
                  <a:moveTo>
                    <a:pt x="43" y="69"/>
                  </a:moveTo>
                  <a:cubicBezTo>
                    <a:pt x="47" y="49"/>
                    <a:pt x="59" y="36"/>
                    <a:pt x="77" y="36"/>
                  </a:cubicBezTo>
                  <a:cubicBezTo>
                    <a:pt x="96" y="36"/>
                    <a:pt x="107" y="49"/>
                    <a:pt x="110" y="69"/>
                  </a:cubicBezTo>
                  <a:lnTo>
                    <a:pt x="43" y="6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gray">
            <a:xfrm>
              <a:off x="4104" y="2121"/>
              <a:ext cx="234" cy="468"/>
            </a:xfrm>
            <a:custGeom>
              <a:avLst/>
              <a:gdLst>
                <a:gd name="T0" fmla="*/ 63 w 99"/>
                <a:gd name="T1" fmla="*/ 0 h 198"/>
                <a:gd name="T2" fmla="*/ 18 w 99"/>
                <a:gd name="T3" fmla="*/ 0 h 198"/>
                <a:gd name="T4" fmla="*/ 18 w 99"/>
                <a:gd name="T5" fmla="*/ 39 h 198"/>
                <a:gd name="T6" fmla="*/ 0 w 99"/>
                <a:gd name="T7" fmla="*/ 39 h 198"/>
                <a:gd name="T8" fmla="*/ 0 w 99"/>
                <a:gd name="T9" fmla="*/ 77 h 198"/>
                <a:gd name="T10" fmla="*/ 18 w 99"/>
                <a:gd name="T11" fmla="*/ 77 h 198"/>
                <a:gd name="T12" fmla="*/ 18 w 99"/>
                <a:gd name="T13" fmla="*/ 151 h 198"/>
                <a:gd name="T14" fmla="*/ 64 w 99"/>
                <a:gd name="T15" fmla="*/ 198 h 198"/>
                <a:gd name="T16" fmla="*/ 99 w 99"/>
                <a:gd name="T17" fmla="*/ 189 h 198"/>
                <a:gd name="T18" fmla="*/ 99 w 99"/>
                <a:gd name="T19" fmla="*/ 153 h 198"/>
                <a:gd name="T20" fmla="*/ 77 w 99"/>
                <a:gd name="T21" fmla="*/ 159 h 198"/>
                <a:gd name="T22" fmla="*/ 63 w 99"/>
                <a:gd name="T23" fmla="*/ 144 h 198"/>
                <a:gd name="T24" fmla="*/ 63 w 99"/>
                <a:gd name="T25" fmla="*/ 77 h 198"/>
                <a:gd name="T26" fmla="*/ 99 w 99"/>
                <a:gd name="T27" fmla="*/ 77 h 198"/>
                <a:gd name="T28" fmla="*/ 99 w 99"/>
                <a:gd name="T29" fmla="*/ 39 h 198"/>
                <a:gd name="T30" fmla="*/ 63 w 99"/>
                <a:gd name="T31" fmla="*/ 39 h 198"/>
                <a:gd name="T32" fmla="*/ 63 w 99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198">
                  <a:moveTo>
                    <a:pt x="6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87"/>
                    <a:pt x="37" y="198"/>
                    <a:pt x="64" y="198"/>
                  </a:cubicBezTo>
                  <a:cubicBezTo>
                    <a:pt x="79" y="198"/>
                    <a:pt x="89" y="194"/>
                    <a:pt x="99" y="189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2" y="157"/>
                    <a:pt x="85" y="159"/>
                    <a:pt x="77" y="159"/>
                  </a:cubicBezTo>
                  <a:cubicBezTo>
                    <a:pt x="67" y="159"/>
                    <a:pt x="63" y="154"/>
                    <a:pt x="63" y="14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63" y="39"/>
                    <a:pt x="63" y="39"/>
                    <a:pt x="63" y="39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 userDrawn="1"/>
          </p:nvSpPr>
          <p:spPr bwMode="gray">
            <a:xfrm>
              <a:off x="4886" y="2206"/>
              <a:ext cx="387" cy="487"/>
            </a:xfrm>
            <a:custGeom>
              <a:avLst/>
              <a:gdLst>
                <a:gd name="T0" fmla="*/ 93 w 164"/>
                <a:gd name="T1" fmla="*/ 0 h 206"/>
                <a:gd name="T2" fmla="*/ 44 w 164"/>
                <a:gd name="T3" fmla="*/ 26 h 206"/>
                <a:gd name="T4" fmla="*/ 44 w 164"/>
                <a:gd name="T5" fmla="*/ 3 h 206"/>
                <a:gd name="T6" fmla="*/ 0 w 164"/>
                <a:gd name="T7" fmla="*/ 3 h 206"/>
                <a:gd name="T8" fmla="*/ 0 w 164"/>
                <a:gd name="T9" fmla="*/ 206 h 206"/>
                <a:gd name="T10" fmla="*/ 44 w 164"/>
                <a:gd name="T11" fmla="*/ 206 h 206"/>
                <a:gd name="T12" fmla="*/ 44 w 164"/>
                <a:gd name="T13" fmla="*/ 139 h 206"/>
                <a:gd name="T14" fmla="*/ 93 w 164"/>
                <a:gd name="T15" fmla="*/ 162 h 206"/>
                <a:gd name="T16" fmla="*/ 164 w 164"/>
                <a:gd name="T17" fmla="*/ 81 h 206"/>
                <a:gd name="T18" fmla="*/ 164 w 164"/>
                <a:gd name="T19" fmla="*/ 81 h 206"/>
                <a:gd name="T20" fmla="*/ 93 w 164"/>
                <a:gd name="T21" fmla="*/ 0 h 206"/>
                <a:gd name="T22" fmla="*/ 120 w 164"/>
                <a:gd name="T23" fmla="*/ 81 h 206"/>
                <a:gd name="T24" fmla="*/ 81 w 164"/>
                <a:gd name="T25" fmla="*/ 124 h 206"/>
                <a:gd name="T26" fmla="*/ 44 w 164"/>
                <a:gd name="T27" fmla="*/ 81 h 206"/>
                <a:gd name="T28" fmla="*/ 44 w 164"/>
                <a:gd name="T29" fmla="*/ 81 h 206"/>
                <a:gd name="T30" fmla="*/ 81 w 164"/>
                <a:gd name="T31" fmla="*/ 38 h 206"/>
                <a:gd name="T32" fmla="*/ 120 w 164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06">
                  <a:moveTo>
                    <a:pt x="93" y="0"/>
                  </a:moveTo>
                  <a:cubicBezTo>
                    <a:pt x="70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5" y="151"/>
                    <a:pt x="69" y="162"/>
                    <a:pt x="93" y="162"/>
                  </a:cubicBezTo>
                  <a:cubicBezTo>
                    <a:pt x="130" y="162"/>
                    <a:pt x="164" y="133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29"/>
                    <a:pt x="129" y="0"/>
                    <a:pt x="93" y="0"/>
                  </a:cubicBezTo>
                  <a:close/>
                  <a:moveTo>
                    <a:pt x="120" y="81"/>
                  </a:moveTo>
                  <a:cubicBezTo>
                    <a:pt x="120" y="108"/>
                    <a:pt x="102" y="124"/>
                    <a:pt x="81" y="124"/>
                  </a:cubicBezTo>
                  <a:cubicBezTo>
                    <a:pt x="61" y="124"/>
                    <a:pt x="44" y="107"/>
                    <a:pt x="44" y="81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55"/>
                    <a:pt x="61" y="38"/>
                    <a:pt x="81" y="38"/>
                  </a:cubicBezTo>
                  <a:cubicBezTo>
                    <a:pt x="102" y="38"/>
                    <a:pt x="120" y="55"/>
                    <a:pt x="120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gray">
            <a:xfrm>
              <a:off x="5316" y="2206"/>
              <a:ext cx="385" cy="487"/>
            </a:xfrm>
            <a:custGeom>
              <a:avLst/>
              <a:gdLst>
                <a:gd name="T0" fmla="*/ 92 w 163"/>
                <a:gd name="T1" fmla="*/ 0 h 206"/>
                <a:gd name="T2" fmla="*/ 44 w 163"/>
                <a:gd name="T3" fmla="*/ 26 h 206"/>
                <a:gd name="T4" fmla="*/ 44 w 163"/>
                <a:gd name="T5" fmla="*/ 3 h 206"/>
                <a:gd name="T6" fmla="*/ 0 w 163"/>
                <a:gd name="T7" fmla="*/ 3 h 206"/>
                <a:gd name="T8" fmla="*/ 0 w 163"/>
                <a:gd name="T9" fmla="*/ 206 h 206"/>
                <a:gd name="T10" fmla="*/ 44 w 163"/>
                <a:gd name="T11" fmla="*/ 206 h 206"/>
                <a:gd name="T12" fmla="*/ 44 w 163"/>
                <a:gd name="T13" fmla="*/ 139 h 206"/>
                <a:gd name="T14" fmla="*/ 92 w 163"/>
                <a:gd name="T15" fmla="*/ 162 h 206"/>
                <a:gd name="T16" fmla="*/ 163 w 163"/>
                <a:gd name="T17" fmla="*/ 81 h 206"/>
                <a:gd name="T18" fmla="*/ 163 w 163"/>
                <a:gd name="T19" fmla="*/ 81 h 206"/>
                <a:gd name="T20" fmla="*/ 92 w 163"/>
                <a:gd name="T21" fmla="*/ 0 h 206"/>
                <a:gd name="T22" fmla="*/ 119 w 163"/>
                <a:gd name="T23" fmla="*/ 81 h 206"/>
                <a:gd name="T24" fmla="*/ 81 w 163"/>
                <a:gd name="T25" fmla="*/ 124 h 206"/>
                <a:gd name="T26" fmla="*/ 43 w 163"/>
                <a:gd name="T27" fmla="*/ 81 h 206"/>
                <a:gd name="T28" fmla="*/ 43 w 163"/>
                <a:gd name="T29" fmla="*/ 81 h 206"/>
                <a:gd name="T30" fmla="*/ 81 w 163"/>
                <a:gd name="T31" fmla="*/ 38 h 206"/>
                <a:gd name="T32" fmla="*/ 119 w 163"/>
                <a:gd name="T33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206">
                  <a:moveTo>
                    <a:pt x="92" y="0"/>
                  </a:moveTo>
                  <a:cubicBezTo>
                    <a:pt x="69" y="0"/>
                    <a:pt x="55" y="11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44" y="139"/>
                    <a:pt x="44" y="139"/>
                    <a:pt x="44" y="139"/>
                  </a:cubicBezTo>
                  <a:cubicBezTo>
                    <a:pt x="54" y="151"/>
                    <a:pt x="69" y="162"/>
                    <a:pt x="92" y="162"/>
                  </a:cubicBezTo>
                  <a:cubicBezTo>
                    <a:pt x="129" y="162"/>
                    <a:pt x="163" y="133"/>
                    <a:pt x="163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29"/>
                    <a:pt x="129" y="0"/>
                    <a:pt x="92" y="0"/>
                  </a:cubicBezTo>
                  <a:close/>
                  <a:moveTo>
                    <a:pt x="119" y="81"/>
                  </a:moveTo>
                  <a:cubicBezTo>
                    <a:pt x="119" y="108"/>
                    <a:pt x="102" y="124"/>
                    <a:pt x="81" y="124"/>
                  </a:cubicBezTo>
                  <a:cubicBezTo>
                    <a:pt x="60" y="124"/>
                    <a:pt x="43" y="107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55"/>
                    <a:pt x="60" y="38"/>
                    <a:pt x="81" y="38"/>
                  </a:cubicBezTo>
                  <a:cubicBezTo>
                    <a:pt x="102" y="38"/>
                    <a:pt x="119" y="55"/>
                    <a:pt x="119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gray">
            <a:xfrm>
              <a:off x="4364" y="2097"/>
              <a:ext cx="496" cy="485"/>
            </a:xfrm>
            <a:custGeom>
              <a:avLst/>
              <a:gdLst>
                <a:gd name="T0" fmla="*/ 201 w 496"/>
                <a:gd name="T1" fmla="*/ 0 h 485"/>
                <a:gd name="T2" fmla="*/ 0 w 496"/>
                <a:gd name="T3" fmla="*/ 485 h 485"/>
                <a:gd name="T4" fmla="*/ 109 w 496"/>
                <a:gd name="T5" fmla="*/ 485 h 485"/>
                <a:gd name="T6" fmla="*/ 151 w 496"/>
                <a:gd name="T7" fmla="*/ 376 h 485"/>
                <a:gd name="T8" fmla="*/ 343 w 496"/>
                <a:gd name="T9" fmla="*/ 376 h 485"/>
                <a:gd name="T10" fmla="*/ 385 w 496"/>
                <a:gd name="T11" fmla="*/ 485 h 485"/>
                <a:gd name="T12" fmla="*/ 496 w 496"/>
                <a:gd name="T13" fmla="*/ 485 h 485"/>
                <a:gd name="T14" fmla="*/ 295 w 496"/>
                <a:gd name="T15" fmla="*/ 0 h 485"/>
                <a:gd name="T16" fmla="*/ 201 w 496"/>
                <a:gd name="T17" fmla="*/ 0 h 485"/>
                <a:gd name="T18" fmla="*/ 182 w 496"/>
                <a:gd name="T19" fmla="*/ 284 h 485"/>
                <a:gd name="T20" fmla="*/ 246 w 496"/>
                <a:gd name="T21" fmla="*/ 128 h 485"/>
                <a:gd name="T22" fmla="*/ 309 w 496"/>
                <a:gd name="T23" fmla="*/ 284 h 485"/>
                <a:gd name="T24" fmla="*/ 182 w 496"/>
                <a:gd name="T25" fmla="*/ 28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6" h="485">
                  <a:moveTo>
                    <a:pt x="201" y="0"/>
                  </a:moveTo>
                  <a:lnTo>
                    <a:pt x="0" y="485"/>
                  </a:lnTo>
                  <a:lnTo>
                    <a:pt x="109" y="485"/>
                  </a:lnTo>
                  <a:lnTo>
                    <a:pt x="151" y="376"/>
                  </a:lnTo>
                  <a:lnTo>
                    <a:pt x="343" y="376"/>
                  </a:lnTo>
                  <a:lnTo>
                    <a:pt x="385" y="485"/>
                  </a:lnTo>
                  <a:lnTo>
                    <a:pt x="496" y="485"/>
                  </a:lnTo>
                  <a:lnTo>
                    <a:pt x="295" y="0"/>
                  </a:lnTo>
                  <a:lnTo>
                    <a:pt x="201" y="0"/>
                  </a:lnTo>
                  <a:close/>
                  <a:moveTo>
                    <a:pt x="182" y="284"/>
                  </a:moveTo>
                  <a:lnTo>
                    <a:pt x="246" y="128"/>
                  </a:lnTo>
                  <a:lnTo>
                    <a:pt x="309" y="284"/>
                  </a:lnTo>
                  <a:lnTo>
                    <a:pt x="182" y="28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gray">
            <a:xfrm>
              <a:off x="5758" y="2232"/>
              <a:ext cx="52" cy="71"/>
            </a:xfrm>
            <a:custGeom>
              <a:avLst/>
              <a:gdLst>
                <a:gd name="T0" fmla="*/ 19 w 22"/>
                <a:gd name="T1" fmla="*/ 15 h 30"/>
                <a:gd name="T2" fmla="*/ 22 w 22"/>
                <a:gd name="T3" fmla="*/ 9 h 30"/>
                <a:gd name="T4" fmla="*/ 19 w 22"/>
                <a:gd name="T5" fmla="*/ 3 h 30"/>
                <a:gd name="T6" fmla="*/ 11 w 22"/>
                <a:gd name="T7" fmla="*/ 0 h 30"/>
                <a:gd name="T8" fmla="*/ 0 w 22"/>
                <a:gd name="T9" fmla="*/ 0 h 30"/>
                <a:gd name="T10" fmla="*/ 0 w 22"/>
                <a:gd name="T11" fmla="*/ 30 h 30"/>
                <a:gd name="T12" fmla="*/ 4 w 22"/>
                <a:gd name="T13" fmla="*/ 30 h 30"/>
                <a:gd name="T14" fmla="*/ 4 w 22"/>
                <a:gd name="T15" fmla="*/ 17 h 30"/>
                <a:gd name="T16" fmla="*/ 9 w 22"/>
                <a:gd name="T17" fmla="*/ 17 h 30"/>
                <a:gd name="T18" fmla="*/ 17 w 22"/>
                <a:gd name="T19" fmla="*/ 30 h 30"/>
                <a:gd name="T20" fmla="*/ 22 w 22"/>
                <a:gd name="T21" fmla="*/ 30 h 30"/>
                <a:gd name="T22" fmla="*/ 14 w 22"/>
                <a:gd name="T23" fmla="*/ 17 h 30"/>
                <a:gd name="T24" fmla="*/ 19 w 22"/>
                <a:gd name="T25" fmla="*/ 15 h 30"/>
                <a:gd name="T26" fmla="*/ 9 w 22"/>
                <a:gd name="T27" fmla="*/ 14 h 30"/>
                <a:gd name="T28" fmla="*/ 4 w 22"/>
                <a:gd name="T29" fmla="*/ 14 h 30"/>
                <a:gd name="T30" fmla="*/ 4 w 22"/>
                <a:gd name="T31" fmla="*/ 4 h 30"/>
                <a:gd name="T32" fmla="*/ 10 w 22"/>
                <a:gd name="T33" fmla="*/ 4 h 30"/>
                <a:gd name="T34" fmla="*/ 13 w 22"/>
                <a:gd name="T35" fmla="*/ 4 h 30"/>
                <a:gd name="T36" fmla="*/ 15 w 22"/>
                <a:gd name="T37" fmla="*/ 5 h 30"/>
                <a:gd name="T38" fmla="*/ 16 w 22"/>
                <a:gd name="T39" fmla="*/ 6 h 30"/>
                <a:gd name="T40" fmla="*/ 17 w 22"/>
                <a:gd name="T41" fmla="*/ 9 h 30"/>
                <a:gd name="T42" fmla="*/ 16 w 22"/>
                <a:gd name="T43" fmla="*/ 12 h 30"/>
                <a:gd name="T44" fmla="*/ 15 w 22"/>
                <a:gd name="T45" fmla="*/ 13 h 30"/>
                <a:gd name="T46" fmla="*/ 12 w 22"/>
                <a:gd name="T47" fmla="*/ 14 h 30"/>
                <a:gd name="T48" fmla="*/ 9 w 22"/>
                <a:gd name="T4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30">
                  <a:moveTo>
                    <a:pt x="19" y="15"/>
                  </a:moveTo>
                  <a:cubicBezTo>
                    <a:pt x="21" y="14"/>
                    <a:pt x="22" y="12"/>
                    <a:pt x="22" y="9"/>
                  </a:cubicBezTo>
                  <a:cubicBezTo>
                    <a:pt x="22" y="6"/>
                    <a:pt x="21" y="4"/>
                    <a:pt x="19" y="3"/>
                  </a:cubicBezTo>
                  <a:cubicBezTo>
                    <a:pt x="17" y="1"/>
                    <a:pt x="15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8" y="16"/>
                    <a:pt x="19" y="15"/>
                  </a:cubicBezTo>
                  <a:close/>
                  <a:moveTo>
                    <a:pt x="9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7" y="7"/>
                    <a:pt x="17" y="8"/>
                    <a:pt x="17" y="9"/>
                  </a:cubicBezTo>
                  <a:cubicBezTo>
                    <a:pt x="17" y="10"/>
                    <a:pt x="17" y="11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4" y="13"/>
                    <a:pt x="13" y="13"/>
                    <a:pt x="12" y="14"/>
                  </a:cubicBezTo>
                  <a:cubicBezTo>
                    <a:pt x="11" y="14"/>
                    <a:pt x="10" y="14"/>
                    <a:pt x="9" y="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gray">
            <a:xfrm>
              <a:off x="5720" y="2208"/>
              <a:ext cx="120" cy="121"/>
            </a:xfrm>
            <a:custGeom>
              <a:avLst/>
              <a:gdLst>
                <a:gd name="T0" fmla="*/ 49 w 51"/>
                <a:gd name="T1" fmla="*/ 15 h 51"/>
                <a:gd name="T2" fmla="*/ 44 w 51"/>
                <a:gd name="T3" fmla="*/ 7 h 51"/>
                <a:gd name="T4" fmla="*/ 35 w 51"/>
                <a:gd name="T5" fmla="*/ 2 h 51"/>
                <a:gd name="T6" fmla="*/ 26 w 51"/>
                <a:gd name="T7" fmla="*/ 0 h 51"/>
                <a:gd name="T8" fmla="*/ 16 w 51"/>
                <a:gd name="T9" fmla="*/ 2 h 51"/>
                <a:gd name="T10" fmla="*/ 8 w 51"/>
                <a:gd name="T11" fmla="*/ 7 h 51"/>
                <a:gd name="T12" fmla="*/ 2 w 51"/>
                <a:gd name="T13" fmla="*/ 15 h 51"/>
                <a:gd name="T14" fmla="*/ 0 w 51"/>
                <a:gd name="T15" fmla="*/ 25 h 51"/>
                <a:gd name="T16" fmla="*/ 2 w 51"/>
                <a:gd name="T17" fmla="*/ 35 h 51"/>
                <a:gd name="T18" fmla="*/ 8 w 51"/>
                <a:gd name="T19" fmla="*/ 44 h 51"/>
                <a:gd name="T20" fmla="*/ 16 w 51"/>
                <a:gd name="T21" fmla="*/ 49 h 51"/>
                <a:gd name="T22" fmla="*/ 26 w 51"/>
                <a:gd name="T23" fmla="*/ 51 h 51"/>
                <a:gd name="T24" fmla="*/ 35 w 51"/>
                <a:gd name="T25" fmla="*/ 49 h 51"/>
                <a:gd name="T26" fmla="*/ 44 w 51"/>
                <a:gd name="T27" fmla="*/ 44 h 51"/>
                <a:gd name="T28" fmla="*/ 49 w 51"/>
                <a:gd name="T29" fmla="*/ 35 h 51"/>
                <a:gd name="T30" fmla="*/ 51 w 51"/>
                <a:gd name="T31" fmla="*/ 25 h 51"/>
                <a:gd name="T32" fmla="*/ 49 w 51"/>
                <a:gd name="T33" fmla="*/ 15 h 51"/>
                <a:gd name="T34" fmla="*/ 45 w 51"/>
                <a:gd name="T35" fmla="*/ 34 h 51"/>
                <a:gd name="T36" fmla="*/ 41 w 51"/>
                <a:gd name="T37" fmla="*/ 41 h 51"/>
                <a:gd name="T38" fmla="*/ 34 w 51"/>
                <a:gd name="T39" fmla="*/ 45 h 51"/>
                <a:gd name="T40" fmla="*/ 26 w 51"/>
                <a:gd name="T41" fmla="*/ 47 h 51"/>
                <a:gd name="T42" fmla="*/ 17 w 51"/>
                <a:gd name="T43" fmla="*/ 45 h 51"/>
                <a:gd name="T44" fmla="*/ 11 w 51"/>
                <a:gd name="T45" fmla="*/ 41 h 51"/>
                <a:gd name="T46" fmla="*/ 6 w 51"/>
                <a:gd name="T47" fmla="*/ 34 h 51"/>
                <a:gd name="T48" fmla="*/ 5 w 51"/>
                <a:gd name="T49" fmla="*/ 25 h 51"/>
                <a:gd name="T50" fmla="*/ 6 w 51"/>
                <a:gd name="T51" fmla="*/ 17 h 51"/>
                <a:gd name="T52" fmla="*/ 11 w 51"/>
                <a:gd name="T53" fmla="*/ 10 h 51"/>
                <a:gd name="T54" fmla="*/ 17 w 51"/>
                <a:gd name="T55" fmla="*/ 5 h 51"/>
                <a:gd name="T56" fmla="*/ 26 w 51"/>
                <a:gd name="T57" fmla="*/ 4 h 51"/>
                <a:gd name="T58" fmla="*/ 34 w 51"/>
                <a:gd name="T59" fmla="*/ 5 h 51"/>
                <a:gd name="T60" fmla="*/ 41 w 51"/>
                <a:gd name="T61" fmla="*/ 10 h 51"/>
                <a:gd name="T62" fmla="*/ 45 w 51"/>
                <a:gd name="T63" fmla="*/ 17 h 51"/>
                <a:gd name="T64" fmla="*/ 47 w 51"/>
                <a:gd name="T65" fmla="*/ 25 h 51"/>
                <a:gd name="T66" fmla="*/ 45 w 51"/>
                <a:gd name="T67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49" y="15"/>
                  </a:moveTo>
                  <a:cubicBezTo>
                    <a:pt x="48" y="12"/>
                    <a:pt x="46" y="9"/>
                    <a:pt x="44" y="7"/>
                  </a:cubicBezTo>
                  <a:cubicBezTo>
                    <a:pt x="41" y="5"/>
                    <a:pt x="39" y="3"/>
                    <a:pt x="35" y="2"/>
                  </a:cubicBezTo>
                  <a:cubicBezTo>
                    <a:pt x="32" y="0"/>
                    <a:pt x="29" y="0"/>
                    <a:pt x="26" y="0"/>
                  </a:cubicBezTo>
                  <a:cubicBezTo>
                    <a:pt x="22" y="0"/>
                    <a:pt x="19" y="0"/>
                    <a:pt x="16" y="2"/>
                  </a:cubicBezTo>
                  <a:cubicBezTo>
                    <a:pt x="13" y="3"/>
                    <a:pt x="10" y="5"/>
                    <a:pt x="8" y="7"/>
                  </a:cubicBezTo>
                  <a:cubicBezTo>
                    <a:pt x="5" y="9"/>
                    <a:pt x="3" y="12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9"/>
                    <a:pt x="1" y="32"/>
                    <a:pt x="2" y="35"/>
                  </a:cubicBezTo>
                  <a:cubicBezTo>
                    <a:pt x="3" y="39"/>
                    <a:pt x="5" y="41"/>
                    <a:pt x="8" y="44"/>
                  </a:cubicBezTo>
                  <a:cubicBezTo>
                    <a:pt x="10" y="46"/>
                    <a:pt x="13" y="48"/>
                    <a:pt x="16" y="49"/>
                  </a:cubicBezTo>
                  <a:cubicBezTo>
                    <a:pt x="19" y="50"/>
                    <a:pt x="22" y="51"/>
                    <a:pt x="26" y="51"/>
                  </a:cubicBezTo>
                  <a:cubicBezTo>
                    <a:pt x="29" y="51"/>
                    <a:pt x="32" y="50"/>
                    <a:pt x="35" y="49"/>
                  </a:cubicBezTo>
                  <a:cubicBezTo>
                    <a:pt x="39" y="48"/>
                    <a:pt x="41" y="46"/>
                    <a:pt x="44" y="44"/>
                  </a:cubicBezTo>
                  <a:cubicBezTo>
                    <a:pt x="46" y="41"/>
                    <a:pt x="48" y="39"/>
                    <a:pt x="49" y="35"/>
                  </a:cubicBezTo>
                  <a:cubicBezTo>
                    <a:pt x="51" y="32"/>
                    <a:pt x="51" y="29"/>
                    <a:pt x="51" y="25"/>
                  </a:cubicBezTo>
                  <a:cubicBezTo>
                    <a:pt x="51" y="22"/>
                    <a:pt x="51" y="18"/>
                    <a:pt x="49" y="15"/>
                  </a:cubicBezTo>
                  <a:close/>
                  <a:moveTo>
                    <a:pt x="45" y="34"/>
                  </a:moveTo>
                  <a:cubicBezTo>
                    <a:pt x="44" y="37"/>
                    <a:pt x="42" y="39"/>
                    <a:pt x="41" y="41"/>
                  </a:cubicBezTo>
                  <a:cubicBezTo>
                    <a:pt x="39" y="43"/>
                    <a:pt x="36" y="44"/>
                    <a:pt x="34" y="45"/>
                  </a:cubicBezTo>
                  <a:cubicBezTo>
                    <a:pt x="31" y="47"/>
                    <a:pt x="29" y="47"/>
                    <a:pt x="26" y="47"/>
                  </a:cubicBezTo>
                  <a:cubicBezTo>
                    <a:pt x="23" y="47"/>
                    <a:pt x="20" y="47"/>
                    <a:pt x="17" y="45"/>
                  </a:cubicBezTo>
                  <a:cubicBezTo>
                    <a:pt x="15" y="44"/>
                    <a:pt x="12" y="43"/>
                    <a:pt x="11" y="41"/>
                  </a:cubicBezTo>
                  <a:cubicBezTo>
                    <a:pt x="9" y="39"/>
                    <a:pt x="7" y="37"/>
                    <a:pt x="6" y="34"/>
                  </a:cubicBezTo>
                  <a:cubicBezTo>
                    <a:pt x="5" y="31"/>
                    <a:pt x="5" y="28"/>
                    <a:pt x="5" y="25"/>
                  </a:cubicBezTo>
                  <a:cubicBezTo>
                    <a:pt x="5" y="22"/>
                    <a:pt x="5" y="19"/>
                    <a:pt x="6" y="17"/>
                  </a:cubicBezTo>
                  <a:cubicBezTo>
                    <a:pt x="7" y="14"/>
                    <a:pt x="9" y="12"/>
                    <a:pt x="11" y="10"/>
                  </a:cubicBezTo>
                  <a:cubicBezTo>
                    <a:pt x="12" y="8"/>
                    <a:pt x="15" y="6"/>
                    <a:pt x="17" y="5"/>
                  </a:cubicBezTo>
                  <a:cubicBezTo>
                    <a:pt x="20" y="4"/>
                    <a:pt x="23" y="4"/>
                    <a:pt x="26" y="4"/>
                  </a:cubicBezTo>
                  <a:cubicBezTo>
                    <a:pt x="29" y="4"/>
                    <a:pt x="31" y="4"/>
                    <a:pt x="34" y="5"/>
                  </a:cubicBezTo>
                  <a:cubicBezTo>
                    <a:pt x="36" y="6"/>
                    <a:pt x="39" y="8"/>
                    <a:pt x="41" y="10"/>
                  </a:cubicBezTo>
                  <a:cubicBezTo>
                    <a:pt x="42" y="12"/>
                    <a:pt x="44" y="14"/>
                    <a:pt x="45" y="17"/>
                  </a:cubicBezTo>
                  <a:cubicBezTo>
                    <a:pt x="46" y="19"/>
                    <a:pt x="47" y="22"/>
                    <a:pt x="47" y="25"/>
                  </a:cubicBezTo>
                  <a:cubicBezTo>
                    <a:pt x="47" y="28"/>
                    <a:pt x="46" y="31"/>
                    <a:pt x="45" y="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00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2015 NetApp, Inc. All rights reserved. NetApp Proprietary – Limited Use Only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321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915216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14401" indent="-114401" algn="l" defTabSz="915216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28804" indent="-114401" algn="l" defTabSz="915216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343205" indent="-114401" algn="l" defTabSz="915216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608" indent="-114401" algn="l" defTabSz="915216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8038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3E44BDE-2AB0-49D2-8E67-B5D3E7155170}" type="datetime8">
              <a:rPr lang="en-US" smtClean="0">
                <a:solidFill>
                  <a:prstClr val="black"/>
                </a:solidFill>
              </a:rPr>
              <a:pPr/>
              <a:t>11/28/2018 4:07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58928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88952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6416549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6416549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3215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0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" y="1"/>
            <a:ext cx="12188952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1982" y="4085413"/>
            <a:ext cx="9044796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tx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1981" y="2586360"/>
            <a:ext cx="9044797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9066" y="6275742"/>
            <a:ext cx="1316736" cy="533976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8793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1983" y="2586936"/>
            <a:ext cx="9044670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50413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963" y="232383"/>
            <a:ext cx="11658600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3" y="1733422"/>
            <a:ext cx="11658600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776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049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2963" y="1733551"/>
            <a:ext cx="11658600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2962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2963" y="1506527"/>
            <a:ext cx="11658600" cy="4706949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535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3" y="1733422"/>
            <a:ext cx="571500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/>
          </p:nvPr>
        </p:nvSpPr>
        <p:spPr>
          <a:xfrm>
            <a:off x="6206563" y="1733422"/>
            <a:ext cx="5715000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8480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3" y="1733422"/>
            <a:ext cx="374904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/>
          </p:nvPr>
        </p:nvSpPr>
        <p:spPr bwMode="gray">
          <a:xfrm>
            <a:off x="4217743" y="1733422"/>
            <a:ext cx="374904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/>
          </p:nvPr>
        </p:nvSpPr>
        <p:spPr bwMode="gray">
          <a:xfrm>
            <a:off x="8172523" y="1733422"/>
            <a:ext cx="3749040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525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/>
          </p:nvPr>
        </p:nvSpPr>
        <p:spPr bwMode="gray">
          <a:xfrm>
            <a:off x="262962" y="1733424"/>
            <a:ext cx="5715000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/>
          </p:nvPr>
        </p:nvSpPr>
        <p:spPr>
          <a:xfrm>
            <a:off x="6206563" y="1733552"/>
            <a:ext cx="5715000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262962" y="4062938"/>
            <a:ext cx="5715000" cy="2091765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/>
          </p:nvPr>
        </p:nvSpPr>
        <p:spPr>
          <a:xfrm>
            <a:off x="6206563" y="4063067"/>
            <a:ext cx="5715000" cy="2091704"/>
          </a:xfrm>
        </p:spPr>
        <p:txBody>
          <a:bodyPr lIns="9152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4074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40635" y="1733550"/>
            <a:ext cx="5680927" cy="2235708"/>
          </a:xfrm>
        </p:spPr>
        <p:txBody>
          <a:bodyPr lIns="91521" tIns="45761" rIns="91521" bIns="45761" anchor="b">
            <a:no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240635" y="4006792"/>
            <a:ext cx="5680928" cy="492443"/>
          </a:xfrm>
        </p:spPr>
        <p:txBody>
          <a:bodyPr lIns="91521" tIns="45761" rIns="91521" bIns="45761" anchor="t">
            <a:noAutofit/>
          </a:bodyPr>
          <a:lstStyle>
            <a:lvl1pPr marL="0" indent="0">
              <a:buNone/>
              <a:defRPr sz="2600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149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 bwMode="gray">
          <a:xfrm>
            <a:off x="374652" y="1733424"/>
            <a:ext cx="5569599" cy="2091765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374652" y="4121711"/>
            <a:ext cx="5569599" cy="2091764"/>
          </a:xfrm>
          <a:prstGeom prst="rect">
            <a:avLst/>
          </a:prstGeom>
          <a:solidFill>
            <a:schemeClr val="bg2">
              <a:alpha val="20000"/>
            </a:schemeClr>
          </a:solidFill>
          <a:ln w="12700">
            <a:gradFill flip="none" rotWithShape="1">
              <a:gsLst>
                <a:gs pos="100000">
                  <a:schemeClr val="bg1">
                    <a:alpha val="9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84BD00"/>
              </a:buClr>
              <a:buFont typeface="Wingdings" pitchFamily="2" charset="2"/>
              <a:buNone/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wrap="square" lIns="91521" tIns="45761" rIns="91521" bIns="45761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4" name="Content Placeholder 3"/>
          <p:cNvSpPr>
            <a:spLocks noGrp="1"/>
          </p:cNvSpPr>
          <p:nvPr>
            <p:ph sz="quarter" idx="14"/>
          </p:nvPr>
        </p:nvSpPr>
        <p:spPr>
          <a:xfrm>
            <a:off x="6206564" y="1733551"/>
            <a:ext cx="571861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" name="Content Placeholder 39"/>
          <p:cNvSpPr>
            <a:spLocks noGrp="1"/>
          </p:cNvSpPr>
          <p:nvPr>
            <p:ph sz="quarter" idx="20"/>
          </p:nvPr>
        </p:nvSpPr>
        <p:spPr bwMode="gray">
          <a:xfrm>
            <a:off x="493526" y="1852295"/>
            <a:ext cx="3354578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0022" y="1852295"/>
            <a:ext cx="1855357" cy="18553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521" tIns="45761" rIns="91521" bIns="45761" rtlCol="0" anchor="ctr">
            <a:noAutofit/>
          </a:bodyPr>
          <a:lstStyle/>
          <a:p>
            <a:pPr algn="ctr">
              <a:lnSpc>
                <a:spcPct val="85000"/>
              </a:lnSpc>
            </a:pPr>
            <a:endParaRPr lang="en-US" sz="150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4090991" y="1970499"/>
            <a:ext cx="1615517" cy="1617613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INSERT LOGO, OR USE PLACEHOLDER TO ALIGN LOGO.</a:t>
            </a:r>
          </a:p>
        </p:txBody>
      </p:sp>
      <p:sp>
        <p:nvSpPr>
          <p:cNvPr id="92" name="Content Placeholder 39"/>
          <p:cNvSpPr>
            <a:spLocks noGrp="1"/>
          </p:cNvSpPr>
          <p:nvPr>
            <p:ph sz="quarter" idx="23"/>
          </p:nvPr>
        </p:nvSpPr>
        <p:spPr bwMode="gray">
          <a:xfrm>
            <a:off x="493523" y="4240583"/>
            <a:ext cx="5331855" cy="1854020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346383" indent="-176370">
              <a:buFont typeface="Wingdings" panose="05000000000000000000" pitchFamily="2" charset="2"/>
              <a:buChar char="§"/>
              <a:defRPr sz="1200"/>
            </a:lvl3pPr>
            <a:lvl4pPr marL="516398" indent="-170014">
              <a:buFont typeface="Wingdings" panose="05000000000000000000" pitchFamily="2" charset="2"/>
              <a:buChar char="§"/>
              <a:defRPr sz="1100"/>
            </a:lvl4pPr>
            <a:lvl5pPr marL="686412" indent="-170014">
              <a:buFont typeface="Wingdings" panose="05000000000000000000" pitchFamily="2" charset="2"/>
              <a:buChar char="§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04661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88952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1" y="2586360"/>
            <a:ext cx="6344351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6344349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56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1632" userDrawn="1">
          <p15:clr>
            <a:srgbClr val="FBAE40"/>
          </p15:clr>
        </p15:guide>
        <p15:guide id="2" pos="499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76350" y="193675"/>
            <a:ext cx="9610105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2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76350" y="5174130"/>
            <a:ext cx="9610105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69615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5" y="1106418"/>
            <a:ext cx="11649456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03331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84912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426" y="566739"/>
            <a:ext cx="894397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13" y="6238647"/>
            <a:ext cx="10374996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insert source information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4256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5994" y="1187644"/>
            <a:ext cx="6276515" cy="35862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2" dirty="0">
                <a:gradFill>
                  <a:gsLst>
                    <a:gs pos="2000">
                      <a:srgbClr val="FFFFFF"/>
                    </a:gs>
                    <a:gs pos="98000">
                      <a:srgbClr val="FFFFFF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69232" y="2084192"/>
            <a:ext cx="6273277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613" y="3877276"/>
            <a:ext cx="5378705" cy="1793104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468" y="6001381"/>
            <a:ext cx="1792383" cy="386208"/>
          </a:xfrm>
          <a:prstGeom prst="rect">
            <a:avLst/>
          </a:prstGeom>
        </p:spPr>
      </p:pic>
      <p:sp>
        <p:nvSpPr>
          <p:cNvPr id="230" name="Freeform 229"/>
          <p:cNvSpPr>
            <a:spLocks/>
          </p:cNvSpPr>
          <p:nvPr userDrawn="1"/>
        </p:nvSpPr>
        <p:spPr bwMode="auto">
          <a:xfrm>
            <a:off x="10421560" y="2491274"/>
            <a:ext cx="1203811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19" tIns="44810" rIns="89619" bIns="44810" numCol="1" anchor="t" anchorCtr="0" compatLnSpc="1">
            <a:prstTxWarp prst="textNoShape">
              <a:avLst/>
            </a:prstTxWarp>
          </a:bodyPr>
          <a:lstStyle/>
          <a:p>
            <a:pPr defTabSz="914180"/>
            <a:endParaRPr lang="en-US" sz="1764" dirty="0">
              <a:solidFill>
                <a:srgbClr val="FFFFFF"/>
              </a:solidFill>
            </a:endParaRPr>
          </a:p>
        </p:txBody>
      </p:sp>
      <p:grpSp>
        <p:nvGrpSpPr>
          <p:cNvPr id="231" name="Group 230"/>
          <p:cNvGrpSpPr/>
          <p:nvPr userDrawn="1"/>
        </p:nvGrpSpPr>
        <p:grpSpPr bwMode="auto">
          <a:xfrm>
            <a:off x="6236026" y="3558671"/>
            <a:ext cx="5289273" cy="2089662"/>
            <a:chOff x="8040688" y="7151688"/>
            <a:chExt cx="6745287" cy="2663825"/>
          </a:xfrm>
        </p:grpSpPr>
        <p:sp>
          <p:nvSpPr>
            <p:cNvPr id="232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 dirty="0">
                <a:solidFill>
                  <a:srgbClr val="FFFFFF"/>
                </a:solidFill>
              </a:endParaRPr>
            </a:p>
          </p:txBody>
        </p:sp>
        <p:sp>
          <p:nvSpPr>
            <p:cNvPr id="233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 dirty="0">
                <a:solidFill>
                  <a:srgbClr val="FFFFFF"/>
                </a:solidFill>
              </a:endParaRPr>
            </a:p>
          </p:txBody>
        </p:sp>
        <p:sp>
          <p:nvSpPr>
            <p:cNvPr id="234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 dirty="0">
                <a:solidFill>
                  <a:srgbClr val="FFFFFF"/>
                </a:solidFill>
              </a:endParaRPr>
            </a:p>
          </p:txBody>
        </p:sp>
        <p:sp>
          <p:nvSpPr>
            <p:cNvPr id="235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 dirty="0">
                <a:solidFill>
                  <a:srgbClr val="FFFFFF"/>
                </a:solidFill>
              </a:endParaRPr>
            </a:p>
          </p:txBody>
        </p:sp>
        <p:sp>
          <p:nvSpPr>
            <p:cNvPr id="236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 dirty="0">
                <a:solidFill>
                  <a:srgbClr val="FFFFFF"/>
                </a:solidFill>
              </a:endParaRPr>
            </a:p>
          </p:txBody>
        </p:sp>
      </p:grpSp>
      <p:sp>
        <p:nvSpPr>
          <p:cNvPr id="237" name="Freeform 42"/>
          <p:cNvSpPr>
            <a:spLocks/>
          </p:cNvSpPr>
          <p:nvPr userDrawn="1"/>
        </p:nvSpPr>
        <p:spPr bwMode="auto">
          <a:xfrm>
            <a:off x="8543077" y="1456607"/>
            <a:ext cx="1376011" cy="823852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19" tIns="44810" rIns="89619" bIns="44810" numCol="1" anchor="t" anchorCtr="0" compatLnSpc="1">
            <a:prstTxWarp prst="textNoShape">
              <a:avLst/>
            </a:prstTxWarp>
          </a:bodyPr>
          <a:lstStyle/>
          <a:p>
            <a:pPr defTabSz="914180"/>
            <a:endParaRPr lang="en-US" sz="1764" dirty="0">
              <a:solidFill>
                <a:srgbClr val="FFFFFF"/>
              </a:solidFill>
            </a:endParaRPr>
          </a:p>
        </p:txBody>
      </p:sp>
      <p:sp>
        <p:nvSpPr>
          <p:cNvPr id="238" name="Freeform 237"/>
          <p:cNvSpPr>
            <a:spLocks/>
          </p:cNvSpPr>
          <p:nvPr userDrawn="1"/>
        </p:nvSpPr>
        <p:spPr bwMode="auto">
          <a:xfrm flipH="1">
            <a:off x="7392625" y="2280459"/>
            <a:ext cx="716945" cy="291498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19" tIns="44810" rIns="89619" bIns="44810" numCol="1" anchor="t" anchorCtr="0" compatLnSpc="1">
            <a:prstTxWarp prst="textNoShape">
              <a:avLst/>
            </a:prstTxWarp>
          </a:bodyPr>
          <a:lstStyle/>
          <a:p>
            <a:pPr defTabSz="914180"/>
            <a:endParaRPr lang="en-US" sz="1764" dirty="0">
              <a:solidFill>
                <a:srgbClr val="FFFFFF"/>
              </a:solidFill>
            </a:endParaRP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034" y="3877271"/>
            <a:ext cx="6271784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2" y="2075840"/>
            <a:ext cx="8065659" cy="1801436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468" y="6003481"/>
            <a:ext cx="1792383" cy="38410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69" y="1189177"/>
            <a:ext cx="11650488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051" indent="0">
              <a:buNone/>
              <a:defRPr/>
            </a:lvl3pPr>
            <a:lvl4pPr marL="448102" indent="0">
              <a:buNone/>
              <a:defRPr/>
            </a:lvl4pPr>
            <a:lvl5pPr marL="67215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169" y="1189177"/>
            <a:ext cx="11650488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051" indent="0">
              <a:buNone/>
              <a:defRPr/>
            </a:lvl3pPr>
            <a:lvl4pPr marL="448102" indent="0">
              <a:buNone/>
              <a:defRPr/>
            </a:lvl4pPr>
            <a:lvl5pPr marL="67215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69" y="1189177"/>
            <a:ext cx="11650488" cy="1985641"/>
          </a:xfrm>
        </p:spPr>
        <p:txBody>
          <a:bodyPr>
            <a:spAutoFit/>
          </a:bodyPr>
          <a:lstStyle>
            <a:lvl1pPr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69" y="1189177"/>
            <a:ext cx="11650488" cy="1985641"/>
          </a:xfrm>
        </p:spPr>
        <p:txBody>
          <a:bodyPr>
            <a:spAutoFit/>
          </a:bodyPr>
          <a:lstStyle>
            <a:lvl1pPr>
              <a:defRPr sz="3528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"/>
            <a:ext cx="12188952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1981" y="4085413"/>
            <a:ext cx="9044797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1981" y="2586360"/>
            <a:ext cx="9044798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9066" y="6275742"/>
            <a:ext cx="1316736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39900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71" y="1189176"/>
            <a:ext cx="5377147" cy="193424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163" indent="0">
              <a:buNone/>
              <a:tabLst/>
              <a:defRPr sz="1960"/>
            </a:lvl3pPr>
            <a:lvl4pPr marL="451214" indent="0">
              <a:buNone/>
              <a:defRPr/>
            </a:lvl4pPr>
            <a:lvl5pPr marL="6721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2510" y="1189176"/>
            <a:ext cx="5377147" cy="193424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163" indent="0">
              <a:buNone/>
              <a:tabLst/>
              <a:defRPr sz="1960"/>
            </a:lvl3pPr>
            <a:lvl4pPr marL="451214" indent="0">
              <a:buNone/>
              <a:defRPr/>
            </a:lvl4pPr>
            <a:lvl5pPr marL="6721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71" y="1189176"/>
            <a:ext cx="5377147" cy="193424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0"/>
            </a:lvl2pPr>
            <a:lvl3pPr marL="227163" indent="0">
              <a:buNone/>
              <a:tabLst/>
              <a:defRPr sz="1960"/>
            </a:lvl3pPr>
            <a:lvl4pPr marL="451214" indent="0">
              <a:buNone/>
              <a:defRPr/>
            </a:lvl4pPr>
            <a:lvl5pPr marL="6721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2510" y="1189176"/>
            <a:ext cx="5377147" cy="193424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0"/>
            </a:lvl2pPr>
            <a:lvl3pPr marL="227163" indent="0">
              <a:buNone/>
              <a:tabLst/>
              <a:defRPr sz="1960"/>
            </a:lvl3pPr>
            <a:lvl4pPr marL="451214" indent="0">
              <a:buNone/>
              <a:defRPr/>
            </a:lvl4pPr>
            <a:lvl5pPr marL="672153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71" y="1189176"/>
            <a:ext cx="5377147" cy="1946302"/>
          </a:xfrm>
        </p:spPr>
        <p:txBody>
          <a:bodyPr wrap="square">
            <a:spAutoFit/>
          </a:bodyPr>
          <a:lstStyle>
            <a:lvl1pPr marL="281620" indent="-281620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6" indent="-228554">
              <a:defRPr sz="2352"/>
            </a:lvl2pPr>
            <a:lvl3pPr marL="685663" indent="-165067">
              <a:tabLst/>
              <a:defRPr sz="1960"/>
            </a:lvl3pPr>
            <a:lvl4pPr marL="863427" indent="-177765">
              <a:defRPr/>
            </a:lvl4pPr>
            <a:lvl5pPr marL="1028494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2510" y="1189176"/>
            <a:ext cx="5377147" cy="1946302"/>
          </a:xfrm>
        </p:spPr>
        <p:txBody>
          <a:bodyPr wrap="square">
            <a:spAutoFit/>
          </a:bodyPr>
          <a:lstStyle>
            <a:lvl1pPr marL="281620" indent="-281620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6" indent="-228554">
              <a:defRPr sz="2352"/>
            </a:lvl2pPr>
            <a:lvl3pPr marL="685663" indent="-165067">
              <a:tabLst/>
              <a:defRPr sz="1960"/>
            </a:lvl3pPr>
            <a:lvl4pPr marL="863427" indent="-177765">
              <a:defRPr/>
            </a:lvl4pPr>
            <a:lvl5pPr marL="1028494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171" y="1189176"/>
            <a:ext cx="5377147" cy="1946302"/>
          </a:xfrm>
        </p:spPr>
        <p:txBody>
          <a:bodyPr wrap="square">
            <a:spAutoFit/>
          </a:bodyPr>
          <a:lstStyle>
            <a:lvl1pPr marL="281620" indent="-28162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596" indent="-228554">
              <a:defRPr sz="2352"/>
            </a:lvl2pPr>
            <a:lvl3pPr marL="685663" indent="-165067">
              <a:tabLst/>
              <a:defRPr sz="1960"/>
            </a:lvl3pPr>
            <a:lvl4pPr marL="863427" indent="-177765">
              <a:defRPr/>
            </a:lvl4pPr>
            <a:lvl5pPr marL="1028494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2510" y="1189176"/>
            <a:ext cx="5377147" cy="1946302"/>
          </a:xfrm>
        </p:spPr>
        <p:txBody>
          <a:bodyPr wrap="square">
            <a:spAutoFit/>
          </a:bodyPr>
          <a:lstStyle>
            <a:lvl1pPr marL="281620" indent="-28162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596" indent="-228554">
              <a:defRPr sz="2352"/>
            </a:lvl2pPr>
            <a:lvl3pPr marL="685663" indent="-165067">
              <a:tabLst/>
              <a:defRPr sz="1960"/>
            </a:lvl3pPr>
            <a:lvl4pPr marL="863427" indent="-177765">
              <a:defRPr/>
            </a:lvl4pPr>
            <a:lvl5pPr marL="1028494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0" y="1186356"/>
            <a:ext cx="9856549" cy="2697988"/>
          </a:xfrm>
          <a:noFill/>
        </p:spPr>
        <p:txBody>
          <a:bodyPr tIns="91440" bIns="91440" anchor="t" anchorCtr="0"/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170" y="3877277"/>
            <a:ext cx="9858106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70" y="1186356"/>
            <a:ext cx="9856549" cy="2697988"/>
          </a:xfrm>
          <a:noFill/>
        </p:spPr>
        <p:txBody>
          <a:bodyPr tIns="91440" bIns="91440" anchor="t" anchorCtr="0"/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69" y="2084172"/>
            <a:ext cx="11650488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69" y="2084172"/>
            <a:ext cx="11650488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69" y="2084172"/>
            <a:ext cx="11650488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858"/>
            <a:ext cx="12188952" cy="68562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3639"/>
            <a:ext cx="1052614" cy="19202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1983" y="2568464"/>
            <a:ext cx="9044670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660071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88825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0" tIns="45710" rIns="4571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6" fontAlgn="base">
              <a:spcBef>
                <a:spcPct val="0"/>
              </a:spcBef>
              <a:spcAft>
                <a:spcPct val="0"/>
              </a:spcAft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169" y="1197322"/>
            <a:ext cx="11650487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170" y="6170059"/>
            <a:ext cx="11620304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38" tIns="143391" rIns="179238" bIns="143391" numCol="1" anchor="t" anchorCtr="0" compatLnSpc="1">
            <a:prstTxWarp prst="textNoShape">
              <a:avLst/>
            </a:prstTxWarp>
            <a:spAutoFit/>
          </a:bodyPr>
          <a:lstStyle/>
          <a:p>
            <a:pPr defTabSz="913737" eaLnBrk="0" hangingPunct="0"/>
            <a:r>
              <a:rPr lang="en-US" sz="686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2018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085" y="3083653"/>
            <a:ext cx="3223021" cy="690694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169" y="1189177"/>
            <a:ext cx="11650488" cy="2396047"/>
          </a:xfrm>
          <a:prstGeom prst="rect">
            <a:avLst/>
          </a:prstGeom>
        </p:spPr>
        <p:txBody>
          <a:bodyPr/>
          <a:lstStyle>
            <a:lvl1pPr marL="284732" indent="-284732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7" indent="-275396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9" indent="-284732">
              <a:buClr>
                <a:schemeClr val="tx1"/>
              </a:buClr>
              <a:buSzPct val="90000"/>
              <a:buFont typeface="Arial" pitchFamily="34" charset="0"/>
              <a:buChar char="•"/>
              <a:defRPr sz="2744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10" indent="-224051">
              <a:buClr>
                <a:schemeClr val="tx1"/>
              </a:buClr>
              <a:buSzPct val="90000"/>
              <a:buFont typeface="Arial" pitchFamily="34" charset="0"/>
              <a:buChar char="•"/>
              <a:defRPr sz="235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61" indent="-224051">
              <a:buClr>
                <a:schemeClr val="tx1"/>
              </a:buClr>
              <a:buSzPct val="90000"/>
              <a:buFont typeface="Arial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88826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88952" cy="68562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9044797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9044670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42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" y="0"/>
            <a:ext cx="12188952" cy="2285999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auto">
          <a:xfrm>
            <a:off x="1571982" y="4085413"/>
            <a:ext cx="9044796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71981" y="2586360"/>
            <a:ext cx="9044797" cy="1470025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netapp-4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9066" y="6275742"/>
            <a:ext cx="1316736" cy="5339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6" cy="2286005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3962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88952" cy="6856284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71983" y="2586936"/>
            <a:ext cx="9044670" cy="1470025"/>
          </a:xfrm>
        </p:spPr>
        <p:txBody>
          <a:bodyPr anchor="b"/>
          <a:lstStyle>
            <a:lvl1pPr marL="0" indent="0">
              <a:buNone/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5628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9044797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9044670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221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571982" y="2586360"/>
            <a:ext cx="9044797" cy="1470025"/>
          </a:xfrm>
        </p:spPr>
        <p:txBody>
          <a:bodyPr wrap="square" lIns="91521" tIns="45761" rIns="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 bwMode="gray">
          <a:xfrm>
            <a:off x="1571982" y="4083425"/>
            <a:ext cx="9044797" cy="2009781"/>
          </a:xfrm>
        </p:spPr>
        <p:txBody>
          <a:bodyPr wrap="square" lIns="91521" tIns="45761" rIns="0" bIns="45761">
            <a:noAutofit/>
          </a:bodyPr>
          <a:lstStyle>
            <a:lvl1pPr marL="0" indent="0">
              <a:lnSpc>
                <a:spcPct val="85000"/>
              </a:lnSpc>
              <a:spcAft>
                <a:spcPts val="1601"/>
              </a:spcAft>
              <a:buFont typeface="Arial" panose="020B0604020202020204" pitchFamily="34" charset="0"/>
              <a:buChar char="​"/>
              <a:defRPr sz="2600" b="0">
                <a:solidFill>
                  <a:schemeClr val="tx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73" y="6495179"/>
            <a:ext cx="1044172" cy="1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704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63" y="1686767"/>
            <a:ext cx="11658600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177" y="6472733"/>
            <a:ext cx="6538761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2017 NetApp, Inc. All rights reserved. NetApp Confidential – Limited Use; Phase Review Presentation Template document ID 8.3-F1 A0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3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939" r:id="rId2"/>
    <p:sldLayoutId id="2147483858" r:id="rId3"/>
    <p:sldLayoutId id="2147483869" r:id="rId4"/>
    <p:sldLayoutId id="2147483940" r:id="rId5"/>
    <p:sldLayoutId id="2147483941" r:id="rId6"/>
    <p:sldLayoutId id="2147483942" r:id="rId7"/>
    <p:sldLayoutId id="2147483943" r:id="rId8"/>
    <p:sldLayoutId id="2147483946" r:id="rId9"/>
    <p:sldLayoutId id="2147483944" r:id="rId10"/>
    <p:sldLayoutId id="2147483945" r:id="rId11"/>
    <p:sldLayoutId id="2147483857" r:id="rId12"/>
    <p:sldLayoutId id="2147483859" r:id="rId13"/>
    <p:sldLayoutId id="2147483957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1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170" y="289511"/>
            <a:ext cx="11652805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171" y="1189178"/>
            <a:ext cx="1165048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205457" y="2991147"/>
            <a:ext cx="6858623" cy="8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8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78" r:id="rId20"/>
    <p:sldLayoutId id="2147483979" r:id="rId21"/>
    <p:sldLayoutId id="2147483980" r:id="rId22"/>
    <p:sldLayoutId id="2147483981" r:id="rId23"/>
  </p:sldLayoutIdLst>
  <p:transition>
    <p:fade/>
  </p:transition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DD3C-63F4-451D-A443-FB6242D6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504" y="178659"/>
            <a:ext cx="4695825" cy="899303"/>
          </a:xfrm>
        </p:spPr>
        <p:txBody>
          <a:bodyPr/>
          <a:lstStyle/>
          <a:p>
            <a:r>
              <a:rPr lang="en-US" dirty="0"/>
              <a:t>Storage Hierarchy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2D2D81-0B1F-4BC4-81E8-A25C4F3E2F74}"/>
              </a:ext>
            </a:extLst>
          </p:cNvPr>
          <p:cNvGrpSpPr/>
          <p:nvPr/>
        </p:nvGrpSpPr>
        <p:grpSpPr>
          <a:xfrm>
            <a:off x="266850" y="1163023"/>
            <a:ext cx="8442340" cy="5727107"/>
            <a:chOff x="266850" y="1163023"/>
            <a:chExt cx="8442340" cy="57271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831450-79DF-44B5-9206-C1978D7BF247}"/>
                </a:ext>
              </a:extLst>
            </p:cNvPr>
            <p:cNvSpPr/>
            <p:nvPr/>
          </p:nvSpPr>
          <p:spPr bwMode="auto">
            <a:xfrm>
              <a:off x="3037988" y="1163023"/>
              <a:ext cx="4041869" cy="67214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Subscription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4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Example:</a:t>
              </a:r>
              <a:r>
                <a:rPr lang="en-US" sz="176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&lt;Subscription&gt; EA </a:t>
              </a:r>
              <a:r>
                <a:rPr lang="en-US" sz="1764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xxxxx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BFD3BF-8880-42F4-9B72-A49D595BFCDF}"/>
                </a:ext>
              </a:extLst>
            </p:cNvPr>
            <p:cNvSpPr/>
            <p:nvPr/>
          </p:nvSpPr>
          <p:spPr bwMode="auto">
            <a:xfrm>
              <a:off x="266850" y="2420586"/>
              <a:ext cx="2598955" cy="859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NetApp Account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Example:</a:t>
              </a: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US East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62AF25-F046-4E64-9981-8B63E2D6345D}"/>
                </a:ext>
              </a:extLst>
            </p:cNvPr>
            <p:cNvSpPr/>
            <p:nvPr/>
          </p:nvSpPr>
          <p:spPr bwMode="auto">
            <a:xfrm>
              <a:off x="6110235" y="2607491"/>
              <a:ext cx="2598955" cy="672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NetApp Account 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880862-4BA0-4C2D-B41C-DD9614D8D45B}"/>
                </a:ext>
              </a:extLst>
            </p:cNvPr>
            <p:cNvSpPr/>
            <p:nvPr/>
          </p:nvSpPr>
          <p:spPr bwMode="auto">
            <a:xfrm>
              <a:off x="266850" y="3793629"/>
              <a:ext cx="2150859" cy="10310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Capacity Pool 1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Example:  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Premium service level, 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4TiB provisioned</a:t>
              </a: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C18357-FF56-4FF7-BA79-9150CD840A66}"/>
                </a:ext>
              </a:extLst>
            </p:cNvPr>
            <p:cNvSpPr/>
            <p:nvPr/>
          </p:nvSpPr>
          <p:spPr bwMode="auto">
            <a:xfrm>
              <a:off x="2584329" y="3800758"/>
              <a:ext cx="2150859" cy="1023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Capacity Pool 2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Example: 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Premium service level, 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8TiB provisioned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B50C1B-9993-431A-B492-C3C1905AD116}"/>
                </a:ext>
              </a:extLst>
            </p:cNvPr>
            <p:cNvSpPr/>
            <p:nvPr/>
          </p:nvSpPr>
          <p:spPr bwMode="auto">
            <a:xfrm>
              <a:off x="5272903" y="3812256"/>
              <a:ext cx="2150859" cy="101243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Capacity Pool </a:t>
              </a:r>
              <a:r>
                <a:rPr lang="en-US" sz="1568" b="1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06E374-2925-43DD-8C66-3E1F5148CCE9}"/>
                </a:ext>
              </a:extLst>
            </p:cNvPr>
            <p:cNvSpPr/>
            <p:nvPr/>
          </p:nvSpPr>
          <p:spPr bwMode="auto">
            <a:xfrm>
              <a:off x="2959280" y="2406208"/>
              <a:ext cx="2598955" cy="8734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NetApp Account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Example: </a:t>
              </a: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US West 2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33624AF8-9AAD-4763-B110-FEC9D98B2B52}"/>
                </a:ext>
              </a:extLst>
            </p:cNvPr>
            <p:cNvSpPr/>
            <p:nvPr/>
          </p:nvSpPr>
          <p:spPr bwMode="auto">
            <a:xfrm>
              <a:off x="266850" y="5221383"/>
              <a:ext cx="1165049" cy="896191"/>
            </a:xfrm>
            <a:prstGeom prst="flowChartMagneticDisk">
              <a:avLst/>
            </a:prstGeom>
            <a:solidFill>
              <a:schemeClr val="dk1"/>
            </a:soli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Vol 1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10GiB</a:t>
              </a:r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1DF2CADA-8932-4C97-A3C5-5018EE9D4D78}"/>
                </a:ext>
              </a:extLst>
            </p:cNvPr>
            <p:cNvSpPr/>
            <p:nvPr/>
          </p:nvSpPr>
          <p:spPr bwMode="auto">
            <a:xfrm>
              <a:off x="1613455" y="5221383"/>
              <a:ext cx="1165049" cy="896191"/>
            </a:xfrm>
            <a:prstGeom prst="flowChartMagneticDisk">
              <a:avLst/>
            </a:prstGeom>
            <a:solidFill>
              <a:schemeClr val="dk1"/>
            </a:soli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Vol 2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50GiB</a:t>
              </a:r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443052B3-07C8-4013-B131-9C807E584A29}"/>
                </a:ext>
              </a:extLst>
            </p:cNvPr>
            <p:cNvSpPr/>
            <p:nvPr/>
          </p:nvSpPr>
          <p:spPr bwMode="auto">
            <a:xfrm>
              <a:off x="3480520" y="5221383"/>
              <a:ext cx="1165049" cy="896191"/>
            </a:xfrm>
            <a:prstGeom prst="flowChartMagneticDisk">
              <a:avLst/>
            </a:prstGeom>
            <a:solidFill>
              <a:schemeClr val="dk1"/>
            </a:soli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Vol z</a:t>
              </a:r>
            </a:p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1TiB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767794B-A339-4FAF-9118-C520BA781583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5400000">
              <a:off x="1197307" y="3424608"/>
              <a:ext cx="513994" cy="22404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F79CA4F-B27D-490C-B41D-835B8A4E68A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rot="16200000" flipH="1">
              <a:off x="2352482" y="2493480"/>
              <a:ext cx="521123" cy="2093431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2A9CECB-8764-41AD-9179-8501C02530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21258" y="1145681"/>
              <a:ext cx="672144" cy="4782005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5B5B58C-2C89-45C4-924C-F539162126F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rot="5400000">
              <a:off x="3019917" y="381579"/>
              <a:ext cx="585419" cy="34925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81FEC87-C790-4FED-8DD6-728A180BEF93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rot="5400000">
              <a:off x="4373321" y="1720605"/>
              <a:ext cx="571041" cy="8001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9EC13C-8C85-447A-961B-81D527164094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rot="16200000" flipH="1">
              <a:off x="5848155" y="1045935"/>
              <a:ext cx="772324" cy="235078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D6DB507-D926-4956-A2D6-FB1ECBBDE4E2}"/>
                </a:ext>
              </a:extLst>
            </p:cNvPr>
            <p:cNvCxnSpPr>
              <a:cxnSpLocks/>
              <a:stCxn id="6" idx="2"/>
              <a:endCxn id="11" idx="1"/>
            </p:cNvCxnSpPr>
            <p:nvPr/>
          </p:nvCxnSpPr>
          <p:spPr>
            <a:xfrm rot="5400000">
              <a:off x="897480" y="4776583"/>
              <a:ext cx="396696" cy="49290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66EA31E-8D86-4212-A1C7-70BDEE74F645}"/>
                </a:ext>
              </a:extLst>
            </p:cNvPr>
            <p:cNvCxnSpPr>
              <a:cxnSpLocks/>
              <a:stCxn id="6" idx="2"/>
              <a:endCxn id="13" idx="1"/>
            </p:cNvCxnSpPr>
            <p:nvPr/>
          </p:nvCxnSpPr>
          <p:spPr>
            <a:xfrm rot="16200000" flipH="1">
              <a:off x="1570782" y="4596185"/>
              <a:ext cx="396696" cy="853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D0D08F66-1516-46D9-BA09-60A78FE17AEB}"/>
                </a:ext>
              </a:extLst>
            </p:cNvPr>
            <p:cNvCxnSpPr>
              <a:cxnSpLocks/>
              <a:stCxn id="6" idx="2"/>
              <a:endCxn id="14" idx="1"/>
            </p:cNvCxnSpPr>
            <p:nvPr/>
          </p:nvCxnSpPr>
          <p:spPr>
            <a:xfrm rot="16200000" flipH="1">
              <a:off x="2504314" y="3662652"/>
              <a:ext cx="396696" cy="27207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35D296-1A80-487C-87F1-2E84B8A77E73}"/>
                </a:ext>
              </a:extLst>
            </p:cNvPr>
            <p:cNvSpPr txBox="1"/>
            <p:nvPr/>
          </p:nvSpPr>
          <p:spPr>
            <a:xfrm>
              <a:off x="5467384" y="2254054"/>
              <a:ext cx="674563" cy="778178"/>
            </a:xfrm>
            <a:prstGeom prst="rect">
              <a:avLst/>
            </a:prstGeom>
            <a:noFill/>
          </p:spPr>
          <p:txBody>
            <a:bodyPr wrap="none" lIns="179238" tIns="143391" rIns="179238" bIns="143391" rtlCol="0">
              <a:sp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3528" b="1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…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8C8412-D8D9-4FC8-BD8B-4C6328247B9D}"/>
                </a:ext>
              </a:extLst>
            </p:cNvPr>
            <p:cNvSpPr txBox="1"/>
            <p:nvPr/>
          </p:nvSpPr>
          <p:spPr>
            <a:xfrm>
              <a:off x="4600760" y="3800759"/>
              <a:ext cx="674563" cy="778178"/>
            </a:xfrm>
            <a:prstGeom prst="rect">
              <a:avLst/>
            </a:prstGeom>
            <a:noFill/>
          </p:spPr>
          <p:txBody>
            <a:bodyPr wrap="none" lIns="179238" tIns="143391" rIns="179238" bIns="143391" rtlCol="0">
              <a:sp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3528" b="1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…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D817B1-9074-41D0-8352-4A510988DC65}"/>
                </a:ext>
              </a:extLst>
            </p:cNvPr>
            <p:cNvSpPr txBox="1"/>
            <p:nvPr/>
          </p:nvSpPr>
          <p:spPr>
            <a:xfrm>
              <a:off x="2733694" y="5520114"/>
              <a:ext cx="674563" cy="778178"/>
            </a:xfrm>
            <a:prstGeom prst="rect">
              <a:avLst/>
            </a:prstGeom>
            <a:noFill/>
          </p:spPr>
          <p:txBody>
            <a:bodyPr wrap="none" lIns="179238" tIns="143391" rIns="179238" bIns="143391" rtlCol="0">
              <a:sp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3528" b="1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…</a:t>
              </a:r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A5120BFA-65B4-4CA8-8037-B755F4F9F1E1}"/>
                </a:ext>
              </a:extLst>
            </p:cNvPr>
            <p:cNvSpPr/>
            <p:nvPr/>
          </p:nvSpPr>
          <p:spPr>
            <a:xfrm rot="16200000">
              <a:off x="2282933" y="4672803"/>
              <a:ext cx="326286" cy="3251123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80"/>
              <a:endParaRPr lang="en-US" sz="1764" dirty="0">
                <a:solidFill>
                  <a:srgbClr val="50505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3594072-99D6-4544-90AE-8CB9EBAABFCE}"/>
                </a:ext>
              </a:extLst>
            </p:cNvPr>
            <p:cNvSpPr txBox="1"/>
            <p:nvPr/>
          </p:nvSpPr>
          <p:spPr>
            <a:xfrm>
              <a:off x="1886369" y="6329063"/>
              <a:ext cx="1006384" cy="561067"/>
            </a:xfrm>
            <a:prstGeom prst="rect">
              <a:avLst/>
            </a:prstGeom>
            <a:noFill/>
          </p:spPr>
          <p:txBody>
            <a:bodyPr wrap="none" lIns="179238" tIns="143391" rIns="179238" bIns="143391" rtlCol="0">
              <a:sp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96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&lt;4TiB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0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3C06C8E6-4009-4106-B5C9-EE45FFFF4A09}" vid="{70F532E7-F151-4041-89BD-2F9DA2B03DB9}"/>
    </a:ext>
  </a:extLst>
</a:theme>
</file>

<file path=ppt/theme/theme3.xml><?xml version="1.0" encoding="utf-8"?>
<a:theme xmlns:a="http://schemas.openxmlformats.org/drawingml/2006/main" name="Office Theme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NetApp_Template_ALL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8DB08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478DFA3C79B948953B25C9A63B0B81" ma:contentTypeVersion="6" ma:contentTypeDescription="Create a new document." ma:contentTypeScope="" ma:versionID="562983ceb19df58eb062ce66364706b2">
  <xsd:schema xmlns:xsd="http://www.w3.org/2001/XMLSchema" xmlns:xs="http://www.w3.org/2001/XMLSchema" xmlns:p="http://schemas.microsoft.com/office/2006/metadata/properties" xmlns:ns2="ec49255b-3cd4-426a-988c-3c39b4b089b0" xmlns:ns3="d5ff4122-f2c7-4083-bb2a-6b73c0404617" targetNamespace="http://schemas.microsoft.com/office/2006/metadata/properties" ma:root="true" ma:fieldsID="3643929172c1b689af80b1fc50b9d936" ns2:_="" ns3:_="">
    <xsd:import namespace="ec49255b-3cd4-426a-988c-3c39b4b089b0"/>
    <xsd:import namespace="d5ff4122-f2c7-4083-bb2a-6b73c04046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9255b-3cd4-426a-988c-3c39b4b08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f4122-f2c7-4083-bb2a-6b73c04046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8DB1B-B387-48CF-A650-23639EB67F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AC4240-885F-4B7C-9A67-7A7FE1293635}">
  <ds:schemaRefs>
    <ds:schemaRef ds:uri="http://purl.org/dc/terms/"/>
    <ds:schemaRef ds:uri="http://schemas.openxmlformats.org/package/2006/metadata/core-properties"/>
    <ds:schemaRef ds:uri="http://purl.org/dc/dcmitype/"/>
    <ds:schemaRef ds:uri="ec49255b-3cd4-426a-988c-3c39b4b089b0"/>
    <ds:schemaRef ds:uri="d5ff4122-f2c7-4083-bb2a-6b73c040461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BF8796-A980-425B-A145-E1557C425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49255b-3cd4-426a-988c-3c39b4b089b0"/>
    <ds:schemaRef ds:uri="d5ff4122-f2c7-4083-bb2a-6b73c04046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96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Consolas</vt:lpstr>
      <vt:lpstr>Segoe UI</vt:lpstr>
      <vt:lpstr>Segoe UI Light</vt:lpstr>
      <vt:lpstr>Wingdings</vt:lpstr>
      <vt:lpstr>Light</vt:lpstr>
      <vt:lpstr>WHITE TEMPLATE</vt:lpstr>
      <vt:lpstr>Storage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NetApp Files – Portal Enhancement for Pulblic Preview</dc:title>
  <cp:lastModifiedBy>Julie Chen</cp:lastModifiedBy>
  <cp:revision>2</cp:revision>
  <dcterms:modified xsi:type="dcterms:W3CDTF">2018-11-29T00:10:32Z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7169963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  <property fmtid="{D5CDD505-2E9C-101B-9397-08002B2CF9AE}" pid="5" name="ContentTypeId">
    <vt:lpwstr>0x01010063478DFA3C79B948953B25C9A63B0B81</vt:lpwstr>
  </property>
  <property fmtid="{D5CDD505-2E9C-101B-9397-08002B2CF9AE}" pid="6" name="DISdDocName">
    <vt:lpwstr>ECMP048267</vt:lpwstr>
  </property>
  <property fmtid="{D5CDD505-2E9C-101B-9397-08002B2CF9AE}" pid="7" name="DISProperties">
    <vt:lpwstr>DISdDocName,DIScgiUrl,DISdUser,DISdID,DISidcName,DISTaskPaneUrl</vt:lpwstr>
  </property>
  <property fmtid="{D5CDD505-2E9C-101B-9397-08002B2CF9AE}" pid="8" name="DIScgiUrl">
    <vt:lpwstr>https://ecmlib-preview.eng.netapp.com/cs/idcplg</vt:lpwstr>
  </property>
  <property fmtid="{D5CDD505-2E9C-101B-9397-08002B2CF9AE}" pid="9" name="DISdUser">
    <vt:lpwstr>edrsearch</vt:lpwstr>
  </property>
  <property fmtid="{D5CDD505-2E9C-101B-9397-08002B2CF9AE}" pid="10" name="DISdID">
    <vt:lpwstr>105325</vt:lpwstr>
  </property>
  <property fmtid="{D5CDD505-2E9C-101B-9397-08002B2CF9AE}" pid="11" name="DISidcName">
    <vt:lpwstr>ECMCON-PRD</vt:lpwstr>
  </property>
  <property fmtid="{D5CDD505-2E9C-101B-9397-08002B2CF9AE}" pid="12" name="DISTaskPaneUrl">
    <vt:lpwstr>https://ecmlib-preview.eng.netapp.com/cs/idcplg?IdcService=DESKTOP_DOC_INFO&amp;dDocName=ECMP048267&amp;dID=105325&amp;ClientControlled=DocMan,taskpane&amp;coreContentOnly=1</vt:lpwstr>
  </property>
</Properties>
</file>