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8288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4"/>
    <p:restoredTop sz="96327"/>
  </p:normalViewPr>
  <p:slideViewPr>
    <p:cSldViewPr snapToGrid="0" snapToObjects="1">
      <p:cViewPr>
        <p:scale>
          <a:sx n="148" d="100"/>
          <a:sy n="148" d="100"/>
        </p:scale>
        <p:origin x="744" y="-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6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9108-17E4-3D4B-AF23-8BAB4F6EFBEF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4931-2EFD-FD4B-B2F5-72807B47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AD327431-BC0C-8E4C-8A2A-44C71CA45580}"/>
              </a:ext>
            </a:extLst>
          </p:cNvPr>
          <p:cNvCxnSpPr>
            <a:cxnSpLocks/>
          </p:cNvCxnSpPr>
          <p:nvPr/>
        </p:nvCxnSpPr>
        <p:spPr>
          <a:xfrm rot="5400000">
            <a:off x="8456599" y="4563553"/>
            <a:ext cx="2800612" cy="1998742"/>
          </a:xfrm>
          <a:prstGeom prst="bentConnector3">
            <a:avLst>
              <a:gd name="adj1" fmla="val 16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AECA99A-6163-AA43-A1B7-0886A73304E3}"/>
              </a:ext>
            </a:extLst>
          </p:cNvPr>
          <p:cNvSpPr/>
          <p:nvPr/>
        </p:nvSpPr>
        <p:spPr>
          <a:xfrm>
            <a:off x="8094262" y="5147254"/>
            <a:ext cx="2105439" cy="295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FE8B64-E191-2441-B0B9-8D280218430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1776323" y="8324727"/>
            <a:ext cx="140727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A0512-5DFE-FC44-BDD5-3265068A3EF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96487" y="8508408"/>
            <a:ext cx="87002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B8A661-0A5F-5340-BA5C-813E43C6F1F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29714" y="6512707"/>
            <a:ext cx="0" cy="161968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0748A20-7699-564A-B38C-4C3E21D5F148}"/>
              </a:ext>
            </a:extLst>
          </p:cNvPr>
          <p:cNvSpPr/>
          <p:nvPr/>
        </p:nvSpPr>
        <p:spPr>
          <a:xfrm>
            <a:off x="8094261" y="5097583"/>
            <a:ext cx="4210878" cy="4124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Azure Digital Twins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3D65538-B2E7-CC47-BB07-739F1B804B2B}"/>
              </a:ext>
            </a:extLst>
          </p:cNvPr>
          <p:cNvSpPr/>
          <p:nvPr/>
        </p:nvSpPr>
        <p:spPr>
          <a:xfrm>
            <a:off x="3959744" y="5760676"/>
            <a:ext cx="1339940" cy="752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thermostat67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Thermometer sensor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AE26E6-8864-9446-81BB-A305590668EE}"/>
              </a:ext>
            </a:extLst>
          </p:cNvPr>
          <p:cNvSpPr/>
          <p:nvPr/>
        </p:nvSpPr>
        <p:spPr>
          <a:xfrm>
            <a:off x="8538886" y="6980666"/>
            <a:ext cx="1048539" cy="752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Room21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Digital twin for real room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F9DE40-C1AA-0C4A-801A-C9DBBFBE2654}"/>
              </a:ext>
            </a:extLst>
          </p:cNvPr>
          <p:cNvSpPr/>
          <p:nvPr/>
        </p:nvSpPr>
        <p:spPr>
          <a:xfrm>
            <a:off x="10202000" y="5675975"/>
            <a:ext cx="1048539" cy="752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Floor1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Digital twin for real room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7E88F9-A730-0C4A-82E9-E46E79EA890F}"/>
              </a:ext>
            </a:extLst>
          </p:cNvPr>
          <p:cNvGrpSpPr/>
          <p:nvPr/>
        </p:nvGrpSpPr>
        <p:grpSpPr>
          <a:xfrm>
            <a:off x="3392848" y="7277813"/>
            <a:ext cx="2067339" cy="1813844"/>
            <a:chOff x="548045" y="4358355"/>
            <a:chExt cx="2067339" cy="18138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802A17-6B80-5542-9E2A-78790E3EF6DF}"/>
                </a:ext>
              </a:extLst>
            </p:cNvPr>
            <p:cNvSpPr/>
            <p:nvPr/>
          </p:nvSpPr>
          <p:spPr>
            <a:xfrm>
              <a:off x="548045" y="4358355"/>
              <a:ext cx="2067339" cy="1813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IoT Hub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1D98FBD-1C79-F346-8AA9-40B39DE0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8975" y="4396553"/>
              <a:ext cx="531497" cy="531497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7C016D2-4BFF-D84D-B73F-08B48BBB3298}"/>
                </a:ext>
              </a:extLst>
            </p:cNvPr>
            <p:cNvSpPr/>
            <p:nvPr/>
          </p:nvSpPr>
          <p:spPr>
            <a:xfrm>
              <a:off x="911744" y="5212935"/>
              <a:ext cx="1339940" cy="752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</a:rPr>
                <a:t>thermostat67</a:t>
              </a:r>
              <a:endParaRPr lang="en-US" sz="14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sz="1050" i="1" dirty="0">
                  <a:solidFill>
                    <a:sysClr val="windowText" lastClr="000000"/>
                  </a:solidFill>
                </a:rPr>
                <a:t>Thermometer sensor</a:t>
              </a:r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31C4FF47-B666-D245-9980-24E4FB7A6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4156" y="5156982"/>
            <a:ext cx="590732" cy="59073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7F36AF1-38CA-5C4D-BDB8-1E299A52A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32886" y="7240046"/>
            <a:ext cx="518139" cy="51813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2E14F8D-5C73-3D43-AE2E-AF3EE27DBD1F}"/>
              </a:ext>
            </a:extLst>
          </p:cNvPr>
          <p:cNvGrpSpPr/>
          <p:nvPr/>
        </p:nvGrpSpPr>
        <p:grpSpPr>
          <a:xfrm>
            <a:off x="13183244" y="4828672"/>
            <a:ext cx="1820708" cy="1572129"/>
            <a:chOff x="2861853" y="4318479"/>
            <a:chExt cx="1820708" cy="1572129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480A5B1-6C08-5F43-BA66-5C2E6BB4ABEE}"/>
                </a:ext>
              </a:extLst>
            </p:cNvPr>
            <p:cNvSpPr/>
            <p:nvPr/>
          </p:nvSpPr>
          <p:spPr>
            <a:xfrm>
              <a:off x="2861853" y="4318479"/>
              <a:ext cx="1820708" cy="1572129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Azure Function: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ProcessDTRoutedData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100" i="1" dirty="0">
                <a:solidFill>
                  <a:schemeClr val="tx1"/>
                </a:solidFill>
              </a:endParaRPr>
            </a:p>
            <a:p>
              <a:pPr algn="ctr"/>
              <a:endParaRPr lang="en-US" sz="1100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Sets temperature on room and floor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60F4753A-DC2D-4F4E-9B2D-CBA6F5AEE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6274" y="4843177"/>
              <a:ext cx="645212" cy="645212"/>
            </a:xfrm>
            <a:prstGeom prst="rect">
              <a:avLst/>
            </a:prstGeom>
          </p:spPr>
        </p:pic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8661F88-9DA9-F546-9394-2FF41E891D4E}"/>
              </a:ext>
            </a:extLst>
          </p:cNvPr>
          <p:cNvSpPr/>
          <p:nvPr/>
        </p:nvSpPr>
        <p:spPr>
          <a:xfrm>
            <a:off x="13183594" y="8010471"/>
            <a:ext cx="1573377" cy="628512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Filters events going to </a:t>
            </a:r>
            <a:r>
              <a:rPr lang="en-US" sz="1100" b="1" dirty="0">
                <a:solidFill>
                  <a:sysClr val="windowText" lastClr="000000"/>
                </a:solidFill>
              </a:rPr>
              <a:t>ProcessDTRoutedData</a:t>
            </a:r>
            <a:endParaRPr lang="en-US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E1B989-622A-554A-B650-4C3BB21FF10A}"/>
              </a:ext>
            </a:extLst>
          </p:cNvPr>
          <p:cNvCxnSpPr>
            <a:cxnSpLocks/>
            <a:stCxn id="11" idx="1"/>
            <a:endCxn id="10" idx="0"/>
          </p:cNvCxnSpPr>
          <p:nvPr/>
        </p:nvCxnSpPr>
        <p:spPr>
          <a:xfrm flipH="1">
            <a:off x="9063155" y="6051990"/>
            <a:ext cx="1138844" cy="92867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D189E8-DF43-8042-9ADE-15B00536AE61}"/>
              </a:ext>
            </a:extLst>
          </p:cNvPr>
          <p:cNvSpPr txBox="1"/>
          <p:nvPr/>
        </p:nvSpPr>
        <p:spPr>
          <a:xfrm rot="19187434">
            <a:off x="9279328" y="6333647"/>
            <a:ext cx="7568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Contains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0AC650-8ED9-6945-BA85-FFC07D7BD7F9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9587424" y="7356681"/>
            <a:ext cx="1501266" cy="76928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9BF126-7642-824F-B6BE-9503DB29508F}"/>
              </a:ext>
            </a:extLst>
          </p:cNvPr>
          <p:cNvSpPr txBox="1"/>
          <p:nvPr/>
        </p:nvSpPr>
        <p:spPr>
          <a:xfrm rot="1702447">
            <a:off x="9889022" y="7560169"/>
            <a:ext cx="7568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Contains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FC720-ADB2-A74F-95F4-47517D523C56}"/>
              </a:ext>
            </a:extLst>
          </p:cNvPr>
          <p:cNvSpPr txBox="1"/>
          <p:nvPr/>
        </p:nvSpPr>
        <p:spPr>
          <a:xfrm>
            <a:off x="5103023" y="8558212"/>
            <a:ext cx="926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Lifecycle events &amp; telemetry messages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6F1448-C91E-B748-851D-5D0E94E1B504}"/>
              </a:ext>
            </a:extLst>
          </p:cNvPr>
          <p:cNvGrpSpPr/>
          <p:nvPr/>
        </p:nvGrpSpPr>
        <p:grpSpPr>
          <a:xfrm>
            <a:off x="5966515" y="7464544"/>
            <a:ext cx="1820708" cy="1440382"/>
            <a:chOff x="2861853" y="4318480"/>
            <a:chExt cx="1820708" cy="144038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DFF2467-EEB5-E24D-9C00-F581A73546FF}"/>
                </a:ext>
              </a:extLst>
            </p:cNvPr>
            <p:cNvSpPr/>
            <p:nvPr/>
          </p:nvSpPr>
          <p:spPr>
            <a:xfrm>
              <a:off x="2861853" y="4318480"/>
              <a:ext cx="1820708" cy="1440382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Azure Function: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ProcessHubToDTEvents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100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Processes telemetry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9556A05-2776-154E-95D8-8DFEBED2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9601" y="4876860"/>
              <a:ext cx="645212" cy="645212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482C82-8395-F745-A736-0BF321B01B55}"/>
              </a:ext>
            </a:extLst>
          </p:cNvPr>
          <p:cNvCxnSpPr>
            <a:cxnSpLocks/>
          </p:cNvCxnSpPr>
          <p:nvPr/>
        </p:nvCxnSpPr>
        <p:spPr>
          <a:xfrm>
            <a:off x="7787224" y="8568795"/>
            <a:ext cx="261383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B60BBB7-3F03-8A40-A205-AF01C4996967}"/>
              </a:ext>
            </a:extLst>
          </p:cNvPr>
          <p:cNvSpPr txBox="1"/>
          <p:nvPr/>
        </p:nvSpPr>
        <p:spPr>
          <a:xfrm>
            <a:off x="11730705" y="8343003"/>
            <a:ext cx="13188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Property change notifications &amp; telemetry events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FA7891-CBDA-FA4C-89E5-5105E5A3416E}"/>
              </a:ext>
            </a:extLst>
          </p:cNvPr>
          <p:cNvSpPr/>
          <p:nvPr/>
        </p:nvSpPr>
        <p:spPr>
          <a:xfrm>
            <a:off x="10418720" y="8125965"/>
            <a:ext cx="1339940" cy="752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thermostat67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Thermometer sensor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E35062-4E8F-584E-8753-D9E367408583}"/>
              </a:ext>
            </a:extLst>
          </p:cNvPr>
          <p:cNvSpPr/>
          <p:nvPr/>
        </p:nvSpPr>
        <p:spPr>
          <a:xfrm>
            <a:off x="12936614" y="7240045"/>
            <a:ext cx="2067339" cy="181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Event Grid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C6306E-56FE-004B-85C6-6DB26322E46A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4090272" y="6400801"/>
            <a:ext cx="3327" cy="83924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2BF0C0-C4AB-F941-B89F-E6CE4E014E41}"/>
              </a:ext>
            </a:extLst>
          </p:cNvPr>
          <p:cNvCxnSpPr>
            <a:cxnSpLocks/>
          </p:cNvCxnSpPr>
          <p:nvPr/>
        </p:nvCxnSpPr>
        <p:spPr>
          <a:xfrm flipV="1">
            <a:off x="14086945" y="4514124"/>
            <a:ext cx="3327" cy="31454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EB189B1-F925-9F43-97B5-294F7847E622}"/>
              </a:ext>
            </a:extLst>
          </p:cNvPr>
          <p:cNvCxnSpPr>
            <a:cxnSpLocks/>
          </p:cNvCxnSpPr>
          <p:nvPr/>
        </p:nvCxnSpPr>
        <p:spPr>
          <a:xfrm rot="10800000">
            <a:off x="12829310" y="4162619"/>
            <a:ext cx="1264290" cy="351509"/>
          </a:xfrm>
          <a:prstGeom prst="bentConnector3">
            <a:avLst>
              <a:gd name="adj1" fmla="val 514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547DB5-3E08-E348-858A-86160A370642}"/>
              </a:ext>
            </a:extLst>
          </p:cNvPr>
          <p:cNvCxnSpPr>
            <a:cxnSpLocks/>
          </p:cNvCxnSpPr>
          <p:nvPr/>
        </p:nvCxnSpPr>
        <p:spPr>
          <a:xfrm flipH="1">
            <a:off x="10856276" y="4162618"/>
            <a:ext cx="197303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3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75A1C93C-1AC2-1A41-8C86-9A410366CF49}"/>
              </a:ext>
            </a:extLst>
          </p:cNvPr>
          <p:cNvSpPr txBox="1"/>
          <p:nvPr/>
        </p:nvSpPr>
        <p:spPr>
          <a:xfrm>
            <a:off x="15293779" y="2236867"/>
            <a:ext cx="2753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Indoor Maps Integration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C67E541-454A-D14F-B975-92D94E13DE6D}"/>
              </a:ext>
            </a:extLst>
          </p:cNvPr>
          <p:cNvSpPr/>
          <p:nvPr/>
        </p:nvSpPr>
        <p:spPr>
          <a:xfrm>
            <a:off x="3286898" y="3101546"/>
            <a:ext cx="11883490" cy="6067168"/>
          </a:xfrm>
          <a:prstGeom prst="roundRect">
            <a:avLst>
              <a:gd name="adj" fmla="val 2626"/>
            </a:avLst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8E55621-75C7-BB4E-AB41-E7AC3200C08B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12970838" y="5718401"/>
            <a:ext cx="6008577" cy="1803704"/>
          </a:xfrm>
          <a:prstGeom prst="bentConnector4">
            <a:avLst>
              <a:gd name="adj1" fmla="val -116"/>
              <a:gd name="adj2" fmla="val 12520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AD327431-BC0C-8E4C-8A2A-44C71CA45580}"/>
              </a:ext>
            </a:extLst>
          </p:cNvPr>
          <p:cNvCxnSpPr>
            <a:cxnSpLocks/>
          </p:cNvCxnSpPr>
          <p:nvPr/>
        </p:nvCxnSpPr>
        <p:spPr>
          <a:xfrm rot="5400000">
            <a:off x="8456599" y="4563553"/>
            <a:ext cx="2800612" cy="1998742"/>
          </a:xfrm>
          <a:prstGeom prst="bentConnector3">
            <a:avLst>
              <a:gd name="adj1" fmla="val 16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AECA99A-6163-AA43-A1B7-0886A73304E3}"/>
              </a:ext>
            </a:extLst>
          </p:cNvPr>
          <p:cNvSpPr/>
          <p:nvPr/>
        </p:nvSpPr>
        <p:spPr>
          <a:xfrm>
            <a:off x="8094262" y="5147254"/>
            <a:ext cx="2105439" cy="295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FE8B64-E191-2441-B0B9-8D280218430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1776323" y="8324727"/>
            <a:ext cx="140727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A0512-5DFE-FC44-BDD5-3265068A3EF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96487" y="8508408"/>
            <a:ext cx="87002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B8A661-0A5F-5340-BA5C-813E43C6F1F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29714" y="6512707"/>
            <a:ext cx="0" cy="161968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0748A20-7699-564A-B38C-4C3E21D5F148}"/>
              </a:ext>
            </a:extLst>
          </p:cNvPr>
          <p:cNvSpPr/>
          <p:nvPr/>
        </p:nvSpPr>
        <p:spPr>
          <a:xfrm>
            <a:off x="8094261" y="5097584"/>
            <a:ext cx="4210878" cy="3925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Azure Digital Twins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3D65538-B2E7-CC47-BB07-739F1B804B2B}"/>
              </a:ext>
            </a:extLst>
          </p:cNvPr>
          <p:cNvSpPr/>
          <p:nvPr/>
        </p:nvSpPr>
        <p:spPr>
          <a:xfrm>
            <a:off x="3959744" y="5760676"/>
            <a:ext cx="1339940" cy="752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thermostat67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Thermometer sensor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AE26E6-8864-9446-81BB-A305590668EE}"/>
              </a:ext>
            </a:extLst>
          </p:cNvPr>
          <p:cNvSpPr/>
          <p:nvPr/>
        </p:nvSpPr>
        <p:spPr>
          <a:xfrm>
            <a:off x="8538886" y="6980666"/>
            <a:ext cx="1048539" cy="752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Room21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Digital twin for real room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F9DE40-C1AA-0C4A-801A-C9DBBFBE2654}"/>
              </a:ext>
            </a:extLst>
          </p:cNvPr>
          <p:cNvSpPr/>
          <p:nvPr/>
        </p:nvSpPr>
        <p:spPr>
          <a:xfrm>
            <a:off x="10202000" y="5675975"/>
            <a:ext cx="1048539" cy="752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Floor1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Digital twin for real room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7E88F9-A730-0C4A-82E9-E46E79EA890F}"/>
              </a:ext>
            </a:extLst>
          </p:cNvPr>
          <p:cNvGrpSpPr/>
          <p:nvPr/>
        </p:nvGrpSpPr>
        <p:grpSpPr>
          <a:xfrm>
            <a:off x="3392848" y="7277813"/>
            <a:ext cx="2067339" cy="1813844"/>
            <a:chOff x="548045" y="4358355"/>
            <a:chExt cx="2067339" cy="18138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802A17-6B80-5542-9E2A-78790E3EF6DF}"/>
                </a:ext>
              </a:extLst>
            </p:cNvPr>
            <p:cNvSpPr/>
            <p:nvPr/>
          </p:nvSpPr>
          <p:spPr>
            <a:xfrm>
              <a:off x="548045" y="4358355"/>
              <a:ext cx="2067339" cy="1813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IoT Hub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1D98FBD-1C79-F346-8AA9-40B39DE0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8975" y="4396553"/>
              <a:ext cx="531497" cy="531497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7C016D2-4BFF-D84D-B73F-08B48BBB3298}"/>
                </a:ext>
              </a:extLst>
            </p:cNvPr>
            <p:cNvSpPr/>
            <p:nvPr/>
          </p:nvSpPr>
          <p:spPr>
            <a:xfrm>
              <a:off x="911744" y="5212935"/>
              <a:ext cx="1339940" cy="752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</a:rPr>
                <a:t>thermostat67</a:t>
              </a:r>
              <a:endParaRPr lang="en-US" sz="14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sz="1050" i="1" dirty="0">
                  <a:solidFill>
                    <a:sysClr val="windowText" lastClr="000000"/>
                  </a:solidFill>
                </a:rPr>
                <a:t>Thermometer sensor</a:t>
              </a:r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31C4FF47-B666-D245-9980-24E4FB7A6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4156" y="5156982"/>
            <a:ext cx="590732" cy="59073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2E14F8D-5C73-3D43-AE2E-AF3EE27DBD1F}"/>
              </a:ext>
            </a:extLst>
          </p:cNvPr>
          <p:cNvGrpSpPr/>
          <p:nvPr/>
        </p:nvGrpSpPr>
        <p:grpSpPr>
          <a:xfrm>
            <a:off x="13183244" y="4828672"/>
            <a:ext cx="1820708" cy="1572129"/>
            <a:chOff x="2861853" y="4318479"/>
            <a:chExt cx="1820708" cy="1572129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480A5B1-6C08-5F43-BA66-5C2E6BB4ABEE}"/>
                </a:ext>
              </a:extLst>
            </p:cNvPr>
            <p:cNvSpPr/>
            <p:nvPr/>
          </p:nvSpPr>
          <p:spPr>
            <a:xfrm>
              <a:off x="2861853" y="4318479"/>
              <a:ext cx="1820708" cy="1572129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Azure Function: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ProcessDTRoutedData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100" i="1" dirty="0">
                <a:solidFill>
                  <a:schemeClr val="tx1"/>
                </a:solidFill>
              </a:endParaRPr>
            </a:p>
            <a:p>
              <a:pPr algn="ctr"/>
              <a:endParaRPr lang="en-US" sz="1100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Sets temperature on room and floor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60F4753A-DC2D-4F4E-9B2D-CBA6F5AEE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6274" y="4843177"/>
              <a:ext cx="645212" cy="645212"/>
            </a:xfrm>
            <a:prstGeom prst="rect">
              <a:avLst/>
            </a:prstGeom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E1B989-622A-554A-B650-4C3BB21FF10A}"/>
              </a:ext>
            </a:extLst>
          </p:cNvPr>
          <p:cNvCxnSpPr>
            <a:cxnSpLocks/>
            <a:stCxn id="11" idx="1"/>
            <a:endCxn id="10" idx="0"/>
          </p:cNvCxnSpPr>
          <p:nvPr/>
        </p:nvCxnSpPr>
        <p:spPr>
          <a:xfrm flipH="1">
            <a:off x="9063155" y="6051990"/>
            <a:ext cx="1138844" cy="92867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D189E8-DF43-8042-9ADE-15B00536AE61}"/>
              </a:ext>
            </a:extLst>
          </p:cNvPr>
          <p:cNvSpPr txBox="1"/>
          <p:nvPr/>
        </p:nvSpPr>
        <p:spPr>
          <a:xfrm rot="19187434">
            <a:off x="9279328" y="6333647"/>
            <a:ext cx="7568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Contains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0AC650-8ED9-6945-BA85-FFC07D7BD7F9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9587424" y="7356681"/>
            <a:ext cx="1501266" cy="76928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9BF126-7642-824F-B6BE-9503DB29508F}"/>
              </a:ext>
            </a:extLst>
          </p:cNvPr>
          <p:cNvSpPr txBox="1"/>
          <p:nvPr/>
        </p:nvSpPr>
        <p:spPr>
          <a:xfrm rot="1702447">
            <a:off x="9889022" y="7560169"/>
            <a:ext cx="7568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Contains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FC720-ADB2-A74F-95F4-47517D523C56}"/>
              </a:ext>
            </a:extLst>
          </p:cNvPr>
          <p:cNvSpPr txBox="1"/>
          <p:nvPr/>
        </p:nvSpPr>
        <p:spPr>
          <a:xfrm>
            <a:off x="5103023" y="8558212"/>
            <a:ext cx="926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Lifecycle events &amp; telemetry messages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6F1448-C91E-B748-851D-5D0E94E1B504}"/>
              </a:ext>
            </a:extLst>
          </p:cNvPr>
          <p:cNvGrpSpPr/>
          <p:nvPr/>
        </p:nvGrpSpPr>
        <p:grpSpPr>
          <a:xfrm>
            <a:off x="5966515" y="7464544"/>
            <a:ext cx="1820708" cy="1440382"/>
            <a:chOff x="2861853" y="4318480"/>
            <a:chExt cx="1820708" cy="144038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DFF2467-EEB5-E24D-9C00-F581A73546FF}"/>
                </a:ext>
              </a:extLst>
            </p:cNvPr>
            <p:cNvSpPr/>
            <p:nvPr/>
          </p:nvSpPr>
          <p:spPr>
            <a:xfrm>
              <a:off x="2861853" y="4318480"/>
              <a:ext cx="1820708" cy="1440382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Azure Function: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ProcessHubToDTEvents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100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Processes telemetry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9556A05-2776-154E-95D8-8DFEBED2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9601" y="4876860"/>
              <a:ext cx="645212" cy="645212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482C82-8395-F745-A736-0BF321B01B55}"/>
              </a:ext>
            </a:extLst>
          </p:cNvPr>
          <p:cNvCxnSpPr>
            <a:cxnSpLocks/>
          </p:cNvCxnSpPr>
          <p:nvPr/>
        </p:nvCxnSpPr>
        <p:spPr>
          <a:xfrm>
            <a:off x="7787224" y="8568795"/>
            <a:ext cx="261383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B60BBB7-3F03-8A40-A205-AF01C4996967}"/>
              </a:ext>
            </a:extLst>
          </p:cNvPr>
          <p:cNvSpPr txBox="1"/>
          <p:nvPr/>
        </p:nvSpPr>
        <p:spPr>
          <a:xfrm>
            <a:off x="11730705" y="8343003"/>
            <a:ext cx="13188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Property change notifications &amp; telemetry events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FA7891-CBDA-FA4C-89E5-5105E5A3416E}"/>
              </a:ext>
            </a:extLst>
          </p:cNvPr>
          <p:cNvSpPr/>
          <p:nvPr/>
        </p:nvSpPr>
        <p:spPr>
          <a:xfrm>
            <a:off x="10418720" y="8125965"/>
            <a:ext cx="1339940" cy="752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thermostat67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Thermometer sensor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CBC583-327D-CD4B-87B1-FE8D10F404CB}"/>
              </a:ext>
            </a:extLst>
          </p:cNvPr>
          <p:cNvGrpSpPr/>
          <p:nvPr/>
        </p:nvGrpSpPr>
        <p:grpSpPr>
          <a:xfrm>
            <a:off x="12936614" y="7240045"/>
            <a:ext cx="2067339" cy="1813844"/>
            <a:chOff x="12936614" y="7240045"/>
            <a:chExt cx="2067339" cy="1813844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C7F36AF1-38CA-5C4D-BDB8-1E299A52A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432886" y="7240046"/>
              <a:ext cx="518139" cy="518139"/>
            </a:xfrm>
            <a:prstGeom prst="rect">
              <a:avLst/>
            </a:prstGeom>
          </p:spPr>
        </p:pic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8661F88-9DA9-F546-9394-2FF41E891D4E}"/>
                </a:ext>
              </a:extLst>
            </p:cNvPr>
            <p:cNvSpPr/>
            <p:nvPr/>
          </p:nvSpPr>
          <p:spPr>
            <a:xfrm>
              <a:off x="13183594" y="8010471"/>
              <a:ext cx="1573377" cy="628512"/>
            </a:xfrm>
            <a:prstGeom prst="round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Filters events going to </a:t>
              </a:r>
              <a:r>
                <a:rPr lang="en-US" sz="1100" b="1" dirty="0">
                  <a:solidFill>
                    <a:sysClr val="windowText" lastClr="000000"/>
                  </a:solidFill>
                </a:rPr>
                <a:t>ProcessDTRoutedData</a:t>
              </a:r>
              <a:endParaRPr lang="en-US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E35062-4E8F-584E-8753-D9E367408583}"/>
                </a:ext>
              </a:extLst>
            </p:cNvPr>
            <p:cNvSpPr/>
            <p:nvPr/>
          </p:nvSpPr>
          <p:spPr>
            <a:xfrm>
              <a:off x="12936614" y="7240045"/>
              <a:ext cx="2067339" cy="1813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Event Grid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C6306E-56FE-004B-85C6-6DB26322E46A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4090272" y="6400801"/>
            <a:ext cx="3327" cy="83924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2BF0C0-C4AB-F941-B89F-E6CE4E014E41}"/>
              </a:ext>
            </a:extLst>
          </p:cNvPr>
          <p:cNvCxnSpPr>
            <a:cxnSpLocks/>
          </p:cNvCxnSpPr>
          <p:nvPr/>
        </p:nvCxnSpPr>
        <p:spPr>
          <a:xfrm flipV="1">
            <a:off x="14086945" y="4514124"/>
            <a:ext cx="3327" cy="31454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EB189B1-F925-9F43-97B5-294F7847E622}"/>
              </a:ext>
            </a:extLst>
          </p:cNvPr>
          <p:cNvCxnSpPr>
            <a:cxnSpLocks/>
          </p:cNvCxnSpPr>
          <p:nvPr/>
        </p:nvCxnSpPr>
        <p:spPr>
          <a:xfrm rot="10800000">
            <a:off x="12829310" y="4162619"/>
            <a:ext cx="1264290" cy="351509"/>
          </a:xfrm>
          <a:prstGeom prst="bentConnector3">
            <a:avLst>
              <a:gd name="adj1" fmla="val 514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547DB5-3E08-E348-858A-86160A370642}"/>
              </a:ext>
            </a:extLst>
          </p:cNvPr>
          <p:cNvCxnSpPr>
            <a:cxnSpLocks/>
          </p:cNvCxnSpPr>
          <p:nvPr/>
        </p:nvCxnSpPr>
        <p:spPr>
          <a:xfrm flipH="1">
            <a:off x="10856276" y="4162618"/>
            <a:ext cx="197303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E0A3B4-9353-544D-9F5D-9CE69634B985}"/>
              </a:ext>
            </a:extLst>
          </p:cNvPr>
          <p:cNvGrpSpPr/>
          <p:nvPr/>
        </p:nvGrpSpPr>
        <p:grpSpPr>
          <a:xfrm>
            <a:off x="15664349" y="5212517"/>
            <a:ext cx="1820708" cy="1572129"/>
            <a:chOff x="2861853" y="4318479"/>
            <a:chExt cx="1820708" cy="1572129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93B98763-BE0B-3248-88E6-C142755B7792}"/>
                </a:ext>
              </a:extLst>
            </p:cNvPr>
            <p:cNvSpPr/>
            <p:nvPr/>
          </p:nvSpPr>
          <p:spPr>
            <a:xfrm>
              <a:off x="2861853" y="4318479"/>
              <a:ext cx="1820708" cy="15721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Azure Function: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ProcessDTRoutedData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100" i="1" dirty="0">
                <a:solidFill>
                  <a:schemeClr val="tx1"/>
                </a:solidFill>
              </a:endParaRPr>
            </a:p>
            <a:p>
              <a:pPr algn="ctr"/>
              <a:endParaRPr lang="en-US" sz="1100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Updates Azure Maps with room temperature data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311B2436-E345-AE4A-A364-7E0B3CA3F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6274" y="4843177"/>
              <a:ext cx="645212" cy="64521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0FD3CAD-61E8-5542-AB75-0D46F7597DC3}"/>
              </a:ext>
            </a:extLst>
          </p:cNvPr>
          <p:cNvGrpSpPr/>
          <p:nvPr/>
        </p:nvGrpSpPr>
        <p:grpSpPr>
          <a:xfrm>
            <a:off x="15417369" y="7623890"/>
            <a:ext cx="2067339" cy="1813844"/>
            <a:chOff x="12936614" y="7240045"/>
            <a:chExt cx="2067339" cy="181384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2058C55-730A-D14F-8838-B8A26083D899}"/>
                </a:ext>
              </a:extLst>
            </p:cNvPr>
            <p:cNvSpPr/>
            <p:nvPr/>
          </p:nvSpPr>
          <p:spPr>
            <a:xfrm>
              <a:off x="12936614" y="7240045"/>
              <a:ext cx="2067339" cy="1813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Event Grid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ADC4290D-8998-4447-AFD7-F029DCEB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432886" y="7240046"/>
              <a:ext cx="518139" cy="518139"/>
            </a:xfrm>
            <a:prstGeom prst="rect">
              <a:avLst/>
            </a:prstGeom>
          </p:spPr>
        </p:pic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07843E5C-4CFD-824C-9A2E-64037D8D4B76}"/>
                </a:ext>
              </a:extLst>
            </p:cNvPr>
            <p:cNvSpPr/>
            <p:nvPr/>
          </p:nvSpPr>
          <p:spPr>
            <a:xfrm>
              <a:off x="13183594" y="8010471"/>
              <a:ext cx="1573377" cy="628512"/>
            </a:xfrm>
            <a:prstGeom prst="round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Filters events going to </a:t>
              </a:r>
              <a:r>
                <a:rPr lang="en-US" sz="1100" b="1" dirty="0">
                  <a:solidFill>
                    <a:sysClr val="windowText" lastClr="000000"/>
                  </a:solidFill>
                </a:rPr>
                <a:t>ProcessDTRoutedData</a:t>
              </a:r>
              <a:endParaRPr lang="en-US" sz="900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7E6DA-77FF-3D4C-B70C-20DFA9A221BB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6571377" y="6784646"/>
            <a:ext cx="3327" cy="83924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FAC2E12-AAF2-2A4F-B62F-DB9A5CB2EDF2}"/>
              </a:ext>
            </a:extLst>
          </p:cNvPr>
          <p:cNvSpPr txBox="1"/>
          <p:nvPr/>
        </p:nvSpPr>
        <p:spPr>
          <a:xfrm>
            <a:off x="12651423" y="9281721"/>
            <a:ext cx="131885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Property change notifications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C780E874-CE94-A64C-8431-A5993EBB2640}"/>
              </a:ext>
            </a:extLst>
          </p:cNvPr>
          <p:cNvCxnSpPr>
            <a:cxnSpLocks/>
          </p:cNvCxnSpPr>
          <p:nvPr/>
        </p:nvCxnSpPr>
        <p:spPr>
          <a:xfrm>
            <a:off x="11543001" y="8904925"/>
            <a:ext cx="3874366" cy="376796"/>
          </a:xfrm>
          <a:prstGeom prst="bentConnector3">
            <a:avLst>
              <a:gd name="adj1" fmla="val 407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E2F32F-8309-164C-BF74-13DBC4EBDF17}"/>
              </a:ext>
            </a:extLst>
          </p:cNvPr>
          <p:cNvCxnSpPr>
            <a:cxnSpLocks/>
          </p:cNvCxnSpPr>
          <p:nvPr/>
        </p:nvCxnSpPr>
        <p:spPr>
          <a:xfrm flipV="1">
            <a:off x="16562803" y="4373271"/>
            <a:ext cx="3327" cy="83924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F627B7A-A715-7D47-8F95-99080FD64288}"/>
              </a:ext>
            </a:extLst>
          </p:cNvPr>
          <p:cNvSpPr/>
          <p:nvPr/>
        </p:nvSpPr>
        <p:spPr>
          <a:xfrm>
            <a:off x="15474414" y="2770838"/>
            <a:ext cx="2143845" cy="157212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Azure Maps Indoor Map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+ Feature Stateset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100" i="1" dirty="0">
              <a:solidFill>
                <a:schemeClr val="tx1"/>
              </a:solidFill>
            </a:endParaRPr>
          </a:p>
          <a:p>
            <a:pPr algn="ctr"/>
            <a:endParaRPr lang="en-US" sz="1100" i="1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Renders a map with temperature overlay</a:t>
            </a:r>
            <a:endParaRPr lang="en-US" sz="1600" i="1" dirty="0">
              <a:solidFill>
                <a:schemeClr val="tx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7EBD2AD-880B-7C48-A528-447EC3BE8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15693" y="3285321"/>
            <a:ext cx="661285" cy="661285"/>
          </a:xfrm>
          <a:prstGeom prst="rect">
            <a:avLst/>
          </a:prstGeom>
        </p:spPr>
      </p:pic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D482B596-36FF-2C4C-A2A4-66B3AE0E75F2}"/>
              </a:ext>
            </a:extLst>
          </p:cNvPr>
          <p:cNvCxnSpPr>
            <a:cxnSpLocks/>
          </p:cNvCxnSpPr>
          <p:nvPr/>
        </p:nvCxnSpPr>
        <p:spPr>
          <a:xfrm>
            <a:off x="11427627" y="8911455"/>
            <a:ext cx="3672089" cy="716490"/>
          </a:xfrm>
          <a:prstGeom prst="bentConnector3">
            <a:avLst>
              <a:gd name="adj1" fmla="val 930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825D322-F34F-CB47-A669-FF8AE908AFB7}"/>
              </a:ext>
            </a:extLst>
          </p:cNvPr>
          <p:cNvSpPr txBox="1"/>
          <p:nvPr/>
        </p:nvSpPr>
        <p:spPr>
          <a:xfrm>
            <a:off x="7912442" y="3127255"/>
            <a:ext cx="2753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Existing End-to-end Tutorial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4879A42-DCE9-934B-92E4-59166CBB4E1C}"/>
              </a:ext>
            </a:extLst>
          </p:cNvPr>
          <p:cNvSpPr/>
          <p:nvPr/>
        </p:nvSpPr>
        <p:spPr>
          <a:xfrm>
            <a:off x="15231950" y="2147980"/>
            <a:ext cx="2551062" cy="7613817"/>
          </a:xfrm>
          <a:prstGeom prst="roundRect">
            <a:avLst>
              <a:gd name="adj" fmla="val 2626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9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164</Words>
  <Application>Microsoft Macintosh PowerPoint</Application>
  <PresentationFormat>Custom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Karcher</dc:creator>
  <cp:lastModifiedBy>Alex Karcher</cp:lastModifiedBy>
  <cp:revision>4</cp:revision>
  <dcterms:created xsi:type="dcterms:W3CDTF">2020-06-08T09:08:00Z</dcterms:created>
  <dcterms:modified xsi:type="dcterms:W3CDTF">2020-06-08T10:29:22Z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2020-06-08T09:08:00Z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4101f320-e0bf-4025-866f-0000094263f5</vt:lpwstr>
  </property>
  <property fmtid="{D5CDD505-2E9C-101B-9397-08002B2CF9AE}" pid="8" name="MSIP_Label_f42aa342-8706-4288-bd11-ebb85995028c_ContentBits">
    <vt:lpwstr>0</vt:lpwstr>
  </property>
</Properties>
</file>