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58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68BB-4105-4068-8BFC-E72AE9B468E6}" type="datetimeFigureOut">
              <a:rPr lang="zh-CN" altLang="en-US" smtClean="0"/>
              <a:pPr/>
              <a:t>2018-12-17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63EA-E4A4-4585-B94B-F231377464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68BB-4105-4068-8BFC-E72AE9B468E6}" type="datetimeFigureOut">
              <a:rPr lang="zh-CN" altLang="en-US" smtClean="0"/>
              <a:pPr/>
              <a:t>2018-12-17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63EA-E4A4-4585-B94B-F231377464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68BB-4105-4068-8BFC-E72AE9B468E6}" type="datetimeFigureOut">
              <a:rPr lang="zh-CN" altLang="en-US" smtClean="0"/>
              <a:pPr/>
              <a:t>2018-12-17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63EA-E4A4-4585-B94B-F231377464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68BB-4105-4068-8BFC-E72AE9B468E6}" type="datetimeFigureOut">
              <a:rPr lang="zh-CN" altLang="en-US" smtClean="0"/>
              <a:pPr/>
              <a:t>2018-12-17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63EA-E4A4-4585-B94B-F231377464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68BB-4105-4068-8BFC-E72AE9B468E6}" type="datetimeFigureOut">
              <a:rPr lang="zh-CN" altLang="en-US" smtClean="0"/>
              <a:pPr/>
              <a:t>2018-12-17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63EA-E4A4-4585-B94B-F231377464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68BB-4105-4068-8BFC-E72AE9B468E6}" type="datetimeFigureOut">
              <a:rPr lang="zh-CN" altLang="en-US" smtClean="0"/>
              <a:pPr/>
              <a:t>2018-12-17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63EA-E4A4-4585-B94B-F231377464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68BB-4105-4068-8BFC-E72AE9B468E6}" type="datetimeFigureOut">
              <a:rPr lang="zh-CN" altLang="en-US" smtClean="0"/>
              <a:pPr/>
              <a:t>2018-12-17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63EA-E4A4-4585-B94B-F231377464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68BB-4105-4068-8BFC-E72AE9B468E6}" type="datetimeFigureOut">
              <a:rPr lang="zh-CN" altLang="en-US" smtClean="0"/>
              <a:pPr/>
              <a:t>2018-12-17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63EA-E4A4-4585-B94B-F231377464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68BB-4105-4068-8BFC-E72AE9B468E6}" type="datetimeFigureOut">
              <a:rPr lang="zh-CN" altLang="en-US" smtClean="0"/>
              <a:pPr/>
              <a:t>2018-12-17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63EA-E4A4-4585-B94B-F231377464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68BB-4105-4068-8BFC-E72AE9B468E6}" type="datetimeFigureOut">
              <a:rPr lang="zh-CN" altLang="en-US" smtClean="0"/>
              <a:pPr/>
              <a:t>2018-12-17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63EA-E4A4-4585-B94B-F231377464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68BB-4105-4068-8BFC-E72AE9B468E6}" type="datetimeFigureOut">
              <a:rPr lang="zh-CN" altLang="en-US" smtClean="0"/>
              <a:pPr/>
              <a:t>2018-12-17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63EA-E4A4-4585-B94B-F231377464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F68BB-4105-4068-8BFC-E72AE9B468E6}" type="datetimeFigureOut">
              <a:rPr lang="zh-CN" altLang="en-US" smtClean="0"/>
              <a:pPr/>
              <a:t>2018-12-17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763EA-E4A4-4585-B94B-F231377464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Review of Course 011144</a:t>
            </a:r>
            <a:br>
              <a:rPr lang="en-US" altLang="zh-CN" dirty="0" smtClean="0"/>
            </a:br>
            <a:r>
              <a:rPr lang="en-US" altLang="zh-CN" dirty="0" smtClean="0"/>
              <a:t>Computer Networks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Routing</a:t>
            </a:r>
          </a:p>
          <a:p>
            <a:pPr lvl="1"/>
            <a:r>
              <a:rPr lang="en-US" altLang="zh-CN" dirty="0" smtClean="0"/>
              <a:t>Link-state routing algorithm</a:t>
            </a:r>
          </a:p>
          <a:p>
            <a:pPr lvl="1"/>
            <a:r>
              <a:rPr lang="en-US" altLang="zh-CN" dirty="0" smtClean="0"/>
              <a:t>Distance vector algorithm, poison reverse</a:t>
            </a:r>
          </a:p>
          <a:p>
            <a:pPr lvl="1"/>
            <a:r>
              <a:rPr lang="en-US" altLang="zh-CN" dirty="0" smtClean="0"/>
              <a:t>Intra-AS and inter-AS routing, hot potato routing</a:t>
            </a:r>
          </a:p>
          <a:p>
            <a:r>
              <a:rPr lang="en-US" altLang="zh-CN" dirty="0" smtClean="0"/>
              <a:t>Routing protocols</a:t>
            </a:r>
          </a:p>
          <a:p>
            <a:pPr lvl="1"/>
            <a:r>
              <a:rPr lang="en-US" altLang="zh-CN" dirty="0" smtClean="0"/>
              <a:t>RIP, OSPF, BGP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Chapter 5: Link layer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Error detection and correction</a:t>
            </a:r>
          </a:p>
          <a:p>
            <a:pPr lvl="1"/>
            <a:r>
              <a:rPr lang="en-US" altLang="zh-CN" dirty="0" smtClean="0"/>
              <a:t>Parity check</a:t>
            </a:r>
          </a:p>
          <a:p>
            <a:pPr lvl="1"/>
            <a:r>
              <a:rPr lang="en-US" altLang="zh-CN" dirty="0" smtClean="0"/>
              <a:t>CRC</a:t>
            </a:r>
          </a:p>
          <a:p>
            <a:r>
              <a:rPr lang="en-US" altLang="zh-CN" dirty="0" smtClean="0"/>
              <a:t>Multiple access protocols</a:t>
            </a:r>
          </a:p>
          <a:p>
            <a:pPr lvl="1"/>
            <a:r>
              <a:rPr lang="en-US" altLang="zh-CN" dirty="0" smtClean="0"/>
              <a:t>Channel partitioning: TDM, FDM, CDMA</a:t>
            </a:r>
          </a:p>
          <a:p>
            <a:pPr lvl="1"/>
            <a:r>
              <a:rPr lang="en-US" altLang="zh-CN" dirty="0" smtClean="0"/>
              <a:t>Random access: CSMA/CD, CSMA/CA, binary </a:t>
            </a:r>
            <a:r>
              <a:rPr lang="en-US" altLang="zh-CN" dirty="0" err="1" smtClean="0"/>
              <a:t>backoff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LAN</a:t>
            </a:r>
          </a:p>
          <a:p>
            <a:pPr lvl="1"/>
            <a:r>
              <a:rPr lang="en-US" altLang="zh-CN" dirty="0" smtClean="0"/>
              <a:t>MAC address</a:t>
            </a:r>
          </a:p>
          <a:p>
            <a:pPr lvl="1"/>
            <a:r>
              <a:rPr lang="en-US" altLang="zh-CN" dirty="0" smtClean="0"/>
              <a:t>ARP</a:t>
            </a:r>
          </a:p>
          <a:p>
            <a:pPr lvl="1"/>
            <a:r>
              <a:rPr lang="en-US" altLang="zh-CN" dirty="0" smtClean="0"/>
              <a:t>Address learning</a:t>
            </a:r>
          </a:p>
          <a:p>
            <a:pPr lvl="1"/>
            <a:r>
              <a:rPr lang="en-US" altLang="zh-CN" dirty="0" smtClean="0"/>
              <a:t>Switch vs. router</a:t>
            </a:r>
          </a:p>
          <a:p>
            <a:pPr lvl="1"/>
            <a:r>
              <a:rPr lang="en-US" altLang="zh-CN" dirty="0" smtClean="0"/>
              <a:t>VLAN</a:t>
            </a:r>
          </a:p>
          <a:p>
            <a:r>
              <a:rPr lang="en-US" altLang="zh-CN" dirty="0" smtClean="0"/>
              <a:t>MPLS forwarding table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Chapter 6: Wireless and mobile network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SNR vs</a:t>
            </a:r>
            <a:r>
              <a:rPr lang="en-US" altLang="zh-CN" dirty="0" smtClean="0"/>
              <a:t>. BER, hidden terminal problem</a:t>
            </a:r>
          </a:p>
          <a:p>
            <a:r>
              <a:rPr lang="en-US" altLang="zh-CN" dirty="0" smtClean="0"/>
              <a:t>CDMA</a:t>
            </a:r>
          </a:p>
          <a:p>
            <a:r>
              <a:rPr lang="en-US" altLang="zh-CN" dirty="0" smtClean="0"/>
              <a:t>802.11</a:t>
            </a:r>
          </a:p>
          <a:p>
            <a:pPr lvl="1"/>
            <a:r>
              <a:rPr lang="en-US" altLang="zh-CN" dirty="0" smtClean="0"/>
              <a:t>CSMA/CA, link-layer ACK, RTS/CTS</a:t>
            </a:r>
          </a:p>
          <a:p>
            <a:pPr lvl="1"/>
            <a:r>
              <a:rPr lang="en-US" altLang="zh-CN" dirty="0" smtClean="0"/>
              <a:t>Three addresses</a:t>
            </a:r>
          </a:p>
          <a:p>
            <a:r>
              <a:rPr lang="en-US" altLang="zh-CN" dirty="0" smtClean="0"/>
              <a:t>Mobility and mobile IP</a:t>
            </a:r>
          </a:p>
          <a:p>
            <a:pPr lvl="1"/>
            <a:r>
              <a:rPr lang="en-US" altLang="zh-CN" dirty="0" smtClean="0"/>
              <a:t>Concept: home network, visited network, COA, …</a:t>
            </a:r>
          </a:p>
          <a:p>
            <a:pPr lvl="1"/>
            <a:r>
              <a:rPr lang="en-US" altLang="zh-CN" dirty="0" smtClean="0"/>
              <a:t>Indirect routing vs. direct routing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Chapter 8: Network security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Symmetric key cryptography</a:t>
            </a:r>
          </a:p>
          <a:p>
            <a:pPr lvl="1"/>
            <a:r>
              <a:rPr lang="en-US" altLang="zh-CN" dirty="0" smtClean="0"/>
              <a:t>Alphabetic cipher, block cipher (chaining)</a:t>
            </a:r>
          </a:p>
          <a:p>
            <a:r>
              <a:rPr lang="en-US" altLang="zh-CN" dirty="0" smtClean="0"/>
              <a:t>Public key cryptography</a:t>
            </a:r>
          </a:p>
          <a:p>
            <a:pPr lvl="1"/>
            <a:r>
              <a:rPr lang="en-US" altLang="zh-CN" dirty="0" smtClean="0"/>
              <a:t>RSA</a:t>
            </a:r>
          </a:p>
          <a:p>
            <a:r>
              <a:rPr lang="en-US" altLang="zh-CN" dirty="0" smtClean="0"/>
              <a:t>MAC, signature, public key certificate, CA</a:t>
            </a:r>
          </a:p>
          <a:p>
            <a:r>
              <a:rPr lang="en-US" altLang="zh-CN" dirty="0" smtClean="0"/>
              <a:t>Combine all together</a:t>
            </a:r>
          </a:p>
          <a:p>
            <a:r>
              <a:rPr lang="en-US" altLang="zh-CN" dirty="0" smtClean="0"/>
              <a:t>Firewall</a:t>
            </a:r>
          </a:p>
          <a:p>
            <a:pPr lvl="1"/>
            <a:r>
              <a:rPr lang="en-US" altLang="zh-CN" dirty="0" smtClean="0"/>
              <a:t>ACL rules, </a:t>
            </a:r>
            <a:r>
              <a:rPr lang="en-US" altLang="zh-CN" smtClean="0"/>
              <a:t>stateful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Chapter 1: </a:t>
            </a:r>
            <a:r>
              <a:rPr lang="en-US" dirty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Packet switching vs. circuit switching</a:t>
            </a:r>
          </a:p>
          <a:p>
            <a:pPr lvl="1"/>
            <a:r>
              <a:rPr lang="en-US" altLang="zh-CN" dirty="0" smtClean="0"/>
              <a:t>Store-and-forward, routing, FDM, TDM</a:t>
            </a:r>
          </a:p>
          <a:p>
            <a:pPr lvl="1"/>
            <a:r>
              <a:rPr lang="en-US" altLang="zh-CN" dirty="0" smtClean="0"/>
              <a:t>ISP connectivity</a:t>
            </a:r>
          </a:p>
          <a:p>
            <a:r>
              <a:rPr lang="en-US" altLang="zh-CN" dirty="0" smtClean="0"/>
              <a:t>Performance metrics</a:t>
            </a:r>
          </a:p>
          <a:p>
            <a:pPr lvl="1"/>
            <a:r>
              <a:rPr lang="en-US" altLang="zh-CN" dirty="0" smtClean="0"/>
              <a:t>Packet delay: four delays; transmission delay, propagation delay</a:t>
            </a:r>
          </a:p>
          <a:p>
            <a:pPr lvl="1"/>
            <a:r>
              <a:rPr lang="en-US" altLang="zh-CN" dirty="0" smtClean="0"/>
              <a:t>RTT, understand </a:t>
            </a:r>
            <a:r>
              <a:rPr lang="en-US" altLang="zh-CN" dirty="0" err="1" smtClean="0"/>
              <a:t>traceroute</a:t>
            </a:r>
            <a:r>
              <a:rPr lang="en-US" altLang="zh-CN" dirty="0" smtClean="0"/>
              <a:t> output</a:t>
            </a:r>
          </a:p>
          <a:p>
            <a:pPr lvl="1"/>
            <a:r>
              <a:rPr lang="en-US" altLang="zh-CN" dirty="0" smtClean="0"/>
              <a:t>Throughput</a:t>
            </a:r>
          </a:p>
          <a:p>
            <a:r>
              <a:rPr lang="en-US" altLang="zh-CN" dirty="0" smtClean="0"/>
              <a:t>Five layers of protocols</a:t>
            </a:r>
          </a:p>
          <a:p>
            <a:pPr lvl="1"/>
            <a:r>
              <a:rPr lang="en-US" altLang="zh-CN" dirty="0" smtClean="0"/>
              <a:t>Encapsulation, </a:t>
            </a:r>
            <a:r>
              <a:rPr lang="en-US" altLang="zh-CN" dirty="0" err="1" smtClean="0"/>
              <a:t>decapsulation</a:t>
            </a:r>
            <a:r>
              <a:rPr lang="en-US" altLang="zh-CN" dirty="0" smtClean="0"/>
              <a:t>, where do they work?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Chapter 2: Application layer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Basics</a:t>
            </a:r>
          </a:p>
          <a:p>
            <a:pPr lvl="1"/>
            <a:r>
              <a:rPr lang="en-US" altLang="zh-CN" dirty="0" smtClean="0"/>
              <a:t>Application architecture</a:t>
            </a:r>
          </a:p>
          <a:p>
            <a:pPr lvl="1"/>
            <a:r>
              <a:rPr lang="en-US" altLang="zh-CN" dirty="0" smtClean="0"/>
              <a:t>Process communication, socket, addressing process</a:t>
            </a:r>
          </a:p>
          <a:p>
            <a:pPr lvl="1"/>
            <a:r>
              <a:rPr lang="en-US" altLang="zh-CN" dirty="0" smtClean="0"/>
              <a:t>Representative applications and requirements on transport service (loss, throughput, time)</a:t>
            </a:r>
          </a:p>
          <a:p>
            <a:pPr lvl="1"/>
            <a:r>
              <a:rPr lang="en-US" altLang="zh-CN" dirty="0" smtClean="0"/>
              <a:t>TCP/UDP services, SSL</a:t>
            </a:r>
          </a:p>
          <a:p>
            <a:r>
              <a:rPr lang="en-US" altLang="zh-CN" dirty="0" smtClean="0"/>
              <a:t>HTTP</a:t>
            </a:r>
          </a:p>
          <a:p>
            <a:pPr lvl="1"/>
            <a:r>
              <a:rPr lang="en-US" altLang="zh-CN" dirty="0" smtClean="0"/>
              <a:t>Stateless, Non-persistent/persistent, HTTP1.0/1.1</a:t>
            </a:r>
          </a:p>
          <a:p>
            <a:pPr lvl="1"/>
            <a:r>
              <a:rPr lang="en-US" altLang="zh-CN" dirty="0" smtClean="0"/>
              <a:t>Web cache (link utilization, cache hit ratio)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FTP</a:t>
            </a:r>
          </a:p>
          <a:p>
            <a:pPr lvl="1"/>
            <a:r>
              <a:rPr lang="en-US" altLang="zh-CN" dirty="0" smtClean="0"/>
              <a:t>Data connection and control connection, </a:t>
            </a:r>
            <a:r>
              <a:rPr lang="en-US" altLang="zh-CN" dirty="0" err="1" smtClean="0"/>
              <a:t>stateful</a:t>
            </a:r>
            <a:endParaRPr lang="en-US" altLang="zh-CN" dirty="0" smtClean="0"/>
          </a:p>
          <a:p>
            <a:r>
              <a:rPr lang="en-US" altLang="zh-CN" dirty="0" smtClean="0"/>
              <a:t>Email</a:t>
            </a:r>
          </a:p>
          <a:p>
            <a:pPr lvl="1"/>
            <a:r>
              <a:rPr lang="en-US" altLang="zh-CN" dirty="0" smtClean="0"/>
              <a:t>Which components use SMTP/POP3/IMAP</a:t>
            </a:r>
          </a:p>
          <a:p>
            <a:r>
              <a:rPr lang="en-US" altLang="zh-CN" dirty="0" smtClean="0"/>
              <a:t>DNS</a:t>
            </a:r>
          </a:p>
          <a:p>
            <a:pPr lvl="1"/>
            <a:r>
              <a:rPr lang="en-US" altLang="zh-CN" dirty="0" smtClean="0"/>
              <a:t>DNS hierarchy: Root, TLD, authoritative; local</a:t>
            </a:r>
          </a:p>
          <a:p>
            <a:pPr lvl="1"/>
            <a:r>
              <a:rPr lang="en-US" altLang="zh-CN" dirty="0" smtClean="0"/>
              <a:t>Iterative / recursive name resolution</a:t>
            </a:r>
          </a:p>
          <a:p>
            <a:pPr lvl="1"/>
            <a:r>
              <a:rPr lang="en-US" altLang="zh-CN" dirty="0" smtClean="0"/>
              <a:t>DNS records: A/NS/CNAME/MX; inserts records for a new name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P2P</a:t>
            </a:r>
          </a:p>
          <a:p>
            <a:pPr lvl="1"/>
            <a:r>
              <a:rPr lang="en-US" altLang="zh-CN" dirty="0" err="1" smtClean="0"/>
              <a:t>BitTorrent</a:t>
            </a:r>
            <a:r>
              <a:rPr lang="en-US" altLang="zh-CN" dirty="0" smtClean="0"/>
              <a:t>: rarest first / tit-for-tat</a:t>
            </a:r>
          </a:p>
          <a:p>
            <a:pPr lvl="1"/>
            <a:r>
              <a:rPr lang="en-US" altLang="zh-CN" dirty="0" smtClean="0"/>
              <a:t>Circular DHT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Chapter 3: Transport layer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Services provided by TCP and UDP</a:t>
            </a:r>
          </a:p>
          <a:p>
            <a:r>
              <a:rPr lang="en-US" dirty="0" err="1" smtClean="0">
                <a:ea typeface="ＭＳ Ｐゴシック" charset="0"/>
                <a:cs typeface="+mn-cs"/>
              </a:rPr>
              <a:t>Demux</a:t>
            </a:r>
            <a:r>
              <a:rPr lang="en-US" dirty="0" smtClean="0">
                <a:ea typeface="ＭＳ Ｐゴシック" charset="0"/>
                <a:cs typeface="+mn-cs"/>
              </a:rPr>
              <a:t> packets to sockets: TCP/UDP</a:t>
            </a:r>
          </a:p>
          <a:p>
            <a:r>
              <a:rPr lang="en-US" altLang="zh-CN" dirty="0" smtClean="0">
                <a:ea typeface="ＭＳ Ｐゴシック" charset="0"/>
              </a:rPr>
              <a:t>UDP</a:t>
            </a:r>
          </a:p>
          <a:p>
            <a:pPr lvl="1"/>
            <a:r>
              <a:rPr lang="en-US" altLang="zh-CN" dirty="0" smtClean="0">
                <a:ea typeface="ＭＳ Ｐゴシック" charset="0"/>
              </a:rPr>
              <a:t>Checksum</a:t>
            </a:r>
          </a:p>
          <a:p>
            <a:r>
              <a:rPr lang="en-US" altLang="zh-CN" dirty="0" smtClean="0">
                <a:ea typeface="ＭＳ Ｐゴシック" charset="0"/>
              </a:rPr>
              <a:t>Reliable data transmission</a:t>
            </a:r>
          </a:p>
          <a:p>
            <a:pPr lvl="1"/>
            <a:r>
              <a:rPr lang="en-US" altLang="zh-CN" dirty="0" smtClean="0">
                <a:ea typeface="ＭＳ Ｐゴシック" charset="0"/>
              </a:rPr>
              <a:t>ARQ, go-back-N, sequence number, selective repeat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ea typeface="ＭＳ Ｐゴシック" charset="0"/>
              </a:rPr>
              <a:t>TCP</a:t>
            </a:r>
          </a:p>
          <a:p>
            <a:pPr lvl="1"/>
            <a:r>
              <a:rPr lang="en-US" altLang="zh-CN" dirty="0" smtClean="0"/>
              <a:t>Sequence and </a:t>
            </a:r>
            <a:r>
              <a:rPr lang="en-US" altLang="zh-CN" dirty="0" err="1" smtClean="0"/>
              <a:t>ack</a:t>
            </a:r>
            <a:r>
              <a:rPr lang="en-US" altLang="zh-CN" dirty="0" smtClean="0"/>
              <a:t> numbers in bytes</a:t>
            </a:r>
          </a:p>
          <a:p>
            <a:pPr lvl="1"/>
            <a:r>
              <a:rPr lang="en-US" altLang="zh-CN" dirty="0" smtClean="0"/>
              <a:t>TCP reliable data transfer: not BGN-like or SR-like</a:t>
            </a:r>
          </a:p>
          <a:p>
            <a:pPr lvl="2"/>
            <a:r>
              <a:rPr lang="en-US" altLang="zh-CN" dirty="0" smtClean="0"/>
              <a:t>How to </a:t>
            </a:r>
            <a:r>
              <a:rPr lang="en-US" altLang="zh-CN" dirty="0" err="1" smtClean="0"/>
              <a:t>ack</a:t>
            </a:r>
            <a:r>
              <a:rPr lang="en-US" altLang="zh-CN" dirty="0" smtClean="0"/>
              <a:t> in-order and out-of-order segments</a:t>
            </a:r>
          </a:p>
          <a:p>
            <a:pPr lvl="2"/>
            <a:r>
              <a:rPr lang="en-US" altLang="zh-CN" dirty="0" smtClean="0"/>
              <a:t>Timeout and 3 dup </a:t>
            </a:r>
            <a:r>
              <a:rPr lang="en-US" altLang="zh-CN" dirty="0" err="1" smtClean="0"/>
              <a:t>acks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Flow control</a:t>
            </a:r>
          </a:p>
          <a:p>
            <a:pPr lvl="1"/>
            <a:r>
              <a:rPr lang="en-US" altLang="zh-CN" dirty="0" smtClean="0"/>
              <a:t>Connection</a:t>
            </a:r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TCP Congestion control</a:t>
            </a:r>
          </a:p>
          <a:p>
            <a:pPr lvl="1"/>
            <a:r>
              <a:rPr lang="en-US" altLang="zh-CN" dirty="0" smtClean="0"/>
              <a:t>AIMD</a:t>
            </a:r>
          </a:p>
          <a:p>
            <a:pPr lvl="1"/>
            <a:r>
              <a:rPr lang="en-US" altLang="zh-CN" dirty="0" smtClean="0"/>
              <a:t>Slow start/congestion avoidance/fast recovery</a:t>
            </a:r>
          </a:p>
          <a:p>
            <a:pPr lvl="2"/>
            <a:r>
              <a:rPr lang="en-US" altLang="zh-CN" dirty="0" smtClean="0"/>
              <a:t>How </a:t>
            </a:r>
            <a:r>
              <a:rPr lang="en-US" altLang="zh-CN" dirty="0" err="1" smtClean="0"/>
              <a:t>cwnd</a:t>
            </a:r>
            <a:r>
              <a:rPr lang="en-US" altLang="zh-CN" dirty="0" smtClean="0"/>
              <a:t> grows?</a:t>
            </a:r>
          </a:p>
          <a:p>
            <a:pPr lvl="2"/>
            <a:r>
              <a:rPr lang="en-US" altLang="zh-CN" dirty="0" smtClean="0"/>
              <a:t>How are </a:t>
            </a:r>
            <a:r>
              <a:rPr lang="en-US" altLang="zh-CN" dirty="0" err="1" smtClean="0"/>
              <a:t>cwnd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sshresh</a:t>
            </a:r>
            <a:r>
              <a:rPr lang="en-US" altLang="zh-CN" dirty="0" smtClean="0"/>
              <a:t> changed at timeout/3 dup </a:t>
            </a:r>
            <a:r>
              <a:rPr lang="en-US" altLang="zh-CN" dirty="0" err="1" smtClean="0"/>
              <a:t>acks</a:t>
            </a:r>
            <a:r>
              <a:rPr lang="en-US" altLang="zh-CN" dirty="0" smtClean="0"/>
              <a:t>.</a:t>
            </a:r>
          </a:p>
          <a:p>
            <a:pPr lvl="2"/>
            <a:r>
              <a:rPr lang="en-US" altLang="zh-CN" dirty="0" smtClean="0"/>
              <a:t>Tahoe and Reno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Chapter 4: Network layer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Service model, virtual circuits vs. datagram, longest prefix matching, forwarding and routing</a:t>
            </a:r>
          </a:p>
          <a:p>
            <a:r>
              <a:rPr lang="en-US" altLang="zh-CN" dirty="0" smtClean="0"/>
              <a:t>IP</a:t>
            </a:r>
          </a:p>
          <a:p>
            <a:pPr lvl="1"/>
            <a:r>
              <a:rPr lang="en-US" altLang="zh-CN" dirty="0" smtClean="0"/>
              <a:t>IP fragmentation</a:t>
            </a:r>
          </a:p>
          <a:p>
            <a:pPr lvl="1"/>
            <a:r>
              <a:rPr lang="en-US" altLang="zh-CN" dirty="0" smtClean="0"/>
              <a:t>IP address, subnets, CIDR</a:t>
            </a:r>
          </a:p>
          <a:p>
            <a:pPr lvl="1"/>
            <a:r>
              <a:rPr lang="en-US" altLang="zh-CN" dirty="0" smtClean="0"/>
              <a:t>DHCP</a:t>
            </a:r>
          </a:p>
          <a:p>
            <a:pPr lvl="1"/>
            <a:r>
              <a:rPr lang="en-US" altLang="zh-CN" dirty="0" smtClean="0"/>
              <a:t>NAT</a:t>
            </a:r>
          </a:p>
          <a:p>
            <a:pPr lvl="1"/>
            <a:r>
              <a:rPr lang="en-US" altLang="zh-CN" dirty="0" smtClean="0"/>
              <a:t>ICMP</a:t>
            </a:r>
          </a:p>
          <a:p>
            <a:pPr lvl="1"/>
            <a:r>
              <a:rPr lang="en-US" altLang="zh-CN" dirty="0" smtClean="0"/>
              <a:t>IPv6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429</Words>
  <Application>Microsoft Office PowerPoint</Application>
  <PresentationFormat>全屏显示(4:3)</PresentationFormat>
  <Paragraphs>99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Review of Course 011144 Computer Networks</vt:lpstr>
      <vt:lpstr>Chapter 1: Introduction</vt:lpstr>
      <vt:lpstr>Chapter 2: Application layer</vt:lpstr>
      <vt:lpstr>幻灯片 4</vt:lpstr>
      <vt:lpstr>幻灯片 5</vt:lpstr>
      <vt:lpstr>Chapter 3: Transport layer</vt:lpstr>
      <vt:lpstr>幻灯片 7</vt:lpstr>
      <vt:lpstr>幻灯片 8</vt:lpstr>
      <vt:lpstr>Chapter 4: Network layer</vt:lpstr>
      <vt:lpstr>幻灯片 10</vt:lpstr>
      <vt:lpstr>Chapter 5: Link layer</vt:lpstr>
      <vt:lpstr>幻灯片 12</vt:lpstr>
      <vt:lpstr>Chapter 6: Wireless and mobile network</vt:lpstr>
      <vt:lpstr>Chapter 8: Network security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Course 011144 Computer Networks</dc:title>
  <dc:creator>Administrator</dc:creator>
  <cp:lastModifiedBy>Administrator</cp:lastModifiedBy>
  <cp:revision>3</cp:revision>
  <dcterms:created xsi:type="dcterms:W3CDTF">2018-12-16T03:35:22Z</dcterms:created>
  <dcterms:modified xsi:type="dcterms:W3CDTF">2018-12-17T01:01:40Z</dcterms:modified>
</cp:coreProperties>
</file>