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5" r:id="rId1"/>
    <p:sldMasterId id="2147483931" r:id="rId2"/>
  </p:sldMasterIdLst>
  <p:sldIdLst>
    <p:sldId id="256" r:id="rId3"/>
    <p:sldId id="280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8" r:id="rId16"/>
    <p:sldId id="318" r:id="rId17"/>
    <p:sldId id="317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83" r:id="rId26"/>
    <p:sldId id="284" r:id="rId27"/>
    <p:sldId id="288" r:id="rId28"/>
    <p:sldId id="289" r:id="rId29"/>
    <p:sldId id="285" r:id="rId30"/>
    <p:sldId id="286" r:id="rId31"/>
    <p:sldId id="287" r:id="rId32"/>
    <p:sldId id="290" r:id="rId33"/>
    <p:sldId id="291" r:id="rId34"/>
    <p:sldId id="292" r:id="rId35"/>
    <p:sldId id="293" r:id="rId36"/>
    <p:sldId id="295" r:id="rId37"/>
    <p:sldId id="310" r:id="rId38"/>
    <p:sldId id="311" r:id="rId39"/>
    <p:sldId id="312" r:id="rId40"/>
    <p:sldId id="313" r:id="rId41"/>
    <p:sldId id="315" r:id="rId42"/>
    <p:sldId id="31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image" Target="../media/image1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0EC5F-F9A2-41EE-B580-1D65AD36C674}" type="doc">
      <dgm:prSet loTypeId="urn:microsoft.com/office/officeart/2005/8/layout/matrix2" loCatId="matrix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89582D1F-9394-48FF-A0C7-77A6C4A33294}">
      <dgm:prSet phldrT="[Texte]"/>
      <dgm:spPr/>
      <dgm:t>
        <a:bodyPr/>
        <a:lstStyle/>
        <a:p>
          <a:pPr algn="ctr"/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La zone intime</a:t>
          </a:r>
        </a:p>
        <a:p>
          <a:pPr algn="just"/>
          <a:r>
            <a:rPr lang="fr-FR" dirty="0">
              <a:solidFill>
                <a:schemeClr val="bg2">
                  <a:lumMod val="10000"/>
                </a:schemeClr>
              </a:solidFill>
            </a:rPr>
            <a:t>Réservée aux personnes qui nous sommes très familières.   </a:t>
          </a:r>
        </a:p>
        <a:p>
          <a:pPr algn="ctr"/>
          <a:endParaRPr lang="fr-FR" dirty="0"/>
        </a:p>
      </dgm:t>
    </dgm:pt>
    <dgm:pt modelId="{74D78396-6D6D-41E8-AC0D-74B9C7F5D7AE}" type="parTrans" cxnId="{E247470F-6280-4E85-920C-4E4628A99762}">
      <dgm:prSet/>
      <dgm:spPr/>
      <dgm:t>
        <a:bodyPr/>
        <a:lstStyle/>
        <a:p>
          <a:endParaRPr lang="fr-FR"/>
        </a:p>
      </dgm:t>
    </dgm:pt>
    <dgm:pt modelId="{1D161978-629B-42B1-B018-0BFA755E5D0B}" type="sibTrans" cxnId="{E247470F-6280-4E85-920C-4E4628A99762}">
      <dgm:prSet/>
      <dgm:spPr/>
      <dgm:t>
        <a:bodyPr/>
        <a:lstStyle/>
        <a:p>
          <a:endParaRPr lang="fr-FR"/>
        </a:p>
      </dgm:t>
    </dgm:pt>
    <dgm:pt modelId="{FFDBB52E-95DF-4355-943C-D80093B26F63}">
      <dgm:prSet phldrT="[Texte]"/>
      <dgm:spPr/>
      <dgm:t>
        <a:bodyPr/>
        <a:lstStyle/>
        <a:p>
          <a:pPr algn="ctr"/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La zone personnelle</a:t>
          </a:r>
        </a:p>
        <a:p>
          <a:pPr algn="just"/>
          <a:r>
            <a:rPr lang="fr-FR" b="0" u="none" dirty="0">
              <a:solidFill>
                <a:schemeClr val="bg2">
                  <a:lumMod val="10000"/>
                </a:schemeClr>
              </a:solidFill>
            </a:rPr>
            <a:t>Elle est choisie par des amis. C’est une zone de convivialité. </a:t>
          </a:r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 </a:t>
          </a:r>
        </a:p>
        <a:p>
          <a:pPr algn="ctr"/>
          <a:endParaRPr lang="fr-FR" b="1" u="sng" dirty="0"/>
        </a:p>
        <a:p>
          <a:pPr algn="ctr"/>
          <a:endParaRPr lang="fr-FR" dirty="0"/>
        </a:p>
      </dgm:t>
    </dgm:pt>
    <dgm:pt modelId="{B4643024-E5A9-4DFC-A608-C4012EF19A01}" type="parTrans" cxnId="{6CF720F1-3E3C-4D65-B8C5-27E2B0CA56EE}">
      <dgm:prSet/>
      <dgm:spPr/>
      <dgm:t>
        <a:bodyPr/>
        <a:lstStyle/>
        <a:p>
          <a:endParaRPr lang="fr-FR"/>
        </a:p>
      </dgm:t>
    </dgm:pt>
    <dgm:pt modelId="{7772820C-6CB1-4F85-9097-233638A7983E}" type="sibTrans" cxnId="{6CF720F1-3E3C-4D65-B8C5-27E2B0CA56EE}">
      <dgm:prSet/>
      <dgm:spPr/>
      <dgm:t>
        <a:bodyPr/>
        <a:lstStyle/>
        <a:p>
          <a:endParaRPr lang="fr-FR"/>
        </a:p>
      </dgm:t>
    </dgm:pt>
    <dgm:pt modelId="{8CCF2970-AC8F-4764-9098-572F187CE009}">
      <dgm:prSet phldrT="[Texte]"/>
      <dgm:spPr/>
      <dgm:t>
        <a:bodyPr/>
        <a:lstStyle/>
        <a:p>
          <a:pPr algn="ctr"/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La zone sociale</a:t>
          </a:r>
        </a:p>
        <a:p>
          <a:pPr algn="just"/>
          <a:r>
            <a:rPr lang="fr-FR" b="0" u="none" dirty="0">
              <a:solidFill>
                <a:schemeClr val="bg2">
                  <a:lumMod val="10000"/>
                </a:schemeClr>
              </a:solidFill>
            </a:rPr>
            <a:t>C’est le relationnel courant. C’est la distance de l’échange, de l’interview, de la négociation, de l’entretien. </a:t>
          </a:r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 </a:t>
          </a:r>
        </a:p>
      </dgm:t>
    </dgm:pt>
    <dgm:pt modelId="{13B5FB6A-34AE-4066-9C85-8F9A5664178C}" type="parTrans" cxnId="{D88387BC-8876-447D-8CEC-B009753306A0}">
      <dgm:prSet/>
      <dgm:spPr/>
      <dgm:t>
        <a:bodyPr/>
        <a:lstStyle/>
        <a:p>
          <a:endParaRPr lang="fr-FR"/>
        </a:p>
      </dgm:t>
    </dgm:pt>
    <dgm:pt modelId="{2C04141E-63D5-4EE1-A322-73D88DF95AC9}" type="sibTrans" cxnId="{D88387BC-8876-447D-8CEC-B009753306A0}">
      <dgm:prSet/>
      <dgm:spPr/>
      <dgm:t>
        <a:bodyPr/>
        <a:lstStyle/>
        <a:p>
          <a:endParaRPr lang="fr-FR"/>
        </a:p>
      </dgm:t>
    </dgm:pt>
    <dgm:pt modelId="{F71BF704-19FD-4FC3-9CEC-C9018BF7C5CA}">
      <dgm:prSet phldrT="[Texte]"/>
      <dgm:spPr/>
      <dgm:t>
        <a:bodyPr/>
        <a:lstStyle/>
        <a:p>
          <a:pPr algn="ctr"/>
          <a:r>
            <a:rPr lang="fr-FR" b="1" u="sng" dirty="0">
              <a:solidFill>
                <a:schemeClr val="bg2">
                  <a:lumMod val="10000"/>
                </a:schemeClr>
              </a:solidFill>
            </a:rPr>
            <a:t>La zone publique</a:t>
          </a:r>
        </a:p>
        <a:p>
          <a:pPr algn="just"/>
          <a:r>
            <a:rPr lang="fr-FR" b="0" u="none" dirty="0">
              <a:solidFill>
                <a:schemeClr val="bg2">
                  <a:lumMod val="10000"/>
                </a:schemeClr>
              </a:solidFill>
            </a:rPr>
            <a:t>C’est la zone des discours, les échanges y sont peu personnalisés.  </a:t>
          </a:r>
        </a:p>
        <a:p>
          <a:pPr algn="ctr"/>
          <a:endParaRPr lang="fr-FR" dirty="0"/>
        </a:p>
      </dgm:t>
    </dgm:pt>
    <dgm:pt modelId="{36C5346F-AC3F-4B3F-809A-6FC9883325C7}" type="parTrans" cxnId="{8CCC778E-AD12-4ADD-9454-022E4A1982B8}">
      <dgm:prSet/>
      <dgm:spPr/>
      <dgm:t>
        <a:bodyPr/>
        <a:lstStyle/>
        <a:p>
          <a:endParaRPr lang="fr-FR"/>
        </a:p>
      </dgm:t>
    </dgm:pt>
    <dgm:pt modelId="{ABDABA9E-F34D-456A-8E1B-24A28215888E}" type="sibTrans" cxnId="{8CCC778E-AD12-4ADD-9454-022E4A1982B8}">
      <dgm:prSet/>
      <dgm:spPr/>
      <dgm:t>
        <a:bodyPr/>
        <a:lstStyle/>
        <a:p>
          <a:endParaRPr lang="fr-FR"/>
        </a:p>
      </dgm:t>
    </dgm:pt>
    <dgm:pt modelId="{F02D9F98-063F-4F57-836F-B795C5B99FA4}" type="pres">
      <dgm:prSet presAssocID="{7670EC5F-F9A2-41EE-B580-1D65AD36C674}" presName="matrix" presStyleCnt="0">
        <dgm:presLayoutVars>
          <dgm:chMax val="1"/>
          <dgm:dir/>
          <dgm:resizeHandles val="exact"/>
        </dgm:presLayoutVars>
      </dgm:prSet>
      <dgm:spPr/>
    </dgm:pt>
    <dgm:pt modelId="{238D40B6-6F6C-4E45-99D6-EAD4C29311B8}" type="pres">
      <dgm:prSet presAssocID="{7670EC5F-F9A2-41EE-B580-1D65AD36C674}" presName="axisShape" presStyleLbl="bgShp" presStyleIdx="0" presStyleCnt="1"/>
      <dgm:spPr/>
    </dgm:pt>
    <dgm:pt modelId="{3B0CFD00-F1F0-49BF-A051-7665632F4692}" type="pres">
      <dgm:prSet presAssocID="{7670EC5F-F9A2-41EE-B580-1D65AD36C67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68169F1-F50F-4780-829B-C348E3250494}" type="pres">
      <dgm:prSet presAssocID="{7670EC5F-F9A2-41EE-B580-1D65AD36C67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43EF11-4A2A-4115-8581-1EDD8D0D0781}" type="pres">
      <dgm:prSet presAssocID="{7670EC5F-F9A2-41EE-B580-1D65AD36C67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CDF2F8D-F9F2-499F-A45B-3E06C3B0B6FA}" type="pres">
      <dgm:prSet presAssocID="{7670EC5F-F9A2-41EE-B580-1D65AD36C67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39DB00A-1837-4CED-A1F1-5BB924BD37BC}" type="presOf" srcId="{7670EC5F-F9A2-41EE-B580-1D65AD36C674}" destId="{F02D9F98-063F-4F57-836F-B795C5B99FA4}" srcOrd="0" destOrd="0" presId="urn:microsoft.com/office/officeart/2005/8/layout/matrix2"/>
    <dgm:cxn modelId="{E247470F-6280-4E85-920C-4E4628A99762}" srcId="{7670EC5F-F9A2-41EE-B580-1D65AD36C674}" destId="{89582D1F-9394-48FF-A0C7-77A6C4A33294}" srcOrd="0" destOrd="0" parTransId="{74D78396-6D6D-41E8-AC0D-74B9C7F5D7AE}" sibTransId="{1D161978-629B-42B1-B018-0BFA755E5D0B}"/>
    <dgm:cxn modelId="{10F2423C-D0E5-4526-AA07-79650C186245}" type="presOf" srcId="{89582D1F-9394-48FF-A0C7-77A6C4A33294}" destId="{3B0CFD00-F1F0-49BF-A051-7665632F4692}" srcOrd="0" destOrd="0" presId="urn:microsoft.com/office/officeart/2005/8/layout/matrix2"/>
    <dgm:cxn modelId="{8CCC778E-AD12-4ADD-9454-022E4A1982B8}" srcId="{7670EC5F-F9A2-41EE-B580-1D65AD36C674}" destId="{F71BF704-19FD-4FC3-9CEC-C9018BF7C5CA}" srcOrd="3" destOrd="0" parTransId="{36C5346F-AC3F-4B3F-809A-6FC9883325C7}" sibTransId="{ABDABA9E-F34D-456A-8E1B-24A28215888E}"/>
    <dgm:cxn modelId="{324B09A0-802C-4823-B448-E386245212A6}" type="presOf" srcId="{F71BF704-19FD-4FC3-9CEC-C9018BF7C5CA}" destId="{7CDF2F8D-F9F2-499F-A45B-3E06C3B0B6FA}" srcOrd="0" destOrd="0" presId="urn:microsoft.com/office/officeart/2005/8/layout/matrix2"/>
    <dgm:cxn modelId="{999749AE-D444-4D53-9566-BC9C7E992823}" type="presOf" srcId="{8CCF2970-AC8F-4764-9098-572F187CE009}" destId="{A543EF11-4A2A-4115-8581-1EDD8D0D0781}" srcOrd="0" destOrd="0" presId="urn:microsoft.com/office/officeart/2005/8/layout/matrix2"/>
    <dgm:cxn modelId="{D88387BC-8876-447D-8CEC-B009753306A0}" srcId="{7670EC5F-F9A2-41EE-B580-1D65AD36C674}" destId="{8CCF2970-AC8F-4764-9098-572F187CE009}" srcOrd="2" destOrd="0" parTransId="{13B5FB6A-34AE-4066-9C85-8F9A5664178C}" sibTransId="{2C04141E-63D5-4EE1-A322-73D88DF95AC9}"/>
    <dgm:cxn modelId="{6CF720F1-3E3C-4D65-B8C5-27E2B0CA56EE}" srcId="{7670EC5F-F9A2-41EE-B580-1D65AD36C674}" destId="{FFDBB52E-95DF-4355-943C-D80093B26F63}" srcOrd="1" destOrd="0" parTransId="{B4643024-E5A9-4DFC-A608-C4012EF19A01}" sibTransId="{7772820C-6CB1-4F85-9097-233638A7983E}"/>
    <dgm:cxn modelId="{59F9CBFB-2A22-46D0-BFF9-A1923767F835}" type="presOf" srcId="{FFDBB52E-95DF-4355-943C-D80093B26F63}" destId="{C68169F1-F50F-4780-829B-C348E3250494}" srcOrd="0" destOrd="0" presId="urn:microsoft.com/office/officeart/2005/8/layout/matrix2"/>
    <dgm:cxn modelId="{1BADE1DE-AEB8-429F-8186-78DDD0CC6EFC}" type="presParOf" srcId="{F02D9F98-063F-4F57-836F-B795C5B99FA4}" destId="{238D40B6-6F6C-4E45-99D6-EAD4C29311B8}" srcOrd="0" destOrd="0" presId="urn:microsoft.com/office/officeart/2005/8/layout/matrix2"/>
    <dgm:cxn modelId="{DFF5F2C9-702F-41C4-948F-D6FF5F7AF6A3}" type="presParOf" srcId="{F02D9F98-063F-4F57-836F-B795C5B99FA4}" destId="{3B0CFD00-F1F0-49BF-A051-7665632F4692}" srcOrd="1" destOrd="0" presId="urn:microsoft.com/office/officeart/2005/8/layout/matrix2"/>
    <dgm:cxn modelId="{794C7679-ADAB-445A-9747-1A0C6AF40EE3}" type="presParOf" srcId="{F02D9F98-063F-4F57-836F-B795C5B99FA4}" destId="{C68169F1-F50F-4780-829B-C348E3250494}" srcOrd="2" destOrd="0" presId="urn:microsoft.com/office/officeart/2005/8/layout/matrix2"/>
    <dgm:cxn modelId="{77C9AEFE-1CFF-467A-AB09-FEA4E57B8F19}" type="presParOf" srcId="{F02D9F98-063F-4F57-836F-B795C5B99FA4}" destId="{A543EF11-4A2A-4115-8581-1EDD8D0D0781}" srcOrd="3" destOrd="0" presId="urn:microsoft.com/office/officeart/2005/8/layout/matrix2"/>
    <dgm:cxn modelId="{A0EFBB36-FFB1-44C8-AEAB-4B2907E75246}" type="presParOf" srcId="{F02D9F98-063F-4F57-836F-B795C5B99FA4}" destId="{7CDF2F8D-F9F2-499F-A45B-3E06C3B0B6F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FF7B06-DAB8-4D03-B351-F83FB31298C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D14211E-9112-4F1D-A9A3-8F0FFB6BAE97}">
      <dgm:prSet phldrT="[Texte]"/>
      <dgm:spPr/>
      <dgm:t>
        <a:bodyPr/>
        <a:lstStyle/>
        <a:p>
          <a:r>
            <a:rPr lang="fr-FR" dirty="0"/>
            <a:t>Fuite</a:t>
          </a:r>
        </a:p>
        <a:p>
          <a:r>
            <a:rPr lang="fr-FR" dirty="0"/>
            <a:t>Degré 1</a:t>
          </a:r>
        </a:p>
      </dgm:t>
    </dgm:pt>
    <dgm:pt modelId="{7576F479-4B53-4CBB-86FF-FFE1DD1CAE06}" type="parTrans" cxnId="{F5C9785C-7CB6-40E6-AD88-0313E1A1D91A}">
      <dgm:prSet/>
      <dgm:spPr/>
      <dgm:t>
        <a:bodyPr/>
        <a:lstStyle/>
        <a:p>
          <a:endParaRPr lang="fr-FR"/>
        </a:p>
      </dgm:t>
    </dgm:pt>
    <dgm:pt modelId="{0746DC00-D312-46F9-8224-AFA79B894AD6}" type="sibTrans" cxnId="{F5C9785C-7CB6-40E6-AD88-0313E1A1D91A}">
      <dgm:prSet/>
      <dgm:spPr/>
      <dgm:t>
        <a:bodyPr/>
        <a:lstStyle/>
        <a:p>
          <a:endParaRPr lang="fr-FR"/>
        </a:p>
      </dgm:t>
    </dgm:pt>
    <dgm:pt modelId="{34AC76D3-1AD4-45E9-9C50-1598B435D232}">
      <dgm:prSet phldrT="[Texte]"/>
      <dgm:spPr/>
      <dgm:t>
        <a:bodyPr/>
        <a:lstStyle/>
        <a:p>
          <a:r>
            <a:rPr lang="fr-FR" dirty="0"/>
            <a:t>Rythme + cardiaque, respiration+</a:t>
          </a:r>
        </a:p>
      </dgm:t>
    </dgm:pt>
    <dgm:pt modelId="{79A03D3C-F1E5-4272-B150-A5E1D8DA7413}" type="parTrans" cxnId="{224705CA-BA19-422E-8DF2-BE1ADF728E06}">
      <dgm:prSet/>
      <dgm:spPr/>
      <dgm:t>
        <a:bodyPr/>
        <a:lstStyle/>
        <a:p>
          <a:endParaRPr lang="fr-FR"/>
        </a:p>
      </dgm:t>
    </dgm:pt>
    <dgm:pt modelId="{D05A862B-A55D-4AB5-9A32-116183C59C6A}" type="sibTrans" cxnId="{224705CA-BA19-422E-8DF2-BE1ADF728E06}">
      <dgm:prSet/>
      <dgm:spPr/>
      <dgm:t>
        <a:bodyPr/>
        <a:lstStyle/>
        <a:p>
          <a:endParaRPr lang="fr-FR"/>
        </a:p>
      </dgm:t>
    </dgm:pt>
    <dgm:pt modelId="{7F1B4D21-50DA-4253-A966-DE49E5A852B2}">
      <dgm:prSet phldrT="[Texte]"/>
      <dgm:spPr/>
      <dgm:t>
        <a:bodyPr/>
        <a:lstStyle/>
        <a:p>
          <a:r>
            <a:rPr lang="fr-FR" dirty="0"/>
            <a:t>Peur, insécurité </a:t>
          </a:r>
        </a:p>
      </dgm:t>
    </dgm:pt>
    <dgm:pt modelId="{09DCC71A-9C37-4D5E-9E99-18B809DF7859}" type="parTrans" cxnId="{4DDB9F27-CEC4-4567-A33E-7F44975DF08A}">
      <dgm:prSet/>
      <dgm:spPr/>
      <dgm:t>
        <a:bodyPr/>
        <a:lstStyle/>
        <a:p>
          <a:endParaRPr lang="fr-FR"/>
        </a:p>
      </dgm:t>
    </dgm:pt>
    <dgm:pt modelId="{212B751C-1939-40CE-9265-928627DFA903}" type="sibTrans" cxnId="{4DDB9F27-CEC4-4567-A33E-7F44975DF08A}">
      <dgm:prSet/>
      <dgm:spPr/>
      <dgm:t>
        <a:bodyPr/>
        <a:lstStyle/>
        <a:p>
          <a:endParaRPr lang="fr-FR"/>
        </a:p>
      </dgm:t>
    </dgm:pt>
    <dgm:pt modelId="{8DB6B8FA-45CF-417A-8190-CE29106AF368}">
      <dgm:prSet phldrT="[Texte]"/>
      <dgm:spPr/>
      <dgm:t>
        <a:bodyPr/>
        <a:lstStyle/>
        <a:p>
          <a:r>
            <a:rPr lang="fr-FR" dirty="0"/>
            <a:t>Lutte</a:t>
          </a:r>
        </a:p>
        <a:p>
          <a:r>
            <a:rPr lang="fr-FR" dirty="0"/>
            <a:t>Degré 2</a:t>
          </a:r>
        </a:p>
      </dgm:t>
    </dgm:pt>
    <dgm:pt modelId="{2B8F544B-66C6-4AB6-883D-A60E6C1EDEE1}" type="parTrans" cxnId="{D54E8F7D-3AE5-44FA-AE4C-8CFBEBC3A8FB}">
      <dgm:prSet/>
      <dgm:spPr/>
      <dgm:t>
        <a:bodyPr/>
        <a:lstStyle/>
        <a:p>
          <a:endParaRPr lang="fr-FR"/>
        </a:p>
      </dgm:t>
    </dgm:pt>
    <dgm:pt modelId="{CA33AF6B-9025-4726-9AED-C79296DE2B06}" type="sibTrans" cxnId="{D54E8F7D-3AE5-44FA-AE4C-8CFBEBC3A8FB}">
      <dgm:prSet/>
      <dgm:spPr/>
      <dgm:t>
        <a:bodyPr/>
        <a:lstStyle/>
        <a:p>
          <a:endParaRPr lang="fr-FR"/>
        </a:p>
      </dgm:t>
    </dgm:pt>
    <dgm:pt modelId="{BC3DE986-9B76-435F-B8C4-30F0ECEA18F5}">
      <dgm:prSet phldrT="[Texte]"/>
      <dgm:spPr/>
      <dgm:t>
        <a:bodyPr/>
        <a:lstStyle/>
        <a:p>
          <a:r>
            <a:rPr lang="fr-FR" dirty="0"/>
            <a:t>Rythme cardiaque+-, tension musculaire ++ </a:t>
          </a:r>
        </a:p>
      </dgm:t>
    </dgm:pt>
    <dgm:pt modelId="{98921B47-8610-4C9F-8AE3-8630ABD2B52B}" type="parTrans" cxnId="{90642FEA-1C6D-46DD-A098-4E88241D505B}">
      <dgm:prSet/>
      <dgm:spPr/>
      <dgm:t>
        <a:bodyPr/>
        <a:lstStyle/>
        <a:p>
          <a:endParaRPr lang="fr-FR"/>
        </a:p>
      </dgm:t>
    </dgm:pt>
    <dgm:pt modelId="{BC743D5C-4CD6-4A26-9165-022C6F1A74FD}" type="sibTrans" cxnId="{90642FEA-1C6D-46DD-A098-4E88241D505B}">
      <dgm:prSet/>
      <dgm:spPr/>
      <dgm:t>
        <a:bodyPr/>
        <a:lstStyle/>
        <a:p>
          <a:endParaRPr lang="fr-FR"/>
        </a:p>
      </dgm:t>
    </dgm:pt>
    <dgm:pt modelId="{56B9BA1A-6923-4189-A56B-928CF87EC463}">
      <dgm:prSet phldrT="[Texte]"/>
      <dgm:spPr/>
      <dgm:t>
        <a:bodyPr/>
        <a:lstStyle/>
        <a:p>
          <a:r>
            <a:rPr lang="fr-FR" dirty="0"/>
            <a:t>Surévaluation, prétention </a:t>
          </a:r>
        </a:p>
      </dgm:t>
    </dgm:pt>
    <dgm:pt modelId="{4DB93B70-C4FC-49BB-AD6B-65D82C1441BE}" type="parTrans" cxnId="{C65750F0-925C-428B-AB5B-219C72F1EBF9}">
      <dgm:prSet/>
      <dgm:spPr/>
      <dgm:t>
        <a:bodyPr/>
        <a:lstStyle/>
        <a:p>
          <a:endParaRPr lang="fr-FR"/>
        </a:p>
      </dgm:t>
    </dgm:pt>
    <dgm:pt modelId="{31C7531B-2E30-4EB5-B308-29C153FC5689}" type="sibTrans" cxnId="{C65750F0-925C-428B-AB5B-219C72F1EBF9}">
      <dgm:prSet/>
      <dgm:spPr/>
      <dgm:t>
        <a:bodyPr/>
        <a:lstStyle/>
        <a:p>
          <a:endParaRPr lang="fr-FR"/>
        </a:p>
      </dgm:t>
    </dgm:pt>
    <dgm:pt modelId="{4A67D847-04C1-4CC3-9247-8ECDD8E1BD09}">
      <dgm:prSet phldrT="[Texte]"/>
      <dgm:spPr/>
      <dgm:t>
        <a:bodyPr/>
        <a:lstStyle/>
        <a:p>
          <a:r>
            <a:rPr lang="fr-FR" dirty="0"/>
            <a:t>Inhibition </a:t>
          </a:r>
        </a:p>
        <a:p>
          <a:r>
            <a:rPr lang="fr-FR" dirty="0"/>
            <a:t>Degré 3</a:t>
          </a:r>
        </a:p>
      </dgm:t>
    </dgm:pt>
    <dgm:pt modelId="{241D36EC-C50C-4224-96EB-2F738EE841BE}" type="parTrans" cxnId="{0B0A10DB-F9AC-4451-8630-44A3C482BB03}">
      <dgm:prSet/>
      <dgm:spPr/>
      <dgm:t>
        <a:bodyPr/>
        <a:lstStyle/>
        <a:p>
          <a:endParaRPr lang="fr-FR"/>
        </a:p>
      </dgm:t>
    </dgm:pt>
    <dgm:pt modelId="{A744BA9E-8947-4169-BAD6-70DF652E95AE}" type="sibTrans" cxnId="{0B0A10DB-F9AC-4451-8630-44A3C482BB03}">
      <dgm:prSet/>
      <dgm:spPr/>
      <dgm:t>
        <a:bodyPr/>
        <a:lstStyle/>
        <a:p>
          <a:endParaRPr lang="fr-FR"/>
        </a:p>
      </dgm:t>
    </dgm:pt>
    <dgm:pt modelId="{A7E4871D-37AB-4D90-BD34-E1447A3CC682}">
      <dgm:prSet phldrT="[Texte]"/>
      <dgm:spPr/>
      <dgm:t>
        <a:bodyPr/>
        <a:lstStyle/>
        <a:p>
          <a:r>
            <a:rPr lang="fr-FR" dirty="0"/>
            <a:t>Rythme cardiaque --, respiration --</a:t>
          </a:r>
        </a:p>
      </dgm:t>
    </dgm:pt>
    <dgm:pt modelId="{79F6D908-ADAD-4044-862C-55055F6E63F1}" type="parTrans" cxnId="{C95DCAFE-E93A-4A4E-9C45-2AF7CAA5E74E}">
      <dgm:prSet/>
      <dgm:spPr/>
      <dgm:t>
        <a:bodyPr/>
        <a:lstStyle/>
        <a:p>
          <a:endParaRPr lang="fr-FR"/>
        </a:p>
      </dgm:t>
    </dgm:pt>
    <dgm:pt modelId="{F12A0C8E-9F5C-4CD8-BB34-DD45983D46A5}" type="sibTrans" cxnId="{C95DCAFE-E93A-4A4E-9C45-2AF7CAA5E74E}">
      <dgm:prSet/>
      <dgm:spPr/>
      <dgm:t>
        <a:bodyPr/>
        <a:lstStyle/>
        <a:p>
          <a:endParaRPr lang="fr-FR"/>
        </a:p>
      </dgm:t>
    </dgm:pt>
    <dgm:pt modelId="{2E3911D0-8169-415B-A456-8BDD258D9DDC}">
      <dgm:prSet phldrT="[Texte]"/>
      <dgm:spPr/>
      <dgm:t>
        <a:bodyPr/>
        <a:lstStyle/>
        <a:p>
          <a:r>
            <a:rPr lang="fr-FR" dirty="0"/>
            <a:t>Découragement, abattement </a:t>
          </a:r>
        </a:p>
      </dgm:t>
    </dgm:pt>
    <dgm:pt modelId="{CA9F173D-BCBA-4856-AAF7-C8E26B887DDE}" type="parTrans" cxnId="{EF706AC5-94B1-4510-A1A3-3BDDA02B20C9}">
      <dgm:prSet/>
      <dgm:spPr/>
      <dgm:t>
        <a:bodyPr/>
        <a:lstStyle/>
        <a:p>
          <a:endParaRPr lang="fr-FR"/>
        </a:p>
      </dgm:t>
    </dgm:pt>
    <dgm:pt modelId="{2CEF585F-BD77-49EA-B2BE-22B4C042773C}" type="sibTrans" cxnId="{EF706AC5-94B1-4510-A1A3-3BDDA02B20C9}">
      <dgm:prSet/>
      <dgm:spPr/>
      <dgm:t>
        <a:bodyPr/>
        <a:lstStyle/>
        <a:p>
          <a:endParaRPr lang="fr-FR"/>
        </a:p>
      </dgm:t>
    </dgm:pt>
    <dgm:pt modelId="{0FF50FD3-E7BE-47BB-8E6A-A955AF2B4A69}" type="pres">
      <dgm:prSet presAssocID="{E6FF7B06-DAB8-4D03-B351-F83FB31298CF}" presName="Name0" presStyleCnt="0">
        <dgm:presLayoutVars>
          <dgm:dir/>
          <dgm:animLvl val="lvl"/>
          <dgm:resizeHandles val="exact"/>
        </dgm:presLayoutVars>
      </dgm:prSet>
      <dgm:spPr/>
    </dgm:pt>
    <dgm:pt modelId="{DB0B1CAF-09DF-417D-90B6-FFB7B618180D}" type="pres">
      <dgm:prSet presAssocID="{6D14211E-9112-4F1D-A9A3-8F0FFB6BAE97}" presName="linNode" presStyleCnt="0"/>
      <dgm:spPr/>
    </dgm:pt>
    <dgm:pt modelId="{A29E28D0-3BD8-4C72-91D2-339EEDEBD833}" type="pres">
      <dgm:prSet presAssocID="{6D14211E-9112-4F1D-A9A3-8F0FFB6BAE9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0E198A86-4DB2-46BD-9E2B-4C9796CD6783}" type="pres">
      <dgm:prSet presAssocID="{6D14211E-9112-4F1D-A9A3-8F0FFB6BAE97}" presName="descendantText" presStyleLbl="alignAccFollowNode1" presStyleIdx="0" presStyleCnt="3">
        <dgm:presLayoutVars>
          <dgm:bulletEnabled val="1"/>
        </dgm:presLayoutVars>
      </dgm:prSet>
      <dgm:spPr/>
    </dgm:pt>
    <dgm:pt modelId="{60B80C4C-0A34-4A79-9D6F-DF4B8DDDD56A}" type="pres">
      <dgm:prSet presAssocID="{0746DC00-D312-46F9-8224-AFA79B894AD6}" presName="sp" presStyleCnt="0"/>
      <dgm:spPr/>
    </dgm:pt>
    <dgm:pt modelId="{CDBA5F69-2A2E-4AA3-8A19-1A8984255047}" type="pres">
      <dgm:prSet presAssocID="{8DB6B8FA-45CF-417A-8190-CE29106AF368}" presName="linNode" presStyleCnt="0"/>
      <dgm:spPr/>
    </dgm:pt>
    <dgm:pt modelId="{5FBBA44C-F4FB-4AB2-BCB6-56E3C3425084}" type="pres">
      <dgm:prSet presAssocID="{8DB6B8FA-45CF-417A-8190-CE29106AF36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1A82561-114C-4CF2-987D-B0FDCAAB8221}" type="pres">
      <dgm:prSet presAssocID="{8DB6B8FA-45CF-417A-8190-CE29106AF368}" presName="descendantText" presStyleLbl="alignAccFollowNode1" presStyleIdx="1" presStyleCnt="3">
        <dgm:presLayoutVars>
          <dgm:bulletEnabled val="1"/>
        </dgm:presLayoutVars>
      </dgm:prSet>
      <dgm:spPr/>
    </dgm:pt>
    <dgm:pt modelId="{42543C3A-EFFB-468E-9724-DBE7571D8DD0}" type="pres">
      <dgm:prSet presAssocID="{CA33AF6B-9025-4726-9AED-C79296DE2B06}" presName="sp" presStyleCnt="0"/>
      <dgm:spPr/>
    </dgm:pt>
    <dgm:pt modelId="{6DDF80C1-2762-4C58-BC5D-3B56E638E898}" type="pres">
      <dgm:prSet presAssocID="{4A67D847-04C1-4CC3-9247-8ECDD8E1BD09}" presName="linNode" presStyleCnt="0"/>
      <dgm:spPr/>
    </dgm:pt>
    <dgm:pt modelId="{216A8376-32B9-4555-AA5B-590491B2E747}" type="pres">
      <dgm:prSet presAssocID="{4A67D847-04C1-4CC3-9247-8ECDD8E1BD0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354C168-59FE-4DDE-88B4-B4DBC8DB41BC}" type="pres">
      <dgm:prSet presAssocID="{4A67D847-04C1-4CC3-9247-8ECDD8E1BD0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051902-924E-48CB-8605-D9D7EA4C5657}" type="presOf" srcId="{56B9BA1A-6923-4189-A56B-928CF87EC463}" destId="{C1A82561-114C-4CF2-987D-B0FDCAAB8221}" srcOrd="0" destOrd="1" presId="urn:microsoft.com/office/officeart/2005/8/layout/vList5"/>
    <dgm:cxn modelId="{7F8B9709-B221-4202-9F12-A35C6DBAD448}" type="presOf" srcId="{2E3911D0-8169-415B-A456-8BDD258D9DDC}" destId="{B354C168-59FE-4DDE-88B4-B4DBC8DB41BC}" srcOrd="0" destOrd="1" presId="urn:microsoft.com/office/officeart/2005/8/layout/vList5"/>
    <dgm:cxn modelId="{9E6C510D-6EEE-49A8-A9E6-73DBA8D58A5D}" type="presOf" srcId="{E6FF7B06-DAB8-4D03-B351-F83FB31298CF}" destId="{0FF50FD3-E7BE-47BB-8E6A-A955AF2B4A69}" srcOrd="0" destOrd="0" presId="urn:microsoft.com/office/officeart/2005/8/layout/vList5"/>
    <dgm:cxn modelId="{2279EA13-1DD7-4CFD-923C-2DC8FB579A12}" type="presOf" srcId="{4A67D847-04C1-4CC3-9247-8ECDD8E1BD09}" destId="{216A8376-32B9-4555-AA5B-590491B2E747}" srcOrd="0" destOrd="0" presId="urn:microsoft.com/office/officeart/2005/8/layout/vList5"/>
    <dgm:cxn modelId="{4DDB9F27-CEC4-4567-A33E-7F44975DF08A}" srcId="{6D14211E-9112-4F1D-A9A3-8F0FFB6BAE97}" destId="{7F1B4D21-50DA-4253-A966-DE49E5A852B2}" srcOrd="1" destOrd="0" parTransId="{09DCC71A-9C37-4D5E-9E99-18B809DF7859}" sibTransId="{212B751C-1939-40CE-9265-928627DFA903}"/>
    <dgm:cxn modelId="{EE556435-7604-4DE5-8FB1-DEA86DC0AB67}" type="presOf" srcId="{7F1B4D21-50DA-4253-A966-DE49E5A852B2}" destId="{0E198A86-4DB2-46BD-9E2B-4C9796CD6783}" srcOrd="0" destOrd="1" presId="urn:microsoft.com/office/officeart/2005/8/layout/vList5"/>
    <dgm:cxn modelId="{F5C9785C-7CB6-40E6-AD88-0313E1A1D91A}" srcId="{E6FF7B06-DAB8-4D03-B351-F83FB31298CF}" destId="{6D14211E-9112-4F1D-A9A3-8F0FFB6BAE97}" srcOrd="0" destOrd="0" parTransId="{7576F479-4B53-4CBB-86FF-FFE1DD1CAE06}" sibTransId="{0746DC00-D312-46F9-8224-AFA79B894AD6}"/>
    <dgm:cxn modelId="{C30CDB7C-B73D-4E7C-87FE-EC5208EEE359}" type="presOf" srcId="{8DB6B8FA-45CF-417A-8190-CE29106AF368}" destId="{5FBBA44C-F4FB-4AB2-BCB6-56E3C3425084}" srcOrd="0" destOrd="0" presId="urn:microsoft.com/office/officeart/2005/8/layout/vList5"/>
    <dgm:cxn modelId="{D54E8F7D-3AE5-44FA-AE4C-8CFBEBC3A8FB}" srcId="{E6FF7B06-DAB8-4D03-B351-F83FB31298CF}" destId="{8DB6B8FA-45CF-417A-8190-CE29106AF368}" srcOrd="1" destOrd="0" parTransId="{2B8F544B-66C6-4AB6-883D-A60E6C1EDEE1}" sibTransId="{CA33AF6B-9025-4726-9AED-C79296DE2B06}"/>
    <dgm:cxn modelId="{0F2676AE-FEFA-4491-AD27-67605A1616B8}" type="presOf" srcId="{6D14211E-9112-4F1D-A9A3-8F0FFB6BAE97}" destId="{A29E28D0-3BD8-4C72-91D2-339EEDEBD833}" srcOrd="0" destOrd="0" presId="urn:microsoft.com/office/officeart/2005/8/layout/vList5"/>
    <dgm:cxn modelId="{6FF900B0-087D-4DEE-A00E-B3E46EC09BD3}" type="presOf" srcId="{BC3DE986-9B76-435F-B8C4-30F0ECEA18F5}" destId="{C1A82561-114C-4CF2-987D-B0FDCAAB8221}" srcOrd="0" destOrd="0" presId="urn:microsoft.com/office/officeart/2005/8/layout/vList5"/>
    <dgm:cxn modelId="{A40BEDB9-8339-483A-B36A-ABA708D7FE4B}" type="presOf" srcId="{34AC76D3-1AD4-45E9-9C50-1598B435D232}" destId="{0E198A86-4DB2-46BD-9E2B-4C9796CD6783}" srcOrd="0" destOrd="0" presId="urn:microsoft.com/office/officeart/2005/8/layout/vList5"/>
    <dgm:cxn modelId="{328D9EC0-5327-4FD9-B5E9-EACA93A426AA}" type="presOf" srcId="{A7E4871D-37AB-4D90-BD34-E1447A3CC682}" destId="{B354C168-59FE-4DDE-88B4-B4DBC8DB41BC}" srcOrd="0" destOrd="0" presId="urn:microsoft.com/office/officeart/2005/8/layout/vList5"/>
    <dgm:cxn modelId="{EF706AC5-94B1-4510-A1A3-3BDDA02B20C9}" srcId="{4A67D847-04C1-4CC3-9247-8ECDD8E1BD09}" destId="{2E3911D0-8169-415B-A456-8BDD258D9DDC}" srcOrd="1" destOrd="0" parTransId="{CA9F173D-BCBA-4856-AAF7-C8E26B887DDE}" sibTransId="{2CEF585F-BD77-49EA-B2BE-22B4C042773C}"/>
    <dgm:cxn modelId="{224705CA-BA19-422E-8DF2-BE1ADF728E06}" srcId="{6D14211E-9112-4F1D-A9A3-8F0FFB6BAE97}" destId="{34AC76D3-1AD4-45E9-9C50-1598B435D232}" srcOrd="0" destOrd="0" parTransId="{79A03D3C-F1E5-4272-B150-A5E1D8DA7413}" sibTransId="{D05A862B-A55D-4AB5-9A32-116183C59C6A}"/>
    <dgm:cxn modelId="{0B0A10DB-F9AC-4451-8630-44A3C482BB03}" srcId="{E6FF7B06-DAB8-4D03-B351-F83FB31298CF}" destId="{4A67D847-04C1-4CC3-9247-8ECDD8E1BD09}" srcOrd="2" destOrd="0" parTransId="{241D36EC-C50C-4224-96EB-2F738EE841BE}" sibTransId="{A744BA9E-8947-4169-BAD6-70DF652E95AE}"/>
    <dgm:cxn modelId="{90642FEA-1C6D-46DD-A098-4E88241D505B}" srcId="{8DB6B8FA-45CF-417A-8190-CE29106AF368}" destId="{BC3DE986-9B76-435F-B8C4-30F0ECEA18F5}" srcOrd="0" destOrd="0" parTransId="{98921B47-8610-4C9F-8AE3-8630ABD2B52B}" sibTransId="{BC743D5C-4CD6-4A26-9165-022C6F1A74FD}"/>
    <dgm:cxn modelId="{C65750F0-925C-428B-AB5B-219C72F1EBF9}" srcId="{8DB6B8FA-45CF-417A-8190-CE29106AF368}" destId="{56B9BA1A-6923-4189-A56B-928CF87EC463}" srcOrd="1" destOrd="0" parTransId="{4DB93B70-C4FC-49BB-AD6B-65D82C1441BE}" sibTransId="{31C7531B-2E30-4EB5-B308-29C153FC5689}"/>
    <dgm:cxn modelId="{C95DCAFE-E93A-4A4E-9C45-2AF7CAA5E74E}" srcId="{4A67D847-04C1-4CC3-9247-8ECDD8E1BD09}" destId="{A7E4871D-37AB-4D90-BD34-E1447A3CC682}" srcOrd="0" destOrd="0" parTransId="{79F6D908-ADAD-4044-862C-55055F6E63F1}" sibTransId="{F12A0C8E-9F5C-4CD8-BB34-DD45983D46A5}"/>
    <dgm:cxn modelId="{B0179201-29AB-4DA1-9742-4995464465F8}" type="presParOf" srcId="{0FF50FD3-E7BE-47BB-8E6A-A955AF2B4A69}" destId="{DB0B1CAF-09DF-417D-90B6-FFB7B618180D}" srcOrd="0" destOrd="0" presId="urn:microsoft.com/office/officeart/2005/8/layout/vList5"/>
    <dgm:cxn modelId="{2E56A5D9-F2D2-4622-A1B6-2F7F017E300B}" type="presParOf" srcId="{DB0B1CAF-09DF-417D-90B6-FFB7B618180D}" destId="{A29E28D0-3BD8-4C72-91D2-339EEDEBD833}" srcOrd="0" destOrd="0" presId="urn:microsoft.com/office/officeart/2005/8/layout/vList5"/>
    <dgm:cxn modelId="{27A66EC5-0815-435E-B050-D4EB6D7D455E}" type="presParOf" srcId="{DB0B1CAF-09DF-417D-90B6-FFB7B618180D}" destId="{0E198A86-4DB2-46BD-9E2B-4C9796CD6783}" srcOrd="1" destOrd="0" presId="urn:microsoft.com/office/officeart/2005/8/layout/vList5"/>
    <dgm:cxn modelId="{2468591C-205A-4F07-8A59-E0B97AC5BDE8}" type="presParOf" srcId="{0FF50FD3-E7BE-47BB-8E6A-A955AF2B4A69}" destId="{60B80C4C-0A34-4A79-9D6F-DF4B8DDDD56A}" srcOrd="1" destOrd="0" presId="urn:microsoft.com/office/officeart/2005/8/layout/vList5"/>
    <dgm:cxn modelId="{20FFA525-A375-455B-9E79-6DF97050C610}" type="presParOf" srcId="{0FF50FD3-E7BE-47BB-8E6A-A955AF2B4A69}" destId="{CDBA5F69-2A2E-4AA3-8A19-1A8984255047}" srcOrd="2" destOrd="0" presId="urn:microsoft.com/office/officeart/2005/8/layout/vList5"/>
    <dgm:cxn modelId="{AF9AD04F-78B0-4EE0-8A7A-BCE1AB2B4436}" type="presParOf" srcId="{CDBA5F69-2A2E-4AA3-8A19-1A8984255047}" destId="{5FBBA44C-F4FB-4AB2-BCB6-56E3C3425084}" srcOrd="0" destOrd="0" presId="urn:microsoft.com/office/officeart/2005/8/layout/vList5"/>
    <dgm:cxn modelId="{2311EA89-96B0-4EE0-A60A-526AC76D20BC}" type="presParOf" srcId="{CDBA5F69-2A2E-4AA3-8A19-1A8984255047}" destId="{C1A82561-114C-4CF2-987D-B0FDCAAB8221}" srcOrd="1" destOrd="0" presId="urn:microsoft.com/office/officeart/2005/8/layout/vList5"/>
    <dgm:cxn modelId="{7151C155-0C52-46C2-8D81-50DB154D9584}" type="presParOf" srcId="{0FF50FD3-E7BE-47BB-8E6A-A955AF2B4A69}" destId="{42543C3A-EFFB-468E-9724-DBE7571D8DD0}" srcOrd="3" destOrd="0" presId="urn:microsoft.com/office/officeart/2005/8/layout/vList5"/>
    <dgm:cxn modelId="{3945DFF5-D027-4D21-848C-0BB24EF607AF}" type="presParOf" srcId="{0FF50FD3-E7BE-47BB-8E6A-A955AF2B4A69}" destId="{6DDF80C1-2762-4C58-BC5D-3B56E638E898}" srcOrd="4" destOrd="0" presId="urn:microsoft.com/office/officeart/2005/8/layout/vList5"/>
    <dgm:cxn modelId="{76CDDA13-1D4C-484C-9C47-60A1D33C538D}" type="presParOf" srcId="{6DDF80C1-2762-4C58-BC5D-3B56E638E898}" destId="{216A8376-32B9-4555-AA5B-590491B2E747}" srcOrd="0" destOrd="0" presId="urn:microsoft.com/office/officeart/2005/8/layout/vList5"/>
    <dgm:cxn modelId="{FCD2599B-5456-4E62-A320-8D5DFB1FE133}" type="presParOf" srcId="{6DDF80C1-2762-4C58-BC5D-3B56E638E898}" destId="{B354C168-59FE-4DDE-88B4-B4DBC8DB41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B25D1D-77F0-4961-9704-B2D3AE28490A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B889A2C-FFB1-4883-8CEC-9F2075B9BC7F}">
      <dgm:prSet phldrT="[Texte]"/>
      <dgm:spPr/>
      <dgm:t>
        <a:bodyPr/>
        <a:lstStyle/>
        <a:p>
          <a:r>
            <a:rPr lang="fr-FR" b="1" dirty="0"/>
            <a:t>Mode mental automatique </a:t>
          </a:r>
        </a:p>
      </dgm:t>
    </dgm:pt>
    <dgm:pt modelId="{78F27E70-A289-4C2B-B70A-374B30328AC3}" type="parTrans" cxnId="{89878406-A357-49A4-AF09-BCEF2A311D49}">
      <dgm:prSet/>
      <dgm:spPr/>
      <dgm:t>
        <a:bodyPr/>
        <a:lstStyle/>
        <a:p>
          <a:endParaRPr lang="fr-FR"/>
        </a:p>
      </dgm:t>
    </dgm:pt>
    <dgm:pt modelId="{A20B1E1C-82A3-45C0-A91E-40F9CC140AE5}" type="sibTrans" cxnId="{89878406-A357-49A4-AF09-BCEF2A311D49}">
      <dgm:prSet/>
      <dgm:spPr/>
      <dgm:t>
        <a:bodyPr/>
        <a:lstStyle/>
        <a:p>
          <a:endParaRPr lang="fr-FR"/>
        </a:p>
      </dgm:t>
    </dgm:pt>
    <dgm:pt modelId="{FB3999D0-CF93-4D81-8643-E2834F7996E5}">
      <dgm:prSet phldrT="[Texte]"/>
      <dgm:spPr/>
      <dgm:t>
        <a:bodyPr/>
        <a:lstStyle/>
        <a:p>
          <a:r>
            <a:rPr lang="fr-FR" dirty="0"/>
            <a:t>Routine </a:t>
          </a:r>
        </a:p>
        <a:p>
          <a:r>
            <a:rPr lang="fr-FR" dirty="0"/>
            <a:t>Obstination</a:t>
          </a:r>
        </a:p>
        <a:p>
          <a:r>
            <a:rPr lang="fr-FR" dirty="0"/>
            <a:t>Simplification</a:t>
          </a:r>
        </a:p>
        <a:p>
          <a:r>
            <a:rPr lang="fr-FR" dirty="0"/>
            <a:t>Certitude </a:t>
          </a:r>
        </a:p>
        <a:p>
          <a:r>
            <a:rPr lang="fr-FR" dirty="0"/>
            <a:t>Empirisme</a:t>
          </a:r>
        </a:p>
        <a:p>
          <a:r>
            <a:rPr lang="fr-FR" dirty="0"/>
            <a:t>Image sociale </a:t>
          </a:r>
        </a:p>
      </dgm:t>
    </dgm:pt>
    <dgm:pt modelId="{F7315849-F87F-4104-85D3-02CD456F0E0B}" type="parTrans" cxnId="{64B5036F-1ED7-4BA6-AFC5-0B8A3B6A61D2}">
      <dgm:prSet/>
      <dgm:spPr/>
      <dgm:t>
        <a:bodyPr/>
        <a:lstStyle/>
        <a:p>
          <a:endParaRPr lang="fr-FR"/>
        </a:p>
      </dgm:t>
    </dgm:pt>
    <dgm:pt modelId="{A88016F0-25EB-422A-8078-36E914429653}" type="sibTrans" cxnId="{64B5036F-1ED7-4BA6-AFC5-0B8A3B6A61D2}">
      <dgm:prSet/>
      <dgm:spPr/>
      <dgm:t>
        <a:bodyPr/>
        <a:lstStyle/>
        <a:p>
          <a:endParaRPr lang="fr-FR"/>
        </a:p>
      </dgm:t>
    </dgm:pt>
    <dgm:pt modelId="{592C4CE2-B79A-41B7-8512-36E11141B33C}">
      <dgm:prSet phldrT="[Texte]"/>
      <dgm:spPr/>
      <dgm:t>
        <a:bodyPr/>
        <a:lstStyle/>
        <a:p>
          <a:r>
            <a:rPr lang="fr-FR" b="1" dirty="0"/>
            <a:t>Mode mental adaptatif </a:t>
          </a:r>
        </a:p>
      </dgm:t>
    </dgm:pt>
    <dgm:pt modelId="{27DE57BA-F986-47D1-9964-CEABAE35311E}" type="parTrans" cxnId="{48DEB1BF-8E2F-49E1-9687-94C62452B5D2}">
      <dgm:prSet/>
      <dgm:spPr/>
      <dgm:t>
        <a:bodyPr/>
        <a:lstStyle/>
        <a:p>
          <a:endParaRPr lang="fr-FR"/>
        </a:p>
      </dgm:t>
    </dgm:pt>
    <dgm:pt modelId="{94A4E3D7-21A2-45E0-8D87-1F4AEF7AC65C}" type="sibTrans" cxnId="{48DEB1BF-8E2F-49E1-9687-94C62452B5D2}">
      <dgm:prSet/>
      <dgm:spPr/>
      <dgm:t>
        <a:bodyPr/>
        <a:lstStyle/>
        <a:p>
          <a:endParaRPr lang="fr-FR"/>
        </a:p>
      </dgm:t>
    </dgm:pt>
    <dgm:pt modelId="{BF7D3B0E-DEC3-4BF1-8D5A-ED0E3545E19A}">
      <dgm:prSet phldrT="[Texte]"/>
      <dgm:spPr/>
      <dgm:t>
        <a:bodyPr/>
        <a:lstStyle/>
        <a:p>
          <a:r>
            <a:rPr lang="fr-FR" dirty="0"/>
            <a:t>Curiosité</a:t>
          </a:r>
        </a:p>
        <a:p>
          <a:r>
            <a:rPr lang="fr-FR" dirty="0"/>
            <a:t>Adaptation</a:t>
          </a:r>
        </a:p>
        <a:p>
          <a:r>
            <a:rPr lang="fr-FR" dirty="0"/>
            <a:t>Nuance</a:t>
          </a:r>
        </a:p>
        <a:p>
          <a:r>
            <a:rPr lang="fr-FR" dirty="0"/>
            <a:t>Relativité Réflexion</a:t>
          </a:r>
        </a:p>
        <a:p>
          <a:r>
            <a:rPr lang="fr-FR" dirty="0"/>
            <a:t>Opinion personnelle </a:t>
          </a:r>
        </a:p>
      </dgm:t>
    </dgm:pt>
    <dgm:pt modelId="{9CBF019C-A2FF-462A-A74B-D9682FA0BFE5}" type="parTrans" cxnId="{8BEC1588-643C-4FA4-837D-DFFBB3B1CC07}">
      <dgm:prSet/>
      <dgm:spPr/>
      <dgm:t>
        <a:bodyPr/>
        <a:lstStyle/>
        <a:p>
          <a:endParaRPr lang="fr-FR"/>
        </a:p>
      </dgm:t>
    </dgm:pt>
    <dgm:pt modelId="{C65AABEA-34A8-444F-A965-F425546725E2}" type="sibTrans" cxnId="{8BEC1588-643C-4FA4-837D-DFFBB3B1CC07}">
      <dgm:prSet/>
      <dgm:spPr/>
      <dgm:t>
        <a:bodyPr/>
        <a:lstStyle/>
        <a:p>
          <a:endParaRPr lang="fr-FR"/>
        </a:p>
      </dgm:t>
    </dgm:pt>
    <dgm:pt modelId="{3A249B6A-DB2A-4083-B668-D1B0531F441E}" type="pres">
      <dgm:prSet presAssocID="{A0B25D1D-77F0-4961-9704-B2D3AE28490A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8DD9459E-2171-4741-96EB-D9A7852357A4}" type="pres">
      <dgm:prSet presAssocID="{A0B25D1D-77F0-4961-9704-B2D3AE28490A}" presName="Background" presStyleLbl="node1" presStyleIdx="0" presStyleCnt="1" custScaleY="147720"/>
      <dgm:spPr/>
    </dgm:pt>
    <dgm:pt modelId="{27B1530E-FBAF-44A9-8E59-998AA7BA817B}" type="pres">
      <dgm:prSet presAssocID="{A0B25D1D-77F0-4961-9704-B2D3AE28490A}" presName="Divider" presStyleLbl="callout" presStyleIdx="0" presStyleCnt="1"/>
      <dgm:spPr/>
    </dgm:pt>
    <dgm:pt modelId="{44853D4C-CDB5-4F6A-B65C-AA813EC745DE}" type="pres">
      <dgm:prSet presAssocID="{A0B25D1D-77F0-4961-9704-B2D3AE28490A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F56F6D-BB16-4F29-9DBD-371C5B22B10E}" type="pres">
      <dgm:prSet presAssocID="{A0B25D1D-77F0-4961-9704-B2D3AE28490A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1FFB438-C4A8-4BAE-BEF2-4B5D70C5F4CD}" type="pres">
      <dgm:prSet presAssocID="{A0B25D1D-77F0-4961-9704-B2D3AE28490A}" presName="ParentText1" presStyleLbl="revTx" presStyleIdx="0" presStyleCnt="0">
        <dgm:presLayoutVars>
          <dgm:chMax val="1"/>
          <dgm:chPref val="1"/>
        </dgm:presLayoutVars>
      </dgm:prSet>
      <dgm:spPr/>
    </dgm:pt>
    <dgm:pt modelId="{01A652A5-A8A7-4D66-921F-A381E92DF369}" type="pres">
      <dgm:prSet presAssocID="{A0B25D1D-77F0-4961-9704-B2D3AE28490A}" presName="ParentShape1" presStyleLbl="alignImgPlace1" presStyleIdx="0" presStyleCnt="2" custScaleY="141622" custLinFactNeighborY="1739">
        <dgm:presLayoutVars/>
      </dgm:prSet>
      <dgm:spPr/>
    </dgm:pt>
    <dgm:pt modelId="{085F523B-C041-4207-856C-A7070457BA57}" type="pres">
      <dgm:prSet presAssocID="{A0B25D1D-77F0-4961-9704-B2D3AE28490A}" presName="ParentText2" presStyleLbl="revTx" presStyleIdx="0" presStyleCnt="0">
        <dgm:presLayoutVars>
          <dgm:chMax val="1"/>
          <dgm:chPref val="1"/>
        </dgm:presLayoutVars>
      </dgm:prSet>
      <dgm:spPr/>
    </dgm:pt>
    <dgm:pt modelId="{A274DE6E-0F80-422A-9BE5-9CF6BABC0802}" type="pres">
      <dgm:prSet presAssocID="{A0B25D1D-77F0-4961-9704-B2D3AE28490A}" presName="ParentShape2" presStyleLbl="alignImgPlace1" presStyleIdx="1" presStyleCnt="2" custScaleY="151519" custLinFactNeighborX="7378" custLinFactNeighborY="-29039">
        <dgm:presLayoutVars/>
      </dgm:prSet>
      <dgm:spPr/>
    </dgm:pt>
  </dgm:ptLst>
  <dgm:cxnLst>
    <dgm:cxn modelId="{89878406-A357-49A4-AF09-BCEF2A311D49}" srcId="{A0B25D1D-77F0-4961-9704-B2D3AE28490A}" destId="{3B889A2C-FFB1-4883-8CEC-9F2075B9BC7F}" srcOrd="0" destOrd="0" parTransId="{78F27E70-A289-4C2B-B70A-374B30328AC3}" sibTransId="{A20B1E1C-82A3-45C0-A91E-40F9CC140AE5}"/>
    <dgm:cxn modelId="{CEBD5B22-680D-4D11-B643-95A8C3FF3B82}" type="presOf" srcId="{592C4CE2-B79A-41B7-8512-36E11141B33C}" destId="{085F523B-C041-4207-856C-A7070457BA57}" srcOrd="0" destOrd="0" presId="urn:microsoft.com/office/officeart/2009/3/layout/OpposingIdeas"/>
    <dgm:cxn modelId="{05619E35-F254-4854-AB8A-E77805D3C6A8}" type="presOf" srcId="{BF7D3B0E-DEC3-4BF1-8D5A-ED0E3545E19A}" destId="{9EF56F6D-BB16-4F29-9DBD-371C5B22B10E}" srcOrd="0" destOrd="0" presId="urn:microsoft.com/office/officeart/2009/3/layout/OpposingIdeas"/>
    <dgm:cxn modelId="{C276EC68-20E2-4839-BDCB-5782BE621FB5}" type="presOf" srcId="{3B889A2C-FFB1-4883-8CEC-9F2075B9BC7F}" destId="{01FFB438-C4A8-4BAE-BEF2-4B5D70C5F4CD}" srcOrd="0" destOrd="0" presId="urn:microsoft.com/office/officeart/2009/3/layout/OpposingIdeas"/>
    <dgm:cxn modelId="{64B5036F-1ED7-4BA6-AFC5-0B8A3B6A61D2}" srcId="{3B889A2C-FFB1-4883-8CEC-9F2075B9BC7F}" destId="{FB3999D0-CF93-4D81-8643-E2834F7996E5}" srcOrd="0" destOrd="0" parTransId="{F7315849-F87F-4104-85D3-02CD456F0E0B}" sibTransId="{A88016F0-25EB-422A-8078-36E914429653}"/>
    <dgm:cxn modelId="{5F65E877-E249-42BA-9981-9F627AABF370}" type="presOf" srcId="{FB3999D0-CF93-4D81-8643-E2834F7996E5}" destId="{44853D4C-CDB5-4F6A-B65C-AA813EC745DE}" srcOrd="0" destOrd="0" presId="urn:microsoft.com/office/officeart/2009/3/layout/OpposingIdeas"/>
    <dgm:cxn modelId="{8BEC1588-643C-4FA4-837D-DFFBB3B1CC07}" srcId="{592C4CE2-B79A-41B7-8512-36E11141B33C}" destId="{BF7D3B0E-DEC3-4BF1-8D5A-ED0E3545E19A}" srcOrd="0" destOrd="0" parTransId="{9CBF019C-A2FF-462A-A74B-D9682FA0BFE5}" sibTransId="{C65AABEA-34A8-444F-A965-F425546725E2}"/>
    <dgm:cxn modelId="{A2DC1B8D-B92E-42DF-A44C-EC75F71419D9}" type="presOf" srcId="{3B889A2C-FFB1-4883-8CEC-9F2075B9BC7F}" destId="{01A652A5-A8A7-4D66-921F-A381E92DF369}" srcOrd="1" destOrd="0" presId="urn:microsoft.com/office/officeart/2009/3/layout/OpposingIdeas"/>
    <dgm:cxn modelId="{48DEB1BF-8E2F-49E1-9687-94C62452B5D2}" srcId="{A0B25D1D-77F0-4961-9704-B2D3AE28490A}" destId="{592C4CE2-B79A-41B7-8512-36E11141B33C}" srcOrd="1" destOrd="0" parTransId="{27DE57BA-F986-47D1-9964-CEABAE35311E}" sibTransId="{94A4E3D7-21A2-45E0-8D87-1F4AEF7AC65C}"/>
    <dgm:cxn modelId="{7F4C4EF9-C0DD-438D-AB42-316C12A73093}" type="presOf" srcId="{592C4CE2-B79A-41B7-8512-36E11141B33C}" destId="{A274DE6E-0F80-422A-9BE5-9CF6BABC0802}" srcOrd="1" destOrd="0" presId="urn:microsoft.com/office/officeart/2009/3/layout/OpposingIdeas"/>
    <dgm:cxn modelId="{E05AB9FB-F30D-4208-852D-9853D1A335D7}" type="presOf" srcId="{A0B25D1D-77F0-4961-9704-B2D3AE28490A}" destId="{3A249B6A-DB2A-4083-B668-D1B0531F441E}" srcOrd="0" destOrd="0" presId="urn:microsoft.com/office/officeart/2009/3/layout/OpposingIdeas"/>
    <dgm:cxn modelId="{6D04E798-1BAB-4805-B1C2-D53D8AD624F9}" type="presParOf" srcId="{3A249B6A-DB2A-4083-B668-D1B0531F441E}" destId="{8DD9459E-2171-4741-96EB-D9A7852357A4}" srcOrd="0" destOrd="0" presId="urn:microsoft.com/office/officeart/2009/3/layout/OpposingIdeas"/>
    <dgm:cxn modelId="{A6103432-1663-4502-B82F-AA204D5AB973}" type="presParOf" srcId="{3A249B6A-DB2A-4083-B668-D1B0531F441E}" destId="{27B1530E-FBAF-44A9-8E59-998AA7BA817B}" srcOrd="1" destOrd="0" presId="urn:microsoft.com/office/officeart/2009/3/layout/OpposingIdeas"/>
    <dgm:cxn modelId="{90DA1583-0140-412E-9853-0BB41AB47527}" type="presParOf" srcId="{3A249B6A-DB2A-4083-B668-D1B0531F441E}" destId="{44853D4C-CDB5-4F6A-B65C-AA813EC745DE}" srcOrd="2" destOrd="0" presId="urn:microsoft.com/office/officeart/2009/3/layout/OpposingIdeas"/>
    <dgm:cxn modelId="{E3AB92FA-8677-44A9-A0A9-A679B3B823B3}" type="presParOf" srcId="{3A249B6A-DB2A-4083-B668-D1B0531F441E}" destId="{9EF56F6D-BB16-4F29-9DBD-371C5B22B10E}" srcOrd="3" destOrd="0" presId="urn:microsoft.com/office/officeart/2009/3/layout/OpposingIdeas"/>
    <dgm:cxn modelId="{9515A517-C939-46E9-AC9F-C267F344E2CA}" type="presParOf" srcId="{3A249B6A-DB2A-4083-B668-D1B0531F441E}" destId="{01FFB438-C4A8-4BAE-BEF2-4B5D70C5F4CD}" srcOrd="4" destOrd="0" presId="urn:microsoft.com/office/officeart/2009/3/layout/OpposingIdeas"/>
    <dgm:cxn modelId="{1D07EDD8-9795-4FE0-ACCF-454E38FCED51}" type="presParOf" srcId="{3A249B6A-DB2A-4083-B668-D1B0531F441E}" destId="{01A652A5-A8A7-4D66-921F-A381E92DF369}" srcOrd="5" destOrd="0" presId="urn:microsoft.com/office/officeart/2009/3/layout/OpposingIdeas"/>
    <dgm:cxn modelId="{F7BD4373-7971-49C7-8B37-F88AC0B029A5}" type="presParOf" srcId="{3A249B6A-DB2A-4083-B668-D1B0531F441E}" destId="{085F523B-C041-4207-856C-A7070457BA57}" srcOrd="6" destOrd="0" presId="urn:microsoft.com/office/officeart/2009/3/layout/OpposingIdeas"/>
    <dgm:cxn modelId="{C7C999FF-E9DC-4A41-BA62-5735B894BD16}" type="presParOf" srcId="{3A249B6A-DB2A-4083-B668-D1B0531F441E}" destId="{A274DE6E-0F80-422A-9BE5-9CF6BABC0802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EC641F2-FB0C-47B7-98F3-F3736E59B9B8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640D2C1D-A5FC-4805-B4E5-3894851BE39E}">
      <dgm:prSet phldrT="[Texte]"/>
      <dgm:spPr/>
      <dgm:t>
        <a:bodyPr/>
        <a:lstStyle/>
        <a:p>
          <a:r>
            <a:rPr lang="fr-FR" dirty="0"/>
            <a:t>Réactions du corps face au stress</a:t>
          </a:r>
        </a:p>
      </dgm:t>
    </dgm:pt>
    <dgm:pt modelId="{9940BB03-9D41-4900-BEE5-D9F7AA3881C1}" type="parTrans" cxnId="{EE4EE80B-A852-4824-AB3D-4D508585AA97}">
      <dgm:prSet/>
      <dgm:spPr/>
      <dgm:t>
        <a:bodyPr/>
        <a:lstStyle/>
        <a:p>
          <a:endParaRPr lang="fr-FR"/>
        </a:p>
      </dgm:t>
    </dgm:pt>
    <dgm:pt modelId="{DB312C13-32CE-4753-8A81-AF35EC06BF6B}" type="sibTrans" cxnId="{EE4EE80B-A852-4824-AB3D-4D508585AA97}">
      <dgm:prSet/>
      <dgm:spPr/>
      <dgm:t>
        <a:bodyPr/>
        <a:lstStyle/>
        <a:p>
          <a:endParaRPr lang="fr-FR"/>
        </a:p>
      </dgm:t>
    </dgm:pt>
    <dgm:pt modelId="{083D409C-D797-4210-B65C-9A1BF587E9B1}">
      <dgm:prSet phldrT="[Texte]"/>
      <dgm:spPr/>
      <dgm:t>
        <a:bodyPr/>
        <a:lstStyle/>
        <a:p>
          <a:pPr algn="just"/>
          <a:r>
            <a:rPr lang="fr-FR" b="1" u="sng" dirty="0"/>
            <a:t>Bras croisés:</a:t>
          </a:r>
        </a:p>
        <a:p>
          <a:pPr algn="just"/>
          <a:r>
            <a:rPr lang="fr-FR" dirty="0"/>
            <a:t>Gestes «  autistes » tournés vers soi.</a:t>
          </a:r>
        </a:p>
      </dgm:t>
    </dgm:pt>
    <dgm:pt modelId="{54E5E283-17EA-43C8-981A-DFDD8F02AEB9}" type="parTrans" cxnId="{32F0B862-E734-4FCF-945D-F29377B6B176}">
      <dgm:prSet/>
      <dgm:spPr/>
      <dgm:t>
        <a:bodyPr/>
        <a:lstStyle/>
        <a:p>
          <a:endParaRPr lang="fr-FR"/>
        </a:p>
      </dgm:t>
    </dgm:pt>
    <dgm:pt modelId="{D5004C4D-C666-49A6-BB88-207BDBE6BF29}" type="sibTrans" cxnId="{32F0B862-E734-4FCF-945D-F29377B6B176}">
      <dgm:prSet/>
      <dgm:spPr/>
      <dgm:t>
        <a:bodyPr/>
        <a:lstStyle/>
        <a:p>
          <a:endParaRPr lang="fr-FR"/>
        </a:p>
      </dgm:t>
    </dgm:pt>
    <dgm:pt modelId="{02B80A72-8CAD-4F2F-ACA2-55BEEF57C527}">
      <dgm:prSet phldrT="[Texte]"/>
      <dgm:spPr/>
      <dgm:t>
        <a:bodyPr/>
        <a:lstStyle/>
        <a:p>
          <a:pPr algn="just"/>
          <a:r>
            <a:rPr lang="fr-FR" b="1" u="sng" dirty="0"/>
            <a:t>Sourires</a:t>
          </a:r>
        </a:p>
        <a:p>
          <a:pPr algn="just"/>
          <a:r>
            <a:rPr lang="fr-FR" dirty="0"/>
            <a:t>Se transforment aux rires nerveux. </a:t>
          </a:r>
        </a:p>
      </dgm:t>
    </dgm:pt>
    <dgm:pt modelId="{6D6FAEF6-955D-4BD1-821C-47D292A5C2F3}" type="parTrans" cxnId="{362239F6-B0D9-473D-BD98-BE4EF92BBD4E}">
      <dgm:prSet/>
      <dgm:spPr/>
      <dgm:t>
        <a:bodyPr/>
        <a:lstStyle/>
        <a:p>
          <a:endParaRPr lang="fr-FR"/>
        </a:p>
      </dgm:t>
    </dgm:pt>
    <dgm:pt modelId="{BB4E9C79-645A-416C-AE49-2B16CD6107E6}" type="sibTrans" cxnId="{362239F6-B0D9-473D-BD98-BE4EF92BBD4E}">
      <dgm:prSet/>
      <dgm:spPr/>
      <dgm:t>
        <a:bodyPr/>
        <a:lstStyle/>
        <a:p>
          <a:endParaRPr lang="fr-FR"/>
        </a:p>
      </dgm:t>
    </dgm:pt>
    <dgm:pt modelId="{209D4858-E895-4FB4-8CC9-B7ACE974DE12}">
      <dgm:prSet phldrT="[Texte]"/>
      <dgm:spPr/>
      <dgm:t>
        <a:bodyPr/>
        <a:lstStyle/>
        <a:p>
          <a:pPr algn="just"/>
          <a:r>
            <a:rPr lang="fr-FR" b="1" i="0" u="sng" dirty="0"/>
            <a:t>Regards</a:t>
          </a:r>
        </a:p>
        <a:p>
          <a:pPr algn="just"/>
          <a:r>
            <a:rPr lang="fr-FR" dirty="0"/>
            <a:t>Fuyants, permettant au locuteur de s’isoler.  </a:t>
          </a:r>
        </a:p>
      </dgm:t>
    </dgm:pt>
    <dgm:pt modelId="{9CF2BDA5-3417-4DD7-B835-1E6EBDAC1509}" type="parTrans" cxnId="{045569E0-A967-45B5-9F7D-BCC92BE4FFC2}">
      <dgm:prSet/>
      <dgm:spPr/>
      <dgm:t>
        <a:bodyPr/>
        <a:lstStyle/>
        <a:p>
          <a:endParaRPr lang="fr-FR"/>
        </a:p>
      </dgm:t>
    </dgm:pt>
    <dgm:pt modelId="{CE55D3A2-F6CD-40FA-B7F5-69BBA2D7D3C2}" type="sibTrans" cxnId="{045569E0-A967-45B5-9F7D-BCC92BE4FFC2}">
      <dgm:prSet/>
      <dgm:spPr/>
      <dgm:t>
        <a:bodyPr/>
        <a:lstStyle/>
        <a:p>
          <a:endParaRPr lang="fr-FR"/>
        </a:p>
      </dgm:t>
    </dgm:pt>
    <dgm:pt modelId="{AD8FA4B0-4D0A-40CB-BE3E-F909312B5348}" type="pres">
      <dgm:prSet presAssocID="{1EC641F2-FB0C-47B7-98F3-F3736E59B9B8}" presName="composite" presStyleCnt="0">
        <dgm:presLayoutVars>
          <dgm:chMax val="1"/>
          <dgm:dir/>
          <dgm:resizeHandles val="exact"/>
        </dgm:presLayoutVars>
      </dgm:prSet>
      <dgm:spPr/>
    </dgm:pt>
    <dgm:pt modelId="{E17C8584-72D1-4713-AF53-A9A3C4D45914}" type="pres">
      <dgm:prSet presAssocID="{640D2C1D-A5FC-4805-B4E5-3894851BE39E}" presName="roof" presStyleLbl="dkBgShp" presStyleIdx="0" presStyleCnt="2"/>
      <dgm:spPr/>
    </dgm:pt>
    <dgm:pt modelId="{CC3559F4-0A8C-453D-86D1-591FD8369001}" type="pres">
      <dgm:prSet presAssocID="{640D2C1D-A5FC-4805-B4E5-3894851BE39E}" presName="pillars" presStyleCnt="0"/>
      <dgm:spPr/>
    </dgm:pt>
    <dgm:pt modelId="{ACC87769-A2CB-4010-B353-618E34D3FB3B}" type="pres">
      <dgm:prSet presAssocID="{640D2C1D-A5FC-4805-B4E5-3894851BE39E}" presName="pillar1" presStyleLbl="node1" presStyleIdx="0" presStyleCnt="3">
        <dgm:presLayoutVars>
          <dgm:bulletEnabled val="1"/>
        </dgm:presLayoutVars>
      </dgm:prSet>
      <dgm:spPr/>
    </dgm:pt>
    <dgm:pt modelId="{C5104E32-BDF1-4F11-BCE0-7C325C39E5B0}" type="pres">
      <dgm:prSet presAssocID="{02B80A72-8CAD-4F2F-ACA2-55BEEF57C527}" presName="pillarX" presStyleLbl="node1" presStyleIdx="1" presStyleCnt="3">
        <dgm:presLayoutVars>
          <dgm:bulletEnabled val="1"/>
        </dgm:presLayoutVars>
      </dgm:prSet>
      <dgm:spPr/>
    </dgm:pt>
    <dgm:pt modelId="{56D86142-5EF4-49C8-8755-A643F05CBC1B}" type="pres">
      <dgm:prSet presAssocID="{209D4858-E895-4FB4-8CC9-B7ACE974DE12}" presName="pillarX" presStyleLbl="node1" presStyleIdx="2" presStyleCnt="3">
        <dgm:presLayoutVars>
          <dgm:bulletEnabled val="1"/>
        </dgm:presLayoutVars>
      </dgm:prSet>
      <dgm:spPr/>
    </dgm:pt>
    <dgm:pt modelId="{79D2EF4B-84D5-472C-B952-77C6D1A41509}" type="pres">
      <dgm:prSet presAssocID="{640D2C1D-A5FC-4805-B4E5-3894851BE39E}" presName="base" presStyleLbl="dkBgShp" presStyleIdx="1" presStyleCnt="2"/>
      <dgm:spPr/>
    </dgm:pt>
  </dgm:ptLst>
  <dgm:cxnLst>
    <dgm:cxn modelId="{EE4EE80B-A852-4824-AB3D-4D508585AA97}" srcId="{1EC641F2-FB0C-47B7-98F3-F3736E59B9B8}" destId="{640D2C1D-A5FC-4805-B4E5-3894851BE39E}" srcOrd="0" destOrd="0" parTransId="{9940BB03-9D41-4900-BEE5-D9F7AA3881C1}" sibTransId="{DB312C13-32CE-4753-8A81-AF35EC06BF6B}"/>
    <dgm:cxn modelId="{C050B828-A02D-479A-8C23-8D5225CAEDBC}" type="presOf" srcId="{209D4858-E895-4FB4-8CC9-B7ACE974DE12}" destId="{56D86142-5EF4-49C8-8755-A643F05CBC1B}" srcOrd="0" destOrd="0" presId="urn:microsoft.com/office/officeart/2005/8/layout/hList3"/>
    <dgm:cxn modelId="{9C0C4F29-3A7D-4692-AB22-F98BB1340FE2}" type="presOf" srcId="{02B80A72-8CAD-4F2F-ACA2-55BEEF57C527}" destId="{C5104E32-BDF1-4F11-BCE0-7C325C39E5B0}" srcOrd="0" destOrd="0" presId="urn:microsoft.com/office/officeart/2005/8/layout/hList3"/>
    <dgm:cxn modelId="{32F0B862-E734-4FCF-945D-F29377B6B176}" srcId="{640D2C1D-A5FC-4805-B4E5-3894851BE39E}" destId="{083D409C-D797-4210-B65C-9A1BF587E9B1}" srcOrd="0" destOrd="0" parTransId="{54E5E283-17EA-43C8-981A-DFDD8F02AEB9}" sibTransId="{D5004C4D-C666-49A6-BB88-207BDBE6BF29}"/>
    <dgm:cxn modelId="{53DBD779-1E85-4CBD-BB00-8603B0E1D08B}" type="presOf" srcId="{1EC641F2-FB0C-47B7-98F3-F3736E59B9B8}" destId="{AD8FA4B0-4D0A-40CB-BE3E-F909312B5348}" srcOrd="0" destOrd="0" presId="urn:microsoft.com/office/officeart/2005/8/layout/hList3"/>
    <dgm:cxn modelId="{37A6C5C9-CFF6-44BF-90DE-AE23D312CE41}" type="presOf" srcId="{640D2C1D-A5FC-4805-B4E5-3894851BE39E}" destId="{E17C8584-72D1-4713-AF53-A9A3C4D45914}" srcOrd="0" destOrd="0" presId="urn:microsoft.com/office/officeart/2005/8/layout/hList3"/>
    <dgm:cxn modelId="{5AD1F6D3-C885-46B3-BBA4-4A8DD110A2A6}" type="presOf" srcId="{083D409C-D797-4210-B65C-9A1BF587E9B1}" destId="{ACC87769-A2CB-4010-B353-618E34D3FB3B}" srcOrd="0" destOrd="0" presId="urn:microsoft.com/office/officeart/2005/8/layout/hList3"/>
    <dgm:cxn modelId="{045569E0-A967-45B5-9F7D-BCC92BE4FFC2}" srcId="{640D2C1D-A5FC-4805-B4E5-3894851BE39E}" destId="{209D4858-E895-4FB4-8CC9-B7ACE974DE12}" srcOrd="2" destOrd="0" parTransId="{9CF2BDA5-3417-4DD7-B835-1E6EBDAC1509}" sibTransId="{CE55D3A2-F6CD-40FA-B7F5-69BBA2D7D3C2}"/>
    <dgm:cxn modelId="{362239F6-B0D9-473D-BD98-BE4EF92BBD4E}" srcId="{640D2C1D-A5FC-4805-B4E5-3894851BE39E}" destId="{02B80A72-8CAD-4F2F-ACA2-55BEEF57C527}" srcOrd="1" destOrd="0" parTransId="{6D6FAEF6-955D-4BD1-821C-47D292A5C2F3}" sibTransId="{BB4E9C79-645A-416C-AE49-2B16CD6107E6}"/>
    <dgm:cxn modelId="{7028ECC4-640D-499B-9434-7C99FA30A380}" type="presParOf" srcId="{AD8FA4B0-4D0A-40CB-BE3E-F909312B5348}" destId="{E17C8584-72D1-4713-AF53-A9A3C4D45914}" srcOrd="0" destOrd="0" presId="urn:microsoft.com/office/officeart/2005/8/layout/hList3"/>
    <dgm:cxn modelId="{DEC5E2C3-BAC9-4AAD-907B-83212BC13308}" type="presParOf" srcId="{AD8FA4B0-4D0A-40CB-BE3E-F909312B5348}" destId="{CC3559F4-0A8C-453D-86D1-591FD8369001}" srcOrd="1" destOrd="0" presId="urn:microsoft.com/office/officeart/2005/8/layout/hList3"/>
    <dgm:cxn modelId="{B72B6A13-06C0-4F0E-84A7-5FE98C127279}" type="presParOf" srcId="{CC3559F4-0A8C-453D-86D1-591FD8369001}" destId="{ACC87769-A2CB-4010-B353-618E34D3FB3B}" srcOrd="0" destOrd="0" presId="urn:microsoft.com/office/officeart/2005/8/layout/hList3"/>
    <dgm:cxn modelId="{FC1D7150-7F11-473E-87D1-8954B3FECD23}" type="presParOf" srcId="{CC3559F4-0A8C-453D-86D1-591FD8369001}" destId="{C5104E32-BDF1-4F11-BCE0-7C325C39E5B0}" srcOrd="1" destOrd="0" presId="urn:microsoft.com/office/officeart/2005/8/layout/hList3"/>
    <dgm:cxn modelId="{A35903C3-D117-4265-9EF8-708E322BBB90}" type="presParOf" srcId="{CC3559F4-0A8C-453D-86D1-591FD8369001}" destId="{56D86142-5EF4-49C8-8755-A643F05CBC1B}" srcOrd="2" destOrd="0" presId="urn:microsoft.com/office/officeart/2005/8/layout/hList3"/>
    <dgm:cxn modelId="{42FA0704-7F36-4C8F-B316-854AC3B4B83E}" type="presParOf" srcId="{AD8FA4B0-4D0A-40CB-BE3E-F909312B5348}" destId="{79D2EF4B-84D5-472C-B952-77C6D1A4150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ED763A9-9EB6-44DA-967F-6C962224DF4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3F1733EE-6238-4A99-9AC2-21D08EC37E31}">
      <dgm:prSet phldrT="[Texte]"/>
      <dgm:spPr/>
      <dgm:t>
        <a:bodyPr/>
        <a:lstStyle/>
        <a:p>
          <a:r>
            <a:rPr lang="fr-FR" b="1" u="sng" dirty="0"/>
            <a:t>Le fusillé</a:t>
          </a:r>
        </a:p>
        <a:p>
          <a:endParaRPr lang="fr-FR" b="1" u="sng" dirty="0"/>
        </a:p>
        <a:p>
          <a:r>
            <a:rPr lang="fr-FR" b="0" u="none" dirty="0"/>
            <a:t>Mettre les mains dans le dos  </a:t>
          </a:r>
        </a:p>
      </dgm:t>
    </dgm:pt>
    <dgm:pt modelId="{1FAC8B4A-CBF0-4ADE-900B-9C86ED51111B}" type="parTrans" cxnId="{57756ED2-505C-4001-A169-E264223C2609}">
      <dgm:prSet/>
      <dgm:spPr/>
      <dgm:t>
        <a:bodyPr/>
        <a:lstStyle/>
        <a:p>
          <a:endParaRPr lang="fr-FR"/>
        </a:p>
      </dgm:t>
    </dgm:pt>
    <dgm:pt modelId="{E9E21F8A-09F6-4569-AAEA-F78645089EC9}" type="sibTrans" cxnId="{57756ED2-505C-4001-A169-E264223C260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58BA97C6-C771-414E-BB83-30538D0CE4BC}">
      <dgm:prSet phldrT="[Texte]"/>
      <dgm:spPr/>
      <dgm:t>
        <a:bodyPr/>
        <a:lstStyle/>
        <a:p>
          <a:r>
            <a:rPr lang="fr-FR" b="1" u="sng" dirty="0"/>
            <a:t>Le nudiste </a:t>
          </a:r>
        </a:p>
        <a:p>
          <a:r>
            <a:rPr lang="fr-FR" dirty="0"/>
            <a:t>Sentiment de mal-être, ne sachant que faire de ses mains=» ( auto-contact des mains)  </a:t>
          </a:r>
        </a:p>
      </dgm:t>
    </dgm:pt>
    <dgm:pt modelId="{90D9E4F0-5038-46EB-8AE1-0029BA62A220}" type="parTrans" cxnId="{CB33DD21-F09D-4316-9E63-6234BF7AD9CC}">
      <dgm:prSet/>
      <dgm:spPr/>
      <dgm:t>
        <a:bodyPr/>
        <a:lstStyle/>
        <a:p>
          <a:endParaRPr lang="fr-FR"/>
        </a:p>
      </dgm:t>
    </dgm:pt>
    <dgm:pt modelId="{403DDA7A-3F1E-4E79-90B1-24BA21C4E98C}" type="sibTrans" cxnId="{CB33DD21-F09D-4316-9E63-6234BF7AD9CC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</dgm:spPr>
      <dgm:t>
        <a:bodyPr/>
        <a:lstStyle/>
        <a:p>
          <a:endParaRPr lang="fr-FR"/>
        </a:p>
      </dgm:t>
    </dgm:pt>
    <dgm:pt modelId="{E7FF8E59-FD07-4E0A-8765-BCCAE1CD4B02}" type="pres">
      <dgm:prSet presAssocID="{1ED763A9-9EB6-44DA-967F-6C962224DF43}" presName="Name0" presStyleCnt="0">
        <dgm:presLayoutVars>
          <dgm:chMax val="7"/>
          <dgm:chPref val="7"/>
          <dgm:dir/>
        </dgm:presLayoutVars>
      </dgm:prSet>
      <dgm:spPr/>
    </dgm:pt>
    <dgm:pt modelId="{741A0489-52D3-42FA-8BD7-1E54F800016F}" type="pres">
      <dgm:prSet presAssocID="{1ED763A9-9EB6-44DA-967F-6C962224DF43}" presName="dot1" presStyleLbl="alignNode1" presStyleIdx="0" presStyleCnt="10"/>
      <dgm:spPr/>
    </dgm:pt>
    <dgm:pt modelId="{E2343EC5-46E8-4ACF-B647-520772CD71FB}" type="pres">
      <dgm:prSet presAssocID="{1ED763A9-9EB6-44DA-967F-6C962224DF43}" presName="dot2" presStyleLbl="alignNode1" presStyleIdx="1" presStyleCnt="10"/>
      <dgm:spPr/>
    </dgm:pt>
    <dgm:pt modelId="{948AB14A-2C6A-4804-A7ED-0EE9FA655968}" type="pres">
      <dgm:prSet presAssocID="{1ED763A9-9EB6-44DA-967F-6C962224DF43}" presName="dot3" presStyleLbl="alignNode1" presStyleIdx="2" presStyleCnt="10"/>
      <dgm:spPr/>
    </dgm:pt>
    <dgm:pt modelId="{E8C2C349-43A2-4F3A-B4DA-815F84B56D3B}" type="pres">
      <dgm:prSet presAssocID="{1ED763A9-9EB6-44DA-967F-6C962224DF43}" presName="dotArrow1" presStyleLbl="alignNode1" presStyleIdx="3" presStyleCnt="10"/>
      <dgm:spPr/>
    </dgm:pt>
    <dgm:pt modelId="{09726E3D-E10A-4ED5-AAE9-0F693E7CA338}" type="pres">
      <dgm:prSet presAssocID="{1ED763A9-9EB6-44DA-967F-6C962224DF43}" presName="dotArrow2" presStyleLbl="alignNode1" presStyleIdx="4" presStyleCnt="10"/>
      <dgm:spPr/>
    </dgm:pt>
    <dgm:pt modelId="{6A7A1665-FBEB-488D-9A01-3805D7342A3B}" type="pres">
      <dgm:prSet presAssocID="{1ED763A9-9EB6-44DA-967F-6C962224DF43}" presName="dotArrow3" presStyleLbl="alignNode1" presStyleIdx="5" presStyleCnt="10"/>
      <dgm:spPr/>
    </dgm:pt>
    <dgm:pt modelId="{0875B8E2-2948-4726-88E3-3F407A864D0F}" type="pres">
      <dgm:prSet presAssocID="{1ED763A9-9EB6-44DA-967F-6C962224DF43}" presName="dotArrow4" presStyleLbl="alignNode1" presStyleIdx="6" presStyleCnt="10"/>
      <dgm:spPr/>
    </dgm:pt>
    <dgm:pt modelId="{A664F4D4-95DD-4B4C-A3E9-C5CDC8CB1C2D}" type="pres">
      <dgm:prSet presAssocID="{1ED763A9-9EB6-44DA-967F-6C962224DF43}" presName="dotArrow5" presStyleLbl="alignNode1" presStyleIdx="7" presStyleCnt="10"/>
      <dgm:spPr/>
    </dgm:pt>
    <dgm:pt modelId="{1125680C-EB2A-4FF9-8DEF-041B846DE0E8}" type="pres">
      <dgm:prSet presAssocID="{1ED763A9-9EB6-44DA-967F-6C962224DF43}" presName="dotArrow6" presStyleLbl="alignNode1" presStyleIdx="8" presStyleCnt="10"/>
      <dgm:spPr/>
    </dgm:pt>
    <dgm:pt modelId="{53BF64EE-0AFA-4B8A-AC2B-5C61BFF71F4E}" type="pres">
      <dgm:prSet presAssocID="{1ED763A9-9EB6-44DA-967F-6C962224DF43}" presName="dotArrow7" presStyleLbl="alignNode1" presStyleIdx="9" presStyleCnt="10"/>
      <dgm:spPr/>
    </dgm:pt>
    <dgm:pt modelId="{21B77BE7-386F-4C37-8873-F60E306C91A8}" type="pres">
      <dgm:prSet presAssocID="{3F1733EE-6238-4A99-9AC2-21D08EC37E31}" presName="parTx1" presStyleLbl="node1" presStyleIdx="0" presStyleCnt="2"/>
      <dgm:spPr/>
    </dgm:pt>
    <dgm:pt modelId="{51AD0B5F-D32A-4CBA-B3FB-D340BB5850B5}" type="pres">
      <dgm:prSet presAssocID="{E9E21F8A-09F6-4569-AAEA-F78645089EC9}" presName="picture1" presStyleCnt="0"/>
      <dgm:spPr/>
    </dgm:pt>
    <dgm:pt modelId="{E9025D9A-00DB-40DC-87A4-BE9D11EC6622}" type="pres">
      <dgm:prSet presAssocID="{E9E21F8A-09F6-4569-AAEA-F78645089EC9}" presName="imageRepeatNode" presStyleLbl="fgImgPlace1" presStyleIdx="0" presStyleCnt="2"/>
      <dgm:spPr/>
    </dgm:pt>
    <dgm:pt modelId="{82A7C48C-71D7-4879-A113-FFC6EB057C5C}" type="pres">
      <dgm:prSet presAssocID="{58BA97C6-C771-414E-BB83-30538D0CE4BC}" presName="parTx2" presStyleLbl="node1" presStyleIdx="1" presStyleCnt="2"/>
      <dgm:spPr/>
    </dgm:pt>
    <dgm:pt modelId="{F707BE5C-5A0A-48E1-B86B-DC0B70DFD7E7}" type="pres">
      <dgm:prSet presAssocID="{403DDA7A-3F1E-4E79-90B1-24BA21C4E98C}" presName="picture2" presStyleCnt="0"/>
      <dgm:spPr/>
    </dgm:pt>
    <dgm:pt modelId="{70DDC6CD-A2D1-47E2-BC35-3A6238DADBB7}" type="pres">
      <dgm:prSet presAssocID="{403DDA7A-3F1E-4E79-90B1-24BA21C4E98C}" presName="imageRepeatNode" presStyleLbl="fgImgPlace1" presStyleIdx="1" presStyleCnt="2" custLinFactNeighborX="-1927" custLinFactNeighborY="-2891"/>
      <dgm:spPr/>
    </dgm:pt>
  </dgm:ptLst>
  <dgm:cxnLst>
    <dgm:cxn modelId="{E2DD0801-C16B-41E6-996D-AA7E0E14B359}" type="presOf" srcId="{3F1733EE-6238-4A99-9AC2-21D08EC37E31}" destId="{21B77BE7-386F-4C37-8873-F60E306C91A8}" srcOrd="0" destOrd="0" presId="urn:microsoft.com/office/officeart/2008/layout/AscendingPictureAccentProcess"/>
    <dgm:cxn modelId="{CB33DD21-F09D-4316-9E63-6234BF7AD9CC}" srcId="{1ED763A9-9EB6-44DA-967F-6C962224DF43}" destId="{58BA97C6-C771-414E-BB83-30538D0CE4BC}" srcOrd="1" destOrd="0" parTransId="{90D9E4F0-5038-46EB-8AE1-0029BA62A220}" sibTransId="{403DDA7A-3F1E-4E79-90B1-24BA21C4E98C}"/>
    <dgm:cxn modelId="{0FD2C554-06D5-4BD4-93DC-503DFF24E5C9}" type="presOf" srcId="{403DDA7A-3F1E-4E79-90B1-24BA21C4E98C}" destId="{70DDC6CD-A2D1-47E2-BC35-3A6238DADBB7}" srcOrd="0" destOrd="0" presId="urn:microsoft.com/office/officeart/2008/layout/AscendingPictureAccentProcess"/>
    <dgm:cxn modelId="{ED288A58-59FF-4DB6-BCF6-7DC87031518D}" type="presOf" srcId="{1ED763A9-9EB6-44DA-967F-6C962224DF43}" destId="{E7FF8E59-FD07-4E0A-8765-BCCAE1CD4B02}" srcOrd="0" destOrd="0" presId="urn:microsoft.com/office/officeart/2008/layout/AscendingPictureAccentProcess"/>
    <dgm:cxn modelId="{2BBE6859-AA5B-4D21-851A-7FA07B57D9F5}" type="presOf" srcId="{58BA97C6-C771-414E-BB83-30538D0CE4BC}" destId="{82A7C48C-71D7-4879-A113-FFC6EB057C5C}" srcOrd="0" destOrd="0" presId="urn:microsoft.com/office/officeart/2008/layout/AscendingPictureAccentProcess"/>
    <dgm:cxn modelId="{FA466EA5-E863-4A1E-9046-595E8086A32B}" type="presOf" srcId="{E9E21F8A-09F6-4569-AAEA-F78645089EC9}" destId="{E9025D9A-00DB-40DC-87A4-BE9D11EC6622}" srcOrd="0" destOrd="0" presId="urn:microsoft.com/office/officeart/2008/layout/AscendingPictureAccentProcess"/>
    <dgm:cxn modelId="{57756ED2-505C-4001-A169-E264223C2609}" srcId="{1ED763A9-9EB6-44DA-967F-6C962224DF43}" destId="{3F1733EE-6238-4A99-9AC2-21D08EC37E31}" srcOrd="0" destOrd="0" parTransId="{1FAC8B4A-CBF0-4ADE-900B-9C86ED51111B}" sibTransId="{E9E21F8A-09F6-4569-AAEA-F78645089EC9}"/>
    <dgm:cxn modelId="{37DA6FA5-8A98-4084-AF17-036DD22F552D}" type="presParOf" srcId="{E7FF8E59-FD07-4E0A-8765-BCCAE1CD4B02}" destId="{741A0489-52D3-42FA-8BD7-1E54F800016F}" srcOrd="0" destOrd="0" presId="urn:microsoft.com/office/officeart/2008/layout/AscendingPictureAccentProcess"/>
    <dgm:cxn modelId="{712023D2-19B8-4F7C-92BD-7EBF430EA853}" type="presParOf" srcId="{E7FF8E59-FD07-4E0A-8765-BCCAE1CD4B02}" destId="{E2343EC5-46E8-4ACF-B647-520772CD71FB}" srcOrd="1" destOrd="0" presId="urn:microsoft.com/office/officeart/2008/layout/AscendingPictureAccentProcess"/>
    <dgm:cxn modelId="{5F0879E3-AC67-4B53-92F1-32FFEFD0BC12}" type="presParOf" srcId="{E7FF8E59-FD07-4E0A-8765-BCCAE1CD4B02}" destId="{948AB14A-2C6A-4804-A7ED-0EE9FA655968}" srcOrd="2" destOrd="0" presId="urn:microsoft.com/office/officeart/2008/layout/AscendingPictureAccentProcess"/>
    <dgm:cxn modelId="{FF9A5111-C358-4C95-B78E-AB2564BEC757}" type="presParOf" srcId="{E7FF8E59-FD07-4E0A-8765-BCCAE1CD4B02}" destId="{E8C2C349-43A2-4F3A-B4DA-815F84B56D3B}" srcOrd="3" destOrd="0" presId="urn:microsoft.com/office/officeart/2008/layout/AscendingPictureAccentProcess"/>
    <dgm:cxn modelId="{20616ACB-9036-41AC-B869-8C4295ED78F0}" type="presParOf" srcId="{E7FF8E59-FD07-4E0A-8765-BCCAE1CD4B02}" destId="{09726E3D-E10A-4ED5-AAE9-0F693E7CA338}" srcOrd="4" destOrd="0" presId="urn:microsoft.com/office/officeart/2008/layout/AscendingPictureAccentProcess"/>
    <dgm:cxn modelId="{1693C57F-F683-4648-B01D-53677385CF09}" type="presParOf" srcId="{E7FF8E59-FD07-4E0A-8765-BCCAE1CD4B02}" destId="{6A7A1665-FBEB-488D-9A01-3805D7342A3B}" srcOrd="5" destOrd="0" presId="urn:microsoft.com/office/officeart/2008/layout/AscendingPictureAccentProcess"/>
    <dgm:cxn modelId="{E5447DFB-4502-4F09-BF5C-53AD49785FED}" type="presParOf" srcId="{E7FF8E59-FD07-4E0A-8765-BCCAE1CD4B02}" destId="{0875B8E2-2948-4726-88E3-3F407A864D0F}" srcOrd="6" destOrd="0" presId="urn:microsoft.com/office/officeart/2008/layout/AscendingPictureAccentProcess"/>
    <dgm:cxn modelId="{00BAB4F4-63CE-4411-9534-0DA03DACDDDF}" type="presParOf" srcId="{E7FF8E59-FD07-4E0A-8765-BCCAE1CD4B02}" destId="{A664F4D4-95DD-4B4C-A3E9-C5CDC8CB1C2D}" srcOrd="7" destOrd="0" presId="urn:microsoft.com/office/officeart/2008/layout/AscendingPictureAccentProcess"/>
    <dgm:cxn modelId="{FCD027D2-BDDF-4CD3-867B-A5D46368D6BA}" type="presParOf" srcId="{E7FF8E59-FD07-4E0A-8765-BCCAE1CD4B02}" destId="{1125680C-EB2A-4FF9-8DEF-041B846DE0E8}" srcOrd="8" destOrd="0" presId="urn:microsoft.com/office/officeart/2008/layout/AscendingPictureAccentProcess"/>
    <dgm:cxn modelId="{3A5DA13E-555F-42D2-9010-03E3987C418F}" type="presParOf" srcId="{E7FF8E59-FD07-4E0A-8765-BCCAE1CD4B02}" destId="{53BF64EE-0AFA-4B8A-AC2B-5C61BFF71F4E}" srcOrd="9" destOrd="0" presId="urn:microsoft.com/office/officeart/2008/layout/AscendingPictureAccentProcess"/>
    <dgm:cxn modelId="{27AE7A54-AD3B-4501-841A-2489D75B49F5}" type="presParOf" srcId="{E7FF8E59-FD07-4E0A-8765-BCCAE1CD4B02}" destId="{21B77BE7-386F-4C37-8873-F60E306C91A8}" srcOrd="10" destOrd="0" presId="urn:microsoft.com/office/officeart/2008/layout/AscendingPictureAccentProcess"/>
    <dgm:cxn modelId="{4608C8D7-15D1-471D-B846-36A239C569F9}" type="presParOf" srcId="{E7FF8E59-FD07-4E0A-8765-BCCAE1CD4B02}" destId="{51AD0B5F-D32A-4CBA-B3FB-D340BB5850B5}" srcOrd="11" destOrd="0" presId="urn:microsoft.com/office/officeart/2008/layout/AscendingPictureAccentProcess"/>
    <dgm:cxn modelId="{A1C033C1-C98A-42E1-89D4-1311BFA764CC}" type="presParOf" srcId="{51AD0B5F-D32A-4CBA-B3FB-D340BB5850B5}" destId="{E9025D9A-00DB-40DC-87A4-BE9D11EC6622}" srcOrd="0" destOrd="0" presId="urn:microsoft.com/office/officeart/2008/layout/AscendingPictureAccentProcess"/>
    <dgm:cxn modelId="{888A2E8A-2B08-4F6A-80BD-523A11610A35}" type="presParOf" srcId="{E7FF8E59-FD07-4E0A-8765-BCCAE1CD4B02}" destId="{82A7C48C-71D7-4879-A113-FFC6EB057C5C}" srcOrd="12" destOrd="0" presId="urn:microsoft.com/office/officeart/2008/layout/AscendingPictureAccentProcess"/>
    <dgm:cxn modelId="{A9A0EB7D-ACFA-4D31-BECE-563989401E98}" type="presParOf" srcId="{E7FF8E59-FD07-4E0A-8765-BCCAE1CD4B02}" destId="{F707BE5C-5A0A-48E1-B86B-DC0B70DFD7E7}" srcOrd="13" destOrd="0" presId="urn:microsoft.com/office/officeart/2008/layout/AscendingPictureAccentProcess"/>
    <dgm:cxn modelId="{18D44F47-EE7C-4B2B-91FE-4F1E7F5E26E2}" type="presParOf" srcId="{F707BE5C-5A0A-48E1-B86B-DC0B70DFD7E7}" destId="{70DDC6CD-A2D1-47E2-BC35-3A6238DADBB7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5138D24-D7ED-4D7D-828C-9CA704886D82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AFF74390-D749-4E0A-8179-7833B998CA3B}">
      <dgm:prSet phldrT="[Texte]"/>
      <dgm:spPr/>
      <dgm:t>
        <a:bodyPr/>
        <a:lstStyle/>
        <a:p>
          <a:r>
            <a:rPr lang="fr-FR" dirty="0"/>
            <a:t>Respirer </a:t>
          </a:r>
        </a:p>
      </dgm:t>
    </dgm:pt>
    <dgm:pt modelId="{63D56A5D-71F5-45B6-9301-92D7FB857A8A}" type="parTrans" cxnId="{51DF47D7-D1D7-474E-8AFE-38CE9B65A494}">
      <dgm:prSet/>
      <dgm:spPr/>
      <dgm:t>
        <a:bodyPr/>
        <a:lstStyle/>
        <a:p>
          <a:endParaRPr lang="fr-FR"/>
        </a:p>
      </dgm:t>
    </dgm:pt>
    <dgm:pt modelId="{70FFAEBC-7EEE-4118-9FF8-3A9846F46941}" type="sibTrans" cxnId="{51DF47D7-D1D7-474E-8AFE-38CE9B65A494}">
      <dgm:prSet/>
      <dgm:spPr/>
      <dgm:t>
        <a:bodyPr/>
        <a:lstStyle/>
        <a:p>
          <a:endParaRPr lang="fr-FR"/>
        </a:p>
      </dgm:t>
    </dgm:pt>
    <dgm:pt modelId="{C6EC9000-FEA9-476B-9A86-18A7C650FAFD}">
      <dgm:prSet phldrT="[Texte]"/>
      <dgm:spPr/>
      <dgm:t>
        <a:bodyPr/>
        <a:lstStyle/>
        <a:p>
          <a:r>
            <a:rPr lang="fr-FR" dirty="0"/>
            <a:t>Agir </a:t>
          </a:r>
        </a:p>
      </dgm:t>
    </dgm:pt>
    <dgm:pt modelId="{7AFE83DD-5896-4486-9CBA-B9158FCADC4E}" type="parTrans" cxnId="{A02314C8-9BBB-4451-B405-1F850A4D7B6E}">
      <dgm:prSet/>
      <dgm:spPr/>
      <dgm:t>
        <a:bodyPr/>
        <a:lstStyle/>
        <a:p>
          <a:endParaRPr lang="fr-FR"/>
        </a:p>
      </dgm:t>
    </dgm:pt>
    <dgm:pt modelId="{3F1BB84F-3AA4-4BEA-B92B-04A0A6EEEE81}" type="sibTrans" cxnId="{A02314C8-9BBB-4451-B405-1F850A4D7B6E}">
      <dgm:prSet/>
      <dgm:spPr/>
      <dgm:t>
        <a:bodyPr/>
        <a:lstStyle/>
        <a:p>
          <a:endParaRPr lang="fr-FR"/>
        </a:p>
      </dgm:t>
    </dgm:pt>
    <dgm:pt modelId="{71ABF5A3-C546-4239-BE91-E711C9E7715B}">
      <dgm:prSet phldrT="[Texte]"/>
      <dgm:spPr/>
      <dgm:t>
        <a:bodyPr/>
        <a:lstStyle/>
        <a:p>
          <a:r>
            <a:rPr lang="fr-FR" dirty="0"/>
            <a:t>Se relaxer </a:t>
          </a:r>
        </a:p>
      </dgm:t>
    </dgm:pt>
    <dgm:pt modelId="{943FC025-4F1B-4540-8364-18A7C22AD21F}" type="parTrans" cxnId="{133E7E83-B25D-4F32-9263-F5110FD94271}">
      <dgm:prSet/>
      <dgm:spPr/>
      <dgm:t>
        <a:bodyPr/>
        <a:lstStyle/>
        <a:p>
          <a:endParaRPr lang="fr-FR"/>
        </a:p>
      </dgm:t>
    </dgm:pt>
    <dgm:pt modelId="{F5B538B7-D9AA-47CB-B9AA-59F5780A57D9}" type="sibTrans" cxnId="{133E7E83-B25D-4F32-9263-F5110FD94271}">
      <dgm:prSet/>
      <dgm:spPr/>
      <dgm:t>
        <a:bodyPr/>
        <a:lstStyle/>
        <a:p>
          <a:endParaRPr lang="fr-FR"/>
        </a:p>
      </dgm:t>
    </dgm:pt>
    <dgm:pt modelId="{835170E1-15C8-4D06-8AD3-70B13AFFDD7E}" type="pres">
      <dgm:prSet presAssocID="{45138D24-D7ED-4D7D-828C-9CA704886D82}" presName="compositeShape" presStyleCnt="0">
        <dgm:presLayoutVars>
          <dgm:chMax val="7"/>
          <dgm:dir/>
          <dgm:resizeHandles val="exact"/>
        </dgm:presLayoutVars>
      </dgm:prSet>
      <dgm:spPr/>
    </dgm:pt>
    <dgm:pt modelId="{DC9818D6-AC81-4C7D-BB88-30CA84638680}" type="pres">
      <dgm:prSet presAssocID="{AFF74390-D749-4E0A-8179-7833B998CA3B}" presName="circ1" presStyleLbl="vennNode1" presStyleIdx="0" presStyleCnt="3"/>
      <dgm:spPr/>
    </dgm:pt>
    <dgm:pt modelId="{6536239F-CA16-49C5-A8CA-8EC4E2C4B67B}" type="pres">
      <dgm:prSet presAssocID="{AFF74390-D749-4E0A-8179-7833B998CA3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DCD362C-3764-4EC0-82BA-EDA2A237D9FC}" type="pres">
      <dgm:prSet presAssocID="{C6EC9000-FEA9-476B-9A86-18A7C650FAFD}" presName="circ2" presStyleLbl="vennNode1" presStyleIdx="1" presStyleCnt="3"/>
      <dgm:spPr/>
    </dgm:pt>
    <dgm:pt modelId="{B75097EA-91B3-47F6-975A-54CB4E3FA982}" type="pres">
      <dgm:prSet presAssocID="{C6EC9000-FEA9-476B-9A86-18A7C650FAF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6301C3-52E1-4E69-8E07-9672038CEE4A}" type="pres">
      <dgm:prSet presAssocID="{71ABF5A3-C546-4239-BE91-E711C9E7715B}" presName="circ3" presStyleLbl="vennNode1" presStyleIdx="2" presStyleCnt="3"/>
      <dgm:spPr/>
    </dgm:pt>
    <dgm:pt modelId="{F55DA515-51DE-49DD-8D13-B786A057930F}" type="pres">
      <dgm:prSet presAssocID="{71ABF5A3-C546-4239-BE91-E711C9E7715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D4EDF14-FAA1-4529-9989-B7AE3B417AA7}" type="presOf" srcId="{71ABF5A3-C546-4239-BE91-E711C9E7715B}" destId="{5D6301C3-52E1-4E69-8E07-9672038CEE4A}" srcOrd="0" destOrd="0" presId="urn:microsoft.com/office/officeart/2005/8/layout/venn1"/>
    <dgm:cxn modelId="{BF806222-49E9-457A-A259-59EF17526BB3}" type="presOf" srcId="{AFF74390-D749-4E0A-8179-7833B998CA3B}" destId="{6536239F-CA16-49C5-A8CA-8EC4E2C4B67B}" srcOrd="1" destOrd="0" presId="urn:microsoft.com/office/officeart/2005/8/layout/venn1"/>
    <dgm:cxn modelId="{70656837-2502-4B7F-A7E7-5AE1082EF284}" type="presOf" srcId="{71ABF5A3-C546-4239-BE91-E711C9E7715B}" destId="{F55DA515-51DE-49DD-8D13-B786A057930F}" srcOrd="1" destOrd="0" presId="urn:microsoft.com/office/officeart/2005/8/layout/venn1"/>
    <dgm:cxn modelId="{1CAC8179-2265-47F9-8F51-24ADE1A9EB5A}" type="presOf" srcId="{C6EC9000-FEA9-476B-9A86-18A7C650FAFD}" destId="{9DCD362C-3764-4EC0-82BA-EDA2A237D9FC}" srcOrd="0" destOrd="0" presId="urn:microsoft.com/office/officeart/2005/8/layout/venn1"/>
    <dgm:cxn modelId="{133E7E83-B25D-4F32-9263-F5110FD94271}" srcId="{45138D24-D7ED-4D7D-828C-9CA704886D82}" destId="{71ABF5A3-C546-4239-BE91-E711C9E7715B}" srcOrd="2" destOrd="0" parTransId="{943FC025-4F1B-4540-8364-18A7C22AD21F}" sibTransId="{F5B538B7-D9AA-47CB-B9AA-59F5780A57D9}"/>
    <dgm:cxn modelId="{2668F5BA-BC3B-4F11-91A4-E0D6BBD59C47}" type="presOf" srcId="{45138D24-D7ED-4D7D-828C-9CA704886D82}" destId="{835170E1-15C8-4D06-8AD3-70B13AFFDD7E}" srcOrd="0" destOrd="0" presId="urn:microsoft.com/office/officeart/2005/8/layout/venn1"/>
    <dgm:cxn modelId="{A02314C8-9BBB-4451-B405-1F850A4D7B6E}" srcId="{45138D24-D7ED-4D7D-828C-9CA704886D82}" destId="{C6EC9000-FEA9-476B-9A86-18A7C650FAFD}" srcOrd="1" destOrd="0" parTransId="{7AFE83DD-5896-4486-9CBA-B9158FCADC4E}" sibTransId="{3F1BB84F-3AA4-4BEA-B92B-04A0A6EEEE81}"/>
    <dgm:cxn modelId="{51DF47D7-D1D7-474E-8AFE-38CE9B65A494}" srcId="{45138D24-D7ED-4D7D-828C-9CA704886D82}" destId="{AFF74390-D749-4E0A-8179-7833B998CA3B}" srcOrd="0" destOrd="0" parTransId="{63D56A5D-71F5-45B6-9301-92D7FB857A8A}" sibTransId="{70FFAEBC-7EEE-4118-9FF8-3A9846F46941}"/>
    <dgm:cxn modelId="{B65100D9-412B-4BCD-BB0E-1EF2784BE15E}" type="presOf" srcId="{C6EC9000-FEA9-476B-9A86-18A7C650FAFD}" destId="{B75097EA-91B3-47F6-975A-54CB4E3FA982}" srcOrd="1" destOrd="0" presId="urn:microsoft.com/office/officeart/2005/8/layout/venn1"/>
    <dgm:cxn modelId="{D9B0CCEB-40BA-43B9-905F-04FE41C51C38}" type="presOf" srcId="{AFF74390-D749-4E0A-8179-7833B998CA3B}" destId="{DC9818D6-AC81-4C7D-BB88-30CA84638680}" srcOrd="0" destOrd="0" presId="urn:microsoft.com/office/officeart/2005/8/layout/venn1"/>
    <dgm:cxn modelId="{E58AA583-8A09-4C56-8633-9D419A89BFCF}" type="presParOf" srcId="{835170E1-15C8-4D06-8AD3-70B13AFFDD7E}" destId="{DC9818D6-AC81-4C7D-BB88-30CA84638680}" srcOrd="0" destOrd="0" presId="urn:microsoft.com/office/officeart/2005/8/layout/venn1"/>
    <dgm:cxn modelId="{EA18CDC3-8996-424F-880E-EF1B1BF1FB9E}" type="presParOf" srcId="{835170E1-15C8-4D06-8AD3-70B13AFFDD7E}" destId="{6536239F-CA16-49C5-A8CA-8EC4E2C4B67B}" srcOrd="1" destOrd="0" presId="urn:microsoft.com/office/officeart/2005/8/layout/venn1"/>
    <dgm:cxn modelId="{8FB2633C-5F7F-42A2-BCFE-24BAE2B482DC}" type="presParOf" srcId="{835170E1-15C8-4D06-8AD3-70B13AFFDD7E}" destId="{9DCD362C-3764-4EC0-82BA-EDA2A237D9FC}" srcOrd="2" destOrd="0" presId="urn:microsoft.com/office/officeart/2005/8/layout/venn1"/>
    <dgm:cxn modelId="{782D366F-CB05-4143-8E57-BB4041069A08}" type="presParOf" srcId="{835170E1-15C8-4D06-8AD3-70B13AFFDD7E}" destId="{B75097EA-91B3-47F6-975A-54CB4E3FA982}" srcOrd="3" destOrd="0" presId="urn:microsoft.com/office/officeart/2005/8/layout/venn1"/>
    <dgm:cxn modelId="{2D52B2DA-F33A-47A9-8239-D214783C587F}" type="presParOf" srcId="{835170E1-15C8-4D06-8AD3-70B13AFFDD7E}" destId="{5D6301C3-52E1-4E69-8E07-9672038CEE4A}" srcOrd="4" destOrd="0" presId="urn:microsoft.com/office/officeart/2005/8/layout/venn1"/>
    <dgm:cxn modelId="{26843C15-684C-44DE-A5FC-8CE7365656A6}" type="presParOf" srcId="{835170E1-15C8-4D06-8AD3-70B13AFFDD7E}" destId="{F55DA515-51DE-49DD-8D13-B786A057930F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3CE49CA-4535-4891-B0FF-C7AD51DFEE2C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FAE0416-4786-4E67-869C-8FE02718D13F}">
      <dgm:prSet phldrT="[Texte]"/>
      <dgm:spPr/>
      <dgm:t>
        <a:bodyPr/>
        <a:lstStyle/>
        <a:p>
          <a:pPr algn="just"/>
          <a:r>
            <a:rPr lang="fr-FR" dirty="0"/>
            <a:t>Ouvrez votre gestuelle </a:t>
          </a:r>
        </a:p>
      </dgm:t>
    </dgm:pt>
    <dgm:pt modelId="{7B8C6195-43AF-4F36-8229-D18F9519AE71}" type="parTrans" cxnId="{4BEB6B51-1658-46F7-97FE-22850695B0DF}">
      <dgm:prSet/>
      <dgm:spPr/>
      <dgm:t>
        <a:bodyPr/>
        <a:lstStyle/>
        <a:p>
          <a:endParaRPr lang="fr-FR"/>
        </a:p>
      </dgm:t>
    </dgm:pt>
    <dgm:pt modelId="{F9E4947F-1F1D-47AE-8F9D-D4B759DD689D}" type="sibTrans" cxnId="{4BEB6B51-1658-46F7-97FE-22850695B0DF}">
      <dgm:prSet/>
      <dgm:spPr/>
      <dgm:t>
        <a:bodyPr/>
        <a:lstStyle/>
        <a:p>
          <a:endParaRPr lang="fr-FR"/>
        </a:p>
      </dgm:t>
    </dgm:pt>
    <dgm:pt modelId="{0BE6FE64-85CA-4B4C-8DB1-0D55324C7FF3}">
      <dgm:prSet phldrT="[Texte]"/>
      <dgm:spPr/>
      <dgm:t>
        <a:bodyPr/>
        <a:lstStyle/>
        <a:p>
          <a:pPr algn="just"/>
          <a:r>
            <a:rPr lang="fr-FR" dirty="0"/>
            <a:t>Avancez vers le public </a:t>
          </a:r>
        </a:p>
      </dgm:t>
    </dgm:pt>
    <dgm:pt modelId="{2A21C146-1F29-4FEE-93FB-18794ACE4A7E}" type="parTrans" cxnId="{B1C44823-6967-4EB0-88DF-9B71A832F56F}">
      <dgm:prSet/>
      <dgm:spPr/>
      <dgm:t>
        <a:bodyPr/>
        <a:lstStyle/>
        <a:p>
          <a:endParaRPr lang="fr-FR"/>
        </a:p>
      </dgm:t>
    </dgm:pt>
    <dgm:pt modelId="{8E80FF44-BA37-44B3-A4EE-7A57295F5B44}" type="sibTrans" cxnId="{B1C44823-6967-4EB0-88DF-9B71A832F56F}">
      <dgm:prSet/>
      <dgm:spPr/>
      <dgm:t>
        <a:bodyPr/>
        <a:lstStyle/>
        <a:p>
          <a:endParaRPr lang="fr-FR"/>
        </a:p>
      </dgm:t>
    </dgm:pt>
    <dgm:pt modelId="{F188EE82-16BD-49EA-AD1B-FD0CEB2EC8F1}">
      <dgm:prSet phldrT="[Texte]"/>
      <dgm:spPr/>
      <dgm:t>
        <a:bodyPr/>
        <a:lstStyle/>
        <a:p>
          <a:r>
            <a:rPr lang="fr-FR" dirty="0"/>
            <a:t>Regardez le fond de la salle </a:t>
          </a:r>
        </a:p>
      </dgm:t>
    </dgm:pt>
    <dgm:pt modelId="{CD89B1D2-4116-4DBE-A8FB-851322F55CA3}" type="parTrans" cxnId="{E8315225-BE6C-4B58-B1B4-56E9B5A3D847}">
      <dgm:prSet/>
      <dgm:spPr/>
      <dgm:t>
        <a:bodyPr/>
        <a:lstStyle/>
        <a:p>
          <a:endParaRPr lang="fr-FR"/>
        </a:p>
      </dgm:t>
    </dgm:pt>
    <dgm:pt modelId="{4699BE69-8504-49CA-9CA1-BC3F0F1BF62D}" type="sibTrans" cxnId="{E8315225-BE6C-4B58-B1B4-56E9B5A3D847}">
      <dgm:prSet/>
      <dgm:spPr/>
      <dgm:t>
        <a:bodyPr/>
        <a:lstStyle/>
        <a:p>
          <a:endParaRPr lang="fr-FR"/>
        </a:p>
      </dgm:t>
    </dgm:pt>
    <dgm:pt modelId="{D09B0CEB-8E20-4412-81DE-BD6FE40C6058}">
      <dgm:prSet phldrT="[Texte]"/>
      <dgm:spPr/>
      <dgm:t>
        <a:bodyPr/>
        <a:lstStyle/>
        <a:p>
          <a:r>
            <a:rPr lang="fr-FR" dirty="0"/>
            <a:t>Inspirez </a:t>
          </a:r>
        </a:p>
      </dgm:t>
    </dgm:pt>
    <dgm:pt modelId="{F4F1A174-0247-447D-A8AA-9EFFA0F00044}" type="parTrans" cxnId="{C1776713-529A-4A1B-8DBD-90762A3948C7}">
      <dgm:prSet/>
      <dgm:spPr/>
      <dgm:t>
        <a:bodyPr/>
        <a:lstStyle/>
        <a:p>
          <a:endParaRPr lang="fr-FR"/>
        </a:p>
      </dgm:t>
    </dgm:pt>
    <dgm:pt modelId="{570AD15E-F2F2-47C3-AF48-DAE3BAD80EBD}" type="sibTrans" cxnId="{C1776713-529A-4A1B-8DBD-90762A3948C7}">
      <dgm:prSet/>
      <dgm:spPr/>
      <dgm:t>
        <a:bodyPr/>
        <a:lstStyle/>
        <a:p>
          <a:endParaRPr lang="fr-FR"/>
        </a:p>
      </dgm:t>
    </dgm:pt>
    <dgm:pt modelId="{C27AFCE5-C4D7-4A4E-B713-3F945EFAD2B6}">
      <dgm:prSet phldrT="[Texte]"/>
      <dgm:spPr/>
      <dgm:t>
        <a:bodyPr/>
        <a:lstStyle/>
        <a:p>
          <a:r>
            <a:rPr lang="fr-FR" dirty="0"/>
            <a:t>Communiquez </a:t>
          </a:r>
        </a:p>
      </dgm:t>
    </dgm:pt>
    <dgm:pt modelId="{8915F175-8D48-4BE2-9ABC-E78349265F16}" type="parTrans" cxnId="{AEC7F86C-5D46-428F-B634-009230FA6485}">
      <dgm:prSet/>
      <dgm:spPr/>
      <dgm:t>
        <a:bodyPr/>
        <a:lstStyle/>
        <a:p>
          <a:endParaRPr lang="fr-FR"/>
        </a:p>
      </dgm:t>
    </dgm:pt>
    <dgm:pt modelId="{0E185B49-8060-413A-9E59-1D0F33F35731}" type="sibTrans" cxnId="{AEC7F86C-5D46-428F-B634-009230FA6485}">
      <dgm:prSet/>
      <dgm:spPr/>
      <dgm:t>
        <a:bodyPr/>
        <a:lstStyle/>
        <a:p>
          <a:endParaRPr lang="fr-FR"/>
        </a:p>
      </dgm:t>
    </dgm:pt>
    <dgm:pt modelId="{0382140F-B58B-4EDC-A163-264421DAEDD5}" type="pres">
      <dgm:prSet presAssocID="{23CE49CA-4535-4891-B0FF-C7AD51DFEE2C}" presName="cycle" presStyleCnt="0">
        <dgm:presLayoutVars>
          <dgm:dir/>
          <dgm:resizeHandles val="exact"/>
        </dgm:presLayoutVars>
      </dgm:prSet>
      <dgm:spPr/>
    </dgm:pt>
    <dgm:pt modelId="{C99B8129-A0F4-4FF5-AE64-1989AA82E8B4}" type="pres">
      <dgm:prSet presAssocID="{7FAE0416-4786-4E67-869C-8FE02718D13F}" presName="node" presStyleLbl="node1" presStyleIdx="0" presStyleCnt="5">
        <dgm:presLayoutVars>
          <dgm:bulletEnabled val="1"/>
        </dgm:presLayoutVars>
      </dgm:prSet>
      <dgm:spPr/>
    </dgm:pt>
    <dgm:pt modelId="{935A7A13-2C4A-4E8A-A5A8-F2A29F2D84C6}" type="pres">
      <dgm:prSet presAssocID="{7FAE0416-4786-4E67-869C-8FE02718D13F}" presName="spNode" presStyleCnt="0"/>
      <dgm:spPr/>
    </dgm:pt>
    <dgm:pt modelId="{D08D2E2F-DAA9-402F-8E34-D65DAFC18A01}" type="pres">
      <dgm:prSet presAssocID="{F9E4947F-1F1D-47AE-8F9D-D4B759DD689D}" presName="sibTrans" presStyleLbl="sibTrans1D1" presStyleIdx="0" presStyleCnt="5"/>
      <dgm:spPr/>
    </dgm:pt>
    <dgm:pt modelId="{7FBFC65D-4084-4F4E-8842-8AD1D1C86328}" type="pres">
      <dgm:prSet presAssocID="{0BE6FE64-85CA-4B4C-8DB1-0D55324C7FF3}" presName="node" presStyleLbl="node1" presStyleIdx="1" presStyleCnt="5">
        <dgm:presLayoutVars>
          <dgm:bulletEnabled val="1"/>
        </dgm:presLayoutVars>
      </dgm:prSet>
      <dgm:spPr/>
    </dgm:pt>
    <dgm:pt modelId="{B1F1B1D9-7F41-44F8-8C0E-2003D8D2E9FF}" type="pres">
      <dgm:prSet presAssocID="{0BE6FE64-85CA-4B4C-8DB1-0D55324C7FF3}" presName="spNode" presStyleCnt="0"/>
      <dgm:spPr/>
    </dgm:pt>
    <dgm:pt modelId="{31615D44-C24E-48CE-A199-BEFEE06F6371}" type="pres">
      <dgm:prSet presAssocID="{8E80FF44-BA37-44B3-A4EE-7A57295F5B44}" presName="sibTrans" presStyleLbl="sibTrans1D1" presStyleIdx="1" presStyleCnt="5"/>
      <dgm:spPr/>
    </dgm:pt>
    <dgm:pt modelId="{11381EBB-A7AE-4034-B873-A2D452C2FACB}" type="pres">
      <dgm:prSet presAssocID="{F188EE82-16BD-49EA-AD1B-FD0CEB2EC8F1}" presName="node" presStyleLbl="node1" presStyleIdx="2" presStyleCnt="5">
        <dgm:presLayoutVars>
          <dgm:bulletEnabled val="1"/>
        </dgm:presLayoutVars>
      </dgm:prSet>
      <dgm:spPr/>
    </dgm:pt>
    <dgm:pt modelId="{F29367BB-75C0-4AFC-9642-AF8F08BDF7C3}" type="pres">
      <dgm:prSet presAssocID="{F188EE82-16BD-49EA-AD1B-FD0CEB2EC8F1}" presName="spNode" presStyleCnt="0"/>
      <dgm:spPr/>
    </dgm:pt>
    <dgm:pt modelId="{0F34C775-980D-42B4-B561-8F0B7B2AE699}" type="pres">
      <dgm:prSet presAssocID="{4699BE69-8504-49CA-9CA1-BC3F0F1BF62D}" presName="sibTrans" presStyleLbl="sibTrans1D1" presStyleIdx="2" presStyleCnt="5"/>
      <dgm:spPr/>
    </dgm:pt>
    <dgm:pt modelId="{82B27912-3684-4855-B9CA-07551A19EFD8}" type="pres">
      <dgm:prSet presAssocID="{D09B0CEB-8E20-4412-81DE-BD6FE40C6058}" presName="node" presStyleLbl="node1" presStyleIdx="3" presStyleCnt="5">
        <dgm:presLayoutVars>
          <dgm:bulletEnabled val="1"/>
        </dgm:presLayoutVars>
      </dgm:prSet>
      <dgm:spPr/>
    </dgm:pt>
    <dgm:pt modelId="{C907B9FD-9687-4F64-86DF-3D8BFFC9E087}" type="pres">
      <dgm:prSet presAssocID="{D09B0CEB-8E20-4412-81DE-BD6FE40C6058}" presName="spNode" presStyleCnt="0"/>
      <dgm:spPr/>
    </dgm:pt>
    <dgm:pt modelId="{94E768B5-D65C-45E5-99DC-DD45752A3020}" type="pres">
      <dgm:prSet presAssocID="{570AD15E-F2F2-47C3-AF48-DAE3BAD80EBD}" presName="sibTrans" presStyleLbl="sibTrans1D1" presStyleIdx="3" presStyleCnt="5"/>
      <dgm:spPr/>
    </dgm:pt>
    <dgm:pt modelId="{306E8E0A-7C87-4709-8E3A-FB1646215E85}" type="pres">
      <dgm:prSet presAssocID="{C27AFCE5-C4D7-4A4E-B713-3F945EFAD2B6}" presName="node" presStyleLbl="node1" presStyleIdx="4" presStyleCnt="5">
        <dgm:presLayoutVars>
          <dgm:bulletEnabled val="1"/>
        </dgm:presLayoutVars>
      </dgm:prSet>
      <dgm:spPr/>
    </dgm:pt>
    <dgm:pt modelId="{950576A2-B449-482B-B046-35119B1476A0}" type="pres">
      <dgm:prSet presAssocID="{C27AFCE5-C4D7-4A4E-B713-3F945EFAD2B6}" presName="spNode" presStyleCnt="0"/>
      <dgm:spPr/>
    </dgm:pt>
    <dgm:pt modelId="{8F180847-9288-4E31-928A-ADE3CA0F0A8B}" type="pres">
      <dgm:prSet presAssocID="{0E185B49-8060-413A-9E59-1D0F33F35731}" presName="sibTrans" presStyleLbl="sibTrans1D1" presStyleIdx="4" presStyleCnt="5"/>
      <dgm:spPr/>
    </dgm:pt>
  </dgm:ptLst>
  <dgm:cxnLst>
    <dgm:cxn modelId="{35195C00-73D6-47DB-A097-35C442728E42}" type="presOf" srcId="{0E185B49-8060-413A-9E59-1D0F33F35731}" destId="{8F180847-9288-4E31-928A-ADE3CA0F0A8B}" srcOrd="0" destOrd="0" presId="urn:microsoft.com/office/officeart/2005/8/layout/cycle6"/>
    <dgm:cxn modelId="{2090A911-BF87-48BF-98BA-C566AC2D92A1}" type="presOf" srcId="{7FAE0416-4786-4E67-869C-8FE02718D13F}" destId="{C99B8129-A0F4-4FF5-AE64-1989AA82E8B4}" srcOrd="0" destOrd="0" presId="urn:microsoft.com/office/officeart/2005/8/layout/cycle6"/>
    <dgm:cxn modelId="{C1776713-529A-4A1B-8DBD-90762A3948C7}" srcId="{23CE49CA-4535-4891-B0FF-C7AD51DFEE2C}" destId="{D09B0CEB-8E20-4412-81DE-BD6FE40C6058}" srcOrd="3" destOrd="0" parTransId="{F4F1A174-0247-447D-A8AA-9EFFA0F00044}" sibTransId="{570AD15E-F2F2-47C3-AF48-DAE3BAD80EBD}"/>
    <dgm:cxn modelId="{F8BF7B13-39EA-4F5E-919F-E2262A47F0DE}" type="presOf" srcId="{F9E4947F-1F1D-47AE-8F9D-D4B759DD689D}" destId="{D08D2E2F-DAA9-402F-8E34-D65DAFC18A01}" srcOrd="0" destOrd="0" presId="urn:microsoft.com/office/officeart/2005/8/layout/cycle6"/>
    <dgm:cxn modelId="{B1C44823-6967-4EB0-88DF-9B71A832F56F}" srcId="{23CE49CA-4535-4891-B0FF-C7AD51DFEE2C}" destId="{0BE6FE64-85CA-4B4C-8DB1-0D55324C7FF3}" srcOrd="1" destOrd="0" parTransId="{2A21C146-1F29-4FEE-93FB-18794ACE4A7E}" sibTransId="{8E80FF44-BA37-44B3-A4EE-7A57295F5B44}"/>
    <dgm:cxn modelId="{E8315225-BE6C-4B58-B1B4-56E9B5A3D847}" srcId="{23CE49CA-4535-4891-B0FF-C7AD51DFEE2C}" destId="{F188EE82-16BD-49EA-AD1B-FD0CEB2EC8F1}" srcOrd="2" destOrd="0" parTransId="{CD89B1D2-4116-4DBE-A8FB-851322F55CA3}" sibTransId="{4699BE69-8504-49CA-9CA1-BC3F0F1BF62D}"/>
    <dgm:cxn modelId="{134DF930-839E-490D-A4DD-B2A2CB5E01F9}" type="presOf" srcId="{0BE6FE64-85CA-4B4C-8DB1-0D55324C7FF3}" destId="{7FBFC65D-4084-4F4E-8842-8AD1D1C86328}" srcOrd="0" destOrd="0" presId="urn:microsoft.com/office/officeart/2005/8/layout/cycle6"/>
    <dgm:cxn modelId="{AEC7F86C-5D46-428F-B634-009230FA6485}" srcId="{23CE49CA-4535-4891-B0FF-C7AD51DFEE2C}" destId="{C27AFCE5-C4D7-4A4E-B713-3F945EFAD2B6}" srcOrd="4" destOrd="0" parTransId="{8915F175-8D48-4BE2-9ABC-E78349265F16}" sibTransId="{0E185B49-8060-413A-9E59-1D0F33F35731}"/>
    <dgm:cxn modelId="{4BEB6B51-1658-46F7-97FE-22850695B0DF}" srcId="{23CE49CA-4535-4891-B0FF-C7AD51DFEE2C}" destId="{7FAE0416-4786-4E67-869C-8FE02718D13F}" srcOrd="0" destOrd="0" parTransId="{7B8C6195-43AF-4F36-8229-D18F9519AE71}" sibTransId="{F9E4947F-1F1D-47AE-8F9D-D4B759DD689D}"/>
    <dgm:cxn modelId="{1B8AE154-1157-433A-A3DD-3C2960F06607}" type="presOf" srcId="{F188EE82-16BD-49EA-AD1B-FD0CEB2EC8F1}" destId="{11381EBB-A7AE-4034-B873-A2D452C2FACB}" srcOrd="0" destOrd="0" presId="urn:microsoft.com/office/officeart/2005/8/layout/cycle6"/>
    <dgm:cxn modelId="{EC7201A1-19DE-452E-A5B6-CCA9B1CE9608}" type="presOf" srcId="{570AD15E-F2F2-47C3-AF48-DAE3BAD80EBD}" destId="{94E768B5-D65C-45E5-99DC-DD45752A3020}" srcOrd="0" destOrd="0" presId="urn:microsoft.com/office/officeart/2005/8/layout/cycle6"/>
    <dgm:cxn modelId="{43E858B0-4547-4D80-98F4-980FD9FFC267}" type="presOf" srcId="{4699BE69-8504-49CA-9CA1-BC3F0F1BF62D}" destId="{0F34C775-980D-42B4-B561-8F0B7B2AE699}" srcOrd="0" destOrd="0" presId="urn:microsoft.com/office/officeart/2005/8/layout/cycle6"/>
    <dgm:cxn modelId="{0730ADD3-D96F-46AD-A07E-1993B3A156E9}" type="presOf" srcId="{C27AFCE5-C4D7-4A4E-B713-3F945EFAD2B6}" destId="{306E8E0A-7C87-4709-8E3A-FB1646215E85}" srcOrd="0" destOrd="0" presId="urn:microsoft.com/office/officeart/2005/8/layout/cycle6"/>
    <dgm:cxn modelId="{37E2B1E7-4359-4AC9-B1A7-199C645461E5}" type="presOf" srcId="{D09B0CEB-8E20-4412-81DE-BD6FE40C6058}" destId="{82B27912-3684-4855-B9CA-07551A19EFD8}" srcOrd="0" destOrd="0" presId="urn:microsoft.com/office/officeart/2005/8/layout/cycle6"/>
    <dgm:cxn modelId="{109947F2-B10A-44F1-908E-CF7456F4B172}" type="presOf" srcId="{8E80FF44-BA37-44B3-A4EE-7A57295F5B44}" destId="{31615D44-C24E-48CE-A199-BEFEE06F6371}" srcOrd="0" destOrd="0" presId="urn:microsoft.com/office/officeart/2005/8/layout/cycle6"/>
    <dgm:cxn modelId="{7B1E8FFA-B341-415E-859F-00167D7D0D53}" type="presOf" srcId="{23CE49CA-4535-4891-B0FF-C7AD51DFEE2C}" destId="{0382140F-B58B-4EDC-A163-264421DAEDD5}" srcOrd="0" destOrd="0" presId="urn:microsoft.com/office/officeart/2005/8/layout/cycle6"/>
    <dgm:cxn modelId="{A40B7C66-8D79-4DC9-945A-D23A7262857C}" type="presParOf" srcId="{0382140F-B58B-4EDC-A163-264421DAEDD5}" destId="{C99B8129-A0F4-4FF5-AE64-1989AA82E8B4}" srcOrd="0" destOrd="0" presId="urn:microsoft.com/office/officeart/2005/8/layout/cycle6"/>
    <dgm:cxn modelId="{9855F853-E6E3-4E20-874E-58F2D6D4A5D4}" type="presParOf" srcId="{0382140F-B58B-4EDC-A163-264421DAEDD5}" destId="{935A7A13-2C4A-4E8A-A5A8-F2A29F2D84C6}" srcOrd="1" destOrd="0" presId="urn:microsoft.com/office/officeart/2005/8/layout/cycle6"/>
    <dgm:cxn modelId="{F33BAD7C-29E7-44E8-B381-1E09369844FE}" type="presParOf" srcId="{0382140F-B58B-4EDC-A163-264421DAEDD5}" destId="{D08D2E2F-DAA9-402F-8E34-D65DAFC18A01}" srcOrd="2" destOrd="0" presId="urn:microsoft.com/office/officeart/2005/8/layout/cycle6"/>
    <dgm:cxn modelId="{67DF3E70-1963-425C-A3B7-F3CE6FD2BAC1}" type="presParOf" srcId="{0382140F-B58B-4EDC-A163-264421DAEDD5}" destId="{7FBFC65D-4084-4F4E-8842-8AD1D1C86328}" srcOrd="3" destOrd="0" presId="urn:microsoft.com/office/officeart/2005/8/layout/cycle6"/>
    <dgm:cxn modelId="{418991B0-7D26-45E4-B8F2-9542FCF093F7}" type="presParOf" srcId="{0382140F-B58B-4EDC-A163-264421DAEDD5}" destId="{B1F1B1D9-7F41-44F8-8C0E-2003D8D2E9FF}" srcOrd="4" destOrd="0" presId="urn:microsoft.com/office/officeart/2005/8/layout/cycle6"/>
    <dgm:cxn modelId="{A447B430-C0FC-4EF3-AF67-C49587A022F1}" type="presParOf" srcId="{0382140F-B58B-4EDC-A163-264421DAEDD5}" destId="{31615D44-C24E-48CE-A199-BEFEE06F6371}" srcOrd="5" destOrd="0" presId="urn:microsoft.com/office/officeart/2005/8/layout/cycle6"/>
    <dgm:cxn modelId="{DC53A63D-14A0-44E0-AA75-45D370D4C871}" type="presParOf" srcId="{0382140F-B58B-4EDC-A163-264421DAEDD5}" destId="{11381EBB-A7AE-4034-B873-A2D452C2FACB}" srcOrd="6" destOrd="0" presId="urn:microsoft.com/office/officeart/2005/8/layout/cycle6"/>
    <dgm:cxn modelId="{3ED1BB8A-C6C6-43C2-A7DD-F999220F67BE}" type="presParOf" srcId="{0382140F-B58B-4EDC-A163-264421DAEDD5}" destId="{F29367BB-75C0-4AFC-9642-AF8F08BDF7C3}" srcOrd="7" destOrd="0" presId="urn:microsoft.com/office/officeart/2005/8/layout/cycle6"/>
    <dgm:cxn modelId="{3568B6BD-E1BF-4F60-A9A3-AAF48577C020}" type="presParOf" srcId="{0382140F-B58B-4EDC-A163-264421DAEDD5}" destId="{0F34C775-980D-42B4-B561-8F0B7B2AE699}" srcOrd="8" destOrd="0" presId="urn:microsoft.com/office/officeart/2005/8/layout/cycle6"/>
    <dgm:cxn modelId="{957CDD7D-B4DA-4B08-AC29-B829A00BA022}" type="presParOf" srcId="{0382140F-B58B-4EDC-A163-264421DAEDD5}" destId="{82B27912-3684-4855-B9CA-07551A19EFD8}" srcOrd="9" destOrd="0" presId="urn:microsoft.com/office/officeart/2005/8/layout/cycle6"/>
    <dgm:cxn modelId="{650EAF61-7CC5-48C5-91EC-49A370720F94}" type="presParOf" srcId="{0382140F-B58B-4EDC-A163-264421DAEDD5}" destId="{C907B9FD-9687-4F64-86DF-3D8BFFC9E087}" srcOrd="10" destOrd="0" presId="urn:microsoft.com/office/officeart/2005/8/layout/cycle6"/>
    <dgm:cxn modelId="{9E2BBB3F-AF13-4C1F-B512-332BC56E3FAB}" type="presParOf" srcId="{0382140F-B58B-4EDC-A163-264421DAEDD5}" destId="{94E768B5-D65C-45E5-99DC-DD45752A3020}" srcOrd="11" destOrd="0" presId="urn:microsoft.com/office/officeart/2005/8/layout/cycle6"/>
    <dgm:cxn modelId="{3DBC0D42-DB3A-4096-9D98-7A6A3A7FB4C6}" type="presParOf" srcId="{0382140F-B58B-4EDC-A163-264421DAEDD5}" destId="{306E8E0A-7C87-4709-8E3A-FB1646215E85}" srcOrd="12" destOrd="0" presId="urn:microsoft.com/office/officeart/2005/8/layout/cycle6"/>
    <dgm:cxn modelId="{07C96346-78B2-4D37-B84C-2F76C3DB244B}" type="presParOf" srcId="{0382140F-B58B-4EDC-A163-264421DAEDD5}" destId="{950576A2-B449-482B-B046-35119B1476A0}" srcOrd="13" destOrd="0" presId="urn:microsoft.com/office/officeart/2005/8/layout/cycle6"/>
    <dgm:cxn modelId="{963447D8-A66E-451E-A0EF-A684AE5DAD84}" type="presParOf" srcId="{0382140F-B58B-4EDC-A163-264421DAEDD5}" destId="{8F180847-9288-4E31-928A-ADE3CA0F0A8B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3E7CEE2-F364-457E-876A-39CACDE17173}" type="doc">
      <dgm:prSet loTypeId="urn:microsoft.com/office/officeart/2005/8/layout/radial3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E05410EA-EC09-492F-BCEF-00D6D96554DA}">
      <dgm:prSet phldrT="[Texte]"/>
      <dgm:spPr/>
      <dgm:t>
        <a:bodyPr/>
        <a:lstStyle/>
        <a:p>
          <a:r>
            <a:rPr lang="fr-FR" dirty="0"/>
            <a:t>Projet </a:t>
          </a:r>
        </a:p>
      </dgm:t>
    </dgm:pt>
    <dgm:pt modelId="{42827D54-90E6-462C-B6FC-C288B101A074}" type="parTrans" cxnId="{18BA1231-28C0-4397-86B6-A801B848223D}">
      <dgm:prSet/>
      <dgm:spPr/>
      <dgm:t>
        <a:bodyPr/>
        <a:lstStyle/>
        <a:p>
          <a:endParaRPr lang="fr-FR"/>
        </a:p>
      </dgm:t>
    </dgm:pt>
    <dgm:pt modelId="{1AC83E4F-246C-449D-A3CD-F7DCF06DE957}" type="sibTrans" cxnId="{18BA1231-28C0-4397-86B6-A801B848223D}">
      <dgm:prSet/>
      <dgm:spPr/>
      <dgm:t>
        <a:bodyPr/>
        <a:lstStyle/>
        <a:p>
          <a:endParaRPr lang="fr-FR"/>
        </a:p>
      </dgm:t>
    </dgm:pt>
    <dgm:pt modelId="{531C9727-93D4-42AB-8127-ABE390CBFDBD}">
      <dgm:prSet phldrT="[Texte]"/>
      <dgm:spPr/>
      <dgm:t>
        <a:bodyPr/>
        <a:lstStyle/>
        <a:p>
          <a:r>
            <a:rPr lang="fr-FR" dirty="0"/>
            <a:t>Objectifs </a:t>
          </a:r>
        </a:p>
      </dgm:t>
    </dgm:pt>
    <dgm:pt modelId="{05DBCEB0-2E6B-455E-A65B-8F65D5C41801}" type="parTrans" cxnId="{BE7E3E03-B949-4396-B6B6-9D41B4B5133A}">
      <dgm:prSet/>
      <dgm:spPr/>
      <dgm:t>
        <a:bodyPr/>
        <a:lstStyle/>
        <a:p>
          <a:endParaRPr lang="fr-FR"/>
        </a:p>
      </dgm:t>
    </dgm:pt>
    <dgm:pt modelId="{773B2507-508A-4B33-BB3E-5836DD400279}" type="sibTrans" cxnId="{BE7E3E03-B949-4396-B6B6-9D41B4B5133A}">
      <dgm:prSet/>
      <dgm:spPr/>
      <dgm:t>
        <a:bodyPr/>
        <a:lstStyle/>
        <a:p>
          <a:endParaRPr lang="fr-FR"/>
        </a:p>
      </dgm:t>
    </dgm:pt>
    <dgm:pt modelId="{8EBAF1D9-518A-419E-A649-08AB63AAA606}">
      <dgm:prSet phldrT="[Texte]"/>
      <dgm:spPr/>
      <dgm:t>
        <a:bodyPr/>
        <a:lstStyle/>
        <a:p>
          <a:r>
            <a:rPr lang="fr-FR" dirty="0"/>
            <a:t>Produit </a:t>
          </a:r>
        </a:p>
      </dgm:t>
    </dgm:pt>
    <dgm:pt modelId="{5B53E381-AFAF-48F1-93E2-4043CE33FD90}" type="parTrans" cxnId="{1D706F04-6767-4D8D-A37B-0837444AE0A7}">
      <dgm:prSet/>
      <dgm:spPr/>
      <dgm:t>
        <a:bodyPr/>
        <a:lstStyle/>
        <a:p>
          <a:endParaRPr lang="fr-FR"/>
        </a:p>
      </dgm:t>
    </dgm:pt>
    <dgm:pt modelId="{287BF6C0-447A-44E6-8D1E-9E9F9924FD59}" type="sibTrans" cxnId="{1D706F04-6767-4D8D-A37B-0837444AE0A7}">
      <dgm:prSet/>
      <dgm:spPr/>
      <dgm:t>
        <a:bodyPr/>
        <a:lstStyle/>
        <a:p>
          <a:endParaRPr lang="fr-FR"/>
        </a:p>
      </dgm:t>
    </dgm:pt>
    <dgm:pt modelId="{70B3408E-F534-4420-A865-5D267835B548}">
      <dgm:prSet phldrT="[Texte]"/>
      <dgm:spPr/>
      <dgm:t>
        <a:bodyPr/>
        <a:lstStyle/>
        <a:p>
          <a:r>
            <a:rPr lang="fr-FR" dirty="0"/>
            <a:t>Ressources </a:t>
          </a:r>
        </a:p>
      </dgm:t>
    </dgm:pt>
    <dgm:pt modelId="{C34C4A8E-9848-487B-A77C-C2E55F47D508}" type="parTrans" cxnId="{D47BBA6D-4F8C-43AC-A50E-FF88FA26C067}">
      <dgm:prSet/>
      <dgm:spPr/>
      <dgm:t>
        <a:bodyPr/>
        <a:lstStyle/>
        <a:p>
          <a:endParaRPr lang="fr-FR"/>
        </a:p>
      </dgm:t>
    </dgm:pt>
    <dgm:pt modelId="{4F2136DD-0431-4D42-9608-E5FE5DF3086E}" type="sibTrans" cxnId="{D47BBA6D-4F8C-43AC-A50E-FF88FA26C067}">
      <dgm:prSet/>
      <dgm:spPr/>
      <dgm:t>
        <a:bodyPr/>
        <a:lstStyle/>
        <a:p>
          <a:endParaRPr lang="fr-FR"/>
        </a:p>
      </dgm:t>
    </dgm:pt>
    <dgm:pt modelId="{3C96E7FC-A4F0-482A-AE4C-50E1767BAFF7}">
      <dgm:prSet phldrT="[Texte]"/>
      <dgm:spPr/>
      <dgm:t>
        <a:bodyPr/>
        <a:lstStyle/>
        <a:p>
          <a:r>
            <a:rPr lang="fr-FR" dirty="0"/>
            <a:t>Besoin </a:t>
          </a:r>
        </a:p>
      </dgm:t>
    </dgm:pt>
    <dgm:pt modelId="{CBC238D0-53D0-4B62-B5E9-5B7447DB7555}" type="parTrans" cxnId="{66E526BA-A41F-4038-8340-E59AA452E6BB}">
      <dgm:prSet/>
      <dgm:spPr/>
      <dgm:t>
        <a:bodyPr/>
        <a:lstStyle/>
        <a:p>
          <a:endParaRPr lang="fr-FR"/>
        </a:p>
      </dgm:t>
    </dgm:pt>
    <dgm:pt modelId="{64F9EACB-A69A-45E5-8C42-E30960EB08F7}" type="sibTrans" cxnId="{66E526BA-A41F-4038-8340-E59AA452E6BB}">
      <dgm:prSet/>
      <dgm:spPr/>
      <dgm:t>
        <a:bodyPr/>
        <a:lstStyle/>
        <a:p>
          <a:endParaRPr lang="fr-FR"/>
        </a:p>
      </dgm:t>
    </dgm:pt>
    <dgm:pt modelId="{DE3F3800-5794-43C3-8FAE-4FA8AC153B91}" type="pres">
      <dgm:prSet presAssocID="{13E7CEE2-F364-457E-876A-39CACDE17173}" presName="composite" presStyleCnt="0">
        <dgm:presLayoutVars>
          <dgm:chMax val="1"/>
          <dgm:dir/>
          <dgm:resizeHandles val="exact"/>
        </dgm:presLayoutVars>
      </dgm:prSet>
      <dgm:spPr/>
    </dgm:pt>
    <dgm:pt modelId="{D78ECF10-FC23-4014-AAAC-5086BDA74CFD}" type="pres">
      <dgm:prSet presAssocID="{13E7CEE2-F364-457E-876A-39CACDE17173}" presName="radial" presStyleCnt="0">
        <dgm:presLayoutVars>
          <dgm:animLvl val="ctr"/>
        </dgm:presLayoutVars>
      </dgm:prSet>
      <dgm:spPr/>
    </dgm:pt>
    <dgm:pt modelId="{6D5CBDA0-3732-45A1-AFEB-973E610234BF}" type="pres">
      <dgm:prSet presAssocID="{E05410EA-EC09-492F-BCEF-00D6D96554DA}" presName="centerShape" presStyleLbl="vennNode1" presStyleIdx="0" presStyleCnt="5"/>
      <dgm:spPr/>
    </dgm:pt>
    <dgm:pt modelId="{9383C6CE-4571-4DA1-8DC7-5739510B5D64}" type="pres">
      <dgm:prSet presAssocID="{531C9727-93D4-42AB-8127-ABE390CBFDBD}" presName="node" presStyleLbl="vennNode1" presStyleIdx="1" presStyleCnt="5">
        <dgm:presLayoutVars>
          <dgm:bulletEnabled val="1"/>
        </dgm:presLayoutVars>
      </dgm:prSet>
      <dgm:spPr/>
    </dgm:pt>
    <dgm:pt modelId="{BD8B645D-B7CB-4900-998D-A5CA04915255}" type="pres">
      <dgm:prSet presAssocID="{8EBAF1D9-518A-419E-A649-08AB63AAA606}" presName="node" presStyleLbl="vennNode1" presStyleIdx="2" presStyleCnt="5">
        <dgm:presLayoutVars>
          <dgm:bulletEnabled val="1"/>
        </dgm:presLayoutVars>
      </dgm:prSet>
      <dgm:spPr/>
    </dgm:pt>
    <dgm:pt modelId="{37F8BF51-8525-405D-AF9A-2241D299A8D9}" type="pres">
      <dgm:prSet presAssocID="{70B3408E-F534-4420-A865-5D267835B548}" presName="node" presStyleLbl="vennNode1" presStyleIdx="3" presStyleCnt="5">
        <dgm:presLayoutVars>
          <dgm:bulletEnabled val="1"/>
        </dgm:presLayoutVars>
      </dgm:prSet>
      <dgm:spPr/>
    </dgm:pt>
    <dgm:pt modelId="{7D34E46F-C64B-4E2A-B41E-AC0916B74008}" type="pres">
      <dgm:prSet presAssocID="{3C96E7FC-A4F0-482A-AE4C-50E1767BAFF7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BE7E3E03-B949-4396-B6B6-9D41B4B5133A}" srcId="{E05410EA-EC09-492F-BCEF-00D6D96554DA}" destId="{531C9727-93D4-42AB-8127-ABE390CBFDBD}" srcOrd="0" destOrd="0" parTransId="{05DBCEB0-2E6B-455E-A65B-8F65D5C41801}" sibTransId="{773B2507-508A-4B33-BB3E-5836DD400279}"/>
    <dgm:cxn modelId="{1D706F04-6767-4D8D-A37B-0837444AE0A7}" srcId="{E05410EA-EC09-492F-BCEF-00D6D96554DA}" destId="{8EBAF1D9-518A-419E-A649-08AB63AAA606}" srcOrd="1" destOrd="0" parTransId="{5B53E381-AFAF-48F1-93E2-4043CE33FD90}" sibTransId="{287BF6C0-447A-44E6-8D1E-9E9F9924FD59}"/>
    <dgm:cxn modelId="{18BA1231-28C0-4397-86B6-A801B848223D}" srcId="{13E7CEE2-F364-457E-876A-39CACDE17173}" destId="{E05410EA-EC09-492F-BCEF-00D6D96554DA}" srcOrd="0" destOrd="0" parTransId="{42827D54-90E6-462C-B6FC-C288B101A074}" sibTransId="{1AC83E4F-246C-449D-A3CD-F7DCF06DE957}"/>
    <dgm:cxn modelId="{28386B6A-F757-4C7B-8D46-ED3AF43EA76A}" type="presOf" srcId="{8EBAF1D9-518A-419E-A649-08AB63AAA606}" destId="{BD8B645D-B7CB-4900-998D-A5CA04915255}" srcOrd="0" destOrd="0" presId="urn:microsoft.com/office/officeart/2005/8/layout/radial3"/>
    <dgm:cxn modelId="{D58F644D-9632-4FAD-9727-5B9024916735}" type="presOf" srcId="{13E7CEE2-F364-457E-876A-39CACDE17173}" destId="{DE3F3800-5794-43C3-8FAE-4FA8AC153B91}" srcOrd="0" destOrd="0" presId="urn:microsoft.com/office/officeart/2005/8/layout/radial3"/>
    <dgm:cxn modelId="{D47BBA6D-4F8C-43AC-A50E-FF88FA26C067}" srcId="{E05410EA-EC09-492F-BCEF-00D6D96554DA}" destId="{70B3408E-F534-4420-A865-5D267835B548}" srcOrd="2" destOrd="0" parTransId="{C34C4A8E-9848-487B-A77C-C2E55F47D508}" sibTransId="{4F2136DD-0431-4D42-9608-E5FE5DF3086E}"/>
    <dgm:cxn modelId="{C5C6D452-AE3D-4169-98E3-6CA4A3F125CB}" type="presOf" srcId="{E05410EA-EC09-492F-BCEF-00D6D96554DA}" destId="{6D5CBDA0-3732-45A1-AFEB-973E610234BF}" srcOrd="0" destOrd="0" presId="urn:microsoft.com/office/officeart/2005/8/layout/radial3"/>
    <dgm:cxn modelId="{18613A7A-707A-4A97-8BB3-4A2DDC5A1AD6}" type="presOf" srcId="{531C9727-93D4-42AB-8127-ABE390CBFDBD}" destId="{9383C6CE-4571-4DA1-8DC7-5739510B5D64}" srcOrd="0" destOrd="0" presId="urn:microsoft.com/office/officeart/2005/8/layout/radial3"/>
    <dgm:cxn modelId="{64EA2982-76FE-4866-93BA-FBE7148F7EEA}" type="presOf" srcId="{70B3408E-F534-4420-A865-5D267835B548}" destId="{37F8BF51-8525-405D-AF9A-2241D299A8D9}" srcOrd="0" destOrd="0" presId="urn:microsoft.com/office/officeart/2005/8/layout/radial3"/>
    <dgm:cxn modelId="{B76B049A-8A71-4A5B-A085-ED8923D4A434}" type="presOf" srcId="{3C96E7FC-A4F0-482A-AE4C-50E1767BAFF7}" destId="{7D34E46F-C64B-4E2A-B41E-AC0916B74008}" srcOrd="0" destOrd="0" presId="urn:microsoft.com/office/officeart/2005/8/layout/radial3"/>
    <dgm:cxn modelId="{66E526BA-A41F-4038-8340-E59AA452E6BB}" srcId="{E05410EA-EC09-492F-BCEF-00D6D96554DA}" destId="{3C96E7FC-A4F0-482A-AE4C-50E1767BAFF7}" srcOrd="3" destOrd="0" parTransId="{CBC238D0-53D0-4B62-B5E9-5B7447DB7555}" sibTransId="{64F9EACB-A69A-45E5-8C42-E30960EB08F7}"/>
    <dgm:cxn modelId="{3839F093-2519-4BF5-B073-DBFA91EB129F}" type="presParOf" srcId="{DE3F3800-5794-43C3-8FAE-4FA8AC153B91}" destId="{D78ECF10-FC23-4014-AAAC-5086BDA74CFD}" srcOrd="0" destOrd="0" presId="urn:microsoft.com/office/officeart/2005/8/layout/radial3"/>
    <dgm:cxn modelId="{F8BF9E21-B15C-4B0E-BF32-48AD7247B22B}" type="presParOf" srcId="{D78ECF10-FC23-4014-AAAC-5086BDA74CFD}" destId="{6D5CBDA0-3732-45A1-AFEB-973E610234BF}" srcOrd="0" destOrd="0" presId="urn:microsoft.com/office/officeart/2005/8/layout/radial3"/>
    <dgm:cxn modelId="{2DF4C92B-6BFA-4EA6-A08C-46D4FA3862D6}" type="presParOf" srcId="{D78ECF10-FC23-4014-AAAC-5086BDA74CFD}" destId="{9383C6CE-4571-4DA1-8DC7-5739510B5D64}" srcOrd="1" destOrd="0" presId="urn:microsoft.com/office/officeart/2005/8/layout/radial3"/>
    <dgm:cxn modelId="{8774FE2B-1547-4001-92E6-97C65424BBDB}" type="presParOf" srcId="{D78ECF10-FC23-4014-AAAC-5086BDA74CFD}" destId="{BD8B645D-B7CB-4900-998D-A5CA04915255}" srcOrd="2" destOrd="0" presId="urn:microsoft.com/office/officeart/2005/8/layout/radial3"/>
    <dgm:cxn modelId="{B9366F65-1EAF-4EFB-8C36-2979B52B3AE2}" type="presParOf" srcId="{D78ECF10-FC23-4014-AAAC-5086BDA74CFD}" destId="{37F8BF51-8525-405D-AF9A-2241D299A8D9}" srcOrd="3" destOrd="0" presId="urn:microsoft.com/office/officeart/2005/8/layout/radial3"/>
    <dgm:cxn modelId="{277E5EEA-228A-48B1-8250-C600C6A882F9}" type="presParOf" srcId="{D78ECF10-FC23-4014-AAAC-5086BDA74CFD}" destId="{7D34E46F-C64B-4E2A-B41E-AC0916B74008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C65449-AF93-4A70-81C7-1FA5728A3638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fr-FR"/>
        </a:p>
      </dgm:t>
    </dgm:pt>
    <dgm:pt modelId="{AD4291C1-1C57-40AB-8EF7-1D8B29745943}">
      <dgm:prSet phldrT="[Texte]"/>
      <dgm:spPr/>
      <dgm:t>
        <a:bodyPr/>
        <a:lstStyle/>
        <a:p>
          <a:r>
            <a:rPr lang="fr-FR" dirty="0">
              <a:solidFill>
                <a:schemeClr val="bg2">
                  <a:lumMod val="10000"/>
                </a:schemeClr>
              </a:solidFill>
            </a:rPr>
            <a:t>Les racines </a:t>
          </a:r>
        </a:p>
      </dgm:t>
    </dgm:pt>
    <dgm:pt modelId="{75611CEC-BCB8-4A73-884B-3FF8217912F2}" type="parTrans" cxnId="{D744B52E-8740-406F-BBFE-A96A2A31CED6}">
      <dgm:prSet/>
      <dgm:spPr/>
      <dgm:t>
        <a:bodyPr/>
        <a:lstStyle/>
        <a:p>
          <a:endParaRPr lang="fr-FR"/>
        </a:p>
      </dgm:t>
    </dgm:pt>
    <dgm:pt modelId="{B9737766-F34C-4302-BC8D-264A26B62109}" type="sibTrans" cxnId="{D744B52E-8740-406F-BBFE-A96A2A31CED6}">
      <dgm:prSet/>
      <dgm:spPr/>
      <dgm:t>
        <a:bodyPr/>
        <a:lstStyle/>
        <a:p>
          <a:endParaRPr lang="fr-FR"/>
        </a:p>
      </dgm:t>
    </dgm:pt>
    <dgm:pt modelId="{5382C66C-F160-4F70-A677-AE1856B5E7BF}">
      <dgm:prSet phldrT="[Texte]"/>
      <dgm:spPr/>
      <dgm:t>
        <a:bodyPr/>
        <a:lstStyle/>
        <a:p>
          <a:r>
            <a:rPr lang="fr-FR" dirty="0">
              <a:solidFill>
                <a:schemeClr val="bg2">
                  <a:lumMod val="10000"/>
                </a:schemeClr>
              </a:solidFill>
            </a:rPr>
            <a:t>La culture </a:t>
          </a:r>
        </a:p>
      </dgm:t>
    </dgm:pt>
    <dgm:pt modelId="{5AF2BD69-4D5B-4C74-8677-23AF726D0D32}" type="parTrans" cxnId="{6923BA79-0019-49EA-BD24-D4801DD70265}">
      <dgm:prSet/>
      <dgm:spPr/>
      <dgm:t>
        <a:bodyPr/>
        <a:lstStyle/>
        <a:p>
          <a:endParaRPr lang="fr-FR"/>
        </a:p>
      </dgm:t>
    </dgm:pt>
    <dgm:pt modelId="{BFFACD9A-E3FC-4608-A529-D85ABAB5DA40}" type="sibTrans" cxnId="{6923BA79-0019-49EA-BD24-D4801DD70265}">
      <dgm:prSet/>
      <dgm:spPr/>
      <dgm:t>
        <a:bodyPr/>
        <a:lstStyle/>
        <a:p>
          <a:endParaRPr lang="fr-FR"/>
        </a:p>
      </dgm:t>
    </dgm:pt>
    <dgm:pt modelId="{2948C4F3-69ED-44F2-8D71-5C69579BA740}">
      <dgm:prSet phldrT="[Texte]"/>
      <dgm:spPr/>
      <dgm:t>
        <a:bodyPr/>
        <a:lstStyle/>
        <a:p>
          <a:r>
            <a:rPr lang="fr-FR" b="1" dirty="0">
              <a:solidFill>
                <a:schemeClr val="bg2">
                  <a:lumMod val="10000"/>
                </a:schemeClr>
              </a:solidFill>
            </a:rPr>
            <a:t>L’état psychologique </a:t>
          </a:r>
        </a:p>
      </dgm:t>
    </dgm:pt>
    <dgm:pt modelId="{25F47E5D-54BC-4E60-95D0-9A63F2D1A56C}" type="parTrans" cxnId="{50A33759-095C-482A-A4DB-0BEDA1B6FB1D}">
      <dgm:prSet/>
      <dgm:spPr/>
      <dgm:t>
        <a:bodyPr/>
        <a:lstStyle/>
        <a:p>
          <a:endParaRPr lang="fr-FR"/>
        </a:p>
      </dgm:t>
    </dgm:pt>
    <dgm:pt modelId="{83A45FEF-7683-4E99-9EF9-0956A8284662}" type="sibTrans" cxnId="{50A33759-095C-482A-A4DB-0BEDA1B6FB1D}">
      <dgm:prSet/>
      <dgm:spPr/>
      <dgm:t>
        <a:bodyPr/>
        <a:lstStyle/>
        <a:p>
          <a:endParaRPr lang="fr-FR"/>
        </a:p>
      </dgm:t>
    </dgm:pt>
    <dgm:pt modelId="{7E2B737A-4106-4934-A40B-78894A670CCF}">
      <dgm:prSet phldrT="[Texte]"/>
      <dgm:spPr/>
      <dgm:t>
        <a:bodyPr/>
        <a:lstStyle/>
        <a:p>
          <a:r>
            <a:rPr lang="fr-FR" dirty="0">
              <a:solidFill>
                <a:schemeClr val="bg2">
                  <a:lumMod val="10000"/>
                </a:schemeClr>
              </a:solidFill>
            </a:rPr>
            <a:t>Le statut </a:t>
          </a:r>
        </a:p>
      </dgm:t>
    </dgm:pt>
    <dgm:pt modelId="{5A49C01A-574A-45B3-AB8F-7D62A5FC3183}" type="parTrans" cxnId="{6C77A68F-6DD6-495B-9DAC-3CF7051F29C4}">
      <dgm:prSet/>
      <dgm:spPr/>
      <dgm:t>
        <a:bodyPr/>
        <a:lstStyle/>
        <a:p>
          <a:endParaRPr lang="fr-FR"/>
        </a:p>
      </dgm:t>
    </dgm:pt>
    <dgm:pt modelId="{4F63F52B-2ED3-4A12-AF9B-DF2EA25DF58B}" type="sibTrans" cxnId="{6C77A68F-6DD6-495B-9DAC-3CF7051F29C4}">
      <dgm:prSet/>
      <dgm:spPr/>
      <dgm:t>
        <a:bodyPr/>
        <a:lstStyle/>
        <a:p>
          <a:endParaRPr lang="fr-FR"/>
        </a:p>
      </dgm:t>
    </dgm:pt>
    <dgm:pt modelId="{92C3D2C2-54FB-46BF-A10E-26AF85FE1104}" type="pres">
      <dgm:prSet presAssocID="{34C65449-AF93-4A70-81C7-1FA5728A363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130632CA-3675-4A5D-9195-7A9FEC367132}" type="pres">
      <dgm:prSet presAssocID="{AD4291C1-1C57-40AB-8EF7-1D8B29745943}" presName="singleCycle" presStyleCnt="0"/>
      <dgm:spPr/>
    </dgm:pt>
    <dgm:pt modelId="{13627974-C5C6-4C52-91E8-5B93C829817A}" type="pres">
      <dgm:prSet presAssocID="{AD4291C1-1C57-40AB-8EF7-1D8B29745943}" presName="singleCenter" presStyleLbl="node1" presStyleIdx="0" presStyleCnt="4">
        <dgm:presLayoutVars>
          <dgm:chMax val="7"/>
          <dgm:chPref val="7"/>
        </dgm:presLayoutVars>
      </dgm:prSet>
      <dgm:spPr/>
    </dgm:pt>
    <dgm:pt modelId="{CA53F745-4F37-4AFD-9528-536374912518}" type="pres">
      <dgm:prSet presAssocID="{5AF2BD69-4D5B-4C74-8677-23AF726D0D32}" presName="Name56" presStyleLbl="parChTrans1D2" presStyleIdx="0" presStyleCnt="3"/>
      <dgm:spPr/>
    </dgm:pt>
    <dgm:pt modelId="{B0DD2D4A-B52E-4894-B967-E807AB497743}" type="pres">
      <dgm:prSet presAssocID="{5382C66C-F160-4F70-A677-AE1856B5E7BF}" presName="text0" presStyleLbl="node1" presStyleIdx="1" presStyleCnt="4">
        <dgm:presLayoutVars>
          <dgm:bulletEnabled val="1"/>
        </dgm:presLayoutVars>
      </dgm:prSet>
      <dgm:spPr/>
    </dgm:pt>
    <dgm:pt modelId="{AF19A724-C794-425B-B07E-FE7E8E2B7F1E}" type="pres">
      <dgm:prSet presAssocID="{25F47E5D-54BC-4E60-95D0-9A63F2D1A56C}" presName="Name56" presStyleLbl="parChTrans1D2" presStyleIdx="1" presStyleCnt="3"/>
      <dgm:spPr/>
    </dgm:pt>
    <dgm:pt modelId="{2925838D-ED7C-49F6-8CA6-6EFD2B8C9AB3}" type="pres">
      <dgm:prSet presAssocID="{2948C4F3-69ED-44F2-8D71-5C69579BA740}" presName="text0" presStyleLbl="node1" presStyleIdx="2" presStyleCnt="4">
        <dgm:presLayoutVars>
          <dgm:bulletEnabled val="1"/>
        </dgm:presLayoutVars>
      </dgm:prSet>
      <dgm:spPr/>
    </dgm:pt>
    <dgm:pt modelId="{B2F41DB6-B42B-4463-8A37-F281C6F2B66D}" type="pres">
      <dgm:prSet presAssocID="{5A49C01A-574A-45B3-AB8F-7D62A5FC3183}" presName="Name56" presStyleLbl="parChTrans1D2" presStyleIdx="2" presStyleCnt="3"/>
      <dgm:spPr/>
    </dgm:pt>
    <dgm:pt modelId="{F7E5382D-2FA7-49B2-9EE2-A0A696D28E27}" type="pres">
      <dgm:prSet presAssocID="{7E2B737A-4106-4934-A40B-78894A670CCF}" presName="text0" presStyleLbl="node1" presStyleIdx="3" presStyleCnt="4">
        <dgm:presLayoutVars>
          <dgm:bulletEnabled val="1"/>
        </dgm:presLayoutVars>
      </dgm:prSet>
      <dgm:spPr/>
    </dgm:pt>
  </dgm:ptLst>
  <dgm:cxnLst>
    <dgm:cxn modelId="{903FCD01-89EE-4BE6-9660-BE148F907D7C}" type="presOf" srcId="{2948C4F3-69ED-44F2-8D71-5C69579BA740}" destId="{2925838D-ED7C-49F6-8CA6-6EFD2B8C9AB3}" srcOrd="0" destOrd="0" presId="urn:microsoft.com/office/officeart/2008/layout/RadialCluster"/>
    <dgm:cxn modelId="{7163A017-06C0-4B55-A52E-56FACE666950}" type="presOf" srcId="{5AF2BD69-4D5B-4C74-8677-23AF726D0D32}" destId="{CA53F745-4F37-4AFD-9528-536374912518}" srcOrd="0" destOrd="0" presId="urn:microsoft.com/office/officeart/2008/layout/RadialCluster"/>
    <dgm:cxn modelId="{36F7A11B-0A1D-449C-943D-777D3A251A1B}" type="presOf" srcId="{AD4291C1-1C57-40AB-8EF7-1D8B29745943}" destId="{13627974-C5C6-4C52-91E8-5B93C829817A}" srcOrd="0" destOrd="0" presId="urn:microsoft.com/office/officeart/2008/layout/RadialCluster"/>
    <dgm:cxn modelId="{02ACDA1C-848D-44F4-9157-A643F2BD2FD0}" type="presOf" srcId="{7E2B737A-4106-4934-A40B-78894A670CCF}" destId="{F7E5382D-2FA7-49B2-9EE2-A0A696D28E27}" srcOrd="0" destOrd="0" presId="urn:microsoft.com/office/officeart/2008/layout/RadialCluster"/>
    <dgm:cxn modelId="{D744B52E-8740-406F-BBFE-A96A2A31CED6}" srcId="{34C65449-AF93-4A70-81C7-1FA5728A3638}" destId="{AD4291C1-1C57-40AB-8EF7-1D8B29745943}" srcOrd="0" destOrd="0" parTransId="{75611CEC-BCB8-4A73-884B-3FF8217912F2}" sibTransId="{B9737766-F34C-4302-BC8D-264A26B62109}"/>
    <dgm:cxn modelId="{00771345-9181-40B7-B419-1CA697DB144E}" type="presOf" srcId="{5382C66C-F160-4F70-A677-AE1856B5E7BF}" destId="{B0DD2D4A-B52E-4894-B967-E807AB497743}" srcOrd="0" destOrd="0" presId="urn:microsoft.com/office/officeart/2008/layout/RadialCluster"/>
    <dgm:cxn modelId="{50A33759-095C-482A-A4DB-0BEDA1B6FB1D}" srcId="{AD4291C1-1C57-40AB-8EF7-1D8B29745943}" destId="{2948C4F3-69ED-44F2-8D71-5C69579BA740}" srcOrd="1" destOrd="0" parTransId="{25F47E5D-54BC-4E60-95D0-9A63F2D1A56C}" sibTransId="{83A45FEF-7683-4E99-9EF9-0956A8284662}"/>
    <dgm:cxn modelId="{6923BA79-0019-49EA-BD24-D4801DD70265}" srcId="{AD4291C1-1C57-40AB-8EF7-1D8B29745943}" destId="{5382C66C-F160-4F70-A677-AE1856B5E7BF}" srcOrd="0" destOrd="0" parTransId="{5AF2BD69-4D5B-4C74-8677-23AF726D0D32}" sibTransId="{BFFACD9A-E3FC-4608-A529-D85ABAB5DA40}"/>
    <dgm:cxn modelId="{A0B4817F-6967-4A44-B079-1DF47D1A6B15}" type="presOf" srcId="{34C65449-AF93-4A70-81C7-1FA5728A3638}" destId="{92C3D2C2-54FB-46BF-A10E-26AF85FE1104}" srcOrd="0" destOrd="0" presId="urn:microsoft.com/office/officeart/2008/layout/RadialCluster"/>
    <dgm:cxn modelId="{6C77A68F-6DD6-495B-9DAC-3CF7051F29C4}" srcId="{AD4291C1-1C57-40AB-8EF7-1D8B29745943}" destId="{7E2B737A-4106-4934-A40B-78894A670CCF}" srcOrd="2" destOrd="0" parTransId="{5A49C01A-574A-45B3-AB8F-7D62A5FC3183}" sibTransId="{4F63F52B-2ED3-4A12-AF9B-DF2EA25DF58B}"/>
    <dgm:cxn modelId="{91F187BE-9E8C-43FB-B8D0-5397DF5985A5}" type="presOf" srcId="{25F47E5D-54BC-4E60-95D0-9A63F2D1A56C}" destId="{AF19A724-C794-425B-B07E-FE7E8E2B7F1E}" srcOrd="0" destOrd="0" presId="urn:microsoft.com/office/officeart/2008/layout/RadialCluster"/>
    <dgm:cxn modelId="{E21729E1-8AEE-4126-B851-35887D63622B}" type="presOf" srcId="{5A49C01A-574A-45B3-AB8F-7D62A5FC3183}" destId="{B2F41DB6-B42B-4463-8A37-F281C6F2B66D}" srcOrd="0" destOrd="0" presId="urn:microsoft.com/office/officeart/2008/layout/RadialCluster"/>
    <dgm:cxn modelId="{3B66453A-6999-4553-A2CE-4F5A45225431}" type="presParOf" srcId="{92C3D2C2-54FB-46BF-A10E-26AF85FE1104}" destId="{130632CA-3675-4A5D-9195-7A9FEC367132}" srcOrd="0" destOrd="0" presId="urn:microsoft.com/office/officeart/2008/layout/RadialCluster"/>
    <dgm:cxn modelId="{E694094E-2033-4E49-AEFF-71CE13DDDC31}" type="presParOf" srcId="{130632CA-3675-4A5D-9195-7A9FEC367132}" destId="{13627974-C5C6-4C52-91E8-5B93C829817A}" srcOrd="0" destOrd="0" presId="urn:microsoft.com/office/officeart/2008/layout/RadialCluster"/>
    <dgm:cxn modelId="{AFB5E620-D02A-4704-A375-6A2A67BA969A}" type="presParOf" srcId="{130632CA-3675-4A5D-9195-7A9FEC367132}" destId="{CA53F745-4F37-4AFD-9528-536374912518}" srcOrd="1" destOrd="0" presId="urn:microsoft.com/office/officeart/2008/layout/RadialCluster"/>
    <dgm:cxn modelId="{BE41D181-810E-405D-A80A-7E90ECE29E36}" type="presParOf" srcId="{130632CA-3675-4A5D-9195-7A9FEC367132}" destId="{B0DD2D4A-B52E-4894-B967-E807AB497743}" srcOrd="2" destOrd="0" presId="urn:microsoft.com/office/officeart/2008/layout/RadialCluster"/>
    <dgm:cxn modelId="{670D7B91-89B9-417C-B5FD-9D00D9D3F690}" type="presParOf" srcId="{130632CA-3675-4A5D-9195-7A9FEC367132}" destId="{AF19A724-C794-425B-B07E-FE7E8E2B7F1E}" srcOrd="3" destOrd="0" presId="urn:microsoft.com/office/officeart/2008/layout/RadialCluster"/>
    <dgm:cxn modelId="{D067ECD5-32E9-4240-BEC8-42C1530CF83A}" type="presParOf" srcId="{130632CA-3675-4A5D-9195-7A9FEC367132}" destId="{2925838D-ED7C-49F6-8CA6-6EFD2B8C9AB3}" srcOrd="4" destOrd="0" presId="urn:microsoft.com/office/officeart/2008/layout/RadialCluster"/>
    <dgm:cxn modelId="{122DD656-C7C0-4260-B4D6-0DC5AC73E5B2}" type="presParOf" srcId="{130632CA-3675-4A5D-9195-7A9FEC367132}" destId="{B2F41DB6-B42B-4463-8A37-F281C6F2B66D}" srcOrd="5" destOrd="0" presId="urn:microsoft.com/office/officeart/2008/layout/RadialCluster"/>
    <dgm:cxn modelId="{BCFFE6FA-DBB2-44DA-856F-8C82D4B1E55E}" type="presParOf" srcId="{130632CA-3675-4A5D-9195-7A9FEC367132}" destId="{F7E5382D-2FA7-49B2-9EE2-A0A696D28E27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D7ECF7-3619-497C-8AC7-F5BF644842A5}" type="doc">
      <dgm:prSet loTypeId="urn:microsoft.com/office/officeart/2009/3/layout/FramedText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F238F8-8DA9-41D8-B2C7-2022345FAC2F}">
      <dgm:prSet phldrT="[Texte]"/>
      <dgm:spPr/>
      <dgm:t>
        <a:bodyPr/>
        <a:lstStyle/>
        <a:p>
          <a:pPr algn="just"/>
          <a:r>
            <a:rPr lang="fr-FR" dirty="0"/>
            <a:t>« Serrer la main, n’est pas seulement saluer un collègue. C’est confirmer son appartenance à un groupe social » E. Goffman </a:t>
          </a:r>
        </a:p>
      </dgm:t>
    </dgm:pt>
    <dgm:pt modelId="{0DCA136B-B70A-41D1-A3B9-ECB13A22745E}" type="parTrans" cxnId="{B91DF6C3-0A40-434E-8FA8-47224E7D6A82}">
      <dgm:prSet/>
      <dgm:spPr/>
      <dgm:t>
        <a:bodyPr/>
        <a:lstStyle/>
        <a:p>
          <a:endParaRPr lang="fr-FR"/>
        </a:p>
      </dgm:t>
    </dgm:pt>
    <dgm:pt modelId="{E35AEDF2-1CD2-4AD0-A7A7-CDEEE7ED94FC}" type="sibTrans" cxnId="{B91DF6C3-0A40-434E-8FA8-47224E7D6A82}">
      <dgm:prSet/>
      <dgm:spPr/>
      <dgm:t>
        <a:bodyPr/>
        <a:lstStyle/>
        <a:p>
          <a:endParaRPr lang="fr-FR"/>
        </a:p>
      </dgm:t>
    </dgm:pt>
    <dgm:pt modelId="{9DC7B3BE-BB22-47FE-9500-BE35947C043C}" type="pres">
      <dgm:prSet presAssocID="{C6D7ECF7-3619-497C-8AC7-F5BF644842A5}" presName="Name0" presStyleCnt="0">
        <dgm:presLayoutVars>
          <dgm:chMax/>
          <dgm:chPref/>
          <dgm:dir/>
        </dgm:presLayoutVars>
      </dgm:prSet>
      <dgm:spPr/>
    </dgm:pt>
    <dgm:pt modelId="{E5590E7D-E9D3-4907-B470-FCD1D8887EA1}" type="pres">
      <dgm:prSet presAssocID="{BBF238F8-8DA9-41D8-B2C7-2022345FAC2F}" presName="composite" presStyleCnt="0">
        <dgm:presLayoutVars>
          <dgm:chMax/>
          <dgm:chPref/>
        </dgm:presLayoutVars>
      </dgm:prSet>
      <dgm:spPr/>
    </dgm:pt>
    <dgm:pt modelId="{BA5D2455-4DA3-4461-B610-B40B9287D932}" type="pres">
      <dgm:prSet presAssocID="{BBF238F8-8DA9-41D8-B2C7-2022345FAC2F}" presName="Image" presStyleLbl="b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</dgm:spPr>
    </dgm:pt>
    <dgm:pt modelId="{163DB451-F32F-4A7B-B1A7-B2FDAF5FF9D6}" type="pres">
      <dgm:prSet presAssocID="{BBF238F8-8DA9-41D8-B2C7-2022345FAC2F}" presName="ParentText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BB288AAC-1794-4718-A58C-B6C775013B35}" type="pres">
      <dgm:prSet presAssocID="{BBF238F8-8DA9-41D8-B2C7-2022345FAC2F}" presName="tlFrame" presStyleLbl="node1" presStyleIdx="0" presStyleCnt="4"/>
      <dgm:spPr/>
    </dgm:pt>
    <dgm:pt modelId="{D57A35B2-0A54-445F-9480-BA030AE1BB8A}" type="pres">
      <dgm:prSet presAssocID="{BBF238F8-8DA9-41D8-B2C7-2022345FAC2F}" presName="trFrame" presStyleLbl="node1" presStyleIdx="1" presStyleCnt="4"/>
      <dgm:spPr/>
    </dgm:pt>
    <dgm:pt modelId="{219B29A8-F3F5-4DFB-AECA-6A018C297642}" type="pres">
      <dgm:prSet presAssocID="{BBF238F8-8DA9-41D8-B2C7-2022345FAC2F}" presName="blFrame" presStyleLbl="node1" presStyleIdx="2" presStyleCnt="4"/>
      <dgm:spPr/>
    </dgm:pt>
    <dgm:pt modelId="{6B33CC97-3F1C-4233-B879-C0C2103D78D6}" type="pres">
      <dgm:prSet presAssocID="{BBF238F8-8DA9-41D8-B2C7-2022345FAC2F}" presName="brFrame" presStyleLbl="node1" presStyleIdx="3" presStyleCnt="4"/>
      <dgm:spPr/>
    </dgm:pt>
  </dgm:ptLst>
  <dgm:cxnLst>
    <dgm:cxn modelId="{5D146D59-B1C7-4087-80B5-86673E605078}" type="presOf" srcId="{BBF238F8-8DA9-41D8-B2C7-2022345FAC2F}" destId="{163DB451-F32F-4A7B-B1A7-B2FDAF5FF9D6}" srcOrd="0" destOrd="0" presId="urn:microsoft.com/office/officeart/2009/3/layout/FramedTextPicture"/>
    <dgm:cxn modelId="{09B0F1AE-27F1-4F32-84EB-12FB8E69F7CB}" type="presOf" srcId="{C6D7ECF7-3619-497C-8AC7-F5BF644842A5}" destId="{9DC7B3BE-BB22-47FE-9500-BE35947C043C}" srcOrd="0" destOrd="0" presId="urn:microsoft.com/office/officeart/2009/3/layout/FramedTextPicture"/>
    <dgm:cxn modelId="{B91DF6C3-0A40-434E-8FA8-47224E7D6A82}" srcId="{C6D7ECF7-3619-497C-8AC7-F5BF644842A5}" destId="{BBF238F8-8DA9-41D8-B2C7-2022345FAC2F}" srcOrd="0" destOrd="0" parTransId="{0DCA136B-B70A-41D1-A3B9-ECB13A22745E}" sibTransId="{E35AEDF2-1CD2-4AD0-A7A7-CDEEE7ED94FC}"/>
    <dgm:cxn modelId="{9E1838DC-D2A9-47D8-9780-20E08DAFF1D7}" type="presParOf" srcId="{9DC7B3BE-BB22-47FE-9500-BE35947C043C}" destId="{E5590E7D-E9D3-4907-B470-FCD1D8887EA1}" srcOrd="0" destOrd="0" presId="urn:microsoft.com/office/officeart/2009/3/layout/FramedTextPicture"/>
    <dgm:cxn modelId="{66D9F7CE-3E5E-4C3B-A207-D2AB315FED84}" type="presParOf" srcId="{E5590E7D-E9D3-4907-B470-FCD1D8887EA1}" destId="{BA5D2455-4DA3-4461-B610-B40B9287D932}" srcOrd="0" destOrd="0" presId="urn:microsoft.com/office/officeart/2009/3/layout/FramedTextPicture"/>
    <dgm:cxn modelId="{D5E576FA-F5F6-40DE-83C6-63847F7224D1}" type="presParOf" srcId="{E5590E7D-E9D3-4907-B470-FCD1D8887EA1}" destId="{163DB451-F32F-4A7B-B1A7-B2FDAF5FF9D6}" srcOrd="1" destOrd="0" presId="urn:microsoft.com/office/officeart/2009/3/layout/FramedTextPicture"/>
    <dgm:cxn modelId="{0D5FE8F2-ABCE-47C1-B374-4A4BE030AC6D}" type="presParOf" srcId="{E5590E7D-E9D3-4907-B470-FCD1D8887EA1}" destId="{BB288AAC-1794-4718-A58C-B6C775013B35}" srcOrd="2" destOrd="0" presId="urn:microsoft.com/office/officeart/2009/3/layout/FramedTextPicture"/>
    <dgm:cxn modelId="{69480A16-0E12-48AF-91A2-7BBA1B01DEE2}" type="presParOf" srcId="{E5590E7D-E9D3-4907-B470-FCD1D8887EA1}" destId="{D57A35B2-0A54-445F-9480-BA030AE1BB8A}" srcOrd="3" destOrd="0" presId="urn:microsoft.com/office/officeart/2009/3/layout/FramedTextPicture"/>
    <dgm:cxn modelId="{431B45EA-10F0-4775-9660-5D5C373CD779}" type="presParOf" srcId="{E5590E7D-E9D3-4907-B470-FCD1D8887EA1}" destId="{219B29A8-F3F5-4DFB-AECA-6A018C297642}" srcOrd="4" destOrd="0" presId="urn:microsoft.com/office/officeart/2009/3/layout/FramedTextPicture"/>
    <dgm:cxn modelId="{D6338828-17C5-4EF2-A688-092504C39AF6}" type="presParOf" srcId="{E5590E7D-E9D3-4907-B470-FCD1D8887EA1}" destId="{6B33CC97-3F1C-4233-B879-C0C2103D78D6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020F5C-41A3-406A-B9CA-061F5D57F86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5D44F809-EADB-4621-B1FD-A7591C6B180D}">
      <dgm:prSet phldrT="[Texte]"/>
      <dgm:spPr/>
      <dgm:t>
        <a:bodyPr/>
        <a:lstStyle/>
        <a:p>
          <a:r>
            <a:rPr lang="fr-FR" dirty="0"/>
            <a:t>Les gestes déictiques </a:t>
          </a:r>
        </a:p>
      </dgm:t>
    </dgm:pt>
    <dgm:pt modelId="{C803D864-D398-4950-BCB3-AC390DA590B0}" type="parTrans" cxnId="{0CC89869-6271-4425-B55D-F8EA11AFEA8C}">
      <dgm:prSet/>
      <dgm:spPr/>
      <dgm:t>
        <a:bodyPr/>
        <a:lstStyle/>
        <a:p>
          <a:endParaRPr lang="fr-FR"/>
        </a:p>
      </dgm:t>
    </dgm:pt>
    <dgm:pt modelId="{8FA5EABE-56C5-43D0-8813-E54D654C864A}" type="sibTrans" cxnId="{0CC89869-6271-4425-B55D-F8EA11AFEA8C}">
      <dgm:prSet/>
      <dgm:spPr/>
      <dgm:t>
        <a:bodyPr/>
        <a:lstStyle/>
        <a:p>
          <a:endParaRPr lang="fr-FR"/>
        </a:p>
      </dgm:t>
    </dgm:pt>
    <dgm:pt modelId="{01710D2C-200C-4109-BDDE-1270A49C3324}">
      <dgm:prSet phldrT="[Texte]"/>
      <dgm:spPr/>
      <dgm:t>
        <a:bodyPr/>
        <a:lstStyle/>
        <a:p>
          <a:r>
            <a:rPr lang="fr-FR" b="1" dirty="0"/>
            <a:t>Les pointeurs </a:t>
          </a:r>
        </a:p>
      </dgm:t>
    </dgm:pt>
    <dgm:pt modelId="{EBBC332C-7F9D-410E-B953-EA6BCFC14181}" type="parTrans" cxnId="{3B38A187-EC47-457F-BA5F-E30DB6A035E8}">
      <dgm:prSet/>
      <dgm:spPr/>
      <dgm:t>
        <a:bodyPr/>
        <a:lstStyle/>
        <a:p>
          <a:endParaRPr lang="fr-FR"/>
        </a:p>
      </dgm:t>
    </dgm:pt>
    <dgm:pt modelId="{C8F9C9D2-A3EB-45AE-8FA2-343D88CB931C}" type="sibTrans" cxnId="{3B38A187-EC47-457F-BA5F-E30DB6A035E8}">
      <dgm:prSet/>
      <dgm:spPr/>
      <dgm:t>
        <a:bodyPr/>
        <a:lstStyle/>
        <a:p>
          <a:endParaRPr lang="fr-FR"/>
        </a:p>
      </dgm:t>
    </dgm:pt>
    <dgm:pt modelId="{F1E40561-B1C8-4EA1-A740-45BDE19BDFFC}">
      <dgm:prSet phldrT="[Texte]"/>
      <dgm:spPr/>
      <dgm:t>
        <a:bodyPr/>
        <a:lstStyle/>
        <a:p>
          <a:r>
            <a:rPr lang="fr-FR" dirty="0"/>
            <a:t>Le doigt, généralement, l’index montre une direction. Il vise un point précis ou une personne.  </a:t>
          </a:r>
        </a:p>
      </dgm:t>
    </dgm:pt>
    <dgm:pt modelId="{25275015-EA03-46F6-B499-092FEE9E43A4}" type="parTrans" cxnId="{005882F8-BA50-4616-94FD-F48D80FB1956}">
      <dgm:prSet/>
      <dgm:spPr/>
      <dgm:t>
        <a:bodyPr/>
        <a:lstStyle/>
        <a:p>
          <a:endParaRPr lang="fr-FR"/>
        </a:p>
      </dgm:t>
    </dgm:pt>
    <dgm:pt modelId="{48F2C00A-524B-4D01-BFBD-405E1989B4D7}" type="sibTrans" cxnId="{005882F8-BA50-4616-94FD-F48D80FB1956}">
      <dgm:prSet/>
      <dgm:spPr/>
      <dgm:t>
        <a:bodyPr/>
        <a:lstStyle/>
        <a:p>
          <a:endParaRPr lang="fr-FR"/>
        </a:p>
      </dgm:t>
    </dgm:pt>
    <dgm:pt modelId="{1C2449A2-2890-49C6-A2F0-56DD8A51C705}">
      <dgm:prSet phldrT="[Texte]" phldr="1"/>
      <dgm:spPr/>
      <dgm:t>
        <a:bodyPr/>
        <a:lstStyle/>
        <a:p>
          <a:endParaRPr lang="fr-FR" dirty="0"/>
        </a:p>
      </dgm:t>
    </dgm:pt>
    <dgm:pt modelId="{FACE590A-AF49-443A-AB63-2DF81A4FAF62}" type="parTrans" cxnId="{A986E528-1189-485F-BB24-0038D6705045}">
      <dgm:prSet/>
      <dgm:spPr/>
      <dgm:t>
        <a:bodyPr/>
        <a:lstStyle/>
        <a:p>
          <a:endParaRPr lang="fr-FR"/>
        </a:p>
      </dgm:t>
    </dgm:pt>
    <dgm:pt modelId="{A324651F-E5E2-48D1-9A26-04ABCE678C28}" type="sibTrans" cxnId="{A986E528-1189-485F-BB24-0038D6705045}">
      <dgm:prSet/>
      <dgm:spPr/>
      <dgm:t>
        <a:bodyPr/>
        <a:lstStyle/>
        <a:p>
          <a:endParaRPr lang="fr-FR"/>
        </a:p>
      </dgm:t>
    </dgm:pt>
    <dgm:pt modelId="{8A7C095C-6107-4D38-B9CD-B01F59B3128D}">
      <dgm:prSet phldrT="[Texte]"/>
      <dgm:spPr/>
      <dgm:t>
        <a:bodyPr/>
        <a:lstStyle/>
        <a:p>
          <a:r>
            <a:rPr lang="fr-FR" b="1" dirty="0"/>
            <a:t>Les compteurs </a:t>
          </a:r>
        </a:p>
      </dgm:t>
    </dgm:pt>
    <dgm:pt modelId="{31B4CA53-CBF9-4ABC-B7F4-9481C0916ECE}" type="parTrans" cxnId="{131F5047-975F-4A29-93BF-92EEA06DD932}">
      <dgm:prSet/>
      <dgm:spPr/>
      <dgm:t>
        <a:bodyPr/>
        <a:lstStyle/>
        <a:p>
          <a:endParaRPr lang="fr-FR"/>
        </a:p>
      </dgm:t>
    </dgm:pt>
    <dgm:pt modelId="{E12F11CA-E665-450A-B144-56E1F1765B19}" type="sibTrans" cxnId="{131F5047-975F-4A29-93BF-92EEA06DD932}">
      <dgm:prSet/>
      <dgm:spPr/>
      <dgm:t>
        <a:bodyPr/>
        <a:lstStyle/>
        <a:p>
          <a:endParaRPr lang="fr-FR"/>
        </a:p>
      </dgm:t>
    </dgm:pt>
    <dgm:pt modelId="{E21A8DAA-4D82-4349-8264-5BD9CC478A48}">
      <dgm:prSet phldrT="[Texte]"/>
      <dgm:spPr/>
      <dgm:t>
        <a:bodyPr/>
        <a:lstStyle/>
        <a:p>
          <a:r>
            <a:rPr lang="fr-FR" dirty="0"/>
            <a:t>L’interlocuteur s’appuie sur eux pour marquer un certain ordre. Exemple: « trois points sont importants… » </a:t>
          </a:r>
        </a:p>
      </dgm:t>
    </dgm:pt>
    <dgm:pt modelId="{EE855904-127E-4049-A375-4E0E0D3CB4E0}" type="parTrans" cxnId="{73171673-A174-4996-B2AE-6A2B261A470B}">
      <dgm:prSet/>
      <dgm:spPr/>
      <dgm:t>
        <a:bodyPr/>
        <a:lstStyle/>
        <a:p>
          <a:endParaRPr lang="fr-FR"/>
        </a:p>
      </dgm:t>
    </dgm:pt>
    <dgm:pt modelId="{43D903D1-D13F-4FD7-825E-F484ABF29371}" type="sibTrans" cxnId="{73171673-A174-4996-B2AE-6A2B261A470B}">
      <dgm:prSet/>
      <dgm:spPr/>
      <dgm:t>
        <a:bodyPr/>
        <a:lstStyle/>
        <a:p>
          <a:endParaRPr lang="fr-FR"/>
        </a:p>
      </dgm:t>
    </dgm:pt>
    <dgm:pt modelId="{F772FC82-AFBE-45B2-A72B-92CDBAF60086}">
      <dgm:prSet phldrT="[Texte]" phldr="1"/>
      <dgm:spPr/>
      <dgm:t>
        <a:bodyPr/>
        <a:lstStyle/>
        <a:p>
          <a:endParaRPr lang="fr-FR" dirty="0"/>
        </a:p>
      </dgm:t>
    </dgm:pt>
    <dgm:pt modelId="{F9E0BBA1-9B18-4214-9942-A31AC2808377}" type="parTrans" cxnId="{66198ADE-FB32-4133-8147-24337CE7D7BB}">
      <dgm:prSet/>
      <dgm:spPr/>
      <dgm:t>
        <a:bodyPr/>
        <a:lstStyle/>
        <a:p>
          <a:endParaRPr lang="fr-FR"/>
        </a:p>
      </dgm:t>
    </dgm:pt>
    <dgm:pt modelId="{4EDC3385-0907-4F22-BEE5-F3609C9C97F7}" type="sibTrans" cxnId="{66198ADE-FB32-4133-8147-24337CE7D7BB}">
      <dgm:prSet/>
      <dgm:spPr/>
      <dgm:t>
        <a:bodyPr/>
        <a:lstStyle/>
        <a:p>
          <a:endParaRPr lang="fr-FR"/>
        </a:p>
      </dgm:t>
    </dgm:pt>
    <dgm:pt modelId="{C3922CEB-E9FB-4232-BD54-E3BEFA517961}">
      <dgm:prSet phldrT="[Texte]"/>
      <dgm:spPr/>
      <dgm:t>
        <a:bodyPr/>
        <a:lstStyle/>
        <a:p>
          <a:r>
            <a:rPr lang="fr-FR" b="1" dirty="0"/>
            <a:t>Les pinces </a:t>
          </a:r>
        </a:p>
      </dgm:t>
    </dgm:pt>
    <dgm:pt modelId="{EF049A68-51B3-4C8E-9BB2-2C3C2C9E5715}" type="parTrans" cxnId="{64B292BD-A99D-427E-9A46-F064E5A6F131}">
      <dgm:prSet/>
      <dgm:spPr/>
      <dgm:t>
        <a:bodyPr/>
        <a:lstStyle/>
        <a:p>
          <a:endParaRPr lang="fr-FR"/>
        </a:p>
      </dgm:t>
    </dgm:pt>
    <dgm:pt modelId="{E6FFE755-B9B8-41E2-90C8-0EC530522D66}" type="sibTrans" cxnId="{64B292BD-A99D-427E-9A46-F064E5A6F131}">
      <dgm:prSet/>
      <dgm:spPr/>
      <dgm:t>
        <a:bodyPr/>
        <a:lstStyle/>
        <a:p>
          <a:endParaRPr lang="fr-FR"/>
        </a:p>
      </dgm:t>
    </dgm:pt>
    <dgm:pt modelId="{BE846670-714D-4D62-A627-A4A3AA86E08E}">
      <dgm:prSet phldrT="[Texte]"/>
      <dgm:spPr/>
      <dgm:t>
        <a:bodyPr/>
        <a:lstStyle/>
        <a:p>
          <a:r>
            <a:rPr lang="fr-FR" dirty="0"/>
            <a:t>Généralement exécutées avec l’index et le pouce, elles indiquent la précision. </a:t>
          </a:r>
        </a:p>
      </dgm:t>
    </dgm:pt>
    <dgm:pt modelId="{C2FDFE0F-1F95-4C16-BB13-5C1E8949B8D1}" type="parTrans" cxnId="{D5749FFA-ED84-47F8-B11D-386905CCE11B}">
      <dgm:prSet/>
      <dgm:spPr/>
      <dgm:t>
        <a:bodyPr/>
        <a:lstStyle/>
        <a:p>
          <a:endParaRPr lang="fr-FR"/>
        </a:p>
      </dgm:t>
    </dgm:pt>
    <dgm:pt modelId="{DDC37D1F-2982-4BE2-A0FD-628728B51A3E}" type="sibTrans" cxnId="{D5749FFA-ED84-47F8-B11D-386905CCE11B}">
      <dgm:prSet/>
      <dgm:spPr/>
      <dgm:t>
        <a:bodyPr/>
        <a:lstStyle/>
        <a:p>
          <a:endParaRPr lang="fr-FR"/>
        </a:p>
      </dgm:t>
    </dgm:pt>
    <dgm:pt modelId="{E118F611-8944-42D0-B76C-73563FBE7725}" type="pres">
      <dgm:prSet presAssocID="{D7020F5C-41A3-406A-B9CA-061F5D57F86C}" presName="Name0" presStyleCnt="0">
        <dgm:presLayoutVars>
          <dgm:dir/>
          <dgm:animLvl val="lvl"/>
          <dgm:resizeHandles val="exact"/>
        </dgm:presLayoutVars>
      </dgm:prSet>
      <dgm:spPr/>
    </dgm:pt>
    <dgm:pt modelId="{3D4A027E-79FA-4D2D-8F61-7A0B1206DFA3}" type="pres">
      <dgm:prSet presAssocID="{F772FC82-AFBE-45B2-A72B-92CDBAF60086}" presName="boxAndChildren" presStyleCnt="0"/>
      <dgm:spPr/>
    </dgm:pt>
    <dgm:pt modelId="{6F6F307F-5BA7-4BA8-A14C-2CDA5E8E44B0}" type="pres">
      <dgm:prSet presAssocID="{F772FC82-AFBE-45B2-A72B-92CDBAF60086}" presName="parentTextBox" presStyleLbl="node1" presStyleIdx="0" presStyleCnt="3"/>
      <dgm:spPr/>
    </dgm:pt>
    <dgm:pt modelId="{81416B24-4436-449E-8840-BA74E54B8A15}" type="pres">
      <dgm:prSet presAssocID="{F772FC82-AFBE-45B2-A72B-92CDBAF60086}" presName="entireBox" presStyleLbl="node1" presStyleIdx="0" presStyleCnt="3"/>
      <dgm:spPr/>
    </dgm:pt>
    <dgm:pt modelId="{02E50DAC-FAC4-456A-A2ED-68E56E4197F3}" type="pres">
      <dgm:prSet presAssocID="{F772FC82-AFBE-45B2-A72B-92CDBAF60086}" presName="descendantBox" presStyleCnt="0"/>
      <dgm:spPr/>
    </dgm:pt>
    <dgm:pt modelId="{31527284-2980-454B-89EF-A0C157EBB174}" type="pres">
      <dgm:prSet presAssocID="{C3922CEB-E9FB-4232-BD54-E3BEFA517961}" presName="childTextBox" presStyleLbl="fgAccFollowNode1" presStyleIdx="0" presStyleCnt="6">
        <dgm:presLayoutVars>
          <dgm:bulletEnabled val="1"/>
        </dgm:presLayoutVars>
      </dgm:prSet>
      <dgm:spPr/>
    </dgm:pt>
    <dgm:pt modelId="{32FC1E9F-DEEB-4822-A4ED-B44532B54E52}" type="pres">
      <dgm:prSet presAssocID="{BE846670-714D-4D62-A627-A4A3AA86E08E}" presName="childTextBox" presStyleLbl="fgAccFollowNode1" presStyleIdx="1" presStyleCnt="6">
        <dgm:presLayoutVars>
          <dgm:bulletEnabled val="1"/>
        </dgm:presLayoutVars>
      </dgm:prSet>
      <dgm:spPr/>
    </dgm:pt>
    <dgm:pt modelId="{FC411B68-13AF-477E-853A-AF9AD863D1E4}" type="pres">
      <dgm:prSet presAssocID="{A324651F-E5E2-48D1-9A26-04ABCE678C28}" presName="sp" presStyleCnt="0"/>
      <dgm:spPr/>
    </dgm:pt>
    <dgm:pt modelId="{F908055D-77AF-4F99-84CB-F0218516C5D3}" type="pres">
      <dgm:prSet presAssocID="{1C2449A2-2890-49C6-A2F0-56DD8A51C705}" presName="arrowAndChildren" presStyleCnt="0"/>
      <dgm:spPr/>
    </dgm:pt>
    <dgm:pt modelId="{3B71FB6B-ADBA-480D-80F6-E1AEC59A374B}" type="pres">
      <dgm:prSet presAssocID="{1C2449A2-2890-49C6-A2F0-56DD8A51C705}" presName="parentTextArrow" presStyleLbl="node1" presStyleIdx="0" presStyleCnt="3"/>
      <dgm:spPr/>
    </dgm:pt>
    <dgm:pt modelId="{AA81FE20-B5A9-4042-B409-BD0E957E7F0D}" type="pres">
      <dgm:prSet presAssocID="{1C2449A2-2890-49C6-A2F0-56DD8A51C705}" presName="arrow" presStyleLbl="node1" presStyleIdx="1" presStyleCnt="3"/>
      <dgm:spPr/>
    </dgm:pt>
    <dgm:pt modelId="{E4CDDA4D-1D3A-4D4F-BBCD-53BB236EE378}" type="pres">
      <dgm:prSet presAssocID="{1C2449A2-2890-49C6-A2F0-56DD8A51C705}" presName="descendantArrow" presStyleCnt="0"/>
      <dgm:spPr/>
    </dgm:pt>
    <dgm:pt modelId="{24B4B2A8-EE54-42E0-97C1-EE9082BB78F2}" type="pres">
      <dgm:prSet presAssocID="{8A7C095C-6107-4D38-B9CD-B01F59B3128D}" presName="childTextArrow" presStyleLbl="fgAccFollowNode1" presStyleIdx="2" presStyleCnt="6">
        <dgm:presLayoutVars>
          <dgm:bulletEnabled val="1"/>
        </dgm:presLayoutVars>
      </dgm:prSet>
      <dgm:spPr/>
    </dgm:pt>
    <dgm:pt modelId="{2F643BCC-EF8F-454C-B06C-F211D6CD0BD8}" type="pres">
      <dgm:prSet presAssocID="{E21A8DAA-4D82-4349-8264-5BD9CC478A48}" presName="childTextArrow" presStyleLbl="fgAccFollowNode1" presStyleIdx="3" presStyleCnt="6">
        <dgm:presLayoutVars>
          <dgm:bulletEnabled val="1"/>
        </dgm:presLayoutVars>
      </dgm:prSet>
      <dgm:spPr/>
    </dgm:pt>
    <dgm:pt modelId="{17EB366E-DF60-4C74-ACA5-7E9413A3A1E4}" type="pres">
      <dgm:prSet presAssocID="{8FA5EABE-56C5-43D0-8813-E54D654C864A}" presName="sp" presStyleCnt="0"/>
      <dgm:spPr/>
    </dgm:pt>
    <dgm:pt modelId="{9B76D069-3BC2-44AB-8F72-48760AE734EA}" type="pres">
      <dgm:prSet presAssocID="{5D44F809-EADB-4621-B1FD-A7591C6B180D}" presName="arrowAndChildren" presStyleCnt="0"/>
      <dgm:spPr/>
    </dgm:pt>
    <dgm:pt modelId="{702A6A63-F2BF-448F-B06C-A59DEC30BA89}" type="pres">
      <dgm:prSet presAssocID="{5D44F809-EADB-4621-B1FD-A7591C6B180D}" presName="parentTextArrow" presStyleLbl="node1" presStyleIdx="1" presStyleCnt="3"/>
      <dgm:spPr/>
    </dgm:pt>
    <dgm:pt modelId="{63F3C4B7-41CA-470D-BEFA-7CD3185FE7C6}" type="pres">
      <dgm:prSet presAssocID="{5D44F809-EADB-4621-B1FD-A7591C6B180D}" presName="arrow" presStyleLbl="node1" presStyleIdx="2" presStyleCnt="3"/>
      <dgm:spPr/>
    </dgm:pt>
    <dgm:pt modelId="{9DE303B7-BEBB-448A-B211-DA91417228DC}" type="pres">
      <dgm:prSet presAssocID="{5D44F809-EADB-4621-B1FD-A7591C6B180D}" presName="descendantArrow" presStyleCnt="0"/>
      <dgm:spPr/>
    </dgm:pt>
    <dgm:pt modelId="{FAC59C55-2477-4D46-944D-E8A0E42ED0E0}" type="pres">
      <dgm:prSet presAssocID="{01710D2C-200C-4109-BDDE-1270A49C3324}" presName="childTextArrow" presStyleLbl="fgAccFollowNode1" presStyleIdx="4" presStyleCnt="6">
        <dgm:presLayoutVars>
          <dgm:bulletEnabled val="1"/>
        </dgm:presLayoutVars>
      </dgm:prSet>
      <dgm:spPr/>
    </dgm:pt>
    <dgm:pt modelId="{4822D044-51D0-41B1-999E-9DBCA869F16D}" type="pres">
      <dgm:prSet presAssocID="{F1E40561-B1C8-4EA1-A740-45BDE19BDFF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A386330F-D870-4567-BCF6-F88E361533FA}" type="presOf" srcId="{E21A8DAA-4D82-4349-8264-5BD9CC478A48}" destId="{2F643BCC-EF8F-454C-B06C-F211D6CD0BD8}" srcOrd="0" destOrd="0" presId="urn:microsoft.com/office/officeart/2005/8/layout/process4"/>
    <dgm:cxn modelId="{4A456824-1D73-4192-AF87-5521CECFF19D}" type="presOf" srcId="{C3922CEB-E9FB-4232-BD54-E3BEFA517961}" destId="{31527284-2980-454B-89EF-A0C157EBB174}" srcOrd="0" destOrd="0" presId="urn:microsoft.com/office/officeart/2005/8/layout/process4"/>
    <dgm:cxn modelId="{A986E528-1189-485F-BB24-0038D6705045}" srcId="{D7020F5C-41A3-406A-B9CA-061F5D57F86C}" destId="{1C2449A2-2890-49C6-A2F0-56DD8A51C705}" srcOrd="1" destOrd="0" parTransId="{FACE590A-AF49-443A-AB63-2DF81A4FAF62}" sibTransId="{A324651F-E5E2-48D1-9A26-04ABCE678C28}"/>
    <dgm:cxn modelId="{9CF9C22E-4AF1-49BB-A107-DA9AD765247F}" type="presOf" srcId="{5D44F809-EADB-4621-B1FD-A7591C6B180D}" destId="{63F3C4B7-41CA-470D-BEFA-7CD3185FE7C6}" srcOrd="1" destOrd="0" presId="urn:microsoft.com/office/officeart/2005/8/layout/process4"/>
    <dgm:cxn modelId="{5AD82160-722D-43DC-8DFD-14D8E6D447BC}" type="presOf" srcId="{F1E40561-B1C8-4EA1-A740-45BDE19BDFFC}" destId="{4822D044-51D0-41B1-999E-9DBCA869F16D}" srcOrd="0" destOrd="0" presId="urn:microsoft.com/office/officeart/2005/8/layout/process4"/>
    <dgm:cxn modelId="{131F5047-975F-4A29-93BF-92EEA06DD932}" srcId="{1C2449A2-2890-49C6-A2F0-56DD8A51C705}" destId="{8A7C095C-6107-4D38-B9CD-B01F59B3128D}" srcOrd="0" destOrd="0" parTransId="{31B4CA53-CBF9-4ABC-B7F4-9481C0916ECE}" sibTransId="{E12F11CA-E665-450A-B144-56E1F1765B19}"/>
    <dgm:cxn modelId="{0CC89869-6271-4425-B55D-F8EA11AFEA8C}" srcId="{D7020F5C-41A3-406A-B9CA-061F5D57F86C}" destId="{5D44F809-EADB-4621-B1FD-A7591C6B180D}" srcOrd="0" destOrd="0" parTransId="{C803D864-D398-4950-BCB3-AC390DA590B0}" sibTransId="{8FA5EABE-56C5-43D0-8813-E54D654C864A}"/>
    <dgm:cxn modelId="{73171673-A174-4996-B2AE-6A2B261A470B}" srcId="{1C2449A2-2890-49C6-A2F0-56DD8A51C705}" destId="{E21A8DAA-4D82-4349-8264-5BD9CC478A48}" srcOrd="1" destOrd="0" parTransId="{EE855904-127E-4049-A375-4E0E0D3CB4E0}" sibTransId="{43D903D1-D13F-4FD7-825E-F484ABF29371}"/>
    <dgm:cxn modelId="{3B38A187-EC47-457F-BA5F-E30DB6A035E8}" srcId="{5D44F809-EADB-4621-B1FD-A7591C6B180D}" destId="{01710D2C-200C-4109-BDDE-1270A49C3324}" srcOrd="0" destOrd="0" parTransId="{EBBC332C-7F9D-410E-B953-EA6BCFC14181}" sibTransId="{C8F9C9D2-A3EB-45AE-8FA2-343D88CB931C}"/>
    <dgm:cxn modelId="{A6A7A78D-98DF-4FDA-A5E7-A20FB05B150B}" type="presOf" srcId="{01710D2C-200C-4109-BDDE-1270A49C3324}" destId="{FAC59C55-2477-4D46-944D-E8A0E42ED0E0}" srcOrd="0" destOrd="0" presId="urn:microsoft.com/office/officeart/2005/8/layout/process4"/>
    <dgm:cxn modelId="{002F5C8F-206B-431B-A8B1-302C7790231E}" type="presOf" srcId="{5D44F809-EADB-4621-B1FD-A7591C6B180D}" destId="{702A6A63-F2BF-448F-B06C-A59DEC30BA89}" srcOrd="0" destOrd="0" presId="urn:microsoft.com/office/officeart/2005/8/layout/process4"/>
    <dgm:cxn modelId="{A162748F-A749-42AD-BB1D-A81DC1E82887}" type="presOf" srcId="{1C2449A2-2890-49C6-A2F0-56DD8A51C705}" destId="{AA81FE20-B5A9-4042-B409-BD0E957E7F0D}" srcOrd="1" destOrd="0" presId="urn:microsoft.com/office/officeart/2005/8/layout/process4"/>
    <dgm:cxn modelId="{509F8F91-A074-4E1B-AE43-9722DAD4C9EA}" type="presOf" srcId="{BE846670-714D-4D62-A627-A4A3AA86E08E}" destId="{32FC1E9F-DEEB-4822-A4ED-B44532B54E52}" srcOrd="0" destOrd="0" presId="urn:microsoft.com/office/officeart/2005/8/layout/process4"/>
    <dgm:cxn modelId="{74866B9C-6B5B-490E-91E3-4C8AEACFE1B8}" type="presOf" srcId="{F772FC82-AFBE-45B2-A72B-92CDBAF60086}" destId="{81416B24-4436-449E-8840-BA74E54B8A15}" srcOrd="1" destOrd="0" presId="urn:microsoft.com/office/officeart/2005/8/layout/process4"/>
    <dgm:cxn modelId="{64B292BD-A99D-427E-9A46-F064E5A6F131}" srcId="{F772FC82-AFBE-45B2-A72B-92CDBAF60086}" destId="{C3922CEB-E9FB-4232-BD54-E3BEFA517961}" srcOrd="0" destOrd="0" parTransId="{EF049A68-51B3-4C8E-9BB2-2C3C2C9E5715}" sibTransId="{E6FFE755-B9B8-41E2-90C8-0EC530522D66}"/>
    <dgm:cxn modelId="{78F0F7C7-7E47-4248-BBC6-A95DCE1EF8DA}" type="presOf" srcId="{D7020F5C-41A3-406A-B9CA-061F5D57F86C}" destId="{E118F611-8944-42D0-B76C-73563FBE7725}" srcOrd="0" destOrd="0" presId="urn:microsoft.com/office/officeart/2005/8/layout/process4"/>
    <dgm:cxn modelId="{66198ADE-FB32-4133-8147-24337CE7D7BB}" srcId="{D7020F5C-41A3-406A-B9CA-061F5D57F86C}" destId="{F772FC82-AFBE-45B2-A72B-92CDBAF60086}" srcOrd="2" destOrd="0" parTransId="{F9E0BBA1-9B18-4214-9942-A31AC2808377}" sibTransId="{4EDC3385-0907-4F22-BEE5-F3609C9C97F7}"/>
    <dgm:cxn modelId="{345DAFE5-CE9B-4B41-AE40-04B7E76FF199}" type="presOf" srcId="{F772FC82-AFBE-45B2-A72B-92CDBAF60086}" destId="{6F6F307F-5BA7-4BA8-A14C-2CDA5E8E44B0}" srcOrd="0" destOrd="0" presId="urn:microsoft.com/office/officeart/2005/8/layout/process4"/>
    <dgm:cxn modelId="{CFC545E7-5B3C-4030-A38C-A04969F18C37}" type="presOf" srcId="{1C2449A2-2890-49C6-A2F0-56DD8A51C705}" destId="{3B71FB6B-ADBA-480D-80F6-E1AEC59A374B}" srcOrd="0" destOrd="0" presId="urn:microsoft.com/office/officeart/2005/8/layout/process4"/>
    <dgm:cxn modelId="{FAA814F7-D9EF-44BA-B3BF-237EF4AD1F27}" type="presOf" srcId="{8A7C095C-6107-4D38-B9CD-B01F59B3128D}" destId="{24B4B2A8-EE54-42E0-97C1-EE9082BB78F2}" srcOrd="0" destOrd="0" presId="urn:microsoft.com/office/officeart/2005/8/layout/process4"/>
    <dgm:cxn modelId="{005882F8-BA50-4616-94FD-F48D80FB1956}" srcId="{5D44F809-EADB-4621-B1FD-A7591C6B180D}" destId="{F1E40561-B1C8-4EA1-A740-45BDE19BDFFC}" srcOrd="1" destOrd="0" parTransId="{25275015-EA03-46F6-B499-092FEE9E43A4}" sibTransId="{48F2C00A-524B-4D01-BFBD-405E1989B4D7}"/>
    <dgm:cxn modelId="{D5749FFA-ED84-47F8-B11D-386905CCE11B}" srcId="{F772FC82-AFBE-45B2-A72B-92CDBAF60086}" destId="{BE846670-714D-4D62-A627-A4A3AA86E08E}" srcOrd="1" destOrd="0" parTransId="{C2FDFE0F-1F95-4C16-BB13-5C1E8949B8D1}" sibTransId="{DDC37D1F-2982-4BE2-A0FD-628728B51A3E}"/>
    <dgm:cxn modelId="{E3357C92-936B-4786-8080-A488DA757BC0}" type="presParOf" srcId="{E118F611-8944-42D0-B76C-73563FBE7725}" destId="{3D4A027E-79FA-4D2D-8F61-7A0B1206DFA3}" srcOrd="0" destOrd="0" presId="urn:microsoft.com/office/officeart/2005/8/layout/process4"/>
    <dgm:cxn modelId="{4F1BBF61-C952-470A-9310-C1AFE853225D}" type="presParOf" srcId="{3D4A027E-79FA-4D2D-8F61-7A0B1206DFA3}" destId="{6F6F307F-5BA7-4BA8-A14C-2CDA5E8E44B0}" srcOrd="0" destOrd="0" presId="urn:microsoft.com/office/officeart/2005/8/layout/process4"/>
    <dgm:cxn modelId="{665BE3A7-58FA-479D-897A-20208B8AF87E}" type="presParOf" srcId="{3D4A027E-79FA-4D2D-8F61-7A0B1206DFA3}" destId="{81416B24-4436-449E-8840-BA74E54B8A15}" srcOrd="1" destOrd="0" presId="urn:microsoft.com/office/officeart/2005/8/layout/process4"/>
    <dgm:cxn modelId="{8C5C352E-8A6D-4228-8D75-84237E243E26}" type="presParOf" srcId="{3D4A027E-79FA-4D2D-8F61-7A0B1206DFA3}" destId="{02E50DAC-FAC4-456A-A2ED-68E56E4197F3}" srcOrd="2" destOrd="0" presId="urn:microsoft.com/office/officeart/2005/8/layout/process4"/>
    <dgm:cxn modelId="{361C6975-FF57-404C-846B-5841464E52B9}" type="presParOf" srcId="{02E50DAC-FAC4-456A-A2ED-68E56E4197F3}" destId="{31527284-2980-454B-89EF-A0C157EBB174}" srcOrd="0" destOrd="0" presId="urn:microsoft.com/office/officeart/2005/8/layout/process4"/>
    <dgm:cxn modelId="{F6067BF9-1FFB-4D2B-B89E-241A5A5BD1B2}" type="presParOf" srcId="{02E50DAC-FAC4-456A-A2ED-68E56E4197F3}" destId="{32FC1E9F-DEEB-4822-A4ED-B44532B54E52}" srcOrd="1" destOrd="0" presId="urn:microsoft.com/office/officeart/2005/8/layout/process4"/>
    <dgm:cxn modelId="{E2CA6D64-28B0-422A-9E4D-D4305FB77F73}" type="presParOf" srcId="{E118F611-8944-42D0-B76C-73563FBE7725}" destId="{FC411B68-13AF-477E-853A-AF9AD863D1E4}" srcOrd="1" destOrd="0" presId="urn:microsoft.com/office/officeart/2005/8/layout/process4"/>
    <dgm:cxn modelId="{95B00EBA-10C2-4B35-BDEC-D8B5BAB86725}" type="presParOf" srcId="{E118F611-8944-42D0-B76C-73563FBE7725}" destId="{F908055D-77AF-4F99-84CB-F0218516C5D3}" srcOrd="2" destOrd="0" presId="urn:microsoft.com/office/officeart/2005/8/layout/process4"/>
    <dgm:cxn modelId="{3CCBB4CE-D912-4892-A95E-60B10FA9F115}" type="presParOf" srcId="{F908055D-77AF-4F99-84CB-F0218516C5D3}" destId="{3B71FB6B-ADBA-480D-80F6-E1AEC59A374B}" srcOrd="0" destOrd="0" presId="urn:microsoft.com/office/officeart/2005/8/layout/process4"/>
    <dgm:cxn modelId="{024B635A-1690-4906-81B7-94C716AF580C}" type="presParOf" srcId="{F908055D-77AF-4F99-84CB-F0218516C5D3}" destId="{AA81FE20-B5A9-4042-B409-BD0E957E7F0D}" srcOrd="1" destOrd="0" presId="urn:microsoft.com/office/officeart/2005/8/layout/process4"/>
    <dgm:cxn modelId="{6B57C0FB-99EA-4378-89B4-EFA493B72F83}" type="presParOf" srcId="{F908055D-77AF-4F99-84CB-F0218516C5D3}" destId="{E4CDDA4D-1D3A-4D4F-BBCD-53BB236EE378}" srcOrd="2" destOrd="0" presId="urn:microsoft.com/office/officeart/2005/8/layout/process4"/>
    <dgm:cxn modelId="{DBD8625D-EF38-45FA-A378-A3BBAC80DA7D}" type="presParOf" srcId="{E4CDDA4D-1D3A-4D4F-BBCD-53BB236EE378}" destId="{24B4B2A8-EE54-42E0-97C1-EE9082BB78F2}" srcOrd="0" destOrd="0" presId="urn:microsoft.com/office/officeart/2005/8/layout/process4"/>
    <dgm:cxn modelId="{19423F04-BD1C-4C91-8CCD-F05720E2A47A}" type="presParOf" srcId="{E4CDDA4D-1D3A-4D4F-BBCD-53BB236EE378}" destId="{2F643BCC-EF8F-454C-B06C-F211D6CD0BD8}" srcOrd="1" destOrd="0" presId="urn:microsoft.com/office/officeart/2005/8/layout/process4"/>
    <dgm:cxn modelId="{4C6E12D9-B4A2-4F38-8D37-900C24E4024A}" type="presParOf" srcId="{E118F611-8944-42D0-B76C-73563FBE7725}" destId="{17EB366E-DF60-4C74-ACA5-7E9413A3A1E4}" srcOrd="3" destOrd="0" presId="urn:microsoft.com/office/officeart/2005/8/layout/process4"/>
    <dgm:cxn modelId="{1B479368-1170-4CA3-B265-6ECDA9550C74}" type="presParOf" srcId="{E118F611-8944-42D0-B76C-73563FBE7725}" destId="{9B76D069-3BC2-44AB-8F72-48760AE734EA}" srcOrd="4" destOrd="0" presId="urn:microsoft.com/office/officeart/2005/8/layout/process4"/>
    <dgm:cxn modelId="{D323E4BE-82EA-47F4-A926-FEEF52CBE9A3}" type="presParOf" srcId="{9B76D069-3BC2-44AB-8F72-48760AE734EA}" destId="{702A6A63-F2BF-448F-B06C-A59DEC30BA89}" srcOrd="0" destOrd="0" presId="urn:microsoft.com/office/officeart/2005/8/layout/process4"/>
    <dgm:cxn modelId="{C448C213-3F26-4BE2-B24F-BD89AA54B0FB}" type="presParOf" srcId="{9B76D069-3BC2-44AB-8F72-48760AE734EA}" destId="{63F3C4B7-41CA-470D-BEFA-7CD3185FE7C6}" srcOrd="1" destOrd="0" presId="urn:microsoft.com/office/officeart/2005/8/layout/process4"/>
    <dgm:cxn modelId="{F50A889F-AA65-4C64-A851-E780164CED72}" type="presParOf" srcId="{9B76D069-3BC2-44AB-8F72-48760AE734EA}" destId="{9DE303B7-BEBB-448A-B211-DA91417228DC}" srcOrd="2" destOrd="0" presId="urn:microsoft.com/office/officeart/2005/8/layout/process4"/>
    <dgm:cxn modelId="{20B00F6D-67C2-493B-A287-7D4370F7ACD8}" type="presParOf" srcId="{9DE303B7-BEBB-448A-B211-DA91417228DC}" destId="{FAC59C55-2477-4D46-944D-E8A0E42ED0E0}" srcOrd="0" destOrd="0" presId="urn:microsoft.com/office/officeart/2005/8/layout/process4"/>
    <dgm:cxn modelId="{1D2FEE0A-F35C-4063-B4F9-2EAD2493F6E5}" type="presParOf" srcId="{9DE303B7-BEBB-448A-B211-DA91417228DC}" destId="{4822D044-51D0-41B1-999E-9DBCA869F16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E63DA-8390-4E59-9C23-F1B864B97045}" type="doc">
      <dgm:prSet loTypeId="urn:microsoft.com/office/officeart/2005/8/layout/matrix3" loCatId="matrix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fr-FR"/>
        </a:p>
      </dgm:t>
    </dgm:pt>
    <dgm:pt modelId="{75FB274F-9031-48F1-BB20-6346B53F5079}">
      <dgm:prSet phldrT="[Texte]"/>
      <dgm:spPr/>
      <dgm:t>
        <a:bodyPr/>
        <a:lstStyle/>
        <a:p>
          <a:pPr algn="ctr"/>
          <a:r>
            <a:rPr lang="fr-FR" b="1" dirty="0">
              <a:solidFill>
                <a:schemeClr val="tx1"/>
              </a:solidFill>
            </a:rPr>
            <a:t>Les gestes </a:t>
          </a:r>
          <a:r>
            <a:rPr lang="fr-FR" b="1" dirty="0" err="1">
              <a:solidFill>
                <a:schemeClr val="tx1"/>
              </a:solidFill>
            </a:rPr>
            <a:t>pictographes</a:t>
          </a:r>
          <a:endParaRPr lang="fr-FR" b="1" dirty="0">
            <a:solidFill>
              <a:schemeClr val="tx1"/>
            </a:solidFill>
          </a:endParaRPr>
        </a:p>
        <a:p>
          <a:pPr algn="just"/>
          <a:r>
            <a:rPr lang="fr-FR" dirty="0">
              <a:solidFill>
                <a:schemeClr val="tx1"/>
              </a:solidFill>
            </a:rPr>
            <a:t>Dessinent dans l’air les objets dont ils vous parlent.  </a:t>
          </a:r>
        </a:p>
        <a:p>
          <a:pPr algn="ctr"/>
          <a:endParaRPr lang="fr-FR" dirty="0"/>
        </a:p>
      </dgm:t>
    </dgm:pt>
    <dgm:pt modelId="{94FBEF41-574F-4758-BA22-A5EF6A0D22D6}" type="parTrans" cxnId="{DF73BB0C-F171-4C7E-B7A4-05911BFA3DDD}">
      <dgm:prSet/>
      <dgm:spPr/>
      <dgm:t>
        <a:bodyPr/>
        <a:lstStyle/>
        <a:p>
          <a:endParaRPr lang="fr-FR"/>
        </a:p>
      </dgm:t>
    </dgm:pt>
    <dgm:pt modelId="{5E4D14B7-F352-4D2C-8AF0-71BC4F880480}" type="sibTrans" cxnId="{DF73BB0C-F171-4C7E-B7A4-05911BFA3DDD}">
      <dgm:prSet/>
      <dgm:spPr/>
      <dgm:t>
        <a:bodyPr/>
        <a:lstStyle/>
        <a:p>
          <a:endParaRPr lang="fr-FR"/>
        </a:p>
      </dgm:t>
    </dgm:pt>
    <dgm:pt modelId="{C43D41C0-44E2-4C7B-B94A-CC18BA562ED5}">
      <dgm:prSet phldrT="[Texte]"/>
      <dgm:spPr/>
      <dgm:t>
        <a:bodyPr/>
        <a:lstStyle/>
        <a:p>
          <a:pPr algn="ctr"/>
          <a:r>
            <a:rPr lang="fr-FR" b="1" dirty="0">
              <a:solidFill>
                <a:schemeClr val="tx1"/>
              </a:solidFill>
            </a:rPr>
            <a:t>Les gestes idéographies</a:t>
          </a:r>
        </a:p>
        <a:p>
          <a:pPr algn="just"/>
          <a:r>
            <a:rPr lang="fr-FR" b="0" dirty="0">
              <a:solidFill>
                <a:schemeClr val="tx1"/>
              </a:solidFill>
            </a:rPr>
            <a:t>Ce sont  les gestes porteurs d’idées, de concepts, d’abstractions.   </a:t>
          </a:r>
        </a:p>
      </dgm:t>
    </dgm:pt>
    <dgm:pt modelId="{CF734DB9-3A66-4FD1-AA03-99B8E34902FE}" type="parTrans" cxnId="{92801459-44D8-4346-AA22-C760C70770D3}">
      <dgm:prSet/>
      <dgm:spPr/>
      <dgm:t>
        <a:bodyPr/>
        <a:lstStyle/>
        <a:p>
          <a:endParaRPr lang="fr-FR"/>
        </a:p>
      </dgm:t>
    </dgm:pt>
    <dgm:pt modelId="{6E03E701-BD35-4320-84C4-CAC564B2647C}" type="sibTrans" cxnId="{92801459-44D8-4346-AA22-C760C70770D3}">
      <dgm:prSet/>
      <dgm:spPr/>
      <dgm:t>
        <a:bodyPr/>
        <a:lstStyle/>
        <a:p>
          <a:endParaRPr lang="fr-FR"/>
        </a:p>
      </dgm:t>
    </dgm:pt>
    <dgm:pt modelId="{83A8DE22-9386-4F11-981C-B44E87077C94}">
      <dgm:prSet phldrT="[Texte]"/>
      <dgm:spPr/>
      <dgm:t>
        <a:bodyPr/>
        <a:lstStyle/>
        <a:p>
          <a:pPr algn="ctr"/>
          <a:r>
            <a:rPr lang="fr-FR" b="1" dirty="0">
              <a:solidFill>
                <a:schemeClr val="tx1"/>
              </a:solidFill>
            </a:rPr>
            <a:t>Les gestes quantitatifs</a:t>
          </a:r>
        </a:p>
        <a:p>
          <a:pPr algn="just"/>
          <a:r>
            <a:rPr lang="fr-FR" b="0" dirty="0">
              <a:solidFill>
                <a:schemeClr val="tx1"/>
              </a:solidFill>
            </a:rPr>
            <a:t>Ils cadrent, ce sont des gestes exécutés  avec la main entière. Ils désignent par exemple  un espace. </a:t>
          </a:r>
        </a:p>
      </dgm:t>
    </dgm:pt>
    <dgm:pt modelId="{13196CE2-8A88-48AE-B172-CB5729E46774}" type="parTrans" cxnId="{D4DB1397-6551-490F-AE57-8F2E6CD32A78}">
      <dgm:prSet/>
      <dgm:spPr/>
      <dgm:t>
        <a:bodyPr/>
        <a:lstStyle/>
        <a:p>
          <a:endParaRPr lang="fr-FR"/>
        </a:p>
      </dgm:t>
    </dgm:pt>
    <dgm:pt modelId="{80E6C21D-C174-4D05-8160-D28C0399B3E7}" type="sibTrans" cxnId="{D4DB1397-6551-490F-AE57-8F2E6CD32A78}">
      <dgm:prSet/>
      <dgm:spPr/>
      <dgm:t>
        <a:bodyPr/>
        <a:lstStyle/>
        <a:p>
          <a:endParaRPr lang="fr-FR"/>
        </a:p>
      </dgm:t>
    </dgm:pt>
    <dgm:pt modelId="{72015AEC-A3B4-4574-8D40-D04C22DC0DC5}">
      <dgm:prSet phldrT="[Texte]"/>
      <dgm:spPr/>
      <dgm:t>
        <a:bodyPr/>
        <a:lstStyle/>
        <a:p>
          <a:pPr algn="ctr"/>
          <a:r>
            <a:rPr lang="fr-FR" b="1" dirty="0">
              <a:solidFill>
                <a:schemeClr val="tx1"/>
              </a:solidFill>
            </a:rPr>
            <a:t>Les gestes </a:t>
          </a:r>
          <a:r>
            <a:rPr lang="fr-FR" b="1" dirty="0" err="1">
              <a:solidFill>
                <a:schemeClr val="tx1"/>
              </a:solidFill>
            </a:rPr>
            <a:t>kinétographes</a:t>
          </a:r>
          <a:endParaRPr lang="fr-FR" b="1" dirty="0">
            <a:solidFill>
              <a:schemeClr val="tx1"/>
            </a:solidFill>
          </a:endParaRPr>
        </a:p>
        <a:p>
          <a:pPr algn="just"/>
          <a:r>
            <a:rPr lang="fr-FR" b="0" dirty="0">
              <a:solidFill>
                <a:schemeClr val="tx1"/>
              </a:solidFill>
            </a:rPr>
            <a:t>Ce sont des gestes faits par le corps ou une partie du corps.  </a:t>
          </a:r>
        </a:p>
      </dgm:t>
    </dgm:pt>
    <dgm:pt modelId="{37511F40-F693-41BA-88F3-8C9237C736DC}" type="parTrans" cxnId="{E9ADFA23-661E-4605-9B3A-08A8D46B2933}">
      <dgm:prSet/>
      <dgm:spPr/>
      <dgm:t>
        <a:bodyPr/>
        <a:lstStyle/>
        <a:p>
          <a:endParaRPr lang="fr-FR"/>
        </a:p>
      </dgm:t>
    </dgm:pt>
    <dgm:pt modelId="{8110DCA8-3C9E-4541-A974-06EAC9D4D4DA}" type="sibTrans" cxnId="{E9ADFA23-661E-4605-9B3A-08A8D46B2933}">
      <dgm:prSet/>
      <dgm:spPr/>
      <dgm:t>
        <a:bodyPr/>
        <a:lstStyle/>
        <a:p>
          <a:endParaRPr lang="fr-FR"/>
        </a:p>
      </dgm:t>
    </dgm:pt>
    <dgm:pt modelId="{4C8B8A92-45BB-4D92-B67A-5A430B8D250B}" type="pres">
      <dgm:prSet presAssocID="{D45E63DA-8390-4E59-9C23-F1B864B97045}" presName="matrix" presStyleCnt="0">
        <dgm:presLayoutVars>
          <dgm:chMax val="1"/>
          <dgm:dir/>
          <dgm:resizeHandles val="exact"/>
        </dgm:presLayoutVars>
      </dgm:prSet>
      <dgm:spPr/>
    </dgm:pt>
    <dgm:pt modelId="{54D76050-BF3D-45FE-BD3C-8D4FD798FC80}" type="pres">
      <dgm:prSet presAssocID="{D45E63DA-8390-4E59-9C23-F1B864B97045}" presName="diamond" presStyleLbl="bgShp" presStyleIdx="0" presStyleCnt="1" custScaleX="98353"/>
      <dgm:spPr/>
    </dgm:pt>
    <dgm:pt modelId="{BC641A31-8DA8-4896-8EAF-63832A476E28}" type="pres">
      <dgm:prSet presAssocID="{D45E63DA-8390-4E59-9C23-F1B864B9704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3E2028-E769-44BC-BA98-BE1713C23BA8}" type="pres">
      <dgm:prSet presAssocID="{D45E63DA-8390-4E59-9C23-F1B864B9704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7893978-8EB2-4E37-B444-130041FD6C2E}" type="pres">
      <dgm:prSet presAssocID="{D45E63DA-8390-4E59-9C23-F1B864B9704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0BCCD5-A52B-4B5A-82DB-EFBCE965020A}" type="pres">
      <dgm:prSet presAssocID="{D45E63DA-8390-4E59-9C23-F1B864B9704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73BB0C-F171-4C7E-B7A4-05911BFA3DDD}" srcId="{D45E63DA-8390-4E59-9C23-F1B864B97045}" destId="{75FB274F-9031-48F1-BB20-6346B53F5079}" srcOrd="0" destOrd="0" parTransId="{94FBEF41-574F-4758-BA22-A5EF6A0D22D6}" sibTransId="{5E4D14B7-F352-4D2C-8AF0-71BC4F880480}"/>
    <dgm:cxn modelId="{E9ADFA23-661E-4605-9B3A-08A8D46B2933}" srcId="{D45E63DA-8390-4E59-9C23-F1B864B97045}" destId="{72015AEC-A3B4-4574-8D40-D04C22DC0DC5}" srcOrd="3" destOrd="0" parTransId="{37511F40-F693-41BA-88F3-8C9237C736DC}" sibTransId="{8110DCA8-3C9E-4541-A974-06EAC9D4D4DA}"/>
    <dgm:cxn modelId="{E7707B3A-EA8C-4012-A954-1AC6815B0230}" type="presOf" srcId="{C43D41C0-44E2-4C7B-B94A-CC18BA562ED5}" destId="{593E2028-E769-44BC-BA98-BE1713C23BA8}" srcOrd="0" destOrd="0" presId="urn:microsoft.com/office/officeart/2005/8/layout/matrix3"/>
    <dgm:cxn modelId="{E6B03F44-1755-45A2-8A18-1CD704AA77A6}" type="presOf" srcId="{75FB274F-9031-48F1-BB20-6346B53F5079}" destId="{BC641A31-8DA8-4896-8EAF-63832A476E28}" srcOrd="0" destOrd="0" presId="urn:microsoft.com/office/officeart/2005/8/layout/matrix3"/>
    <dgm:cxn modelId="{734D5D57-A679-49E1-9558-B6D889B809DD}" type="presOf" srcId="{83A8DE22-9386-4F11-981C-B44E87077C94}" destId="{77893978-8EB2-4E37-B444-130041FD6C2E}" srcOrd="0" destOrd="0" presId="urn:microsoft.com/office/officeart/2005/8/layout/matrix3"/>
    <dgm:cxn modelId="{92801459-44D8-4346-AA22-C760C70770D3}" srcId="{D45E63DA-8390-4E59-9C23-F1B864B97045}" destId="{C43D41C0-44E2-4C7B-B94A-CC18BA562ED5}" srcOrd="1" destOrd="0" parTransId="{CF734DB9-3A66-4FD1-AA03-99B8E34902FE}" sibTransId="{6E03E701-BD35-4320-84C4-CAC564B2647C}"/>
    <dgm:cxn modelId="{D4DB1397-6551-490F-AE57-8F2E6CD32A78}" srcId="{D45E63DA-8390-4E59-9C23-F1B864B97045}" destId="{83A8DE22-9386-4F11-981C-B44E87077C94}" srcOrd="2" destOrd="0" parTransId="{13196CE2-8A88-48AE-B172-CB5729E46774}" sibTransId="{80E6C21D-C174-4D05-8160-D28C0399B3E7}"/>
    <dgm:cxn modelId="{ACB2DCB0-E55D-4BDE-9940-D9EDF54541CC}" type="presOf" srcId="{D45E63DA-8390-4E59-9C23-F1B864B97045}" destId="{4C8B8A92-45BB-4D92-B67A-5A430B8D250B}" srcOrd="0" destOrd="0" presId="urn:microsoft.com/office/officeart/2005/8/layout/matrix3"/>
    <dgm:cxn modelId="{BEACE1FA-CE3C-4BD7-BBF7-B3DD1AB76C5F}" type="presOf" srcId="{72015AEC-A3B4-4574-8D40-D04C22DC0DC5}" destId="{BE0BCCD5-A52B-4B5A-82DB-EFBCE965020A}" srcOrd="0" destOrd="0" presId="urn:microsoft.com/office/officeart/2005/8/layout/matrix3"/>
    <dgm:cxn modelId="{A129BB1A-94EF-47C9-AC17-93417E90FEC2}" type="presParOf" srcId="{4C8B8A92-45BB-4D92-B67A-5A430B8D250B}" destId="{54D76050-BF3D-45FE-BD3C-8D4FD798FC80}" srcOrd="0" destOrd="0" presId="urn:microsoft.com/office/officeart/2005/8/layout/matrix3"/>
    <dgm:cxn modelId="{BC2DC46B-75DE-46FD-BE4E-347B3F7C08FF}" type="presParOf" srcId="{4C8B8A92-45BB-4D92-B67A-5A430B8D250B}" destId="{BC641A31-8DA8-4896-8EAF-63832A476E28}" srcOrd="1" destOrd="0" presId="urn:microsoft.com/office/officeart/2005/8/layout/matrix3"/>
    <dgm:cxn modelId="{6C4E33B4-A55F-43A6-A11A-666241E93218}" type="presParOf" srcId="{4C8B8A92-45BB-4D92-B67A-5A430B8D250B}" destId="{593E2028-E769-44BC-BA98-BE1713C23BA8}" srcOrd="2" destOrd="0" presId="urn:microsoft.com/office/officeart/2005/8/layout/matrix3"/>
    <dgm:cxn modelId="{B32D87AA-3520-4D87-8F0E-689FE2289996}" type="presParOf" srcId="{4C8B8A92-45BB-4D92-B67A-5A430B8D250B}" destId="{77893978-8EB2-4E37-B444-130041FD6C2E}" srcOrd="3" destOrd="0" presId="urn:microsoft.com/office/officeart/2005/8/layout/matrix3"/>
    <dgm:cxn modelId="{D84A07B8-C56A-4BF8-9447-7E1B87A89C4E}" type="presParOf" srcId="{4C8B8A92-45BB-4D92-B67A-5A430B8D250B}" destId="{BE0BCCD5-A52B-4B5A-82DB-EFBCE965020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C5163C-26FF-4A0B-B74D-22AF0AE0D77B}" type="doc">
      <dgm:prSet loTypeId="urn:microsoft.com/office/officeart/2005/8/layout/lProcess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8F9F0883-943D-42C5-A4E6-02A1ED56C7C2}">
      <dgm:prSet phldrT="[Texte]"/>
      <dgm:spPr/>
      <dgm:t>
        <a:bodyPr/>
        <a:lstStyle/>
        <a:p>
          <a:r>
            <a:rPr lang="fr-FR" dirty="0"/>
            <a:t>Débit </a:t>
          </a:r>
        </a:p>
      </dgm:t>
    </dgm:pt>
    <dgm:pt modelId="{1D08E0A4-45F5-49DC-BD97-DF8A525A281E}" type="parTrans" cxnId="{70794169-D5A6-47A2-9EA5-8082E1BED517}">
      <dgm:prSet/>
      <dgm:spPr/>
      <dgm:t>
        <a:bodyPr/>
        <a:lstStyle/>
        <a:p>
          <a:endParaRPr lang="fr-FR"/>
        </a:p>
      </dgm:t>
    </dgm:pt>
    <dgm:pt modelId="{CD786C00-B80A-4419-93C5-39BE2DC0BE1B}" type="sibTrans" cxnId="{70794169-D5A6-47A2-9EA5-8082E1BED517}">
      <dgm:prSet/>
      <dgm:spPr/>
      <dgm:t>
        <a:bodyPr/>
        <a:lstStyle/>
        <a:p>
          <a:endParaRPr lang="fr-FR"/>
        </a:p>
      </dgm:t>
    </dgm:pt>
    <dgm:pt modelId="{3ECF329D-64F0-4EDA-9D59-65AFF311369F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Un bon débit n’est pas une simple moyenne de mots. </a:t>
          </a:r>
        </a:p>
      </dgm:t>
    </dgm:pt>
    <dgm:pt modelId="{4DACDFF3-CBF6-4692-8CEF-28D9A99C72C8}" type="parTrans" cxnId="{975D0092-9E94-4755-B7D7-CA4DCA7F2D26}">
      <dgm:prSet/>
      <dgm:spPr/>
      <dgm:t>
        <a:bodyPr/>
        <a:lstStyle/>
        <a:p>
          <a:endParaRPr lang="fr-FR"/>
        </a:p>
      </dgm:t>
    </dgm:pt>
    <dgm:pt modelId="{E9B5C4FB-AB96-4E33-AC44-CA59F008C6C1}" type="sibTrans" cxnId="{975D0092-9E94-4755-B7D7-CA4DCA7F2D26}">
      <dgm:prSet/>
      <dgm:spPr/>
      <dgm:t>
        <a:bodyPr/>
        <a:lstStyle/>
        <a:p>
          <a:endParaRPr lang="fr-FR"/>
        </a:p>
      </dgm:t>
    </dgm:pt>
    <dgm:pt modelId="{090A3792-A40C-45CB-8E1E-5931A5127416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Un débit doit être maîtrisé en lui donnant des rythme variées. </a:t>
          </a:r>
        </a:p>
      </dgm:t>
    </dgm:pt>
    <dgm:pt modelId="{885C325F-315C-44EE-B3E1-0276BA093145}" type="parTrans" cxnId="{0B2C1A44-70BF-4C09-B179-8092C7B5880B}">
      <dgm:prSet/>
      <dgm:spPr/>
      <dgm:t>
        <a:bodyPr/>
        <a:lstStyle/>
        <a:p>
          <a:endParaRPr lang="fr-FR"/>
        </a:p>
      </dgm:t>
    </dgm:pt>
    <dgm:pt modelId="{C0E5B0B6-285B-4ADE-B30F-26E28C1051EF}" type="sibTrans" cxnId="{0B2C1A44-70BF-4C09-B179-8092C7B5880B}">
      <dgm:prSet/>
      <dgm:spPr/>
      <dgm:t>
        <a:bodyPr/>
        <a:lstStyle/>
        <a:p>
          <a:endParaRPr lang="fr-FR"/>
        </a:p>
      </dgm:t>
    </dgm:pt>
    <dgm:pt modelId="{AB44056E-8BEF-4709-AB39-14363D232565}">
      <dgm:prSet phldrT="[Texte]"/>
      <dgm:spPr/>
      <dgm:t>
        <a:bodyPr/>
        <a:lstStyle/>
        <a:p>
          <a:r>
            <a:rPr lang="fr-FR" dirty="0"/>
            <a:t>Rythme </a:t>
          </a:r>
        </a:p>
      </dgm:t>
    </dgm:pt>
    <dgm:pt modelId="{398993FC-FB01-4DBF-9D05-B7E1D0C51CC4}" type="parTrans" cxnId="{57EBE2F6-34DC-487E-9E6E-19DC41F44E31}">
      <dgm:prSet/>
      <dgm:spPr/>
      <dgm:t>
        <a:bodyPr/>
        <a:lstStyle/>
        <a:p>
          <a:endParaRPr lang="fr-FR"/>
        </a:p>
      </dgm:t>
    </dgm:pt>
    <dgm:pt modelId="{21C81C09-46D3-4AD9-A120-BE06CAEDB19F}" type="sibTrans" cxnId="{57EBE2F6-34DC-487E-9E6E-19DC41F44E31}">
      <dgm:prSet/>
      <dgm:spPr/>
      <dgm:t>
        <a:bodyPr/>
        <a:lstStyle/>
        <a:p>
          <a:endParaRPr lang="fr-FR"/>
        </a:p>
      </dgm:t>
    </dgm:pt>
    <dgm:pt modelId="{07084DB6-3C95-424C-A0F3-B28168A2C0CD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La variation du rythme permet d’accrocher l’auditoire.  </a:t>
          </a:r>
        </a:p>
      </dgm:t>
    </dgm:pt>
    <dgm:pt modelId="{EA97E480-0095-4496-A66F-3CC8BABF7029}" type="parTrans" cxnId="{AA451B4A-B758-41C5-8546-6291B85A89D0}">
      <dgm:prSet/>
      <dgm:spPr/>
      <dgm:t>
        <a:bodyPr/>
        <a:lstStyle/>
        <a:p>
          <a:endParaRPr lang="fr-FR"/>
        </a:p>
      </dgm:t>
    </dgm:pt>
    <dgm:pt modelId="{BD89AA90-B79D-4B54-8A94-BFDC7E1712B9}" type="sibTrans" cxnId="{AA451B4A-B758-41C5-8546-6291B85A89D0}">
      <dgm:prSet/>
      <dgm:spPr/>
      <dgm:t>
        <a:bodyPr/>
        <a:lstStyle/>
        <a:p>
          <a:endParaRPr lang="fr-FR"/>
        </a:p>
      </dgm:t>
    </dgm:pt>
    <dgm:pt modelId="{F21B36CC-82F8-41C0-AABD-846CC894B99A}">
      <dgm:prSet phldrT="[Texte]"/>
      <dgm:spPr/>
      <dgm:t>
        <a:bodyPr/>
        <a:lstStyle/>
        <a:p>
          <a:r>
            <a:rPr lang="fr-FR"/>
            <a:t>Ton </a:t>
          </a:r>
        </a:p>
      </dgm:t>
    </dgm:pt>
    <dgm:pt modelId="{3D2DC234-0DE3-4339-887A-C2F2BBB24451}" type="parTrans" cxnId="{4FAD45D5-9DA4-4264-A417-AA5CE8CFA364}">
      <dgm:prSet/>
      <dgm:spPr/>
      <dgm:t>
        <a:bodyPr/>
        <a:lstStyle/>
        <a:p>
          <a:endParaRPr lang="fr-FR"/>
        </a:p>
      </dgm:t>
    </dgm:pt>
    <dgm:pt modelId="{F7E0B741-D354-4954-B916-31F8609BED7D}" type="sibTrans" cxnId="{4FAD45D5-9DA4-4264-A417-AA5CE8CFA364}">
      <dgm:prSet/>
      <dgm:spPr/>
      <dgm:t>
        <a:bodyPr/>
        <a:lstStyle/>
        <a:p>
          <a:endParaRPr lang="fr-FR"/>
        </a:p>
      </dgm:t>
    </dgm:pt>
    <dgm:pt modelId="{FE5C4CF9-ABD2-44FC-9A2F-3C951C2A8F58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Le ton varie pour donner un accent interprétatif au discours. </a:t>
          </a:r>
        </a:p>
      </dgm:t>
    </dgm:pt>
    <dgm:pt modelId="{9CFAC44B-6504-4083-857F-5618B451FB8A}" type="parTrans" cxnId="{20ABA377-0CBB-4657-B3B5-68D9589840D3}">
      <dgm:prSet/>
      <dgm:spPr/>
      <dgm:t>
        <a:bodyPr/>
        <a:lstStyle/>
        <a:p>
          <a:endParaRPr lang="fr-FR"/>
        </a:p>
      </dgm:t>
    </dgm:pt>
    <dgm:pt modelId="{69E0507C-9CC5-40AD-8529-1E6CF621B20E}" type="sibTrans" cxnId="{20ABA377-0CBB-4657-B3B5-68D9589840D3}">
      <dgm:prSet/>
      <dgm:spPr/>
      <dgm:t>
        <a:bodyPr/>
        <a:lstStyle/>
        <a:p>
          <a:endParaRPr lang="fr-FR"/>
        </a:p>
      </dgm:t>
    </dgm:pt>
    <dgm:pt modelId="{F93135B1-FC88-4B73-97B9-7AD2896F1C9A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Un ton conclusif, interrogatif, exclamatif etc. </a:t>
          </a:r>
        </a:p>
      </dgm:t>
    </dgm:pt>
    <dgm:pt modelId="{6B4A4157-FAB6-4250-9B5A-7DAB6DF59139}" type="parTrans" cxnId="{7E5B141A-6F82-407E-9DF9-1F5520B2715B}">
      <dgm:prSet/>
      <dgm:spPr/>
      <dgm:t>
        <a:bodyPr/>
        <a:lstStyle/>
        <a:p>
          <a:endParaRPr lang="fr-FR"/>
        </a:p>
      </dgm:t>
    </dgm:pt>
    <dgm:pt modelId="{E37DACA2-6A61-4C09-A00A-BFD08CACD500}" type="sibTrans" cxnId="{7E5B141A-6F82-407E-9DF9-1F5520B2715B}">
      <dgm:prSet/>
      <dgm:spPr/>
      <dgm:t>
        <a:bodyPr/>
        <a:lstStyle/>
        <a:p>
          <a:endParaRPr lang="fr-FR"/>
        </a:p>
      </dgm:t>
    </dgm:pt>
    <dgm:pt modelId="{5CF0B5E8-7C1E-496B-B56D-BF7FAC43DADC}" type="pres">
      <dgm:prSet presAssocID="{86C5163C-26FF-4A0B-B74D-22AF0AE0D77B}" presName="theList" presStyleCnt="0">
        <dgm:presLayoutVars>
          <dgm:dir/>
          <dgm:animLvl val="lvl"/>
          <dgm:resizeHandles val="exact"/>
        </dgm:presLayoutVars>
      </dgm:prSet>
      <dgm:spPr/>
    </dgm:pt>
    <dgm:pt modelId="{F1DF0C16-C29F-49D6-B437-B3AAA9A285F6}" type="pres">
      <dgm:prSet presAssocID="{8F9F0883-943D-42C5-A4E6-02A1ED56C7C2}" presName="compNode" presStyleCnt="0"/>
      <dgm:spPr/>
    </dgm:pt>
    <dgm:pt modelId="{246FD4F0-96EB-4BE6-883D-AA6C3F7AEAC6}" type="pres">
      <dgm:prSet presAssocID="{8F9F0883-943D-42C5-A4E6-02A1ED56C7C2}" presName="aNode" presStyleLbl="bgShp" presStyleIdx="0" presStyleCnt="3"/>
      <dgm:spPr/>
    </dgm:pt>
    <dgm:pt modelId="{7A680142-B942-4313-8DB6-049A0E1C0AFC}" type="pres">
      <dgm:prSet presAssocID="{8F9F0883-943D-42C5-A4E6-02A1ED56C7C2}" presName="textNode" presStyleLbl="bgShp" presStyleIdx="0" presStyleCnt="3"/>
      <dgm:spPr/>
    </dgm:pt>
    <dgm:pt modelId="{35DA72C3-0057-4A2F-9BDC-38782B7C3336}" type="pres">
      <dgm:prSet presAssocID="{8F9F0883-943D-42C5-A4E6-02A1ED56C7C2}" presName="compChildNode" presStyleCnt="0"/>
      <dgm:spPr/>
    </dgm:pt>
    <dgm:pt modelId="{A32913F6-B937-4C05-996E-3CB8ED8EC2DE}" type="pres">
      <dgm:prSet presAssocID="{8F9F0883-943D-42C5-A4E6-02A1ED56C7C2}" presName="theInnerList" presStyleCnt="0"/>
      <dgm:spPr/>
    </dgm:pt>
    <dgm:pt modelId="{0D1E359A-4637-46AD-94AD-DF6B727B16D4}" type="pres">
      <dgm:prSet presAssocID="{3ECF329D-64F0-4EDA-9D59-65AFF311369F}" presName="childNode" presStyleLbl="node1" presStyleIdx="0" presStyleCnt="5">
        <dgm:presLayoutVars>
          <dgm:bulletEnabled val="1"/>
        </dgm:presLayoutVars>
      </dgm:prSet>
      <dgm:spPr/>
    </dgm:pt>
    <dgm:pt modelId="{9F2BE57C-51CD-4031-967E-E0D9B5FC1EBF}" type="pres">
      <dgm:prSet presAssocID="{3ECF329D-64F0-4EDA-9D59-65AFF311369F}" presName="aSpace2" presStyleCnt="0"/>
      <dgm:spPr/>
    </dgm:pt>
    <dgm:pt modelId="{48EE39CC-705E-435E-911D-2F3889BEDA16}" type="pres">
      <dgm:prSet presAssocID="{090A3792-A40C-45CB-8E1E-5931A5127416}" presName="childNode" presStyleLbl="node1" presStyleIdx="1" presStyleCnt="5">
        <dgm:presLayoutVars>
          <dgm:bulletEnabled val="1"/>
        </dgm:presLayoutVars>
      </dgm:prSet>
      <dgm:spPr/>
    </dgm:pt>
    <dgm:pt modelId="{66B46263-6D0A-4CBC-800B-C18FC8F0DD31}" type="pres">
      <dgm:prSet presAssocID="{8F9F0883-943D-42C5-A4E6-02A1ED56C7C2}" presName="aSpace" presStyleCnt="0"/>
      <dgm:spPr/>
    </dgm:pt>
    <dgm:pt modelId="{4497437D-4B61-4A91-BA77-6BBE4D8F2C8F}" type="pres">
      <dgm:prSet presAssocID="{AB44056E-8BEF-4709-AB39-14363D232565}" presName="compNode" presStyleCnt="0"/>
      <dgm:spPr/>
    </dgm:pt>
    <dgm:pt modelId="{B8249970-F5CA-49BC-8284-4DCF9B221810}" type="pres">
      <dgm:prSet presAssocID="{AB44056E-8BEF-4709-AB39-14363D232565}" presName="aNode" presStyleLbl="bgShp" presStyleIdx="1" presStyleCnt="3"/>
      <dgm:spPr/>
    </dgm:pt>
    <dgm:pt modelId="{09FC81EE-0D38-4360-B430-D8DB73ACE9A8}" type="pres">
      <dgm:prSet presAssocID="{AB44056E-8BEF-4709-AB39-14363D232565}" presName="textNode" presStyleLbl="bgShp" presStyleIdx="1" presStyleCnt="3"/>
      <dgm:spPr/>
    </dgm:pt>
    <dgm:pt modelId="{E89531B9-B527-4C64-A17A-677B3B387191}" type="pres">
      <dgm:prSet presAssocID="{AB44056E-8BEF-4709-AB39-14363D232565}" presName="compChildNode" presStyleCnt="0"/>
      <dgm:spPr/>
    </dgm:pt>
    <dgm:pt modelId="{8A9DFD91-9EF1-4E80-A57F-A51F17D56783}" type="pres">
      <dgm:prSet presAssocID="{AB44056E-8BEF-4709-AB39-14363D232565}" presName="theInnerList" presStyleCnt="0"/>
      <dgm:spPr/>
    </dgm:pt>
    <dgm:pt modelId="{51D457CB-9BD9-4D24-B829-E35A7C362E65}" type="pres">
      <dgm:prSet presAssocID="{07084DB6-3C95-424C-A0F3-B28168A2C0CD}" presName="childNode" presStyleLbl="node1" presStyleIdx="2" presStyleCnt="5">
        <dgm:presLayoutVars>
          <dgm:bulletEnabled val="1"/>
        </dgm:presLayoutVars>
      </dgm:prSet>
      <dgm:spPr/>
    </dgm:pt>
    <dgm:pt modelId="{9BE4C590-DB75-47BD-8CD6-F61A84033CF8}" type="pres">
      <dgm:prSet presAssocID="{AB44056E-8BEF-4709-AB39-14363D232565}" presName="aSpace" presStyleCnt="0"/>
      <dgm:spPr/>
    </dgm:pt>
    <dgm:pt modelId="{0E8E2528-0366-41DC-904E-6B73C539A656}" type="pres">
      <dgm:prSet presAssocID="{F21B36CC-82F8-41C0-AABD-846CC894B99A}" presName="compNode" presStyleCnt="0"/>
      <dgm:spPr/>
    </dgm:pt>
    <dgm:pt modelId="{8D2C8376-BF45-482D-B2E0-873B0E92AD91}" type="pres">
      <dgm:prSet presAssocID="{F21B36CC-82F8-41C0-AABD-846CC894B99A}" presName="aNode" presStyleLbl="bgShp" presStyleIdx="2" presStyleCnt="3"/>
      <dgm:spPr/>
    </dgm:pt>
    <dgm:pt modelId="{73EAE6E7-DA77-4E46-930B-003786E87023}" type="pres">
      <dgm:prSet presAssocID="{F21B36CC-82F8-41C0-AABD-846CC894B99A}" presName="textNode" presStyleLbl="bgShp" presStyleIdx="2" presStyleCnt="3"/>
      <dgm:spPr/>
    </dgm:pt>
    <dgm:pt modelId="{086054FF-8E8E-49E8-A292-32D661A0570E}" type="pres">
      <dgm:prSet presAssocID="{F21B36CC-82F8-41C0-AABD-846CC894B99A}" presName="compChildNode" presStyleCnt="0"/>
      <dgm:spPr/>
    </dgm:pt>
    <dgm:pt modelId="{8A307280-F673-4940-B274-B777364061D1}" type="pres">
      <dgm:prSet presAssocID="{F21B36CC-82F8-41C0-AABD-846CC894B99A}" presName="theInnerList" presStyleCnt="0"/>
      <dgm:spPr/>
    </dgm:pt>
    <dgm:pt modelId="{FF41D2E8-2765-4FCC-9C6B-BC19B3490CD0}" type="pres">
      <dgm:prSet presAssocID="{FE5C4CF9-ABD2-44FC-9A2F-3C951C2A8F58}" presName="childNode" presStyleLbl="node1" presStyleIdx="3" presStyleCnt="5">
        <dgm:presLayoutVars>
          <dgm:bulletEnabled val="1"/>
        </dgm:presLayoutVars>
      </dgm:prSet>
      <dgm:spPr/>
    </dgm:pt>
    <dgm:pt modelId="{F9A4A5B8-D940-4DA6-B4C1-49BC2C4D9199}" type="pres">
      <dgm:prSet presAssocID="{FE5C4CF9-ABD2-44FC-9A2F-3C951C2A8F58}" presName="aSpace2" presStyleCnt="0"/>
      <dgm:spPr/>
    </dgm:pt>
    <dgm:pt modelId="{27C5CABE-5859-4C17-89AA-8C4E8FA27C89}" type="pres">
      <dgm:prSet presAssocID="{F93135B1-FC88-4B73-97B9-7AD2896F1C9A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D89B7002-66AB-4837-BD04-DEB6988274D2}" type="presOf" srcId="{AB44056E-8BEF-4709-AB39-14363D232565}" destId="{B8249970-F5CA-49BC-8284-4DCF9B221810}" srcOrd="0" destOrd="0" presId="urn:microsoft.com/office/officeart/2005/8/layout/lProcess2"/>
    <dgm:cxn modelId="{7E5B141A-6F82-407E-9DF9-1F5520B2715B}" srcId="{F21B36CC-82F8-41C0-AABD-846CC894B99A}" destId="{F93135B1-FC88-4B73-97B9-7AD2896F1C9A}" srcOrd="1" destOrd="0" parTransId="{6B4A4157-FAB6-4250-9B5A-7DAB6DF59139}" sibTransId="{E37DACA2-6A61-4C09-A00A-BFD08CACD500}"/>
    <dgm:cxn modelId="{4B034D25-93A6-4E1C-ADFD-B81ACBAF9217}" type="presOf" srcId="{8F9F0883-943D-42C5-A4E6-02A1ED56C7C2}" destId="{246FD4F0-96EB-4BE6-883D-AA6C3F7AEAC6}" srcOrd="0" destOrd="0" presId="urn:microsoft.com/office/officeart/2005/8/layout/lProcess2"/>
    <dgm:cxn modelId="{37EC5434-055F-46D3-8AE9-D6A35FAE5546}" type="presOf" srcId="{F21B36CC-82F8-41C0-AABD-846CC894B99A}" destId="{73EAE6E7-DA77-4E46-930B-003786E87023}" srcOrd="1" destOrd="0" presId="urn:microsoft.com/office/officeart/2005/8/layout/lProcess2"/>
    <dgm:cxn modelId="{6B09C75D-F7FA-48F1-92C5-9B468D71F380}" type="presOf" srcId="{86C5163C-26FF-4A0B-B74D-22AF0AE0D77B}" destId="{5CF0B5E8-7C1E-496B-B56D-BF7FAC43DADC}" srcOrd="0" destOrd="0" presId="urn:microsoft.com/office/officeart/2005/8/layout/lProcess2"/>
    <dgm:cxn modelId="{20E67A60-0FBD-4C69-961F-BFF8874C4C7D}" type="presOf" srcId="{090A3792-A40C-45CB-8E1E-5931A5127416}" destId="{48EE39CC-705E-435E-911D-2F3889BEDA16}" srcOrd="0" destOrd="0" presId="urn:microsoft.com/office/officeart/2005/8/layout/lProcess2"/>
    <dgm:cxn modelId="{0B2C1A44-70BF-4C09-B179-8092C7B5880B}" srcId="{8F9F0883-943D-42C5-A4E6-02A1ED56C7C2}" destId="{090A3792-A40C-45CB-8E1E-5931A5127416}" srcOrd="1" destOrd="0" parTransId="{885C325F-315C-44EE-B3E1-0276BA093145}" sibTransId="{C0E5B0B6-285B-4ADE-B30F-26E28C1051EF}"/>
    <dgm:cxn modelId="{70794169-D5A6-47A2-9EA5-8082E1BED517}" srcId="{86C5163C-26FF-4A0B-B74D-22AF0AE0D77B}" destId="{8F9F0883-943D-42C5-A4E6-02A1ED56C7C2}" srcOrd="0" destOrd="0" parTransId="{1D08E0A4-45F5-49DC-BD97-DF8A525A281E}" sibTransId="{CD786C00-B80A-4419-93C5-39BE2DC0BE1B}"/>
    <dgm:cxn modelId="{AA451B4A-B758-41C5-8546-6291B85A89D0}" srcId="{AB44056E-8BEF-4709-AB39-14363D232565}" destId="{07084DB6-3C95-424C-A0F3-B28168A2C0CD}" srcOrd="0" destOrd="0" parTransId="{EA97E480-0095-4496-A66F-3CC8BABF7029}" sibTransId="{BD89AA90-B79D-4B54-8A94-BFDC7E1712B9}"/>
    <dgm:cxn modelId="{75310273-F5E7-4777-A16C-65B89612A67A}" type="presOf" srcId="{FE5C4CF9-ABD2-44FC-9A2F-3C951C2A8F58}" destId="{FF41D2E8-2765-4FCC-9C6B-BC19B3490CD0}" srcOrd="0" destOrd="0" presId="urn:microsoft.com/office/officeart/2005/8/layout/lProcess2"/>
    <dgm:cxn modelId="{20ABA377-0CBB-4657-B3B5-68D9589840D3}" srcId="{F21B36CC-82F8-41C0-AABD-846CC894B99A}" destId="{FE5C4CF9-ABD2-44FC-9A2F-3C951C2A8F58}" srcOrd="0" destOrd="0" parTransId="{9CFAC44B-6504-4083-857F-5618B451FB8A}" sibTransId="{69E0507C-9CC5-40AD-8529-1E6CF621B20E}"/>
    <dgm:cxn modelId="{1309507C-5A84-4B92-B0ED-DBB1CD4F5CC2}" type="presOf" srcId="{F93135B1-FC88-4B73-97B9-7AD2896F1C9A}" destId="{27C5CABE-5859-4C17-89AA-8C4E8FA27C89}" srcOrd="0" destOrd="0" presId="urn:microsoft.com/office/officeart/2005/8/layout/lProcess2"/>
    <dgm:cxn modelId="{1A94408F-9ACB-4E04-9042-0756E82E9468}" type="presOf" srcId="{AB44056E-8BEF-4709-AB39-14363D232565}" destId="{09FC81EE-0D38-4360-B430-D8DB73ACE9A8}" srcOrd="1" destOrd="0" presId="urn:microsoft.com/office/officeart/2005/8/layout/lProcess2"/>
    <dgm:cxn modelId="{975D0092-9E94-4755-B7D7-CA4DCA7F2D26}" srcId="{8F9F0883-943D-42C5-A4E6-02A1ED56C7C2}" destId="{3ECF329D-64F0-4EDA-9D59-65AFF311369F}" srcOrd="0" destOrd="0" parTransId="{4DACDFF3-CBF6-4692-8CEF-28D9A99C72C8}" sibTransId="{E9B5C4FB-AB96-4E33-AC44-CA59F008C6C1}"/>
    <dgm:cxn modelId="{CE4CB398-88D2-4B40-A1BB-9F5D67BE8B27}" type="presOf" srcId="{F21B36CC-82F8-41C0-AABD-846CC894B99A}" destId="{8D2C8376-BF45-482D-B2E0-873B0E92AD91}" srcOrd="0" destOrd="0" presId="urn:microsoft.com/office/officeart/2005/8/layout/lProcess2"/>
    <dgm:cxn modelId="{DA25E2B7-2079-4179-BDDF-8C0B9F1863CA}" type="presOf" srcId="{8F9F0883-943D-42C5-A4E6-02A1ED56C7C2}" destId="{7A680142-B942-4313-8DB6-049A0E1C0AFC}" srcOrd="1" destOrd="0" presId="urn:microsoft.com/office/officeart/2005/8/layout/lProcess2"/>
    <dgm:cxn modelId="{4FAD45D5-9DA4-4264-A417-AA5CE8CFA364}" srcId="{86C5163C-26FF-4A0B-B74D-22AF0AE0D77B}" destId="{F21B36CC-82F8-41C0-AABD-846CC894B99A}" srcOrd="2" destOrd="0" parTransId="{3D2DC234-0DE3-4339-887A-C2F2BBB24451}" sibTransId="{F7E0B741-D354-4954-B916-31F8609BED7D}"/>
    <dgm:cxn modelId="{67B204EE-1C68-4A32-8209-2ADDE2E380D4}" type="presOf" srcId="{3ECF329D-64F0-4EDA-9D59-65AFF311369F}" destId="{0D1E359A-4637-46AD-94AD-DF6B727B16D4}" srcOrd="0" destOrd="0" presId="urn:microsoft.com/office/officeart/2005/8/layout/lProcess2"/>
    <dgm:cxn modelId="{052CB5F5-1BD9-405C-B007-9AB7340E5CD1}" type="presOf" srcId="{07084DB6-3C95-424C-A0F3-B28168A2C0CD}" destId="{51D457CB-9BD9-4D24-B829-E35A7C362E65}" srcOrd="0" destOrd="0" presId="urn:microsoft.com/office/officeart/2005/8/layout/lProcess2"/>
    <dgm:cxn modelId="{57EBE2F6-34DC-487E-9E6E-19DC41F44E31}" srcId="{86C5163C-26FF-4A0B-B74D-22AF0AE0D77B}" destId="{AB44056E-8BEF-4709-AB39-14363D232565}" srcOrd="1" destOrd="0" parTransId="{398993FC-FB01-4DBF-9D05-B7E1D0C51CC4}" sibTransId="{21C81C09-46D3-4AD9-A120-BE06CAEDB19F}"/>
    <dgm:cxn modelId="{3DFAA569-5D3A-479D-B6A6-6527FDEFF390}" type="presParOf" srcId="{5CF0B5E8-7C1E-496B-B56D-BF7FAC43DADC}" destId="{F1DF0C16-C29F-49D6-B437-B3AAA9A285F6}" srcOrd="0" destOrd="0" presId="urn:microsoft.com/office/officeart/2005/8/layout/lProcess2"/>
    <dgm:cxn modelId="{5F003739-5D39-49A9-B425-72191BEA15D8}" type="presParOf" srcId="{F1DF0C16-C29F-49D6-B437-B3AAA9A285F6}" destId="{246FD4F0-96EB-4BE6-883D-AA6C3F7AEAC6}" srcOrd="0" destOrd="0" presId="urn:microsoft.com/office/officeart/2005/8/layout/lProcess2"/>
    <dgm:cxn modelId="{689FFF0E-C9BB-4437-BAD2-75F4AE596D52}" type="presParOf" srcId="{F1DF0C16-C29F-49D6-B437-B3AAA9A285F6}" destId="{7A680142-B942-4313-8DB6-049A0E1C0AFC}" srcOrd="1" destOrd="0" presId="urn:microsoft.com/office/officeart/2005/8/layout/lProcess2"/>
    <dgm:cxn modelId="{E28ECF9E-05E9-40BA-8803-3B6C4D1B4A7F}" type="presParOf" srcId="{F1DF0C16-C29F-49D6-B437-B3AAA9A285F6}" destId="{35DA72C3-0057-4A2F-9BDC-38782B7C3336}" srcOrd="2" destOrd="0" presId="urn:microsoft.com/office/officeart/2005/8/layout/lProcess2"/>
    <dgm:cxn modelId="{C065432B-0DE9-4E7A-843D-A50ADF0E450B}" type="presParOf" srcId="{35DA72C3-0057-4A2F-9BDC-38782B7C3336}" destId="{A32913F6-B937-4C05-996E-3CB8ED8EC2DE}" srcOrd="0" destOrd="0" presId="urn:microsoft.com/office/officeart/2005/8/layout/lProcess2"/>
    <dgm:cxn modelId="{04FB3511-0010-4B28-BA48-5F55C148EB9F}" type="presParOf" srcId="{A32913F6-B937-4C05-996E-3CB8ED8EC2DE}" destId="{0D1E359A-4637-46AD-94AD-DF6B727B16D4}" srcOrd="0" destOrd="0" presId="urn:microsoft.com/office/officeart/2005/8/layout/lProcess2"/>
    <dgm:cxn modelId="{42CE57D1-ABFD-4643-9372-C00BF2A0E34F}" type="presParOf" srcId="{A32913F6-B937-4C05-996E-3CB8ED8EC2DE}" destId="{9F2BE57C-51CD-4031-967E-E0D9B5FC1EBF}" srcOrd="1" destOrd="0" presId="urn:microsoft.com/office/officeart/2005/8/layout/lProcess2"/>
    <dgm:cxn modelId="{E0E85516-BE2A-4296-9B14-4988C65D96A3}" type="presParOf" srcId="{A32913F6-B937-4C05-996E-3CB8ED8EC2DE}" destId="{48EE39CC-705E-435E-911D-2F3889BEDA16}" srcOrd="2" destOrd="0" presId="urn:microsoft.com/office/officeart/2005/8/layout/lProcess2"/>
    <dgm:cxn modelId="{72D76A81-560E-4565-A8A1-90403DC7057D}" type="presParOf" srcId="{5CF0B5E8-7C1E-496B-B56D-BF7FAC43DADC}" destId="{66B46263-6D0A-4CBC-800B-C18FC8F0DD31}" srcOrd="1" destOrd="0" presId="urn:microsoft.com/office/officeart/2005/8/layout/lProcess2"/>
    <dgm:cxn modelId="{8E01E2BD-7293-424E-8C4E-942970FCDD1F}" type="presParOf" srcId="{5CF0B5E8-7C1E-496B-B56D-BF7FAC43DADC}" destId="{4497437D-4B61-4A91-BA77-6BBE4D8F2C8F}" srcOrd="2" destOrd="0" presId="urn:microsoft.com/office/officeart/2005/8/layout/lProcess2"/>
    <dgm:cxn modelId="{6FE75EE2-A7ED-494E-9C9A-F8272268FB67}" type="presParOf" srcId="{4497437D-4B61-4A91-BA77-6BBE4D8F2C8F}" destId="{B8249970-F5CA-49BC-8284-4DCF9B221810}" srcOrd="0" destOrd="0" presId="urn:microsoft.com/office/officeart/2005/8/layout/lProcess2"/>
    <dgm:cxn modelId="{2A62B425-F030-4BD6-A164-7AD9120BC73F}" type="presParOf" srcId="{4497437D-4B61-4A91-BA77-6BBE4D8F2C8F}" destId="{09FC81EE-0D38-4360-B430-D8DB73ACE9A8}" srcOrd="1" destOrd="0" presId="urn:microsoft.com/office/officeart/2005/8/layout/lProcess2"/>
    <dgm:cxn modelId="{8AA3F789-9D97-4873-9C91-79AFD60E2BCA}" type="presParOf" srcId="{4497437D-4B61-4A91-BA77-6BBE4D8F2C8F}" destId="{E89531B9-B527-4C64-A17A-677B3B387191}" srcOrd="2" destOrd="0" presId="urn:microsoft.com/office/officeart/2005/8/layout/lProcess2"/>
    <dgm:cxn modelId="{85AC84AC-6B80-4662-AC1E-7B9548CB4910}" type="presParOf" srcId="{E89531B9-B527-4C64-A17A-677B3B387191}" destId="{8A9DFD91-9EF1-4E80-A57F-A51F17D56783}" srcOrd="0" destOrd="0" presId="urn:microsoft.com/office/officeart/2005/8/layout/lProcess2"/>
    <dgm:cxn modelId="{F5CAF0BA-C628-45D4-9F1D-947A46308CB7}" type="presParOf" srcId="{8A9DFD91-9EF1-4E80-A57F-A51F17D56783}" destId="{51D457CB-9BD9-4D24-B829-E35A7C362E65}" srcOrd="0" destOrd="0" presId="urn:microsoft.com/office/officeart/2005/8/layout/lProcess2"/>
    <dgm:cxn modelId="{FC1916FC-5654-465A-894E-CFBA6F8F7D14}" type="presParOf" srcId="{5CF0B5E8-7C1E-496B-B56D-BF7FAC43DADC}" destId="{9BE4C590-DB75-47BD-8CD6-F61A84033CF8}" srcOrd="3" destOrd="0" presId="urn:microsoft.com/office/officeart/2005/8/layout/lProcess2"/>
    <dgm:cxn modelId="{2EEA37BC-5A41-4AD5-880B-0CFB2239AFB4}" type="presParOf" srcId="{5CF0B5E8-7C1E-496B-B56D-BF7FAC43DADC}" destId="{0E8E2528-0366-41DC-904E-6B73C539A656}" srcOrd="4" destOrd="0" presId="urn:microsoft.com/office/officeart/2005/8/layout/lProcess2"/>
    <dgm:cxn modelId="{DFE866C6-2587-470C-A929-9CFFE8743C23}" type="presParOf" srcId="{0E8E2528-0366-41DC-904E-6B73C539A656}" destId="{8D2C8376-BF45-482D-B2E0-873B0E92AD91}" srcOrd="0" destOrd="0" presId="urn:microsoft.com/office/officeart/2005/8/layout/lProcess2"/>
    <dgm:cxn modelId="{CD7354E6-0B40-4332-83C2-AFE7D77626F8}" type="presParOf" srcId="{0E8E2528-0366-41DC-904E-6B73C539A656}" destId="{73EAE6E7-DA77-4E46-930B-003786E87023}" srcOrd="1" destOrd="0" presId="urn:microsoft.com/office/officeart/2005/8/layout/lProcess2"/>
    <dgm:cxn modelId="{308A8661-6DDB-4D47-8627-70EEBBA74B67}" type="presParOf" srcId="{0E8E2528-0366-41DC-904E-6B73C539A656}" destId="{086054FF-8E8E-49E8-A292-32D661A0570E}" srcOrd="2" destOrd="0" presId="urn:microsoft.com/office/officeart/2005/8/layout/lProcess2"/>
    <dgm:cxn modelId="{0DBA982C-C60F-469F-B612-0A42EE3F3094}" type="presParOf" srcId="{086054FF-8E8E-49E8-A292-32D661A0570E}" destId="{8A307280-F673-4940-B274-B777364061D1}" srcOrd="0" destOrd="0" presId="urn:microsoft.com/office/officeart/2005/8/layout/lProcess2"/>
    <dgm:cxn modelId="{A9CA6BB1-2CCD-4AB3-A879-16B64AAA327B}" type="presParOf" srcId="{8A307280-F673-4940-B274-B777364061D1}" destId="{FF41D2E8-2765-4FCC-9C6B-BC19B3490CD0}" srcOrd="0" destOrd="0" presId="urn:microsoft.com/office/officeart/2005/8/layout/lProcess2"/>
    <dgm:cxn modelId="{C551958D-8B57-45C8-A9E1-955DCDC3E31B}" type="presParOf" srcId="{8A307280-F673-4940-B274-B777364061D1}" destId="{F9A4A5B8-D940-4DA6-B4C1-49BC2C4D9199}" srcOrd="1" destOrd="0" presId="urn:microsoft.com/office/officeart/2005/8/layout/lProcess2"/>
    <dgm:cxn modelId="{79B262A4-4AA8-4475-9DDB-91E0ED20E830}" type="presParOf" srcId="{8A307280-F673-4940-B274-B777364061D1}" destId="{27C5CABE-5859-4C17-89AA-8C4E8FA27C8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4713B4-2BC4-4078-8D5A-0F19A89DC073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3A01B73B-365B-40AD-865B-E2A02368AB18}">
      <dgm:prSet phldrT="[Texte]"/>
      <dgm:spPr/>
      <dgm:t>
        <a:bodyPr/>
        <a:lstStyle/>
        <a:p>
          <a:pPr algn="l"/>
          <a:r>
            <a:rPr lang="fr-FR" b="1" dirty="0">
              <a:solidFill>
                <a:schemeClr val="tx1"/>
              </a:solidFill>
            </a:rPr>
            <a:t>L’image projetée </a:t>
          </a:r>
        </a:p>
      </dgm:t>
    </dgm:pt>
    <dgm:pt modelId="{FA547FF6-ABDE-43B0-B393-57C1B3650E6B}" type="parTrans" cxnId="{5AA08AEB-9279-4CE2-95FB-53CA59A8803E}">
      <dgm:prSet/>
      <dgm:spPr/>
      <dgm:t>
        <a:bodyPr/>
        <a:lstStyle/>
        <a:p>
          <a:endParaRPr lang="fr-FR"/>
        </a:p>
      </dgm:t>
    </dgm:pt>
    <dgm:pt modelId="{626283B2-15A0-4818-BFBF-1E334A3394E2}" type="sibTrans" cxnId="{5AA08AEB-9279-4CE2-95FB-53CA59A8803E}">
      <dgm:prSet/>
      <dgm:spPr/>
      <dgm:t>
        <a:bodyPr/>
        <a:lstStyle/>
        <a:p>
          <a:endParaRPr lang="fr-FR"/>
        </a:p>
      </dgm:t>
    </dgm:pt>
    <dgm:pt modelId="{BA0869E4-2D89-4EC0-B4BC-2ACA27C8F49E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C’est l’image de soi.  </a:t>
          </a:r>
        </a:p>
      </dgm:t>
    </dgm:pt>
    <dgm:pt modelId="{CE434CF2-14D5-4CDA-89D2-8EA66D3D7BD7}" type="parTrans" cxnId="{5D59DAB1-91FC-4154-910E-203099507226}">
      <dgm:prSet/>
      <dgm:spPr/>
      <dgm:t>
        <a:bodyPr/>
        <a:lstStyle/>
        <a:p>
          <a:endParaRPr lang="fr-FR"/>
        </a:p>
      </dgm:t>
    </dgm:pt>
    <dgm:pt modelId="{DC4EF2CA-7403-4F0C-89EB-30CFE85963E4}" type="sibTrans" cxnId="{5D59DAB1-91FC-4154-910E-203099507226}">
      <dgm:prSet/>
      <dgm:spPr/>
      <dgm:t>
        <a:bodyPr/>
        <a:lstStyle/>
        <a:p>
          <a:endParaRPr lang="fr-FR"/>
        </a:p>
      </dgm:t>
    </dgm:pt>
    <dgm:pt modelId="{AD023C8C-DE70-4A9A-AE94-00C38DFED1F2}">
      <dgm:prSet phldrT="[Texte]" phldr="1"/>
      <dgm:spPr/>
      <dgm:t>
        <a:bodyPr/>
        <a:lstStyle/>
        <a:p>
          <a:pPr algn="l"/>
          <a:endParaRPr lang="fr-FR" dirty="0"/>
        </a:p>
      </dgm:t>
    </dgm:pt>
    <dgm:pt modelId="{541E76AB-012C-463F-A26C-2912CA214BB6}" type="parTrans" cxnId="{63D668B1-474C-4807-8133-C35BA74AD8D0}">
      <dgm:prSet/>
      <dgm:spPr/>
      <dgm:t>
        <a:bodyPr/>
        <a:lstStyle/>
        <a:p>
          <a:endParaRPr lang="fr-FR"/>
        </a:p>
      </dgm:t>
    </dgm:pt>
    <dgm:pt modelId="{3B8D43B4-5638-4A6F-8A65-7FC5C1D840EE}" type="sibTrans" cxnId="{63D668B1-474C-4807-8133-C35BA74AD8D0}">
      <dgm:prSet/>
      <dgm:spPr/>
      <dgm:t>
        <a:bodyPr/>
        <a:lstStyle/>
        <a:p>
          <a:endParaRPr lang="fr-FR"/>
        </a:p>
      </dgm:t>
    </dgm:pt>
    <dgm:pt modelId="{D16A3C2C-922F-477C-867A-56EC1DFDDC8E}">
      <dgm:prSet phldrT="[Texte]"/>
      <dgm:spPr/>
      <dgm:t>
        <a:bodyPr/>
        <a:lstStyle/>
        <a:p>
          <a:pPr algn="l"/>
          <a:r>
            <a:rPr lang="fr-FR" b="1" dirty="0">
              <a:solidFill>
                <a:schemeClr val="tx1"/>
              </a:solidFill>
            </a:rPr>
            <a:t>L’image souhaitée </a:t>
          </a:r>
        </a:p>
      </dgm:t>
    </dgm:pt>
    <dgm:pt modelId="{48F3E7B4-F3CE-4CFC-9DFD-F9F1932C14CB}" type="parTrans" cxnId="{6928DD9D-3B57-4ADD-A38A-F8F860DFD94F}">
      <dgm:prSet/>
      <dgm:spPr/>
      <dgm:t>
        <a:bodyPr/>
        <a:lstStyle/>
        <a:p>
          <a:endParaRPr lang="fr-FR"/>
        </a:p>
      </dgm:t>
    </dgm:pt>
    <dgm:pt modelId="{1B776871-9992-4996-A646-B2DC5C16E77D}" type="sibTrans" cxnId="{6928DD9D-3B57-4ADD-A38A-F8F860DFD94F}">
      <dgm:prSet/>
      <dgm:spPr/>
      <dgm:t>
        <a:bodyPr/>
        <a:lstStyle/>
        <a:p>
          <a:endParaRPr lang="fr-FR"/>
        </a:p>
      </dgm:t>
    </dgm:pt>
    <dgm:pt modelId="{622833F0-DE75-4187-A95A-7C9B96B541E1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Celle que l’on aimerait donner. </a:t>
          </a:r>
        </a:p>
      </dgm:t>
    </dgm:pt>
    <dgm:pt modelId="{3AEF1B22-9053-4F23-9287-B54DD6F2C5BB}" type="parTrans" cxnId="{052EB12F-108D-4152-B188-A91D49A99E1E}">
      <dgm:prSet/>
      <dgm:spPr/>
      <dgm:t>
        <a:bodyPr/>
        <a:lstStyle/>
        <a:p>
          <a:endParaRPr lang="fr-FR"/>
        </a:p>
      </dgm:t>
    </dgm:pt>
    <dgm:pt modelId="{FCF0231E-25EF-4BAC-95FC-7ADEFBE0F90D}" type="sibTrans" cxnId="{052EB12F-108D-4152-B188-A91D49A99E1E}">
      <dgm:prSet/>
      <dgm:spPr/>
      <dgm:t>
        <a:bodyPr/>
        <a:lstStyle/>
        <a:p>
          <a:endParaRPr lang="fr-FR"/>
        </a:p>
      </dgm:t>
    </dgm:pt>
    <dgm:pt modelId="{40EC429F-E75C-4655-A7AA-8E8532A04F03}">
      <dgm:prSet phldrT="[Texte]" phldr="1"/>
      <dgm:spPr/>
      <dgm:t>
        <a:bodyPr/>
        <a:lstStyle/>
        <a:p>
          <a:pPr algn="l"/>
          <a:endParaRPr lang="fr-FR" dirty="0"/>
        </a:p>
      </dgm:t>
    </dgm:pt>
    <dgm:pt modelId="{835F6BAB-63A0-4E28-A902-F9A202EE6E1E}" type="parTrans" cxnId="{11962628-DCAB-4DB2-862C-ED8FC14183DA}">
      <dgm:prSet/>
      <dgm:spPr/>
      <dgm:t>
        <a:bodyPr/>
        <a:lstStyle/>
        <a:p>
          <a:endParaRPr lang="fr-FR"/>
        </a:p>
      </dgm:t>
    </dgm:pt>
    <dgm:pt modelId="{FA7D71B9-218F-4C5D-9C5C-8C109F863DF5}" type="sibTrans" cxnId="{11962628-DCAB-4DB2-862C-ED8FC14183DA}">
      <dgm:prSet/>
      <dgm:spPr/>
      <dgm:t>
        <a:bodyPr/>
        <a:lstStyle/>
        <a:p>
          <a:endParaRPr lang="fr-FR"/>
        </a:p>
      </dgm:t>
    </dgm:pt>
    <dgm:pt modelId="{25BD0562-9D2A-4FC8-8B7C-B1FC99FB63FD}">
      <dgm:prSet phldrT="[Texte]"/>
      <dgm:spPr/>
      <dgm:t>
        <a:bodyPr/>
        <a:lstStyle/>
        <a:p>
          <a:pPr algn="l"/>
          <a:r>
            <a:rPr lang="fr-FR" b="1" dirty="0">
              <a:solidFill>
                <a:schemeClr val="tx1"/>
              </a:solidFill>
            </a:rPr>
            <a:t>L’image reçue</a:t>
          </a:r>
        </a:p>
      </dgm:t>
    </dgm:pt>
    <dgm:pt modelId="{74B12C3B-CB97-4EFF-80BA-23A87495B765}" type="parTrans" cxnId="{D207410C-DE1F-490A-A5D0-15338DE389F3}">
      <dgm:prSet/>
      <dgm:spPr/>
      <dgm:t>
        <a:bodyPr/>
        <a:lstStyle/>
        <a:p>
          <a:endParaRPr lang="fr-FR"/>
        </a:p>
      </dgm:t>
    </dgm:pt>
    <dgm:pt modelId="{47F74D7C-F784-48C3-881F-11EB4FFFF75E}" type="sibTrans" cxnId="{D207410C-DE1F-490A-A5D0-15338DE389F3}">
      <dgm:prSet/>
      <dgm:spPr/>
      <dgm:t>
        <a:bodyPr/>
        <a:lstStyle/>
        <a:p>
          <a:endParaRPr lang="fr-FR"/>
        </a:p>
      </dgm:t>
    </dgm:pt>
    <dgm:pt modelId="{38BDFD8B-8D8A-45DB-BED2-8448D3F07B6A}">
      <dgm:prSet phldrT="[Texte]"/>
      <dgm:spPr/>
      <dgm:t>
        <a:bodyPr/>
        <a:lstStyle/>
        <a:p>
          <a:pPr algn="just"/>
          <a:r>
            <a:rPr lang="fr-FR" dirty="0">
              <a:solidFill>
                <a:schemeClr val="tx1"/>
              </a:solidFill>
            </a:rPr>
            <a:t>C’est ce que l’autre perçoit. </a:t>
          </a:r>
        </a:p>
      </dgm:t>
    </dgm:pt>
    <dgm:pt modelId="{0C2DF67C-7BC0-460C-96DD-9F3C2EE93FDB}" type="parTrans" cxnId="{BA73D782-D04E-4BED-9608-D26D0EB9CA1E}">
      <dgm:prSet/>
      <dgm:spPr/>
      <dgm:t>
        <a:bodyPr/>
        <a:lstStyle/>
        <a:p>
          <a:endParaRPr lang="fr-FR"/>
        </a:p>
      </dgm:t>
    </dgm:pt>
    <dgm:pt modelId="{1C6800F6-9EAD-4F64-B8EA-587023DB6EB6}" type="sibTrans" cxnId="{BA73D782-D04E-4BED-9608-D26D0EB9CA1E}">
      <dgm:prSet/>
      <dgm:spPr/>
      <dgm:t>
        <a:bodyPr/>
        <a:lstStyle/>
        <a:p>
          <a:endParaRPr lang="fr-FR"/>
        </a:p>
      </dgm:t>
    </dgm:pt>
    <dgm:pt modelId="{F33BAA88-E472-4A16-BE69-2F8F0119DBC2}">
      <dgm:prSet phldrT="[Texte]" phldr="1"/>
      <dgm:spPr/>
      <dgm:t>
        <a:bodyPr/>
        <a:lstStyle/>
        <a:p>
          <a:pPr algn="l"/>
          <a:endParaRPr lang="fr-FR"/>
        </a:p>
      </dgm:t>
    </dgm:pt>
    <dgm:pt modelId="{9F7847FD-33B5-4555-9812-740E6B9A84CB}" type="parTrans" cxnId="{40AA8E35-31F7-42EB-B553-5EDBBF5D860C}">
      <dgm:prSet/>
      <dgm:spPr/>
      <dgm:t>
        <a:bodyPr/>
        <a:lstStyle/>
        <a:p>
          <a:endParaRPr lang="fr-FR"/>
        </a:p>
      </dgm:t>
    </dgm:pt>
    <dgm:pt modelId="{DD20570B-01AD-4584-A6E6-CD7FA14098EA}" type="sibTrans" cxnId="{40AA8E35-31F7-42EB-B553-5EDBBF5D860C}">
      <dgm:prSet/>
      <dgm:spPr/>
      <dgm:t>
        <a:bodyPr/>
        <a:lstStyle/>
        <a:p>
          <a:endParaRPr lang="fr-FR"/>
        </a:p>
      </dgm:t>
    </dgm:pt>
    <dgm:pt modelId="{5ECF9D39-2360-45E2-9224-F205EB8E03D6}" type="pres">
      <dgm:prSet presAssocID="{2B4713B4-2BC4-4078-8D5A-0F19A89DC073}" presName="Name0" presStyleCnt="0">
        <dgm:presLayoutVars>
          <dgm:dir/>
          <dgm:resizeHandles val="exact"/>
        </dgm:presLayoutVars>
      </dgm:prSet>
      <dgm:spPr/>
    </dgm:pt>
    <dgm:pt modelId="{6B11AB48-60B7-4988-95B8-FDA1A2C5CD2C}" type="pres">
      <dgm:prSet presAssocID="{3A01B73B-365B-40AD-865B-E2A02368AB18}" presName="node" presStyleLbl="node1" presStyleIdx="0" presStyleCnt="3">
        <dgm:presLayoutVars>
          <dgm:bulletEnabled val="1"/>
        </dgm:presLayoutVars>
      </dgm:prSet>
      <dgm:spPr/>
    </dgm:pt>
    <dgm:pt modelId="{AA558F9E-568F-4A6D-B70A-F1A54A6DD1C6}" type="pres">
      <dgm:prSet presAssocID="{626283B2-15A0-4818-BFBF-1E334A3394E2}" presName="sibTrans" presStyleCnt="0"/>
      <dgm:spPr/>
    </dgm:pt>
    <dgm:pt modelId="{07969F28-DE24-49E6-B1A4-C6ABA84FBE55}" type="pres">
      <dgm:prSet presAssocID="{D16A3C2C-922F-477C-867A-56EC1DFDDC8E}" presName="node" presStyleLbl="node1" presStyleIdx="1" presStyleCnt="3">
        <dgm:presLayoutVars>
          <dgm:bulletEnabled val="1"/>
        </dgm:presLayoutVars>
      </dgm:prSet>
      <dgm:spPr/>
    </dgm:pt>
    <dgm:pt modelId="{1E587C7E-74F1-4C80-8885-030BBA9A57E4}" type="pres">
      <dgm:prSet presAssocID="{1B776871-9992-4996-A646-B2DC5C16E77D}" presName="sibTrans" presStyleCnt="0"/>
      <dgm:spPr/>
    </dgm:pt>
    <dgm:pt modelId="{3D993886-35F8-49D6-99AF-01A4BCA8C1C7}" type="pres">
      <dgm:prSet presAssocID="{25BD0562-9D2A-4FC8-8B7C-B1FC99FB63FD}" presName="node" presStyleLbl="node1" presStyleIdx="2" presStyleCnt="3">
        <dgm:presLayoutVars>
          <dgm:bulletEnabled val="1"/>
        </dgm:presLayoutVars>
      </dgm:prSet>
      <dgm:spPr/>
    </dgm:pt>
  </dgm:ptLst>
  <dgm:cxnLst>
    <dgm:cxn modelId="{D207410C-DE1F-490A-A5D0-15338DE389F3}" srcId="{2B4713B4-2BC4-4078-8D5A-0F19A89DC073}" destId="{25BD0562-9D2A-4FC8-8B7C-B1FC99FB63FD}" srcOrd="2" destOrd="0" parTransId="{74B12C3B-CB97-4EFF-80BA-23A87495B765}" sibTransId="{47F74D7C-F784-48C3-881F-11EB4FFFF75E}"/>
    <dgm:cxn modelId="{3C357912-C090-4645-86FC-35C458BF4E38}" type="presOf" srcId="{622833F0-DE75-4187-A95A-7C9B96B541E1}" destId="{07969F28-DE24-49E6-B1A4-C6ABA84FBE55}" srcOrd="0" destOrd="1" presId="urn:microsoft.com/office/officeart/2005/8/layout/hList6"/>
    <dgm:cxn modelId="{11962628-DCAB-4DB2-862C-ED8FC14183DA}" srcId="{D16A3C2C-922F-477C-867A-56EC1DFDDC8E}" destId="{40EC429F-E75C-4655-A7AA-8E8532A04F03}" srcOrd="1" destOrd="0" parTransId="{835F6BAB-63A0-4E28-A902-F9A202EE6E1E}" sibTransId="{FA7D71B9-218F-4C5D-9C5C-8C109F863DF5}"/>
    <dgm:cxn modelId="{052EB12F-108D-4152-B188-A91D49A99E1E}" srcId="{D16A3C2C-922F-477C-867A-56EC1DFDDC8E}" destId="{622833F0-DE75-4187-A95A-7C9B96B541E1}" srcOrd="0" destOrd="0" parTransId="{3AEF1B22-9053-4F23-9287-B54DD6F2C5BB}" sibTransId="{FCF0231E-25EF-4BAC-95FC-7ADEFBE0F90D}"/>
    <dgm:cxn modelId="{40AA8E35-31F7-42EB-B553-5EDBBF5D860C}" srcId="{25BD0562-9D2A-4FC8-8B7C-B1FC99FB63FD}" destId="{F33BAA88-E472-4A16-BE69-2F8F0119DBC2}" srcOrd="1" destOrd="0" parTransId="{9F7847FD-33B5-4555-9812-740E6B9A84CB}" sibTransId="{DD20570B-01AD-4584-A6E6-CD7FA14098EA}"/>
    <dgm:cxn modelId="{2D261037-D14E-4569-8DF6-0733E2932E9C}" type="presOf" srcId="{38BDFD8B-8D8A-45DB-BED2-8448D3F07B6A}" destId="{3D993886-35F8-49D6-99AF-01A4BCA8C1C7}" srcOrd="0" destOrd="1" presId="urn:microsoft.com/office/officeart/2005/8/layout/hList6"/>
    <dgm:cxn modelId="{C1E21E37-3830-4D06-8354-C6D05EF66B4B}" type="presOf" srcId="{25BD0562-9D2A-4FC8-8B7C-B1FC99FB63FD}" destId="{3D993886-35F8-49D6-99AF-01A4BCA8C1C7}" srcOrd="0" destOrd="0" presId="urn:microsoft.com/office/officeart/2005/8/layout/hList6"/>
    <dgm:cxn modelId="{B298A370-521C-4E02-AE8A-E59AB90A4F4F}" type="presOf" srcId="{BA0869E4-2D89-4EC0-B4BC-2ACA27C8F49E}" destId="{6B11AB48-60B7-4988-95B8-FDA1A2C5CD2C}" srcOrd="0" destOrd="1" presId="urn:microsoft.com/office/officeart/2005/8/layout/hList6"/>
    <dgm:cxn modelId="{DC6F5A76-E2FE-48A7-BC82-15424681E0B5}" type="presOf" srcId="{3A01B73B-365B-40AD-865B-E2A02368AB18}" destId="{6B11AB48-60B7-4988-95B8-FDA1A2C5CD2C}" srcOrd="0" destOrd="0" presId="urn:microsoft.com/office/officeart/2005/8/layout/hList6"/>
    <dgm:cxn modelId="{B3D7DA7D-BCA9-4E7E-BE2B-5642F26E3AD7}" type="presOf" srcId="{D16A3C2C-922F-477C-867A-56EC1DFDDC8E}" destId="{07969F28-DE24-49E6-B1A4-C6ABA84FBE55}" srcOrd="0" destOrd="0" presId="urn:microsoft.com/office/officeart/2005/8/layout/hList6"/>
    <dgm:cxn modelId="{EC02BF80-3DD9-49F7-9490-8FCE67A69391}" type="presOf" srcId="{AD023C8C-DE70-4A9A-AE94-00C38DFED1F2}" destId="{6B11AB48-60B7-4988-95B8-FDA1A2C5CD2C}" srcOrd="0" destOrd="2" presId="urn:microsoft.com/office/officeart/2005/8/layout/hList6"/>
    <dgm:cxn modelId="{5AC16081-1F25-4836-B28B-F6ACC002D2D2}" type="presOf" srcId="{2B4713B4-2BC4-4078-8D5A-0F19A89DC073}" destId="{5ECF9D39-2360-45E2-9224-F205EB8E03D6}" srcOrd="0" destOrd="0" presId="urn:microsoft.com/office/officeart/2005/8/layout/hList6"/>
    <dgm:cxn modelId="{BA73D782-D04E-4BED-9608-D26D0EB9CA1E}" srcId="{25BD0562-9D2A-4FC8-8B7C-B1FC99FB63FD}" destId="{38BDFD8B-8D8A-45DB-BED2-8448D3F07B6A}" srcOrd="0" destOrd="0" parTransId="{0C2DF67C-7BC0-460C-96DD-9F3C2EE93FDB}" sibTransId="{1C6800F6-9EAD-4F64-B8EA-587023DB6EB6}"/>
    <dgm:cxn modelId="{6928DD9D-3B57-4ADD-A38A-F8F860DFD94F}" srcId="{2B4713B4-2BC4-4078-8D5A-0F19A89DC073}" destId="{D16A3C2C-922F-477C-867A-56EC1DFDDC8E}" srcOrd="1" destOrd="0" parTransId="{48F3E7B4-F3CE-4CFC-9DFD-F9F1932C14CB}" sibTransId="{1B776871-9992-4996-A646-B2DC5C16E77D}"/>
    <dgm:cxn modelId="{63D668B1-474C-4807-8133-C35BA74AD8D0}" srcId="{3A01B73B-365B-40AD-865B-E2A02368AB18}" destId="{AD023C8C-DE70-4A9A-AE94-00C38DFED1F2}" srcOrd="1" destOrd="0" parTransId="{541E76AB-012C-463F-A26C-2912CA214BB6}" sibTransId="{3B8D43B4-5638-4A6F-8A65-7FC5C1D840EE}"/>
    <dgm:cxn modelId="{5D59DAB1-91FC-4154-910E-203099507226}" srcId="{3A01B73B-365B-40AD-865B-E2A02368AB18}" destId="{BA0869E4-2D89-4EC0-B4BC-2ACA27C8F49E}" srcOrd="0" destOrd="0" parTransId="{CE434CF2-14D5-4CDA-89D2-8EA66D3D7BD7}" sibTransId="{DC4EF2CA-7403-4F0C-89EB-30CFE85963E4}"/>
    <dgm:cxn modelId="{2FE6ABDC-CC6C-41D0-AFB7-4B7EE844374F}" type="presOf" srcId="{F33BAA88-E472-4A16-BE69-2F8F0119DBC2}" destId="{3D993886-35F8-49D6-99AF-01A4BCA8C1C7}" srcOrd="0" destOrd="2" presId="urn:microsoft.com/office/officeart/2005/8/layout/hList6"/>
    <dgm:cxn modelId="{33872EE0-B7A3-454C-8155-9C5063CA0E03}" type="presOf" srcId="{40EC429F-E75C-4655-A7AA-8E8532A04F03}" destId="{07969F28-DE24-49E6-B1A4-C6ABA84FBE55}" srcOrd="0" destOrd="2" presId="urn:microsoft.com/office/officeart/2005/8/layout/hList6"/>
    <dgm:cxn modelId="{5AA08AEB-9279-4CE2-95FB-53CA59A8803E}" srcId="{2B4713B4-2BC4-4078-8D5A-0F19A89DC073}" destId="{3A01B73B-365B-40AD-865B-E2A02368AB18}" srcOrd="0" destOrd="0" parTransId="{FA547FF6-ABDE-43B0-B393-57C1B3650E6B}" sibTransId="{626283B2-15A0-4818-BFBF-1E334A3394E2}"/>
    <dgm:cxn modelId="{C51220A2-31A8-4857-BE37-FA8892667537}" type="presParOf" srcId="{5ECF9D39-2360-45E2-9224-F205EB8E03D6}" destId="{6B11AB48-60B7-4988-95B8-FDA1A2C5CD2C}" srcOrd="0" destOrd="0" presId="urn:microsoft.com/office/officeart/2005/8/layout/hList6"/>
    <dgm:cxn modelId="{FDFEA1B1-BF38-4442-9B18-C468BE730225}" type="presParOf" srcId="{5ECF9D39-2360-45E2-9224-F205EB8E03D6}" destId="{AA558F9E-568F-4A6D-B70A-F1A54A6DD1C6}" srcOrd="1" destOrd="0" presId="urn:microsoft.com/office/officeart/2005/8/layout/hList6"/>
    <dgm:cxn modelId="{7A526067-6D31-41DE-9AA6-826952B5988C}" type="presParOf" srcId="{5ECF9D39-2360-45E2-9224-F205EB8E03D6}" destId="{07969F28-DE24-49E6-B1A4-C6ABA84FBE55}" srcOrd="2" destOrd="0" presId="urn:microsoft.com/office/officeart/2005/8/layout/hList6"/>
    <dgm:cxn modelId="{841F3052-87B0-4C58-B016-42D4764C01AC}" type="presParOf" srcId="{5ECF9D39-2360-45E2-9224-F205EB8E03D6}" destId="{1E587C7E-74F1-4C80-8885-030BBA9A57E4}" srcOrd="3" destOrd="0" presId="urn:microsoft.com/office/officeart/2005/8/layout/hList6"/>
    <dgm:cxn modelId="{4BDD1D26-61F1-47D8-86EF-EA559A89CB44}" type="presParOf" srcId="{5ECF9D39-2360-45E2-9224-F205EB8E03D6}" destId="{3D993886-35F8-49D6-99AF-01A4BCA8C1C7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13215F7-C840-48C7-BEEE-2509E733FCC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50A2DC7-5601-4369-959A-40ABBFF336B8}">
      <dgm:prSet phldrT="[Texte]"/>
      <dgm:spPr/>
      <dgm:t>
        <a:bodyPr/>
        <a:lstStyle/>
        <a:p>
          <a:r>
            <a:rPr lang="fr-FR" b="1" dirty="0"/>
            <a:t>+ le stress au travail </a:t>
          </a:r>
          <a:r>
            <a:rPr lang="fr-FR" b="1" dirty="0">
              <a:sym typeface="Wingdings"/>
            </a:rPr>
            <a:t>, + la performance </a:t>
          </a:r>
          <a:endParaRPr lang="fr-FR" dirty="0"/>
        </a:p>
      </dgm:t>
    </dgm:pt>
    <dgm:pt modelId="{C83F2EF2-04F6-4243-A8B3-6728422BAEF8}" type="parTrans" cxnId="{3BAE9A54-843C-4665-AB5F-F1CB9F9BF068}">
      <dgm:prSet/>
      <dgm:spPr/>
      <dgm:t>
        <a:bodyPr/>
        <a:lstStyle/>
        <a:p>
          <a:endParaRPr lang="fr-FR"/>
        </a:p>
      </dgm:t>
    </dgm:pt>
    <dgm:pt modelId="{4E174E72-7D5E-4C2A-A601-0216BDA4EA62}" type="sibTrans" cxnId="{3BAE9A54-843C-4665-AB5F-F1CB9F9BF068}">
      <dgm:prSet/>
      <dgm:spPr/>
      <dgm:t>
        <a:bodyPr/>
        <a:lstStyle/>
        <a:p>
          <a:endParaRPr lang="fr-FR"/>
        </a:p>
      </dgm:t>
    </dgm:pt>
    <dgm:pt modelId="{22A966F4-1A7A-4859-884E-752D59F61196}">
      <dgm:prSet phldrT="[Texte]"/>
      <dgm:spPr/>
      <dgm:t>
        <a:bodyPr/>
        <a:lstStyle/>
        <a:p>
          <a:r>
            <a:rPr lang="fr-FR" b="1" dirty="0"/>
            <a:t>75% des études </a:t>
          </a:r>
        </a:p>
      </dgm:t>
    </dgm:pt>
    <dgm:pt modelId="{1BF0688C-518E-45CE-8547-713B59C73018}" type="parTrans" cxnId="{CFB35948-0B99-48B2-8DE1-DAE4DAF4970F}">
      <dgm:prSet/>
      <dgm:spPr/>
      <dgm:t>
        <a:bodyPr/>
        <a:lstStyle/>
        <a:p>
          <a:endParaRPr lang="fr-FR"/>
        </a:p>
      </dgm:t>
    </dgm:pt>
    <dgm:pt modelId="{FE519A7C-518E-4437-86F7-02147EAB86FF}" type="sibTrans" cxnId="{CFB35948-0B99-48B2-8DE1-DAE4DAF4970F}">
      <dgm:prSet/>
      <dgm:spPr/>
      <dgm:t>
        <a:bodyPr/>
        <a:lstStyle/>
        <a:p>
          <a:endParaRPr lang="fr-FR"/>
        </a:p>
      </dgm:t>
    </dgm:pt>
    <dgm:pt modelId="{E4C01B40-C380-4D62-80C8-B6E5DD28C669}">
      <dgm:prSet phldrT="[Texte]"/>
      <dgm:spPr/>
      <dgm:t>
        <a:bodyPr/>
        <a:lstStyle/>
        <a:p>
          <a:r>
            <a:rPr lang="fr-FR" b="1" dirty="0"/>
            <a:t>La performance</a:t>
          </a:r>
          <a:r>
            <a:rPr lang="fr-FR" b="1" dirty="0">
              <a:sym typeface="Wingdings"/>
            </a:rPr>
            <a:t> avec un peu de stress et  s’il y en a un peu ou trop  </a:t>
          </a:r>
          <a:r>
            <a:rPr lang="fr-FR" dirty="0"/>
            <a:t> </a:t>
          </a:r>
        </a:p>
      </dgm:t>
    </dgm:pt>
    <dgm:pt modelId="{A7B3ED1D-3562-4C31-9739-C0CFAE79268F}" type="parTrans" cxnId="{80702601-C43D-4988-8618-F348E7469E74}">
      <dgm:prSet/>
      <dgm:spPr/>
      <dgm:t>
        <a:bodyPr/>
        <a:lstStyle/>
        <a:p>
          <a:endParaRPr lang="fr-FR"/>
        </a:p>
      </dgm:t>
    </dgm:pt>
    <dgm:pt modelId="{756C5BFB-56CD-4CBD-AE95-9C547AB7BBD0}" type="sibTrans" cxnId="{80702601-C43D-4988-8618-F348E7469E74}">
      <dgm:prSet/>
      <dgm:spPr/>
      <dgm:t>
        <a:bodyPr/>
        <a:lstStyle/>
        <a:p>
          <a:endParaRPr lang="fr-FR"/>
        </a:p>
      </dgm:t>
    </dgm:pt>
    <dgm:pt modelId="{D809FC68-66DE-4B07-9E7E-E1D9D58622FE}">
      <dgm:prSet phldrT="[Texte]"/>
      <dgm:spPr/>
      <dgm:t>
        <a:bodyPr/>
        <a:lstStyle/>
        <a:p>
          <a:r>
            <a:rPr lang="fr-FR" dirty="0"/>
            <a:t>10% des études identifient un e relation </a:t>
          </a:r>
          <a:r>
            <a:rPr lang="fr-FR" b="1" u="sng" dirty="0"/>
            <a:t>curvilinéaire</a:t>
          </a:r>
          <a:r>
            <a:rPr lang="fr-FR" b="1" dirty="0"/>
            <a:t> </a:t>
          </a:r>
          <a:r>
            <a:rPr lang="fr-FR" dirty="0"/>
            <a:t>entre le stress et la performance  </a:t>
          </a:r>
        </a:p>
      </dgm:t>
    </dgm:pt>
    <dgm:pt modelId="{F935E8CB-94F8-49F2-946A-646A6340E439}" type="parTrans" cxnId="{2D48938B-B0C2-4694-9C38-E9C69535385C}">
      <dgm:prSet/>
      <dgm:spPr/>
      <dgm:t>
        <a:bodyPr/>
        <a:lstStyle/>
        <a:p>
          <a:endParaRPr lang="fr-FR"/>
        </a:p>
      </dgm:t>
    </dgm:pt>
    <dgm:pt modelId="{4827AA02-549C-46D1-9670-22D32085AFC6}" type="sibTrans" cxnId="{2D48938B-B0C2-4694-9C38-E9C69535385C}">
      <dgm:prSet/>
      <dgm:spPr/>
      <dgm:t>
        <a:bodyPr/>
        <a:lstStyle/>
        <a:p>
          <a:endParaRPr lang="fr-FR"/>
        </a:p>
      </dgm:t>
    </dgm:pt>
    <dgm:pt modelId="{CE346266-BB3B-4D0E-8EC7-9876B18B0E18}">
      <dgm:prSet phldrT="[Texte]"/>
      <dgm:spPr/>
      <dgm:t>
        <a:bodyPr/>
        <a:lstStyle/>
        <a:p>
          <a:r>
            <a:rPr lang="fr-FR" b="1" dirty="0"/>
            <a:t>Absence de relation</a:t>
          </a:r>
        </a:p>
      </dgm:t>
    </dgm:pt>
    <dgm:pt modelId="{17E871E2-7A09-46BD-A5F1-2056CE3EE044}" type="parTrans" cxnId="{AAFF1BDB-A49B-4D93-9B5C-052020099335}">
      <dgm:prSet/>
      <dgm:spPr/>
      <dgm:t>
        <a:bodyPr/>
        <a:lstStyle/>
        <a:p>
          <a:endParaRPr lang="fr-FR"/>
        </a:p>
      </dgm:t>
    </dgm:pt>
    <dgm:pt modelId="{AE1E52E6-64C0-406A-9AB7-9EBFD0434FEF}" type="sibTrans" cxnId="{AAFF1BDB-A49B-4D93-9B5C-052020099335}">
      <dgm:prSet/>
      <dgm:spPr/>
      <dgm:t>
        <a:bodyPr/>
        <a:lstStyle/>
        <a:p>
          <a:endParaRPr lang="fr-FR"/>
        </a:p>
      </dgm:t>
    </dgm:pt>
    <dgm:pt modelId="{941A3900-945E-40C5-80A3-70C6DE66B384}">
      <dgm:prSet phldrT="[Texte]"/>
      <dgm:spPr/>
      <dgm:t>
        <a:bodyPr/>
        <a:lstStyle/>
        <a:p>
          <a:r>
            <a:rPr lang="fr-FR" dirty="0"/>
            <a:t>15% des études n’observent aucune relation entre le stress et la performance </a:t>
          </a:r>
        </a:p>
      </dgm:t>
    </dgm:pt>
    <dgm:pt modelId="{583D5B19-2E5E-4E8C-A937-48653135EF41}" type="parTrans" cxnId="{17A23B18-26FC-4E2D-86B6-64473A0EBE7B}">
      <dgm:prSet/>
      <dgm:spPr/>
      <dgm:t>
        <a:bodyPr/>
        <a:lstStyle/>
        <a:p>
          <a:endParaRPr lang="fr-FR"/>
        </a:p>
      </dgm:t>
    </dgm:pt>
    <dgm:pt modelId="{4292E33D-B2D2-4145-91FF-06547323BCCC}" type="sibTrans" cxnId="{17A23B18-26FC-4E2D-86B6-64473A0EBE7B}">
      <dgm:prSet/>
      <dgm:spPr/>
      <dgm:t>
        <a:bodyPr/>
        <a:lstStyle/>
        <a:p>
          <a:endParaRPr lang="fr-FR"/>
        </a:p>
      </dgm:t>
    </dgm:pt>
    <dgm:pt modelId="{CF7EFDB4-607E-43C1-9225-7F823C6EA0A9}" type="pres">
      <dgm:prSet presAssocID="{113215F7-C840-48C7-BEEE-2509E733FCCD}" presName="rootnode" presStyleCnt="0">
        <dgm:presLayoutVars>
          <dgm:chMax/>
          <dgm:chPref/>
          <dgm:dir/>
          <dgm:animLvl val="lvl"/>
        </dgm:presLayoutVars>
      </dgm:prSet>
      <dgm:spPr/>
    </dgm:pt>
    <dgm:pt modelId="{019D9810-DA15-43C0-B2F2-C622CE252BFC}" type="pres">
      <dgm:prSet presAssocID="{750A2DC7-5601-4369-959A-40ABBFF336B8}" presName="composite" presStyleCnt="0"/>
      <dgm:spPr/>
    </dgm:pt>
    <dgm:pt modelId="{11F1C5D3-C05F-4B46-AAF7-C7FBA0E67A61}" type="pres">
      <dgm:prSet presAssocID="{750A2DC7-5601-4369-959A-40ABBFF336B8}" presName="bentUpArrow1" presStyleLbl="alignImgPlace1" presStyleIdx="0" presStyleCnt="2"/>
      <dgm:spPr/>
    </dgm:pt>
    <dgm:pt modelId="{704839C0-98CD-4D51-84BD-659DCA9C987F}" type="pres">
      <dgm:prSet presAssocID="{750A2DC7-5601-4369-959A-40ABBFF336B8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616083C-F82E-434D-AAD2-339D16AB893F}" type="pres">
      <dgm:prSet presAssocID="{750A2DC7-5601-4369-959A-40ABBFF336B8}" presName="ChildText" presStyleLbl="revTx" presStyleIdx="0" presStyleCnt="3" custScaleX="109691" custScaleY="104507">
        <dgm:presLayoutVars>
          <dgm:chMax val="0"/>
          <dgm:chPref val="0"/>
          <dgm:bulletEnabled val="1"/>
        </dgm:presLayoutVars>
      </dgm:prSet>
      <dgm:spPr/>
    </dgm:pt>
    <dgm:pt modelId="{17B39DA4-2AB8-4996-BA3F-7C3661F65007}" type="pres">
      <dgm:prSet presAssocID="{4E174E72-7D5E-4C2A-A601-0216BDA4EA62}" presName="sibTrans" presStyleCnt="0"/>
      <dgm:spPr/>
    </dgm:pt>
    <dgm:pt modelId="{722211FF-1846-47F2-9F04-4A92594255BD}" type="pres">
      <dgm:prSet presAssocID="{E4C01B40-C380-4D62-80C8-B6E5DD28C669}" presName="composite" presStyleCnt="0"/>
      <dgm:spPr/>
    </dgm:pt>
    <dgm:pt modelId="{0ECCA4B4-F852-4A42-AB60-E05235036D38}" type="pres">
      <dgm:prSet presAssocID="{E4C01B40-C380-4D62-80C8-B6E5DD28C669}" presName="bentUpArrow1" presStyleLbl="alignImgPlace1" presStyleIdx="1" presStyleCnt="2"/>
      <dgm:spPr/>
    </dgm:pt>
    <dgm:pt modelId="{28DA66AC-A9F2-49D1-A052-7BFB7F2071AD}" type="pres">
      <dgm:prSet presAssocID="{E4C01B40-C380-4D62-80C8-B6E5DD28C669}" presName="ParentText" presStyleLbl="node1" presStyleIdx="1" presStyleCnt="3" custLinFactNeighborX="1505" custLinFactNeighborY="-752">
        <dgm:presLayoutVars>
          <dgm:chMax val="1"/>
          <dgm:chPref val="1"/>
          <dgm:bulletEnabled val="1"/>
        </dgm:presLayoutVars>
      </dgm:prSet>
      <dgm:spPr/>
    </dgm:pt>
    <dgm:pt modelId="{39B49981-3575-44A0-AF94-9D6D13EC9764}" type="pres">
      <dgm:prSet presAssocID="{E4C01B40-C380-4D62-80C8-B6E5DD28C66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61A8AAA-F0DE-4C2C-966B-803FBD36DCCB}" type="pres">
      <dgm:prSet presAssocID="{756C5BFB-56CD-4CBD-AE95-9C547AB7BBD0}" presName="sibTrans" presStyleCnt="0"/>
      <dgm:spPr/>
    </dgm:pt>
    <dgm:pt modelId="{3CA3F9BE-A369-4671-8A89-0F7BED19535B}" type="pres">
      <dgm:prSet presAssocID="{CE346266-BB3B-4D0E-8EC7-9876B18B0E18}" presName="composite" presStyleCnt="0"/>
      <dgm:spPr/>
    </dgm:pt>
    <dgm:pt modelId="{E7930800-C146-434A-8235-FB0E9951283B}" type="pres">
      <dgm:prSet presAssocID="{CE346266-BB3B-4D0E-8EC7-9876B18B0E1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2AB4B0E1-85BA-4FDD-B189-A388E18B44A0}" type="pres">
      <dgm:prSet presAssocID="{CE346266-BB3B-4D0E-8EC7-9876B18B0E1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0702601-C43D-4988-8618-F348E7469E74}" srcId="{113215F7-C840-48C7-BEEE-2509E733FCCD}" destId="{E4C01B40-C380-4D62-80C8-B6E5DD28C669}" srcOrd="1" destOrd="0" parTransId="{A7B3ED1D-3562-4C31-9739-C0CFAE79268F}" sibTransId="{756C5BFB-56CD-4CBD-AE95-9C547AB7BBD0}"/>
    <dgm:cxn modelId="{B853110E-D910-42B2-A628-8A7506F00554}" type="presOf" srcId="{113215F7-C840-48C7-BEEE-2509E733FCCD}" destId="{CF7EFDB4-607E-43C1-9225-7F823C6EA0A9}" srcOrd="0" destOrd="0" presId="urn:microsoft.com/office/officeart/2005/8/layout/StepDownProcess"/>
    <dgm:cxn modelId="{17A23B18-26FC-4E2D-86B6-64473A0EBE7B}" srcId="{CE346266-BB3B-4D0E-8EC7-9876B18B0E18}" destId="{941A3900-945E-40C5-80A3-70C6DE66B384}" srcOrd="0" destOrd="0" parTransId="{583D5B19-2E5E-4E8C-A937-48653135EF41}" sibTransId="{4292E33D-B2D2-4145-91FF-06547323BCCC}"/>
    <dgm:cxn modelId="{D13FD435-4EBC-4A1D-9713-9635067B3785}" type="presOf" srcId="{941A3900-945E-40C5-80A3-70C6DE66B384}" destId="{2AB4B0E1-85BA-4FDD-B189-A388E18B44A0}" srcOrd="0" destOrd="0" presId="urn:microsoft.com/office/officeart/2005/8/layout/StepDownProcess"/>
    <dgm:cxn modelId="{0A268739-F8CB-4AF1-95EA-5211AA81C0D7}" type="presOf" srcId="{CE346266-BB3B-4D0E-8EC7-9876B18B0E18}" destId="{E7930800-C146-434A-8235-FB0E9951283B}" srcOrd="0" destOrd="0" presId="urn:microsoft.com/office/officeart/2005/8/layout/StepDownProcess"/>
    <dgm:cxn modelId="{B8951C5D-9166-4496-BD11-0459B6CEB894}" type="presOf" srcId="{22A966F4-1A7A-4859-884E-752D59F61196}" destId="{6616083C-F82E-434D-AAD2-339D16AB893F}" srcOrd="0" destOrd="0" presId="urn:microsoft.com/office/officeart/2005/8/layout/StepDownProcess"/>
    <dgm:cxn modelId="{BEAAFE61-506B-442B-823B-38EE1FADD517}" type="presOf" srcId="{750A2DC7-5601-4369-959A-40ABBFF336B8}" destId="{704839C0-98CD-4D51-84BD-659DCA9C987F}" srcOrd="0" destOrd="0" presId="urn:microsoft.com/office/officeart/2005/8/layout/StepDownProcess"/>
    <dgm:cxn modelId="{CFB35948-0B99-48B2-8DE1-DAE4DAF4970F}" srcId="{750A2DC7-5601-4369-959A-40ABBFF336B8}" destId="{22A966F4-1A7A-4859-884E-752D59F61196}" srcOrd="0" destOrd="0" parTransId="{1BF0688C-518E-45CE-8547-713B59C73018}" sibTransId="{FE519A7C-518E-4437-86F7-02147EAB86FF}"/>
    <dgm:cxn modelId="{95ACEC48-F987-4A65-B6ED-63D52B59761C}" type="presOf" srcId="{E4C01B40-C380-4D62-80C8-B6E5DD28C669}" destId="{28DA66AC-A9F2-49D1-A052-7BFB7F2071AD}" srcOrd="0" destOrd="0" presId="urn:microsoft.com/office/officeart/2005/8/layout/StepDownProcess"/>
    <dgm:cxn modelId="{3BAE9A54-843C-4665-AB5F-F1CB9F9BF068}" srcId="{113215F7-C840-48C7-BEEE-2509E733FCCD}" destId="{750A2DC7-5601-4369-959A-40ABBFF336B8}" srcOrd="0" destOrd="0" parTransId="{C83F2EF2-04F6-4243-A8B3-6728422BAEF8}" sibTransId="{4E174E72-7D5E-4C2A-A601-0216BDA4EA62}"/>
    <dgm:cxn modelId="{2D48938B-B0C2-4694-9C38-E9C69535385C}" srcId="{E4C01B40-C380-4D62-80C8-B6E5DD28C669}" destId="{D809FC68-66DE-4B07-9E7E-E1D9D58622FE}" srcOrd="0" destOrd="0" parTransId="{F935E8CB-94F8-49F2-946A-646A6340E439}" sibTransId="{4827AA02-549C-46D1-9670-22D32085AFC6}"/>
    <dgm:cxn modelId="{463893CC-5D89-4AE6-99BC-7D8BAEE5E472}" type="presOf" srcId="{D809FC68-66DE-4B07-9E7E-E1D9D58622FE}" destId="{39B49981-3575-44A0-AF94-9D6D13EC9764}" srcOrd="0" destOrd="0" presId="urn:microsoft.com/office/officeart/2005/8/layout/StepDownProcess"/>
    <dgm:cxn modelId="{AAFF1BDB-A49B-4D93-9B5C-052020099335}" srcId="{113215F7-C840-48C7-BEEE-2509E733FCCD}" destId="{CE346266-BB3B-4D0E-8EC7-9876B18B0E18}" srcOrd="2" destOrd="0" parTransId="{17E871E2-7A09-46BD-A5F1-2056CE3EE044}" sibTransId="{AE1E52E6-64C0-406A-9AB7-9EBFD0434FEF}"/>
    <dgm:cxn modelId="{44E13817-7A3E-47C2-B0F2-FBA632CC2517}" type="presParOf" srcId="{CF7EFDB4-607E-43C1-9225-7F823C6EA0A9}" destId="{019D9810-DA15-43C0-B2F2-C622CE252BFC}" srcOrd="0" destOrd="0" presId="urn:microsoft.com/office/officeart/2005/8/layout/StepDownProcess"/>
    <dgm:cxn modelId="{9AEA8060-B3CB-4238-B818-6DAF379F5466}" type="presParOf" srcId="{019D9810-DA15-43C0-B2F2-C622CE252BFC}" destId="{11F1C5D3-C05F-4B46-AAF7-C7FBA0E67A61}" srcOrd="0" destOrd="0" presId="urn:microsoft.com/office/officeart/2005/8/layout/StepDownProcess"/>
    <dgm:cxn modelId="{AE9670E9-B6FF-40FD-8BF9-9C61B08B1BBD}" type="presParOf" srcId="{019D9810-DA15-43C0-B2F2-C622CE252BFC}" destId="{704839C0-98CD-4D51-84BD-659DCA9C987F}" srcOrd="1" destOrd="0" presId="urn:microsoft.com/office/officeart/2005/8/layout/StepDownProcess"/>
    <dgm:cxn modelId="{266E1E6E-B26F-4EA0-A858-75B145389012}" type="presParOf" srcId="{019D9810-DA15-43C0-B2F2-C622CE252BFC}" destId="{6616083C-F82E-434D-AAD2-339D16AB893F}" srcOrd="2" destOrd="0" presId="urn:microsoft.com/office/officeart/2005/8/layout/StepDownProcess"/>
    <dgm:cxn modelId="{CACD5028-672E-4A9A-9268-779FAC69A117}" type="presParOf" srcId="{CF7EFDB4-607E-43C1-9225-7F823C6EA0A9}" destId="{17B39DA4-2AB8-4996-BA3F-7C3661F65007}" srcOrd="1" destOrd="0" presId="urn:microsoft.com/office/officeart/2005/8/layout/StepDownProcess"/>
    <dgm:cxn modelId="{9EFF08D4-E924-4C8F-9F72-772EDE1CFB97}" type="presParOf" srcId="{CF7EFDB4-607E-43C1-9225-7F823C6EA0A9}" destId="{722211FF-1846-47F2-9F04-4A92594255BD}" srcOrd="2" destOrd="0" presId="urn:microsoft.com/office/officeart/2005/8/layout/StepDownProcess"/>
    <dgm:cxn modelId="{9BE5C4A8-F856-4881-9D9F-DC47C8EEC962}" type="presParOf" srcId="{722211FF-1846-47F2-9F04-4A92594255BD}" destId="{0ECCA4B4-F852-4A42-AB60-E05235036D38}" srcOrd="0" destOrd="0" presId="urn:microsoft.com/office/officeart/2005/8/layout/StepDownProcess"/>
    <dgm:cxn modelId="{8A5567BE-CDC0-41BA-B62E-00B60D8F282C}" type="presParOf" srcId="{722211FF-1846-47F2-9F04-4A92594255BD}" destId="{28DA66AC-A9F2-49D1-A052-7BFB7F2071AD}" srcOrd="1" destOrd="0" presId="urn:microsoft.com/office/officeart/2005/8/layout/StepDownProcess"/>
    <dgm:cxn modelId="{D16713C0-EE21-488B-BBD8-2618F243212E}" type="presParOf" srcId="{722211FF-1846-47F2-9F04-4A92594255BD}" destId="{39B49981-3575-44A0-AF94-9D6D13EC9764}" srcOrd="2" destOrd="0" presId="urn:microsoft.com/office/officeart/2005/8/layout/StepDownProcess"/>
    <dgm:cxn modelId="{7400F2EC-A973-4E77-A66F-7123F3DE8781}" type="presParOf" srcId="{CF7EFDB4-607E-43C1-9225-7F823C6EA0A9}" destId="{461A8AAA-F0DE-4C2C-966B-803FBD36DCCB}" srcOrd="3" destOrd="0" presId="urn:microsoft.com/office/officeart/2005/8/layout/StepDownProcess"/>
    <dgm:cxn modelId="{411B92E8-EB5A-4F60-BCEF-9326D6BECF2F}" type="presParOf" srcId="{CF7EFDB4-607E-43C1-9225-7F823C6EA0A9}" destId="{3CA3F9BE-A369-4671-8A89-0F7BED19535B}" srcOrd="4" destOrd="0" presId="urn:microsoft.com/office/officeart/2005/8/layout/StepDownProcess"/>
    <dgm:cxn modelId="{D4DFE7CB-C06C-42C4-918E-EBA8176572AB}" type="presParOf" srcId="{3CA3F9BE-A369-4671-8A89-0F7BED19535B}" destId="{E7930800-C146-434A-8235-FB0E9951283B}" srcOrd="0" destOrd="0" presId="urn:microsoft.com/office/officeart/2005/8/layout/StepDownProcess"/>
    <dgm:cxn modelId="{99E5AE2D-1C93-4FF0-A8E6-9C0C746E341D}" type="presParOf" srcId="{3CA3F9BE-A369-4671-8A89-0F7BED19535B}" destId="{2AB4B0E1-85BA-4FDD-B189-A388E18B44A0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5D1B4F-5F74-4AEC-A9D7-FFF36F18BF7A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5EF95F6F-E1DB-4C08-A37D-C3900AA576D2}">
      <dgm:prSet phldrT="[Texte]"/>
      <dgm:spPr/>
      <dgm:t>
        <a:bodyPr/>
        <a:lstStyle/>
        <a:p>
          <a:r>
            <a:rPr lang="fr-FR" b="1" dirty="0"/>
            <a:t>Fuite</a:t>
          </a:r>
        </a:p>
        <a:p>
          <a:r>
            <a:rPr lang="fr-FR" dirty="0"/>
            <a:t>- Peur;</a:t>
          </a:r>
        </a:p>
        <a:p>
          <a:r>
            <a:rPr lang="fr-FR" dirty="0"/>
            <a:t>-Anxiété;</a:t>
          </a:r>
        </a:p>
        <a:p>
          <a:r>
            <a:rPr lang="fr-FR" dirty="0"/>
            <a:t>-Honte; </a:t>
          </a:r>
        </a:p>
      </dgm:t>
    </dgm:pt>
    <dgm:pt modelId="{03E75679-C456-490D-9FA3-9089EDF811A8}" type="parTrans" cxnId="{D0BE6827-4BFF-4977-A8CE-67B7B459F2AB}">
      <dgm:prSet/>
      <dgm:spPr/>
      <dgm:t>
        <a:bodyPr/>
        <a:lstStyle/>
        <a:p>
          <a:endParaRPr lang="fr-FR"/>
        </a:p>
      </dgm:t>
    </dgm:pt>
    <dgm:pt modelId="{B861E9CF-C981-425B-B87B-436C9D668846}" type="sibTrans" cxnId="{D0BE6827-4BFF-4977-A8CE-67B7B459F2AB}">
      <dgm:prSet/>
      <dgm:spPr/>
      <dgm:t>
        <a:bodyPr/>
        <a:lstStyle/>
        <a:p>
          <a:endParaRPr lang="fr-FR"/>
        </a:p>
      </dgm:t>
    </dgm:pt>
    <dgm:pt modelId="{E178DA4A-1AA9-4769-9C03-677005C209F9}">
      <dgm:prSet phldrT="[Texte]"/>
      <dgm:spPr/>
      <dgm:t>
        <a:bodyPr/>
        <a:lstStyle/>
        <a:p>
          <a:r>
            <a:rPr lang="fr-FR" b="1" dirty="0"/>
            <a:t>Lutte</a:t>
          </a:r>
        </a:p>
        <a:p>
          <a:r>
            <a:rPr lang="fr-FR" b="0" dirty="0"/>
            <a:t>-Colère;</a:t>
          </a:r>
        </a:p>
        <a:p>
          <a:r>
            <a:rPr lang="fr-FR" b="0" dirty="0"/>
            <a:t>-Agacement; </a:t>
          </a:r>
        </a:p>
      </dgm:t>
    </dgm:pt>
    <dgm:pt modelId="{A5F3BDED-8562-4A32-B620-9CFB484CB198}" type="parTrans" cxnId="{9A797B44-CA37-4098-AC05-337125E7B78C}">
      <dgm:prSet/>
      <dgm:spPr/>
      <dgm:t>
        <a:bodyPr/>
        <a:lstStyle/>
        <a:p>
          <a:endParaRPr lang="fr-FR"/>
        </a:p>
      </dgm:t>
    </dgm:pt>
    <dgm:pt modelId="{36FF8DAA-37D1-477C-80D4-4C17843DAFAB}" type="sibTrans" cxnId="{9A797B44-CA37-4098-AC05-337125E7B78C}">
      <dgm:prSet/>
      <dgm:spPr/>
      <dgm:t>
        <a:bodyPr/>
        <a:lstStyle/>
        <a:p>
          <a:endParaRPr lang="fr-FR"/>
        </a:p>
      </dgm:t>
    </dgm:pt>
    <dgm:pt modelId="{9524DC26-9AFF-4B5C-BDC1-364AB9216A35}">
      <dgm:prSet phldrT="[Texte]"/>
      <dgm:spPr/>
      <dgm:t>
        <a:bodyPr/>
        <a:lstStyle/>
        <a:p>
          <a:r>
            <a:rPr lang="fr-FR" b="1" dirty="0"/>
            <a:t>Inhibition</a:t>
          </a:r>
        </a:p>
        <a:p>
          <a:r>
            <a:rPr lang="fr-FR" b="0" dirty="0"/>
            <a:t>- Abattement; </a:t>
          </a:r>
        </a:p>
      </dgm:t>
    </dgm:pt>
    <dgm:pt modelId="{201BB2D8-9C80-41AF-ACA9-92F8FC3050AE}" type="parTrans" cxnId="{2712F983-77BF-4AF0-A6C2-5200054E2142}">
      <dgm:prSet/>
      <dgm:spPr/>
      <dgm:t>
        <a:bodyPr/>
        <a:lstStyle/>
        <a:p>
          <a:endParaRPr lang="fr-FR"/>
        </a:p>
      </dgm:t>
    </dgm:pt>
    <dgm:pt modelId="{5FFE09EC-B516-4078-B92F-FDD7E8FB3F22}" type="sibTrans" cxnId="{2712F983-77BF-4AF0-A6C2-5200054E2142}">
      <dgm:prSet/>
      <dgm:spPr/>
      <dgm:t>
        <a:bodyPr/>
        <a:lstStyle/>
        <a:p>
          <a:endParaRPr lang="fr-FR"/>
        </a:p>
      </dgm:t>
    </dgm:pt>
    <dgm:pt modelId="{DB0A362D-D82A-42C2-82E4-91C1CA6446A2}" type="pres">
      <dgm:prSet presAssocID="{DC5D1B4F-5F74-4AEC-A9D7-FFF36F18BF7A}" presName="Name0" presStyleCnt="0">
        <dgm:presLayoutVars>
          <dgm:dir/>
          <dgm:resizeHandles val="exact"/>
        </dgm:presLayoutVars>
      </dgm:prSet>
      <dgm:spPr/>
    </dgm:pt>
    <dgm:pt modelId="{836E7AC1-FAF8-4B5A-B950-48D32DF8BAF9}" type="pres">
      <dgm:prSet presAssocID="{DC5D1B4F-5F74-4AEC-A9D7-FFF36F18BF7A}" presName="bkgdShp" presStyleLbl="alignAccFollowNode1" presStyleIdx="0" presStyleCnt="1"/>
      <dgm:spPr/>
    </dgm:pt>
    <dgm:pt modelId="{F7689D71-E830-4E49-BF80-0076D11BD825}" type="pres">
      <dgm:prSet presAssocID="{DC5D1B4F-5F74-4AEC-A9D7-FFF36F18BF7A}" presName="linComp" presStyleCnt="0"/>
      <dgm:spPr/>
    </dgm:pt>
    <dgm:pt modelId="{7E884E35-91C8-4C3D-8F2E-B21DAF3CC78F}" type="pres">
      <dgm:prSet presAssocID="{5EF95F6F-E1DB-4C08-A37D-C3900AA576D2}" presName="compNode" presStyleCnt="0"/>
      <dgm:spPr/>
    </dgm:pt>
    <dgm:pt modelId="{D874B4C5-B306-42F2-ADEB-D57BE92F562B}" type="pres">
      <dgm:prSet presAssocID="{5EF95F6F-E1DB-4C08-A37D-C3900AA576D2}" presName="node" presStyleLbl="node1" presStyleIdx="0" presStyleCnt="3">
        <dgm:presLayoutVars>
          <dgm:bulletEnabled val="1"/>
        </dgm:presLayoutVars>
      </dgm:prSet>
      <dgm:spPr/>
    </dgm:pt>
    <dgm:pt modelId="{BC9ECB3E-5A81-40BC-8840-1AAE294D9D66}" type="pres">
      <dgm:prSet presAssocID="{5EF95F6F-E1DB-4C08-A37D-C3900AA576D2}" presName="invisiNode" presStyleLbl="node1" presStyleIdx="0" presStyleCnt="3"/>
      <dgm:spPr/>
    </dgm:pt>
    <dgm:pt modelId="{774EC88B-1A67-4A2A-809A-79FB5250D81B}" type="pres">
      <dgm:prSet presAssocID="{5EF95F6F-E1DB-4C08-A37D-C3900AA576D2}" presName="imagNode" presStyleLbl="fgImgPlace1" presStyleIdx="0" presStyleCnt="3" custLinFactX="100000" custLinFactNeighborX="116297" custLinFactNeighborY="-8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56551719-FB1A-4C70-A5A3-AB226D657B8E}" type="pres">
      <dgm:prSet presAssocID="{B861E9CF-C981-425B-B87B-436C9D668846}" presName="sibTrans" presStyleLbl="sibTrans2D1" presStyleIdx="0" presStyleCnt="0"/>
      <dgm:spPr/>
    </dgm:pt>
    <dgm:pt modelId="{44351F02-DC6E-4DF6-9755-E98A856A895C}" type="pres">
      <dgm:prSet presAssocID="{E178DA4A-1AA9-4769-9C03-677005C209F9}" presName="compNode" presStyleCnt="0"/>
      <dgm:spPr/>
    </dgm:pt>
    <dgm:pt modelId="{538BAE5A-4F46-40CD-91E8-7CCB58768A54}" type="pres">
      <dgm:prSet presAssocID="{E178DA4A-1AA9-4769-9C03-677005C209F9}" presName="node" presStyleLbl="node1" presStyleIdx="1" presStyleCnt="3">
        <dgm:presLayoutVars>
          <dgm:bulletEnabled val="1"/>
        </dgm:presLayoutVars>
      </dgm:prSet>
      <dgm:spPr/>
    </dgm:pt>
    <dgm:pt modelId="{089027D3-DB78-4E3A-A4CF-CCE39705FFC6}" type="pres">
      <dgm:prSet presAssocID="{E178DA4A-1AA9-4769-9C03-677005C209F9}" presName="invisiNode" presStyleLbl="node1" presStyleIdx="1" presStyleCnt="3"/>
      <dgm:spPr/>
    </dgm:pt>
    <dgm:pt modelId="{890894B6-5370-4BF0-A571-48B84AE878FA}" type="pres">
      <dgm:prSet presAssocID="{E178DA4A-1AA9-4769-9C03-677005C209F9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</dgm:pt>
    <dgm:pt modelId="{0DE9B162-1FD0-4C0F-B5EB-BB1E381189CF}" type="pres">
      <dgm:prSet presAssocID="{36FF8DAA-37D1-477C-80D4-4C17843DAFAB}" presName="sibTrans" presStyleLbl="sibTrans2D1" presStyleIdx="0" presStyleCnt="0"/>
      <dgm:spPr/>
    </dgm:pt>
    <dgm:pt modelId="{779D81FE-2718-4620-828B-C3865C836DC4}" type="pres">
      <dgm:prSet presAssocID="{9524DC26-9AFF-4B5C-BDC1-364AB9216A35}" presName="compNode" presStyleCnt="0"/>
      <dgm:spPr/>
    </dgm:pt>
    <dgm:pt modelId="{8D69F3C7-A2E5-4AC1-8FDF-315ECAAE05B1}" type="pres">
      <dgm:prSet presAssocID="{9524DC26-9AFF-4B5C-BDC1-364AB9216A35}" presName="node" presStyleLbl="node1" presStyleIdx="2" presStyleCnt="3">
        <dgm:presLayoutVars>
          <dgm:bulletEnabled val="1"/>
        </dgm:presLayoutVars>
      </dgm:prSet>
      <dgm:spPr/>
    </dgm:pt>
    <dgm:pt modelId="{71048288-897B-4364-ACDA-A065FCF9F37C}" type="pres">
      <dgm:prSet presAssocID="{9524DC26-9AFF-4B5C-BDC1-364AB9216A35}" presName="invisiNode" presStyleLbl="node1" presStyleIdx="2" presStyleCnt="3"/>
      <dgm:spPr/>
    </dgm:pt>
    <dgm:pt modelId="{BA8D7905-5E56-455E-B1C0-CFECB1C74C9E}" type="pres">
      <dgm:prSet presAssocID="{9524DC26-9AFF-4B5C-BDC1-364AB9216A35}" presName="imagNode" presStyleLbl="fgImgPlace1" presStyleIdx="2" presStyleCnt="3" custLinFactX="-100000" custLinFactNeighborX="-124870" custLinFactNeighborY="-8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</dgm:ptLst>
  <dgm:cxnLst>
    <dgm:cxn modelId="{A85FD20E-FF7F-472C-9FB7-3F17C98C12EF}" type="presOf" srcId="{9524DC26-9AFF-4B5C-BDC1-364AB9216A35}" destId="{8D69F3C7-A2E5-4AC1-8FDF-315ECAAE05B1}" srcOrd="0" destOrd="0" presId="urn:microsoft.com/office/officeart/2005/8/layout/pList2"/>
    <dgm:cxn modelId="{D0BE6827-4BFF-4977-A8CE-67B7B459F2AB}" srcId="{DC5D1B4F-5F74-4AEC-A9D7-FFF36F18BF7A}" destId="{5EF95F6F-E1DB-4C08-A37D-C3900AA576D2}" srcOrd="0" destOrd="0" parTransId="{03E75679-C456-490D-9FA3-9089EDF811A8}" sibTransId="{B861E9CF-C981-425B-B87B-436C9D668846}"/>
    <dgm:cxn modelId="{6AF2B336-6802-44B7-9658-2178050D1E4E}" type="presOf" srcId="{B861E9CF-C981-425B-B87B-436C9D668846}" destId="{56551719-FB1A-4C70-A5A3-AB226D657B8E}" srcOrd="0" destOrd="0" presId="urn:microsoft.com/office/officeart/2005/8/layout/pList2"/>
    <dgm:cxn modelId="{A4D4FD3B-6B1E-406A-9155-AAE8C3E0D717}" type="presOf" srcId="{36FF8DAA-37D1-477C-80D4-4C17843DAFAB}" destId="{0DE9B162-1FD0-4C0F-B5EB-BB1E381189CF}" srcOrd="0" destOrd="0" presId="urn:microsoft.com/office/officeart/2005/8/layout/pList2"/>
    <dgm:cxn modelId="{9A797B44-CA37-4098-AC05-337125E7B78C}" srcId="{DC5D1B4F-5F74-4AEC-A9D7-FFF36F18BF7A}" destId="{E178DA4A-1AA9-4769-9C03-677005C209F9}" srcOrd="1" destOrd="0" parTransId="{A5F3BDED-8562-4A32-B620-9CFB484CB198}" sibTransId="{36FF8DAA-37D1-477C-80D4-4C17843DAFAB}"/>
    <dgm:cxn modelId="{9D3F3967-E740-410F-944D-6DE3931C2168}" type="presOf" srcId="{E178DA4A-1AA9-4769-9C03-677005C209F9}" destId="{538BAE5A-4F46-40CD-91E8-7CCB58768A54}" srcOrd="0" destOrd="0" presId="urn:microsoft.com/office/officeart/2005/8/layout/pList2"/>
    <dgm:cxn modelId="{B7AA0550-8155-4DB1-B6E3-FC9E7F3DD0C9}" type="presOf" srcId="{5EF95F6F-E1DB-4C08-A37D-C3900AA576D2}" destId="{D874B4C5-B306-42F2-ADEB-D57BE92F562B}" srcOrd="0" destOrd="0" presId="urn:microsoft.com/office/officeart/2005/8/layout/pList2"/>
    <dgm:cxn modelId="{2712F983-77BF-4AF0-A6C2-5200054E2142}" srcId="{DC5D1B4F-5F74-4AEC-A9D7-FFF36F18BF7A}" destId="{9524DC26-9AFF-4B5C-BDC1-364AB9216A35}" srcOrd="2" destOrd="0" parTransId="{201BB2D8-9C80-41AF-ACA9-92F8FC3050AE}" sibTransId="{5FFE09EC-B516-4078-B92F-FDD7E8FB3F22}"/>
    <dgm:cxn modelId="{D30982DB-6EF6-4526-B972-7959D5E9833F}" type="presOf" srcId="{DC5D1B4F-5F74-4AEC-A9D7-FFF36F18BF7A}" destId="{DB0A362D-D82A-42C2-82E4-91C1CA6446A2}" srcOrd="0" destOrd="0" presId="urn:microsoft.com/office/officeart/2005/8/layout/pList2"/>
    <dgm:cxn modelId="{9228642C-8925-49E1-82C4-9EF0C3ECAF40}" type="presParOf" srcId="{DB0A362D-D82A-42C2-82E4-91C1CA6446A2}" destId="{836E7AC1-FAF8-4B5A-B950-48D32DF8BAF9}" srcOrd="0" destOrd="0" presId="urn:microsoft.com/office/officeart/2005/8/layout/pList2"/>
    <dgm:cxn modelId="{A1E7CA6E-FCB0-42E7-BE04-5578144CA544}" type="presParOf" srcId="{DB0A362D-D82A-42C2-82E4-91C1CA6446A2}" destId="{F7689D71-E830-4E49-BF80-0076D11BD825}" srcOrd="1" destOrd="0" presId="urn:microsoft.com/office/officeart/2005/8/layout/pList2"/>
    <dgm:cxn modelId="{B7560015-BD7B-4675-A83E-8364137F919E}" type="presParOf" srcId="{F7689D71-E830-4E49-BF80-0076D11BD825}" destId="{7E884E35-91C8-4C3D-8F2E-B21DAF3CC78F}" srcOrd="0" destOrd="0" presId="urn:microsoft.com/office/officeart/2005/8/layout/pList2"/>
    <dgm:cxn modelId="{666B5DBC-3E67-42C6-9F79-3E8F0173D103}" type="presParOf" srcId="{7E884E35-91C8-4C3D-8F2E-B21DAF3CC78F}" destId="{D874B4C5-B306-42F2-ADEB-D57BE92F562B}" srcOrd="0" destOrd="0" presId="urn:microsoft.com/office/officeart/2005/8/layout/pList2"/>
    <dgm:cxn modelId="{CEE9A50E-38B6-45F2-A82A-88ED112F72B8}" type="presParOf" srcId="{7E884E35-91C8-4C3D-8F2E-B21DAF3CC78F}" destId="{BC9ECB3E-5A81-40BC-8840-1AAE294D9D66}" srcOrd="1" destOrd="0" presId="urn:microsoft.com/office/officeart/2005/8/layout/pList2"/>
    <dgm:cxn modelId="{A62178BD-A504-48AC-8D22-E1BEDC3AC12A}" type="presParOf" srcId="{7E884E35-91C8-4C3D-8F2E-B21DAF3CC78F}" destId="{774EC88B-1A67-4A2A-809A-79FB5250D81B}" srcOrd="2" destOrd="0" presId="urn:microsoft.com/office/officeart/2005/8/layout/pList2"/>
    <dgm:cxn modelId="{F3B0E1EE-A104-414E-A033-58642306015E}" type="presParOf" srcId="{F7689D71-E830-4E49-BF80-0076D11BD825}" destId="{56551719-FB1A-4C70-A5A3-AB226D657B8E}" srcOrd="1" destOrd="0" presId="urn:microsoft.com/office/officeart/2005/8/layout/pList2"/>
    <dgm:cxn modelId="{1023FFDC-1238-4EAC-A3F0-16E9AC3FB99F}" type="presParOf" srcId="{F7689D71-E830-4E49-BF80-0076D11BD825}" destId="{44351F02-DC6E-4DF6-9755-E98A856A895C}" srcOrd="2" destOrd="0" presId="urn:microsoft.com/office/officeart/2005/8/layout/pList2"/>
    <dgm:cxn modelId="{6C8BC26F-AF9A-4979-8BA3-669E76BE0EEF}" type="presParOf" srcId="{44351F02-DC6E-4DF6-9755-E98A856A895C}" destId="{538BAE5A-4F46-40CD-91E8-7CCB58768A54}" srcOrd="0" destOrd="0" presId="urn:microsoft.com/office/officeart/2005/8/layout/pList2"/>
    <dgm:cxn modelId="{9DB51EC4-3430-4AE4-8FE9-137A42B40D3A}" type="presParOf" srcId="{44351F02-DC6E-4DF6-9755-E98A856A895C}" destId="{089027D3-DB78-4E3A-A4CF-CCE39705FFC6}" srcOrd="1" destOrd="0" presId="urn:microsoft.com/office/officeart/2005/8/layout/pList2"/>
    <dgm:cxn modelId="{BBCAC97C-0B61-468A-9854-A8BA2CA6376E}" type="presParOf" srcId="{44351F02-DC6E-4DF6-9755-E98A856A895C}" destId="{890894B6-5370-4BF0-A571-48B84AE878FA}" srcOrd="2" destOrd="0" presId="urn:microsoft.com/office/officeart/2005/8/layout/pList2"/>
    <dgm:cxn modelId="{A9D2F6EC-8DE7-460E-B2E5-0D32A4B98F7E}" type="presParOf" srcId="{F7689D71-E830-4E49-BF80-0076D11BD825}" destId="{0DE9B162-1FD0-4C0F-B5EB-BB1E381189CF}" srcOrd="3" destOrd="0" presId="urn:microsoft.com/office/officeart/2005/8/layout/pList2"/>
    <dgm:cxn modelId="{FF00B579-B668-49E8-A0D9-2712BE5C5183}" type="presParOf" srcId="{F7689D71-E830-4E49-BF80-0076D11BD825}" destId="{779D81FE-2718-4620-828B-C3865C836DC4}" srcOrd="4" destOrd="0" presId="urn:microsoft.com/office/officeart/2005/8/layout/pList2"/>
    <dgm:cxn modelId="{044BEFCD-C136-4EB9-B28D-0CCDE050134D}" type="presParOf" srcId="{779D81FE-2718-4620-828B-C3865C836DC4}" destId="{8D69F3C7-A2E5-4AC1-8FDF-315ECAAE05B1}" srcOrd="0" destOrd="0" presId="urn:microsoft.com/office/officeart/2005/8/layout/pList2"/>
    <dgm:cxn modelId="{4593AA2B-9F4E-4443-9796-862CCE72C3F2}" type="presParOf" srcId="{779D81FE-2718-4620-828B-C3865C836DC4}" destId="{71048288-897B-4364-ACDA-A065FCF9F37C}" srcOrd="1" destOrd="0" presId="urn:microsoft.com/office/officeart/2005/8/layout/pList2"/>
    <dgm:cxn modelId="{09671325-BE75-4713-B6A0-1AE0CA786BDE}" type="presParOf" srcId="{779D81FE-2718-4620-828B-C3865C836DC4}" destId="{BA8D7905-5E56-455E-B1C0-CFECB1C74C9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D40B6-6F6C-4E45-99D6-EAD4C29311B8}">
      <dsp:nvSpPr>
        <dsp:cNvPr id="0" name=""/>
        <dsp:cNvSpPr/>
      </dsp:nvSpPr>
      <dsp:spPr>
        <a:xfrm>
          <a:off x="5196957" y="0"/>
          <a:ext cx="4395511" cy="4395511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CFD00-F1F0-49BF-A051-7665632F4692}">
      <dsp:nvSpPr>
        <dsp:cNvPr id="0" name=""/>
        <dsp:cNvSpPr/>
      </dsp:nvSpPr>
      <dsp:spPr>
        <a:xfrm>
          <a:off x="5482665" y="285708"/>
          <a:ext cx="1758204" cy="1758204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La zone intime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bg2">
                  <a:lumMod val="10000"/>
                </a:schemeClr>
              </a:solidFill>
            </a:rPr>
            <a:t>Réservée aux personnes qui nous sommes très familières.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5568493" y="371536"/>
        <a:ext cx="1586548" cy="1586548"/>
      </dsp:txXfrm>
    </dsp:sp>
    <dsp:sp modelId="{C68169F1-F50F-4780-829B-C348E3250494}">
      <dsp:nvSpPr>
        <dsp:cNvPr id="0" name=""/>
        <dsp:cNvSpPr/>
      </dsp:nvSpPr>
      <dsp:spPr>
        <a:xfrm>
          <a:off x="7548555" y="285708"/>
          <a:ext cx="1758204" cy="1758204"/>
        </a:xfrm>
        <a:prstGeom prst="roundRect">
          <a:avLst/>
        </a:prstGeom>
        <a:solidFill>
          <a:schemeClr val="accent3">
            <a:shade val="80000"/>
            <a:hueOff val="15854"/>
            <a:satOff val="2829"/>
            <a:lumOff val="64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La zone personnelle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u="none" kern="1200" dirty="0">
              <a:solidFill>
                <a:schemeClr val="bg2">
                  <a:lumMod val="10000"/>
                </a:schemeClr>
              </a:solidFill>
            </a:rPr>
            <a:t>Elle est choisie par des amis. C’est une zone de convivialité. </a:t>
          </a: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u="sng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7634383" y="371536"/>
        <a:ext cx="1586548" cy="1586548"/>
      </dsp:txXfrm>
    </dsp:sp>
    <dsp:sp modelId="{A543EF11-4A2A-4115-8581-1EDD8D0D0781}">
      <dsp:nvSpPr>
        <dsp:cNvPr id="0" name=""/>
        <dsp:cNvSpPr/>
      </dsp:nvSpPr>
      <dsp:spPr>
        <a:xfrm>
          <a:off x="5482665" y="2351598"/>
          <a:ext cx="1758204" cy="1758204"/>
        </a:xfrm>
        <a:prstGeom prst="roundRect">
          <a:avLst/>
        </a:prstGeom>
        <a:solidFill>
          <a:schemeClr val="accent3">
            <a:shade val="80000"/>
            <a:hueOff val="31707"/>
            <a:satOff val="5659"/>
            <a:lumOff val="129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La zone sociale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u="none" kern="1200" dirty="0">
              <a:solidFill>
                <a:schemeClr val="bg2">
                  <a:lumMod val="10000"/>
                </a:schemeClr>
              </a:solidFill>
            </a:rPr>
            <a:t>C’est le relationnel courant. C’est la distance de l’échange, de l’interview, de la négociation, de l’entretien. </a:t>
          </a: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 </a:t>
          </a:r>
        </a:p>
      </dsp:txBody>
      <dsp:txXfrm>
        <a:off x="5568493" y="2437426"/>
        <a:ext cx="1586548" cy="1586548"/>
      </dsp:txXfrm>
    </dsp:sp>
    <dsp:sp modelId="{7CDF2F8D-F9F2-499F-A45B-3E06C3B0B6FA}">
      <dsp:nvSpPr>
        <dsp:cNvPr id="0" name=""/>
        <dsp:cNvSpPr/>
      </dsp:nvSpPr>
      <dsp:spPr>
        <a:xfrm>
          <a:off x="7548555" y="2351598"/>
          <a:ext cx="1758204" cy="1758204"/>
        </a:xfrm>
        <a:prstGeom prst="roundRect">
          <a:avLst/>
        </a:prstGeom>
        <a:solidFill>
          <a:schemeClr val="accent3">
            <a:shade val="80000"/>
            <a:hueOff val="47561"/>
            <a:satOff val="8488"/>
            <a:lumOff val="194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>
              <a:solidFill>
                <a:schemeClr val="bg2">
                  <a:lumMod val="10000"/>
                </a:schemeClr>
              </a:solidFill>
            </a:rPr>
            <a:t>La zone publique</a:t>
          </a:r>
        </a:p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u="none" kern="1200" dirty="0">
              <a:solidFill>
                <a:schemeClr val="bg2">
                  <a:lumMod val="10000"/>
                </a:schemeClr>
              </a:solidFill>
            </a:rPr>
            <a:t>C’est la zone des discours, les échanges y sont peu personnalisés.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 dirty="0"/>
        </a:p>
      </dsp:txBody>
      <dsp:txXfrm>
        <a:off x="7634383" y="2437426"/>
        <a:ext cx="1586548" cy="15865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198A86-4DB2-46BD-9E2B-4C9796CD6783}">
      <dsp:nvSpPr>
        <dsp:cNvPr id="0" name=""/>
        <dsp:cNvSpPr/>
      </dsp:nvSpPr>
      <dsp:spPr>
        <a:xfrm rot="5400000">
          <a:off x="3621405" y="-129389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Rythme + cardiaque, respiration+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Peur, insécurité </a:t>
          </a:r>
        </a:p>
      </dsp:txBody>
      <dsp:txXfrm rot="-5400000">
        <a:off x="2194561" y="184100"/>
        <a:ext cx="3850293" cy="945456"/>
      </dsp:txXfrm>
    </dsp:sp>
    <dsp:sp modelId="{A29E28D0-3BD8-4C72-91D2-339EEDEBD833}">
      <dsp:nvSpPr>
        <dsp:cNvPr id="0" name=""/>
        <dsp:cNvSpPr/>
      </dsp:nvSpPr>
      <dsp:spPr>
        <a:xfrm>
          <a:off x="0" y="1984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Fuite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Degré 1</a:t>
          </a:r>
        </a:p>
      </dsp:txBody>
      <dsp:txXfrm>
        <a:off x="63934" y="65918"/>
        <a:ext cx="2066692" cy="1181819"/>
      </dsp:txXfrm>
    </dsp:sp>
    <dsp:sp modelId="{C1A82561-114C-4CF2-987D-B0FDCAAB8221}">
      <dsp:nvSpPr>
        <dsp:cNvPr id="0" name=""/>
        <dsp:cNvSpPr/>
      </dsp:nvSpPr>
      <dsp:spPr>
        <a:xfrm rot="5400000">
          <a:off x="3621405" y="81279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Rythme cardiaque+-, tension musculaire ++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Surévaluation, prétention </a:t>
          </a:r>
        </a:p>
      </dsp:txBody>
      <dsp:txXfrm rot="-5400000">
        <a:off x="2194561" y="1559271"/>
        <a:ext cx="3850293" cy="945456"/>
      </dsp:txXfrm>
    </dsp:sp>
    <dsp:sp modelId="{5FBBA44C-F4FB-4AB2-BCB6-56E3C3425084}">
      <dsp:nvSpPr>
        <dsp:cNvPr id="0" name=""/>
        <dsp:cNvSpPr/>
      </dsp:nvSpPr>
      <dsp:spPr>
        <a:xfrm>
          <a:off x="0" y="1377156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Lutte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Degré 2</a:t>
          </a:r>
        </a:p>
      </dsp:txBody>
      <dsp:txXfrm>
        <a:off x="63934" y="1441090"/>
        <a:ext cx="2066692" cy="1181819"/>
      </dsp:txXfrm>
    </dsp:sp>
    <dsp:sp modelId="{B354C168-59FE-4DDE-88B4-B4DBC8DB41BC}">
      <dsp:nvSpPr>
        <dsp:cNvPr id="0" name=""/>
        <dsp:cNvSpPr/>
      </dsp:nvSpPr>
      <dsp:spPr>
        <a:xfrm rot="5400000">
          <a:off x="3621405" y="1456451"/>
          <a:ext cx="1047750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Rythme cardiaque --, respiration --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 dirty="0"/>
            <a:t>Découragement, abattement </a:t>
          </a:r>
        </a:p>
      </dsp:txBody>
      <dsp:txXfrm rot="-5400000">
        <a:off x="2194561" y="2934443"/>
        <a:ext cx="3850293" cy="945456"/>
      </dsp:txXfrm>
    </dsp:sp>
    <dsp:sp modelId="{216A8376-32B9-4555-AA5B-590491B2E747}">
      <dsp:nvSpPr>
        <dsp:cNvPr id="0" name=""/>
        <dsp:cNvSpPr/>
      </dsp:nvSpPr>
      <dsp:spPr>
        <a:xfrm>
          <a:off x="0" y="2752328"/>
          <a:ext cx="2194560" cy="13096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Inhibition 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Degré 3</a:t>
          </a:r>
        </a:p>
      </dsp:txBody>
      <dsp:txXfrm>
        <a:off x="63934" y="2816262"/>
        <a:ext cx="2066692" cy="11818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9459E-2171-4741-96EB-D9A7852357A4}">
      <dsp:nvSpPr>
        <dsp:cNvPr id="0" name=""/>
        <dsp:cNvSpPr/>
      </dsp:nvSpPr>
      <dsp:spPr>
        <a:xfrm>
          <a:off x="1001783" y="-23024"/>
          <a:ext cx="5341248" cy="4243022"/>
        </a:xfrm>
        <a:prstGeom prst="round2DiagRect">
          <a:avLst>
            <a:gd name="adj1" fmla="val 0"/>
            <a:gd name="adj2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1530E-FBAF-44A9-8E59-998AA7BA817B}">
      <dsp:nvSpPr>
        <dsp:cNvPr id="0" name=""/>
        <dsp:cNvSpPr/>
      </dsp:nvSpPr>
      <dsp:spPr>
        <a:xfrm>
          <a:off x="3672408" y="966957"/>
          <a:ext cx="712" cy="226305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53D4C-CDB5-4F6A-B65C-AA813EC745DE}">
      <dsp:nvSpPr>
        <dsp:cNvPr id="0" name=""/>
        <dsp:cNvSpPr/>
      </dsp:nvSpPr>
      <dsp:spPr>
        <a:xfrm>
          <a:off x="1179825" y="879917"/>
          <a:ext cx="2314541" cy="2437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Routine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Obstination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Simplification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Certitude 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Empirisme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Image sociale </a:t>
          </a:r>
        </a:p>
      </dsp:txBody>
      <dsp:txXfrm>
        <a:off x="1179825" y="879917"/>
        <a:ext cx="2314541" cy="2437137"/>
      </dsp:txXfrm>
    </dsp:sp>
    <dsp:sp modelId="{9EF56F6D-BB16-4F29-9DBD-371C5B22B10E}">
      <dsp:nvSpPr>
        <dsp:cNvPr id="0" name=""/>
        <dsp:cNvSpPr/>
      </dsp:nvSpPr>
      <dsp:spPr>
        <a:xfrm>
          <a:off x="3850449" y="879917"/>
          <a:ext cx="2314541" cy="24371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Curiosité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Adaptation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Nuance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Relativité Réflexion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Opinion personnelle </a:t>
          </a:r>
        </a:p>
      </dsp:txBody>
      <dsp:txXfrm>
        <a:off x="3850449" y="879917"/>
        <a:ext cx="2314541" cy="2437137"/>
      </dsp:txXfrm>
    </dsp:sp>
    <dsp:sp modelId="{01A652A5-A8A7-4D66-921F-A381E92DF369}">
      <dsp:nvSpPr>
        <dsp:cNvPr id="0" name=""/>
        <dsp:cNvSpPr/>
      </dsp:nvSpPr>
      <dsp:spPr>
        <a:xfrm rot="16200000">
          <a:off x="-1662157" y="1098588"/>
          <a:ext cx="4437673" cy="89020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Mode mental automatique </a:t>
          </a:r>
        </a:p>
      </dsp:txBody>
      <dsp:txXfrm>
        <a:off x="-1527616" y="1456438"/>
        <a:ext cx="4168591" cy="443590"/>
      </dsp:txXfrm>
    </dsp:sp>
    <dsp:sp modelId="{A274DE6E-0F80-422A-9BE5-9CF6BABC0802}">
      <dsp:nvSpPr>
        <dsp:cNvPr id="0" name=""/>
        <dsp:cNvSpPr/>
      </dsp:nvSpPr>
      <dsp:spPr>
        <a:xfrm rot="5400000">
          <a:off x="4479920" y="1928791"/>
          <a:ext cx="4747791" cy="890208"/>
        </a:xfrm>
        <a:prstGeom prst="rightArrow">
          <a:avLst>
            <a:gd name="adj1" fmla="val 49830"/>
            <a:gd name="adj2" fmla="val 6066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 dirty="0"/>
            <a:t>Mode mental adaptatif </a:t>
          </a:r>
        </a:p>
      </dsp:txBody>
      <dsp:txXfrm>
        <a:off x="4614461" y="2017559"/>
        <a:ext cx="4478709" cy="44359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C8584-72D1-4713-AF53-A9A3C4D45914}">
      <dsp:nvSpPr>
        <dsp:cNvPr id="0" name=""/>
        <dsp:cNvSpPr/>
      </dsp:nvSpPr>
      <dsp:spPr>
        <a:xfrm>
          <a:off x="0" y="0"/>
          <a:ext cx="8229600" cy="146304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600" kern="1200" dirty="0"/>
            <a:t>Réactions du corps face au stress</a:t>
          </a:r>
        </a:p>
      </dsp:txBody>
      <dsp:txXfrm>
        <a:off x="0" y="0"/>
        <a:ext cx="8229600" cy="1463040"/>
      </dsp:txXfrm>
    </dsp:sp>
    <dsp:sp modelId="{ACC87769-A2CB-4010-B353-618E34D3FB3B}">
      <dsp:nvSpPr>
        <dsp:cNvPr id="0" name=""/>
        <dsp:cNvSpPr/>
      </dsp:nvSpPr>
      <dsp:spPr>
        <a:xfrm>
          <a:off x="4018" y="1463040"/>
          <a:ext cx="2740521" cy="307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u="sng" kern="1200" dirty="0"/>
            <a:t>Bras croisés:</a:t>
          </a:r>
        </a:p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Gestes «  autistes » tournés vers soi.</a:t>
          </a:r>
        </a:p>
      </dsp:txBody>
      <dsp:txXfrm>
        <a:off x="4018" y="1463040"/>
        <a:ext cx="2740521" cy="3072384"/>
      </dsp:txXfrm>
    </dsp:sp>
    <dsp:sp modelId="{C5104E32-BDF1-4F11-BCE0-7C325C39E5B0}">
      <dsp:nvSpPr>
        <dsp:cNvPr id="0" name=""/>
        <dsp:cNvSpPr/>
      </dsp:nvSpPr>
      <dsp:spPr>
        <a:xfrm>
          <a:off x="2744539" y="1463040"/>
          <a:ext cx="2740521" cy="307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u="sng" kern="1200" dirty="0"/>
            <a:t>Sourires</a:t>
          </a:r>
        </a:p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Se transforment aux rires nerveux. </a:t>
          </a:r>
        </a:p>
      </dsp:txBody>
      <dsp:txXfrm>
        <a:off x="2744539" y="1463040"/>
        <a:ext cx="2740521" cy="3072384"/>
      </dsp:txXfrm>
    </dsp:sp>
    <dsp:sp modelId="{56D86142-5EF4-49C8-8755-A643F05CBC1B}">
      <dsp:nvSpPr>
        <dsp:cNvPr id="0" name=""/>
        <dsp:cNvSpPr/>
      </dsp:nvSpPr>
      <dsp:spPr>
        <a:xfrm>
          <a:off x="5485060" y="1463040"/>
          <a:ext cx="2740521" cy="30723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i="0" u="sng" kern="1200" dirty="0"/>
            <a:t>Regards</a:t>
          </a:r>
        </a:p>
        <a:p>
          <a:pPr marL="0" lvl="0" indent="0" algn="just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Fuyants, permettant au locuteur de s’isoler.  </a:t>
          </a:r>
        </a:p>
      </dsp:txBody>
      <dsp:txXfrm>
        <a:off x="5485060" y="1463040"/>
        <a:ext cx="2740521" cy="3072384"/>
      </dsp:txXfrm>
    </dsp:sp>
    <dsp:sp modelId="{79D2EF4B-84D5-472C-B952-77C6D1A41509}">
      <dsp:nvSpPr>
        <dsp:cNvPr id="0" name=""/>
        <dsp:cNvSpPr/>
      </dsp:nvSpPr>
      <dsp:spPr>
        <a:xfrm>
          <a:off x="0" y="4535424"/>
          <a:ext cx="8229600" cy="34137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A0489-52D3-42FA-8BD7-1E54F800016F}">
      <dsp:nvSpPr>
        <dsp:cNvPr id="0" name=""/>
        <dsp:cNvSpPr/>
      </dsp:nvSpPr>
      <dsp:spPr>
        <a:xfrm>
          <a:off x="4483039" y="3159738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43EC5-46E8-4ACF-B647-520772CD71FB}">
      <dsp:nvSpPr>
        <dsp:cNvPr id="0" name=""/>
        <dsp:cNvSpPr/>
      </dsp:nvSpPr>
      <dsp:spPr>
        <a:xfrm>
          <a:off x="4332204" y="3401459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AB14A-2C6A-4804-A7ED-0EE9FA655968}">
      <dsp:nvSpPr>
        <dsp:cNvPr id="0" name=""/>
        <dsp:cNvSpPr/>
      </dsp:nvSpPr>
      <dsp:spPr>
        <a:xfrm>
          <a:off x="4152442" y="3610737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2C349-43A2-4F3A-B4DA-815F84B56D3B}">
      <dsp:nvSpPr>
        <dsp:cNvPr id="0" name=""/>
        <dsp:cNvSpPr/>
      </dsp:nvSpPr>
      <dsp:spPr>
        <a:xfrm>
          <a:off x="4367330" y="726994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26E3D-E10A-4ED5-AAE9-0F693E7CA338}">
      <dsp:nvSpPr>
        <dsp:cNvPr id="0" name=""/>
        <dsp:cNvSpPr/>
      </dsp:nvSpPr>
      <dsp:spPr>
        <a:xfrm>
          <a:off x="4597371" y="589912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A1665-FBEB-488D-9A01-3805D7342A3B}">
      <dsp:nvSpPr>
        <dsp:cNvPr id="0" name=""/>
        <dsp:cNvSpPr/>
      </dsp:nvSpPr>
      <dsp:spPr>
        <a:xfrm>
          <a:off x="4826723" y="452830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5B8E2-2948-4726-88E3-3F407A864D0F}">
      <dsp:nvSpPr>
        <dsp:cNvPr id="0" name=""/>
        <dsp:cNvSpPr/>
      </dsp:nvSpPr>
      <dsp:spPr>
        <a:xfrm>
          <a:off x="5056075" y="589912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4F4D4-95DD-4B4C-A3E9-C5CDC8CB1C2D}">
      <dsp:nvSpPr>
        <dsp:cNvPr id="0" name=""/>
        <dsp:cNvSpPr/>
      </dsp:nvSpPr>
      <dsp:spPr>
        <a:xfrm>
          <a:off x="5286115" y="726994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5680C-EB2A-4FF9-8DEF-041B846DE0E8}">
      <dsp:nvSpPr>
        <dsp:cNvPr id="0" name=""/>
        <dsp:cNvSpPr/>
      </dsp:nvSpPr>
      <dsp:spPr>
        <a:xfrm>
          <a:off x="4826723" y="742073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64EE-0AFA-4B8A-AC2B-5C61BFF71F4E}">
      <dsp:nvSpPr>
        <dsp:cNvPr id="0" name=""/>
        <dsp:cNvSpPr/>
      </dsp:nvSpPr>
      <dsp:spPr>
        <a:xfrm>
          <a:off x="4826723" y="1031315"/>
          <a:ext cx="172186" cy="1721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7BE7-386F-4C37-8873-F60E306C91A8}">
      <dsp:nvSpPr>
        <dsp:cNvPr id="0" name=""/>
        <dsp:cNvSpPr/>
      </dsp:nvSpPr>
      <dsp:spPr>
        <a:xfrm>
          <a:off x="3425817" y="4239673"/>
          <a:ext cx="3713709" cy="99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06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/>
            <a:t>Le fusillé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u="sng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u="none" kern="1200" dirty="0"/>
            <a:t>Mettre les mains dans le dos  </a:t>
          </a:r>
        </a:p>
      </dsp:txBody>
      <dsp:txXfrm>
        <a:off x="3474444" y="4288300"/>
        <a:ext cx="3616455" cy="898873"/>
      </dsp:txXfrm>
    </dsp:sp>
    <dsp:sp modelId="{E9025D9A-00DB-40DC-87A4-BE9D11EC6622}">
      <dsp:nvSpPr>
        <dsp:cNvPr id="0" name=""/>
        <dsp:cNvSpPr/>
      </dsp:nvSpPr>
      <dsp:spPr>
        <a:xfrm>
          <a:off x="2396144" y="3263651"/>
          <a:ext cx="1721860" cy="172174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7C48C-71D7-4879-A113-FFC6EB057C5C}">
      <dsp:nvSpPr>
        <dsp:cNvPr id="0" name=""/>
        <dsp:cNvSpPr/>
      </dsp:nvSpPr>
      <dsp:spPr>
        <a:xfrm>
          <a:off x="4995465" y="2291285"/>
          <a:ext cx="3713709" cy="99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6069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u="sng" kern="1200" dirty="0"/>
            <a:t>Le nudiste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Sentiment de mal-être, ne sachant que faire de ses mains=» ( auto-contact des mains)  </a:t>
          </a:r>
        </a:p>
      </dsp:txBody>
      <dsp:txXfrm>
        <a:off x="5044092" y="2339912"/>
        <a:ext cx="3616455" cy="898873"/>
      </dsp:txXfrm>
    </dsp:sp>
    <dsp:sp modelId="{70DDC6CD-A2D1-47E2-BC35-3A6238DADBB7}">
      <dsp:nvSpPr>
        <dsp:cNvPr id="0" name=""/>
        <dsp:cNvSpPr/>
      </dsp:nvSpPr>
      <dsp:spPr>
        <a:xfrm>
          <a:off x="3932612" y="1265487"/>
          <a:ext cx="1721860" cy="172174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8000" r="-4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18D6-AC81-4C7D-BB88-30CA84638680}">
      <dsp:nvSpPr>
        <dsp:cNvPr id="0" name=""/>
        <dsp:cNvSpPr/>
      </dsp:nvSpPr>
      <dsp:spPr>
        <a:xfrm>
          <a:off x="2651760" y="60959"/>
          <a:ext cx="2926080" cy="29260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Respirer </a:t>
          </a:r>
        </a:p>
      </dsp:txBody>
      <dsp:txXfrm>
        <a:off x="3041904" y="573023"/>
        <a:ext cx="2145792" cy="1316736"/>
      </dsp:txXfrm>
    </dsp:sp>
    <dsp:sp modelId="{9DCD362C-3764-4EC0-82BA-EDA2A237D9FC}">
      <dsp:nvSpPr>
        <dsp:cNvPr id="0" name=""/>
        <dsp:cNvSpPr/>
      </dsp:nvSpPr>
      <dsp:spPr>
        <a:xfrm>
          <a:off x="3707587" y="1889760"/>
          <a:ext cx="2926080" cy="29260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Agir </a:t>
          </a:r>
        </a:p>
      </dsp:txBody>
      <dsp:txXfrm>
        <a:off x="4602480" y="2645663"/>
        <a:ext cx="1755648" cy="1609344"/>
      </dsp:txXfrm>
    </dsp:sp>
    <dsp:sp modelId="{5D6301C3-52E1-4E69-8E07-9672038CEE4A}">
      <dsp:nvSpPr>
        <dsp:cNvPr id="0" name=""/>
        <dsp:cNvSpPr/>
      </dsp:nvSpPr>
      <dsp:spPr>
        <a:xfrm>
          <a:off x="1595932" y="1889760"/>
          <a:ext cx="2926080" cy="29260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Se relaxer </a:t>
          </a:r>
        </a:p>
      </dsp:txBody>
      <dsp:txXfrm>
        <a:off x="1871472" y="2645663"/>
        <a:ext cx="1755648" cy="160934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B8129-A0F4-4FF5-AE64-1989AA82E8B4}">
      <dsp:nvSpPr>
        <dsp:cNvPr id="0" name=""/>
        <dsp:cNvSpPr/>
      </dsp:nvSpPr>
      <dsp:spPr>
        <a:xfrm>
          <a:off x="3314141" y="3214"/>
          <a:ext cx="1601316" cy="104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Ouvrez votre gestuelle </a:t>
          </a:r>
        </a:p>
      </dsp:txBody>
      <dsp:txXfrm>
        <a:off x="3364951" y="54024"/>
        <a:ext cx="1499696" cy="939235"/>
      </dsp:txXfrm>
    </dsp:sp>
    <dsp:sp modelId="{D08D2E2F-DAA9-402F-8E34-D65DAFC18A01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890543" y="164991"/>
              </a:moveTo>
              <a:arcTo wR="2078892" hR="2078892" stAng="17578855" swAng="19607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FC65D-4084-4F4E-8842-8AD1D1C86328}">
      <dsp:nvSpPr>
        <dsp:cNvPr id="0" name=""/>
        <dsp:cNvSpPr/>
      </dsp:nvSpPr>
      <dsp:spPr>
        <a:xfrm>
          <a:off x="5291286" y="1439693"/>
          <a:ext cx="1601316" cy="104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Avancez vers le public </a:t>
          </a:r>
        </a:p>
      </dsp:txBody>
      <dsp:txXfrm>
        <a:off x="5342096" y="1490503"/>
        <a:ext cx="1499696" cy="939235"/>
      </dsp:txXfrm>
    </dsp:sp>
    <dsp:sp modelId="{31615D44-C24E-48CE-A199-BEFEE06F6371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4154941" y="1970192"/>
              </a:moveTo>
              <a:arcTo wR="2078892" hR="2078892" stAng="21420167" swAng="21956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381EBB-A7AE-4034-B873-A2D452C2FACB}">
      <dsp:nvSpPr>
        <dsp:cNvPr id="0" name=""/>
        <dsp:cNvSpPr/>
      </dsp:nvSpPr>
      <dsp:spPr>
        <a:xfrm>
          <a:off x="4536084" y="3763966"/>
          <a:ext cx="1601316" cy="104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Regardez le fond de la salle </a:t>
          </a:r>
        </a:p>
      </dsp:txBody>
      <dsp:txXfrm>
        <a:off x="4586894" y="3814776"/>
        <a:ext cx="1499696" cy="939235"/>
      </dsp:txXfrm>
    </dsp:sp>
    <dsp:sp modelId="{0F34C775-980D-42B4-B561-8F0B7B2AE699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2491922" y="4116342"/>
              </a:moveTo>
              <a:arcTo wR="2078892" hR="2078892" stAng="4712421" swAng="137515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27912-3684-4855-B9CA-07551A19EFD8}">
      <dsp:nvSpPr>
        <dsp:cNvPr id="0" name=""/>
        <dsp:cNvSpPr/>
      </dsp:nvSpPr>
      <dsp:spPr>
        <a:xfrm>
          <a:off x="2092199" y="3763966"/>
          <a:ext cx="1601316" cy="104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Inspirez </a:t>
          </a:r>
        </a:p>
      </dsp:txBody>
      <dsp:txXfrm>
        <a:off x="2143009" y="3814776"/>
        <a:ext cx="1499696" cy="939235"/>
      </dsp:txXfrm>
    </dsp:sp>
    <dsp:sp modelId="{94E768B5-D65C-45E5-99DC-DD45752A3020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347292" y="3229265"/>
              </a:moveTo>
              <a:arcTo wR="2078892" hR="2078892" stAng="8784137" swAng="219569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6E8E0A-7C87-4709-8E3A-FB1646215E85}">
      <dsp:nvSpPr>
        <dsp:cNvPr id="0" name=""/>
        <dsp:cNvSpPr/>
      </dsp:nvSpPr>
      <dsp:spPr>
        <a:xfrm>
          <a:off x="1336997" y="1439693"/>
          <a:ext cx="1601316" cy="1040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Communiquez </a:t>
          </a:r>
        </a:p>
      </dsp:txBody>
      <dsp:txXfrm>
        <a:off x="1387807" y="1490503"/>
        <a:ext cx="1499696" cy="939235"/>
      </dsp:txXfrm>
    </dsp:sp>
    <dsp:sp modelId="{8F180847-9288-4E31-928A-ADE3CA0F0A8B}">
      <dsp:nvSpPr>
        <dsp:cNvPr id="0" name=""/>
        <dsp:cNvSpPr/>
      </dsp:nvSpPr>
      <dsp:spPr>
        <a:xfrm>
          <a:off x="2035907" y="523642"/>
          <a:ext cx="4157785" cy="4157785"/>
        </a:xfrm>
        <a:custGeom>
          <a:avLst/>
          <a:gdLst/>
          <a:ahLst/>
          <a:cxnLst/>
          <a:rect l="0" t="0" r="0" b="0"/>
          <a:pathLst>
            <a:path>
              <a:moveTo>
                <a:pt x="362340" y="906185"/>
              </a:moveTo>
              <a:arcTo wR="2078892" hR="2078892" stAng="12860397" swAng="196074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CBDA0-3732-45A1-AFEB-973E610234BF}">
      <dsp:nvSpPr>
        <dsp:cNvPr id="0" name=""/>
        <dsp:cNvSpPr/>
      </dsp:nvSpPr>
      <dsp:spPr>
        <a:xfrm>
          <a:off x="2950077" y="1100181"/>
          <a:ext cx="2740804" cy="2740804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700" kern="1200" dirty="0"/>
            <a:t>Projet </a:t>
          </a:r>
        </a:p>
      </dsp:txBody>
      <dsp:txXfrm>
        <a:off x="3351458" y="1501562"/>
        <a:ext cx="1938042" cy="1938042"/>
      </dsp:txXfrm>
    </dsp:sp>
    <dsp:sp modelId="{9383C6CE-4571-4DA1-8DC7-5739510B5D64}">
      <dsp:nvSpPr>
        <dsp:cNvPr id="0" name=""/>
        <dsp:cNvSpPr/>
      </dsp:nvSpPr>
      <dsp:spPr>
        <a:xfrm>
          <a:off x="3635278" y="489"/>
          <a:ext cx="1370402" cy="1370402"/>
        </a:xfrm>
        <a:prstGeom prst="ellipse">
          <a:avLst/>
        </a:prstGeom>
        <a:solidFill>
          <a:schemeClr val="accent4">
            <a:alpha val="50000"/>
            <a:hueOff val="-443572"/>
            <a:satOff val="-14933"/>
            <a:lumOff val="-36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Objectifs </a:t>
          </a:r>
        </a:p>
      </dsp:txBody>
      <dsp:txXfrm>
        <a:off x="3835969" y="201180"/>
        <a:ext cx="969020" cy="969020"/>
      </dsp:txXfrm>
    </dsp:sp>
    <dsp:sp modelId="{BD8B645D-B7CB-4900-998D-A5CA04915255}">
      <dsp:nvSpPr>
        <dsp:cNvPr id="0" name=""/>
        <dsp:cNvSpPr/>
      </dsp:nvSpPr>
      <dsp:spPr>
        <a:xfrm>
          <a:off x="5420172" y="1785382"/>
          <a:ext cx="1370402" cy="1370402"/>
        </a:xfrm>
        <a:prstGeom prst="ellipse">
          <a:avLst/>
        </a:prstGeom>
        <a:solidFill>
          <a:schemeClr val="accent4">
            <a:alpha val="50000"/>
            <a:hueOff val="-887145"/>
            <a:satOff val="-29867"/>
            <a:lumOff val="-72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Produit </a:t>
          </a:r>
        </a:p>
      </dsp:txBody>
      <dsp:txXfrm>
        <a:off x="5620863" y="1986073"/>
        <a:ext cx="969020" cy="969020"/>
      </dsp:txXfrm>
    </dsp:sp>
    <dsp:sp modelId="{37F8BF51-8525-405D-AF9A-2241D299A8D9}">
      <dsp:nvSpPr>
        <dsp:cNvPr id="0" name=""/>
        <dsp:cNvSpPr/>
      </dsp:nvSpPr>
      <dsp:spPr>
        <a:xfrm>
          <a:off x="3635278" y="3570276"/>
          <a:ext cx="1370402" cy="1370402"/>
        </a:xfrm>
        <a:prstGeom prst="ellipse">
          <a:avLst/>
        </a:prstGeom>
        <a:solidFill>
          <a:schemeClr val="accent4">
            <a:alpha val="50000"/>
            <a:hueOff val="-1330717"/>
            <a:satOff val="-44800"/>
            <a:lumOff val="-10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Ressources </a:t>
          </a:r>
        </a:p>
      </dsp:txBody>
      <dsp:txXfrm>
        <a:off x="3835969" y="3770967"/>
        <a:ext cx="969020" cy="969020"/>
      </dsp:txXfrm>
    </dsp:sp>
    <dsp:sp modelId="{7D34E46F-C64B-4E2A-B41E-AC0916B74008}">
      <dsp:nvSpPr>
        <dsp:cNvPr id="0" name=""/>
        <dsp:cNvSpPr/>
      </dsp:nvSpPr>
      <dsp:spPr>
        <a:xfrm>
          <a:off x="1850385" y="1785382"/>
          <a:ext cx="1370402" cy="1370402"/>
        </a:xfrm>
        <a:prstGeom prst="ellipse">
          <a:avLst/>
        </a:prstGeom>
        <a:solidFill>
          <a:schemeClr val="accent4">
            <a:alpha val="50000"/>
            <a:hueOff val="-1774289"/>
            <a:satOff val="-59734"/>
            <a:lumOff val="-145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Besoin </a:t>
          </a:r>
        </a:p>
      </dsp:txBody>
      <dsp:txXfrm>
        <a:off x="2051076" y="1986073"/>
        <a:ext cx="969020" cy="9690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27974-C5C6-4C52-91E8-5B93C829817A}">
      <dsp:nvSpPr>
        <dsp:cNvPr id="0" name=""/>
        <dsp:cNvSpPr/>
      </dsp:nvSpPr>
      <dsp:spPr>
        <a:xfrm>
          <a:off x="5674415" y="2458439"/>
          <a:ext cx="1585290" cy="158529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>
              <a:solidFill>
                <a:schemeClr val="bg2">
                  <a:lumMod val="10000"/>
                </a:schemeClr>
              </a:solidFill>
            </a:rPr>
            <a:t>Les racines </a:t>
          </a:r>
        </a:p>
      </dsp:txBody>
      <dsp:txXfrm>
        <a:off x="5751802" y="2535826"/>
        <a:ext cx="1430516" cy="1430516"/>
      </dsp:txXfrm>
    </dsp:sp>
    <dsp:sp modelId="{CA53F745-4F37-4AFD-9528-536374912518}">
      <dsp:nvSpPr>
        <dsp:cNvPr id="0" name=""/>
        <dsp:cNvSpPr/>
      </dsp:nvSpPr>
      <dsp:spPr>
        <a:xfrm rot="16200000">
          <a:off x="5911052" y="1902431"/>
          <a:ext cx="111201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2015" y="0"/>
              </a:lnTo>
            </a:path>
          </a:pathLst>
        </a:cu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D2D4A-B52E-4894-B967-E807AB497743}">
      <dsp:nvSpPr>
        <dsp:cNvPr id="0" name=""/>
        <dsp:cNvSpPr/>
      </dsp:nvSpPr>
      <dsp:spPr>
        <a:xfrm>
          <a:off x="5935988" y="284278"/>
          <a:ext cx="1062144" cy="106214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solidFill>
                <a:schemeClr val="bg2">
                  <a:lumMod val="10000"/>
                </a:schemeClr>
              </a:solidFill>
            </a:rPr>
            <a:t>La culture </a:t>
          </a:r>
        </a:p>
      </dsp:txBody>
      <dsp:txXfrm>
        <a:off x="5987838" y="336128"/>
        <a:ext cx="958444" cy="958444"/>
      </dsp:txXfrm>
    </dsp:sp>
    <dsp:sp modelId="{AF19A724-C794-425B-B07E-FE7E8E2B7F1E}">
      <dsp:nvSpPr>
        <dsp:cNvPr id="0" name=""/>
        <dsp:cNvSpPr/>
      </dsp:nvSpPr>
      <dsp:spPr>
        <a:xfrm rot="1800000">
          <a:off x="7198932" y="3935527"/>
          <a:ext cx="9072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235" y="0"/>
              </a:lnTo>
            </a:path>
          </a:pathLst>
        </a:cu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5838D-ED7C-49F6-8CA6-6EFD2B8C9AB3}">
      <dsp:nvSpPr>
        <dsp:cNvPr id="0" name=""/>
        <dsp:cNvSpPr/>
      </dsp:nvSpPr>
      <dsp:spPr>
        <a:xfrm>
          <a:off x="8045395" y="3937879"/>
          <a:ext cx="1062144" cy="106214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1" kern="1200" dirty="0">
              <a:solidFill>
                <a:schemeClr val="bg2">
                  <a:lumMod val="10000"/>
                </a:schemeClr>
              </a:solidFill>
            </a:rPr>
            <a:t>L’état psychologique </a:t>
          </a:r>
        </a:p>
      </dsp:txBody>
      <dsp:txXfrm>
        <a:off x="8097245" y="3989729"/>
        <a:ext cx="958444" cy="958444"/>
      </dsp:txXfrm>
    </dsp:sp>
    <dsp:sp modelId="{B2F41DB6-B42B-4463-8A37-F281C6F2B66D}">
      <dsp:nvSpPr>
        <dsp:cNvPr id="0" name=""/>
        <dsp:cNvSpPr/>
      </dsp:nvSpPr>
      <dsp:spPr>
        <a:xfrm rot="9000000">
          <a:off x="4827952" y="3935527"/>
          <a:ext cx="90723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7235" y="0"/>
              </a:lnTo>
            </a:path>
          </a:pathLst>
        </a:custGeom>
        <a:noFill/>
        <a:ln w="1905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5382D-2FA7-49B2-9EE2-A0A696D28E27}">
      <dsp:nvSpPr>
        <dsp:cNvPr id="0" name=""/>
        <dsp:cNvSpPr/>
      </dsp:nvSpPr>
      <dsp:spPr>
        <a:xfrm>
          <a:off x="3826581" y="3937879"/>
          <a:ext cx="1062144" cy="1062144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>
              <a:solidFill>
                <a:schemeClr val="bg2">
                  <a:lumMod val="10000"/>
                </a:schemeClr>
              </a:solidFill>
            </a:rPr>
            <a:t>Le statut </a:t>
          </a:r>
        </a:p>
      </dsp:txBody>
      <dsp:txXfrm>
        <a:off x="3878431" y="3989729"/>
        <a:ext cx="958444" cy="958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D2455-4DA3-4461-B610-B40B9287D932}">
      <dsp:nvSpPr>
        <dsp:cNvPr id="0" name=""/>
        <dsp:cNvSpPr/>
      </dsp:nvSpPr>
      <dsp:spPr>
        <a:xfrm>
          <a:off x="1976152" y="0"/>
          <a:ext cx="2354509" cy="15696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DB451-F32F-4A7B-B1A7-B2FDAF5FF9D6}">
      <dsp:nvSpPr>
        <dsp:cNvPr id="0" name=""/>
        <dsp:cNvSpPr/>
      </dsp:nvSpPr>
      <dsp:spPr>
        <a:xfrm>
          <a:off x="4428970" y="1667821"/>
          <a:ext cx="3335759" cy="206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« Serrer la main, n’est pas seulement saluer un collègue. C’est confirmer son appartenance à un groupe social » E. Goffman </a:t>
          </a:r>
        </a:p>
      </dsp:txBody>
      <dsp:txXfrm>
        <a:off x="4428970" y="1667821"/>
        <a:ext cx="3335759" cy="2060439"/>
      </dsp:txXfrm>
    </dsp:sp>
    <dsp:sp modelId="{BB288AAC-1794-4718-A58C-B6C775013B35}">
      <dsp:nvSpPr>
        <dsp:cNvPr id="0" name=""/>
        <dsp:cNvSpPr/>
      </dsp:nvSpPr>
      <dsp:spPr>
        <a:xfrm>
          <a:off x="4134657" y="1373760"/>
          <a:ext cx="801119" cy="80132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A35B2-0A54-445F-9480-BA030AE1BB8A}">
      <dsp:nvSpPr>
        <dsp:cNvPr id="0" name=""/>
        <dsp:cNvSpPr/>
      </dsp:nvSpPr>
      <dsp:spPr>
        <a:xfrm rot="5400000">
          <a:off x="7281023" y="1373864"/>
          <a:ext cx="801326" cy="8011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29A8-F3F5-4DFB-AECA-6A018C297642}">
      <dsp:nvSpPr>
        <dsp:cNvPr id="0" name=""/>
        <dsp:cNvSpPr/>
      </dsp:nvSpPr>
      <dsp:spPr>
        <a:xfrm rot="16200000">
          <a:off x="4134553" y="3221501"/>
          <a:ext cx="801326" cy="801119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3CC97-3F1C-4233-B879-C0C2103D78D6}">
      <dsp:nvSpPr>
        <dsp:cNvPr id="0" name=""/>
        <dsp:cNvSpPr/>
      </dsp:nvSpPr>
      <dsp:spPr>
        <a:xfrm rot="10800000">
          <a:off x="7281127" y="3221398"/>
          <a:ext cx="801119" cy="801326"/>
        </a:xfrm>
        <a:prstGeom prst="halfFrame">
          <a:avLst>
            <a:gd name="adj1" fmla="val 25770"/>
            <a:gd name="adj2" fmla="val 257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16B24-4436-449E-8840-BA74E54B8A15}">
      <dsp:nvSpPr>
        <dsp:cNvPr id="0" name=""/>
        <dsp:cNvSpPr/>
      </dsp:nvSpPr>
      <dsp:spPr>
        <a:xfrm>
          <a:off x="0" y="3437595"/>
          <a:ext cx="10972800" cy="1128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0" y="3437595"/>
        <a:ext cx="10972800" cy="609279"/>
      </dsp:txXfrm>
    </dsp:sp>
    <dsp:sp modelId="{31527284-2980-454B-89EF-A0C157EBB174}">
      <dsp:nvSpPr>
        <dsp:cNvPr id="0" name=""/>
        <dsp:cNvSpPr/>
      </dsp:nvSpPr>
      <dsp:spPr>
        <a:xfrm>
          <a:off x="0" y="4024308"/>
          <a:ext cx="5486399" cy="519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Les pinces </a:t>
          </a:r>
        </a:p>
      </dsp:txBody>
      <dsp:txXfrm>
        <a:off x="0" y="4024308"/>
        <a:ext cx="5486399" cy="519015"/>
      </dsp:txXfrm>
    </dsp:sp>
    <dsp:sp modelId="{32FC1E9F-DEEB-4822-A4ED-B44532B54E52}">
      <dsp:nvSpPr>
        <dsp:cNvPr id="0" name=""/>
        <dsp:cNvSpPr/>
      </dsp:nvSpPr>
      <dsp:spPr>
        <a:xfrm>
          <a:off x="5486400" y="4024308"/>
          <a:ext cx="5486399" cy="5190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Généralement exécutées avec l’index et le pouce, elles indiquent la précision. </a:t>
          </a:r>
        </a:p>
      </dsp:txBody>
      <dsp:txXfrm>
        <a:off x="5486400" y="4024308"/>
        <a:ext cx="5486399" cy="519015"/>
      </dsp:txXfrm>
    </dsp:sp>
    <dsp:sp modelId="{AA81FE20-B5A9-4042-B409-BD0E957E7F0D}">
      <dsp:nvSpPr>
        <dsp:cNvPr id="0" name=""/>
        <dsp:cNvSpPr/>
      </dsp:nvSpPr>
      <dsp:spPr>
        <a:xfrm rot="10800000">
          <a:off x="0" y="1719201"/>
          <a:ext cx="10972800" cy="173531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 rot="-10800000">
        <a:off x="0" y="1719201"/>
        <a:ext cx="10972800" cy="609096"/>
      </dsp:txXfrm>
    </dsp:sp>
    <dsp:sp modelId="{24B4B2A8-EE54-42E0-97C1-EE9082BB78F2}">
      <dsp:nvSpPr>
        <dsp:cNvPr id="0" name=""/>
        <dsp:cNvSpPr/>
      </dsp:nvSpPr>
      <dsp:spPr>
        <a:xfrm>
          <a:off x="0" y="2328298"/>
          <a:ext cx="5486399" cy="518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Les compteurs </a:t>
          </a:r>
        </a:p>
      </dsp:txBody>
      <dsp:txXfrm>
        <a:off x="0" y="2328298"/>
        <a:ext cx="5486399" cy="518860"/>
      </dsp:txXfrm>
    </dsp:sp>
    <dsp:sp modelId="{2F643BCC-EF8F-454C-B06C-F211D6CD0BD8}">
      <dsp:nvSpPr>
        <dsp:cNvPr id="0" name=""/>
        <dsp:cNvSpPr/>
      </dsp:nvSpPr>
      <dsp:spPr>
        <a:xfrm>
          <a:off x="5486400" y="2328298"/>
          <a:ext cx="5486399" cy="518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L’interlocuteur s’appuie sur eux pour marquer un certain ordre. Exemple: « trois points sont importants… » </a:t>
          </a:r>
        </a:p>
      </dsp:txBody>
      <dsp:txXfrm>
        <a:off x="5486400" y="2328298"/>
        <a:ext cx="5486399" cy="518860"/>
      </dsp:txXfrm>
    </dsp:sp>
    <dsp:sp modelId="{63F3C4B7-41CA-470D-BEFA-7CD3185FE7C6}">
      <dsp:nvSpPr>
        <dsp:cNvPr id="0" name=""/>
        <dsp:cNvSpPr/>
      </dsp:nvSpPr>
      <dsp:spPr>
        <a:xfrm rot="10800000">
          <a:off x="0" y="807"/>
          <a:ext cx="10972800" cy="173531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Les gestes déictiques </a:t>
          </a:r>
        </a:p>
      </dsp:txBody>
      <dsp:txXfrm rot="-10800000">
        <a:off x="0" y="807"/>
        <a:ext cx="10972800" cy="609096"/>
      </dsp:txXfrm>
    </dsp:sp>
    <dsp:sp modelId="{FAC59C55-2477-4D46-944D-E8A0E42ED0E0}">
      <dsp:nvSpPr>
        <dsp:cNvPr id="0" name=""/>
        <dsp:cNvSpPr/>
      </dsp:nvSpPr>
      <dsp:spPr>
        <a:xfrm>
          <a:off x="0" y="609903"/>
          <a:ext cx="5486399" cy="518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Les pointeurs </a:t>
          </a:r>
        </a:p>
      </dsp:txBody>
      <dsp:txXfrm>
        <a:off x="0" y="609903"/>
        <a:ext cx="5486399" cy="518860"/>
      </dsp:txXfrm>
    </dsp:sp>
    <dsp:sp modelId="{4822D044-51D0-41B1-999E-9DBCA869F16D}">
      <dsp:nvSpPr>
        <dsp:cNvPr id="0" name=""/>
        <dsp:cNvSpPr/>
      </dsp:nvSpPr>
      <dsp:spPr>
        <a:xfrm>
          <a:off x="5486400" y="609903"/>
          <a:ext cx="5486399" cy="518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Le doigt, généralement, l’index montre une direction. Il vise un point précis ou une personne.  </a:t>
          </a:r>
        </a:p>
      </dsp:txBody>
      <dsp:txXfrm>
        <a:off x="5486400" y="609903"/>
        <a:ext cx="5486399" cy="5188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76050-BF3D-45FE-BD3C-8D4FD798FC80}">
      <dsp:nvSpPr>
        <dsp:cNvPr id="0" name=""/>
        <dsp:cNvSpPr/>
      </dsp:nvSpPr>
      <dsp:spPr>
        <a:xfrm>
          <a:off x="3578600" y="0"/>
          <a:ext cx="4809512" cy="4890052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641A31-8DA8-4896-8EAF-63832A476E28}">
      <dsp:nvSpPr>
        <dsp:cNvPr id="0" name=""/>
        <dsp:cNvSpPr/>
      </dsp:nvSpPr>
      <dsp:spPr>
        <a:xfrm>
          <a:off x="4002885" y="464554"/>
          <a:ext cx="1907120" cy="1907120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Les gestes </a:t>
          </a:r>
          <a:r>
            <a:rPr lang="fr-FR" sz="1500" b="1" kern="1200" dirty="0" err="1">
              <a:solidFill>
                <a:schemeClr val="tx1"/>
              </a:solidFill>
            </a:rPr>
            <a:t>pictographes</a:t>
          </a:r>
          <a:endParaRPr lang="fr-FR" sz="1500" b="1" kern="1200" dirty="0">
            <a:solidFill>
              <a:schemeClr val="tx1"/>
            </a:solidFill>
          </a:endParaRPr>
        </a:p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>
              <a:solidFill>
                <a:schemeClr val="tx1"/>
              </a:solidFill>
            </a:rPr>
            <a:t>Dessinent dans l’air les objets dont ils vous parlent. 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500" kern="1200" dirty="0"/>
        </a:p>
      </dsp:txBody>
      <dsp:txXfrm>
        <a:off x="4095983" y="557652"/>
        <a:ext cx="1720924" cy="1720924"/>
      </dsp:txXfrm>
    </dsp:sp>
    <dsp:sp modelId="{593E2028-E769-44BC-BA98-BE1713C23BA8}">
      <dsp:nvSpPr>
        <dsp:cNvPr id="0" name=""/>
        <dsp:cNvSpPr/>
      </dsp:nvSpPr>
      <dsp:spPr>
        <a:xfrm>
          <a:off x="6056707" y="464554"/>
          <a:ext cx="1907120" cy="1907120"/>
        </a:xfrm>
        <a:prstGeom prst="roundRect">
          <a:avLst/>
        </a:prstGeom>
        <a:solidFill>
          <a:schemeClr val="accent4">
            <a:shade val="80000"/>
            <a:hueOff val="-44673"/>
            <a:satOff val="8097"/>
            <a:lumOff val="5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Les gestes idéographies</a:t>
          </a:r>
        </a:p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solidFill>
                <a:schemeClr val="tx1"/>
              </a:solidFill>
            </a:rPr>
            <a:t>Ce sont  les gestes porteurs d’idées, de concepts, d’abstractions.   </a:t>
          </a:r>
        </a:p>
      </dsp:txBody>
      <dsp:txXfrm>
        <a:off x="6149805" y="557652"/>
        <a:ext cx="1720924" cy="1720924"/>
      </dsp:txXfrm>
    </dsp:sp>
    <dsp:sp modelId="{77893978-8EB2-4E37-B444-130041FD6C2E}">
      <dsp:nvSpPr>
        <dsp:cNvPr id="0" name=""/>
        <dsp:cNvSpPr/>
      </dsp:nvSpPr>
      <dsp:spPr>
        <a:xfrm>
          <a:off x="4002885" y="2518376"/>
          <a:ext cx="1907120" cy="1907120"/>
        </a:xfrm>
        <a:prstGeom prst="roundRect">
          <a:avLst/>
        </a:prstGeom>
        <a:solidFill>
          <a:schemeClr val="accent4">
            <a:shade val="80000"/>
            <a:hueOff val="-89346"/>
            <a:satOff val="16193"/>
            <a:lumOff val="119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Les gestes quantitatifs</a:t>
          </a:r>
        </a:p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solidFill>
                <a:schemeClr val="tx1"/>
              </a:solidFill>
            </a:rPr>
            <a:t>Ils cadrent, ce sont des gestes exécutés  avec la main entière. Ils désignent par exemple  un espace. </a:t>
          </a:r>
        </a:p>
      </dsp:txBody>
      <dsp:txXfrm>
        <a:off x="4095983" y="2611474"/>
        <a:ext cx="1720924" cy="1720924"/>
      </dsp:txXfrm>
    </dsp:sp>
    <dsp:sp modelId="{BE0BCCD5-A52B-4B5A-82DB-EFBCE965020A}">
      <dsp:nvSpPr>
        <dsp:cNvPr id="0" name=""/>
        <dsp:cNvSpPr/>
      </dsp:nvSpPr>
      <dsp:spPr>
        <a:xfrm>
          <a:off x="6056707" y="2518376"/>
          <a:ext cx="1907120" cy="1907120"/>
        </a:xfrm>
        <a:prstGeom prst="roundRect">
          <a:avLst/>
        </a:prstGeom>
        <a:solidFill>
          <a:schemeClr val="accent4">
            <a:shade val="80000"/>
            <a:hueOff val="-134019"/>
            <a:satOff val="24290"/>
            <a:lumOff val="179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1" kern="1200" dirty="0">
              <a:solidFill>
                <a:schemeClr val="tx1"/>
              </a:solidFill>
            </a:rPr>
            <a:t>Les gestes </a:t>
          </a:r>
          <a:r>
            <a:rPr lang="fr-FR" sz="1500" b="1" kern="1200" dirty="0" err="1">
              <a:solidFill>
                <a:schemeClr val="tx1"/>
              </a:solidFill>
            </a:rPr>
            <a:t>kinétographes</a:t>
          </a:r>
          <a:endParaRPr lang="fr-FR" sz="1500" b="1" kern="1200" dirty="0">
            <a:solidFill>
              <a:schemeClr val="tx1"/>
            </a:solidFill>
          </a:endParaRPr>
        </a:p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b="0" kern="1200" dirty="0">
              <a:solidFill>
                <a:schemeClr val="tx1"/>
              </a:solidFill>
            </a:rPr>
            <a:t>Ce sont des gestes faits par le corps ou une partie du corps.  </a:t>
          </a:r>
        </a:p>
      </dsp:txBody>
      <dsp:txXfrm>
        <a:off x="6149805" y="2611474"/>
        <a:ext cx="1720924" cy="1720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FD4F0-96EB-4BE6-883D-AA6C3F7AEAC6}">
      <dsp:nvSpPr>
        <dsp:cNvPr id="0" name=""/>
        <dsp:cNvSpPr/>
      </dsp:nvSpPr>
      <dsp:spPr>
        <a:xfrm>
          <a:off x="992" y="0"/>
          <a:ext cx="2579687" cy="42167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Débit </a:t>
          </a:r>
        </a:p>
      </dsp:txBody>
      <dsp:txXfrm>
        <a:off x="992" y="0"/>
        <a:ext cx="2579687" cy="1265030"/>
      </dsp:txXfrm>
    </dsp:sp>
    <dsp:sp modelId="{0D1E359A-4637-46AD-94AD-DF6B727B16D4}">
      <dsp:nvSpPr>
        <dsp:cNvPr id="0" name=""/>
        <dsp:cNvSpPr/>
      </dsp:nvSpPr>
      <dsp:spPr>
        <a:xfrm>
          <a:off x="258960" y="1266265"/>
          <a:ext cx="2063749" cy="12714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</a:rPr>
            <a:t>Un bon débit n’est pas une simple moyenne de mots. </a:t>
          </a:r>
        </a:p>
      </dsp:txBody>
      <dsp:txXfrm>
        <a:off x="296198" y="1303503"/>
        <a:ext cx="1989273" cy="1196936"/>
      </dsp:txXfrm>
    </dsp:sp>
    <dsp:sp modelId="{48EE39CC-705E-435E-911D-2F3889BEDA16}">
      <dsp:nvSpPr>
        <dsp:cNvPr id="0" name=""/>
        <dsp:cNvSpPr/>
      </dsp:nvSpPr>
      <dsp:spPr>
        <a:xfrm>
          <a:off x="258960" y="2733280"/>
          <a:ext cx="2063749" cy="12714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11890"/>
            <a:satOff val="2122"/>
            <a:lumOff val="48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</a:rPr>
            <a:t>Un débit doit être maîtrisé en lui donnant des rythme variées. </a:t>
          </a:r>
        </a:p>
      </dsp:txBody>
      <dsp:txXfrm>
        <a:off x="296198" y="2770518"/>
        <a:ext cx="1989273" cy="1196936"/>
      </dsp:txXfrm>
    </dsp:sp>
    <dsp:sp modelId="{B8249970-F5CA-49BC-8284-4DCF9B221810}">
      <dsp:nvSpPr>
        <dsp:cNvPr id="0" name=""/>
        <dsp:cNvSpPr/>
      </dsp:nvSpPr>
      <dsp:spPr>
        <a:xfrm>
          <a:off x="2774156" y="0"/>
          <a:ext cx="2579687" cy="42167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 dirty="0"/>
            <a:t>Rythme </a:t>
          </a:r>
        </a:p>
      </dsp:txBody>
      <dsp:txXfrm>
        <a:off x="2774156" y="0"/>
        <a:ext cx="2579687" cy="1265030"/>
      </dsp:txXfrm>
    </dsp:sp>
    <dsp:sp modelId="{51D457CB-9BD9-4D24-B829-E35A7C362E65}">
      <dsp:nvSpPr>
        <dsp:cNvPr id="0" name=""/>
        <dsp:cNvSpPr/>
      </dsp:nvSpPr>
      <dsp:spPr>
        <a:xfrm>
          <a:off x="3032125" y="1265030"/>
          <a:ext cx="2063749" cy="2740898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23781"/>
            <a:satOff val="4244"/>
            <a:lumOff val="9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</a:rPr>
            <a:t>La variation du rythme permet d’accrocher l’auditoire.  </a:t>
          </a:r>
        </a:p>
      </dsp:txBody>
      <dsp:txXfrm>
        <a:off x="3092570" y="1325475"/>
        <a:ext cx="1942859" cy="2620008"/>
      </dsp:txXfrm>
    </dsp:sp>
    <dsp:sp modelId="{8D2C8376-BF45-482D-B2E0-873B0E92AD91}">
      <dsp:nvSpPr>
        <dsp:cNvPr id="0" name=""/>
        <dsp:cNvSpPr/>
      </dsp:nvSpPr>
      <dsp:spPr>
        <a:xfrm>
          <a:off x="5547320" y="0"/>
          <a:ext cx="2579687" cy="421676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400" kern="1200"/>
            <a:t>Ton </a:t>
          </a:r>
        </a:p>
      </dsp:txBody>
      <dsp:txXfrm>
        <a:off x="5547320" y="0"/>
        <a:ext cx="2579687" cy="1265030"/>
      </dsp:txXfrm>
    </dsp:sp>
    <dsp:sp modelId="{FF41D2E8-2765-4FCC-9C6B-BC19B3490CD0}">
      <dsp:nvSpPr>
        <dsp:cNvPr id="0" name=""/>
        <dsp:cNvSpPr/>
      </dsp:nvSpPr>
      <dsp:spPr>
        <a:xfrm>
          <a:off x="5805289" y="1266265"/>
          <a:ext cx="2063749" cy="12714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35671"/>
            <a:satOff val="6366"/>
            <a:lumOff val="145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</a:rPr>
            <a:t>Le ton varie pour donner un accent interprétatif au discours. </a:t>
          </a:r>
        </a:p>
      </dsp:txBody>
      <dsp:txXfrm>
        <a:off x="5842527" y="1303503"/>
        <a:ext cx="1989273" cy="1196936"/>
      </dsp:txXfrm>
    </dsp:sp>
    <dsp:sp modelId="{27C5CABE-5859-4C17-89AA-8C4E8FA27C89}">
      <dsp:nvSpPr>
        <dsp:cNvPr id="0" name=""/>
        <dsp:cNvSpPr/>
      </dsp:nvSpPr>
      <dsp:spPr>
        <a:xfrm>
          <a:off x="5805289" y="2733280"/>
          <a:ext cx="2063749" cy="1271412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47561"/>
            <a:satOff val="8488"/>
            <a:lumOff val="194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schemeClr val="tx1"/>
              </a:solidFill>
            </a:rPr>
            <a:t>Un ton conclusif, interrogatif, exclamatif etc. </a:t>
          </a:r>
        </a:p>
      </dsp:txBody>
      <dsp:txXfrm>
        <a:off x="5842527" y="2770518"/>
        <a:ext cx="1989273" cy="11969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1AB48-60B7-4988-95B8-FDA1A2C5CD2C}">
      <dsp:nvSpPr>
        <dsp:cNvPr id="0" name=""/>
        <dsp:cNvSpPr/>
      </dsp:nvSpPr>
      <dsp:spPr>
        <a:xfrm rot="16200000">
          <a:off x="-725933" y="727273"/>
          <a:ext cx="4937125" cy="3482578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736" bIns="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>
              <a:solidFill>
                <a:schemeClr val="tx1"/>
              </a:solidFill>
            </a:rPr>
            <a:t>L’image projetée </a:t>
          </a:r>
        </a:p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solidFill>
                <a:schemeClr val="tx1"/>
              </a:solidFill>
            </a:rPr>
            <a:t>C’est l’image de soi. 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200" kern="1200" dirty="0"/>
        </a:p>
      </dsp:txBody>
      <dsp:txXfrm rot="5400000">
        <a:off x="1341" y="987424"/>
        <a:ext cx="3482578" cy="2962275"/>
      </dsp:txXfrm>
    </dsp:sp>
    <dsp:sp modelId="{07969F28-DE24-49E6-B1A4-C6ABA84FBE55}">
      <dsp:nvSpPr>
        <dsp:cNvPr id="0" name=""/>
        <dsp:cNvSpPr/>
      </dsp:nvSpPr>
      <dsp:spPr>
        <a:xfrm rot="16200000">
          <a:off x="3017837" y="727273"/>
          <a:ext cx="4937125" cy="3482578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736" bIns="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>
              <a:solidFill>
                <a:schemeClr val="tx1"/>
              </a:solidFill>
            </a:rPr>
            <a:t>L’image souhaitée </a:t>
          </a:r>
        </a:p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solidFill>
                <a:schemeClr val="tx1"/>
              </a:solidFill>
            </a:rPr>
            <a:t>Celle que l’on aimerait donner.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200" kern="1200" dirty="0"/>
        </a:p>
      </dsp:txBody>
      <dsp:txXfrm rot="5400000">
        <a:off x="3745111" y="987424"/>
        <a:ext cx="3482578" cy="2962275"/>
      </dsp:txXfrm>
    </dsp:sp>
    <dsp:sp modelId="{3D993886-35F8-49D6-99AF-01A4BCA8C1C7}">
      <dsp:nvSpPr>
        <dsp:cNvPr id="0" name=""/>
        <dsp:cNvSpPr/>
      </dsp:nvSpPr>
      <dsp:spPr>
        <a:xfrm rot="16200000">
          <a:off x="6761608" y="727273"/>
          <a:ext cx="4937125" cy="3482578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0" tIns="0" rIns="259736" bIns="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b="1" kern="1200" dirty="0">
              <a:solidFill>
                <a:schemeClr val="tx1"/>
              </a:solidFill>
            </a:rPr>
            <a:t>L’image reçue</a:t>
          </a:r>
        </a:p>
        <a:p>
          <a:pPr marL="285750" lvl="1" indent="-285750" algn="just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200" kern="1200" dirty="0">
              <a:solidFill>
                <a:schemeClr val="tx1"/>
              </a:solidFill>
            </a:rPr>
            <a:t>C’est ce que l’autre perçoit.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3200" kern="1200"/>
        </a:p>
      </dsp:txBody>
      <dsp:txXfrm rot="5400000">
        <a:off x="7488882" y="987424"/>
        <a:ext cx="3482578" cy="29622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1C5D3-C05F-4B46-AAF7-C7FBA0E67A61}">
      <dsp:nvSpPr>
        <dsp:cNvPr id="0" name=""/>
        <dsp:cNvSpPr/>
      </dsp:nvSpPr>
      <dsp:spPr>
        <a:xfrm rot="5400000">
          <a:off x="821824" y="1424850"/>
          <a:ext cx="1260157" cy="14346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839C0-98CD-4D51-84BD-659DCA9C987F}">
      <dsp:nvSpPr>
        <dsp:cNvPr id="0" name=""/>
        <dsp:cNvSpPr/>
      </dsp:nvSpPr>
      <dsp:spPr>
        <a:xfrm>
          <a:off x="487958" y="27940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+ le stress au travail </a:t>
          </a:r>
          <a:r>
            <a:rPr lang="fr-FR" sz="1700" b="1" kern="1200" dirty="0">
              <a:sym typeface="Wingdings"/>
            </a:rPr>
            <a:t>, + la performance </a:t>
          </a:r>
          <a:endParaRPr lang="fr-FR" sz="1700" kern="1200" dirty="0"/>
        </a:p>
      </dsp:txBody>
      <dsp:txXfrm>
        <a:off x="560457" y="100439"/>
        <a:ext cx="1976365" cy="1339887"/>
      </dsp:txXfrm>
    </dsp:sp>
    <dsp:sp modelId="{6616083C-F82E-434D-AAD2-339D16AB893F}">
      <dsp:nvSpPr>
        <dsp:cNvPr id="0" name=""/>
        <dsp:cNvSpPr/>
      </dsp:nvSpPr>
      <dsp:spPr>
        <a:xfrm>
          <a:off x="2534562" y="142513"/>
          <a:ext cx="1692397" cy="125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b="1" kern="1200" dirty="0"/>
            <a:t>75% des études </a:t>
          </a:r>
        </a:p>
      </dsp:txBody>
      <dsp:txXfrm>
        <a:off x="2534562" y="142513"/>
        <a:ext cx="1692397" cy="1254240"/>
      </dsp:txXfrm>
    </dsp:sp>
    <dsp:sp modelId="{0ECCA4B4-F852-4A42-AB60-E05235036D38}">
      <dsp:nvSpPr>
        <dsp:cNvPr id="0" name=""/>
        <dsp:cNvSpPr/>
      </dsp:nvSpPr>
      <dsp:spPr>
        <a:xfrm rot="5400000">
          <a:off x="2616544" y="3092867"/>
          <a:ext cx="1260157" cy="14346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A66AC-A9F2-49D1-A052-7BFB7F2071AD}">
      <dsp:nvSpPr>
        <dsp:cNvPr id="0" name=""/>
        <dsp:cNvSpPr/>
      </dsp:nvSpPr>
      <dsp:spPr>
        <a:xfrm>
          <a:off x="2314606" y="1684790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La performance</a:t>
          </a:r>
          <a:r>
            <a:rPr lang="fr-FR" sz="1700" b="1" kern="1200" dirty="0">
              <a:sym typeface="Wingdings"/>
            </a:rPr>
            <a:t> avec un peu de stress et  s’il y en a un peu ou trop  </a:t>
          </a:r>
          <a:r>
            <a:rPr lang="fr-FR" sz="1700" kern="1200" dirty="0"/>
            <a:t> </a:t>
          </a:r>
        </a:p>
      </dsp:txBody>
      <dsp:txXfrm>
        <a:off x="2387105" y="1757289"/>
        <a:ext cx="1976365" cy="1339887"/>
      </dsp:txXfrm>
    </dsp:sp>
    <dsp:sp modelId="{39B49981-3575-44A0-AF94-9D6D13EC9764}">
      <dsp:nvSpPr>
        <dsp:cNvPr id="0" name=""/>
        <dsp:cNvSpPr/>
      </dsp:nvSpPr>
      <dsp:spPr>
        <a:xfrm>
          <a:off x="4404042" y="1837574"/>
          <a:ext cx="1542877" cy="120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300" kern="1200" dirty="0"/>
            <a:t>10% des études identifient un e relation </a:t>
          </a:r>
          <a:r>
            <a:rPr lang="fr-FR" sz="1300" b="1" u="sng" kern="1200" dirty="0"/>
            <a:t>curvilinéaire</a:t>
          </a:r>
          <a:r>
            <a:rPr lang="fr-FR" sz="1300" b="1" kern="1200" dirty="0"/>
            <a:t> </a:t>
          </a:r>
          <a:r>
            <a:rPr lang="fr-FR" sz="1300" kern="1200" dirty="0"/>
            <a:t>entre le stress et la performance  </a:t>
          </a:r>
        </a:p>
      </dsp:txBody>
      <dsp:txXfrm>
        <a:off x="4404042" y="1837574"/>
        <a:ext cx="1542877" cy="1200150"/>
      </dsp:txXfrm>
    </dsp:sp>
    <dsp:sp modelId="{E7930800-C146-434A-8235-FB0E9951283B}">
      <dsp:nvSpPr>
        <dsp:cNvPr id="0" name=""/>
        <dsp:cNvSpPr/>
      </dsp:nvSpPr>
      <dsp:spPr>
        <a:xfrm>
          <a:off x="4077400" y="3363973"/>
          <a:ext cx="2121363" cy="148488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 dirty="0"/>
            <a:t>Absence de relation</a:t>
          </a:r>
        </a:p>
      </dsp:txBody>
      <dsp:txXfrm>
        <a:off x="4149899" y="3436472"/>
        <a:ext cx="1976365" cy="1339887"/>
      </dsp:txXfrm>
    </dsp:sp>
    <dsp:sp modelId="{2AB4B0E1-85BA-4FDD-B189-A388E18B44A0}">
      <dsp:nvSpPr>
        <dsp:cNvPr id="0" name=""/>
        <dsp:cNvSpPr/>
      </dsp:nvSpPr>
      <dsp:spPr>
        <a:xfrm>
          <a:off x="6198763" y="3505591"/>
          <a:ext cx="1542877" cy="1200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15% des études n’observent aucune relation entre le stress et la performance </a:t>
          </a:r>
        </a:p>
      </dsp:txBody>
      <dsp:txXfrm>
        <a:off x="6198763" y="3505591"/>
        <a:ext cx="1542877" cy="12001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E7AC1-FAF8-4B5A-B950-48D32DF8BAF9}">
      <dsp:nvSpPr>
        <dsp:cNvPr id="0" name=""/>
        <dsp:cNvSpPr/>
      </dsp:nvSpPr>
      <dsp:spPr>
        <a:xfrm>
          <a:off x="0" y="0"/>
          <a:ext cx="8064896" cy="18288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EC88B-1A67-4A2A-809A-79FB5250D81B}">
      <dsp:nvSpPr>
        <dsp:cNvPr id="0" name=""/>
        <dsp:cNvSpPr/>
      </dsp:nvSpPr>
      <dsp:spPr>
        <a:xfrm>
          <a:off x="5366159" y="231796"/>
          <a:ext cx="2369063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4B4C5-B306-42F2-ADEB-D57BE92F562B}">
      <dsp:nvSpPr>
        <dsp:cNvPr id="0" name=""/>
        <dsp:cNvSpPr/>
      </dsp:nvSpPr>
      <dsp:spPr>
        <a:xfrm rot="10800000">
          <a:off x="241946" y="1828799"/>
          <a:ext cx="2369063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Fuite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- Peur;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-Anxiété;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-Honte; </a:t>
          </a:r>
        </a:p>
      </dsp:txBody>
      <dsp:txXfrm rot="10800000">
        <a:off x="310686" y="1828799"/>
        <a:ext cx="2231583" cy="2166460"/>
      </dsp:txXfrm>
    </dsp:sp>
    <dsp:sp modelId="{890894B6-5370-4BF0-A571-48B84AE878FA}">
      <dsp:nvSpPr>
        <dsp:cNvPr id="0" name=""/>
        <dsp:cNvSpPr/>
      </dsp:nvSpPr>
      <dsp:spPr>
        <a:xfrm>
          <a:off x="2847916" y="243840"/>
          <a:ext cx="2369063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BAE5A-4F46-40CD-91E8-7CCB58768A54}">
      <dsp:nvSpPr>
        <dsp:cNvPr id="0" name=""/>
        <dsp:cNvSpPr/>
      </dsp:nvSpPr>
      <dsp:spPr>
        <a:xfrm rot="10800000">
          <a:off x="2847916" y="1828799"/>
          <a:ext cx="2369063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Lutte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dirty="0"/>
            <a:t>-Colère;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dirty="0"/>
            <a:t>-Agacement; </a:t>
          </a:r>
        </a:p>
      </dsp:txBody>
      <dsp:txXfrm rot="10800000">
        <a:off x="2916656" y="1828799"/>
        <a:ext cx="2231583" cy="2166460"/>
      </dsp:txXfrm>
    </dsp:sp>
    <dsp:sp modelId="{BA8D7905-5E56-455E-B1C0-CFECB1C74C9E}">
      <dsp:nvSpPr>
        <dsp:cNvPr id="0" name=""/>
        <dsp:cNvSpPr/>
      </dsp:nvSpPr>
      <dsp:spPr>
        <a:xfrm>
          <a:off x="126573" y="231796"/>
          <a:ext cx="2369063" cy="13411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9F3C7-A2E5-4AC1-8FDF-315ECAAE05B1}">
      <dsp:nvSpPr>
        <dsp:cNvPr id="0" name=""/>
        <dsp:cNvSpPr/>
      </dsp:nvSpPr>
      <dsp:spPr>
        <a:xfrm rot="10800000">
          <a:off x="5453885" y="1828799"/>
          <a:ext cx="2369063" cy="223520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Inhibition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0" kern="1200" dirty="0"/>
            <a:t>- Abattement; </a:t>
          </a:r>
        </a:p>
      </dsp:txBody>
      <dsp:txXfrm rot="10800000">
        <a:off x="5522625" y="1828799"/>
        <a:ext cx="2231583" cy="216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11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8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4BDF68E2-58F2-4D09-BE8B-E3BD0653305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95560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894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20EBB0C4-6273-4C6E-B9BD-2EDC30F1CD52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59141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2210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0055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5146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30932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74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8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460824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78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83576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7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54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23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29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3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5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4/4/2017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1003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Communication et développement personnel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Licence Management S2 </a:t>
            </a:r>
          </a:p>
        </p:txBody>
      </p:sp>
    </p:spTree>
    <p:extLst>
      <p:ext uri="{BB962C8B-B14F-4D97-AF65-F5344CB8AC3E}">
        <p14:creationId xmlns:p14="http://schemas.microsoft.com/office/powerpoint/2010/main" val="1483936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44601312"/>
              </p:ext>
            </p:extLst>
          </p:nvPr>
        </p:nvGraphicFramePr>
        <p:xfrm>
          <a:off x="-940903" y="1846263"/>
          <a:ext cx="14789426" cy="4395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18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799" y="-326722"/>
            <a:ext cx="10058400" cy="1450757"/>
          </a:xfrm>
        </p:spPr>
        <p:txBody>
          <a:bodyPr/>
          <a:lstStyle/>
          <a:p>
            <a:r>
              <a:rPr lang="fr-FR" dirty="0"/>
              <a:t>II- Communication non-verbale 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66092" y="2015075"/>
            <a:ext cx="9115864" cy="4022725"/>
          </a:xfrm>
        </p:spPr>
      </p:pic>
    </p:spTree>
    <p:extLst>
      <p:ext uri="{BB962C8B-B14F-4D97-AF65-F5344CB8AC3E}">
        <p14:creationId xmlns:p14="http://schemas.microsoft.com/office/powerpoint/2010/main" val="277799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2- Gestuelle et attitude </a:t>
            </a:r>
          </a:p>
          <a:p>
            <a:pPr marL="0" indent="0" algn="ctr">
              <a:buNone/>
            </a:pPr>
            <a:r>
              <a:rPr lang="fr-FR" b="1" i="1" dirty="0"/>
              <a:t>Le geste, c’est l’Homme vivant. </a:t>
            </a:r>
          </a:p>
          <a:p>
            <a:r>
              <a:rPr lang="fr-FR" dirty="0"/>
              <a:t>Il existe 4 facteurs qui conditionnent nos gestes et nos attitudes : 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3822303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5189537"/>
              </p:ext>
            </p:extLst>
          </p:nvPr>
        </p:nvGraphicFramePr>
        <p:xfrm>
          <a:off x="-185531" y="1143000"/>
          <a:ext cx="12934121" cy="5284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415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2- Gestuelle et attitude </a:t>
            </a:r>
          </a:p>
          <a:p>
            <a:pPr>
              <a:buFontTx/>
              <a:buChar char="-"/>
            </a:pPr>
            <a:r>
              <a:rPr lang="fr-FR" dirty="0"/>
              <a:t>La poignée de main 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1234620"/>
              </p:ext>
            </p:extLst>
          </p:nvPr>
        </p:nvGraphicFramePr>
        <p:xfrm>
          <a:off x="1282494" y="2133224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4869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2- Gestuelle et attitude </a:t>
            </a:r>
          </a:p>
          <a:p>
            <a:pPr marL="0" indent="0">
              <a:buNone/>
            </a:pPr>
            <a:r>
              <a:rPr lang="fr-FR" dirty="0"/>
              <a:t>- La poignée de main </a:t>
            </a:r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Votre poignée de main, est-elle résolue, hésitante, dominatrice, molle, furtive ? </a:t>
            </a:r>
          </a:p>
          <a:p>
            <a:pPr marL="0" indent="0">
              <a:buNone/>
            </a:pPr>
            <a:endParaRPr lang="fr-F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La durée de la poignée de main est codifiée. Elle diffère d’une culture à une autre:</a:t>
            </a:r>
          </a:p>
          <a:p>
            <a:pPr marL="0" indent="0" algn="just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914400" y="4704522"/>
            <a:ext cx="10363200" cy="115293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Son action prolongée sera vécue comme manifestation chaleureuse ou au contraire , une intrusion dans l’espace personnel de l’autre. </a:t>
            </a:r>
          </a:p>
        </p:txBody>
      </p:sp>
    </p:spTree>
    <p:extLst>
      <p:ext uri="{BB962C8B-B14F-4D97-AF65-F5344CB8AC3E}">
        <p14:creationId xmlns:p14="http://schemas.microsoft.com/office/powerpoint/2010/main" val="295788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2- Gestuelle et attitude </a:t>
            </a:r>
          </a:p>
          <a:p>
            <a:pPr marL="0" indent="0">
              <a:buNone/>
            </a:pPr>
            <a:r>
              <a:rPr lang="fr-FR" dirty="0"/>
              <a:t>- Les gestes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Espace réservé du conten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545544"/>
              </p:ext>
            </p:extLst>
          </p:nvPr>
        </p:nvGraphicFramePr>
        <p:xfrm>
          <a:off x="516835" y="1590263"/>
          <a:ext cx="10972800" cy="4566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14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782417413"/>
              </p:ext>
            </p:extLst>
          </p:nvPr>
        </p:nvGraphicFramePr>
        <p:xfrm>
          <a:off x="0" y="1298713"/>
          <a:ext cx="11966713" cy="4890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096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III- Communication non-verbale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355403"/>
            <a:ext cx="10058400" cy="3494892"/>
          </a:xfrm>
        </p:spPr>
        <p:txBody>
          <a:bodyPr/>
          <a:lstStyle/>
          <a:p>
            <a:r>
              <a:rPr lang="fr-FR" dirty="0"/>
              <a:t>3- La voix </a:t>
            </a:r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298226352"/>
              </p:ext>
            </p:extLst>
          </p:nvPr>
        </p:nvGraphicFramePr>
        <p:xfrm>
          <a:off x="1316383" y="2160104"/>
          <a:ext cx="8128000" cy="4216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264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4- Code vestimentaire </a:t>
            </a:r>
          </a:p>
          <a:p>
            <a:r>
              <a:rPr lang="fr-FR" dirty="0"/>
              <a:t>Le choix d’une tenue est un acte de communication. C’est </a:t>
            </a:r>
            <a:r>
              <a:rPr lang="fr-FR" b="1" u="sng" dirty="0"/>
              <a:t>l’image</a:t>
            </a:r>
            <a:r>
              <a:rPr lang="fr-FR" dirty="0"/>
              <a:t> que l’individu essaie de transmettre à l’autre.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Ainsi, on distingue trois types d’image: </a:t>
            </a:r>
          </a:p>
        </p:txBody>
      </p:sp>
    </p:spTree>
    <p:extLst>
      <p:ext uri="{BB962C8B-B14F-4D97-AF65-F5344CB8AC3E}">
        <p14:creationId xmlns:p14="http://schemas.microsoft.com/office/powerpoint/2010/main" val="74876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Chapitre I- La communication orale </a:t>
            </a:r>
          </a:p>
        </p:txBody>
      </p:sp>
    </p:spTree>
    <p:extLst>
      <p:ext uri="{BB962C8B-B14F-4D97-AF65-F5344CB8AC3E}">
        <p14:creationId xmlns:p14="http://schemas.microsoft.com/office/powerpoint/2010/main" val="226279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72172793"/>
              </p:ext>
            </p:extLst>
          </p:nvPr>
        </p:nvGraphicFramePr>
        <p:xfrm>
          <a:off x="609600" y="1219200"/>
          <a:ext cx="10972800" cy="493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347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Chapitre 2- Gestion de stress et prise de parole en public </a:t>
            </a:r>
          </a:p>
        </p:txBody>
      </p:sp>
    </p:spTree>
    <p:extLst>
      <p:ext uri="{BB962C8B-B14F-4D97-AF65-F5344CB8AC3E}">
        <p14:creationId xmlns:p14="http://schemas.microsoft.com/office/powerpoint/2010/main" val="1594814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1- Définition</a:t>
            </a:r>
          </a:p>
          <a:p>
            <a:pPr marL="0" indent="0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« Le stress est un ensemble de </a:t>
            </a:r>
            <a:r>
              <a:rPr lang="fr-FR" b="1" dirty="0"/>
              <a:t>réponses produites </a:t>
            </a:r>
            <a:r>
              <a:rPr lang="fr-FR" dirty="0"/>
              <a:t>par l’organisme lorsqu’il </a:t>
            </a:r>
            <a:r>
              <a:rPr lang="fr-FR" b="1" dirty="0"/>
              <a:t>rencontre une situation </a:t>
            </a:r>
            <a:r>
              <a:rPr lang="fr-FR" dirty="0"/>
              <a:t>qui lui demande un effort </a:t>
            </a:r>
            <a:r>
              <a:rPr lang="fr-FR" b="1" dirty="0"/>
              <a:t>d’adaptation</a:t>
            </a:r>
            <a:r>
              <a:rPr lang="fr-FR" dirty="0"/>
              <a:t> » 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6775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1- Définition</a:t>
            </a:r>
          </a:p>
          <a:p>
            <a:pPr marL="0" indent="0">
              <a:buNone/>
            </a:pPr>
            <a:r>
              <a:rPr lang="fr-FR" dirty="0"/>
              <a:t>Résultat de 52 études ( 1980-2006) sur l’impact du stress sur la performance.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études sont effectuées par le Pr. Eric Gosselin.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9609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99151031"/>
              </p:ext>
            </p:extLst>
          </p:nvPr>
        </p:nvGraphicFramePr>
        <p:xfrm>
          <a:off x="1490869" y="1388166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036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2- L’approche cognitive du stress</a:t>
            </a:r>
          </a:p>
          <a:p>
            <a:pPr marL="0" indent="0">
              <a:buNone/>
            </a:pPr>
            <a:r>
              <a:rPr lang="fr-FR" b="1" dirty="0"/>
              <a:t>                                     Emotions 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Pensées</a:t>
            </a:r>
            <a:r>
              <a:rPr lang="fr-FR" dirty="0"/>
              <a:t>                                                        </a:t>
            </a:r>
            <a:r>
              <a:rPr lang="fr-FR" b="1" dirty="0"/>
              <a:t>comportements</a:t>
            </a:r>
            <a:r>
              <a:rPr lang="fr-FR" dirty="0"/>
              <a:t> </a:t>
            </a:r>
          </a:p>
        </p:txBody>
      </p:sp>
      <p:sp>
        <p:nvSpPr>
          <p:cNvPr id="6" name="Triangle isocèle 5"/>
          <p:cNvSpPr/>
          <p:nvPr/>
        </p:nvSpPr>
        <p:spPr>
          <a:xfrm>
            <a:off x="2702834" y="2413382"/>
            <a:ext cx="4320480" cy="3600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22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631504" y="1196752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3- Les types de stress, H. </a:t>
            </a:r>
            <a:r>
              <a:rPr lang="fr-FR" dirty="0" err="1"/>
              <a:t>Laborit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7" name="Diagramme 6"/>
          <p:cNvGraphicFramePr/>
          <p:nvPr>
            <p:extLst/>
          </p:nvPr>
        </p:nvGraphicFramePr>
        <p:xfrm>
          <a:off x="1775520" y="2204864"/>
          <a:ext cx="806489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34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21283" y="10840"/>
            <a:ext cx="8229600" cy="990600"/>
          </a:xfrm>
        </p:spPr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631504" y="1340768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3- Les types de stress, H. </a:t>
            </a:r>
            <a:r>
              <a:rPr lang="fr-FR" dirty="0" err="1"/>
              <a:t>Laborit</a:t>
            </a:r>
            <a:endParaRPr lang="fr-FR" dirty="0"/>
          </a:p>
          <a:p>
            <a:r>
              <a:rPr lang="fr-FR" dirty="0"/>
              <a:t>Héritage génétique et types de stress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/>
          <p:cNvGraphicFramePr/>
          <p:nvPr>
            <p:extLst/>
          </p:nvPr>
        </p:nvGraphicFramePr>
        <p:xfrm>
          <a:off x="2063552" y="24928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535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2451" y="101386"/>
            <a:ext cx="8229600" cy="990600"/>
          </a:xfrm>
        </p:spPr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631504" y="126876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4- Gestion des modes mentaux et réponses aux tensions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84466606"/>
              </p:ext>
            </p:extLst>
          </p:nvPr>
        </p:nvGraphicFramePr>
        <p:xfrm>
          <a:off x="278296" y="1905811"/>
          <a:ext cx="7344816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30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51138" y="17376"/>
            <a:ext cx="8229600" cy="990600"/>
          </a:xfrm>
        </p:spPr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558427" y="1124744"/>
            <a:ext cx="9002069" cy="540060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4- Gestion des modes mentaux et réponses aux tensions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2348880"/>
            <a:ext cx="8568952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30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La communication orale: modèles et schémas 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245704"/>
            <a:ext cx="10972800" cy="49377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1- Définition </a:t>
            </a:r>
          </a:p>
          <a:p>
            <a:r>
              <a:rPr lang="fr-FR" dirty="0"/>
              <a:t>Ecrite ou orale, la communication est un </a:t>
            </a:r>
            <a:r>
              <a:rPr lang="fr-FR" b="1" u="sng" dirty="0"/>
              <a:t>fait de langage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L’acte de communiquer repose sur des </a:t>
            </a:r>
            <a:r>
              <a:rPr lang="fr-FR" b="1" u="sng" dirty="0"/>
              <a:t>signes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communication désigne </a:t>
            </a:r>
            <a:r>
              <a:rPr lang="fr-FR" b="1" u="sng" dirty="0"/>
              <a:t>l’action</a:t>
            </a:r>
            <a:r>
              <a:rPr lang="fr-FR" dirty="0"/>
              <a:t> de communiquer, les </a:t>
            </a:r>
            <a:r>
              <a:rPr lang="fr-FR" b="1" u="sng" dirty="0"/>
              <a:t>moyens </a:t>
            </a:r>
            <a:r>
              <a:rPr lang="fr-FR" dirty="0"/>
              <a:t>et </a:t>
            </a:r>
            <a:r>
              <a:rPr lang="fr-FR" b="1" u="sng" dirty="0"/>
              <a:t>techniques</a:t>
            </a:r>
            <a:r>
              <a:rPr lang="fr-FR" dirty="0"/>
              <a:t> nécessaires à la diffusion d’un message et </a:t>
            </a:r>
            <a:r>
              <a:rPr lang="fr-FR" b="1" u="sng" dirty="0"/>
              <a:t>l’intention</a:t>
            </a:r>
            <a:r>
              <a:rPr lang="fr-FR" dirty="0"/>
              <a:t> qui motive les parties impliquées dans le </a:t>
            </a:r>
            <a:r>
              <a:rPr lang="fr-FR" b="1" u="sng" dirty="0"/>
              <a:t>processus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778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Gestion de stress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Les pensées alternatives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1703513" y="2996951"/>
          <a:ext cx="8856985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3586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/>
                        <a:t>Situation perçue comme négative et stressante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Pensées associées, automatiques stressantes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Ressenti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Pensées alternatives rationnelles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Ressenti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75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125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II- Prise de parole et gestion de stress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961580514"/>
              </p:ext>
            </p:extLst>
          </p:nvPr>
        </p:nvGraphicFramePr>
        <p:xfrm>
          <a:off x="1981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535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260648"/>
            <a:ext cx="8229600" cy="990600"/>
          </a:xfrm>
        </p:spPr>
        <p:txBody>
          <a:bodyPr>
            <a:normAutofit/>
          </a:bodyPr>
          <a:lstStyle/>
          <a:p>
            <a:r>
              <a:rPr lang="fr-FR" dirty="0"/>
              <a:t>II- Prise de parole et gestion de stress 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06823270"/>
              </p:ext>
            </p:extLst>
          </p:nvPr>
        </p:nvGraphicFramePr>
        <p:xfrm>
          <a:off x="437323" y="1052736"/>
          <a:ext cx="11105320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971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II- Prise de parole et gestion de stress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2- Gestion de stress: techniques de base 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Espace réservé du contenu 5"/>
          <p:cNvGraphicFramePr>
            <a:graphicFrameLocks/>
          </p:cNvGraphicFramePr>
          <p:nvPr>
            <p:extLst/>
          </p:nvPr>
        </p:nvGraphicFramePr>
        <p:xfrm>
          <a:off x="2135560" y="1981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87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II- Prise de parole et gestion de stress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 2- Gestion de stress: principes pour bien commencer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/>
          </p:cNvGraphicFramePr>
          <p:nvPr>
            <p:extLst/>
          </p:nvPr>
        </p:nvGraphicFramePr>
        <p:xfrm>
          <a:off x="1981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2580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Chapitre 4- Etape de réalisation d’un projet social </a:t>
            </a:r>
          </a:p>
        </p:txBody>
      </p:sp>
    </p:spTree>
    <p:extLst>
      <p:ext uri="{BB962C8B-B14F-4D97-AF65-F5344CB8AC3E}">
        <p14:creationId xmlns:p14="http://schemas.microsoft.com/office/powerpoint/2010/main" val="1904229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36010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I- Qu’est-ce qu’un projet 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406217" y="132704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1- Le projet</a:t>
            </a:r>
          </a:p>
          <a:p>
            <a:pPr marL="0" indent="0">
              <a:buNone/>
            </a:pPr>
            <a:r>
              <a:rPr lang="fr-FR" dirty="0"/>
              <a:t>Un projet se caractérise par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145128456"/>
              </p:ext>
            </p:extLst>
          </p:nvPr>
        </p:nvGraphicFramePr>
        <p:xfrm>
          <a:off x="2583903" y="1327043"/>
          <a:ext cx="8640960" cy="4941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549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I- Qu’est-ce qu’un projet 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378226" y="13270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2- Le mode projet</a:t>
            </a:r>
          </a:p>
          <a:p>
            <a:pPr marL="0" indent="0" algn="just">
              <a:buNone/>
            </a:pPr>
            <a:endParaRPr lang="fr-FR" dirty="0"/>
          </a:p>
          <a:p>
            <a:pPr marL="0" indent="0" algn="just">
              <a:buNone/>
            </a:pPr>
            <a:r>
              <a:rPr lang="fr-FR" dirty="0"/>
              <a:t>Il s’agit d’un </a:t>
            </a:r>
            <a:r>
              <a:rPr lang="fr-FR" b="1" u="sng" dirty="0"/>
              <a:t>état d’esprit </a:t>
            </a:r>
            <a:r>
              <a:rPr lang="fr-FR" dirty="0"/>
              <a:t>qui privilégie </a:t>
            </a:r>
            <a:r>
              <a:rPr lang="fr-FR" b="1" u="sng" dirty="0"/>
              <a:t>le travail d’équipe</a:t>
            </a:r>
            <a:r>
              <a:rPr lang="fr-FR" dirty="0"/>
              <a:t>, </a:t>
            </a:r>
            <a:r>
              <a:rPr lang="fr-FR" b="1" u="sng" dirty="0"/>
              <a:t>la transparence</a:t>
            </a:r>
            <a:r>
              <a:rPr lang="fr-FR" dirty="0"/>
              <a:t>, </a:t>
            </a:r>
            <a:r>
              <a:rPr lang="fr-FR" b="1" u="sng" dirty="0"/>
              <a:t>la prise de risques</a:t>
            </a:r>
            <a:r>
              <a:rPr lang="fr-FR" dirty="0"/>
              <a:t>, la recherche de </a:t>
            </a:r>
            <a:r>
              <a:rPr lang="fr-FR" b="1" u="sng" dirty="0"/>
              <a:t>la performance</a:t>
            </a:r>
            <a:r>
              <a:rPr lang="fr-FR" dirty="0"/>
              <a:t>, </a:t>
            </a:r>
            <a:r>
              <a:rPr lang="fr-FR" b="1" u="sng" dirty="0"/>
              <a:t>le respect des délais </a:t>
            </a:r>
            <a:r>
              <a:rPr lang="fr-FR" dirty="0"/>
              <a:t>et des </a:t>
            </a:r>
            <a:r>
              <a:rPr lang="fr-FR" b="1" u="sng" dirty="0"/>
              <a:t>budgets.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992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Qu’est-ce qu’un projet ?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550505"/>
            <a:ext cx="10972800" cy="49377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3- La conduite de projet</a:t>
            </a:r>
          </a:p>
          <a:p>
            <a:pPr marL="0" indent="0" algn="just">
              <a:buNone/>
            </a:pPr>
            <a:r>
              <a:rPr lang="fr-FR" dirty="0"/>
              <a:t>C’est se poser les bonnes questions au bons moments pour:</a:t>
            </a:r>
          </a:p>
          <a:p>
            <a:pPr marL="0" indent="0" algn="just">
              <a:buNone/>
            </a:pPr>
            <a:r>
              <a:rPr lang="fr-FR" dirty="0"/>
              <a:t>1- Réaliser un produit tout en prenant en considération les </a:t>
            </a:r>
            <a:r>
              <a:rPr lang="fr-FR" b="1" u="sng" dirty="0"/>
              <a:t>contraintes</a:t>
            </a:r>
            <a:r>
              <a:rPr lang="fr-FR" dirty="0"/>
              <a:t>;</a:t>
            </a:r>
          </a:p>
          <a:p>
            <a:pPr marL="0" indent="0" algn="just">
              <a:buNone/>
            </a:pPr>
            <a:r>
              <a:rPr lang="fr-FR" dirty="0"/>
              <a:t>2- </a:t>
            </a:r>
            <a:r>
              <a:rPr lang="fr-FR" b="1" u="sng" dirty="0"/>
              <a:t>Anticiper </a:t>
            </a:r>
            <a:r>
              <a:rPr lang="fr-FR" dirty="0"/>
              <a:t>et réagir face aux </a:t>
            </a:r>
            <a:r>
              <a:rPr lang="fr-FR" b="1" u="sng" dirty="0"/>
              <a:t>obstacles</a:t>
            </a:r>
            <a:r>
              <a:rPr lang="fr-FR" dirty="0"/>
              <a:t>; </a:t>
            </a:r>
          </a:p>
          <a:p>
            <a:pPr marL="0" indent="0" algn="just">
              <a:buNone/>
            </a:pPr>
            <a:r>
              <a:rPr lang="fr-FR" dirty="0"/>
              <a:t>3- Mettre en place un système de </a:t>
            </a:r>
            <a:r>
              <a:rPr lang="fr-FR" b="1" u="sng" dirty="0"/>
              <a:t>communication interne</a:t>
            </a:r>
            <a:r>
              <a:rPr lang="fr-FR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829285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II- Etapes de réalisation d’un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609600" y="1537252"/>
            <a:ext cx="10972800" cy="4937760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On peut les répartir en 2 phases: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Préparation;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Pilotage;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Bilan et résultat;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Voire document distribué en classe </a:t>
            </a:r>
          </a:p>
        </p:txBody>
      </p:sp>
    </p:spTree>
    <p:extLst>
      <p:ext uri="{BB962C8B-B14F-4D97-AF65-F5344CB8AC3E}">
        <p14:creationId xmlns:p14="http://schemas.microsoft.com/office/powerpoint/2010/main" val="34946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La communication orale: modèles et schémas 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2165524"/>
            <a:ext cx="10972800" cy="3044476"/>
          </a:xfrm>
        </p:spPr>
      </p:pic>
      <p:sp>
        <p:nvSpPr>
          <p:cNvPr id="6" name="Rectangle 5"/>
          <p:cNvSpPr/>
          <p:nvPr/>
        </p:nvSpPr>
        <p:spPr>
          <a:xfrm>
            <a:off x="609600" y="1469596"/>
            <a:ext cx="40240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1I- Modèles de communication</a:t>
            </a:r>
          </a:p>
          <a:p>
            <a:r>
              <a:rPr lang="fr-FR" sz="2400" dirty="0"/>
              <a:t>A- Le modèle de Shannon  </a:t>
            </a:r>
          </a:p>
        </p:txBody>
      </p:sp>
    </p:spTree>
    <p:extLst>
      <p:ext uri="{BB962C8B-B14F-4D97-AF65-F5344CB8AC3E}">
        <p14:creationId xmlns:p14="http://schemas.microsoft.com/office/powerpoint/2010/main" val="3011518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31504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III- Structuration du projet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08313" y="2090175"/>
            <a:ext cx="6547803" cy="4096322"/>
          </a:xfrm>
        </p:spPr>
      </p:pic>
      <p:sp>
        <p:nvSpPr>
          <p:cNvPr id="6" name="Rectangle 5"/>
          <p:cNvSpPr/>
          <p:nvPr/>
        </p:nvSpPr>
        <p:spPr>
          <a:xfrm>
            <a:off x="775611" y="1431921"/>
            <a:ext cx="1470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1- Les tâches </a:t>
            </a:r>
          </a:p>
        </p:txBody>
      </p:sp>
    </p:spTree>
    <p:extLst>
      <p:ext uri="{BB962C8B-B14F-4D97-AF65-F5344CB8AC3E}">
        <p14:creationId xmlns:p14="http://schemas.microsoft.com/office/powerpoint/2010/main" val="45754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III- Structuration 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1250972" y="11430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2- La matrice RACI</a:t>
            </a:r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893020"/>
              </p:ext>
            </p:extLst>
          </p:nvPr>
        </p:nvGraphicFramePr>
        <p:xfrm>
          <a:off x="1051968" y="1611559"/>
          <a:ext cx="8892480" cy="498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8463">
                <a:tc>
                  <a:txBody>
                    <a:bodyPr/>
                    <a:lstStyle/>
                    <a:p>
                      <a:r>
                        <a:rPr lang="fr-FR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Responsable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C’est une personne identifiée. Elle veille à la bonne conduite du projet: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Action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Objectifs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Résultats et qualité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201">
                <a:tc>
                  <a:txBody>
                    <a:bodyPr/>
                    <a:lstStyle/>
                    <a:p>
                      <a:r>
                        <a:rPr lang="fr-F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Acteur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Il est en charge de</a:t>
                      </a:r>
                      <a:r>
                        <a:rPr lang="fr-FR" baseline="0" dirty="0"/>
                        <a:t> l’exécution des tâches et des activités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201">
                <a:tc>
                  <a:txBody>
                    <a:bodyPr/>
                    <a:lstStyle/>
                    <a:p>
                      <a:r>
                        <a:rPr lang="fr-FR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Consulté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Porteur de connaissance ou fournisseur d’information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201">
                <a:tc>
                  <a:txBody>
                    <a:bodyPr/>
                    <a:lstStyle/>
                    <a:p>
                      <a:r>
                        <a:rPr lang="fr-FR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Informé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Destinataire,</a:t>
                      </a:r>
                      <a:r>
                        <a:rPr lang="fr-FR" baseline="0" dirty="0"/>
                        <a:t> il reçoit toute les informations sur l’opération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47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La communication orale: modèles et schémas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61705" y="2325497"/>
            <a:ext cx="7268589" cy="2724530"/>
          </a:xfrm>
        </p:spPr>
      </p:pic>
      <p:sp>
        <p:nvSpPr>
          <p:cNvPr id="6" name="Rectangle 5"/>
          <p:cNvSpPr/>
          <p:nvPr/>
        </p:nvSpPr>
        <p:spPr>
          <a:xfrm>
            <a:off x="1273425" y="1747028"/>
            <a:ext cx="4041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II- Modèles de communication </a:t>
            </a:r>
          </a:p>
          <a:p>
            <a:r>
              <a:rPr lang="fr-FR" sz="2400" dirty="0"/>
              <a:t>B-  Le modèle de Wiener</a:t>
            </a:r>
          </a:p>
        </p:txBody>
      </p:sp>
    </p:spTree>
    <p:extLst>
      <p:ext uri="{BB962C8B-B14F-4D97-AF65-F5344CB8AC3E}">
        <p14:creationId xmlns:p14="http://schemas.microsoft.com/office/powerpoint/2010/main" val="378823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I- La communication orale: modèles et schémas   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79970" y="1143000"/>
            <a:ext cx="7911571" cy="4937125"/>
          </a:xfrm>
        </p:spPr>
      </p:pic>
      <p:sp>
        <p:nvSpPr>
          <p:cNvPr id="6" name="Rectangle 5"/>
          <p:cNvSpPr/>
          <p:nvPr/>
        </p:nvSpPr>
        <p:spPr>
          <a:xfrm>
            <a:off x="481865" y="1309517"/>
            <a:ext cx="40416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/>
              <a:t>II- Modèles de communication </a:t>
            </a:r>
          </a:p>
          <a:p>
            <a:r>
              <a:rPr lang="fr-FR" sz="2400" dirty="0"/>
              <a:t>C- Le modèle de Jakobson </a:t>
            </a:r>
          </a:p>
        </p:txBody>
      </p:sp>
    </p:spTree>
    <p:extLst>
      <p:ext uri="{BB962C8B-B14F-4D97-AF65-F5344CB8AC3E}">
        <p14:creationId xmlns:p14="http://schemas.microsoft.com/office/powerpoint/2010/main" val="122499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2292" y="-410818"/>
            <a:ext cx="10058400" cy="1450757"/>
          </a:xfrm>
        </p:spPr>
        <p:txBody>
          <a:bodyPr/>
          <a:lstStyle/>
          <a:p>
            <a:r>
              <a:rPr lang="fr-FR" dirty="0"/>
              <a:t>I- La communication orale: modèles et schémas  </a:t>
            </a: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5130" y="1404730"/>
            <a:ext cx="10245561" cy="4791717"/>
          </a:xfrm>
        </p:spPr>
      </p:pic>
    </p:spTree>
    <p:extLst>
      <p:ext uri="{BB962C8B-B14F-4D97-AF65-F5344CB8AC3E}">
        <p14:creationId xmlns:p14="http://schemas.microsoft.com/office/powerpoint/2010/main" val="347172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II- La communication non-verbale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b="1" dirty="0"/>
              <a:t>Le non-verbal, c’est quoi? </a:t>
            </a:r>
          </a:p>
          <a:p>
            <a:pPr marL="0" indent="0" algn="ctr">
              <a:buNone/>
            </a:pPr>
            <a:endParaRPr lang="fr-FR" dirty="0"/>
          </a:p>
          <a:p>
            <a:r>
              <a:rPr lang="fr-FR" dirty="0"/>
              <a:t>Tout facteur entrant dans le phénomène communicatif qui ne concerne pas directement l’oral et l’écrit. </a:t>
            </a:r>
          </a:p>
          <a:p>
            <a:r>
              <a:rPr lang="fr-FR" dirty="0"/>
              <a:t>Cette communication </a:t>
            </a:r>
            <a:r>
              <a:rPr lang="fr-FR" b="1" u="sng" dirty="0"/>
              <a:t>silencieuse</a:t>
            </a:r>
            <a:r>
              <a:rPr lang="fr-FR" dirty="0"/>
              <a:t> est un ensemble d’éléments: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Espace;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Gestuelle et attitude;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Voix;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Code vestimentaire;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50347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II- Communication non-verbale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1- La proxémique: les 4 zones d’interaction</a:t>
            </a:r>
          </a:p>
          <a:p>
            <a:endParaRPr lang="fr-FR" dirty="0"/>
          </a:p>
          <a:p>
            <a:r>
              <a:rPr lang="fr-FR" dirty="0"/>
              <a:t>La distance qui sépare les individus dans leurs </a:t>
            </a:r>
            <a:r>
              <a:rPr lang="fr-FR" b="1" u="sng" dirty="0"/>
              <a:t>interactions</a:t>
            </a:r>
            <a:r>
              <a:rPr lang="fr-FR" dirty="0"/>
              <a:t> est un vecteur de communication essentiel. Cette distance permet d’identifier </a:t>
            </a:r>
            <a:r>
              <a:rPr lang="fr-FR" b="1" u="sng" dirty="0"/>
              <a:t>le type de relation </a:t>
            </a:r>
            <a:r>
              <a:rPr lang="fr-FR" dirty="0"/>
              <a:t>qu’entretiennent des acteurs. </a:t>
            </a:r>
          </a:p>
          <a:p>
            <a:endParaRPr lang="fr-FR" dirty="0"/>
          </a:p>
          <a:p>
            <a:r>
              <a:rPr lang="fr-FR" dirty="0"/>
              <a:t>E. T. Hall explique que « Selon sa culture, son environnement social, sa position hiérarchique et l’attitude de son interlocuteur, l’homme délimite son type de relations spatiales »</a:t>
            </a:r>
          </a:p>
          <a:p>
            <a:endParaRPr lang="fr-FR" dirty="0"/>
          </a:p>
          <a:p>
            <a:r>
              <a:rPr lang="fr-FR" dirty="0"/>
              <a:t>Les zones d’interaction sont au nombre de 4: </a:t>
            </a:r>
          </a:p>
        </p:txBody>
      </p:sp>
    </p:spTree>
    <p:extLst>
      <p:ext uri="{BB962C8B-B14F-4D97-AF65-F5344CB8AC3E}">
        <p14:creationId xmlns:p14="http://schemas.microsoft.com/office/powerpoint/2010/main" val="4679800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Intégrale</Template>
  <TotalTime>651</TotalTime>
  <Words>1292</Words>
  <Application>Microsoft Office PowerPoint</Application>
  <PresentationFormat>Grand écran</PresentationFormat>
  <Paragraphs>276</Paragraphs>
  <Slides>41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41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Gill Sans MT</vt:lpstr>
      <vt:lpstr>Wingdings</vt:lpstr>
      <vt:lpstr>Wingdings 2</vt:lpstr>
      <vt:lpstr>Wingdings 3</vt:lpstr>
      <vt:lpstr>HDOfficeLightV0</vt:lpstr>
      <vt:lpstr>Origine</vt:lpstr>
      <vt:lpstr>Communication et développement personnel </vt:lpstr>
      <vt:lpstr>Présentation PowerPoint</vt:lpstr>
      <vt:lpstr>I- La communication orale: modèles et schémas  </vt:lpstr>
      <vt:lpstr>I- La communication orale: modèles et schémas  </vt:lpstr>
      <vt:lpstr>I- La communication orale: modèles et schémas </vt:lpstr>
      <vt:lpstr>I- La communication orale: modèles et schémas   </vt:lpstr>
      <vt:lpstr>I- La communication orale: modèles et schémas  </vt:lpstr>
      <vt:lpstr>II- La communication non-verbale</vt:lpstr>
      <vt:lpstr>II- Communication non-verbale</vt:lpstr>
      <vt:lpstr>II- Communication non-verbale </vt:lpstr>
      <vt:lpstr>II- Communication non-verbale  </vt:lpstr>
      <vt:lpstr>II- Communication non-verbale </vt:lpstr>
      <vt:lpstr>II- Communication non-verbale </vt:lpstr>
      <vt:lpstr>II- Communication non-verbale</vt:lpstr>
      <vt:lpstr>II- Communication non-verbale </vt:lpstr>
      <vt:lpstr>II- Communication non-verbale </vt:lpstr>
      <vt:lpstr>II- Communication non-verbale </vt:lpstr>
      <vt:lpstr>III- Communication non-verbale </vt:lpstr>
      <vt:lpstr>II- Communication non-verbale </vt:lpstr>
      <vt:lpstr>II- Communication non-verbale </vt:lpstr>
      <vt:lpstr>Présentation PowerPoint</vt:lpstr>
      <vt:lpstr>I- Gestion de stress </vt:lpstr>
      <vt:lpstr>I- Gestion de stress </vt:lpstr>
      <vt:lpstr>I- Gestion de stress </vt:lpstr>
      <vt:lpstr>I- Gestion de stress </vt:lpstr>
      <vt:lpstr>I- Gestion de stress </vt:lpstr>
      <vt:lpstr>I- Gestion de stress </vt:lpstr>
      <vt:lpstr>I- Gestion de stress </vt:lpstr>
      <vt:lpstr>I- Gestion de stress </vt:lpstr>
      <vt:lpstr>I- Gestion de stress </vt:lpstr>
      <vt:lpstr>II- Prise de parole et gestion de stress </vt:lpstr>
      <vt:lpstr>II- Prise de parole et gestion de stress </vt:lpstr>
      <vt:lpstr>II- Prise de parole et gestion de stress</vt:lpstr>
      <vt:lpstr>II- Prise de parole et gestion de stress</vt:lpstr>
      <vt:lpstr>Présentation PowerPoint</vt:lpstr>
      <vt:lpstr>I- Qu’est-ce qu’un projet ? </vt:lpstr>
      <vt:lpstr>I- Qu’est-ce qu’un projet ? </vt:lpstr>
      <vt:lpstr>I- Qu’est-ce qu’un projet ? </vt:lpstr>
      <vt:lpstr>II- Etapes de réalisation d’un projet</vt:lpstr>
      <vt:lpstr>III- Structuration du projet </vt:lpstr>
      <vt:lpstr>III- Structuration du projet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Hanane El majidi</dc:creator>
  <cp:lastModifiedBy>Hanane El majidi</cp:lastModifiedBy>
  <cp:revision>45</cp:revision>
  <dcterms:created xsi:type="dcterms:W3CDTF">2017-04-03T08:40:34Z</dcterms:created>
  <dcterms:modified xsi:type="dcterms:W3CDTF">2017-04-04T15:20:21Z</dcterms:modified>
</cp:coreProperties>
</file>