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517" r:id="rId2"/>
    <p:sldId id="610" r:id="rId3"/>
    <p:sldId id="671" r:id="rId4"/>
    <p:sldId id="672" r:id="rId5"/>
    <p:sldId id="673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</p:sldIdLst>
  <p:sldSz cx="9144000" cy="6858000" type="screen4x3"/>
  <p:notesSz cx="6858000" cy="9144000"/>
  <p:defaultTextStyle>
    <a:defPPr>
      <a:defRPr lang="es-E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00"/>
    <a:srgbClr val="FF0000"/>
    <a:srgbClr val="550D7A"/>
    <a:srgbClr val="800080"/>
    <a:srgbClr val="D6B92F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5986" autoAdjust="0"/>
  </p:normalViewPr>
  <p:slideViewPr>
    <p:cSldViewPr>
      <p:cViewPr>
        <p:scale>
          <a:sx n="75" d="100"/>
          <a:sy n="75" d="100"/>
        </p:scale>
        <p:origin x="-1368" y="-96"/>
      </p:cViewPr>
      <p:guideLst>
        <p:guide orient="horz" pos="38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E157CA-8B55-47D9-A7CB-D254272C5B6B}" type="datetimeFigureOut">
              <a:rPr lang="fr-FR"/>
              <a:pPr>
                <a:defRPr/>
              </a:pPr>
              <a:t>12/06/2014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E867E9-9D50-4439-9BBC-6DB15DA8C6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416B08-8BA7-4F7B-B9A0-10CE72CAE4F6}" type="slidenum">
              <a:rPr lang="es-ES"/>
              <a:pPr>
                <a:defRPr/>
              </a:pPr>
              <a:t>‹N°›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logo UIC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4888" y="6113463"/>
            <a:ext cx="3059112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UIC-signa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1763" y="44450"/>
            <a:ext cx="88804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419872" y="5085184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A. </a:t>
            </a:r>
            <a:r>
              <a:rPr lang="fr-FR" b="1" dirty="0" err="1" smtClean="0"/>
              <a:t>Ramadane</a:t>
            </a:r>
            <a:r>
              <a:rPr lang="fr-FR" b="1" dirty="0" smtClean="0"/>
              <a:t>, </a:t>
            </a:r>
            <a:r>
              <a:rPr lang="fr-FR" b="1" dirty="0" err="1" smtClean="0"/>
              <a:t>Ph.D</a:t>
            </a:r>
            <a:r>
              <a:rPr lang="fr-FR" b="1" dirty="0" smtClean="0"/>
              <a:t>.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839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789040"/>
            <a:ext cx="5543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6732164" cy="11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8507823" cy="159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509120"/>
            <a:ext cx="7086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89" y="1412776"/>
            <a:ext cx="8718111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89" y="1484784"/>
            <a:ext cx="8835711" cy="33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70770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91650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763" y="1772816"/>
            <a:ext cx="780307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430990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8058792" cy="36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819150"/>
            <a:ext cx="71532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83815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4733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1847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132856"/>
            <a:ext cx="1924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636912"/>
            <a:ext cx="9239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140968"/>
            <a:ext cx="2990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789040"/>
            <a:ext cx="2520280" cy="33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4293096"/>
            <a:ext cx="1080120" cy="34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666875"/>
            <a:ext cx="72675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36" y="1340769"/>
            <a:ext cx="862184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21196"/>
            <a:ext cx="6839830" cy="174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08920"/>
            <a:ext cx="7612624" cy="337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5543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92896"/>
            <a:ext cx="1438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212976"/>
            <a:ext cx="844281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632298" cy="160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5976664" cy="484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445224"/>
            <a:ext cx="5715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782432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653136"/>
            <a:ext cx="6353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71642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97152"/>
            <a:ext cx="513374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6867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68675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077072"/>
            <a:ext cx="68865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6845375" cy="190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6819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797152"/>
            <a:ext cx="6652237" cy="112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9614</TotalTime>
  <Words>6</Words>
  <Application>Microsoft Office PowerPoint</Application>
  <PresentationFormat>Affichage à l'écran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1_Diseño predeterminado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Universidad Europea de Madrid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Universidad Europea de Madrid</dc:creator>
  <cp:lastModifiedBy>ARAMADANE</cp:lastModifiedBy>
  <cp:revision>581</cp:revision>
  <dcterms:created xsi:type="dcterms:W3CDTF">2010-03-16T19:51:20Z</dcterms:created>
  <dcterms:modified xsi:type="dcterms:W3CDTF">2014-06-12T08:18:01Z</dcterms:modified>
</cp:coreProperties>
</file>