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6"/>
  </p:normalViewPr>
  <p:slideViewPr>
    <p:cSldViewPr snapToGrid="0" snapToObjects="1">
      <p:cViewPr varScale="1">
        <p:scale>
          <a:sx n="89" d="100"/>
          <a:sy n="89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F4C3B1-DB7A-3445-B668-BAE2394730E1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9871F0-A57F-EE4C-8AF6-EDD5343E892B}">
      <dgm:prSet phldrT="[Text]"/>
      <dgm:spPr/>
      <dgm:t>
        <a:bodyPr/>
        <a:lstStyle/>
        <a:p>
          <a:pPr rtl="0"/>
          <a:r>
            <a:rPr lang="fr-FR" dirty="0"/>
            <a:t>1</a:t>
          </a:r>
        </a:p>
      </dgm:t>
    </dgm:pt>
    <dgm:pt modelId="{A870380D-3F3F-8441-A8F7-85E29B5C1DED}" type="parTrans" cxnId="{5E7D90CD-E57D-C14F-ADBA-BBE55A2E4E73}">
      <dgm:prSet/>
      <dgm:spPr/>
      <dgm:t>
        <a:bodyPr/>
        <a:lstStyle/>
        <a:p>
          <a:endParaRPr lang="en-US"/>
        </a:p>
      </dgm:t>
    </dgm:pt>
    <dgm:pt modelId="{37A9D8EC-2DEB-8C46-AC35-9E67536EA8FE}" type="sibTrans" cxnId="{5E7D90CD-E57D-C14F-ADBA-BBE55A2E4E73}">
      <dgm:prSet/>
      <dgm:spPr/>
      <dgm:t>
        <a:bodyPr/>
        <a:lstStyle/>
        <a:p>
          <a:endParaRPr lang="en-US"/>
        </a:p>
      </dgm:t>
    </dgm:pt>
    <dgm:pt modelId="{3373EFEE-2FE6-6647-BFE5-A9A5555DF940}">
      <dgm:prSet phldrT="[Text]"/>
      <dgm:spPr/>
      <dgm:t>
        <a:bodyPr/>
        <a:lstStyle/>
        <a:p>
          <a:pPr rtl="0"/>
          <a:r>
            <a:rPr lang="fr-FR" noProof="0" dirty="0"/>
            <a:t>Présentation</a:t>
          </a:r>
          <a:r>
            <a:rPr lang="fr-FR" dirty="0"/>
            <a:t> du livre</a:t>
          </a:r>
        </a:p>
      </dgm:t>
    </dgm:pt>
    <dgm:pt modelId="{08E24A4D-7D2C-2945-B7A3-320EAB3A017D}" type="parTrans" cxnId="{C8F3758C-D95A-454B-9A6E-8EE567691A14}">
      <dgm:prSet/>
      <dgm:spPr/>
      <dgm:t>
        <a:bodyPr/>
        <a:lstStyle/>
        <a:p>
          <a:endParaRPr lang="en-US"/>
        </a:p>
      </dgm:t>
    </dgm:pt>
    <dgm:pt modelId="{A6F1F52D-D097-B643-89FA-01BDC5B0BEB0}" type="sibTrans" cxnId="{C8F3758C-D95A-454B-9A6E-8EE567691A14}">
      <dgm:prSet/>
      <dgm:spPr/>
      <dgm:t>
        <a:bodyPr/>
        <a:lstStyle/>
        <a:p>
          <a:endParaRPr lang="en-US"/>
        </a:p>
      </dgm:t>
    </dgm:pt>
    <dgm:pt modelId="{C87AAA3D-70C1-6448-BFD6-E799AD115AB9}">
      <dgm:prSet phldrT="[Text]"/>
      <dgm:spPr/>
      <dgm:t>
        <a:bodyPr/>
        <a:lstStyle/>
        <a:p>
          <a:r>
            <a:rPr lang="fr-FR" dirty="0"/>
            <a:t>2</a:t>
          </a:r>
        </a:p>
      </dgm:t>
    </dgm:pt>
    <dgm:pt modelId="{DBCB2624-F978-E34B-9A94-5A91E755E519}" type="parTrans" cxnId="{276D4C82-FF2D-7F44-91CD-DA64DD323A79}">
      <dgm:prSet/>
      <dgm:spPr/>
      <dgm:t>
        <a:bodyPr/>
        <a:lstStyle/>
        <a:p>
          <a:endParaRPr lang="en-US"/>
        </a:p>
      </dgm:t>
    </dgm:pt>
    <dgm:pt modelId="{B68B94B3-FADA-4946-A7FC-0BB83E5A56F6}" type="sibTrans" cxnId="{276D4C82-FF2D-7F44-91CD-DA64DD323A79}">
      <dgm:prSet/>
      <dgm:spPr/>
      <dgm:t>
        <a:bodyPr/>
        <a:lstStyle/>
        <a:p>
          <a:endParaRPr lang="en-US"/>
        </a:p>
      </dgm:t>
    </dgm:pt>
    <dgm:pt modelId="{C40B6AB0-BD1D-514F-9EFC-1D2C2B3C773D}">
      <dgm:prSet phldrT="[Text]"/>
      <dgm:spPr/>
      <dgm:t>
        <a:bodyPr/>
        <a:lstStyle/>
        <a:p>
          <a:pPr rtl="0"/>
          <a:r>
            <a:rPr lang="fr-FR" dirty="0"/>
            <a:t>Introduction au sujet</a:t>
          </a:r>
        </a:p>
      </dgm:t>
    </dgm:pt>
    <dgm:pt modelId="{BABDD381-E04E-F645-96DE-3818103CB92A}" type="parTrans" cxnId="{44A0E90B-C710-EF44-ABA0-E8772E6ABE8B}">
      <dgm:prSet/>
      <dgm:spPr/>
      <dgm:t>
        <a:bodyPr/>
        <a:lstStyle/>
        <a:p>
          <a:endParaRPr lang="en-US"/>
        </a:p>
      </dgm:t>
    </dgm:pt>
    <dgm:pt modelId="{38955D93-7914-7A46-B484-D25A40AB325E}" type="sibTrans" cxnId="{44A0E90B-C710-EF44-ABA0-E8772E6ABE8B}">
      <dgm:prSet/>
      <dgm:spPr/>
      <dgm:t>
        <a:bodyPr/>
        <a:lstStyle/>
        <a:p>
          <a:endParaRPr lang="en-US"/>
        </a:p>
      </dgm:t>
    </dgm:pt>
    <dgm:pt modelId="{97683A53-CB3E-8640-A945-D454EBD1BD78}">
      <dgm:prSet phldrT="[Text]"/>
      <dgm:spPr/>
      <dgm:t>
        <a:bodyPr/>
        <a:lstStyle/>
        <a:p>
          <a:r>
            <a:rPr lang="fr-FR" dirty="0"/>
            <a:t>3</a:t>
          </a:r>
        </a:p>
      </dgm:t>
    </dgm:pt>
    <dgm:pt modelId="{3B539A8C-BD2F-9346-A126-A983044F7FBD}" type="parTrans" cxnId="{06DC145C-9B11-7342-8FAC-66992DDF696D}">
      <dgm:prSet/>
      <dgm:spPr/>
      <dgm:t>
        <a:bodyPr/>
        <a:lstStyle/>
        <a:p>
          <a:endParaRPr lang="en-US"/>
        </a:p>
      </dgm:t>
    </dgm:pt>
    <dgm:pt modelId="{E69430B4-7D27-4B42-A4B6-46029951BBF5}" type="sibTrans" cxnId="{06DC145C-9B11-7342-8FAC-66992DDF696D}">
      <dgm:prSet/>
      <dgm:spPr/>
      <dgm:t>
        <a:bodyPr/>
        <a:lstStyle/>
        <a:p>
          <a:endParaRPr lang="en-US"/>
        </a:p>
      </dgm:t>
    </dgm:pt>
    <dgm:pt modelId="{7CB91CC7-D265-2146-8097-57604D239201}">
      <dgm:prSet phldrT="[Text]"/>
      <dgm:spPr/>
      <dgm:t>
        <a:bodyPr/>
        <a:lstStyle/>
        <a:p>
          <a:pPr rtl="0"/>
          <a:r>
            <a:rPr lang="fr-FR" dirty="0"/>
            <a:t>Historique (chapitre 1)</a:t>
          </a:r>
        </a:p>
      </dgm:t>
    </dgm:pt>
    <dgm:pt modelId="{BDA4ADAD-4FB2-6344-A399-C409E6917F56}" type="parTrans" cxnId="{D3B51C9A-7701-BB44-9074-9D87E267E960}">
      <dgm:prSet/>
      <dgm:spPr/>
      <dgm:t>
        <a:bodyPr/>
        <a:lstStyle/>
        <a:p>
          <a:endParaRPr lang="en-US"/>
        </a:p>
      </dgm:t>
    </dgm:pt>
    <dgm:pt modelId="{ACDEAD32-8616-D64B-A522-E8E1176D5638}" type="sibTrans" cxnId="{D3B51C9A-7701-BB44-9074-9D87E267E960}">
      <dgm:prSet/>
      <dgm:spPr/>
      <dgm:t>
        <a:bodyPr/>
        <a:lstStyle/>
        <a:p>
          <a:endParaRPr lang="en-US"/>
        </a:p>
      </dgm:t>
    </dgm:pt>
    <dgm:pt modelId="{ECD6E6A0-8CCA-3A4B-9DA8-2DBB91A69B7D}">
      <dgm:prSet/>
      <dgm:spPr/>
      <dgm:t>
        <a:bodyPr/>
        <a:lstStyle/>
        <a:p>
          <a:r>
            <a:rPr lang="fr-FR" dirty="0"/>
            <a:t>4</a:t>
          </a:r>
        </a:p>
      </dgm:t>
    </dgm:pt>
    <dgm:pt modelId="{3AC898B2-A25F-4345-9FF8-A05621D07B6F}" type="parTrans" cxnId="{35B8AB0C-0336-0648-8E3D-2210C26EA048}">
      <dgm:prSet/>
      <dgm:spPr/>
      <dgm:t>
        <a:bodyPr/>
        <a:lstStyle/>
        <a:p>
          <a:endParaRPr lang="en-US"/>
        </a:p>
      </dgm:t>
    </dgm:pt>
    <dgm:pt modelId="{56AA454D-CF81-0044-B24E-199AF2B7D101}" type="sibTrans" cxnId="{35B8AB0C-0336-0648-8E3D-2210C26EA048}">
      <dgm:prSet/>
      <dgm:spPr/>
      <dgm:t>
        <a:bodyPr/>
        <a:lstStyle/>
        <a:p>
          <a:endParaRPr lang="en-US"/>
        </a:p>
      </dgm:t>
    </dgm:pt>
    <dgm:pt modelId="{5C4FB02E-B5EE-4243-8924-C649277EC2B3}">
      <dgm:prSet/>
      <dgm:spPr/>
      <dgm:t>
        <a:bodyPr/>
        <a:lstStyle/>
        <a:p>
          <a:pPr rtl="0"/>
          <a:r>
            <a:rPr lang="fr-FR" dirty="0"/>
            <a:t>Formation d'une image (chapitre 2)</a:t>
          </a:r>
        </a:p>
      </dgm:t>
    </dgm:pt>
    <dgm:pt modelId="{0B9E9986-DCCD-CB45-A930-125439B8B36F}" type="parTrans" cxnId="{B1928A1E-9B44-ED40-9C98-2F2B21AE30DE}">
      <dgm:prSet/>
      <dgm:spPr/>
      <dgm:t>
        <a:bodyPr/>
        <a:lstStyle/>
        <a:p>
          <a:endParaRPr lang="en-US"/>
        </a:p>
      </dgm:t>
    </dgm:pt>
    <dgm:pt modelId="{D7CBC22E-57B2-A244-B81B-07FF4D96E20D}" type="sibTrans" cxnId="{B1928A1E-9B44-ED40-9C98-2F2B21AE30DE}">
      <dgm:prSet/>
      <dgm:spPr/>
      <dgm:t>
        <a:bodyPr/>
        <a:lstStyle/>
        <a:p>
          <a:endParaRPr lang="en-US"/>
        </a:p>
      </dgm:t>
    </dgm:pt>
    <dgm:pt modelId="{47DB53E3-232C-2044-AD12-229B74A2661F}">
      <dgm:prSet/>
      <dgm:spPr/>
      <dgm:t>
        <a:bodyPr/>
        <a:lstStyle/>
        <a:p>
          <a:r>
            <a:rPr lang="en-US" dirty="0"/>
            <a:t>5</a:t>
          </a:r>
        </a:p>
      </dgm:t>
    </dgm:pt>
    <dgm:pt modelId="{31E1C940-7617-F74E-9409-1CB33F5BD472}" type="parTrans" cxnId="{5811DE86-1E73-1F43-8721-E9F95DF1A6C7}">
      <dgm:prSet/>
      <dgm:spPr/>
      <dgm:t>
        <a:bodyPr/>
        <a:lstStyle/>
        <a:p>
          <a:endParaRPr lang="en-US"/>
        </a:p>
      </dgm:t>
    </dgm:pt>
    <dgm:pt modelId="{7F92A9F4-30FF-1846-9BE7-E71A2F6EBA7D}" type="sibTrans" cxnId="{5811DE86-1E73-1F43-8721-E9F95DF1A6C7}">
      <dgm:prSet/>
      <dgm:spPr/>
      <dgm:t>
        <a:bodyPr/>
        <a:lstStyle/>
        <a:p>
          <a:endParaRPr lang="en-US"/>
        </a:p>
      </dgm:t>
    </dgm:pt>
    <dgm:pt modelId="{27C81D66-9910-5D4F-AFE0-9A709A9BED34}">
      <dgm:prSet/>
      <dgm:spPr/>
      <dgm:t>
        <a:bodyPr/>
        <a:lstStyle/>
        <a:p>
          <a:r>
            <a:rPr lang="en-US" dirty="0"/>
            <a:t>Perspective</a:t>
          </a:r>
        </a:p>
      </dgm:t>
    </dgm:pt>
    <dgm:pt modelId="{C72053C3-0F41-7F43-ACF0-4741E489603C}" type="parTrans" cxnId="{1A900282-4098-0E4A-877C-DB2D34616450}">
      <dgm:prSet/>
      <dgm:spPr/>
      <dgm:t>
        <a:bodyPr/>
        <a:lstStyle/>
        <a:p>
          <a:endParaRPr lang="en-US"/>
        </a:p>
      </dgm:t>
    </dgm:pt>
    <dgm:pt modelId="{470F1A13-8BDF-BC4D-882F-5A746E1BE8EB}" type="sibTrans" cxnId="{1A900282-4098-0E4A-877C-DB2D34616450}">
      <dgm:prSet/>
      <dgm:spPr/>
      <dgm:t>
        <a:bodyPr/>
        <a:lstStyle/>
        <a:p>
          <a:endParaRPr lang="en-US"/>
        </a:p>
      </dgm:t>
    </dgm:pt>
    <dgm:pt modelId="{612EBEA8-A9F5-3446-BF36-10BC0FFAE7DD}" type="pres">
      <dgm:prSet presAssocID="{7FF4C3B1-DB7A-3445-B668-BAE2394730E1}" presName="linearFlow" presStyleCnt="0">
        <dgm:presLayoutVars>
          <dgm:dir/>
          <dgm:animLvl val="lvl"/>
          <dgm:resizeHandles val="exact"/>
        </dgm:presLayoutVars>
      </dgm:prSet>
      <dgm:spPr/>
    </dgm:pt>
    <dgm:pt modelId="{D3ACBEA1-3AC3-0B4D-9406-2E0C673ABDC0}" type="pres">
      <dgm:prSet presAssocID="{3C9871F0-A57F-EE4C-8AF6-EDD5343E892B}" presName="composite" presStyleCnt="0"/>
      <dgm:spPr/>
    </dgm:pt>
    <dgm:pt modelId="{B5E83173-3BA7-F444-822E-AC1D04E035F1}" type="pres">
      <dgm:prSet presAssocID="{3C9871F0-A57F-EE4C-8AF6-EDD5343E892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9630E52D-45EE-D94C-93B6-6BB693BA7F8E}" type="pres">
      <dgm:prSet presAssocID="{3C9871F0-A57F-EE4C-8AF6-EDD5343E892B}" presName="descendantText" presStyleLbl="alignAcc1" presStyleIdx="0" presStyleCnt="5">
        <dgm:presLayoutVars>
          <dgm:bulletEnabled val="1"/>
        </dgm:presLayoutVars>
      </dgm:prSet>
      <dgm:spPr/>
    </dgm:pt>
    <dgm:pt modelId="{0355928D-F789-B44B-8CE3-08AA23936831}" type="pres">
      <dgm:prSet presAssocID="{37A9D8EC-2DEB-8C46-AC35-9E67536EA8FE}" presName="sp" presStyleCnt="0"/>
      <dgm:spPr/>
    </dgm:pt>
    <dgm:pt modelId="{D30F54EA-D287-7642-A0DE-C61F930F106C}" type="pres">
      <dgm:prSet presAssocID="{C87AAA3D-70C1-6448-BFD6-E799AD115AB9}" presName="composite" presStyleCnt="0"/>
      <dgm:spPr/>
    </dgm:pt>
    <dgm:pt modelId="{B357B8CA-A3FC-3442-94B6-F36D838B49A1}" type="pres">
      <dgm:prSet presAssocID="{C87AAA3D-70C1-6448-BFD6-E799AD115AB9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E1B7CFBF-F71A-284D-90E9-D9DB3D3952B2}" type="pres">
      <dgm:prSet presAssocID="{C87AAA3D-70C1-6448-BFD6-E799AD115AB9}" presName="descendantText" presStyleLbl="alignAcc1" presStyleIdx="1" presStyleCnt="5">
        <dgm:presLayoutVars>
          <dgm:bulletEnabled val="1"/>
        </dgm:presLayoutVars>
      </dgm:prSet>
      <dgm:spPr/>
    </dgm:pt>
    <dgm:pt modelId="{F72FCF59-D760-3A44-8A91-F4A8910FB907}" type="pres">
      <dgm:prSet presAssocID="{B68B94B3-FADA-4946-A7FC-0BB83E5A56F6}" presName="sp" presStyleCnt="0"/>
      <dgm:spPr/>
    </dgm:pt>
    <dgm:pt modelId="{67747803-321E-E644-8E2C-3DD049C978F8}" type="pres">
      <dgm:prSet presAssocID="{97683A53-CB3E-8640-A945-D454EBD1BD78}" presName="composite" presStyleCnt="0"/>
      <dgm:spPr/>
    </dgm:pt>
    <dgm:pt modelId="{9240E98B-5A8E-F140-92FA-5865B1C531D8}" type="pres">
      <dgm:prSet presAssocID="{97683A53-CB3E-8640-A945-D454EBD1BD78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E124A01-9177-BD44-8574-8086AC914778}" type="pres">
      <dgm:prSet presAssocID="{97683A53-CB3E-8640-A945-D454EBD1BD78}" presName="descendantText" presStyleLbl="alignAcc1" presStyleIdx="2" presStyleCnt="5">
        <dgm:presLayoutVars>
          <dgm:bulletEnabled val="1"/>
        </dgm:presLayoutVars>
      </dgm:prSet>
      <dgm:spPr/>
    </dgm:pt>
    <dgm:pt modelId="{40D0D866-E6CB-D44C-A16A-E5A1A8C71DC3}" type="pres">
      <dgm:prSet presAssocID="{E69430B4-7D27-4B42-A4B6-46029951BBF5}" presName="sp" presStyleCnt="0"/>
      <dgm:spPr/>
    </dgm:pt>
    <dgm:pt modelId="{CCB6F7FB-EE03-4D44-8DE5-6CE512F62BCC}" type="pres">
      <dgm:prSet presAssocID="{ECD6E6A0-8CCA-3A4B-9DA8-2DBB91A69B7D}" presName="composite" presStyleCnt="0"/>
      <dgm:spPr/>
    </dgm:pt>
    <dgm:pt modelId="{15DAE497-84A1-AE48-9314-9434BC987A89}" type="pres">
      <dgm:prSet presAssocID="{ECD6E6A0-8CCA-3A4B-9DA8-2DBB91A69B7D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46C1417E-EC79-704A-8037-C3E61EC49353}" type="pres">
      <dgm:prSet presAssocID="{ECD6E6A0-8CCA-3A4B-9DA8-2DBB91A69B7D}" presName="descendantText" presStyleLbl="alignAcc1" presStyleIdx="3" presStyleCnt="5">
        <dgm:presLayoutVars>
          <dgm:bulletEnabled val="1"/>
        </dgm:presLayoutVars>
      </dgm:prSet>
      <dgm:spPr/>
    </dgm:pt>
    <dgm:pt modelId="{7C0FF437-05EA-6047-A3CE-77752FF98CF2}" type="pres">
      <dgm:prSet presAssocID="{56AA454D-CF81-0044-B24E-199AF2B7D101}" presName="sp" presStyleCnt="0"/>
      <dgm:spPr/>
    </dgm:pt>
    <dgm:pt modelId="{F61574E3-552F-DD45-833D-AF051AF8263B}" type="pres">
      <dgm:prSet presAssocID="{47DB53E3-232C-2044-AD12-229B74A2661F}" presName="composite" presStyleCnt="0"/>
      <dgm:spPr/>
    </dgm:pt>
    <dgm:pt modelId="{6EA3B489-1630-0D43-8F97-042DFC37DABC}" type="pres">
      <dgm:prSet presAssocID="{47DB53E3-232C-2044-AD12-229B74A2661F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03BBB3A-922C-C843-9442-A9F83D840E17}" type="pres">
      <dgm:prSet presAssocID="{47DB53E3-232C-2044-AD12-229B74A2661F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2562C503-C0EE-1148-81B0-CB71F4743675}" type="presOf" srcId="{5C4FB02E-B5EE-4243-8924-C649277EC2B3}" destId="{46C1417E-EC79-704A-8037-C3E61EC49353}" srcOrd="0" destOrd="0" presId="urn:microsoft.com/office/officeart/2005/8/layout/chevron2"/>
    <dgm:cxn modelId="{44A0E90B-C710-EF44-ABA0-E8772E6ABE8B}" srcId="{C87AAA3D-70C1-6448-BFD6-E799AD115AB9}" destId="{C40B6AB0-BD1D-514F-9EFC-1D2C2B3C773D}" srcOrd="0" destOrd="0" parTransId="{BABDD381-E04E-F645-96DE-3818103CB92A}" sibTransId="{38955D93-7914-7A46-B484-D25A40AB325E}"/>
    <dgm:cxn modelId="{35B8AB0C-0336-0648-8E3D-2210C26EA048}" srcId="{7FF4C3B1-DB7A-3445-B668-BAE2394730E1}" destId="{ECD6E6A0-8CCA-3A4B-9DA8-2DBB91A69B7D}" srcOrd="3" destOrd="0" parTransId="{3AC898B2-A25F-4345-9FF8-A05621D07B6F}" sibTransId="{56AA454D-CF81-0044-B24E-199AF2B7D101}"/>
    <dgm:cxn modelId="{B1928A1E-9B44-ED40-9C98-2F2B21AE30DE}" srcId="{ECD6E6A0-8CCA-3A4B-9DA8-2DBB91A69B7D}" destId="{5C4FB02E-B5EE-4243-8924-C649277EC2B3}" srcOrd="0" destOrd="0" parTransId="{0B9E9986-DCCD-CB45-A930-125439B8B36F}" sibTransId="{D7CBC22E-57B2-A244-B81B-07FF4D96E20D}"/>
    <dgm:cxn modelId="{DC40044D-6FFB-1A4F-9017-6C3D81D26618}" type="presOf" srcId="{C40B6AB0-BD1D-514F-9EFC-1D2C2B3C773D}" destId="{E1B7CFBF-F71A-284D-90E9-D9DB3D3952B2}" srcOrd="0" destOrd="0" presId="urn:microsoft.com/office/officeart/2005/8/layout/chevron2"/>
    <dgm:cxn modelId="{01425155-D53D-3344-832D-9C0EE8A0C302}" type="presOf" srcId="{C87AAA3D-70C1-6448-BFD6-E799AD115AB9}" destId="{B357B8CA-A3FC-3442-94B6-F36D838B49A1}" srcOrd="0" destOrd="0" presId="urn:microsoft.com/office/officeart/2005/8/layout/chevron2"/>
    <dgm:cxn modelId="{06DC145C-9B11-7342-8FAC-66992DDF696D}" srcId="{7FF4C3B1-DB7A-3445-B668-BAE2394730E1}" destId="{97683A53-CB3E-8640-A945-D454EBD1BD78}" srcOrd="2" destOrd="0" parTransId="{3B539A8C-BD2F-9346-A126-A983044F7FBD}" sibTransId="{E69430B4-7D27-4B42-A4B6-46029951BBF5}"/>
    <dgm:cxn modelId="{B907F47B-BE7B-A44A-A9DD-09C6C425670D}" type="presOf" srcId="{7FF4C3B1-DB7A-3445-B668-BAE2394730E1}" destId="{612EBEA8-A9F5-3446-BF36-10BC0FFAE7DD}" srcOrd="0" destOrd="0" presId="urn:microsoft.com/office/officeart/2005/8/layout/chevron2"/>
    <dgm:cxn modelId="{1A900282-4098-0E4A-877C-DB2D34616450}" srcId="{47DB53E3-232C-2044-AD12-229B74A2661F}" destId="{27C81D66-9910-5D4F-AFE0-9A709A9BED34}" srcOrd="0" destOrd="0" parTransId="{C72053C3-0F41-7F43-ACF0-4741E489603C}" sibTransId="{470F1A13-8BDF-BC4D-882F-5A746E1BE8EB}"/>
    <dgm:cxn modelId="{276D4C82-FF2D-7F44-91CD-DA64DD323A79}" srcId="{7FF4C3B1-DB7A-3445-B668-BAE2394730E1}" destId="{C87AAA3D-70C1-6448-BFD6-E799AD115AB9}" srcOrd="1" destOrd="0" parTransId="{DBCB2624-F978-E34B-9A94-5A91E755E519}" sibTransId="{B68B94B3-FADA-4946-A7FC-0BB83E5A56F6}"/>
    <dgm:cxn modelId="{5811DE86-1E73-1F43-8721-E9F95DF1A6C7}" srcId="{7FF4C3B1-DB7A-3445-B668-BAE2394730E1}" destId="{47DB53E3-232C-2044-AD12-229B74A2661F}" srcOrd="4" destOrd="0" parTransId="{31E1C940-7617-F74E-9409-1CB33F5BD472}" sibTransId="{7F92A9F4-30FF-1846-9BE7-E71A2F6EBA7D}"/>
    <dgm:cxn modelId="{37F05689-EFA0-9440-B4E6-BE93649D2C29}" type="presOf" srcId="{27C81D66-9910-5D4F-AFE0-9A709A9BED34}" destId="{503BBB3A-922C-C843-9442-A9F83D840E17}" srcOrd="0" destOrd="0" presId="urn:microsoft.com/office/officeart/2005/8/layout/chevron2"/>
    <dgm:cxn modelId="{C8F3758C-D95A-454B-9A6E-8EE567691A14}" srcId="{3C9871F0-A57F-EE4C-8AF6-EDD5343E892B}" destId="{3373EFEE-2FE6-6647-BFE5-A9A5555DF940}" srcOrd="0" destOrd="0" parTransId="{08E24A4D-7D2C-2945-B7A3-320EAB3A017D}" sibTransId="{A6F1F52D-D097-B643-89FA-01BDC5B0BEB0}"/>
    <dgm:cxn modelId="{D3B51C9A-7701-BB44-9074-9D87E267E960}" srcId="{97683A53-CB3E-8640-A945-D454EBD1BD78}" destId="{7CB91CC7-D265-2146-8097-57604D239201}" srcOrd="0" destOrd="0" parTransId="{BDA4ADAD-4FB2-6344-A399-C409E6917F56}" sibTransId="{ACDEAD32-8616-D64B-A522-E8E1176D5638}"/>
    <dgm:cxn modelId="{693CA99B-500A-5740-90F6-0A2E43A95008}" type="presOf" srcId="{97683A53-CB3E-8640-A945-D454EBD1BD78}" destId="{9240E98B-5A8E-F140-92FA-5865B1C531D8}" srcOrd="0" destOrd="0" presId="urn:microsoft.com/office/officeart/2005/8/layout/chevron2"/>
    <dgm:cxn modelId="{3375A19D-C04F-0646-9B79-76CFEEA69C84}" type="presOf" srcId="{3373EFEE-2FE6-6647-BFE5-A9A5555DF940}" destId="{9630E52D-45EE-D94C-93B6-6BB693BA7F8E}" srcOrd="0" destOrd="0" presId="urn:microsoft.com/office/officeart/2005/8/layout/chevron2"/>
    <dgm:cxn modelId="{AB403AAB-3E48-9A42-8AF6-7410CB7E9A81}" type="presOf" srcId="{7CB91CC7-D265-2146-8097-57604D239201}" destId="{BE124A01-9177-BD44-8574-8086AC914778}" srcOrd="0" destOrd="0" presId="urn:microsoft.com/office/officeart/2005/8/layout/chevron2"/>
    <dgm:cxn modelId="{B316B6B4-3106-3F43-9DCC-6D882B00B461}" type="presOf" srcId="{3C9871F0-A57F-EE4C-8AF6-EDD5343E892B}" destId="{B5E83173-3BA7-F444-822E-AC1D04E035F1}" srcOrd="0" destOrd="0" presId="urn:microsoft.com/office/officeart/2005/8/layout/chevron2"/>
    <dgm:cxn modelId="{5E7D90CD-E57D-C14F-ADBA-BBE55A2E4E73}" srcId="{7FF4C3B1-DB7A-3445-B668-BAE2394730E1}" destId="{3C9871F0-A57F-EE4C-8AF6-EDD5343E892B}" srcOrd="0" destOrd="0" parTransId="{A870380D-3F3F-8441-A8F7-85E29B5C1DED}" sibTransId="{37A9D8EC-2DEB-8C46-AC35-9E67536EA8FE}"/>
    <dgm:cxn modelId="{B84658DD-F73D-394E-9E62-DD1029B8DCB6}" type="presOf" srcId="{47DB53E3-232C-2044-AD12-229B74A2661F}" destId="{6EA3B489-1630-0D43-8F97-042DFC37DABC}" srcOrd="0" destOrd="0" presId="urn:microsoft.com/office/officeart/2005/8/layout/chevron2"/>
    <dgm:cxn modelId="{6D0AE7FA-84E0-5149-9B93-0A622EC7D9D0}" type="presOf" srcId="{ECD6E6A0-8CCA-3A4B-9DA8-2DBB91A69B7D}" destId="{15DAE497-84A1-AE48-9314-9434BC987A89}" srcOrd="0" destOrd="0" presId="urn:microsoft.com/office/officeart/2005/8/layout/chevron2"/>
    <dgm:cxn modelId="{9F5BF308-D7CC-5E41-92C4-100D45677CBC}" type="presParOf" srcId="{612EBEA8-A9F5-3446-BF36-10BC0FFAE7DD}" destId="{D3ACBEA1-3AC3-0B4D-9406-2E0C673ABDC0}" srcOrd="0" destOrd="0" presId="urn:microsoft.com/office/officeart/2005/8/layout/chevron2"/>
    <dgm:cxn modelId="{23D76AF5-D065-8F4C-9C0B-108138E11747}" type="presParOf" srcId="{D3ACBEA1-3AC3-0B4D-9406-2E0C673ABDC0}" destId="{B5E83173-3BA7-F444-822E-AC1D04E035F1}" srcOrd="0" destOrd="0" presId="urn:microsoft.com/office/officeart/2005/8/layout/chevron2"/>
    <dgm:cxn modelId="{7F019C2C-94D0-8E44-9DCD-E5294DB53898}" type="presParOf" srcId="{D3ACBEA1-3AC3-0B4D-9406-2E0C673ABDC0}" destId="{9630E52D-45EE-D94C-93B6-6BB693BA7F8E}" srcOrd="1" destOrd="0" presId="urn:microsoft.com/office/officeart/2005/8/layout/chevron2"/>
    <dgm:cxn modelId="{090EC26D-BC33-8F4B-A6BC-919284DF96C4}" type="presParOf" srcId="{612EBEA8-A9F5-3446-BF36-10BC0FFAE7DD}" destId="{0355928D-F789-B44B-8CE3-08AA23936831}" srcOrd="1" destOrd="0" presId="urn:microsoft.com/office/officeart/2005/8/layout/chevron2"/>
    <dgm:cxn modelId="{C263AC8A-6153-1741-A716-A2AA832B108F}" type="presParOf" srcId="{612EBEA8-A9F5-3446-BF36-10BC0FFAE7DD}" destId="{D30F54EA-D287-7642-A0DE-C61F930F106C}" srcOrd="2" destOrd="0" presId="urn:microsoft.com/office/officeart/2005/8/layout/chevron2"/>
    <dgm:cxn modelId="{6E97A659-FDE9-B24A-8CF2-0F831FA8FF90}" type="presParOf" srcId="{D30F54EA-D287-7642-A0DE-C61F930F106C}" destId="{B357B8CA-A3FC-3442-94B6-F36D838B49A1}" srcOrd="0" destOrd="0" presId="urn:microsoft.com/office/officeart/2005/8/layout/chevron2"/>
    <dgm:cxn modelId="{7D44C202-A488-7242-9BC1-95D8684EE8DD}" type="presParOf" srcId="{D30F54EA-D287-7642-A0DE-C61F930F106C}" destId="{E1B7CFBF-F71A-284D-90E9-D9DB3D3952B2}" srcOrd="1" destOrd="0" presId="urn:microsoft.com/office/officeart/2005/8/layout/chevron2"/>
    <dgm:cxn modelId="{2B24AB42-543A-244A-BD15-E07203988BA6}" type="presParOf" srcId="{612EBEA8-A9F5-3446-BF36-10BC0FFAE7DD}" destId="{F72FCF59-D760-3A44-8A91-F4A8910FB907}" srcOrd="3" destOrd="0" presId="urn:microsoft.com/office/officeart/2005/8/layout/chevron2"/>
    <dgm:cxn modelId="{A7FA329C-D3D0-CC48-AC1C-2E80C1D98EAD}" type="presParOf" srcId="{612EBEA8-A9F5-3446-BF36-10BC0FFAE7DD}" destId="{67747803-321E-E644-8E2C-3DD049C978F8}" srcOrd="4" destOrd="0" presId="urn:microsoft.com/office/officeart/2005/8/layout/chevron2"/>
    <dgm:cxn modelId="{B05968C8-E60E-3742-80F7-7CB573C18681}" type="presParOf" srcId="{67747803-321E-E644-8E2C-3DD049C978F8}" destId="{9240E98B-5A8E-F140-92FA-5865B1C531D8}" srcOrd="0" destOrd="0" presId="urn:microsoft.com/office/officeart/2005/8/layout/chevron2"/>
    <dgm:cxn modelId="{63B6AC39-DDBF-854F-A029-FE051A0AB7B3}" type="presParOf" srcId="{67747803-321E-E644-8E2C-3DD049C978F8}" destId="{BE124A01-9177-BD44-8574-8086AC914778}" srcOrd="1" destOrd="0" presId="urn:microsoft.com/office/officeart/2005/8/layout/chevron2"/>
    <dgm:cxn modelId="{A4976045-22DD-AB43-BDC0-E3963A9599C2}" type="presParOf" srcId="{612EBEA8-A9F5-3446-BF36-10BC0FFAE7DD}" destId="{40D0D866-E6CB-D44C-A16A-E5A1A8C71DC3}" srcOrd="5" destOrd="0" presId="urn:microsoft.com/office/officeart/2005/8/layout/chevron2"/>
    <dgm:cxn modelId="{6A916D3D-201E-774B-8AB6-0CA32426625C}" type="presParOf" srcId="{612EBEA8-A9F5-3446-BF36-10BC0FFAE7DD}" destId="{CCB6F7FB-EE03-4D44-8DE5-6CE512F62BCC}" srcOrd="6" destOrd="0" presId="urn:microsoft.com/office/officeart/2005/8/layout/chevron2"/>
    <dgm:cxn modelId="{C47321B5-6618-7D4B-BC4B-0846778829BB}" type="presParOf" srcId="{CCB6F7FB-EE03-4D44-8DE5-6CE512F62BCC}" destId="{15DAE497-84A1-AE48-9314-9434BC987A89}" srcOrd="0" destOrd="0" presId="urn:microsoft.com/office/officeart/2005/8/layout/chevron2"/>
    <dgm:cxn modelId="{CE6A8F42-6608-6640-8204-87DFA5F3FEAC}" type="presParOf" srcId="{CCB6F7FB-EE03-4D44-8DE5-6CE512F62BCC}" destId="{46C1417E-EC79-704A-8037-C3E61EC49353}" srcOrd="1" destOrd="0" presId="urn:microsoft.com/office/officeart/2005/8/layout/chevron2"/>
    <dgm:cxn modelId="{30765C6D-D420-EF4B-853D-9A6F357C9A8B}" type="presParOf" srcId="{612EBEA8-A9F5-3446-BF36-10BC0FFAE7DD}" destId="{7C0FF437-05EA-6047-A3CE-77752FF98CF2}" srcOrd="7" destOrd="0" presId="urn:microsoft.com/office/officeart/2005/8/layout/chevron2"/>
    <dgm:cxn modelId="{68772D42-ACB7-D948-BC2A-F01738F282D8}" type="presParOf" srcId="{612EBEA8-A9F5-3446-BF36-10BC0FFAE7DD}" destId="{F61574E3-552F-DD45-833D-AF051AF8263B}" srcOrd="8" destOrd="0" presId="urn:microsoft.com/office/officeart/2005/8/layout/chevron2"/>
    <dgm:cxn modelId="{073D8583-8A4D-F04D-9935-A94625ACE4EC}" type="presParOf" srcId="{F61574E3-552F-DD45-833D-AF051AF8263B}" destId="{6EA3B489-1630-0D43-8F97-042DFC37DABC}" srcOrd="0" destOrd="0" presId="urn:microsoft.com/office/officeart/2005/8/layout/chevron2"/>
    <dgm:cxn modelId="{3D65FFD8-31DC-5249-8EB1-8A7A833136A9}" type="presParOf" srcId="{F61574E3-552F-DD45-833D-AF051AF8263B}" destId="{503BBB3A-922C-C843-9442-A9F83D840E1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6BD74CD-8D9D-7E4C-92FD-AF3DEDECCE32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1704F9-F21D-2F44-A3C3-61374DD108DB}">
      <dgm:prSet phldrT="[Text]"/>
      <dgm:spPr/>
      <dgm:t>
        <a:bodyPr/>
        <a:lstStyle/>
        <a:p>
          <a:pPr rtl="0"/>
          <a:r>
            <a:rPr lang="fr-FR" b="0" i="0" u="none" noProof="0" dirty="0"/>
            <a:t>Echantillonnage</a:t>
          </a:r>
          <a:endParaRPr lang="fr-FR" noProof="0" dirty="0"/>
        </a:p>
      </dgm:t>
    </dgm:pt>
    <dgm:pt modelId="{F8570365-8657-434E-A4F2-44997A195D82}" type="parTrans" cxnId="{94109D07-B959-0B40-B4FA-20FE2D99881A}">
      <dgm:prSet/>
      <dgm:spPr/>
      <dgm:t>
        <a:bodyPr/>
        <a:lstStyle/>
        <a:p>
          <a:endParaRPr lang="en-US"/>
        </a:p>
      </dgm:t>
    </dgm:pt>
    <dgm:pt modelId="{9723565D-0E25-1844-83F2-FE38C4F81AEF}" type="sibTrans" cxnId="{94109D07-B959-0B40-B4FA-20FE2D99881A}">
      <dgm:prSet/>
      <dgm:spPr/>
      <dgm:t>
        <a:bodyPr/>
        <a:lstStyle/>
        <a:p>
          <a:endParaRPr lang="en-US"/>
        </a:p>
      </dgm:t>
    </dgm:pt>
    <dgm:pt modelId="{8285F6FC-86B5-FC43-AAB0-A753AF4DFB76}">
      <dgm:prSet phldrT="[Text]"/>
      <dgm:spPr/>
      <dgm:t>
        <a:bodyPr/>
        <a:lstStyle/>
        <a:p>
          <a:pPr rtl="0"/>
          <a:r>
            <a:rPr lang="fr-CA" noProof="0" dirty="0"/>
            <a:t>Couleurs</a:t>
          </a:r>
          <a:endParaRPr lang="en-US" dirty="0"/>
        </a:p>
      </dgm:t>
    </dgm:pt>
    <dgm:pt modelId="{A007793D-98E1-9D46-97C5-000AF30A45FD}" type="parTrans" cxnId="{4B629131-01E3-3345-B335-9FE241094AE4}">
      <dgm:prSet/>
      <dgm:spPr/>
      <dgm:t>
        <a:bodyPr/>
        <a:lstStyle/>
        <a:p>
          <a:endParaRPr lang="en-US"/>
        </a:p>
      </dgm:t>
    </dgm:pt>
    <dgm:pt modelId="{535A1BAA-9ABE-A34A-A2D4-B842728A479F}" type="sibTrans" cxnId="{4B629131-01E3-3345-B335-9FE241094AE4}">
      <dgm:prSet/>
      <dgm:spPr/>
      <dgm:t>
        <a:bodyPr/>
        <a:lstStyle/>
        <a:p>
          <a:endParaRPr lang="en-US"/>
        </a:p>
      </dgm:t>
    </dgm:pt>
    <dgm:pt modelId="{2A533719-56D0-FD44-964F-8BB0B07E4266}">
      <dgm:prSet phldrT="[Text]"/>
      <dgm:spPr/>
      <dgm:t>
        <a:bodyPr/>
        <a:lstStyle/>
        <a:p>
          <a:r>
            <a:rPr lang="fr-FR" b="0" i="0" u="none" noProof="0" dirty="0"/>
            <a:t>Compression</a:t>
          </a:r>
          <a:endParaRPr lang="fr-FR" noProof="0" dirty="0"/>
        </a:p>
      </dgm:t>
    </dgm:pt>
    <dgm:pt modelId="{FAD3040B-A7A5-DA42-89E2-A6444D26C0CA}" type="parTrans" cxnId="{C27C1727-7089-A841-BF20-18E67ACD9E2E}">
      <dgm:prSet/>
      <dgm:spPr/>
      <dgm:t>
        <a:bodyPr/>
        <a:lstStyle/>
        <a:p>
          <a:endParaRPr lang="en-US"/>
        </a:p>
      </dgm:t>
    </dgm:pt>
    <dgm:pt modelId="{E5D0DED3-25BE-5849-9B12-28CA36F4C6AF}" type="sibTrans" cxnId="{C27C1727-7089-A841-BF20-18E67ACD9E2E}">
      <dgm:prSet/>
      <dgm:spPr/>
      <dgm:t>
        <a:bodyPr/>
        <a:lstStyle/>
        <a:p>
          <a:endParaRPr lang="en-US"/>
        </a:p>
      </dgm:t>
    </dgm:pt>
    <dgm:pt modelId="{83D41ABB-DB59-4D41-A23F-9F2A85C9045D}" type="pres">
      <dgm:prSet presAssocID="{06BD74CD-8D9D-7E4C-92FD-AF3DEDECCE32}" presName="linear" presStyleCnt="0">
        <dgm:presLayoutVars>
          <dgm:animLvl val="lvl"/>
          <dgm:resizeHandles val="exact"/>
        </dgm:presLayoutVars>
      </dgm:prSet>
      <dgm:spPr/>
    </dgm:pt>
    <dgm:pt modelId="{4328373F-47C9-D04C-A5AF-C4FD56470252}" type="pres">
      <dgm:prSet presAssocID="{471704F9-F21D-2F44-A3C3-61374DD108D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3EF6D72-84B4-7F42-86C1-D61A732F414D}" type="pres">
      <dgm:prSet presAssocID="{9723565D-0E25-1844-83F2-FE38C4F81AEF}" presName="spacer" presStyleCnt="0"/>
      <dgm:spPr/>
    </dgm:pt>
    <dgm:pt modelId="{5175BBC7-A3E8-6642-B82A-63A00B009891}" type="pres">
      <dgm:prSet presAssocID="{8285F6FC-86B5-FC43-AAB0-A753AF4DFB7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4532970-BE10-6344-B00D-FD6BB124A1C2}" type="pres">
      <dgm:prSet presAssocID="{535A1BAA-9ABE-A34A-A2D4-B842728A479F}" presName="spacer" presStyleCnt="0"/>
      <dgm:spPr/>
    </dgm:pt>
    <dgm:pt modelId="{AA8597B4-0F6F-4843-8998-F971050A9785}" type="pres">
      <dgm:prSet presAssocID="{2A533719-56D0-FD44-964F-8BB0B07E426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4109D07-B959-0B40-B4FA-20FE2D99881A}" srcId="{06BD74CD-8D9D-7E4C-92FD-AF3DEDECCE32}" destId="{471704F9-F21D-2F44-A3C3-61374DD108DB}" srcOrd="0" destOrd="0" parTransId="{F8570365-8657-434E-A4F2-44997A195D82}" sibTransId="{9723565D-0E25-1844-83F2-FE38C4F81AEF}"/>
    <dgm:cxn modelId="{C27C1727-7089-A841-BF20-18E67ACD9E2E}" srcId="{06BD74CD-8D9D-7E4C-92FD-AF3DEDECCE32}" destId="{2A533719-56D0-FD44-964F-8BB0B07E4266}" srcOrd="2" destOrd="0" parTransId="{FAD3040B-A7A5-DA42-89E2-A6444D26C0CA}" sibTransId="{E5D0DED3-25BE-5849-9B12-28CA36F4C6AF}"/>
    <dgm:cxn modelId="{4B629131-01E3-3345-B335-9FE241094AE4}" srcId="{06BD74CD-8D9D-7E4C-92FD-AF3DEDECCE32}" destId="{8285F6FC-86B5-FC43-AAB0-A753AF4DFB76}" srcOrd="1" destOrd="0" parTransId="{A007793D-98E1-9D46-97C5-000AF30A45FD}" sibTransId="{535A1BAA-9ABE-A34A-A2D4-B842728A479F}"/>
    <dgm:cxn modelId="{8A2F6A34-6FC0-3F4A-8E27-145393CCF713}" type="presOf" srcId="{2A533719-56D0-FD44-964F-8BB0B07E4266}" destId="{AA8597B4-0F6F-4843-8998-F971050A9785}" srcOrd="0" destOrd="0" presId="urn:microsoft.com/office/officeart/2005/8/layout/vList2"/>
    <dgm:cxn modelId="{EF868A7F-2A1A-334E-A2CC-89E242637D83}" type="presOf" srcId="{8285F6FC-86B5-FC43-AAB0-A753AF4DFB76}" destId="{5175BBC7-A3E8-6642-B82A-63A00B009891}" srcOrd="0" destOrd="0" presId="urn:microsoft.com/office/officeart/2005/8/layout/vList2"/>
    <dgm:cxn modelId="{3DD4A487-DCA8-0D4A-B347-0D5AE1021052}" type="presOf" srcId="{06BD74CD-8D9D-7E4C-92FD-AF3DEDECCE32}" destId="{83D41ABB-DB59-4D41-A23F-9F2A85C9045D}" srcOrd="0" destOrd="0" presId="urn:microsoft.com/office/officeart/2005/8/layout/vList2"/>
    <dgm:cxn modelId="{136F88FE-3251-B949-AB9E-6AA8EC71F5CE}" type="presOf" srcId="{471704F9-F21D-2F44-A3C3-61374DD108DB}" destId="{4328373F-47C9-D04C-A5AF-C4FD56470252}" srcOrd="0" destOrd="0" presId="urn:microsoft.com/office/officeart/2005/8/layout/vList2"/>
    <dgm:cxn modelId="{A294FF1A-6BF0-9E42-B653-3131CB64C730}" type="presParOf" srcId="{83D41ABB-DB59-4D41-A23F-9F2A85C9045D}" destId="{4328373F-47C9-D04C-A5AF-C4FD56470252}" srcOrd="0" destOrd="0" presId="urn:microsoft.com/office/officeart/2005/8/layout/vList2"/>
    <dgm:cxn modelId="{466C1537-C3C4-B343-994F-EB1F6D9CD8E8}" type="presParOf" srcId="{83D41ABB-DB59-4D41-A23F-9F2A85C9045D}" destId="{83EF6D72-84B4-7F42-86C1-D61A732F414D}" srcOrd="1" destOrd="0" presId="urn:microsoft.com/office/officeart/2005/8/layout/vList2"/>
    <dgm:cxn modelId="{4E3C0F86-0536-354A-B5E3-C1E352EF67D6}" type="presParOf" srcId="{83D41ABB-DB59-4D41-A23F-9F2A85C9045D}" destId="{5175BBC7-A3E8-6642-B82A-63A00B009891}" srcOrd="2" destOrd="0" presId="urn:microsoft.com/office/officeart/2005/8/layout/vList2"/>
    <dgm:cxn modelId="{B82FDC42-48EC-E24F-A534-4142FF41E1E4}" type="presParOf" srcId="{83D41ABB-DB59-4D41-A23F-9F2A85C9045D}" destId="{C4532970-BE10-6344-B00D-FD6BB124A1C2}" srcOrd="3" destOrd="0" presId="urn:microsoft.com/office/officeart/2005/8/layout/vList2"/>
    <dgm:cxn modelId="{D93767F0-253E-534B-8F57-AC967582BAC4}" type="presParOf" srcId="{83D41ABB-DB59-4D41-A23F-9F2A85C9045D}" destId="{AA8597B4-0F6F-4843-8998-F971050A978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A524775-F29A-6045-9608-ABACB0797CA6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E67B89-AA32-BB4A-9BD9-FB8AFEC953E0}">
      <dgm:prSet phldrT="[Text]"/>
      <dgm:spPr/>
      <dgm:t>
        <a:bodyPr/>
        <a:lstStyle/>
        <a:p>
          <a:pPr rtl="0"/>
          <a:r>
            <a:rPr lang="fr-FR" u="sng" noProof="0" dirty="0"/>
            <a:t>Chapitre 3: </a:t>
          </a:r>
          <a:r>
            <a:rPr lang="fr-FR" noProof="0" dirty="0"/>
            <a:t>Traitement d’image</a:t>
          </a:r>
        </a:p>
      </dgm:t>
    </dgm:pt>
    <dgm:pt modelId="{02986026-4B50-244E-BEB4-64E574D15051}" type="parTrans" cxnId="{22565064-6350-B149-BA7C-5EC3D8E100E8}">
      <dgm:prSet/>
      <dgm:spPr/>
      <dgm:t>
        <a:bodyPr/>
        <a:lstStyle/>
        <a:p>
          <a:endParaRPr lang="en-US"/>
        </a:p>
      </dgm:t>
    </dgm:pt>
    <dgm:pt modelId="{008A2933-12AE-9944-A4E1-AD24AF963070}" type="sibTrans" cxnId="{22565064-6350-B149-BA7C-5EC3D8E100E8}">
      <dgm:prSet/>
      <dgm:spPr/>
      <dgm:t>
        <a:bodyPr/>
        <a:lstStyle/>
        <a:p>
          <a:endParaRPr lang="en-US"/>
        </a:p>
      </dgm:t>
    </dgm:pt>
    <dgm:pt modelId="{2FC3EAAC-C3C3-DA49-9B49-17056D031655}">
      <dgm:prSet phldrT="[Text]"/>
      <dgm:spPr/>
      <dgm:t>
        <a:bodyPr/>
        <a:lstStyle/>
        <a:p>
          <a:pPr rtl="0"/>
          <a:r>
            <a:rPr lang="fr-FR" u="sng" noProof="0" dirty="0"/>
            <a:t>Chapitre 4: </a:t>
          </a:r>
          <a:r>
            <a:rPr lang="fr-FR" b="0" i="0" u="none" noProof="0" dirty="0"/>
            <a:t>détection et correspondance des fonctionnalités</a:t>
          </a:r>
          <a:endParaRPr lang="fr-FR" noProof="0" dirty="0"/>
        </a:p>
      </dgm:t>
    </dgm:pt>
    <dgm:pt modelId="{D9FF80E2-4072-B34C-8FB3-3170972DF502}" type="parTrans" cxnId="{245D72FB-D761-4341-9F01-7078675186BC}">
      <dgm:prSet/>
      <dgm:spPr/>
      <dgm:t>
        <a:bodyPr/>
        <a:lstStyle/>
        <a:p>
          <a:endParaRPr lang="en-US"/>
        </a:p>
      </dgm:t>
    </dgm:pt>
    <dgm:pt modelId="{E37253F4-B649-A846-B8E2-DF7464B5BC2A}" type="sibTrans" cxnId="{245D72FB-D761-4341-9F01-7078675186BC}">
      <dgm:prSet/>
      <dgm:spPr/>
      <dgm:t>
        <a:bodyPr/>
        <a:lstStyle/>
        <a:p>
          <a:endParaRPr lang="en-US"/>
        </a:p>
      </dgm:t>
    </dgm:pt>
    <dgm:pt modelId="{955C99EB-A126-8742-9DBA-B61AC0E68EEE}" type="pres">
      <dgm:prSet presAssocID="{DA524775-F29A-6045-9608-ABACB0797CA6}" presName="linear" presStyleCnt="0">
        <dgm:presLayoutVars>
          <dgm:dir/>
          <dgm:animLvl val="lvl"/>
          <dgm:resizeHandles val="exact"/>
        </dgm:presLayoutVars>
      </dgm:prSet>
      <dgm:spPr/>
    </dgm:pt>
    <dgm:pt modelId="{71192506-1AF7-5C4A-89DB-2E9746310B07}" type="pres">
      <dgm:prSet presAssocID="{D2E67B89-AA32-BB4A-9BD9-FB8AFEC953E0}" presName="parentLin" presStyleCnt="0"/>
      <dgm:spPr/>
    </dgm:pt>
    <dgm:pt modelId="{04964221-F21E-6049-881F-4A506D09E798}" type="pres">
      <dgm:prSet presAssocID="{D2E67B89-AA32-BB4A-9BD9-FB8AFEC953E0}" presName="parentLeftMargin" presStyleLbl="node1" presStyleIdx="0" presStyleCnt="2"/>
      <dgm:spPr/>
    </dgm:pt>
    <dgm:pt modelId="{2381587E-89E4-0A41-A6F0-317CF3159AAE}" type="pres">
      <dgm:prSet presAssocID="{D2E67B89-AA32-BB4A-9BD9-FB8AFEC953E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636AA41-5C48-B44F-8B2E-02F92B89F782}" type="pres">
      <dgm:prSet presAssocID="{D2E67B89-AA32-BB4A-9BD9-FB8AFEC953E0}" presName="negativeSpace" presStyleCnt="0"/>
      <dgm:spPr/>
    </dgm:pt>
    <dgm:pt modelId="{005BF04E-1B97-1F4E-9C5B-0517E7D567DE}" type="pres">
      <dgm:prSet presAssocID="{D2E67B89-AA32-BB4A-9BD9-FB8AFEC953E0}" presName="childText" presStyleLbl="conFgAcc1" presStyleIdx="0" presStyleCnt="2">
        <dgm:presLayoutVars>
          <dgm:bulletEnabled val="1"/>
        </dgm:presLayoutVars>
      </dgm:prSet>
      <dgm:spPr/>
    </dgm:pt>
    <dgm:pt modelId="{E8505D89-6987-634D-AB89-FCD97BFF90F6}" type="pres">
      <dgm:prSet presAssocID="{008A2933-12AE-9944-A4E1-AD24AF963070}" presName="spaceBetweenRectangles" presStyleCnt="0"/>
      <dgm:spPr/>
    </dgm:pt>
    <dgm:pt modelId="{93149191-46A4-0149-AB87-C4F4812539C0}" type="pres">
      <dgm:prSet presAssocID="{2FC3EAAC-C3C3-DA49-9B49-17056D031655}" presName="parentLin" presStyleCnt="0"/>
      <dgm:spPr/>
    </dgm:pt>
    <dgm:pt modelId="{628CDC7A-FF54-8949-ADCC-37F67F6E065D}" type="pres">
      <dgm:prSet presAssocID="{2FC3EAAC-C3C3-DA49-9B49-17056D031655}" presName="parentLeftMargin" presStyleLbl="node1" presStyleIdx="0" presStyleCnt="2"/>
      <dgm:spPr/>
    </dgm:pt>
    <dgm:pt modelId="{BF1014CE-286D-C84E-8CF4-A152AE6B4345}" type="pres">
      <dgm:prSet presAssocID="{2FC3EAAC-C3C3-DA49-9B49-17056D03165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084E462-3D9C-6E48-81BC-D80CFA62E7C0}" type="pres">
      <dgm:prSet presAssocID="{2FC3EAAC-C3C3-DA49-9B49-17056D031655}" presName="negativeSpace" presStyleCnt="0"/>
      <dgm:spPr/>
    </dgm:pt>
    <dgm:pt modelId="{3AF7772C-B289-1A4C-8F65-A7DA6AA6CB3C}" type="pres">
      <dgm:prSet presAssocID="{2FC3EAAC-C3C3-DA49-9B49-17056D03165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02CB334-CC64-464E-9B1D-BB5C24BEC379}" type="presOf" srcId="{D2E67B89-AA32-BB4A-9BD9-FB8AFEC953E0}" destId="{04964221-F21E-6049-881F-4A506D09E798}" srcOrd="0" destOrd="0" presId="urn:microsoft.com/office/officeart/2005/8/layout/list1"/>
    <dgm:cxn modelId="{22565064-6350-B149-BA7C-5EC3D8E100E8}" srcId="{DA524775-F29A-6045-9608-ABACB0797CA6}" destId="{D2E67B89-AA32-BB4A-9BD9-FB8AFEC953E0}" srcOrd="0" destOrd="0" parTransId="{02986026-4B50-244E-BEB4-64E574D15051}" sibTransId="{008A2933-12AE-9944-A4E1-AD24AF963070}"/>
    <dgm:cxn modelId="{88D8909C-32BA-0C49-AF7D-C5F7250D56F2}" type="presOf" srcId="{2FC3EAAC-C3C3-DA49-9B49-17056D031655}" destId="{628CDC7A-FF54-8949-ADCC-37F67F6E065D}" srcOrd="0" destOrd="0" presId="urn:microsoft.com/office/officeart/2005/8/layout/list1"/>
    <dgm:cxn modelId="{DF34F4B2-49E4-1248-AE9B-B8EAF9FCFC28}" type="presOf" srcId="{DA524775-F29A-6045-9608-ABACB0797CA6}" destId="{955C99EB-A126-8742-9DBA-B61AC0E68EEE}" srcOrd="0" destOrd="0" presId="urn:microsoft.com/office/officeart/2005/8/layout/list1"/>
    <dgm:cxn modelId="{50F6CCBC-E2BB-AA46-BF64-8E82C578A53B}" type="presOf" srcId="{D2E67B89-AA32-BB4A-9BD9-FB8AFEC953E0}" destId="{2381587E-89E4-0A41-A6F0-317CF3159AAE}" srcOrd="1" destOrd="0" presId="urn:microsoft.com/office/officeart/2005/8/layout/list1"/>
    <dgm:cxn modelId="{11E627E4-5A85-E44B-A90E-1DB43D44F90F}" type="presOf" srcId="{2FC3EAAC-C3C3-DA49-9B49-17056D031655}" destId="{BF1014CE-286D-C84E-8CF4-A152AE6B4345}" srcOrd="1" destOrd="0" presId="urn:microsoft.com/office/officeart/2005/8/layout/list1"/>
    <dgm:cxn modelId="{245D72FB-D761-4341-9F01-7078675186BC}" srcId="{DA524775-F29A-6045-9608-ABACB0797CA6}" destId="{2FC3EAAC-C3C3-DA49-9B49-17056D031655}" srcOrd="1" destOrd="0" parTransId="{D9FF80E2-4072-B34C-8FB3-3170972DF502}" sibTransId="{E37253F4-B649-A846-B8E2-DF7464B5BC2A}"/>
    <dgm:cxn modelId="{68A268A6-61E6-9D48-8A77-615698FAB1C2}" type="presParOf" srcId="{955C99EB-A126-8742-9DBA-B61AC0E68EEE}" destId="{71192506-1AF7-5C4A-89DB-2E9746310B07}" srcOrd="0" destOrd="0" presId="urn:microsoft.com/office/officeart/2005/8/layout/list1"/>
    <dgm:cxn modelId="{8C555275-D6F3-A94B-B01B-980E867E2E1D}" type="presParOf" srcId="{71192506-1AF7-5C4A-89DB-2E9746310B07}" destId="{04964221-F21E-6049-881F-4A506D09E798}" srcOrd="0" destOrd="0" presId="urn:microsoft.com/office/officeart/2005/8/layout/list1"/>
    <dgm:cxn modelId="{BEA650E6-C4B1-0343-BF69-D95235BFEDE4}" type="presParOf" srcId="{71192506-1AF7-5C4A-89DB-2E9746310B07}" destId="{2381587E-89E4-0A41-A6F0-317CF3159AAE}" srcOrd="1" destOrd="0" presId="urn:microsoft.com/office/officeart/2005/8/layout/list1"/>
    <dgm:cxn modelId="{A72EDD55-2A3A-ED40-A0FC-13949E04A4BF}" type="presParOf" srcId="{955C99EB-A126-8742-9DBA-B61AC0E68EEE}" destId="{3636AA41-5C48-B44F-8B2E-02F92B89F782}" srcOrd="1" destOrd="0" presId="urn:microsoft.com/office/officeart/2005/8/layout/list1"/>
    <dgm:cxn modelId="{B09C9D24-3C13-274F-B031-72589636E1AD}" type="presParOf" srcId="{955C99EB-A126-8742-9DBA-B61AC0E68EEE}" destId="{005BF04E-1B97-1F4E-9C5B-0517E7D567DE}" srcOrd="2" destOrd="0" presId="urn:microsoft.com/office/officeart/2005/8/layout/list1"/>
    <dgm:cxn modelId="{F8A2379E-4EFF-EA49-A4D4-BC181CC336F9}" type="presParOf" srcId="{955C99EB-A126-8742-9DBA-B61AC0E68EEE}" destId="{E8505D89-6987-634D-AB89-FCD97BFF90F6}" srcOrd="3" destOrd="0" presId="urn:microsoft.com/office/officeart/2005/8/layout/list1"/>
    <dgm:cxn modelId="{D8644EA3-ED67-694A-BB13-E90087698933}" type="presParOf" srcId="{955C99EB-A126-8742-9DBA-B61AC0E68EEE}" destId="{93149191-46A4-0149-AB87-C4F4812539C0}" srcOrd="4" destOrd="0" presId="urn:microsoft.com/office/officeart/2005/8/layout/list1"/>
    <dgm:cxn modelId="{9BFC234A-4034-7240-8FFE-0C98634856DD}" type="presParOf" srcId="{93149191-46A4-0149-AB87-C4F4812539C0}" destId="{628CDC7A-FF54-8949-ADCC-37F67F6E065D}" srcOrd="0" destOrd="0" presId="urn:microsoft.com/office/officeart/2005/8/layout/list1"/>
    <dgm:cxn modelId="{19F1452F-1FD4-DB45-9E09-36CCC15ADDAF}" type="presParOf" srcId="{93149191-46A4-0149-AB87-C4F4812539C0}" destId="{BF1014CE-286D-C84E-8CF4-A152AE6B4345}" srcOrd="1" destOrd="0" presId="urn:microsoft.com/office/officeart/2005/8/layout/list1"/>
    <dgm:cxn modelId="{CCC6C310-332B-D04F-9522-CCF0036D572D}" type="presParOf" srcId="{955C99EB-A126-8742-9DBA-B61AC0E68EEE}" destId="{9084E462-3D9C-6E48-81BC-D80CFA62E7C0}" srcOrd="5" destOrd="0" presId="urn:microsoft.com/office/officeart/2005/8/layout/list1"/>
    <dgm:cxn modelId="{46473446-0F84-8B42-92BA-CDD966A569E1}" type="presParOf" srcId="{955C99EB-A126-8742-9DBA-B61AC0E68EEE}" destId="{3AF7772C-B289-1A4C-8F65-A7DA6AA6CB3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8DFC65-2CDE-C24A-AA2B-0E41F717BE41}" type="doc">
      <dgm:prSet loTypeId="urn:microsoft.com/office/officeart/2008/layout/AccentedPicture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2B8887-66A4-894A-A441-CF32D6BAA235}">
      <dgm:prSet phldrT="[Text]" phldr="1"/>
      <dgm:spPr/>
      <dgm:t>
        <a:bodyPr/>
        <a:lstStyle/>
        <a:p>
          <a:pPr rtl="0"/>
          <a:endParaRPr lang="en-US" dirty="0"/>
        </a:p>
      </dgm:t>
    </dgm:pt>
    <dgm:pt modelId="{CE31F406-E4A3-FE41-88F2-4379D963A0AC}" type="parTrans" cxnId="{40BEE678-7025-0C40-98F1-34959C0A33DA}">
      <dgm:prSet/>
      <dgm:spPr/>
      <dgm:t>
        <a:bodyPr/>
        <a:lstStyle/>
        <a:p>
          <a:endParaRPr lang="en-US"/>
        </a:p>
      </dgm:t>
    </dgm:pt>
    <dgm:pt modelId="{338B42B7-4BA4-F047-8139-1CAE95EF337D}" type="sibTrans" cxnId="{40BEE678-7025-0C40-98F1-34959C0A33DA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n-US"/>
        </a:p>
      </dgm:t>
    </dgm:pt>
    <dgm:pt modelId="{AB83CC77-7D51-BB4D-B19A-E73F1F15D27F}">
      <dgm:prSet phldrT="[Text]"/>
      <dgm:spPr/>
      <dgm:t>
        <a:bodyPr/>
        <a:lstStyle/>
        <a:p>
          <a:r>
            <a:rPr lang="en-CA" b="0" i="0" u="none" dirty="0"/>
            <a:t>Richard </a:t>
          </a:r>
          <a:r>
            <a:rPr lang="en-CA" b="0" i="0" u="none" dirty="0" err="1"/>
            <a:t>Szeliski</a:t>
          </a:r>
          <a:endParaRPr lang="en-US" dirty="0"/>
        </a:p>
      </dgm:t>
    </dgm:pt>
    <dgm:pt modelId="{C661C398-50B7-2745-8433-1B52B3CFAD89}" type="parTrans" cxnId="{4AB7EFD8-C8F7-7D4D-A172-0C9F900E8BFB}">
      <dgm:prSet/>
      <dgm:spPr/>
      <dgm:t>
        <a:bodyPr/>
        <a:lstStyle/>
        <a:p>
          <a:endParaRPr lang="en-US"/>
        </a:p>
      </dgm:t>
    </dgm:pt>
    <dgm:pt modelId="{2F04FAE2-6393-4C47-90D8-CC4A8E1129B3}" type="sibTrans" cxnId="{4AB7EFD8-C8F7-7D4D-A172-0C9F900E8BFB}">
      <dgm:prSet/>
      <dgm:spPr/>
      <dgm:t>
        <a:bodyPr/>
        <a:lstStyle/>
        <a:p>
          <a:endParaRPr lang="en-US"/>
        </a:p>
      </dgm:t>
    </dgm:pt>
    <dgm:pt modelId="{9F7917DE-60D0-3444-80E2-E03B438EA3E3}">
      <dgm:prSet phldrT="[Text]"/>
      <dgm:spPr/>
      <dgm:t>
        <a:bodyPr/>
        <a:lstStyle/>
        <a:p>
          <a:pPr rtl="0"/>
          <a:r>
            <a:rPr lang="en-US" dirty="0" err="1"/>
            <a:t>Chercheur</a:t>
          </a:r>
          <a:r>
            <a:rPr lang="en-US" dirty="0"/>
            <a:t> </a:t>
          </a:r>
          <a:r>
            <a:rPr lang="en-US" dirty="0" err="1"/>
            <a:t>à</a:t>
          </a:r>
          <a:r>
            <a:rPr lang="en-US" dirty="0"/>
            <a:t> Facebook</a:t>
          </a:r>
        </a:p>
      </dgm:t>
    </dgm:pt>
    <dgm:pt modelId="{780C558A-0B08-6043-A35C-9F639F40CD49}" type="parTrans" cxnId="{37DA989D-39F5-D740-81F4-F2DA1EA52DD7}">
      <dgm:prSet/>
      <dgm:spPr/>
      <dgm:t>
        <a:bodyPr/>
        <a:lstStyle/>
        <a:p>
          <a:endParaRPr lang="en-US"/>
        </a:p>
      </dgm:t>
    </dgm:pt>
    <dgm:pt modelId="{E8ECB624-75BE-4F40-BA55-D57F8B738A96}" type="sibTrans" cxnId="{37DA989D-39F5-D740-81F4-F2DA1EA52DD7}">
      <dgm:prSet/>
      <dgm:spPr/>
      <dgm:t>
        <a:bodyPr/>
        <a:lstStyle/>
        <a:p>
          <a:endParaRPr lang="en-US"/>
        </a:p>
      </dgm:t>
    </dgm:pt>
    <dgm:pt modelId="{E6D849DE-056E-EB41-B35B-9058E0470423}">
      <dgm:prSet phldrT="[Text]"/>
      <dgm:spPr/>
      <dgm:t>
        <a:bodyPr/>
        <a:lstStyle/>
        <a:p>
          <a:pPr rtl="0"/>
          <a:r>
            <a:rPr lang="en-US" dirty="0" err="1"/>
            <a:t>Professeur</a:t>
          </a:r>
          <a:r>
            <a:rPr lang="en-US" dirty="0"/>
            <a:t> </a:t>
          </a:r>
          <a:r>
            <a:rPr lang="en-US" dirty="0" err="1"/>
            <a:t>à</a:t>
          </a:r>
          <a:r>
            <a:rPr lang="en-US" dirty="0"/>
            <a:t> </a:t>
          </a:r>
          <a:r>
            <a:rPr lang="en-US" dirty="0" err="1"/>
            <a:t>l’Université</a:t>
          </a:r>
          <a:r>
            <a:rPr lang="en-US" dirty="0"/>
            <a:t> de Washington</a:t>
          </a:r>
        </a:p>
      </dgm:t>
    </dgm:pt>
    <dgm:pt modelId="{6094903A-D451-9048-8E8C-86A9B314066C}" type="parTrans" cxnId="{E0FDFC4A-33B7-8E4E-8C78-23093FE528B1}">
      <dgm:prSet/>
      <dgm:spPr/>
      <dgm:t>
        <a:bodyPr/>
        <a:lstStyle/>
        <a:p>
          <a:endParaRPr lang="en-US"/>
        </a:p>
      </dgm:t>
    </dgm:pt>
    <dgm:pt modelId="{665A2E77-F4F7-564F-A21F-1B49D7A2166C}" type="sibTrans" cxnId="{E0FDFC4A-33B7-8E4E-8C78-23093FE528B1}">
      <dgm:prSet/>
      <dgm:spPr/>
      <dgm:t>
        <a:bodyPr/>
        <a:lstStyle/>
        <a:p>
          <a:endParaRPr lang="en-US"/>
        </a:p>
      </dgm:t>
    </dgm:pt>
    <dgm:pt modelId="{D403542C-D3DA-E54B-BC6A-BC07BABC3129}" type="pres">
      <dgm:prSet presAssocID="{DE8DFC65-2CDE-C24A-AA2B-0E41F717BE41}" presName="Name0" presStyleCnt="0">
        <dgm:presLayoutVars>
          <dgm:dir/>
        </dgm:presLayoutVars>
      </dgm:prSet>
      <dgm:spPr/>
    </dgm:pt>
    <dgm:pt modelId="{0211C0DE-47A5-3A4E-876A-D1ACC1E4D919}" type="pres">
      <dgm:prSet presAssocID="{338B42B7-4BA4-F047-8139-1CAE95EF337D}" presName="picture_1" presStyleLbl="bgImgPlace1" presStyleIdx="0" presStyleCnt="1" custScaleX="108397" custScaleY="110011"/>
      <dgm:spPr/>
    </dgm:pt>
    <dgm:pt modelId="{6AE749C6-DEFC-4547-9DC7-1DA404AE534A}" type="pres">
      <dgm:prSet presAssocID="{352B8887-66A4-894A-A441-CF32D6BAA235}" presName="text_1" presStyleLbl="node1" presStyleIdx="0" presStyleCnt="0">
        <dgm:presLayoutVars>
          <dgm:bulletEnabled val="1"/>
        </dgm:presLayoutVars>
      </dgm:prSet>
      <dgm:spPr/>
    </dgm:pt>
    <dgm:pt modelId="{B93DB8BD-CC83-5B42-B8E8-CE379F467925}" type="pres">
      <dgm:prSet presAssocID="{DE8DFC65-2CDE-C24A-AA2B-0E41F717BE41}" presName="linV" presStyleCnt="0"/>
      <dgm:spPr/>
    </dgm:pt>
    <dgm:pt modelId="{BCA8C7D9-0922-4D4F-96CB-FBA24E08E987}" type="pres">
      <dgm:prSet presAssocID="{AB83CC77-7D51-BB4D-B19A-E73F1F15D27F}" presName="pair" presStyleCnt="0"/>
      <dgm:spPr/>
    </dgm:pt>
    <dgm:pt modelId="{76A91F06-2BB9-8446-BF2A-B05A69F0DFB2}" type="pres">
      <dgm:prSet presAssocID="{AB83CC77-7D51-BB4D-B19A-E73F1F15D27F}" presName="spaceH" presStyleLbl="node1" presStyleIdx="0" presStyleCnt="0"/>
      <dgm:spPr/>
    </dgm:pt>
    <dgm:pt modelId="{7D13589D-26E1-D344-A03D-8A7A46548434}" type="pres">
      <dgm:prSet presAssocID="{AB83CC77-7D51-BB4D-B19A-E73F1F15D27F}" presName="desPictures" presStyleLbl="alignImgPlace1" presStyleIdx="0" presStyleCnt="3"/>
      <dgm:spPr>
        <a:solidFill>
          <a:schemeClr val="accent2">
            <a:lumMod val="50000"/>
          </a:schemeClr>
        </a:solidFill>
      </dgm:spPr>
    </dgm:pt>
    <dgm:pt modelId="{CC46C3D6-D5AE-2A4D-9D29-358E7856EEE0}" type="pres">
      <dgm:prSet presAssocID="{AB83CC77-7D51-BB4D-B19A-E73F1F15D27F}" presName="desTextWrapper" presStyleCnt="0"/>
      <dgm:spPr/>
    </dgm:pt>
    <dgm:pt modelId="{5324AB64-85EC-354A-88D6-6C66756C6E0D}" type="pres">
      <dgm:prSet presAssocID="{AB83CC77-7D51-BB4D-B19A-E73F1F15D27F}" presName="desText" presStyleLbl="revTx" presStyleIdx="0" presStyleCnt="3" custScaleX="100019">
        <dgm:presLayoutVars>
          <dgm:bulletEnabled val="1"/>
        </dgm:presLayoutVars>
      </dgm:prSet>
      <dgm:spPr/>
    </dgm:pt>
    <dgm:pt modelId="{1A780B32-3309-D749-9E67-2741DEF42365}" type="pres">
      <dgm:prSet presAssocID="{2F04FAE2-6393-4C47-90D8-CC4A8E1129B3}" presName="spaceV" presStyleCnt="0"/>
      <dgm:spPr/>
    </dgm:pt>
    <dgm:pt modelId="{709EAAFF-B08C-A24E-8349-1EB1D7408A6C}" type="pres">
      <dgm:prSet presAssocID="{9F7917DE-60D0-3444-80E2-E03B438EA3E3}" presName="pair" presStyleCnt="0"/>
      <dgm:spPr/>
    </dgm:pt>
    <dgm:pt modelId="{D67D9666-2533-5341-B50B-AF6BF0F035F7}" type="pres">
      <dgm:prSet presAssocID="{9F7917DE-60D0-3444-80E2-E03B438EA3E3}" presName="spaceH" presStyleLbl="node1" presStyleIdx="0" presStyleCnt="0"/>
      <dgm:spPr/>
    </dgm:pt>
    <dgm:pt modelId="{23BF1799-F270-C749-9987-EBB801040946}" type="pres">
      <dgm:prSet presAssocID="{9F7917DE-60D0-3444-80E2-E03B438EA3E3}" presName="desPictures" presStyleLbl="alignImgPlace1" presStyleIdx="1" presStyleCnt="3"/>
      <dgm:spPr>
        <a:solidFill>
          <a:schemeClr val="accent2">
            <a:lumMod val="75000"/>
          </a:schemeClr>
        </a:solidFill>
      </dgm:spPr>
    </dgm:pt>
    <dgm:pt modelId="{963445EC-CDBD-2A48-B2C7-5B629636F6D8}" type="pres">
      <dgm:prSet presAssocID="{9F7917DE-60D0-3444-80E2-E03B438EA3E3}" presName="desTextWrapper" presStyleCnt="0"/>
      <dgm:spPr/>
    </dgm:pt>
    <dgm:pt modelId="{6EE5545A-F527-3E4F-9701-2E6A073AAD6F}" type="pres">
      <dgm:prSet presAssocID="{9F7917DE-60D0-3444-80E2-E03B438EA3E3}" presName="desText" presStyleLbl="revTx" presStyleIdx="1" presStyleCnt="3" custScaleX="157784">
        <dgm:presLayoutVars>
          <dgm:bulletEnabled val="1"/>
        </dgm:presLayoutVars>
      </dgm:prSet>
      <dgm:spPr/>
    </dgm:pt>
    <dgm:pt modelId="{5CC6E27F-C920-F447-A0D7-4100B0376674}" type="pres">
      <dgm:prSet presAssocID="{E8ECB624-75BE-4F40-BA55-D57F8B738A96}" presName="spaceV" presStyleCnt="0"/>
      <dgm:spPr/>
    </dgm:pt>
    <dgm:pt modelId="{BA60CDB4-6283-B843-9348-D10A195CD641}" type="pres">
      <dgm:prSet presAssocID="{E6D849DE-056E-EB41-B35B-9058E0470423}" presName="pair" presStyleCnt="0"/>
      <dgm:spPr/>
    </dgm:pt>
    <dgm:pt modelId="{EF044021-F6DA-F846-A5A4-9088355AEADD}" type="pres">
      <dgm:prSet presAssocID="{E6D849DE-056E-EB41-B35B-9058E0470423}" presName="spaceH" presStyleLbl="node1" presStyleIdx="0" presStyleCnt="0"/>
      <dgm:spPr/>
    </dgm:pt>
    <dgm:pt modelId="{21CBBED9-A191-D148-A977-BEEAEED50AFA}" type="pres">
      <dgm:prSet presAssocID="{E6D849DE-056E-EB41-B35B-9058E0470423}" presName="desPictures" presStyleLbl="alignImgPlace1" presStyleIdx="2" presStyleCnt="3"/>
      <dgm:spPr>
        <a:solidFill>
          <a:schemeClr val="accent2">
            <a:lumMod val="40000"/>
            <a:lumOff val="60000"/>
          </a:schemeClr>
        </a:solidFill>
      </dgm:spPr>
    </dgm:pt>
    <dgm:pt modelId="{9A1D56E3-DCBB-1643-90A0-03A7E39CD0E2}" type="pres">
      <dgm:prSet presAssocID="{E6D849DE-056E-EB41-B35B-9058E0470423}" presName="desTextWrapper" presStyleCnt="0"/>
      <dgm:spPr/>
    </dgm:pt>
    <dgm:pt modelId="{2B89EB33-1F9F-F847-A946-D6A4B9AED628}" type="pres">
      <dgm:prSet presAssocID="{E6D849DE-056E-EB41-B35B-9058E0470423}" presName="desText" presStyleLbl="revTx" presStyleIdx="2" presStyleCnt="3" custScaleX="252741">
        <dgm:presLayoutVars>
          <dgm:bulletEnabled val="1"/>
        </dgm:presLayoutVars>
      </dgm:prSet>
      <dgm:spPr/>
    </dgm:pt>
    <dgm:pt modelId="{A3B8B284-BB48-414F-9A7C-52E4B7562925}" type="pres">
      <dgm:prSet presAssocID="{DE8DFC65-2CDE-C24A-AA2B-0E41F717BE41}" presName="maxNode" presStyleCnt="0"/>
      <dgm:spPr/>
    </dgm:pt>
    <dgm:pt modelId="{8AC24AF9-7AE5-CE43-B96D-9CBE6A5EB4BC}" type="pres">
      <dgm:prSet presAssocID="{DE8DFC65-2CDE-C24A-AA2B-0E41F717BE41}" presName="Name33" presStyleCnt="0"/>
      <dgm:spPr/>
    </dgm:pt>
  </dgm:ptLst>
  <dgm:cxnLst>
    <dgm:cxn modelId="{D069B826-AD44-B44A-8FE2-DCA87AC3C019}" type="presOf" srcId="{DE8DFC65-2CDE-C24A-AA2B-0E41F717BE41}" destId="{D403542C-D3DA-E54B-BC6A-BC07BABC3129}" srcOrd="0" destOrd="0" presId="urn:microsoft.com/office/officeart/2008/layout/AccentedPicture"/>
    <dgm:cxn modelId="{900DD139-B582-B942-8060-0F88415A17AC}" type="presOf" srcId="{338B42B7-4BA4-F047-8139-1CAE95EF337D}" destId="{0211C0DE-47A5-3A4E-876A-D1ACC1E4D919}" srcOrd="0" destOrd="0" presId="urn:microsoft.com/office/officeart/2008/layout/AccentedPicture"/>
    <dgm:cxn modelId="{E0FDFC4A-33B7-8E4E-8C78-23093FE528B1}" srcId="{DE8DFC65-2CDE-C24A-AA2B-0E41F717BE41}" destId="{E6D849DE-056E-EB41-B35B-9058E0470423}" srcOrd="3" destOrd="0" parTransId="{6094903A-D451-9048-8E8C-86A9B314066C}" sibTransId="{665A2E77-F4F7-564F-A21F-1B49D7A2166C}"/>
    <dgm:cxn modelId="{40BEE678-7025-0C40-98F1-34959C0A33DA}" srcId="{DE8DFC65-2CDE-C24A-AA2B-0E41F717BE41}" destId="{352B8887-66A4-894A-A441-CF32D6BAA235}" srcOrd="0" destOrd="0" parTransId="{CE31F406-E4A3-FE41-88F2-4379D963A0AC}" sibTransId="{338B42B7-4BA4-F047-8139-1CAE95EF337D}"/>
    <dgm:cxn modelId="{6EBD6D7C-4C48-A840-B1F3-ED4156191A83}" type="presOf" srcId="{AB83CC77-7D51-BB4D-B19A-E73F1F15D27F}" destId="{5324AB64-85EC-354A-88D6-6C66756C6E0D}" srcOrd="0" destOrd="0" presId="urn:microsoft.com/office/officeart/2008/layout/AccentedPicture"/>
    <dgm:cxn modelId="{BAC89781-AD6D-1B42-9EC6-265E21B6ECE5}" type="presOf" srcId="{9F7917DE-60D0-3444-80E2-E03B438EA3E3}" destId="{6EE5545A-F527-3E4F-9701-2E6A073AAD6F}" srcOrd="0" destOrd="0" presId="urn:microsoft.com/office/officeart/2008/layout/AccentedPicture"/>
    <dgm:cxn modelId="{44EF3A84-C387-FA42-A920-134649BCBC3C}" type="presOf" srcId="{E6D849DE-056E-EB41-B35B-9058E0470423}" destId="{2B89EB33-1F9F-F847-A946-D6A4B9AED628}" srcOrd="0" destOrd="0" presId="urn:microsoft.com/office/officeart/2008/layout/AccentedPicture"/>
    <dgm:cxn modelId="{37DA989D-39F5-D740-81F4-F2DA1EA52DD7}" srcId="{DE8DFC65-2CDE-C24A-AA2B-0E41F717BE41}" destId="{9F7917DE-60D0-3444-80E2-E03B438EA3E3}" srcOrd="2" destOrd="0" parTransId="{780C558A-0B08-6043-A35C-9F639F40CD49}" sibTransId="{E8ECB624-75BE-4F40-BA55-D57F8B738A96}"/>
    <dgm:cxn modelId="{3C61B5CA-2EB1-5C44-A92F-9FF0829BCFA1}" type="presOf" srcId="{352B8887-66A4-894A-A441-CF32D6BAA235}" destId="{6AE749C6-DEFC-4547-9DC7-1DA404AE534A}" srcOrd="0" destOrd="0" presId="urn:microsoft.com/office/officeart/2008/layout/AccentedPicture"/>
    <dgm:cxn modelId="{4AB7EFD8-C8F7-7D4D-A172-0C9F900E8BFB}" srcId="{DE8DFC65-2CDE-C24A-AA2B-0E41F717BE41}" destId="{AB83CC77-7D51-BB4D-B19A-E73F1F15D27F}" srcOrd="1" destOrd="0" parTransId="{C661C398-50B7-2745-8433-1B52B3CFAD89}" sibTransId="{2F04FAE2-6393-4C47-90D8-CC4A8E1129B3}"/>
    <dgm:cxn modelId="{16E0216F-36B1-9E4F-BB82-79F5DC603EE7}" type="presParOf" srcId="{D403542C-D3DA-E54B-BC6A-BC07BABC3129}" destId="{0211C0DE-47A5-3A4E-876A-D1ACC1E4D919}" srcOrd="0" destOrd="0" presId="urn:microsoft.com/office/officeart/2008/layout/AccentedPicture"/>
    <dgm:cxn modelId="{72E90CA7-0593-3E42-9A62-09707EA3E89A}" type="presParOf" srcId="{D403542C-D3DA-E54B-BC6A-BC07BABC3129}" destId="{6AE749C6-DEFC-4547-9DC7-1DA404AE534A}" srcOrd="1" destOrd="0" presId="urn:microsoft.com/office/officeart/2008/layout/AccentedPicture"/>
    <dgm:cxn modelId="{6DF829C9-6AED-6145-8357-832FD7AC8180}" type="presParOf" srcId="{D403542C-D3DA-E54B-BC6A-BC07BABC3129}" destId="{B93DB8BD-CC83-5B42-B8E8-CE379F467925}" srcOrd="2" destOrd="0" presId="urn:microsoft.com/office/officeart/2008/layout/AccentedPicture"/>
    <dgm:cxn modelId="{90EF1540-740E-AC41-BDA7-61AABB683EBE}" type="presParOf" srcId="{B93DB8BD-CC83-5B42-B8E8-CE379F467925}" destId="{BCA8C7D9-0922-4D4F-96CB-FBA24E08E987}" srcOrd="0" destOrd="0" presId="urn:microsoft.com/office/officeart/2008/layout/AccentedPicture"/>
    <dgm:cxn modelId="{FEE99AAB-50D5-6541-9D12-C43A35D5FFE9}" type="presParOf" srcId="{BCA8C7D9-0922-4D4F-96CB-FBA24E08E987}" destId="{76A91F06-2BB9-8446-BF2A-B05A69F0DFB2}" srcOrd="0" destOrd="0" presId="urn:microsoft.com/office/officeart/2008/layout/AccentedPicture"/>
    <dgm:cxn modelId="{395A742C-31B0-E647-98BB-476CFE8888E6}" type="presParOf" srcId="{BCA8C7D9-0922-4D4F-96CB-FBA24E08E987}" destId="{7D13589D-26E1-D344-A03D-8A7A46548434}" srcOrd="1" destOrd="0" presId="urn:microsoft.com/office/officeart/2008/layout/AccentedPicture"/>
    <dgm:cxn modelId="{F9ECA206-A320-B545-8C3F-F685C387C399}" type="presParOf" srcId="{BCA8C7D9-0922-4D4F-96CB-FBA24E08E987}" destId="{CC46C3D6-D5AE-2A4D-9D29-358E7856EEE0}" srcOrd="2" destOrd="0" presId="urn:microsoft.com/office/officeart/2008/layout/AccentedPicture"/>
    <dgm:cxn modelId="{20E46077-86A4-2F4A-9995-1E734D0116F4}" type="presParOf" srcId="{CC46C3D6-D5AE-2A4D-9D29-358E7856EEE0}" destId="{5324AB64-85EC-354A-88D6-6C66756C6E0D}" srcOrd="0" destOrd="0" presId="urn:microsoft.com/office/officeart/2008/layout/AccentedPicture"/>
    <dgm:cxn modelId="{AA80627D-65EA-3C48-8EFB-8FAF44CC017C}" type="presParOf" srcId="{B93DB8BD-CC83-5B42-B8E8-CE379F467925}" destId="{1A780B32-3309-D749-9E67-2741DEF42365}" srcOrd="1" destOrd="0" presId="urn:microsoft.com/office/officeart/2008/layout/AccentedPicture"/>
    <dgm:cxn modelId="{3FC5EA54-3648-1346-A195-8B553FFE3F44}" type="presParOf" srcId="{B93DB8BD-CC83-5B42-B8E8-CE379F467925}" destId="{709EAAFF-B08C-A24E-8349-1EB1D7408A6C}" srcOrd="2" destOrd="0" presId="urn:microsoft.com/office/officeart/2008/layout/AccentedPicture"/>
    <dgm:cxn modelId="{3B69A607-0FC2-1246-85DB-BEDA74883C59}" type="presParOf" srcId="{709EAAFF-B08C-A24E-8349-1EB1D7408A6C}" destId="{D67D9666-2533-5341-B50B-AF6BF0F035F7}" srcOrd="0" destOrd="0" presId="urn:microsoft.com/office/officeart/2008/layout/AccentedPicture"/>
    <dgm:cxn modelId="{0F25AE37-0785-C345-BDC8-79B7BC1E34FF}" type="presParOf" srcId="{709EAAFF-B08C-A24E-8349-1EB1D7408A6C}" destId="{23BF1799-F270-C749-9987-EBB801040946}" srcOrd="1" destOrd="0" presId="urn:microsoft.com/office/officeart/2008/layout/AccentedPicture"/>
    <dgm:cxn modelId="{ACA0E931-D7E7-2D47-A4F0-C88E095F794C}" type="presParOf" srcId="{709EAAFF-B08C-A24E-8349-1EB1D7408A6C}" destId="{963445EC-CDBD-2A48-B2C7-5B629636F6D8}" srcOrd="2" destOrd="0" presId="urn:microsoft.com/office/officeart/2008/layout/AccentedPicture"/>
    <dgm:cxn modelId="{DA6A71EE-F894-7C4B-B39A-3363494B7A96}" type="presParOf" srcId="{963445EC-CDBD-2A48-B2C7-5B629636F6D8}" destId="{6EE5545A-F527-3E4F-9701-2E6A073AAD6F}" srcOrd="0" destOrd="0" presId="urn:microsoft.com/office/officeart/2008/layout/AccentedPicture"/>
    <dgm:cxn modelId="{2D0FEC87-9E67-8945-8907-61F0679A41F2}" type="presParOf" srcId="{B93DB8BD-CC83-5B42-B8E8-CE379F467925}" destId="{5CC6E27F-C920-F447-A0D7-4100B0376674}" srcOrd="3" destOrd="0" presId="urn:microsoft.com/office/officeart/2008/layout/AccentedPicture"/>
    <dgm:cxn modelId="{94AD8B85-DACC-6A46-814C-35DE691277F6}" type="presParOf" srcId="{B93DB8BD-CC83-5B42-B8E8-CE379F467925}" destId="{BA60CDB4-6283-B843-9348-D10A195CD641}" srcOrd="4" destOrd="0" presId="urn:microsoft.com/office/officeart/2008/layout/AccentedPicture"/>
    <dgm:cxn modelId="{928405E4-2222-9C47-B183-AEA13DEC2E75}" type="presParOf" srcId="{BA60CDB4-6283-B843-9348-D10A195CD641}" destId="{EF044021-F6DA-F846-A5A4-9088355AEADD}" srcOrd="0" destOrd="0" presId="urn:microsoft.com/office/officeart/2008/layout/AccentedPicture"/>
    <dgm:cxn modelId="{D9B7AEB0-9E7E-EF4C-A727-F85599524F7A}" type="presParOf" srcId="{BA60CDB4-6283-B843-9348-D10A195CD641}" destId="{21CBBED9-A191-D148-A977-BEEAEED50AFA}" srcOrd="1" destOrd="0" presId="urn:microsoft.com/office/officeart/2008/layout/AccentedPicture"/>
    <dgm:cxn modelId="{F667F79C-877E-CA43-B043-E590EEDC8EE0}" type="presParOf" srcId="{BA60CDB4-6283-B843-9348-D10A195CD641}" destId="{9A1D56E3-DCBB-1643-90A0-03A7E39CD0E2}" srcOrd="2" destOrd="0" presId="urn:microsoft.com/office/officeart/2008/layout/AccentedPicture"/>
    <dgm:cxn modelId="{569F949B-34B5-A64F-858C-4F8B85E28840}" type="presParOf" srcId="{9A1D56E3-DCBB-1643-90A0-03A7E39CD0E2}" destId="{2B89EB33-1F9F-F847-A946-D6A4B9AED628}" srcOrd="0" destOrd="0" presId="urn:microsoft.com/office/officeart/2008/layout/AccentedPicture"/>
    <dgm:cxn modelId="{C39522CD-14C5-0346-9564-02AE270B79E9}" type="presParOf" srcId="{D403542C-D3DA-E54B-BC6A-BC07BABC3129}" destId="{A3B8B284-BB48-414F-9A7C-52E4B7562925}" srcOrd="3" destOrd="0" presId="urn:microsoft.com/office/officeart/2008/layout/AccentedPicture"/>
    <dgm:cxn modelId="{07DF9B23-A0BC-C347-8D79-F9C9BE859E37}" type="presParOf" srcId="{A3B8B284-BB48-414F-9A7C-52E4B7562925}" destId="{8AC24AF9-7AE5-CE43-B96D-9CBE6A5EB4BC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097BBD-3C87-C446-81E0-09FA7008FB73}" type="doc">
      <dgm:prSet loTypeId="urn:microsoft.com/office/officeart/2005/8/layout/vList3" loCatId="" qsTypeId="urn:microsoft.com/office/officeart/2005/8/quickstyle/simple1" qsCatId="simple" csTypeId="urn:microsoft.com/office/officeart/2005/8/colors/accent1_3" csCatId="accent1" phldr="1"/>
      <dgm:spPr/>
    </dgm:pt>
    <dgm:pt modelId="{18AB9480-BA00-2E49-8B48-BB3BAD0166E0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fr-FR" noProof="0" dirty="0"/>
            <a:t>Le monde a une structure 3D et est composé d'objets </a:t>
          </a:r>
        </a:p>
      </dgm:t>
    </dgm:pt>
    <dgm:pt modelId="{2938FB5F-7A30-D040-96F8-A3AC62BCDB1E}" type="parTrans" cxnId="{71A65E1D-64F7-4345-865C-E87E555448D4}">
      <dgm:prSet/>
      <dgm:spPr/>
      <dgm:t>
        <a:bodyPr/>
        <a:lstStyle/>
        <a:p>
          <a:endParaRPr lang="en-US"/>
        </a:p>
      </dgm:t>
    </dgm:pt>
    <dgm:pt modelId="{FA1F53D0-E4DC-8045-A74C-6F7E955417A4}" type="sibTrans" cxnId="{71A65E1D-64F7-4345-865C-E87E555448D4}">
      <dgm:prSet/>
      <dgm:spPr/>
      <dgm:t>
        <a:bodyPr/>
        <a:lstStyle/>
        <a:p>
          <a:endParaRPr lang="en-US"/>
        </a:p>
      </dgm:t>
    </dgm:pt>
    <dgm:pt modelId="{5BCBE9AA-4312-3241-A272-08E497ADC985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fr-FR" noProof="0" dirty="0"/>
            <a:t>L’être humain sait parfaitement décrire et interpréter ce monde </a:t>
          </a:r>
        </a:p>
      </dgm:t>
    </dgm:pt>
    <dgm:pt modelId="{11B2A8B3-004F-E245-94FD-134D14DD6000}" type="parTrans" cxnId="{4B391DE9-816C-9146-81C2-229A027FDC3B}">
      <dgm:prSet/>
      <dgm:spPr/>
      <dgm:t>
        <a:bodyPr/>
        <a:lstStyle/>
        <a:p>
          <a:endParaRPr lang="en-US"/>
        </a:p>
      </dgm:t>
    </dgm:pt>
    <dgm:pt modelId="{AC6C2A79-D0C0-0848-9C4A-27C4D9F60AD4}" type="sibTrans" cxnId="{4B391DE9-816C-9146-81C2-229A027FDC3B}">
      <dgm:prSet/>
      <dgm:spPr/>
      <dgm:t>
        <a:bodyPr/>
        <a:lstStyle/>
        <a:p>
          <a:endParaRPr lang="en-US"/>
        </a:p>
      </dgm:t>
    </dgm:pt>
    <dgm:pt modelId="{67A31C51-F3DD-F841-8945-976AE9688C71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fr-FR" noProof="0" dirty="0"/>
            <a:t>Pourtant, l'information disponible sur la rétine n'est qu'un ensemble de points (environ un million de </a:t>
          </a:r>
          <a:r>
            <a:rPr lang="fr-FR" i="1" noProof="0" dirty="0" err="1"/>
            <a:t>picture</a:t>
          </a:r>
          <a:r>
            <a:rPr lang="fr-FR" i="1" noProof="0" dirty="0"/>
            <a:t> </a:t>
          </a:r>
          <a:r>
            <a:rPr lang="fr-FR" i="1" noProof="0" dirty="0" err="1"/>
            <a:t>elements</a:t>
          </a:r>
          <a:r>
            <a:rPr lang="fr-FR" i="1" noProof="0" dirty="0"/>
            <a:t> </a:t>
          </a:r>
          <a:r>
            <a:rPr lang="fr-FR" noProof="0" dirty="0"/>
            <a:t>ou </a:t>
          </a:r>
          <a:r>
            <a:rPr lang="fr-FR" i="1" noProof="0" dirty="0"/>
            <a:t>pixels</a:t>
          </a:r>
          <a:r>
            <a:rPr lang="fr-FR" noProof="0" dirty="0"/>
            <a:t>)... </a:t>
          </a:r>
        </a:p>
      </dgm:t>
    </dgm:pt>
    <dgm:pt modelId="{2712EB84-389A-BB4E-A50A-5B8004E6FC7D}" type="parTrans" cxnId="{A03FFF02-82BA-5D42-89D9-C234323488E4}">
      <dgm:prSet/>
      <dgm:spPr/>
      <dgm:t>
        <a:bodyPr/>
        <a:lstStyle/>
        <a:p>
          <a:endParaRPr lang="en-US"/>
        </a:p>
      </dgm:t>
    </dgm:pt>
    <dgm:pt modelId="{B3F7CDB0-B816-9743-895D-ACA15ABA414A}" type="sibTrans" cxnId="{A03FFF02-82BA-5D42-89D9-C234323488E4}">
      <dgm:prSet/>
      <dgm:spPr/>
      <dgm:t>
        <a:bodyPr/>
        <a:lstStyle/>
        <a:p>
          <a:endParaRPr lang="en-US"/>
        </a:p>
      </dgm:t>
    </dgm:pt>
    <dgm:pt modelId="{3119F279-EA38-E74B-A903-255A86F7CDE9}" type="pres">
      <dgm:prSet presAssocID="{F5097BBD-3C87-C446-81E0-09FA7008FB73}" presName="linearFlow" presStyleCnt="0">
        <dgm:presLayoutVars>
          <dgm:dir/>
          <dgm:resizeHandles val="exact"/>
        </dgm:presLayoutVars>
      </dgm:prSet>
      <dgm:spPr/>
    </dgm:pt>
    <dgm:pt modelId="{0A8176A9-4F5A-BF48-9739-CBD3B8F38601}" type="pres">
      <dgm:prSet presAssocID="{18AB9480-BA00-2E49-8B48-BB3BAD0166E0}" presName="composite" presStyleCnt="0"/>
      <dgm:spPr/>
    </dgm:pt>
    <dgm:pt modelId="{0F4C48F2-3896-3B4F-AEB7-5540A2C219B5}" type="pres">
      <dgm:prSet presAssocID="{18AB9480-BA00-2E49-8B48-BB3BAD0166E0}" presName="imgShp" presStyleLbl="fgImgPlace1" presStyleIdx="0" presStyleCnt="3"/>
      <dgm:spPr>
        <a:solidFill>
          <a:schemeClr val="accent2">
            <a:lumMod val="75000"/>
          </a:schemeClr>
        </a:solidFill>
      </dgm:spPr>
    </dgm:pt>
    <dgm:pt modelId="{17389978-536E-994F-8E3C-FD836C2CBE8C}" type="pres">
      <dgm:prSet presAssocID="{18AB9480-BA00-2E49-8B48-BB3BAD0166E0}" presName="txShp" presStyleLbl="node1" presStyleIdx="0" presStyleCnt="3">
        <dgm:presLayoutVars>
          <dgm:bulletEnabled val="1"/>
        </dgm:presLayoutVars>
      </dgm:prSet>
      <dgm:spPr/>
    </dgm:pt>
    <dgm:pt modelId="{9A2CA0C1-5132-E247-8F8C-FC0799C3900A}" type="pres">
      <dgm:prSet presAssocID="{FA1F53D0-E4DC-8045-A74C-6F7E955417A4}" presName="spacing" presStyleCnt="0"/>
      <dgm:spPr/>
    </dgm:pt>
    <dgm:pt modelId="{1E2176A8-D90A-AA47-B35B-391187EF7606}" type="pres">
      <dgm:prSet presAssocID="{5BCBE9AA-4312-3241-A272-08E497ADC985}" presName="composite" presStyleCnt="0"/>
      <dgm:spPr/>
    </dgm:pt>
    <dgm:pt modelId="{3A8EDBB3-19B0-6A44-81A5-BC03E833D9FD}" type="pres">
      <dgm:prSet presAssocID="{5BCBE9AA-4312-3241-A272-08E497ADC985}" presName="imgShp" presStyleLbl="fgImgPlace1" presStyleIdx="1" presStyleCnt="3"/>
      <dgm:spPr>
        <a:solidFill>
          <a:schemeClr val="accent2">
            <a:lumMod val="60000"/>
            <a:lumOff val="40000"/>
          </a:schemeClr>
        </a:solidFill>
      </dgm:spPr>
    </dgm:pt>
    <dgm:pt modelId="{968AFA55-935B-6848-B98E-1AF5DAAC4DA6}" type="pres">
      <dgm:prSet presAssocID="{5BCBE9AA-4312-3241-A272-08E497ADC985}" presName="txShp" presStyleLbl="node1" presStyleIdx="1" presStyleCnt="3">
        <dgm:presLayoutVars>
          <dgm:bulletEnabled val="1"/>
        </dgm:presLayoutVars>
      </dgm:prSet>
      <dgm:spPr/>
    </dgm:pt>
    <dgm:pt modelId="{7E74B62F-660E-8F46-9B7F-2967F49A325E}" type="pres">
      <dgm:prSet presAssocID="{AC6C2A79-D0C0-0848-9C4A-27C4D9F60AD4}" presName="spacing" presStyleCnt="0"/>
      <dgm:spPr/>
    </dgm:pt>
    <dgm:pt modelId="{B47491F8-12CD-3B40-B02B-5882854D02E6}" type="pres">
      <dgm:prSet presAssocID="{67A31C51-F3DD-F841-8945-976AE9688C71}" presName="composite" presStyleCnt="0"/>
      <dgm:spPr/>
    </dgm:pt>
    <dgm:pt modelId="{78782F1A-DDD9-664A-A0ED-ABCE9AB40E51}" type="pres">
      <dgm:prSet presAssocID="{67A31C51-F3DD-F841-8945-976AE9688C71}" presName="imgShp" presStyleLbl="fgImgPlace1" presStyleIdx="2" presStyleCnt="3"/>
      <dgm:spPr>
        <a:solidFill>
          <a:schemeClr val="accent2">
            <a:lumMod val="20000"/>
            <a:lumOff val="80000"/>
          </a:schemeClr>
        </a:solidFill>
      </dgm:spPr>
    </dgm:pt>
    <dgm:pt modelId="{EEE59DCC-5E8C-C740-AA96-6E4B02AE085B}" type="pres">
      <dgm:prSet presAssocID="{67A31C51-F3DD-F841-8945-976AE9688C71}" presName="txShp" presStyleLbl="node1" presStyleIdx="2" presStyleCnt="3">
        <dgm:presLayoutVars>
          <dgm:bulletEnabled val="1"/>
        </dgm:presLayoutVars>
      </dgm:prSet>
      <dgm:spPr/>
    </dgm:pt>
  </dgm:ptLst>
  <dgm:cxnLst>
    <dgm:cxn modelId="{6186B900-9C57-CA4D-81EC-21EC28D00377}" type="presOf" srcId="{F5097BBD-3C87-C446-81E0-09FA7008FB73}" destId="{3119F279-EA38-E74B-A903-255A86F7CDE9}" srcOrd="0" destOrd="0" presId="urn:microsoft.com/office/officeart/2005/8/layout/vList3"/>
    <dgm:cxn modelId="{A03FFF02-82BA-5D42-89D9-C234323488E4}" srcId="{F5097BBD-3C87-C446-81E0-09FA7008FB73}" destId="{67A31C51-F3DD-F841-8945-976AE9688C71}" srcOrd="2" destOrd="0" parTransId="{2712EB84-389A-BB4E-A50A-5B8004E6FC7D}" sibTransId="{B3F7CDB0-B816-9743-895D-ACA15ABA414A}"/>
    <dgm:cxn modelId="{71A65E1D-64F7-4345-865C-E87E555448D4}" srcId="{F5097BBD-3C87-C446-81E0-09FA7008FB73}" destId="{18AB9480-BA00-2E49-8B48-BB3BAD0166E0}" srcOrd="0" destOrd="0" parTransId="{2938FB5F-7A30-D040-96F8-A3AC62BCDB1E}" sibTransId="{FA1F53D0-E4DC-8045-A74C-6F7E955417A4}"/>
    <dgm:cxn modelId="{50224B45-DDEE-5342-88C7-681A737F4961}" type="presOf" srcId="{18AB9480-BA00-2E49-8B48-BB3BAD0166E0}" destId="{17389978-536E-994F-8E3C-FD836C2CBE8C}" srcOrd="0" destOrd="0" presId="urn:microsoft.com/office/officeart/2005/8/layout/vList3"/>
    <dgm:cxn modelId="{BD69064B-24FD-2645-9314-656289BE49C0}" type="presOf" srcId="{5BCBE9AA-4312-3241-A272-08E497ADC985}" destId="{968AFA55-935B-6848-B98E-1AF5DAAC4DA6}" srcOrd="0" destOrd="0" presId="urn:microsoft.com/office/officeart/2005/8/layout/vList3"/>
    <dgm:cxn modelId="{4968E169-9998-7D47-B52B-2D84878F1ECE}" type="presOf" srcId="{67A31C51-F3DD-F841-8945-976AE9688C71}" destId="{EEE59DCC-5E8C-C740-AA96-6E4B02AE085B}" srcOrd="0" destOrd="0" presId="urn:microsoft.com/office/officeart/2005/8/layout/vList3"/>
    <dgm:cxn modelId="{4B391DE9-816C-9146-81C2-229A027FDC3B}" srcId="{F5097BBD-3C87-C446-81E0-09FA7008FB73}" destId="{5BCBE9AA-4312-3241-A272-08E497ADC985}" srcOrd="1" destOrd="0" parTransId="{11B2A8B3-004F-E245-94FD-134D14DD6000}" sibTransId="{AC6C2A79-D0C0-0848-9C4A-27C4D9F60AD4}"/>
    <dgm:cxn modelId="{7745B02B-068B-804D-94C7-8EFE9D36686C}" type="presParOf" srcId="{3119F279-EA38-E74B-A903-255A86F7CDE9}" destId="{0A8176A9-4F5A-BF48-9739-CBD3B8F38601}" srcOrd="0" destOrd="0" presId="urn:microsoft.com/office/officeart/2005/8/layout/vList3"/>
    <dgm:cxn modelId="{294173E8-6430-A641-8E43-6713957BE6CD}" type="presParOf" srcId="{0A8176A9-4F5A-BF48-9739-CBD3B8F38601}" destId="{0F4C48F2-3896-3B4F-AEB7-5540A2C219B5}" srcOrd="0" destOrd="0" presId="urn:microsoft.com/office/officeart/2005/8/layout/vList3"/>
    <dgm:cxn modelId="{148F6362-9E21-C844-96C8-69677AC65831}" type="presParOf" srcId="{0A8176A9-4F5A-BF48-9739-CBD3B8F38601}" destId="{17389978-536E-994F-8E3C-FD836C2CBE8C}" srcOrd="1" destOrd="0" presId="urn:microsoft.com/office/officeart/2005/8/layout/vList3"/>
    <dgm:cxn modelId="{CFC28DF9-4AF0-6643-B555-331A8941C7A3}" type="presParOf" srcId="{3119F279-EA38-E74B-A903-255A86F7CDE9}" destId="{9A2CA0C1-5132-E247-8F8C-FC0799C3900A}" srcOrd="1" destOrd="0" presId="urn:microsoft.com/office/officeart/2005/8/layout/vList3"/>
    <dgm:cxn modelId="{0C935CFB-B647-F04A-9B9E-97BD4CF31B43}" type="presParOf" srcId="{3119F279-EA38-E74B-A903-255A86F7CDE9}" destId="{1E2176A8-D90A-AA47-B35B-391187EF7606}" srcOrd="2" destOrd="0" presId="urn:microsoft.com/office/officeart/2005/8/layout/vList3"/>
    <dgm:cxn modelId="{5B5C5860-38C8-3545-96A6-E0A28E9231AA}" type="presParOf" srcId="{1E2176A8-D90A-AA47-B35B-391187EF7606}" destId="{3A8EDBB3-19B0-6A44-81A5-BC03E833D9FD}" srcOrd="0" destOrd="0" presId="urn:microsoft.com/office/officeart/2005/8/layout/vList3"/>
    <dgm:cxn modelId="{46B33E32-1AF1-DC47-B988-CF15F2027714}" type="presParOf" srcId="{1E2176A8-D90A-AA47-B35B-391187EF7606}" destId="{968AFA55-935B-6848-B98E-1AF5DAAC4DA6}" srcOrd="1" destOrd="0" presId="urn:microsoft.com/office/officeart/2005/8/layout/vList3"/>
    <dgm:cxn modelId="{553D5A8A-901E-A249-905D-367F39E55305}" type="presParOf" srcId="{3119F279-EA38-E74B-A903-255A86F7CDE9}" destId="{7E74B62F-660E-8F46-9B7F-2967F49A325E}" srcOrd="3" destOrd="0" presId="urn:microsoft.com/office/officeart/2005/8/layout/vList3"/>
    <dgm:cxn modelId="{176CD593-6A69-0C48-8CDA-4B991BB344DB}" type="presParOf" srcId="{3119F279-EA38-E74B-A903-255A86F7CDE9}" destId="{B47491F8-12CD-3B40-B02B-5882854D02E6}" srcOrd="4" destOrd="0" presId="urn:microsoft.com/office/officeart/2005/8/layout/vList3"/>
    <dgm:cxn modelId="{800F8C32-B6F8-524E-ACE2-3803D4C60C5B}" type="presParOf" srcId="{B47491F8-12CD-3B40-B02B-5882854D02E6}" destId="{78782F1A-DDD9-664A-A0ED-ABCE9AB40E51}" srcOrd="0" destOrd="0" presId="urn:microsoft.com/office/officeart/2005/8/layout/vList3"/>
    <dgm:cxn modelId="{E116AEDB-54B2-544A-A474-5580E30F335D}" type="presParOf" srcId="{B47491F8-12CD-3B40-B02B-5882854D02E6}" destId="{EEE59DCC-5E8C-C740-AA96-6E4B02AE085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097BBD-3C87-C446-81E0-09FA7008FB73}" type="doc">
      <dgm:prSet loTypeId="urn:microsoft.com/office/officeart/2005/8/layout/vList3" loCatId="" qsTypeId="urn:microsoft.com/office/officeart/2005/8/quickstyle/simple1" qsCatId="simple" csTypeId="urn:microsoft.com/office/officeart/2005/8/colors/accent1_3" csCatId="accent1" phldr="1"/>
      <dgm:spPr/>
    </dgm:pt>
    <dgm:pt modelId="{18AB9480-BA00-2E49-8B48-BB3BAD0166E0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fr-FR" noProof="0" dirty="0"/>
            <a:t>Chaque pixel contient des informations sur la lumière (quantité et contenu spectral/couleur) reçue en ce point de la rétine </a:t>
          </a:r>
        </a:p>
      </dgm:t>
    </dgm:pt>
    <dgm:pt modelId="{2938FB5F-7A30-D040-96F8-A3AC62BCDB1E}" type="parTrans" cxnId="{71A65E1D-64F7-4345-865C-E87E555448D4}">
      <dgm:prSet/>
      <dgm:spPr/>
      <dgm:t>
        <a:bodyPr/>
        <a:lstStyle/>
        <a:p>
          <a:endParaRPr lang="en-US"/>
        </a:p>
      </dgm:t>
    </dgm:pt>
    <dgm:pt modelId="{FA1F53D0-E4DC-8045-A74C-6F7E955417A4}" type="sibTrans" cxnId="{71A65E1D-64F7-4345-865C-E87E555448D4}">
      <dgm:prSet/>
      <dgm:spPr/>
      <dgm:t>
        <a:bodyPr/>
        <a:lstStyle/>
        <a:p>
          <a:endParaRPr lang="en-US"/>
        </a:p>
      </dgm:t>
    </dgm:pt>
    <dgm:pt modelId="{5BCBE9AA-4312-3241-A272-08E497ADC985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fr-FR" noProof="0" dirty="0"/>
            <a:t>Les objets (téléphone, voiture...) n'existent pas sur la rétine, et pourtant on les voit : leur interprétation est le résultat du processus visuel. </a:t>
          </a:r>
        </a:p>
      </dgm:t>
    </dgm:pt>
    <dgm:pt modelId="{11B2A8B3-004F-E245-94FD-134D14DD6000}" type="parTrans" cxnId="{4B391DE9-816C-9146-81C2-229A027FDC3B}">
      <dgm:prSet/>
      <dgm:spPr/>
      <dgm:t>
        <a:bodyPr/>
        <a:lstStyle/>
        <a:p>
          <a:endParaRPr lang="en-US"/>
        </a:p>
      </dgm:t>
    </dgm:pt>
    <dgm:pt modelId="{AC6C2A79-D0C0-0848-9C4A-27C4D9F60AD4}" type="sibTrans" cxnId="{4B391DE9-816C-9146-81C2-229A027FDC3B}">
      <dgm:prSet/>
      <dgm:spPr/>
      <dgm:t>
        <a:bodyPr/>
        <a:lstStyle/>
        <a:p>
          <a:endParaRPr lang="en-US"/>
        </a:p>
      </dgm:t>
    </dgm:pt>
    <dgm:pt modelId="{67A31C51-F3DD-F841-8945-976AE9688C71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fr-FR" i="0" noProof="0" dirty="0"/>
            <a:t>La vision par ordinateur ne cherche pas à comprendre ou à reproduire la vision humaine, mais à construire un modèle algorithmique qui, vu de l'</a:t>
          </a:r>
          <a:r>
            <a:rPr lang="fr-FR" i="0" noProof="0" dirty="0" err="1"/>
            <a:t>extérieur</a:t>
          </a:r>
          <a:r>
            <a:rPr lang="fr-FR" i="0" noProof="0" dirty="0"/>
            <a:t>, possède des </a:t>
          </a:r>
          <a:r>
            <a:rPr lang="fr-FR" i="0" noProof="0" dirty="0" err="1"/>
            <a:t>propriétés</a:t>
          </a:r>
          <a:r>
            <a:rPr lang="fr-FR" i="0" noProof="0" dirty="0"/>
            <a:t> semblable </a:t>
          </a:r>
        </a:p>
      </dgm:t>
    </dgm:pt>
    <dgm:pt modelId="{2712EB84-389A-BB4E-A50A-5B8004E6FC7D}" type="parTrans" cxnId="{A03FFF02-82BA-5D42-89D9-C234323488E4}">
      <dgm:prSet/>
      <dgm:spPr/>
      <dgm:t>
        <a:bodyPr/>
        <a:lstStyle/>
        <a:p>
          <a:endParaRPr lang="en-US"/>
        </a:p>
      </dgm:t>
    </dgm:pt>
    <dgm:pt modelId="{B3F7CDB0-B816-9743-895D-ACA15ABA414A}" type="sibTrans" cxnId="{A03FFF02-82BA-5D42-89D9-C234323488E4}">
      <dgm:prSet/>
      <dgm:spPr/>
      <dgm:t>
        <a:bodyPr/>
        <a:lstStyle/>
        <a:p>
          <a:endParaRPr lang="en-US"/>
        </a:p>
      </dgm:t>
    </dgm:pt>
    <dgm:pt modelId="{3119F279-EA38-E74B-A903-255A86F7CDE9}" type="pres">
      <dgm:prSet presAssocID="{F5097BBD-3C87-C446-81E0-09FA7008FB73}" presName="linearFlow" presStyleCnt="0">
        <dgm:presLayoutVars>
          <dgm:dir/>
          <dgm:resizeHandles val="exact"/>
        </dgm:presLayoutVars>
      </dgm:prSet>
      <dgm:spPr/>
    </dgm:pt>
    <dgm:pt modelId="{0A8176A9-4F5A-BF48-9739-CBD3B8F38601}" type="pres">
      <dgm:prSet presAssocID="{18AB9480-BA00-2E49-8B48-BB3BAD0166E0}" presName="composite" presStyleCnt="0"/>
      <dgm:spPr/>
    </dgm:pt>
    <dgm:pt modelId="{0F4C48F2-3896-3B4F-AEB7-5540A2C219B5}" type="pres">
      <dgm:prSet presAssocID="{18AB9480-BA00-2E49-8B48-BB3BAD0166E0}" presName="imgShp" presStyleLbl="fgImgPlace1" presStyleIdx="0" presStyleCnt="3"/>
      <dgm:spPr>
        <a:solidFill>
          <a:schemeClr val="accent2">
            <a:lumMod val="75000"/>
          </a:schemeClr>
        </a:solidFill>
      </dgm:spPr>
    </dgm:pt>
    <dgm:pt modelId="{17389978-536E-994F-8E3C-FD836C2CBE8C}" type="pres">
      <dgm:prSet presAssocID="{18AB9480-BA00-2E49-8B48-BB3BAD0166E0}" presName="txShp" presStyleLbl="node1" presStyleIdx="0" presStyleCnt="3">
        <dgm:presLayoutVars>
          <dgm:bulletEnabled val="1"/>
        </dgm:presLayoutVars>
      </dgm:prSet>
      <dgm:spPr/>
    </dgm:pt>
    <dgm:pt modelId="{9A2CA0C1-5132-E247-8F8C-FC0799C3900A}" type="pres">
      <dgm:prSet presAssocID="{FA1F53D0-E4DC-8045-A74C-6F7E955417A4}" presName="spacing" presStyleCnt="0"/>
      <dgm:spPr/>
    </dgm:pt>
    <dgm:pt modelId="{1E2176A8-D90A-AA47-B35B-391187EF7606}" type="pres">
      <dgm:prSet presAssocID="{5BCBE9AA-4312-3241-A272-08E497ADC985}" presName="composite" presStyleCnt="0"/>
      <dgm:spPr/>
    </dgm:pt>
    <dgm:pt modelId="{3A8EDBB3-19B0-6A44-81A5-BC03E833D9FD}" type="pres">
      <dgm:prSet presAssocID="{5BCBE9AA-4312-3241-A272-08E497ADC985}" presName="imgShp" presStyleLbl="fgImgPlace1" presStyleIdx="1" presStyleCnt="3"/>
      <dgm:spPr>
        <a:solidFill>
          <a:schemeClr val="accent2">
            <a:lumMod val="60000"/>
            <a:lumOff val="40000"/>
          </a:schemeClr>
        </a:solidFill>
      </dgm:spPr>
    </dgm:pt>
    <dgm:pt modelId="{968AFA55-935B-6848-B98E-1AF5DAAC4DA6}" type="pres">
      <dgm:prSet presAssocID="{5BCBE9AA-4312-3241-A272-08E497ADC985}" presName="txShp" presStyleLbl="node1" presStyleIdx="1" presStyleCnt="3">
        <dgm:presLayoutVars>
          <dgm:bulletEnabled val="1"/>
        </dgm:presLayoutVars>
      </dgm:prSet>
      <dgm:spPr/>
    </dgm:pt>
    <dgm:pt modelId="{7E74B62F-660E-8F46-9B7F-2967F49A325E}" type="pres">
      <dgm:prSet presAssocID="{AC6C2A79-D0C0-0848-9C4A-27C4D9F60AD4}" presName="spacing" presStyleCnt="0"/>
      <dgm:spPr/>
    </dgm:pt>
    <dgm:pt modelId="{B47491F8-12CD-3B40-B02B-5882854D02E6}" type="pres">
      <dgm:prSet presAssocID="{67A31C51-F3DD-F841-8945-976AE9688C71}" presName="composite" presStyleCnt="0"/>
      <dgm:spPr/>
    </dgm:pt>
    <dgm:pt modelId="{78782F1A-DDD9-664A-A0ED-ABCE9AB40E51}" type="pres">
      <dgm:prSet presAssocID="{67A31C51-F3DD-F841-8945-976AE9688C71}" presName="imgShp" presStyleLbl="fgImgPlace1" presStyleIdx="2" presStyleCnt="3"/>
      <dgm:spPr>
        <a:solidFill>
          <a:schemeClr val="accent2">
            <a:lumMod val="20000"/>
            <a:lumOff val="80000"/>
          </a:schemeClr>
        </a:solidFill>
      </dgm:spPr>
    </dgm:pt>
    <dgm:pt modelId="{EEE59DCC-5E8C-C740-AA96-6E4B02AE085B}" type="pres">
      <dgm:prSet presAssocID="{67A31C51-F3DD-F841-8945-976AE9688C71}" presName="txShp" presStyleLbl="node1" presStyleIdx="2" presStyleCnt="3">
        <dgm:presLayoutVars>
          <dgm:bulletEnabled val="1"/>
        </dgm:presLayoutVars>
      </dgm:prSet>
      <dgm:spPr/>
    </dgm:pt>
  </dgm:ptLst>
  <dgm:cxnLst>
    <dgm:cxn modelId="{6186B900-9C57-CA4D-81EC-21EC28D00377}" type="presOf" srcId="{F5097BBD-3C87-C446-81E0-09FA7008FB73}" destId="{3119F279-EA38-E74B-A903-255A86F7CDE9}" srcOrd="0" destOrd="0" presId="urn:microsoft.com/office/officeart/2005/8/layout/vList3"/>
    <dgm:cxn modelId="{A03FFF02-82BA-5D42-89D9-C234323488E4}" srcId="{F5097BBD-3C87-C446-81E0-09FA7008FB73}" destId="{67A31C51-F3DD-F841-8945-976AE9688C71}" srcOrd="2" destOrd="0" parTransId="{2712EB84-389A-BB4E-A50A-5B8004E6FC7D}" sibTransId="{B3F7CDB0-B816-9743-895D-ACA15ABA414A}"/>
    <dgm:cxn modelId="{71A65E1D-64F7-4345-865C-E87E555448D4}" srcId="{F5097BBD-3C87-C446-81E0-09FA7008FB73}" destId="{18AB9480-BA00-2E49-8B48-BB3BAD0166E0}" srcOrd="0" destOrd="0" parTransId="{2938FB5F-7A30-D040-96F8-A3AC62BCDB1E}" sibTransId="{FA1F53D0-E4DC-8045-A74C-6F7E955417A4}"/>
    <dgm:cxn modelId="{50224B45-DDEE-5342-88C7-681A737F4961}" type="presOf" srcId="{18AB9480-BA00-2E49-8B48-BB3BAD0166E0}" destId="{17389978-536E-994F-8E3C-FD836C2CBE8C}" srcOrd="0" destOrd="0" presId="urn:microsoft.com/office/officeart/2005/8/layout/vList3"/>
    <dgm:cxn modelId="{BD69064B-24FD-2645-9314-656289BE49C0}" type="presOf" srcId="{5BCBE9AA-4312-3241-A272-08E497ADC985}" destId="{968AFA55-935B-6848-B98E-1AF5DAAC4DA6}" srcOrd="0" destOrd="0" presId="urn:microsoft.com/office/officeart/2005/8/layout/vList3"/>
    <dgm:cxn modelId="{4968E169-9998-7D47-B52B-2D84878F1ECE}" type="presOf" srcId="{67A31C51-F3DD-F841-8945-976AE9688C71}" destId="{EEE59DCC-5E8C-C740-AA96-6E4B02AE085B}" srcOrd="0" destOrd="0" presId="urn:microsoft.com/office/officeart/2005/8/layout/vList3"/>
    <dgm:cxn modelId="{4B391DE9-816C-9146-81C2-229A027FDC3B}" srcId="{F5097BBD-3C87-C446-81E0-09FA7008FB73}" destId="{5BCBE9AA-4312-3241-A272-08E497ADC985}" srcOrd="1" destOrd="0" parTransId="{11B2A8B3-004F-E245-94FD-134D14DD6000}" sibTransId="{AC6C2A79-D0C0-0848-9C4A-27C4D9F60AD4}"/>
    <dgm:cxn modelId="{7745B02B-068B-804D-94C7-8EFE9D36686C}" type="presParOf" srcId="{3119F279-EA38-E74B-A903-255A86F7CDE9}" destId="{0A8176A9-4F5A-BF48-9739-CBD3B8F38601}" srcOrd="0" destOrd="0" presId="urn:microsoft.com/office/officeart/2005/8/layout/vList3"/>
    <dgm:cxn modelId="{294173E8-6430-A641-8E43-6713957BE6CD}" type="presParOf" srcId="{0A8176A9-4F5A-BF48-9739-CBD3B8F38601}" destId="{0F4C48F2-3896-3B4F-AEB7-5540A2C219B5}" srcOrd="0" destOrd="0" presId="urn:microsoft.com/office/officeart/2005/8/layout/vList3"/>
    <dgm:cxn modelId="{148F6362-9E21-C844-96C8-69677AC65831}" type="presParOf" srcId="{0A8176A9-4F5A-BF48-9739-CBD3B8F38601}" destId="{17389978-536E-994F-8E3C-FD836C2CBE8C}" srcOrd="1" destOrd="0" presId="urn:microsoft.com/office/officeart/2005/8/layout/vList3"/>
    <dgm:cxn modelId="{CFC28DF9-4AF0-6643-B555-331A8941C7A3}" type="presParOf" srcId="{3119F279-EA38-E74B-A903-255A86F7CDE9}" destId="{9A2CA0C1-5132-E247-8F8C-FC0799C3900A}" srcOrd="1" destOrd="0" presId="urn:microsoft.com/office/officeart/2005/8/layout/vList3"/>
    <dgm:cxn modelId="{0C935CFB-B647-F04A-9B9E-97BD4CF31B43}" type="presParOf" srcId="{3119F279-EA38-E74B-A903-255A86F7CDE9}" destId="{1E2176A8-D90A-AA47-B35B-391187EF7606}" srcOrd="2" destOrd="0" presId="urn:microsoft.com/office/officeart/2005/8/layout/vList3"/>
    <dgm:cxn modelId="{5B5C5860-38C8-3545-96A6-E0A28E9231AA}" type="presParOf" srcId="{1E2176A8-D90A-AA47-B35B-391187EF7606}" destId="{3A8EDBB3-19B0-6A44-81A5-BC03E833D9FD}" srcOrd="0" destOrd="0" presId="urn:microsoft.com/office/officeart/2005/8/layout/vList3"/>
    <dgm:cxn modelId="{46B33E32-1AF1-DC47-B988-CF15F2027714}" type="presParOf" srcId="{1E2176A8-D90A-AA47-B35B-391187EF7606}" destId="{968AFA55-935B-6848-B98E-1AF5DAAC4DA6}" srcOrd="1" destOrd="0" presId="urn:microsoft.com/office/officeart/2005/8/layout/vList3"/>
    <dgm:cxn modelId="{553D5A8A-901E-A249-905D-367F39E55305}" type="presParOf" srcId="{3119F279-EA38-E74B-A903-255A86F7CDE9}" destId="{7E74B62F-660E-8F46-9B7F-2967F49A325E}" srcOrd="3" destOrd="0" presId="urn:microsoft.com/office/officeart/2005/8/layout/vList3"/>
    <dgm:cxn modelId="{176CD593-6A69-0C48-8CDA-4B991BB344DB}" type="presParOf" srcId="{3119F279-EA38-E74B-A903-255A86F7CDE9}" destId="{B47491F8-12CD-3B40-B02B-5882854D02E6}" srcOrd="4" destOrd="0" presId="urn:microsoft.com/office/officeart/2005/8/layout/vList3"/>
    <dgm:cxn modelId="{800F8C32-B6F8-524E-ACE2-3803D4C60C5B}" type="presParOf" srcId="{B47491F8-12CD-3B40-B02B-5882854D02E6}" destId="{78782F1A-DDD9-664A-A0ED-ABCE9AB40E51}" srcOrd="0" destOrd="0" presId="urn:microsoft.com/office/officeart/2005/8/layout/vList3"/>
    <dgm:cxn modelId="{E116AEDB-54B2-544A-A474-5580E30F335D}" type="presParOf" srcId="{B47491F8-12CD-3B40-B02B-5882854D02E6}" destId="{EEE59DCC-5E8C-C740-AA96-6E4B02AE085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BD74CD-8D9D-7E4C-92FD-AF3DEDECCE32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1704F9-F21D-2F44-A3C3-61374DD108DB}">
      <dgm:prSet phldrT="[Text]"/>
      <dgm:spPr/>
      <dgm:t>
        <a:bodyPr/>
        <a:lstStyle/>
        <a:p>
          <a:pPr rtl="0"/>
          <a:r>
            <a:rPr lang="fr-FR" noProof="0" dirty="0"/>
            <a:t>Années</a:t>
          </a:r>
          <a:r>
            <a:rPr lang="en-US" dirty="0"/>
            <a:t> 1970</a:t>
          </a:r>
        </a:p>
      </dgm:t>
    </dgm:pt>
    <dgm:pt modelId="{F8570365-8657-434E-A4F2-44997A195D82}" type="parTrans" cxnId="{94109D07-B959-0B40-B4FA-20FE2D99881A}">
      <dgm:prSet/>
      <dgm:spPr/>
      <dgm:t>
        <a:bodyPr/>
        <a:lstStyle/>
        <a:p>
          <a:endParaRPr lang="en-US"/>
        </a:p>
      </dgm:t>
    </dgm:pt>
    <dgm:pt modelId="{9723565D-0E25-1844-83F2-FE38C4F81AEF}" type="sibTrans" cxnId="{94109D07-B959-0B40-B4FA-20FE2D99881A}">
      <dgm:prSet/>
      <dgm:spPr/>
      <dgm:t>
        <a:bodyPr/>
        <a:lstStyle/>
        <a:p>
          <a:endParaRPr lang="en-US"/>
        </a:p>
      </dgm:t>
    </dgm:pt>
    <dgm:pt modelId="{1A727F68-480E-3744-90F8-DB9A4192951D}">
      <dgm:prSet phldrT="[Text]"/>
      <dgm:spPr/>
      <dgm:t>
        <a:bodyPr/>
        <a:lstStyle/>
        <a:p>
          <a:pPr rtl="0"/>
          <a:r>
            <a:rPr lang="fr-FR" noProof="0" dirty="0"/>
            <a:t>Représentation de structures en 3D avec des images.</a:t>
          </a:r>
        </a:p>
      </dgm:t>
    </dgm:pt>
    <dgm:pt modelId="{03BF2BD7-0D77-2F44-A1FC-D3FE1CF73AC4}" type="parTrans" cxnId="{EFE4EE1A-FFB8-BC4F-AFE3-2F75C5415F2C}">
      <dgm:prSet/>
      <dgm:spPr/>
      <dgm:t>
        <a:bodyPr/>
        <a:lstStyle/>
        <a:p>
          <a:endParaRPr lang="en-US"/>
        </a:p>
      </dgm:t>
    </dgm:pt>
    <dgm:pt modelId="{2784B883-22F6-EB4E-8B50-7FEDA5440472}" type="sibTrans" cxnId="{EFE4EE1A-FFB8-BC4F-AFE3-2F75C5415F2C}">
      <dgm:prSet/>
      <dgm:spPr/>
      <dgm:t>
        <a:bodyPr/>
        <a:lstStyle/>
        <a:p>
          <a:endParaRPr lang="en-US"/>
        </a:p>
      </dgm:t>
    </dgm:pt>
    <dgm:pt modelId="{8285F6FC-86B5-FC43-AAB0-A753AF4DFB76}">
      <dgm:prSet phldrT="[Text]"/>
      <dgm:spPr/>
      <dgm:t>
        <a:bodyPr/>
        <a:lstStyle/>
        <a:p>
          <a:pPr rtl="0"/>
          <a:r>
            <a:rPr lang="fr-FR" noProof="0" dirty="0"/>
            <a:t>Années</a:t>
          </a:r>
          <a:r>
            <a:rPr lang="en-US" dirty="0"/>
            <a:t> 1980</a:t>
          </a:r>
        </a:p>
      </dgm:t>
    </dgm:pt>
    <dgm:pt modelId="{A007793D-98E1-9D46-97C5-000AF30A45FD}" type="parTrans" cxnId="{4B629131-01E3-3345-B335-9FE241094AE4}">
      <dgm:prSet/>
      <dgm:spPr/>
      <dgm:t>
        <a:bodyPr/>
        <a:lstStyle/>
        <a:p>
          <a:endParaRPr lang="en-US"/>
        </a:p>
      </dgm:t>
    </dgm:pt>
    <dgm:pt modelId="{535A1BAA-9ABE-A34A-A2D4-B842728A479F}" type="sibTrans" cxnId="{4B629131-01E3-3345-B335-9FE241094AE4}">
      <dgm:prSet/>
      <dgm:spPr/>
      <dgm:t>
        <a:bodyPr/>
        <a:lstStyle/>
        <a:p>
          <a:endParaRPr lang="en-US"/>
        </a:p>
      </dgm:t>
    </dgm:pt>
    <dgm:pt modelId="{FA3B8518-DC0A-6440-8D45-A346A7A6DC3D}">
      <dgm:prSet phldrT="[Text]"/>
      <dgm:spPr/>
      <dgm:t>
        <a:bodyPr/>
        <a:lstStyle/>
        <a:p>
          <a:pPr rtl="0"/>
          <a:r>
            <a:rPr lang="fr-FR" noProof="0" dirty="0"/>
            <a:t>Effort conséquent en mathématiques.</a:t>
          </a:r>
        </a:p>
      </dgm:t>
    </dgm:pt>
    <dgm:pt modelId="{35635065-C01C-9247-8949-35743C5815E6}" type="parTrans" cxnId="{E10F7B3A-CB16-884D-8DCC-5EF9543D11B2}">
      <dgm:prSet/>
      <dgm:spPr/>
      <dgm:t>
        <a:bodyPr/>
        <a:lstStyle/>
        <a:p>
          <a:endParaRPr lang="en-US"/>
        </a:p>
      </dgm:t>
    </dgm:pt>
    <dgm:pt modelId="{62872BF9-BE5C-5146-82B9-0EEA46D18D74}" type="sibTrans" cxnId="{E10F7B3A-CB16-884D-8DCC-5EF9543D11B2}">
      <dgm:prSet/>
      <dgm:spPr/>
      <dgm:t>
        <a:bodyPr/>
        <a:lstStyle/>
        <a:p>
          <a:endParaRPr lang="en-US"/>
        </a:p>
      </dgm:t>
    </dgm:pt>
    <dgm:pt modelId="{3BBEB4F0-084D-A94F-B120-843D97CE5969}">
      <dgm:prSet phldrT="[Text]"/>
      <dgm:spPr/>
      <dgm:t>
        <a:bodyPr/>
        <a:lstStyle/>
        <a:p>
          <a:pPr rtl="0"/>
          <a:r>
            <a:rPr lang="fr-FR" noProof="0" dirty="0"/>
            <a:t>Tentatives de représenter les structures en se focalisant sur les contours.</a:t>
          </a:r>
        </a:p>
      </dgm:t>
    </dgm:pt>
    <dgm:pt modelId="{3FD698ED-CF18-B34D-B94E-DA81DD5F6D44}" type="parTrans" cxnId="{F6949AEE-DCE8-2446-88F0-868218F17F87}">
      <dgm:prSet/>
      <dgm:spPr/>
      <dgm:t>
        <a:bodyPr/>
        <a:lstStyle/>
        <a:p>
          <a:endParaRPr lang="en-US"/>
        </a:p>
      </dgm:t>
    </dgm:pt>
    <dgm:pt modelId="{2728F761-14E5-2C44-A3B3-5C894B538473}" type="sibTrans" cxnId="{F6949AEE-DCE8-2446-88F0-868218F17F87}">
      <dgm:prSet/>
      <dgm:spPr/>
      <dgm:t>
        <a:bodyPr/>
        <a:lstStyle/>
        <a:p>
          <a:endParaRPr lang="en-US"/>
        </a:p>
      </dgm:t>
    </dgm:pt>
    <dgm:pt modelId="{38410F2B-3700-2C40-AC30-B9F4CC12CA4D}">
      <dgm:prSet phldrT="[Text]"/>
      <dgm:spPr/>
      <dgm:t>
        <a:bodyPr/>
        <a:lstStyle/>
        <a:p>
          <a:pPr rtl="0"/>
          <a:r>
            <a:rPr lang="fr-FR" noProof="0" dirty="0"/>
            <a:t>Théorie Computationnelle.</a:t>
          </a:r>
        </a:p>
      </dgm:t>
    </dgm:pt>
    <dgm:pt modelId="{31F0344A-185D-6645-8786-2C31092287CA}" type="parTrans" cxnId="{3F024138-B6BC-4741-9AE8-308C33692C72}">
      <dgm:prSet/>
      <dgm:spPr/>
      <dgm:t>
        <a:bodyPr/>
        <a:lstStyle/>
        <a:p>
          <a:endParaRPr lang="en-US"/>
        </a:p>
      </dgm:t>
    </dgm:pt>
    <dgm:pt modelId="{3EC0DB02-4907-BF4E-BEFC-DF47B97BB35A}" type="sibTrans" cxnId="{3F024138-B6BC-4741-9AE8-308C33692C72}">
      <dgm:prSet/>
      <dgm:spPr/>
      <dgm:t>
        <a:bodyPr/>
        <a:lstStyle/>
        <a:p>
          <a:endParaRPr lang="en-US"/>
        </a:p>
      </dgm:t>
    </dgm:pt>
    <dgm:pt modelId="{38C960EF-A94C-7148-980A-2A3E9549EDD8}">
      <dgm:prSet phldrT="[Text]"/>
      <dgm:spPr/>
      <dgm:t>
        <a:bodyPr/>
        <a:lstStyle/>
        <a:p>
          <a:pPr rtl="0"/>
          <a:r>
            <a:rPr lang="fr-FR" noProof="0" dirty="0"/>
            <a:t>Représentations et algorithmique.</a:t>
          </a:r>
        </a:p>
      </dgm:t>
    </dgm:pt>
    <dgm:pt modelId="{E047951E-918F-4348-949D-C324B3E989E4}" type="parTrans" cxnId="{59F1FB04-9B0F-0B46-B147-35455B416A31}">
      <dgm:prSet/>
      <dgm:spPr/>
      <dgm:t>
        <a:bodyPr/>
        <a:lstStyle/>
        <a:p>
          <a:endParaRPr lang="en-US"/>
        </a:p>
      </dgm:t>
    </dgm:pt>
    <dgm:pt modelId="{90E48D00-0E25-614B-A960-C2461948B467}" type="sibTrans" cxnId="{59F1FB04-9B0F-0B46-B147-35455B416A31}">
      <dgm:prSet/>
      <dgm:spPr/>
      <dgm:t>
        <a:bodyPr/>
        <a:lstStyle/>
        <a:p>
          <a:endParaRPr lang="en-US"/>
        </a:p>
      </dgm:t>
    </dgm:pt>
    <dgm:pt modelId="{451C6CB8-F5DF-5A4E-8ABD-01936FCB2E22}">
      <dgm:prSet phldrT="[Text]"/>
      <dgm:spPr/>
      <dgm:t>
        <a:bodyPr/>
        <a:lstStyle/>
        <a:p>
          <a:pPr rtl="0"/>
          <a:r>
            <a:rPr lang="fr-FR" noProof="0" dirty="0"/>
            <a:t>Améliorations significatives de la détection des contours et des extrémités.</a:t>
          </a:r>
        </a:p>
      </dgm:t>
    </dgm:pt>
    <dgm:pt modelId="{5D48F8C2-C574-D34A-BCA5-FEDC00621014}" type="parTrans" cxnId="{01907F17-F6CD-C346-BF41-CB5A36757404}">
      <dgm:prSet/>
      <dgm:spPr/>
      <dgm:t>
        <a:bodyPr/>
        <a:lstStyle/>
        <a:p>
          <a:endParaRPr lang="en-US"/>
        </a:p>
      </dgm:t>
    </dgm:pt>
    <dgm:pt modelId="{A6ABB37C-6959-2844-9DC5-53F9A6679F9A}" type="sibTrans" cxnId="{01907F17-F6CD-C346-BF41-CB5A36757404}">
      <dgm:prSet/>
      <dgm:spPr/>
      <dgm:t>
        <a:bodyPr/>
        <a:lstStyle/>
        <a:p>
          <a:endParaRPr lang="en-US"/>
        </a:p>
      </dgm:t>
    </dgm:pt>
    <dgm:pt modelId="{2A533719-56D0-FD44-964F-8BB0B07E4266}">
      <dgm:prSet phldrT="[Text]"/>
      <dgm:spPr/>
      <dgm:t>
        <a:bodyPr/>
        <a:lstStyle/>
        <a:p>
          <a:r>
            <a:rPr lang="fr-FR" b="0" i="0" u="none" noProof="0" dirty="0"/>
            <a:t>Mesure stéréoscopique (déterminer les dimensions, les formes ou les positions d'objets).</a:t>
          </a:r>
          <a:endParaRPr lang="fr-FR" noProof="0" dirty="0"/>
        </a:p>
      </dgm:t>
    </dgm:pt>
    <dgm:pt modelId="{FAD3040B-A7A5-DA42-89E2-A6444D26C0CA}" type="parTrans" cxnId="{C27C1727-7089-A841-BF20-18E67ACD9E2E}">
      <dgm:prSet/>
      <dgm:spPr/>
      <dgm:t>
        <a:bodyPr/>
        <a:lstStyle/>
        <a:p>
          <a:endParaRPr lang="en-US"/>
        </a:p>
      </dgm:t>
    </dgm:pt>
    <dgm:pt modelId="{E5D0DED3-25BE-5849-9B12-28CA36F4C6AF}" type="sibTrans" cxnId="{C27C1727-7089-A841-BF20-18E67ACD9E2E}">
      <dgm:prSet/>
      <dgm:spPr/>
      <dgm:t>
        <a:bodyPr/>
        <a:lstStyle/>
        <a:p>
          <a:endParaRPr lang="en-US"/>
        </a:p>
      </dgm:t>
    </dgm:pt>
    <dgm:pt modelId="{83D41ABB-DB59-4D41-A23F-9F2A85C9045D}" type="pres">
      <dgm:prSet presAssocID="{06BD74CD-8D9D-7E4C-92FD-AF3DEDECCE32}" presName="linear" presStyleCnt="0">
        <dgm:presLayoutVars>
          <dgm:animLvl val="lvl"/>
          <dgm:resizeHandles val="exact"/>
        </dgm:presLayoutVars>
      </dgm:prSet>
      <dgm:spPr/>
    </dgm:pt>
    <dgm:pt modelId="{4328373F-47C9-D04C-A5AF-C4FD56470252}" type="pres">
      <dgm:prSet presAssocID="{471704F9-F21D-2F44-A3C3-61374DD108D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2933347-6A9F-F043-A4DE-6C78AC9041B1}" type="pres">
      <dgm:prSet presAssocID="{471704F9-F21D-2F44-A3C3-61374DD108DB}" presName="childText" presStyleLbl="revTx" presStyleIdx="0" presStyleCnt="2">
        <dgm:presLayoutVars>
          <dgm:bulletEnabled val="1"/>
        </dgm:presLayoutVars>
      </dgm:prSet>
      <dgm:spPr/>
    </dgm:pt>
    <dgm:pt modelId="{5175BBC7-A3E8-6642-B82A-63A00B009891}" type="pres">
      <dgm:prSet presAssocID="{8285F6FC-86B5-FC43-AAB0-A753AF4DFB7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D088243-543D-E14E-9BEB-6AC50F1CFF80}" type="pres">
      <dgm:prSet presAssocID="{8285F6FC-86B5-FC43-AAB0-A753AF4DFB7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9F1FB04-9B0F-0B46-B147-35455B416A31}" srcId="{471704F9-F21D-2F44-A3C3-61374DD108DB}" destId="{38C960EF-A94C-7148-980A-2A3E9549EDD8}" srcOrd="3" destOrd="0" parTransId="{E047951E-918F-4348-949D-C324B3E989E4}" sibTransId="{90E48D00-0E25-614B-A960-C2461948B467}"/>
    <dgm:cxn modelId="{94109D07-B959-0B40-B4FA-20FE2D99881A}" srcId="{06BD74CD-8D9D-7E4C-92FD-AF3DEDECCE32}" destId="{471704F9-F21D-2F44-A3C3-61374DD108DB}" srcOrd="0" destOrd="0" parTransId="{F8570365-8657-434E-A4F2-44997A195D82}" sibTransId="{9723565D-0E25-1844-83F2-FE38C4F81AEF}"/>
    <dgm:cxn modelId="{FFD60F11-6341-9A46-BA67-312CD165EC4B}" type="presOf" srcId="{1A727F68-480E-3744-90F8-DB9A4192951D}" destId="{92933347-6A9F-F043-A4DE-6C78AC9041B1}" srcOrd="0" destOrd="0" presId="urn:microsoft.com/office/officeart/2005/8/layout/vList2"/>
    <dgm:cxn modelId="{01907F17-F6CD-C346-BF41-CB5A36757404}" srcId="{8285F6FC-86B5-FC43-AAB0-A753AF4DFB76}" destId="{451C6CB8-F5DF-5A4E-8ABD-01936FCB2E22}" srcOrd="1" destOrd="0" parTransId="{5D48F8C2-C574-D34A-BCA5-FEDC00621014}" sibTransId="{A6ABB37C-6959-2844-9DC5-53F9A6679F9A}"/>
    <dgm:cxn modelId="{EFE4EE1A-FFB8-BC4F-AFE3-2F75C5415F2C}" srcId="{471704F9-F21D-2F44-A3C3-61374DD108DB}" destId="{1A727F68-480E-3744-90F8-DB9A4192951D}" srcOrd="0" destOrd="0" parTransId="{03BF2BD7-0D77-2F44-A1FC-D3FE1CF73AC4}" sibTransId="{2784B883-22F6-EB4E-8B50-7FEDA5440472}"/>
    <dgm:cxn modelId="{C27C1727-7089-A841-BF20-18E67ACD9E2E}" srcId="{8285F6FC-86B5-FC43-AAB0-A753AF4DFB76}" destId="{2A533719-56D0-FD44-964F-8BB0B07E4266}" srcOrd="2" destOrd="0" parTransId="{FAD3040B-A7A5-DA42-89E2-A6444D26C0CA}" sibTransId="{E5D0DED3-25BE-5849-9B12-28CA36F4C6AF}"/>
    <dgm:cxn modelId="{4B629131-01E3-3345-B335-9FE241094AE4}" srcId="{06BD74CD-8D9D-7E4C-92FD-AF3DEDECCE32}" destId="{8285F6FC-86B5-FC43-AAB0-A753AF4DFB76}" srcOrd="1" destOrd="0" parTransId="{A007793D-98E1-9D46-97C5-000AF30A45FD}" sibTransId="{535A1BAA-9ABE-A34A-A2D4-B842728A479F}"/>
    <dgm:cxn modelId="{3F024138-B6BC-4741-9AE8-308C33692C72}" srcId="{471704F9-F21D-2F44-A3C3-61374DD108DB}" destId="{38410F2B-3700-2C40-AC30-B9F4CC12CA4D}" srcOrd="2" destOrd="0" parTransId="{31F0344A-185D-6645-8786-2C31092287CA}" sibTransId="{3EC0DB02-4907-BF4E-BEFC-DF47B97BB35A}"/>
    <dgm:cxn modelId="{E10F7B3A-CB16-884D-8DCC-5EF9543D11B2}" srcId="{8285F6FC-86B5-FC43-AAB0-A753AF4DFB76}" destId="{FA3B8518-DC0A-6440-8D45-A346A7A6DC3D}" srcOrd="0" destOrd="0" parTransId="{35635065-C01C-9247-8949-35743C5815E6}" sibTransId="{62872BF9-BE5C-5146-82B9-0EEA46D18D74}"/>
    <dgm:cxn modelId="{E10E6252-8AB4-8149-8F01-E0D4DCCC193A}" type="presOf" srcId="{2A533719-56D0-FD44-964F-8BB0B07E4266}" destId="{ED088243-543D-E14E-9BEB-6AC50F1CFF80}" srcOrd="0" destOrd="2" presId="urn:microsoft.com/office/officeart/2005/8/layout/vList2"/>
    <dgm:cxn modelId="{A8134B68-05F7-DC4D-9764-9E7A658892B5}" type="presOf" srcId="{FA3B8518-DC0A-6440-8D45-A346A7A6DC3D}" destId="{ED088243-543D-E14E-9BEB-6AC50F1CFF80}" srcOrd="0" destOrd="0" presId="urn:microsoft.com/office/officeart/2005/8/layout/vList2"/>
    <dgm:cxn modelId="{F094FC73-4E47-0640-8781-F4CCD211103E}" type="presOf" srcId="{451C6CB8-F5DF-5A4E-8ABD-01936FCB2E22}" destId="{ED088243-543D-E14E-9BEB-6AC50F1CFF80}" srcOrd="0" destOrd="1" presId="urn:microsoft.com/office/officeart/2005/8/layout/vList2"/>
    <dgm:cxn modelId="{EF868A7F-2A1A-334E-A2CC-89E242637D83}" type="presOf" srcId="{8285F6FC-86B5-FC43-AAB0-A753AF4DFB76}" destId="{5175BBC7-A3E8-6642-B82A-63A00B009891}" srcOrd="0" destOrd="0" presId="urn:microsoft.com/office/officeart/2005/8/layout/vList2"/>
    <dgm:cxn modelId="{3DD4A487-DCA8-0D4A-B347-0D5AE1021052}" type="presOf" srcId="{06BD74CD-8D9D-7E4C-92FD-AF3DEDECCE32}" destId="{83D41ABB-DB59-4D41-A23F-9F2A85C9045D}" srcOrd="0" destOrd="0" presId="urn:microsoft.com/office/officeart/2005/8/layout/vList2"/>
    <dgm:cxn modelId="{0BD7E8C7-C027-5F44-84B4-9DEF3BF8EFA4}" type="presOf" srcId="{38410F2B-3700-2C40-AC30-B9F4CC12CA4D}" destId="{92933347-6A9F-F043-A4DE-6C78AC9041B1}" srcOrd="0" destOrd="2" presId="urn:microsoft.com/office/officeart/2005/8/layout/vList2"/>
    <dgm:cxn modelId="{A9A709D9-8FB9-CA4A-A88D-73A87367A702}" type="presOf" srcId="{3BBEB4F0-084D-A94F-B120-843D97CE5969}" destId="{92933347-6A9F-F043-A4DE-6C78AC9041B1}" srcOrd="0" destOrd="1" presId="urn:microsoft.com/office/officeart/2005/8/layout/vList2"/>
    <dgm:cxn modelId="{C4EDCEE8-56FC-E84E-AFCC-A345D678209E}" type="presOf" srcId="{38C960EF-A94C-7148-980A-2A3E9549EDD8}" destId="{92933347-6A9F-F043-A4DE-6C78AC9041B1}" srcOrd="0" destOrd="3" presId="urn:microsoft.com/office/officeart/2005/8/layout/vList2"/>
    <dgm:cxn modelId="{F6949AEE-DCE8-2446-88F0-868218F17F87}" srcId="{471704F9-F21D-2F44-A3C3-61374DD108DB}" destId="{3BBEB4F0-084D-A94F-B120-843D97CE5969}" srcOrd="1" destOrd="0" parTransId="{3FD698ED-CF18-B34D-B94E-DA81DD5F6D44}" sibTransId="{2728F761-14E5-2C44-A3B3-5C894B538473}"/>
    <dgm:cxn modelId="{136F88FE-3251-B949-AB9E-6AA8EC71F5CE}" type="presOf" srcId="{471704F9-F21D-2F44-A3C3-61374DD108DB}" destId="{4328373F-47C9-D04C-A5AF-C4FD56470252}" srcOrd="0" destOrd="0" presId="urn:microsoft.com/office/officeart/2005/8/layout/vList2"/>
    <dgm:cxn modelId="{A294FF1A-6BF0-9E42-B653-3131CB64C730}" type="presParOf" srcId="{83D41ABB-DB59-4D41-A23F-9F2A85C9045D}" destId="{4328373F-47C9-D04C-A5AF-C4FD56470252}" srcOrd="0" destOrd="0" presId="urn:microsoft.com/office/officeart/2005/8/layout/vList2"/>
    <dgm:cxn modelId="{9DB8E437-DE55-9E45-A670-874EFC03F281}" type="presParOf" srcId="{83D41ABB-DB59-4D41-A23F-9F2A85C9045D}" destId="{92933347-6A9F-F043-A4DE-6C78AC9041B1}" srcOrd="1" destOrd="0" presId="urn:microsoft.com/office/officeart/2005/8/layout/vList2"/>
    <dgm:cxn modelId="{4E3C0F86-0536-354A-B5E3-C1E352EF67D6}" type="presParOf" srcId="{83D41ABB-DB59-4D41-A23F-9F2A85C9045D}" destId="{5175BBC7-A3E8-6642-B82A-63A00B009891}" srcOrd="2" destOrd="0" presId="urn:microsoft.com/office/officeart/2005/8/layout/vList2"/>
    <dgm:cxn modelId="{AC7185E9-B332-FE47-97F9-3E191428DEF6}" type="presParOf" srcId="{83D41ABB-DB59-4D41-A23F-9F2A85C9045D}" destId="{ED088243-543D-E14E-9BEB-6AC50F1CFF8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BD74CD-8D9D-7E4C-92FD-AF3DEDECCE32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1704F9-F21D-2F44-A3C3-61374DD108DB}">
      <dgm:prSet phldrT="[Text]"/>
      <dgm:spPr/>
      <dgm:t>
        <a:bodyPr/>
        <a:lstStyle/>
        <a:p>
          <a:pPr rtl="0"/>
          <a:r>
            <a:rPr lang="fr-FR" noProof="0" dirty="0"/>
            <a:t>Années</a:t>
          </a:r>
          <a:r>
            <a:rPr lang="en-US" dirty="0"/>
            <a:t> 1990</a:t>
          </a:r>
        </a:p>
      </dgm:t>
    </dgm:pt>
    <dgm:pt modelId="{F8570365-8657-434E-A4F2-44997A195D82}" type="parTrans" cxnId="{94109D07-B959-0B40-B4FA-20FE2D99881A}">
      <dgm:prSet/>
      <dgm:spPr/>
      <dgm:t>
        <a:bodyPr/>
        <a:lstStyle/>
        <a:p>
          <a:endParaRPr lang="en-US"/>
        </a:p>
      </dgm:t>
    </dgm:pt>
    <dgm:pt modelId="{9723565D-0E25-1844-83F2-FE38C4F81AEF}" type="sibTrans" cxnId="{94109D07-B959-0B40-B4FA-20FE2D99881A}">
      <dgm:prSet/>
      <dgm:spPr/>
      <dgm:t>
        <a:bodyPr/>
        <a:lstStyle/>
        <a:p>
          <a:endParaRPr lang="en-US"/>
        </a:p>
      </dgm:t>
    </dgm:pt>
    <dgm:pt modelId="{FA3B8518-DC0A-6440-8D45-A346A7A6DC3D}">
      <dgm:prSet phldrT="[Text]"/>
      <dgm:spPr/>
      <dgm:t>
        <a:bodyPr/>
        <a:lstStyle/>
        <a:p>
          <a:pPr rtl="0"/>
          <a:r>
            <a:rPr lang="fr-FR" noProof="0" dirty="0"/>
            <a:t>L’émergence du « Machine Learning » et « </a:t>
          </a:r>
          <a:r>
            <a:rPr lang="fr-FR" noProof="0" dirty="0" err="1"/>
            <a:t>Deep</a:t>
          </a:r>
          <a:r>
            <a:rPr lang="fr-FR" noProof="0" dirty="0"/>
            <a:t> Learning »</a:t>
          </a:r>
        </a:p>
      </dgm:t>
    </dgm:pt>
    <dgm:pt modelId="{35635065-C01C-9247-8949-35743C5815E6}" type="parTrans" cxnId="{E10F7B3A-CB16-884D-8DCC-5EF9543D11B2}">
      <dgm:prSet/>
      <dgm:spPr/>
      <dgm:t>
        <a:bodyPr/>
        <a:lstStyle/>
        <a:p>
          <a:endParaRPr lang="en-US"/>
        </a:p>
      </dgm:t>
    </dgm:pt>
    <dgm:pt modelId="{62872BF9-BE5C-5146-82B9-0EEA46D18D74}" type="sibTrans" cxnId="{E10F7B3A-CB16-884D-8DCC-5EF9543D11B2}">
      <dgm:prSet/>
      <dgm:spPr/>
      <dgm:t>
        <a:bodyPr/>
        <a:lstStyle/>
        <a:p>
          <a:endParaRPr lang="en-US"/>
        </a:p>
      </dgm:t>
    </dgm:pt>
    <dgm:pt modelId="{1A727F68-480E-3744-90F8-DB9A4192951D}">
      <dgm:prSet phldrT="[Text]"/>
      <dgm:spPr/>
      <dgm:t>
        <a:bodyPr/>
        <a:lstStyle/>
        <a:p>
          <a:pPr rtl="0"/>
          <a:r>
            <a:rPr lang="fr-FR" noProof="0" dirty="0"/>
            <a:t>Premiers algorithmes de suivie du visage.</a:t>
          </a:r>
        </a:p>
      </dgm:t>
    </dgm:pt>
    <dgm:pt modelId="{2784B883-22F6-EB4E-8B50-7FEDA5440472}" type="sibTrans" cxnId="{EFE4EE1A-FFB8-BC4F-AFE3-2F75C5415F2C}">
      <dgm:prSet/>
      <dgm:spPr/>
      <dgm:t>
        <a:bodyPr/>
        <a:lstStyle/>
        <a:p>
          <a:endParaRPr lang="en-US"/>
        </a:p>
      </dgm:t>
    </dgm:pt>
    <dgm:pt modelId="{03BF2BD7-0D77-2F44-A1FC-D3FE1CF73AC4}" type="parTrans" cxnId="{EFE4EE1A-FFB8-BC4F-AFE3-2F75C5415F2C}">
      <dgm:prSet/>
      <dgm:spPr/>
      <dgm:t>
        <a:bodyPr/>
        <a:lstStyle/>
        <a:p>
          <a:endParaRPr lang="en-US"/>
        </a:p>
      </dgm:t>
    </dgm:pt>
    <dgm:pt modelId="{38C960EF-A94C-7148-980A-2A3E9549EDD8}">
      <dgm:prSet phldrT="[Text]"/>
      <dgm:spPr/>
      <dgm:t>
        <a:bodyPr/>
        <a:lstStyle/>
        <a:p>
          <a:pPr rtl="0"/>
          <a:endParaRPr lang="fr-FR" noProof="0" dirty="0"/>
        </a:p>
      </dgm:t>
    </dgm:pt>
    <dgm:pt modelId="{90E48D00-0E25-614B-A960-C2461948B467}" type="sibTrans" cxnId="{59F1FB04-9B0F-0B46-B147-35455B416A31}">
      <dgm:prSet/>
      <dgm:spPr/>
      <dgm:t>
        <a:bodyPr/>
        <a:lstStyle/>
        <a:p>
          <a:endParaRPr lang="en-US"/>
        </a:p>
      </dgm:t>
    </dgm:pt>
    <dgm:pt modelId="{E047951E-918F-4348-949D-C324B3E989E4}" type="parTrans" cxnId="{59F1FB04-9B0F-0B46-B147-35455B416A31}">
      <dgm:prSet/>
      <dgm:spPr/>
      <dgm:t>
        <a:bodyPr/>
        <a:lstStyle/>
        <a:p>
          <a:endParaRPr lang="en-US"/>
        </a:p>
      </dgm:t>
    </dgm:pt>
    <dgm:pt modelId="{8285F6FC-86B5-FC43-AAB0-A753AF4DFB76}">
      <dgm:prSet phldrT="[Text]"/>
      <dgm:spPr/>
      <dgm:t>
        <a:bodyPr/>
        <a:lstStyle/>
        <a:p>
          <a:pPr rtl="0"/>
          <a:r>
            <a:rPr lang="fr-FR" noProof="0" dirty="0"/>
            <a:t>Années</a:t>
          </a:r>
          <a:r>
            <a:rPr lang="en-US" dirty="0"/>
            <a:t> 2000</a:t>
          </a:r>
        </a:p>
      </dgm:t>
    </dgm:pt>
    <dgm:pt modelId="{535A1BAA-9ABE-A34A-A2D4-B842728A479F}" type="sibTrans" cxnId="{4B629131-01E3-3345-B335-9FE241094AE4}">
      <dgm:prSet/>
      <dgm:spPr/>
      <dgm:t>
        <a:bodyPr/>
        <a:lstStyle/>
        <a:p>
          <a:endParaRPr lang="en-US"/>
        </a:p>
      </dgm:t>
    </dgm:pt>
    <dgm:pt modelId="{A007793D-98E1-9D46-97C5-000AF30A45FD}" type="parTrans" cxnId="{4B629131-01E3-3345-B335-9FE241094AE4}">
      <dgm:prSet/>
      <dgm:spPr/>
      <dgm:t>
        <a:bodyPr/>
        <a:lstStyle/>
        <a:p>
          <a:endParaRPr lang="en-US"/>
        </a:p>
      </dgm:t>
    </dgm:pt>
    <dgm:pt modelId="{D065A0B0-F280-764A-B934-687A24F59C45}">
      <dgm:prSet phldrT="[Text]"/>
      <dgm:spPr/>
      <dgm:t>
        <a:bodyPr/>
        <a:lstStyle/>
        <a:p>
          <a:pPr rtl="0"/>
          <a:r>
            <a:rPr lang="fr-FR" noProof="0" dirty="0"/>
            <a:t>Amélioration des concepts conçu dans les années 80.</a:t>
          </a:r>
        </a:p>
      </dgm:t>
    </dgm:pt>
    <dgm:pt modelId="{32A33C49-C028-6F43-9522-623765717742}" type="parTrans" cxnId="{D2F1686F-065C-984E-A28E-E5AFEACC8BE2}">
      <dgm:prSet/>
      <dgm:spPr/>
      <dgm:t>
        <a:bodyPr/>
        <a:lstStyle/>
        <a:p>
          <a:endParaRPr lang="en-US"/>
        </a:p>
      </dgm:t>
    </dgm:pt>
    <dgm:pt modelId="{3ED0C71F-1BFE-F240-AF60-8A77F07353D4}" type="sibTrans" cxnId="{D2F1686F-065C-984E-A28E-E5AFEACC8BE2}">
      <dgm:prSet/>
      <dgm:spPr/>
      <dgm:t>
        <a:bodyPr/>
        <a:lstStyle/>
        <a:p>
          <a:endParaRPr lang="en-US"/>
        </a:p>
      </dgm:t>
    </dgm:pt>
    <dgm:pt modelId="{EE42A423-E15B-2348-8E02-3ACF59EB125B}">
      <dgm:prSet phldrT="[Text]"/>
      <dgm:spPr/>
      <dgm:t>
        <a:bodyPr/>
        <a:lstStyle/>
        <a:p>
          <a:pPr rtl="0"/>
          <a:r>
            <a:rPr lang="fr-FR" noProof="0" dirty="0"/>
            <a:t>Augmentation des interactions avec des interfaces graphiques.</a:t>
          </a:r>
        </a:p>
      </dgm:t>
    </dgm:pt>
    <dgm:pt modelId="{131FEF9D-5C90-2D4F-B9E1-BBD970F327A5}" type="parTrans" cxnId="{84B89A54-CF9B-9542-A866-4794D9FA7B18}">
      <dgm:prSet/>
      <dgm:spPr/>
      <dgm:t>
        <a:bodyPr/>
        <a:lstStyle/>
        <a:p>
          <a:endParaRPr lang="en-US"/>
        </a:p>
      </dgm:t>
    </dgm:pt>
    <dgm:pt modelId="{E1BA8EA5-F4DC-0E4E-982D-74E394D63814}" type="sibTrans" cxnId="{84B89A54-CF9B-9542-A866-4794D9FA7B18}">
      <dgm:prSet/>
      <dgm:spPr/>
      <dgm:t>
        <a:bodyPr/>
        <a:lstStyle/>
        <a:p>
          <a:endParaRPr lang="en-US"/>
        </a:p>
      </dgm:t>
    </dgm:pt>
    <dgm:pt modelId="{83D41ABB-DB59-4D41-A23F-9F2A85C9045D}" type="pres">
      <dgm:prSet presAssocID="{06BD74CD-8D9D-7E4C-92FD-AF3DEDECCE32}" presName="linear" presStyleCnt="0">
        <dgm:presLayoutVars>
          <dgm:animLvl val="lvl"/>
          <dgm:resizeHandles val="exact"/>
        </dgm:presLayoutVars>
      </dgm:prSet>
      <dgm:spPr/>
    </dgm:pt>
    <dgm:pt modelId="{4328373F-47C9-D04C-A5AF-C4FD56470252}" type="pres">
      <dgm:prSet presAssocID="{471704F9-F21D-2F44-A3C3-61374DD108D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2933347-6A9F-F043-A4DE-6C78AC9041B1}" type="pres">
      <dgm:prSet presAssocID="{471704F9-F21D-2F44-A3C3-61374DD108DB}" presName="childText" presStyleLbl="revTx" presStyleIdx="0" presStyleCnt="2">
        <dgm:presLayoutVars>
          <dgm:bulletEnabled val="1"/>
        </dgm:presLayoutVars>
      </dgm:prSet>
      <dgm:spPr/>
    </dgm:pt>
    <dgm:pt modelId="{5175BBC7-A3E8-6642-B82A-63A00B009891}" type="pres">
      <dgm:prSet presAssocID="{8285F6FC-86B5-FC43-AAB0-A753AF4DFB76}" presName="parentText" presStyleLbl="node1" presStyleIdx="1" presStyleCnt="2" custLinFactNeighborX="130">
        <dgm:presLayoutVars>
          <dgm:chMax val="0"/>
          <dgm:bulletEnabled val="1"/>
        </dgm:presLayoutVars>
      </dgm:prSet>
      <dgm:spPr/>
    </dgm:pt>
    <dgm:pt modelId="{ED088243-543D-E14E-9BEB-6AC50F1CFF80}" type="pres">
      <dgm:prSet presAssocID="{8285F6FC-86B5-FC43-AAB0-A753AF4DFB7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9F1FB04-9B0F-0B46-B147-35455B416A31}" srcId="{471704F9-F21D-2F44-A3C3-61374DD108DB}" destId="{38C960EF-A94C-7148-980A-2A3E9549EDD8}" srcOrd="3" destOrd="0" parTransId="{E047951E-918F-4348-949D-C324B3E989E4}" sibTransId="{90E48D00-0E25-614B-A960-C2461948B467}"/>
    <dgm:cxn modelId="{94109D07-B959-0B40-B4FA-20FE2D99881A}" srcId="{06BD74CD-8D9D-7E4C-92FD-AF3DEDECCE32}" destId="{471704F9-F21D-2F44-A3C3-61374DD108DB}" srcOrd="0" destOrd="0" parTransId="{F8570365-8657-434E-A4F2-44997A195D82}" sibTransId="{9723565D-0E25-1844-83F2-FE38C4F81AEF}"/>
    <dgm:cxn modelId="{FFD60F11-6341-9A46-BA67-312CD165EC4B}" type="presOf" srcId="{1A727F68-480E-3744-90F8-DB9A4192951D}" destId="{92933347-6A9F-F043-A4DE-6C78AC9041B1}" srcOrd="0" destOrd="0" presId="urn:microsoft.com/office/officeart/2005/8/layout/vList2"/>
    <dgm:cxn modelId="{EFE4EE1A-FFB8-BC4F-AFE3-2F75C5415F2C}" srcId="{471704F9-F21D-2F44-A3C3-61374DD108DB}" destId="{1A727F68-480E-3744-90F8-DB9A4192951D}" srcOrd="0" destOrd="0" parTransId="{03BF2BD7-0D77-2F44-A1FC-D3FE1CF73AC4}" sibTransId="{2784B883-22F6-EB4E-8B50-7FEDA5440472}"/>
    <dgm:cxn modelId="{4B629131-01E3-3345-B335-9FE241094AE4}" srcId="{06BD74CD-8D9D-7E4C-92FD-AF3DEDECCE32}" destId="{8285F6FC-86B5-FC43-AAB0-A753AF4DFB76}" srcOrd="1" destOrd="0" parTransId="{A007793D-98E1-9D46-97C5-000AF30A45FD}" sibTransId="{535A1BAA-9ABE-A34A-A2D4-B842728A479F}"/>
    <dgm:cxn modelId="{E10F7B3A-CB16-884D-8DCC-5EF9543D11B2}" srcId="{8285F6FC-86B5-FC43-AAB0-A753AF4DFB76}" destId="{FA3B8518-DC0A-6440-8D45-A346A7A6DC3D}" srcOrd="0" destOrd="0" parTransId="{35635065-C01C-9247-8949-35743C5815E6}" sibTransId="{62872BF9-BE5C-5146-82B9-0EEA46D18D74}"/>
    <dgm:cxn modelId="{7A70694C-33B8-8A45-8B2F-9A3F76805C9A}" type="presOf" srcId="{D065A0B0-F280-764A-B934-687A24F59C45}" destId="{92933347-6A9F-F043-A4DE-6C78AC9041B1}" srcOrd="0" destOrd="1" presId="urn:microsoft.com/office/officeart/2005/8/layout/vList2"/>
    <dgm:cxn modelId="{84B89A54-CF9B-9542-A866-4794D9FA7B18}" srcId="{471704F9-F21D-2F44-A3C3-61374DD108DB}" destId="{EE42A423-E15B-2348-8E02-3ACF59EB125B}" srcOrd="2" destOrd="0" parTransId="{131FEF9D-5C90-2D4F-B9E1-BBD970F327A5}" sibTransId="{E1BA8EA5-F4DC-0E4E-982D-74E394D63814}"/>
    <dgm:cxn modelId="{A8134B68-05F7-DC4D-9764-9E7A658892B5}" type="presOf" srcId="{FA3B8518-DC0A-6440-8D45-A346A7A6DC3D}" destId="{ED088243-543D-E14E-9BEB-6AC50F1CFF80}" srcOrd="0" destOrd="0" presId="urn:microsoft.com/office/officeart/2005/8/layout/vList2"/>
    <dgm:cxn modelId="{D2F1686F-065C-984E-A28E-E5AFEACC8BE2}" srcId="{471704F9-F21D-2F44-A3C3-61374DD108DB}" destId="{D065A0B0-F280-764A-B934-687A24F59C45}" srcOrd="1" destOrd="0" parTransId="{32A33C49-C028-6F43-9522-623765717742}" sibTransId="{3ED0C71F-1BFE-F240-AF60-8A77F07353D4}"/>
    <dgm:cxn modelId="{EF868A7F-2A1A-334E-A2CC-89E242637D83}" type="presOf" srcId="{8285F6FC-86B5-FC43-AAB0-A753AF4DFB76}" destId="{5175BBC7-A3E8-6642-B82A-63A00B009891}" srcOrd="0" destOrd="0" presId="urn:microsoft.com/office/officeart/2005/8/layout/vList2"/>
    <dgm:cxn modelId="{3DD4A487-DCA8-0D4A-B347-0D5AE1021052}" type="presOf" srcId="{06BD74CD-8D9D-7E4C-92FD-AF3DEDECCE32}" destId="{83D41ABB-DB59-4D41-A23F-9F2A85C9045D}" srcOrd="0" destOrd="0" presId="urn:microsoft.com/office/officeart/2005/8/layout/vList2"/>
    <dgm:cxn modelId="{DFEE55D4-0459-AC44-9711-B0941810E9B3}" type="presOf" srcId="{EE42A423-E15B-2348-8E02-3ACF59EB125B}" destId="{92933347-6A9F-F043-A4DE-6C78AC9041B1}" srcOrd="0" destOrd="2" presId="urn:microsoft.com/office/officeart/2005/8/layout/vList2"/>
    <dgm:cxn modelId="{C4EDCEE8-56FC-E84E-AFCC-A345D678209E}" type="presOf" srcId="{38C960EF-A94C-7148-980A-2A3E9549EDD8}" destId="{92933347-6A9F-F043-A4DE-6C78AC9041B1}" srcOrd="0" destOrd="3" presId="urn:microsoft.com/office/officeart/2005/8/layout/vList2"/>
    <dgm:cxn modelId="{136F88FE-3251-B949-AB9E-6AA8EC71F5CE}" type="presOf" srcId="{471704F9-F21D-2F44-A3C3-61374DD108DB}" destId="{4328373F-47C9-D04C-A5AF-C4FD56470252}" srcOrd="0" destOrd="0" presId="urn:microsoft.com/office/officeart/2005/8/layout/vList2"/>
    <dgm:cxn modelId="{A294FF1A-6BF0-9E42-B653-3131CB64C730}" type="presParOf" srcId="{83D41ABB-DB59-4D41-A23F-9F2A85C9045D}" destId="{4328373F-47C9-D04C-A5AF-C4FD56470252}" srcOrd="0" destOrd="0" presId="urn:microsoft.com/office/officeart/2005/8/layout/vList2"/>
    <dgm:cxn modelId="{9DB8E437-DE55-9E45-A670-874EFC03F281}" type="presParOf" srcId="{83D41ABB-DB59-4D41-A23F-9F2A85C9045D}" destId="{92933347-6A9F-F043-A4DE-6C78AC9041B1}" srcOrd="1" destOrd="0" presId="urn:microsoft.com/office/officeart/2005/8/layout/vList2"/>
    <dgm:cxn modelId="{4E3C0F86-0536-354A-B5E3-C1E352EF67D6}" type="presParOf" srcId="{83D41ABB-DB59-4D41-A23F-9F2A85C9045D}" destId="{5175BBC7-A3E8-6642-B82A-63A00B009891}" srcOrd="2" destOrd="0" presId="urn:microsoft.com/office/officeart/2005/8/layout/vList2"/>
    <dgm:cxn modelId="{AC7185E9-B332-FE47-97F9-3E191428DEF6}" type="presParOf" srcId="{83D41ABB-DB59-4D41-A23F-9F2A85C9045D}" destId="{ED088243-543D-E14E-9BEB-6AC50F1CFF8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DA2314C-8A9C-0549-8ABF-50819E3A9555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FC6E6E70-32FA-724B-A24F-D012F37E8F0D}">
      <dgm:prSet phldrT="[Text]"/>
      <dgm:spPr/>
      <dgm:t>
        <a:bodyPr/>
        <a:lstStyle/>
        <a:p>
          <a:pPr algn="l" rtl="0"/>
          <a:r>
            <a:rPr lang="en-US" dirty="0" err="1"/>
            <a:t>Géometrie</a:t>
          </a:r>
          <a:endParaRPr lang="en-US" dirty="0"/>
        </a:p>
      </dgm:t>
    </dgm:pt>
    <dgm:pt modelId="{9CA51140-3C2A-E54E-8A6F-159CA0909A19}" type="parTrans" cxnId="{D7EFCF33-5322-4D41-86DA-FB005C84DF4D}">
      <dgm:prSet/>
      <dgm:spPr/>
      <dgm:t>
        <a:bodyPr/>
        <a:lstStyle/>
        <a:p>
          <a:endParaRPr lang="en-US"/>
        </a:p>
      </dgm:t>
    </dgm:pt>
    <dgm:pt modelId="{9C741B9B-55A3-8A42-A3EB-9988197DAEC8}" type="sibTrans" cxnId="{D7EFCF33-5322-4D41-86DA-FB005C84DF4D}">
      <dgm:prSet/>
      <dgm:spPr/>
      <dgm:t>
        <a:bodyPr/>
        <a:lstStyle/>
        <a:p>
          <a:endParaRPr lang="en-US"/>
        </a:p>
      </dgm:t>
    </dgm:pt>
    <dgm:pt modelId="{39FFE285-6E22-944D-929C-E099ACF67243}">
      <dgm:prSet phldrT="[Text]"/>
      <dgm:spPr/>
      <dgm:t>
        <a:bodyPr/>
        <a:lstStyle/>
        <a:p>
          <a:pPr algn="l" rtl="0"/>
          <a:r>
            <a:rPr lang="en-US" dirty="0" err="1"/>
            <a:t>Photométrique</a:t>
          </a:r>
          <a:r>
            <a:rPr lang="en-US" dirty="0"/>
            <a:t> (</a:t>
          </a:r>
          <a:r>
            <a:rPr lang="en-US" dirty="0" err="1"/>
            <a:t>optique</a:t>
          </a:r>
          <a:r>
            <a:rPr lang="en-US" dirty="0"/>
            <a:t>)</a:t>
          </a:r>
        </a:p>
      </dgm:t>
    </dgm:pt>
    <dgm:pt modelId="{DAE09AB9-0FBC-DF4E-AA8B-9B907F10A496}" type="parTrans" cxnId="{C3662F97-3A2D-154F-9D43-8DA08BA216F4}">
      <dgm:prSet/>
      <dgm:spPr/>
      <dgm:t>
        <a:bodyPr/>
        <a:lstStyle/>
        <a:p>
          <a:endParaRPr lang="en-US"/>
        </a:p>
      </dgm:t>
    </dgm:pt>
    <dgm:pt modelId="{3DDEE4FF-313C-A743-B292-CE871CC156BA}" type="sibTrans" cxnId="{C3662F97-3A2D-154F-9D43-8DA08BA216F4}">
      <dgm:prSet/>
      <dgm:spPr/>
      <dgm:t>
        <a:bodyPr/>
        <a:lstStyle/>
        <a:p>
          <a:endParaRPr lang="en-US"/>
        </a:p>
      </dgm:t>
    </dgm:pt>
    <dgm:pt modelId="{CAE2350E-1B3E-224C-B58A-29C060505BBA}">
      <dgm:prSet phldrT="[Text]"/>
      <dgm:spPr/>
      <dgm:t>
        <a:bodyPr/>
        <a:lstStyle/>
        <a:p>
          <a:pPr algn="l" rtl="0"/>
          <a:r>
            <a:rPr lang="en-US" dirty="0"/>
            <a:t>Photo </a:t>
          </a:r>
          <a:r>
            <a:rPr lang="en-US" dirty="0" err="1"/>
            <a:t>numérique</a:t>
          </a:r>
          <a:endParaRPr lang="en-US" dirty="0"/>
        </a:p>
      </dgm:t>
    </dgm:pt>
    <dgm:pt modelId="{8ACC13BC-22FC-EE41-821B-0806B75A1D25}" type="parTrans" cxnId="{4FEFCC91-A5AE-9043-AC37-131A7624C8E8}">
      <dgm:prSet/>
      <dgm:spPr/>
      <dgm:t>
        <a:bodyPr/>
        <a:lstStyle/>
        <a:p>
          <a:endParaRPr lang="en-US"/>
        </a:p>
      </dgm:t>
    </dgm:pt>
    <dgm:pt modelId="{915AEF07-17F5-E745-9845-F9513AE6A1C1}" type="sibTrans" cxnId="{4FEFCC91-A5AE-9043-AC37-131A7624C8E8}">
      <dgm:prSet/>
      <dgm:spPr/>
      <dgm:t>
        <a:bodyPr/>
        <a:lstStyle/>
        <a:p>
          <a:endParaRPr lang="en-US"/>
        </a:p>
      </dgm:t>
    </dgm:pt>
    <dgm:pt modelId="{073D3656-3384-054F-9409-53DF239A1146}" type="pres">
      <dgm:prSet presAssocID="{DDA2314C-8A9C-0549-8ABF-50819E3A9555}" presName="linearFlow" presStyleCnt="0">
        <dgm:presLayoutVars>
          <dgm:dir/>
          <dgm:resizeHandles val="exact"/>
        </dgm:presLayoutVars>
      </dgm:prSet>
      <dgm:spPr/>
    </dgm:pt>
    <dgm:pt modelId="{D2357AD3-3F1F-F448-AD28-97C8D94EE380}" type="pres">
      <dgm:prSet presAssocID="{FC6E6E70-32FA-724B-A24F-D012F37E8F0D}" presName="composite" presStyleCnt="0"/>
      <dgm:spPr/>
    </dgm:pt>
    <dgm:pt modelId="{EA14CCD0-C896-4241-9828-8FD33B9CF3AC}" type="pres">
      <dgm:prSet presAssocID="{FC6E6E70-32FA-724B-A24F-D012F37E8F0D}" presName="imgShp" presStyleLbl="fgImgPlace1" presStyleIdx="0" presStyleCnt="3"/>
      <dgm:spPr>
        <a:solidFill>
          <a:schemeClr val="accent2">
            <a:lumMod val="50000"/>
          </a:schemeClr>
        </a:solidFill>
      </dgm:spPr>
    </dgm:pt>
    <dgm:pt modelId="{A8818DB9-AE88-5C43-AB1C-0B382ADEE986}" type="pres">
      <dgm:prSet presAssocID="{FC6E6E70-32FA-724B-A24F-D012F37E8F0D}" presName="txShp" presStyleLbl="node1" presStyleIdx="0" presStyleCnt="3">
        <dgm:presLayoutVars>
          <dgm:bulletEnabled val="1"/>
        </dgm:presLayoutVars>
      </dgm:prSet>
      <dgm:spPr/>
    </dgm:pt>
    <dgm:pt modelId="{D1164CD5-0DB6-534D-821D-613DBD937A48}" type="pres">
      <dgm:prSet presAssocID="{9C741B9B-55A3-8A42-A3EB-9988197DAEC8}" presName="spacing" presStyleCnt="0"/>
      <dgm:spPr/>
    </dgm:pt>
    <dgm:pt modelId="{472FCC90-7ED3-E644-8B5C-C55826899A76}" type="pres">
      <dgm:prSet presAssocID="{39FFE285-6E22-944D-929C-E099ACF67243}" presName="composite" presStyleCnt="0"/>
      <dgm:spPr/>
    </dgm:pt>
    <dgm:pt modelId="{CD1AB21D-AF92-6848-832E-897B4BE44743}" type="pres">
      <dgm:prSet presAssocID="{39FFE285-6E22-944D-929C-E099ACF67243}" presName="imgShp" presStyleLbl="fgImgPlace1" presStyleIdx="1" presStyleCnt="3"/>
      <dgm:spPr>
        <a:solidFill>
          <a:schemeClr val="accent2">
            <a:lumMod val="75000"/>
          </a:schemeClr>
        </a:solidFill>
      </dgm:spPr>
    </dgm:pt>
    <dgm:pt modelId="{930D8D91-2599-BB43-8F9B-E7DA55F1B6C1}" type="pres">
      <dgm:prSet presAssocID="{39FFE285-6E22-944D-929C-E099ACF67243}" presName="txShp" presStyleLbl="node1" presStyleIdx="1" presStyleCnt="3">
        <dgm:presLayoutVars>
          <dgm:bulletEnabled val="1"/>
        </dgm:presLayoutVars>
      </dgm:prSet>
      <dgm:spPr/>
    </dgm:pt>
    <dgm:pt modelId="{4E911C59-1B4B-6549-9A93-54897415F85E}" type="pres">
      <dgm:prSet presAssocID="{3DDEE4FF-313C-A743-B292-CE871CC156BA}" presName="spacing" presStyleCnt="0"/>
      <dgm:spPr/>
    </dgm:pt>
    <dgm:pt modelId="{93CEEDE9-B133-0141-BE22-75CC3667F9C6}" type="pres">
      <dgm:prSet presAssocID="{CAE2350E-1B3E-224C-B58A-29C060505BBA}" presName="composite" presStyleCnt="0"/>
      <dgm:spPr/>
    </dgm:pt>
    <dgm:pt modelId="{FA70F144-A87A-A648-9E18-CFDEDC68953D}" type="pres">
      <dgm:prSet presAssocID="{CAE2350E-1B3E-224C-B58A-29C060505BBA}" presName="imgShp" presStyleLbl="fgImgPlace1" presStyleIdx="2" presStyleCnt="3"/>
      <dgm:spPr>
        <a:solidFill>
          <a:schemeClr val="accent2">
            <a:lumMod val="60000"/>
            <a:lumOff val="40000"/>
          </a:schemeClr>
        </a:solidFill>
      </dgm:spPr>
    </dgm:pt>
    <dgm:pt modelId="{75C586E2-1FA1-EE4B-A2E9-EC0DCF32FA6A}" type="pres">
      <dgm:prSet presAssocID="{CAE2350E-1B3E-224C-B58A-29C060505BBA}" presName="txShp" presStyleLbl="node1" presStyleIdx="2" presStyleCnt="3">
        <dgm:presLayoutVars>
          <dgm:bulletEnabled val="1"/>
        </dgm:presLayoutVars>
      </dgm:prSet>
      <dgm:spPr/>
    </dgm:pt>
  </dgm:ptLst>
  <dgm:cxnLst>
    <dgm:cxn modelId="{510F4029-A83C-094A-9317-5B48DFEA553C}" type="presOf" srcId="{DDA2314C-8A9C-0549-8ABF-50819E3A9555}" destId="{073D3656-3384-054F-9409-53DF239A1146}" srcOrd="0" destOrd="0" presId="urn:microsoft.com/office/officeart/2005/8/layout/vList3"/>
    <dgm:cxn modelId="{D7EFCF33-5322-4D41-86DA-FB005C84DF4D}" srcId="{DDA2314C-8A9C-0549-8ABF-50819E3A9555}" destId="{FC6E6E70-32FA-724B-A24F-D012F37E8F0D}" srcOrd="0" destOrd="0" parTransId="{9CA51140-3C2A-E54E-8A6F-159CA0909A19}" sibTransId="{9C741B9B-55A3-8A42-A3EB-9988197DAEC8}"/>
    <dgm:cxn modelId="{2C6CF56C-3651-A34A-8DC8-DE1DC5594462}" type="presOf" srcId="{39FFE285-6E22-944D-929C-E099ACF67243}" destId="{930D8D91-2599-BB43-8F9B-E7DA55F1B6C1}" srcOrd="0" destOrd="0" presId="urn:microsoft.com/office/officeart/2005/8/layout/vList3"/>
    <dgm:cxn modelId="{4FEFCC91-A5AE-9043-AC37-131A7624C8E8}" srcId="{DDA2314C-8A9C-0549-8ABF-50819E3A9555}" destId="{CAE2350E-1B3E-224C-B58A-29C060505BBA}" srcOrd="2" destOrd="0" parTransId="{8ACC13BC-22FC-EE41-821B-0806B75A1D25}" sibTransId="{915AEF07-17F5-E745-9845-F9513AE6A1C1}"/>
    <dgm:cxn modelId="{C3662F97-3A2D-154F-9D43-8DA08BA216F4}" srcId="{DDA2314C-8A9C-0549-8ABF-50819E3A9555}" destId="{39FFE285-6E22-944D-929C-E099ACF67243}" srcOrd="1" destOrd="0" parTransId="{DAE09AB9-0FBC-DF4E-AA8B-9B907F10A496}" sibTransId="{3DDEE4FF-313C-A743-B292-CE871CC156BA}"/>
    <dgm:cxn modelId="{2DE724C4-7A45-1E42-8D84-69522048AE06}" type="presOf" srcId="{FC6E6E70-32FA-724B-A24F-D012F37E8F0D}" destId="{A8818DB9-AE88-5C43-AB1C-0B382ADEE986}" srcOrd="0" destOrd="0" presId="urn:microsoft.com/office/officeart/2005/8/layout/vList3"/>
    <dgm:cxn modelId="{F69374CB-BCA5-8042-8BCD-2BF9241C94BD}" type="presOf" srcId="{CAE2350E-1B3E-224C-B58A-29C060505BBA}" destId="{75C586E2-1FA1-EE4B-A2E9-EC0DCF32FA6A}" srcOrd="0" destOrd="0" presId="urn:microsoft.com/office/officeart/2005/8/layout/vList3"/>
    <dgm:cxn modelId="{3DCB1121-F824-6549-AD8B-34E6A290B7EE}" type="presParOf" srcId="{073D3656-3384-054F-9409-53DF239A1146}" destId="{D2357AD3-3F1F-F448-AD28-97C8D94EE380}" srcOrd="0" destOrd="0" presId="urn:microsoft.com/office/officeart/2005/8/layout/vList3"/>
    <dgm:cxn modelId="{24B4BC0F-E29C-C14B-92C9-4674E7486B46}" type="presParOf" srcId="{D2357AD3-3F1F-F448-AD28-97C8D94EE380}" destId="{EA14CCD0-C896-4241-9828-8FD33B9CF3AC}" srcOrd="0" destOrd="0" presId="urn:microsoft.com/office/officeart/2005/8/layout/vList3"/>
    <dgm:cxn modelId="{EEFDB1C0-098A-894E-96F0-EC305C5F94D5}" type="presParOf" srcId="{D2357AD3-3F1F-F448-AD28-97C8D94EE380}" destId="{A8818DB9-AE88-5C43-AB1C-0B382ADEE986}" srcOrd="1" destOrd="0" presId="urn:microsoft.com/office/officeart/2005/8/layout/vList3"/>
    <dgm:cxn modelId="{CBEEF132-AF02-814E-8C7E-E66B34880526}" type="presParOf" srcId="{073D3656-3384-054F-9409-53DF239A1146}" destId="{D1164CD5-0DB6-534D-821D-613DBD937A48}" srcOrd="1" destOrd="0" presId="urn:microsoft.com/office/officeart/2005/8/layout/vList3"/>
    <dgm:cxn modelId="{09BFB663-B4A6-6B4E-98EE-BB646997463D}" type="presParOf" srcId="{073D3656-3384-054F-9409-53DF239A1146}" destId="{472FCC90-7ED3-E644-8B5C-C55826899A76}" srcOrd="2" destOrd="0" presId="urn:microsoft.com/office/officeart/2005/8/layout/vList3"/>
    <dgm:cxn modelId="{C704A676-223C-9A44-8FAD-203E0FB34A8D}" type="presParOf" srcId="{472FCC90-7ED3-E644-8B5C-C55826899A76}" destId="{CD1AB21D-AF92-6848-832E-897B4BE44743}" srcOrd="0" destOrd="0" presId="urn:microsoft.com/office/officeart/2005/8/layout/vList3"/>
    <dgm:cxn modelId="{B4A60386-CA3E-A641-B0A9-B7B1FC4EFDED}" type="presParOf" srcId="{472FCC90-7ED3-E644-8B5C-C55826899A76}" destId="{930D8D91-2599-BB43-8F9B-E7DA55F1B6C1}" srcOrd="1" destOrd="0" presId="urn:microsoft.com/office/officeart/2005/8/layout/vList3"/>
    <dgm:cxn modelId="{0FAC1DD2-B6E6-C64E-98F5-E87AD5A2BCA9}" type="presParOf" srcId="{073D3656-3384-054F-9409-53DF239A1146}" destId="{4E911C59-1B4B-6549-9A93-54897415F85E}" srcOrd="3" destOrd="0" presId="urn:microsoft.com/office/officeart/2005/8/layout/vList3"/>
    <dgm:cxn modelId="{8E37F370-06A8-B740-B993-5B72F4DD266C}" type="presParOf" srcId="{073D3656-3384-054F-9409-53DF239A1146}" destId="{93CEEDE9-B133-0141-BE22-75CC3667F9C6}" srcOrd="4" destOrd="0" presId="urn:microsoft.com/office/officeart/2005/8/layout/vList3"/>
    <dgm:cxn modelId="{F02506BC-4EFD-DD4C-A676-82921A4B274A}" type="presParOf" srcId="{93CEEDE9-B133-0141-BE22-75CC3667F9C6}" destId="{FA70F144-A87A-A648-9E18-CFDEDC68953D}" srcOrd="0" destOrd="0" presId="urn:microsoft.com/office/officeart/2005/8/layout/vList3"/>
    <dgm:cxn modelId="{8217178D-B893-5E4B-935A-B859F76282AA}" type="presParOf" srcId="{93CEEDE9-B133-0141-BE22-75CC3667F9C6}" destId="{75C586E2-1FA1-EE4B-A2E9-EC0DCF32FA6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6BD74CD-8D9D-7E4C-92FD-AF3DEDECCE32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1704F9-F21D-2F44-A3C3-61374DD108DB}">
      <dgm:prSet phldrT="[Text]"/>
      <dgm:spPr/>
      <dgm:t>
        <a:bodyPr/>
        <a:lstStyle/>
        <a:p>
          <a:pPr rtl="0"/>
          <a:r>
            <a:rPr lang="en-CA" b="0" i="0" u="none" dirty="0"/>
            <a:t>Primitives </a:t>
          </a:r>
          <a:r>
            <a:rPr lang="fr-FR" b="0" i="0" u="none" noProof="0" dirty="0"/>
            <a:t>géométriques</a:t>
          </a:r>
          <a:endParaRPr lang="fr-FR" noProof="0" dirty="0"/>
        </a:p>
      </dgm:t>
    </dgm:pt>
    <dgm:pt modelId="{F8570365-8657-434E-A4F2-44997A195D82}" type="parTrans" cxnId="{94109D07-B959-0B40-B4FA-20FE2D99881A}">
      <dgm:prSet/>
      <dgm:spPr/>
      <dgm:t>
        <a:bodyPr/>
        <a:lstStyle/>
        <a:p>
          <a:endParaRPr lang="en-US"/>
        </a:p>
      </dgm:t>
    </dgm:pt>
    <dgm:pt modelId="{9723565D-0E25-1844-83F2-FE38C4F81AEF}" type="sibTrans" cxnId="{94109D07-B959-0B40-B4FA-20FE2D99881A}">
      <dgm:prSet/>
      <dgm:spPr/>
      <dgm:t>
        <a:bodyPr/>
        <a:lstStyle/>
        <a:p>
          <a:endParaRPr lang="en-US"/>
        </a:p>
      </dgm:t>
    </dgm:pt>
    <dgm:pt modelId="{1A727F68-480E-3744-90F8-DB9A4192951D}">
      <dgm:prSet phldrT="[Text]"/>
      <dgm:spPr/>
      <dgm:t>
        <a:bodyPr/>
        <a:lstStyle/>
        <a:p>
          <a:pPr rtl="0"/>
          <a:r>
            <a:rPr lang="fr-FR" noProof="0" dirty="0"/>
            <a:t>Points en 2D</a:t>
          </a:r>
        </a:p>
      </dgm:t>
    </dgm:pt>
    <dgm:pt modelId="{03BF2BD7-0D77-2F44-A1FC-D3FE1CF73AC4}" type="parTrans" cxnId="{EFE4EE1A-FFB8-BC4F-AFE3-2F75C5415F2C}">
      <dgm:prSet/>
      <dgm:spPr/>
      <dgm:t>
        <a:bodyPr/>
        <a:lstStyle/>
        <a:p>
          <a:endParaRPr lang="en-US"/>
        </a:p>
      </dgm:t>
    </dgm:pt>
    <dgm:pt modelId="{2784B883-22F6-EB4E-8B50-7FEDA5440472}" type="sibTrans" cxnId="{EFE4EE1A-FFB8-BC4F-AFE3-2F75C5415F2C}">
      <dgm:prSet/>
      <dgm:spPr/>
      <dgm:t>
        <a:bodyPr/>
        <a:lstStyle/>
        <a:p>
          <a:endParaRPr lang="en-US"/>
        </a:p>
      </dgm:t>
    </dgm:pt>
    <dgm:pt modelId="{8285F6FC-86B5-FC43-AAB0-A753AF4DFB76}">
      <dgm:prSet phldrT="[Text]"/>
      <dgm:spPr/>
      <dgm:t>
        <a:bodyPr/>
        <a:lstStyle/>
        <a:p>
          <a:pPr rtl="0"/>
          <a:r>
            <a:rPr lang="fr-CA" noProof="0" dirty="0"/>
            <a:t>Transformations</a:t>
          </a:r>
          <a:endParaRPr lang="en-US" dirty="0"/>
        </a:p>
      </dgm:t>
    </dgm:pt>
    <dgm:pt modelId="{A007793D-98E1-9D46-97C5-000AF30A45FD}" type="parTrans" cxnId="{4B629131-01E3-3345-B335-9FE241094AE4}">
      <dgm:prSet/>
      <dgm:spPr/>
      <dgm:t>
        <a:bodyPr/>
        <a:lstStyle/>
        <a:p>
          <a:endParaRPr lang="en-US"/>
        </a:p>
      </dgm:t>
    </dgm:pt>
    <dgm:pt modelId="{535A1BAA-9ABE-A34A-A2D4-B842728A479F}" type="sibTrans" cxnId="{4B629131-01E3-3345-B335-9FE241094AE4}">
      <dgm:prSet/>
      <dgm:spPr/>
      <dgm:t>
        <a:bodyPr/>
        <a:lstStyle/>
        <a:p>
          <a:endParaRPr lang="en-US"/>
        </a:p>
      </dgm:t>
    </dgm:pt>
    <dgm:pt modelId="{FA3B8518-DC0A-6440-8D45-A346A7A6DC3D}">
      <dgm:prSet phldrT="[Text]"/>
      <dgm:spPr/>
      <dgm:t>
        <a:bodyPr/>
        <a:lstStyle/>
        <a:p>
          <a:pPr rtl="0"/>
          <a:r>
            <a:rPr lang="fr-FR" noProof="0" dirty="0"/>
            <a:t>Transformation en 2D</a:t>
          </a:r>
        </a:p>
      </dgm:t>
    </dgm:pt>
    <dgm:pt modelId="{35635065-C01C-9247-8949-35743C5815E6}" type="parTrans" cxnId="{E10F7B3A-CB16-884D-8DCC-5EF9543D11B2}">
      <dgm:prSet/>
      <dgm:spPr/>
      <dgm:t>
        <a:bodyPr/>
        <a:lstStyle/>
        <a:p>
          <a:endParaRPr lang="en-US"/>
        </a:p>
      </dgm:t>
    </dgm:pt>
    <dgm:pt modelId="{62872BF9-BE5C-5146-82B9-0EEA46D18D74}" type="sibTrans" cxnId="{E10F7B3A-CB16-884D-8DCC-5EF9543D11B2}">
      <dgm:prSet/>
      <dgm:spPr/>
      <dgm:t>
        <a:bodyPr/>
        <a:lstStyle/>
        <a:p>
          <a:endParaRPr lang="en-US"/>
        </a:p>
      </dgm:t>
    </dgm:pt>
    <dgm:pt modelId="{3BBEB4F0-084D-A94F-B120-843D97CE5969}">
      <dgm:prSet phldrT="[Text]"/>
      <dgm:spPr/>
      <dgm:t>
        <a:bodyPr/>
        <a:lstStyle/>
        <a:p>
          <a:pPr rtl="0"/>
          <a:r>
            <a:rPr lang="fr-FR" noProof="0" dirty="0"/>
            <a:t>Ligne en 2D</a:t>
          </a:r>
        </a:p>
      </dgm:t>
    </dgm:pt>
    <dgm:pt modelId="{3FD698ED-CF18-B34D-B94E-DA81DD5F6D44}" type="parTrans" cxnId="{F6949AEE-DCE8-2446-88F0-868218F17F87}">
      <dgm:prSet/>
      <dgm:spPr/>
      <dgm:t>
        <a:bodyPr/>
        <a:lstStyle/>
        <a:p>
          <a:endParaRPr lang="en-US"/>
        </a:p>
      </dgm:t>
    </dgm:pt>
    <dgm:pt modelId="{2728F761-14E5-2C44-A3B3-5C894B538473}" type="sibTrans" cxnId="{F6949AEE-DCE8-2446-88F0-868218F17F87}">
      <dgm:prSet/>
      <dgm:spPr/>
      <dgm:t>
        <a:bodyPr/>
        <a:lstStyle/>
        <a:p>
          <a:endParaRPr lang="en-US"/>
        </a:p>
      </dgm:t>
    </dgm:pt>
    <dgm:pt modelId="{38410F2B-3700-2C40-AC30-B9F4CC12CA4D}">
      <dgm:prSet phldrT="[Text]"/>
      <dgm:spPr/>
      <dgm:t>
        <a:bodyPr/>
        <a:lstStyle/>
        <a:p>
          <a:pPr rtl="0"/>
          <a:r>
            <a:rPr lang="fr-FR" noProof="0" dirty="0"/>
            <a:t>Conique en 2D </a:t>
          </a:r>
        </a:p>
      </dgm:t>
    </dgm:pt>
    <dgm:pt modelId="{31F0344A-185D-6645-8786-2C31092287CA}" type="parTrans" cxnId="{3F024138-B6BC-4741-9AE8-308C33692C72}">
      <dgm:prSet/>
      <dgm:spPr/>
      <dgm:t>
        <a:bodyPr/>
        <a:lstStyle/>
        <a:p>
          <a:endParaRPr lang="en-US"/>
        </a:p>
      </dgm:t>
    </dgm:pt>
    <dgm:pt modelId="{3EC0DB02-4907-BF4E-BEFC-DF47B97BB35A}" type="sibTrans" cxnId="{3F024138-B6BC-4741-9AE8-308C33692C72}">
      <dgm:prSet/>
      <dgm:spPr/>
      <dgm:t>
        <a:bodyPr/>
        <a:lstStyle/>
        <a:p>
          <a:endParaRPr lang="en-US"/>
        </a:p>
      </dgm:t>
    </dgm:pt>
    <dgm:pt modelId="{38C960EF-A94C-7148-980A-2A3E9549EDD8}">
      <dgm:prSet phldrT="[Text]"/>
      <dgm:spPr/>
      <dgm:t>
        <a:bodyPr/>
        <a:lstStyle/>
        <a:p>
          <a:pPr rtl="0"/>
          <a:r>
            <a:rPr lang="fr-FR" noProof="0" dirty="0"/>
            <a:t>Points en 3D</a:t>
          </a:r>
        </a:p>
      </dgm:t>
    </dgm:pt>
    <dgm:pt modelId="{E047951E-918F-4348-949D-C324B3E989E4}" type="parTrans" cxnId="{59F1FB04-9B0F-0B46-B147-35455B416A31}">
      <dgm:prSet/>
      <dgm:spPr/>
      <dgm:t>
        <a:bodyPr/>
        <a:lstStyle/>
        <a:p>
          <a:endParaRPr lang="en-US"/>
        </a:p>
      </dgm:t>
    </dgm:pt>
    <dgm:pt modelId="{90E48D00-0E25-614B-A960-C2461948B467}" type="sibTrans" cxnId="{59F1FB04-9B0F-0B46-B147-35455B416A31}">
      <dgm:prSet/>
      <dgm:spPr/>
      <dgm:t>
        <a:bodyPr/>
        <a:lstStyle/>
        <a:p>
          <a:endParaRPr lang="en-US"/>
        </a:p>
      </dgm:t>
    </dgm:pt>
    <dgm:pt modelId="{451C6CB8-F5DF-5A4E-8ABD-01936FCB2E22}">
      <dgm:prSet phldrT="[Text]"/>
      <dgm:spPr/>
      <dgm:t>
        <a:bodyPr/>
        <a:lstStyle/>
        <a:p>
          <a:pPr rtl="0"/>
          <a:r>
            <a:rPr lang="fr-FR" noProof="0" dirty="0"/>
            <a:t>Transformation en 3D</a:t>
          </a:r>
        </a:p>
      </dgm:t>
    </dgm:pt>
    <dgm:pt modelId="{5D48F8C2-C574-D34A-BCA5-FEDC00621014}" type="parTrans" cxnId="{01907F17-F6CD-C346-BF41-CB5A36757404}">
      <dgm:prSet/>
      <dgm:spPr/>
      <dgm:t>
        <a:bodyPr/>
        <a:lstStyle/>
        <a:p>
          <a:endParaRPr lang="en-US"/>
        </a:p>
      </dgm:t>
    </dgm:pt>
    <dgm:pt modelId="{A6ABB37C-6959-2844-9DC5-53F9A6679F9A}" type="sibTrans" cxnId="{01907F17-F6CD-C346-BF41-CB5A36757404}">
      <dgm:prSet/>
      <dgm:spPr/>
      <dgm:t>
        <a:bodyPr/>
        <a:lstStyle/>
        <a:p>
          <a:endParaRPr lang="en-US"/>
        </a:p>
      </dgm:t>
    </dgm:pt>
    <dgm:pt modelId="{2A533719-56D0-FD44-964F-8BB0B07E4266}">
      <dgm:prSet phldrT="[Text]"/>
      <dgm:spPr/>
      <dgm:t>
        <a:bodyPr/>
        <a:lstStyle/>
        <a:p>
          <a:r>
            <a:rPr lang="fr-FR" b="0" i="0" u="none" noProof="0" dirty="0"/>
            <a:t>Rotation</a:t>
          </a:r>
          <a:endParaRPr lang="fr-FR" noProof="0" dirty="0"/>
        </a:p>
      </dgm:t>
    </dgm:pt>
    <dgm:pt modelId="{FAD3040B-A7A5-DA42-89E2-A6444D26C0CA}" type="parTrans" cxnId="{C27C1727-7089-A841-BF20-18E67ACD9E2E}">
      <dgm:prSet/>
      <dgm:spPr/>
      <dgm:t>
        <a:bodyPr/>
        <a:lstStyle/>
        <a:p>
          <a:endParaRPr lang="en-US"/>
        </a:p>
      </dgm:t>
    </dgm:pt>
    <dgm:pt modelId="{E5D0DED3-25BE-5849-9B12-28CA36F4C6AF}" type="sibTrans" cxnId="{C27C1727-7089-A841-BF20-18E67ACD9E2E}">
      <dgm:prSet/>
      <dgm:spPr/>
      <dgm:t>
        <a:bodyPr/>
        <a:lstStyle/>
        <a:p>
          <a:endParaRPr lang="en-US"/>
        </a:p>
      </dgm:t>
    </dgm:pt>
    <dgm:pt modelId="{5A623517-B9D3-344B-934A-24BD13959AD1}">
      <dgm:prSet phldrT="[Text]"/>
      <dgm:spPr/>
      <dgm:t>
        <a:bodyPr/>
        <a:lstStyle/>
        <a:p>
          <a:pPr rtl="0"/>
          <a:r>
            <a:rPr lang="fr-FR" noProof="0" dirty="0"/>
            <a:t>Plan en 3D</a:t>
          </a:r>
        </a:p>
      </dgm:t>
    </dgm:pt>
    <dgm:pt modelId="{D78EC832-58A9-DC40-BEA0-0E8831ABC020}" type="parTrans" cxnId="{092DABCF-DB5C-2043-ADB7-64A8985C9183}">
      <dgm:prSet/>
      <dgm:spPr/>
      <dgm:t>
        <a:bodyPr/>
        <a:lstStyle/>
        <a:p>
          <a:endParaRPr lang="en-US"/>
        </a:p>
      </dgm:t>
    </dgm:pt>
    <dgm:pt modelId="{422CE198-FADB-5F4E-B079-B8322B4403CB}" type="sibTrans" cxnId="{092DABCF-DB5C-2043-ADB7-64A8985C9183}">
      <dgm:prSet/>
      <dgm:spPr/>
      <dgm:t>
        <a:bodyPr/>
        <a:lstStyle/>
        <a:p>
          <a:endParaRPr lang="en-US"/>
        </a:p>
      </dgm:t>
    </dgm:pt>
    <dgm:pt modelId="{63C08685-2815-5E44-AFFB-3B624931E0DC}">
      <dgm:prSet phldrT="[Text]"/>
      <dgm:spPr/>
      <dgm:t>
        <a:bodyPr/>
        <a:lstStyle/>
        <a:p>
          <a:pPr rtl="0"/>
          <a:r>
            <a:rPr lang="fr-FR" noProof="0" dirty="0"/>
            <a:t>Ligne en 3D</a:t>
          </a:r>
        </a:p>
      </dgm:t>
    </dgm:pt>
    <dgm:pt modelId="{AF823F77-4392-1D40-8C90-1B566C2C2290}" type="parTrans" cxnId="{C7DACDF6-F36B-F443-9934-702454C5C9DC}">
      <dgm:prSet/>
      <dgm:spPr/>
      <dgm:t>
        <a:bodyPr/>
        <a:lstStyle/>
        <a:p>
          <a:endParaRPr lang="en-US"/>
        </a:p>
      </dgm:t>
    </dgm:pt>
    <dgm:pt modelId="{CEDCB7E7-C8A2-FD46-93FF-25DD561F37DB}" type="sibTrans" cxnId="{C7DACDF6-F36B-F443-9934-702454C5C9DC}">
      <dgm:prSet/>
      <dgm:spPr/>
      <dgm:t>
        <a:bodyPr/>
        <a:lstStyle/>
        <a:p>
          <a:endParaRPr lang="en-US"/>
        </a:p>
      </dgm:t>
    </dgm:pt>
    <dgm:pt modelId="{D88A58BF-FA4E-E348-81E6-14C0E7E04E22}">
      <dgm:prSet/>
      <dgm:spPr/>
      <dgm:t>
        <a:bodyPr/>
        <a:lstStyle/>
        <a:p>
          <a:pPr rtl="0"/>
          <a:r>
            <a:rPr lang="en-US" dirty="0"/>
            <a:t>Rotation </a:t>
          </a:r>
          <a:r>
            <a:rPr lang="en-US" dirty="0" err="1"/>
            <a:t>en</a:t>
          </a:r>
          <a:r>
            <a:rPr lang="en-US" dirty="0"/>
            <a:t> 3D (</a:t>
          </a:r>
          <a:r>
            <a:rPr lang="en-US" dirty="0" err="1"/>
            <a:t>algorithme</a:t>
          </a:r>
          <a:r>
            <a:rPr lang="en-US" dirty="0"/>
            <a:t> </a:t>
          </a:r>
          <a:r>
            <a:rPr lang="en-US" i="1" dirty="0" err="1"/>
            <a:t>slerp</a:t>
          </a:r>
          <a:r>
            <a:rPr lang="en-US" i="1" dirty="0"/>
            <a:t>()</a:t>
          </a:r>
          <a:r>
            <a:rPr lang="en-US" dirty="0"/>
            <a:t>)</a:t>
          </a:r>
        </a:p>
      </dgm:t>
    </dgm:pt>
    <dgm:pt modelId="{0F6937AF-7F46-DC4A-97F9-4263B6CE90A6}" type="parTrans" cxnId="{0CD04E04-0BFE-314F-9431-9F5358FEFA1E}">
      <dgm:prSet/>
      <dgm:spPr/>
      <dgm:t>
        <a:bodyPr/>
        <a:lstStyle/>
        <a:p>
          <a:endParaRPr lang="en-US"/>
        </a:p>
      </dgm:t>
    </dgm:pt>
    <dgm:pt modelId="{8E49003E-F60E-BA46-A479-E6DF7E56DBAC}" type="sibTrans" cxnId="{0CD04E04-0BFE-314F-9431-9F5358FEFA1E}">
      <dgm:prSet/>
      <dgm:spPr/>
      <dgm:t>
        <a:bodyPr/>
        <a:lstStyle/>
        <a:p>
          <a:endParaRPr lang="en-US"/>
        </a:p>
      </dgm:t>
    </dgm:pt>
    <dgm:pt modelId="{83D41ABB-DB59-4D41-A23F-9F2A85C9045D}" type="pres">
      <dgm:prSet presAssocID="{06BD74CD-8D9D-7E4C-92FD-AF3DEDECCE32}" presName="linear" presStyleCnt="0">
        <dgm:presLayoutVars>
          <dgm:animLvl val="lvl"/>
          <dgm:resizeHandles val="exact"/>
        </dgm:presLayoutVars>
      </dgm:prSet>
      <dgm:spPr/>
    </dgm:pt>
    <dgm:pt modelId="{4328373F-47C9-D04C-A5AF-C4FD56470252}" type="pres">
      <dgm:prSet presAssocID="{471704F9-F21D-2F44-A3C3-61374DD108D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2933347-6A9F-F043-A4DE-6C78AC9041B1}" type="pres">
      <dgm:prSet presAssocID="{471704F9-F21D-2F44-A3C3-61374DD108DB}" presName="childText" presStyleLbl="revTx" presStyleIdx="0" presStyleCnt="3">
        <dgm:presLayoutVars>
          <dgm:bulletEnabled val="1"/>
        </dgm:presLayoutVars>
      </dgm:prSet>
      <dgm:spPr/>
    </dgm:pt>
    <dgm:pt modelId="{5175BBC7-A3E8-6642-B82A-63A00B009891}" type="pres">
      <dgm:prSet presAssocID="{8285F6FC-86B5-FC43-AAB0-A753AF4DFB7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D088243-543D-E14E-9BEB-6AC50F1CFF80}" type="pres">
      <dgm:prSet presAssocID="{8285F6FC-86B5-FC43-AAB0-A753AF4DFB76}" presName="childText" presStyleLbl="revTx" presStyleIdx="1" presStyleCnt="3">
        <dgm:presLayoutVars>
          <dgm:bulletEnabled val="1"/>
        </dgm:presLayoutVars>
      </dgm:prSet>
      <dgm:spPr/>
    </dgm:pt>
    <dgm:pt modelId="{AA8597B4-0F6F-4843-8998-F971050A9785}" type="pres">
      <dgm:prSet presAssocID="{2A533719-56D0-FD44-964F-8BB0B07E426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3B63E4C-81B4-6D46-9C16-6DBEFBD66025}" type="pres">
      <dgm:prSet presAssocID="{2A533719-56D0-FD44-964F-8BB0B07E426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CD04E04-0BFE-314F-9431-9F5358FEFA1E}" srcId="{2A533719-56D0-FD44-964F-8BB0B07E4266}" destId="{D88A58BF-FA4E-E348-81E6-14C0E7E04E22}" srcOrd="0" destOrd="0" parTransId="{0F6937AF-7F46-DC4A-97F9-4263B6CE90A6}" sibTransId="{8E49003E-F60E-BA46-A479-E6DF7E56DBAC}"/>
    <dgm:cxn modelId="{59F1FB04-9B0F-0B46-B147-35455B416A31}" srcId="{471704F9-F21D-2F44-A3C3-61374DD108DB}" destId="{38C960EF-A94C-7148-980A-2A3E9549EDD8}" srcOrd="3" destOrd="0" parTransId="{E047951E-918F-4348-949D-C324B3E989E4}" sibTransId="{90E48D00-0E25-614B-A960-C2461948B467}"/>
    <dgm:cxn modelId="{FCC84906-F958-C54C-A94D-DA639E496550}" type="presOf" srcId="{D88A58BF-FA4E-E348-81E6-14C0E7E04E22}" destId="{F3B63E4C-81B4-6D46-9C16-6DBEFBD66025}" srcOrd="0" destOrd="0" presId="urn:microsoft.com/office/officeart/2005/8/layout/vList2"/>
    <dgm:cxn modelId="{94109D07-B959-0B40-B4FA-20FE2D99881A}" srcId="{06BD74CD-8D9D-7E4C-92FD-AF3DEDECCE32}" destId="{471704F9-F21D-2F44-A3C3-61374DD108DB}" srcOrd="0" destOrd="0" parTransId="{F8570365-8657-434E-A4F2-44997A195D82}" sibTransId="{9723565D-0E25-1844-83F2-FE38C4F81AEF}"/>
    <dgm:cxn modelId="{FFD60F11-6341-9A46-BA67-312CD165EC4B}" type="presOf" srcId="{1A727F68-480E-3744-90F8-DB9A4192951D}" destId="{92933347-6A9F-F043-A4DE-6C78AC9041B1}" srcOrd="0" destOrd="0" presId="urn:microsoft.com/office/officeart/2005/8/layout/vList2"/>
    <dgm:cxn modelId="{01907F17-F6CD-C346-BF41-CB5A36757404}" srcId="{8285F6FC-86B5-FC43-AAB0-A753AF4DFB76}" destId="{451C6CB8-F5DF-5A4E-8ABD-01936FCB2E22}" srcOrd="1" destOrd="0" parTransId="{5D48F8C2-C574-D34A-BCA5-FEDC00621014}" sibTransId="{A6ABB37C-6959-2844-9DC5-53F9A6679F9A}"/>
    <dgm:cxn modelId="{EFE4EE1A-FFB8-BC4F-AFE3-2F75C5415F2C}" srcId="{471704F9-F21D-2F44-A3C3-61374DD108DB}" destId="{1A727F68-480E-3744-90F8-DB9A4192951D}" srcOrd="0" destOrd="0" parTransId="{03BF2BD7-0D77-2F44-A1FC-D3FE1CF73AC4}" sibTransId="{2784B883-22F6-EB4E-8B50-7FEDA5440472}"/>
    <dgm:cxn modelId="{C27C1727-7089-A841-BF20-18E67ACD9E2E}" srcId="{06BD74CD-8D9D-7E4C-92FD-AF3DEDECCE32}" destId="{2A533719-56D0-FD44-964F-8BB0B07E4266}" srcOrd="2" destOrd="0" parTransId="{FAD3040B-A7A5-DA42-89E2-A6444D26C0CA}" sibTransId="{E5D0DED3-25BE-5849-9B12-28CA36F4C6AF}"/>
    <dgm:cxn modelId="{4B629131-01E3-3345-B335-9FE241094AE4}" srcId="{06BD74CD-8D9D-7E4C-92FD-AF3DEDECCE32}" destId="{8285F6FC-86B5-FC43-AAB0-A753AF4DFB76}" srcOrd="1" destOrd="0" parTransId="{A007793D-98E1-9D46-97C5-000AF30A45FD}" sibTransId="{535A1BAA-9ABE-A34A-A2D4-B842728A479F}"/>
    <dgm:cxn modelId="{8A2F6A34-6FC0-3F4A-8E27-145393CCF713}" type="presOf" srcId="{2A533719-56D0-FD44-964F-8BB0B07E4266}" destId="{AA8597B4-0F6F-4843-8998-F971050A9785}" srcOrd="0" destOrd="0" presId="urn:microsoft.com/office/officeart/2005/8/layout/vList2"/>
    <dgm:cxn modelId="{3F024138-B6BC-4741-9AE8-308C33692C72}" srcId="{471704F9-F21D-2F44-A3C3-61374DD108DB}" destId="{38410F2B-3700-2C40-AC30-B9F4CC12CA4D}" srcOrd="2" destOrd="0" parTransId="{31F0344A-185D-6645-8786-2C31092287CA}" sibTransId="{3EC0DB02-4907-BF4E-BEFC-DF47B97BB35A}"/>
    <dgm:cxn modelId="{E10F7B3A-CB16-884D-8DCC-5EF9543D11B2}" srcId="{8285F6FC-86B5-FC43-AAB0-A753AF4DFB76}" destId="{FA3B8518-DC0A-6440-8D45-A346A7A6DC3D}" srcOrd="0" destOrd="0" parTransId="{35635065-C01C-9247-8949-35743C5815E6}" sibTransId="{62872BF9-BE5C-5146-82B9-0EEA46D18D74}"/>
    <dgm:cxn modelId="{A8134B68-05F7-DC4D-9764-9E7A658892B5}" type="presOf" srcId="{FA3B8518-DC0A-6440-8D45-A346A7A6DC3D}" destId="{ED088243-543D-E14E-9BEB-6AC50F1CFF80}" srcOrd="0" destOrd="0" presId="urn:microsoft.com/office/officeart/2005/8/layout/vList2"/>
    <dgm:cxn modelId="{F094FC73-4E47-0640-8781-F4CCD211103E}" type="presOf" srcId="{451C6CB8-F5DF-5A4E-8ABD-01936FCB2E22}" destId="{ED088243-543D-E14E-9BEB-6AC50F1CFF80}" srcOrd="0" destOrd="1" presId="urn:microsoft.com/office/officeart/2005/8/layout/vList2"/>
    <dgm:cxn modelId="{CDCD5175-DB35-6A4F-9CEE-DDADCB3DA3C1}" type="presOf" srcId="{5A623517-B9D3-344B-934A-24BD13959AD1}" destId="{92933347-6A9F-F043-A4DE-6C78AC9041B1}" srcOrd="0" destOrd="4" presId="urn:microsoft.com/office/officeart/2005/8/layout/vList2"/>
    <dgm:cxn modelId="{EF868A7F-2A1A-334E-A2CC-89E242637D83}" type="presOf" srcId="{8285F6FC-86B5-FC43-AAB0-A753AF4DFB76}" destId="{5175BBC7-A3E8-6642-B82A-63A00B009891}" srcOrd="0" destOrd="0" presId="urn:microsoft.com/office/officeart/2005/8/layout/vList2"/>
    <dgm:cxn modelId="{3DD4A487-DCA8-0D4A-B347-0D5AE1021052}" type="presOf" srcId="{06BD74CD-8D9D-7E4C-92FD-AF3DEDECCE32}" destId="{83D41ABB-DB59-4D41-A23F-9F2A85C9045D}" srcOrd="0" destOrd="0" presId="urn:microsoft.com/office/officeart/2005/8/layout/vList2"/>
    <dgm:cxn modelId="{0BD7E8C7-C027-5F44-84B4-9DEF3BF8EFA4}" type="presOf" srcId="{38410F2B-3700-2C40-AC30-B9F4CC12CA4D}" destId="{92933347-6A9F-F043-A4DE-6C78AC9041B1}" srcOrd="0" destOrd="2" presId="urn:microsoft.com/office/officeart/2005/8/layout/vList2"/>
    <dgm:cxn modelId="{092DABCF-DB5C-2043-ADB7-64A8985C9183}" srcId="{471704F9-F21D-2F44-A3C3-61374DD108DB}" destId="{5A623517-B9D3-344B-934A-24BD13959AD1}" srcOrd="4" destOrd="0" parTransId="{D78EC832-58A9-DC40-BEA0-0E8831ABC020}" sibTransId="{422CE198-FADB-5F4E-B079-B8322B4403CB}"/>
    <dgm:cxn modelId="{A9A709D9-8FB9-CA4A-A88D-73A87367A702}" type="presOf" srcId="{3BBEB4F0-084D-A94F-B120-843D97CE5969}" destId="{92933347-6A9F-F043-A4DE-6C78AC9041B1}" srcOrd="0" destOrd="1" presId="urn:microsoft.com/office/officeart/2005/8/layout/vList2"/>
    <dgm:cxn modelId="{C4EDCEE8-56FC-E84E-AFCC-A345D678209E}" type="presOf" srcId="{38C960EF-A94C-7148-980A-2A3E9549EDD8}" destId="{92933347-6A9F-F043-A4DE-6C78AC9041B1}" srcOrd="0" destOrd="3" presId="urn:microsoft.com/office/officeart/2005/8/layout/vList2"/>
    <dgm:cxn modelId="{045C14E9-E7B3-1944-9B58-B93BCA27A426}" type="presOf" srcId="{63C08685-2815-5E44-AFFB-3B624931E0DC}" destId="{92933347-6A9F-F043-A4DE-6C78AC9041B1}" srcOrd="0" destOrd="5" presId="urn:microsoft.com/office/officeart/2005/8/layout/vList2"/>
    <dgm:cxn modelId="{F6949AEE-DCE8-2446-88F0-868218F17F87}" srcId="{471704F9-F21D-2F44-A3C3-61374DD108DB}" destId="{3BBEB4F0-084D-A94F-B120-843D97CE5969}" srcOrd="1" destOrd="0" parTransId="{3FD698ED-CF18-B34D-B94E-DA81DD5F6D44}" sibTransId="{2728F761-14E5-2C44-A3B3-5C894B538473}"/>
    <dgm:cxn modelId="{C7DACDF6-F36B-F443-9934-702454C5C9DC}" srcId="{471704F9-F21D-2F44-A3C3-61374DD108DB}" destId="{63C08685-2815-5E44-AFFB-3B624931E0DC}" srcOrd="5" destOrd="0" parTransId="{AF823F77-4392-1D40-8C90-1B566C2C2290}" sibTransId="{CEDCB7E7-C8A2-FD46-93FF-25DD561F37DB}"/>
    <dgm:cxn modelId="{136F88FE-3251-B949-AB9E-6AA8EC71F5CE}" type="presOf" srcId="{471704F9-F21D-2F44-A3C3-61374DD108DB}" destId="{4328373F-47C9-D04C-A5AF-C4FD56470252}" srcOrd="0" destOrd="0" presId="urn:microsoft.com/office/officeart/2005/8/layout/vList2"/>
    <dgm:cxn modelId="{A294FF1A-6BF0-9E42-B653-3131CB64C730}" type="presParOf" srcId="{83D41ABB-DB59-4D41-A23F-9F2A85C9045D}" destId="{4328373F-47C9-D04C-A5AF-C4FD56470252}" srcOrd="0" destOrd="0" presId="urn:microsoft.com/office/officeart/2005/8/layout/vList2"/>
    <dgm:cxn modelId="{9DB8E437-DE55-9E45-A670-874EFC03F281}" type="presParOf" srcId="{83D41ABB-DB59-4D41-A23F-9F2A85C9045D}" destId="{92933347-6A9F-F043-A4DE-6C78AC9041B1}" srcOrd="1" destOrd="0" presId="urn:microsoft.com/office/officeart/2005/8/layout/vList2"/>
    <dgm:cxn modelId="{4E3C0F86-0536-354A-B5E3-C1E352EF67D6}" type="presParOf" srcId="{83D41ABB-DB59-4D41-A23F-9F2A85C9045D}" destId="{5175BBC7-A3E8-6642-B82A-63A00B009891}" srcOrd="2" destOrd="0" presId="urn:microsoft.com/office/officeart/2005/8/layout/vList2"/>
    <dgm:cxn modelId="{AC7185E9-B332-FE47-97F9-3E191428DEF6}" type="presParOf" srcId="{83D41ABB-DB59-4D41-A23F-9F2A85C9045D}" destId="{ED088243-543D-E14E-9BEB-6AC50F1CFF80}" srcOrd="3" destOrd="0" presId="urn:microsoft.com/office/officeart/2005/8/layout/vList2"/>
    <dgm:cxn modelId="{D93767F0-253E-534B-8F57-AC967582BAC4}" type="presParOf" srcId="{83D41ABB-DB59-4D41-A23F-9F2A85C9045D}" destId="{AA8597B4-0F6F-4843-8998-F971050A9785}" srcOrd="4" destOrd="0" presId="urn:microsoft.com/office/officeart/2005/8/layout/vList2"/>
    <dgm:cxn modelId="{39130AF4-0056-494D-B19B-C98295E61996}" type="presParOf" srcId="{83D41ABB-DB59-4D41-A23F-9F2A85C9045D}" destId="{F3B63E4C-81B4-6D46-9C16-6DBEFBD6602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6BD74CD-8D9D-7E4C-92FD-AF3DEDECCE32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1704F9-F21D-2F44-A3C3-61374DD108DB}">
      <dgm:prSet phldrT="[Text]"/>
      <dgm:spPr/>
      <dgm:t>
        <a:bodyPr/>
        <a:lstStyle/>
        <a:p>
          <a:pPr rtl="0"/>
          <a:r>
            <a:rPr lang="en-CA" b="0" i="0" u="none" dirty="0"/>
            <a:t>Lumière</a:t>
          </a:r>
          <a:endParaRPr lang="en-US" dirty="0"/>
        </a:p>
      </dgm:t>
    </dgm:pt>
    <dgm:pt modelId="{F8570365-8657-434E-A4F2-44997A195D82}" type="parTrans" cxnId="{94109D07-B959-0B40-B4FA-20FE2D99881A}">
      <dgm:prSet/>
      <dgm:spPr/>
      <dgm:t>
        <a:bodyPr/>
        <a:lstStyle/>
        <a:p>
          <a:endParaRPr lang="en-US"/>
        </a:p>
      </dgm:t>
    </dgm:pt>
    <dgm:pt modelId="{9723565D-0E25-1844-83F2-FE38C4F81AEF}" type="sibTrans" cxnId="{94109D07-B959-0B40-B4FA-20FE2D99881A}">
      <dgm:prSet/>
      <dgm:spPr/>
      <dgm:t>
        <a:bodyPr/>
        <a:lstStyle/>
        <a:p>
          <a:endParaRPr lang="en-US"/>
        </a:p>
      </dgm:t>
    </dgm:pt>
    <dgm:pt modelId="{8285F6FC-86B5-FC43-AAB0-A753AF4DFB76}">
      <dgm:prSet phldrT="[Text]"/>
      <dgm:spPr/>
      <dgm:t>
        <a:bodyPr/>
        <a:lstStyle/>
        <a:p>
          <a:pPr rtl="0"/>
          <a:r>
            <a:rPr lang="fr-CA" noProof="0" dirty="0"/>
            <a:t>Réflectance et ombre</a:t>
          </a:r>
          <a:endParaRPr lang="en-US" dirty="0"/>
        </a:p>
      </dgm:t>
    </dgm:pt>
    <dgm:pt modelId="{A007793D-98E1-9D46-97C5-000AF30A45FD}" type="parTrans" cxnId="{4B629131-01E3-3345-B335-9FE241094AE4}">
      <dgm:prSet/>
      <dgm:spPr/>
      <dgm:t>
        <a:bodyPr/>
        <a:lstStyle/>
        <a:p>
          <a:endParaRPr lang="en-US"/>
        </a:p>
      </dgm:t>
    </dgm:pt>
    <dgm:pt modelId="{535A1BAA-9ABE-A34A-A2D4-B842728A479F}" type="sibTrans" cxnId="{4B629131-01E3-3345-B335-9FE241094AE4}">
      <dgm:prSet/>
      <dgm:spPr/>
      <dgm:t>
        <a:bodyPr/>
        <a:lstStyle/>
        <a:p>
          <a:endParaRPr lang="en-US"/>
        </a:p>
      </dgm:t>
    </dgm:pt>
    <dgm:pt modelId="{2A533719-56D0-FD44-964F-8BB0B07E4266}">
      <dgm:prSet phldrT="[Text]"/>
      <dgm:spPr/>
      <dgm:t>
        <a:bodyPr/>
        <a:lstStyle/>
        <a:p>
          <a:r>
            <a:rPr lang="fr-FR" b="0" i="0" u="none" noProof="0" dirty="0"/>
            <a:t>Optique</a:t>
          </a:r>
          <a:endParaRPr lang="fr-FR" noProof="0" dirty="0"/>
        </a:p>
      </dgm:t>
    </dgm:pt>
    <dgm:pt modelId="{FAD3040B-A7A5-DA42-89E2-A6444D26C0CA}" type="parTrans" cxnId="{C27C1727-7089-A841-BF20-18E67ACD9E2E}">
      <dgm:prSet/>
      <dgm:spPr/>
      <dgm:t>
        <a:bodyPr/>
        <a:lstStyle/>
        <a:p>
          <a:endParaRPr lang="en-US"/>
        </a:p>
      </dgm:t>
    </dgm:pt>
    <dgm:pt modelId="{E5D0DED3-25BE-5849-9B12-28CA36F4C6AF}" type="sibTrans" cxnId="{C27C1727-7089-A841-BF20-18E67ACD9E2E}">
      <dgm:prSet/>
      <dgm:spPr/>
      <dgm:t>
        <a:bodyPr/>
        <a:lstStyle/>
        <a:p>
          <a:endParaRPr lang="en-US"/>
        </a:p>
      </dgm:t>
    </dgm:pt>
    <dgm:pt modelId="{83D41ABB-DB59-4D41-A23F-9F2A85C9045D}" type="pres">
      <dgm:prSet presAssocID="{06BD74CD-8D9D-7E4C-92FD-AF3DEDECCE32}" presName="linear" presStyleCnt="0">
        <dgm:presLayoutVars>
          <dgm:animLvl val="lvl"/>
          <dgm:resizeHandles val="exact"/>
        </dgm:presLayoutVars>
      </dgm:prSet>
      <dgm:spPr/>
    </dgm:pt>
    <dgm:pt modelId="{4328373F-47C9-D04C-A5AF-C4FD56470252}" type="pres">
      <dgm:prSet presAssocID="{471704F9-F21D-2F44-A3C3-61374DD108D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3EF6D72-84B4-7F42-86C1-D61A732F414D}" type="pres">
      <dgm:prSet presAssocID="{9723565D-0E25-1844-83F2-FE38C4F81AEF}" presName="spacer" presStyleCnt="0"/>
      <dgm:spPr/>
    </dgm:pt>
    <dgm:pt modelId="{5175BBC7-A3E8-6642-B82A-63A00B009891}" type="pres">
      <dgm:prSet presAssocID="{8285F6FC-86B5-FC43-AAB0-A753AF4DFB7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4532970-BE10-6344-B00D-FD6BB124A1C2}" type="pres">
      <dgm:prSet presAssocID="{535A1BAA-9ABE-A34A-A2D4-B842728A479F}" presName="spacer" presStyleCnt="0"/>
      <dgm:spPr/>
    </dgm:pt>
    <dgm:pt modelId="{AA8597B4-0F6F-4843-8998-F971050A9785}" type="pres">
      <dgm:prSet presAssocID="{2A533719-56D0-FD44-964F-8BB0B07E426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4109D07-B959-0B40-B4FA-20FE2D99881A}" srcId="{06BD74CD-8D9D-7E4C-92FD-AF3DEDECCE32}" destId="{471704F9-F21D-2F44-A3C3-61374DD108DB}" srcOrd="0" destOrd="0" parTransId="{F8570365-8657-434E-A4F2-44997A195D82}" sibTransId="{9723565D-0E25-1844-83F2-FE38C4F81AEF}"/>
    <dgm:cxn modelId="{C27C1727-7089-A841-BF20-18E67ACD9E2E}" srcId="{06BD74CD-8D9D-7E4C-92FD-AF3DEDECCE32}" destId="{2A533719-56D0-FD44-964F-8BB0B07E4266}" srcOrd="2" destOrd="0" parTransId="{FAD3040B-A7A5-DA42-89E2-A6444D26C0CA}" sibTransId="{E5D0DED3-25BE-5849-9B12-28CA36F4C6AF}"/>
    <dgm:cxn modelId="{4B629131-01E3-3345-B335-9FE241094AE4}" srcId="{06BD74CD-8D9D-7E4C-92FD-AF3DEDECCE32}" destId="{8285F6FC-86B5-FC43-AAB0-A753AF4DFB76}" srcOrd="1" destOrd="0" parTransId="{A007793D-98E1-9D46-97C5-000AF30A45FD}" sibTransId="{535A1BAA-9ABE-A34A-A2D4-B842728A479F}"/>
    <dgm:cxn modelId="{8A2F6A34-6FC0-3F4A-8E27-145393CCF713}" type="presOf" srcId="{2A533719-56D0-FD44-964F-8BB0B07E4266}" destId="{AA8597B4-0F6F-4843-8998-F971050A9785}" srcOrd="0" destOrd="0" presId="urn:microsoft.com/office/officeart/2005/8/layout/vList2"/>
    <dgm:cxn modelId="{EF868A7F-2A1A-334E-A2CC-89E242637D83}" type="presOf" srcId="{8285F6FC-86B5-FC43-AAB0-A753AF4DFB76}" destId="{5175BBC7-A3E8-6642-B82A-63A00B009891}" srcOrd="0" destOrd="0" presId="urn:microsoft.com/office/officeart/2005/8/layout/vList2"/>
    <dgm:cxn modelId="{3DD4A487-DCA8-0D4A-B347-0D5AE1021052}" type="presOf" srcId="{06BD74CD-8D9D-7E4C-92FD-AF3DEDECCE32}" destId="{83D41ABB-DB59-4D41-A23F-9F2A85C9045D}" srcOrd="0" destOrd="0" presId="urn:microsoft.com/office/officeart/2005/8/layout/vList2"/>
    <dgm:cxn modelId="{136F88FE-3251-B949-AB9E-6AA8EC71F5CE}" type="presOf" srcId="{471704F9-F21D-2F44-A3C3-61374DD108DB}" destId="{4328373F-47C9-D04C-A5AF-C4FD56470252}" srcOrd="0" destOrd="0" presId="urn:microsoft.com/office/officeart/2005/8/layout/vList2"/>
    <dgm:cxn modelId="{A294FF1A-6BF0-9E42-B653-3131CB64C730}" type="presParOf" srcId="{83D41ABB-DB59-4D41-A23F-9F2A85C9045D}" destId="{4328373F-47C9-D04C-A5AF-C4FD56470252}" srcOrd="0" destOrd="0" presId="urn:microsoft.com/office/officeart/2005/8/layout/vList2"/>
    <dgm:cxn modelId="{466C1537-C3C4-B343-994F-EB1F6D9CD8E8}" type="presParOf" srcId="{83D41ABB-DB59-4D41-A23F-9F2A85C9045D}" destId="{83EF6D72-84B4-7F42-86C1-D61A732F414D}" srcOrd="1" destOrd="0" presId="urn:microsoft.com/office/officeart/2005/8/layout/vList2"/>
    <dgm:cxn modelId="{4E3C0F86-0536-354A-B5E3-C1E352EF67D6}" type="presParOf" srcId="{83D41ABB-DB59-4D41-A23F-9F2A85C9045D}" destId="{5175BBC7-A3E8-6642-B82A-63A00B009891}" srcOrd="2" destOrd="0" presId="urn:microsoft.com/office/officeart/2005/8/layout/vList2"/>
    <dgm:cxn modelId="{B82FDC42-48EC-E24F-A534-4142FF41E1E4}" type="presParOf" srcId="{83D41ABB-DB59-4D41-A23F-9F2A85C9045D}" destId="{C4532970-BE10-6344-B00D-FD6BB124A1C2}" srcOrd="3" destOrd="0" presId="urn:microsoft.com/office/officeart/2005/8/layout/vList2"/>
    <dgm:cxn modelId="{D93767F0-253E-534B-8F57-AC967582BAC4}" type="presParOf" srcId="{83D41ABB-DB59-4D41-A23F-9F2A85C9045D}" destId="{AA8597B4-0F6F-4843-8998-F971050A978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83173-3BA7-F444-822E-AC1D04E035F1}">
      <dsp:nvSpPr>
        <dsp:cNvPr id="0" name=""/>
        <dsp:cNvSpPr/>
      </dsp:nvSpPr>
      <dsp:spPr>
        <a:xfrm rot="5400000">
          <a:off x="-143317" y="145105"/>
          <a:ext cx="955448" cy="6688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1</a:t>
          </a:r>
        </a:p>
      </dsp:txBody>
      <dsp:txXfrm rot="-5400000">
        <a:off x="0" y="336195"/>
        <a:ext cx="668814" cy="286634"/>
      </dsp:txXfrm>
    </dsp:sp>
    <dsp:sp modelId="{9630E52D-45EE-D94C-93B6-6BB693BA7F8E}">
      <dsp:nvSpPr>
        <dsp:cNvPr id="0" name=""/>
        <dsp:cNvSpPr/>
      </dsp:nvSpPr>
      <dsp:spPr>
        <a:xfrm rot="5400000">
          <a:off x="5538861" y="-4868258"/>
          <a:ext cx="621041" cy="103611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800" kern="1200" noProof="0" dirty="0"/>
            <a:t>Présentation</a:t>
          </a:r>
          <a:r>
            <a:rPr lang="fr-FR" sz="3800" kern="1200" dirty="0"/>
            <a:t> du livre</a:t>
          </a:r>
        </a:p>
      </dsp:txBody>
      <dsp:txXfrm rot="-5400000">
        <a:off x="668815" y="32105"/>
        <a:ext cx="10330818" cy="560407"/>
      </dsp:txXfrm>
    </dsp:sp>
    <dsp:sp modelId="{B357B8CA-A3FC-3442-94B6-F36D838B49A1}">
      <dsp:nvSpPr>
        <dsp:cNvPr id="0" name=""/>
        <dsp:cNvSpPr/>
      </dsp:nvSpPr>
      <dsp:spPr>
        <a:xfrm rot="5400000">
          <a:off x="-143317" y="981674"/>
          <a:ext cx="955448" cy="6688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2</a:t>
          </a:r>
        </a:p>
      </dsp:txBody>
      <dsp:txXfrm rot="-5400000">
        <a:off x="0" y="1172764"/>
        <a:ext cx="668814" cy="286634"/>
      </dsp:txXfrm>
    </dsp:sp>
    <dsp:sp modelId="{E1B7CFBF-F71A-284D-90E9-D9DB3D3952B2}">
      <dsp:nvSpPr>
        <dsp:cNvPr id="0" name=""/>
        <dsp:cNvSpPr/>
      </dsp:nvSpPr>
      <dsp:spPr>
        <a:xfrm rot="5400000">
          <a:off x="5538861" y="-4031689"/>
          <a:ext cx="621041" cy="103611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800" kern="1200" dirty="0"/>
            <a:t>Introduction au sujet</a:t>
          </a:r>
        </a:p>
      </dsp:txBody>
      <dsp:txXfrm rot="-5400000">
        <a:off x="668815" y="868674"/>
        <a:ext cx="10330818" cy="560407"/>
      </dsp:txXfrm>
    </dsp:sp>
    <dsp:sp modelId="{9240E98B-5A8E-F140-92FA-5865B1C531D8}">
      <dsp:nvSpPr>
        <dsp:cNvPr id="0" name=""/>
        <dsp:cNvSpPr/>
      </dsp:nvSpPr>
      <dsp:spPr>
        <a:xfrm rot="5400000">
          <a:off x="-143317" y="1818242"/>
          <a:ext cx="955448" cy="6688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3</a:t>
          </a:r>
        </a:p>
      </dsp:txBody>
      <dsp:txXfrm rot="-5400000">
        <a:off x="0" y="2009332"/>
        <a:ext cx="668814" cy="286634"/>
      </dsp:txXfrm>
    </dsp:sp>
    <dsp:sp modelId="{BE124A01-9177-BD44-8574-8086AC914778}">
      <dsp:nvSpPr>
        <dsp:cNvPr id="0" name=""/>
        <dsp:cNvSpPr/>
      </dsp:nvSpPr>
      <dsp:spPr>
        <a:xfrm rot="5400000">
          <a:off x="5538861" y="-3195121"/>
          <a:ext cx="621041" cy="103611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800" kern="1200" dirty="0"/>
            <a:t>Historique (chapitre 1)</a:t>
          </a:r>
        </a:p>
      </dsp:txBody>
      <dsp:txXfrm rot="-5400000">
        <a:off x="668815" y="1705242"/>
        <a:ext cx="10330818" cy="560407"/>
      </dsp:txXfrm>
    </dsp:sp>
    <dsp:sp modelId="{15DAE497-84A1-AE48-9314-9434BC987A89}">
      <dsp:nvSpPr>
        <dsp:cNvPr id="0" name=""/>
        <dsp:cNvSpPr/>
      </dsp:nvSpPr>
      <dsp:spPr>
        <a:xfrm rot="5400000">
          <a:off x="-143317" y="2654811"/>
          <a:ext cx="955448" cy="6688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4</a:t>
          </a:r>
        </a:p>
      </dsp:txBody>
      <dsp:txXfrm rot="-5400000">
        <a:off x="0" y="2845901"/>
        <a:ext cx="668814" cy="286634"/>
      </dsp:txXfrm>
    </dsp:sp>
    <dsp:sp modelId="{46C1417E-EC79-704A-8037-C3E61EC49353}">
      <dsp:nvSpPr>
        <dsp:cNvPr id="0" name=""/>
        <dsp:cNvSpPr/>
      </dsp:nvSpPr>
      <dsp:spPr>
        <a:xfrm rot="5400000">
          <a:off x="5538861" y="-2358552"/>
          <a:ext cx="621041" cy="103611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800" kern="1200" dirty="0"/>
            <a:t>Formation d'une image (chapitre 2)</a:t>
          </a:r>
        </a:p>
      </dsp:txBody>
      <dsp:txXfrm rot="-5400000">
        <a:off x="668815" y="2541811"/>
        <a:ext cx="10330818" cy="560407"/>
      </dsp:txXfrm>
    </dsp:sp>
    <dsp:sp modelId="{6EA3B489-1630-0D43-8F97-042DFC37DABC}">
      <dsp:nvSpPr>
        <dsp:cNvPr id="0" name=""/>
        <dsp:cNvSpPr/>
      </dsp:nvSpPr>
      <dsp:spPr>
        <a:xfrm rot="5400000">
          <a:off x="-143317" y="3491379"/>
          <a:ext cx="955448" cy="6688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5</a:t>
          </a:r>
        </a:p>
      </dsp:txBody>
      <dsp:txXfrm rot="-5400000">
        <a:off x="0" y="3682469"/>
        <a:ext cx="668814" cy="286634"/>
      </dsp:txXfrm>
    </dsp:sp>
    <dsp:sp modelId="{503BBB3A-922C-C843-9442-A9F83D840E17}">
      <dsp:nvSpPr>
        <dsp:cNvPr id="0" name=""/>
        <dsp:cNvSpPr/>
      </dsp:nvSpPr>
      <dsp:spPr>
        <a:xfrm rot="5400000">
          <a:off x="5538861" y="-1521984"/>
          <a:ext cx="621041" cy="103611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/>
            <a:t>Perspective</a:t>
          </a:r>
        </a:p>
      </dsp:txBody>
      <dsp:txXfrm rot="-5400000">
        <a:off x="668815" y="3378379"/>
        <a:ext cx="10330818" cy="56040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8373F-47C9-D04C-A5AF-C4FD56470252}">
      <dsp:nvSpPr>
        <dsp:cNvPr id="0" name=""/>
        <dsp:cNvSpPr/>
      </dsp:nvSpPr>
      <dsp:spPr>
        <a:xfrm>
          <a:off x="0" y="2438"/>
          <a:ext cx="11029950" cy="1404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0" i="0" u="none" kern="1200" noProof="0" dirty="0"/>
            <a:t>Echantillonnage</a:t>
          </a:r>
          <a:endParaRPr lang="fr-FR" sz="6000" kern="1200" noProof="0" dirty="0"/>
        </a:p>
      </dsp:txBody>
      <dsp:txXfrm>
        <a:off x="68538" y="70976"/>
        <a:ext cx="10892874" cy="1266924"/>
      </dsp:txXfrm>
    </dsp:sp>
    <dsp:sp modelId="{5175BBC7-A3E8-6642-B82A-63A00B009891}">
      <dsp:nvSpPr>
        <dsp:cNvPr id="0" name=""/>
        <dsp:cNvSpPr/>
      </dsp:nvSpPr>
      <dsp:spPr>
        <a:xfrm>
          <a:off x="0" y="1579238"/>
          <a:ext cx="11029950" cy="1404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6000" kern="1200" noProof="0" dirty="0"/>
            <a:t>Couleurs</a:t>
          </a:r>
          <a:endParaRPr lang="en-US" sz="6000" kern="1200" dirty="0"/>
        </a:p>
      </dsp:txBody>
      <dsp:txXfrm>
        <a:off x="68538" y="1647776"/>
        <a:ext cx="10892874" cy="1266924"/>
      </dsp:txXfrm>
    </dsp:sp>
    <dsp:sp modelId="{AA8597B4-0F6F-4843-8998-F971050A9785}">
      <dsp:nvSpPr>
        <dsp:cNvPr id="0" name=""/>
        <dsp:cNvSpPr/>
      </dsp:nvSpPr>
      <dsp:spPr>
        <a:xfrm>
          <a:off x="0" y="3156038"/>
          <a:ext cx="11029950" cy="1404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0" i="0" u="none" kern="1200" noProof="0" dirty="0"/>
            <a:t>Compression</a:t>
          </a:r>
          <a:endParaRPr lang="fr-FR" sz="6000" kern="1200" noProof="0" dirty="0"/>
        </a:p>
      </dsp:txBody>
      <dsp:txXfrm>
        <a:off x="68538" y="3224576"/>
        <a:ext cx="10892874" cy="126692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BF04E-1B97-1F4E-9C5B-0517E7D567DE}">
      <dsp:nvSpPr>
        <dsp:cNvPr id="0" name=""/>
        <dsp:cNvSpPr/>
      </dsp:nvSpPr>
      <dsp:spPr>
        <a:xfrm>
          <a:off x="0" y="778918"/>
          <a:ext cx="11029950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81587E-89E4-0A41-A6F0-317CF3159AAE}">
      <dsp:nvSpPr>
        <dsp:cNvPr id="0" name=""/>
        <dsp:cNvSpPr/>
      </dsp:nvSpPr>
      <dsp:spPr>
        <a:xfrm>
          <a:off x="551497" y="218038"/>
          <a:ext cx="7720965" cy="1121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u="sng" kern="1200" noProof="0" dirty="0"/>
            <a:t>Chapitre 3: </a:t>
          </a:r>
          <a:r>
            <a:rPr lang="fr-FR" sz="3800" kern="1200" noProof="0" dirty="0"/>
            <a:t>Traitement d’image</a:t>
          </a:r>
        </a:p>
      </dsp:txBody>
      <dsp:txXfrm>
        <a:off x="606257" y="272798"/>
        <a:ext cx="7611445" cy="1012240"/>
      </dsp:txXfrm>
    </dsp:sp>
    <dsp:sp modelId="{3AF7772C-B289-1A4C-8F65-A7DA6AA6CB3C}">
      <dsp:nvSpPr>
        <dsp:cNvPr id="0" name=""/>
        <dsp:cNvSpPr/>
      </dsp:nvSpPr>
      <dsp:spPr>
        <a:xfrm>
          <a:off x="0" y="2502599"/>
          <a:ext cx="11029950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014CE-286D-C84E-8CF4-A152AE6B4345}">
      <dsp:nvSpPr>
        <dsp:cNvPr id="0" name=""/>
        <dsp:cNvSpPr/>
      </dsp:nvSpPr>
      <dsp:spPr>
        <a:xfrm>
          <a:off x="551497" y="1941719"/>
          <a:ext cx="7720965" cy="1121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u="sng" kern="1200" noProof="0" dirty="0"/>
            <a:t>Chapitre 4: </a:t>
          </a:r>
          <a:r>
            <a:rPr lang="fr-FR" sz="3800" b="0" i="0" u="none" kern="1200" noProof="0" dirty="0"/>
            <a:t>détection et correspondance des fonctionnalités</a:t>
          </a:r>
          <a:endParaRPr lang="fr-FR" sz="3800" kern="1200" noProof="0" dirty="0"/>
        </a:p>
      </dsp:txBody>
      <dsp:txXfrm>
        <a:off x="606257" y="1996479"/>
        <a:ext cx="7611445" cy="1012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1C0DE-47A5-3A4E-876A-D1ACC1E4D919}">
      <dsp:nvSpPr>
        <dsp:cNvPr id="0" name=""/>
        <dsp:cNvSpPr/>
      </dsp:nvSpPr>
      <dsp:spPr>
        <a:xfrm>
          <a:off x="573865" y="0"/>
          <a:ext cx="3466863" cy="4487861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E749C6-DEFC-4547-9DC7-1DA404AE534A}">
      <dsp:nvSpPr>
        <dsp:cNvPr id="0" name=""/>
        <dsp:cNvSpPr/>
      </dsp:nvSpPr>
      <dsp:spPr>
        <a:xfrm>
          <a:off x="836078" y="1672805"/>
          <a:ext cx="2462692" cy="2447679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b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836078" y="1672805"/>
        <a:ext cx="2462692" cy="2447679"/>
      </dsp:txXfrm>
    </dsp:sp>
    <dsp:sp modelId="{7D13589D-26E1-D344-A03D-8A7A46548434}">
      <dsp:nvSpPr>
        <dsp:cNvPr id="0" name=""/>
        <dsp:cNvSpPr/>
      </dsp:nvSpPr>
      <dsp:spPr>
        <a:xfrm>
          <a:off x="3355719" y="224"/>
          <a:ext cx="1101455" cy="1101455"/>
        </a:xfrm>
        <a:prstGeom prst="ellipse">
          <a:avLst/>
        </a:prstGeom>
        <a:solidFill>
          <a:schemeClr val="accent2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24AB64-85EC-354A-88D6-6C66756C6E0D}">
      <dsp:nvSpPr>
        <dsp:cNvPr id="0" name=""/>
        <dsp:cNvSpPr/>
      </dsp:nvSpPr>
      <dsp:spPr>
        <a:xfrm>
          <a:off x="4457175" y="224"/>
          <a:ext cx="875655" cy="110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4826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0" i="0" u="none" kern="1200" dirty="0"/>
            <a:t>Richard </a:t>
          </a:r>
          <a:r>
            <a:rPr lang="en-CA" sz="1900" b="0" i="0" u="none" kern="1200" dirty="0" err="1"/>
            <a:t>Szeliski</a:t>
          </a:r>
          <a:endParaRPr lang="en-US" sz="1900" kern="1200" dirty="0"/>
        </a:p>
      </dsp:txBody>
      <dsp:txXfrm>
        <a:off x="4457175" y="224"/>
        <a:ext cx="875655" cy="1101455"/>
      </dsp:txXfrm>
    </dsp:sp>
    <dsp:sp modelId="{23BF1799-F270-C749-9987-EBB801040946}">
      <dsp:nvSpPr>
        <dsp:cNvPr id="0" name=""/>
        <dsp:cNvSpPr/>
      </dsp:nvSpPr>
      <dsp:spPr>
        <a:xfrm>
          <a:off x="3355719" y="1299942"/>
          <a:ext cx="1101455" cy="1101455"/>
        </a:xfrm>
        <a:prstGeom prst="ellipse">
          <a:avLst/>
        </a:prstGeom>
        <a:solidFill>
          <a:schemeClr val="accent2">
            <a:lumMod val="75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5545A-F527-3E4F-9701-2E6A073AAD6F}">
      <dsp:nvSpPr>
        <dsp:cNvPr id="0" name=""/>
        <dsp:cNvSpPr/>
      </dsp:nvSpPr>
      <dsp:spPr>
        <a:xfrm>
          <a:off x="4457175" y="1299942"/>
          <a:ext cx="1381382" cy="110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48260" bIns="2413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Chercheur</a:t>
          </a:r>
          <a:r>
            <a:rPr lang="en-US" sz="1900" kern="1200" dirty="0"/>
            <a:t> </a:t>
          </a:r>
          <a:r>
            <a:rPr lang="en-US" sz="1900" kern="1200" dirty="0" err="1"/>
            <a:t>à</a:t>
          </a:r>
          <a:r>
            <a:rPr lang="en-US" sz="1900" kern="1200" dirty="0"/>
            <a:t> Facebook</a:t>
          </a:r>
        </a:p>
      </dsp:txBody>
      <dsp:txXfrm>
        <a:off x="4457175" y="1299942"/>
        <a:ext cx="1381382" cy="1101455"/>
      </dsp:txXfrm>
    </dsp:sp>
    <dsp:sp modelId="{21CBBED9-A191-D148-A977-BEEAEED50AFA}">
      <dsp:nvSpPr>
        <dsp:cNvPr id="0" name=""/>
        <dsp:cNvSpPr/>
      </dsp:nvSpPr>
      <dsp:spPr>
        <a:xfrm>
          <a:off x="3355719" y="2599660"/>
          <a:ext cx="1101455" cy="1101455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89EB33-1F9F-F847-A946-D6A4B9AED628}">
      <dsp:nvSpPr>
        <dsp:cNvPr id="0" name=""/>
        <dsp:cNvSpPr/>
      </dsp:nvSpPr>
      <dsp:spPr>
        <a:xfrm>
          <a:off x="4457175" y="2599660"/>
          <a:ext cx="2212720" cy="110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48260" bIns="2413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Professeur</a:t>
          </a:r>
          <a:r>
            <a:rPr lang="en-US" sz="1900" kern="1200" dirty="0"/>
            <a:t> </a:t>
          </a:r>
          <a:r>
            <a:rPr lang="en-US" sz="1900" kern="1200" dirty="0" err="1"/>
            <a:t>à</a:t>
          </a:r>
          <a:r>
            <a:rPr lang="en-US" sz="1900" kern="1200" dirty="0"/>
            <a:t> </a:t>
          </a:r>
          <a:r>
            <a:rPr lang="en-US" sz="1900" kern="1200" dirty="0" err="1"/>
            <a:t>l’Université</a:t>
          </a:r>
          <a:r>
            <a:rPr lang="en-US" sz="1900" kern="1200" dirty="0"/>
            <a:t> de Washington</a:t>
          </a:r>
        </a:p>
      </dsp:txBody>
      <dsp:txXfrm>
        <a:off x="4457175" y="2599660"/>
        <a:ext cx="2212720" cy="11014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89978-536E-994F-8E3C-FD836C2CBE8C}">
      <dsp:nvSpPr>
        <dsp:cNvPr id="0" name=""/>
        <dsp:cNvSpPr/>
      </dsp:nvSpPr>
      <dsp:spPr>
        <a:xfrm rot="10800000">
          <a:off x="2436262" y="473"/>
          <a:ext cx="8573239" cy="1107351"/>
        </a:xfrm>
        <a:prstGeom prst="homePlat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8311" tIns="87630" rIns="163576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2300" kern="1200" noProof="0" dirty="0"/>
            <a:t>Le monde a une structure 3D et est composé d'objets </a:t>
          </a:r>
        </a:p>
      </dsp:txBody>
      <dsp:txXfrm rot="10800000">
        <a:off x="2713100" y="473"/>
        <a:ext cx="8296401" cy="1107351"/>
      </dsp:txXfrm>
    </dsp:sp>
    <dsp:sp modelId="{0F4C48F2-3896-3B4F-AEB7-5540A2C219B5}">
      <dsp:nvSpPr>
        <dsp:cNvPr id="0" name=""/>
        <dsp:cNvSpPr/>
      </dsp:nvSpPr>
      <dsp:spPr>
        <a:xfrm>
          <a:off x="1882587" y="473"/>
          <a:ext cx="1107351" cy="1107351"/>
        </a:xfrm>
        <a:prstGeom prst="ellipse">
          <a:avLst/>
        </a:prstGeom>
        <a:solidFill>
          <a:schemeClr val="accent2">
            <a:lumMod val="75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8AFA55-935B-6848-B98E-1AF5DAAC4DA6}">
      <dsp:nvSpPr>
        <dsp:cNvPr id="0" name=""/>
        <dsp:cNvSpPr/>
      </dsp:nvSpPr>
      <dsp:spPr>
        <a:xfrm rot="10800000">
          <a:off x="2436262" y="1384662"/>
          <a:ext cx="8573239" cy="1107351"/>
        </a:xfrm>
        <a:prstGeom prst="homePlate">
          <a:avLst/>
        </a:prstGeom>
        <a:solidFill>
          <a:schemeClr val="accent1">
            <a:shade val="80000"/>
            <a:hueOff val="259810"/>
            <a:satOff val="-27698"/>
            <a:lumOff val="2197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8311" tIns="87630" rIns="163576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2300" kern="1200" noProof="0" dirty="0"/>
            <a:t>L’être humain sait parfaitement décrire et interpréter ce monde </a:t>
          </a:r>
        </a:p>
      </dsp:txBody>
      <dsp:txXfrm rot="10800000">
        <a:off x="2713100" y="1384662"/>
        <a:ext cx="8296401" cy="1107351"/>
      </dsp:txXfrm>
    </dsp:sp>
    <dsp:sp modelId="{3A8EDBB3-19B0-6A44-81A5-BC03E833D9FD}">
      <dsp:nvSpPr>
        <dsp:cNvPr id="0" name=""/>
        <dsp:cNvSpPr/>
      </dsp:nvSpPr>
      <dsp:spPr>
        <a:xfrm>
          <a:off x="1882587" y="1384662"/>
          <a:ext cx="1107351" cy="1107351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59DCC-5E8C-C740-AA96-6E4B02AE085B}">
      <dsp:nvSpPr>
        <dsp:cNvPr id="0" name=""/>
        <dsp:cNvSpPr/>
      </dsp:nvSpPr>
      <dsp:spPr>
        <a:xfrm rot="10800000">
          <a:off x="2436262" y="2768851"/>
          <a:ext cx="8573239" cy="1107351"/>
        </a:xfrm>
        <a:prstGeom prst="homePlate">
          <a:avLst/>
        </a:prstGeom>
        <a:solidFill>
          <a:schemeClr val="accent1">
            <a:shade val="80000"/>
            <a:hueOff val="519620"/>
            <a:satOff val="-55397"/>
            <a:lumOff val="4395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8311" tIns="87630" rIns="163576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2300" kern="1200" noProof="0" dirty="0"/>
            <a:t>Pourtant, l'information disponible sur la rétine n'est qu'un ensemble de points (environ un million de </a:t>
          </a:r>
          <a:r>
            <a:rPr lang="fr-FR" sz="2300" i="1" kern="1200" noProof="0" dirty="0" err="1"/>
            <a:t>picture</a:t>
          </a:r>
          <a:r>
            <a:rPr lang="fr-FR" sz="2300" i="1" kern="1200" noProof="0" dirty="0"/>
            <a:t> </a:t>
          </a:r>
          <a:r>
            <a:rPr lang="fr-FR" sz="2300" i="1" kern="1200" noProof="0" dirty="0" err="1"/>
            <a:t>elements</a:t>
          </a:r>
          <a:r>
            <a:rPr lang="fr-FR" sz="2300" i="1" kern="1200" noProof="0" dirty="0"/>
            <a:t> </a:t>
          </a:r>
          <a:r>
            <a:rPr lang="fr-FR" sz="2300" kern="1200" noProof="0" dirty="0"/>
            <a:t>ou </a:t>
          </a:r>
          <a:r>
            <a:rPr lang="fr-FR" sz="2300" i="1" kern="1200" noProof="0" dirty="0"/>
            <a:t>pixels</a:t>
          </a:r>
          <a:r>
            <a:rPr lang="fr-FR" sz="2300" kern="1200" noProof="0" dirty="0"/>
            <a:t>)... </a:t>
          </a:r>
        </a:p>
      </dsp:txBody>
      <dsp:txXfrm rot="10800000">
        <a:off x="2713100" y="2768851"/>
        <a:ext cx="8296401" cy="1107351"/>
      </dsp:txXfrm>
    </dsp:sp>
    <dsp:sp modelId="{78782F1A-DDD9-664A-A0ED-ABCE9AB40E51}">
      <dsp:nvSpPr>
        <dsp:cNvPr id="0" name=""/>
        <dsp:cNvSpPr/>
      </dsp:nvSpPr>
      <dsp:spPr>
        <a:xfrm>
          <a:off x="1882587" y="2768851"/>
          <a:ext cx="1107351" cy="1107351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89978-536E-994F-8E3C-FD836C2CBE8C}">
      <dsp:nvSpPr>
        <dsp:cNvPr id="0" name=""/>
        <dsp:cNvSpPr/>
      </dsp:nvSpPr>
      <dsp:spPr>
        <a:xfrm rot="10800000">
          <a:off x="2436262" y="473"/>
          <a:ext cx="8573239" cy="1107351"/>
        </a:xfrm>
        <a:prstGeom prst="homePlat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8311" tIns="80010" rIns="149352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2100" kern="1200" noProof="0" dirty="0"/>
            <a:t>Chaque pixel contient des informations sur la lumière (quantité et contenu spectral/couleur) reçue en ce point de la rétine </a:t>
          </a:r>
        </a:p>
      </dsp:txBody>
      <dsp:txXfrm rot="10800000">
        <a:off x="2713100" y="473"/>
        <a:ext cx="8296401" cy="1107351"/>
      </dsp:txXfrm>
    </dsp:sp>
    <dsp:sp modelId="{0F4C48F2-3896-3B4F-AEB7-5540A2C219B5}">
      <dsp:nvSpPr>
        <dsp:cNvPr id="0" name=""/>
        <dsp:cNvSpPr/>
      </dsp:nvSpPr>
      <dsp:spPr>
        <a:xfrm>
          <a:off x="1882587" y="473"/>
          <a:ext cx="1107351" cy="1107351"/>
        </a:xfrm>
        <a:prstGeom prst="ellipse">
          <a:avLst/>
        </a:prstGeom>
        <a:solidFill>
          <a:schemeClr val="accent2">
            <a:lumMod val="75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8AFA55-935B-6848-B98E-1AF5DAAC4DA6}">
      <dsp:nvSpPr>
        <dsp:cNvPr id="0" name=""/>
        <dsp:cNvSpPr/>
      </dsp:nvSpPr>
      <dsp:spPr>
        <a:xfrm rot="10800000">
          <a:off x="2436262" y="1384662"/>
          <a:ext cx="8573239" cy="1107351"/>
        </a:xfrm>
        <a:prstGeom prst="homePlate">
          <a:avLst/>
        </a:prstGeom>
        <a:solidFill>
          <a:schemeClr val="accent1">
            <a:shade val="80000"/>
            <a:hueOff val="259810"/>
            <a:satOff val="-27698"/>
            <a:lumOff val="2197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8311" tIns="80010" rIns="149352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2100" kern="1200" noProof="0" dirty="0"/>
            <a:t>Les objets (téléphone, voiture...) n'existent pas sur la rétine, et pourtant on les voit : leur interprétation est le résultat du processus visuel. </a:t>
          </a:r>
        </a:p>
      </dsp:txBody>
      <dsp:txXfrm rot="10800000">
        <a:off x="2713100" y="1384662"/>
        <a:ext cx="8296401" cy="1107351"/>
      </dsp:txXfrm>
    </dsp:sp>
    <dsp:sp modelId="{3A8EDBB3-19B0-6A44-81A5-BC03E833D9FD}">
      <dsp:nvSpPr>
        <dsp:cNvPr id="0" name=""/>
        <dsp:cNvSpPr/>
      </dsp:nvSpPr>
      <dsp:spPr>
        <a:xfrm>
          <a:off x="1882587" y="1384662"/>
          <a:ext cx="1107351" cy="1107351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59DCC-5E8C-C740-AA96-6E4B02AE085B}">
      <dsp:nvSpPr>
        <dsp:cNvPr id="0" name=""/>
        <dsp:cNvSpPr/>
      </dsp:nvSpPr>
      <dsp:spPr>
        <a:xfrm rot="10800000">
          <a:off x="2436262" y="2768851"/>
          <a:ext cx="8573239" cy="1107351"/>
        </a:xfrm>
        <a:prstGeom prst="homePlate">
          <a:avLst/>
        </a:prstGeom>
        <a:solidFill>
          <a:schemeClr val="accent1">
            <a:shade val="80000"/>
            <a:hueOff val="519620"/>
            <a:satOff val="-55397"/>
            <a:lumOff val="4395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8311" tIns="80010" rIns="149352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2100" i="0" kern="1200" noProof="0" dirty="0"/>
            <a:t>La vision par ordinateur ne cherche pas à comprendre ou à reproduire la vision humaine, mais à construire un modèle algorithmique qui, vu de l'</a:t>
          </a:r>
          <a:r>
            <a:rPr lang="fr-FR" sz="2100" i="0" kern="1200" noProof="0" dirty="0" err="1"/>
            <a:t>extérieur</a:t>
          </a:r>
          <a:r>
            <a:rPr lang="fr-FR" sz="2100" i="0" kern="1200" noProof="0" dirty="0"/>
            <a:t>, possède des </a:t>
          </a:r>
          <a:r>
            <a:rPr lang="fr-FR" sz="2100" i="0" kern="1200" noProof="0" dirty="0" err="1"/>
            <a:t>propriétés</a:t>
          </a:r>
          <a:r>
            <a:rPr lang="fr-FR" sz="2100" i="0" kern="1200" noProof="0" dirty="0"/>
            <a:t> semblable </a:t>
          </a:r>
        </a:p>
      </dsp:txBody>
      <dsp:txXfrm rot="10800000">
        <a:off x="2713100" y="2768851"/>
        <a:ext cx="8296401" cy="1107351"/>
      </dsp:txXfrm>
    </dsp:sp>
    <dsp:sp modelId="{78782F1A-DDD9-664A-A0ED-ABCE9AB40E51}">
      <dsp:nvSpPr>
        <dsp:cNvPr id="0" name=""/>
        <dsp:cNvSpPr/>
      </dsp:nvSpPr>
      <dsp:spPr>
        <a:xfrm>
          <a:off x="1882587" y="2768851"/>
          <a:ext cx="1107351" cy="1107351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8373F-47C9-D04C-A5AF-C4FD56470252}">
      <dsp:nvSpPr>
        <dsp:cNvPr id="0" name=""/>
        <dsp:cNvSpPr/>
      </dsp:nvSpPr>
      <dsp:spPr>
        <a:xfrm>
          <a:off x="0" y="15758"/>
          <a:ext cx="11029950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noProof="0" dirty="0"/>
            <a:t>Années</a:t>
          </a:r>
          <a:r>
            <a:rPr lang="en-US" sz="3100" kern="1200" dirty="0"/>
            <a:t> 1970</a:t>
          </a:r>
        </a:p>
      </dsp:txBody>
      <dsp:txXfrm>
        <a:off x="35411" y="51169"/>
        <a:ext cx="10959128" cy="654577"/>
      </dsp:txXfrm>
    </dsp:sp>
    <dsp:sp modelId="{92933347-6A9F-F043-A4DE-6C78AC9041B1}">
      <dsp:nvSpPr>
        <dsp:cNvPr id="0" name=""/>
        <dsp:cNvSpPr/>
      </dsp:nvSpPr>
      <dsp:spPr>
        <a:xfrm>
          <a:off x="0" y="741158"/>
          <a:ext cx="11029950" cy="1572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400" kern="1200" noProof="0" dirty="0"/>
            <a:t>Représentation de structures en 3D avec des images.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400" kern="1200" noProof="0" dirty="0"/>
            <a:t>Tentatives de représenter les structures en se focalisant sur les contours.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400" kern="1200" noProof="0" dirty="0"/>
            <a:t>Théorie Computationnelle.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400" kern="1200" noProof="0" dirty="0"/>
            <a:t>Représentations et algorithmique.</a:t>
          </a:r>
        </a:p>
      </dsp:txBody>
      <dsp:txXfrm>
        <a:off x="0" y="741158"/>
        <a:ext cx="11029950" cy="1572165"/>
      </dsp:txXfrm>
    </dsp:sp>
    <dsp:sp modelId="{5175BBC7-A3E8-6642-B82A-63A00B009891}">
      <dsp:nvSpPr>
        <dsp:cNvPr id="0" name=""/>
        <dsp:cNvSpPr/>
      </dsp:nvSpPr>
      <dsp:spPr>
        <a:xfrm>
          <a:off x="0" y="2313323"/>
          <a:ext cx="11029950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noProof="0" dirty="0"/>
            <a:t>Années</a:t>
          </a:r>
          <a:r>
            <a:rPr lang="en-US" sz="3100" kern="1200" dirty="0"/>
            <a:t> 1980</a:t>
          </a:r>
        </a:p>
      </dsp:txBody>
      <dsp:txXfrm>
        <a:off x="35411" y="2348734"/>
        <a:ext cx="10959128" cy="654577"/>
      </dsp:txXfrm>
    </dsp:sp>
    <dsp:sp modelId="{ED088243-543D-E14E-9BEB-6AC50F1CFF80}">
      <dsp:nvSpPr>
        <dsp:cNvPr id="0" name=""/>
        <dsp:cNvSpPr/>
      </dsp:nvSpPr>
      <dsp:spPr>
        <a:xfrm>
          <a:off x="0" y="3038723"/>
          <a:ext cx="11029950" cy="150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400" kern="1200" noProof="0" dirty="0"/>
            <a:t>Effort conséquent en mathématiques.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400" kern="1200" noProof="0" dirty="0"/>
            <a:t>Améliorations significatives de la détection des contours et des extrémités.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400" b="0" i="0" u="none" kern="1200" noProof="0" dirty="0"/>
            <a:t>Mesure stéréoscopique (déterminer les dimensions, les formes ou les positions d'objets).</a:t>
          </a:r>
          <a:endParaRPr lang="fr-FR" sz="2400" kern="1200" noProof="0" dirty="0"/>
        </a:p>
      </dsp:txBody>
      <dsp:txXfrm>
        <a:off x="0" y="3038723"/>
        <a:ext cx="11029950" cy="15079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8373F-47C9-D04C-A5AF-C4FD56470252}">
      <dsp:nvSpPr>
        <dsp:cNvPr id="0" name=""/>
        <dsp:cNvSpPr/>
      </dsp:nvSpPr>
      <dsp:spPr>
        <a:xfrm>
          <a:off x="0" y="56775"/>
          <a:ext cx="1102995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 noProof="0" dirty="0"/>
            <a:t>Années</a:t>
          </a:r>
          <a:r>
            <a:rPr lang="en-US" sz="3900" kern="1200" dirty="0"/>
            <a:t> 1990</a:t>
          </a:r>
        </a:p>
      </dsp:txBody>
      <dsp:txXfrm>
        <a:off x="44549" y="101324"/>
        <a:ext cx="10940852" cy="823502"/>
      </dsp:txXfrm>
    </dsp:sp>
    <dsp:sp modelId="{92933347-6A9F-F043-A4DE-6C78AC9041B1}">
      <dsp:nvSpPr>
        <dsp:cNvPr id="0" name=""/>
        <dsp:cNvSpPr/>
      </dsp:nvSpPr>
      <dsp:spPr>
        <a:xfrm>
          <a:off x="0" y="969376"/>
          <a:ext cx="11029950" cy="1977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49530" rIns="277368" bIns="49530" numCol="1" spcCol="1270" anchor="t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000" kern="1200" noProof="0" dirty="0"/>
            <a:t>Premiers algorithmes de suivie du visage.</a:t>
          </a:r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000" kern="1200" noProof="0" dirty="0"/>
            <a:t>Amélioration des concepts conçu dans les années 80.</a:t>
          </a:r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000" kern="1200" noProof="0" dirty="0"/>
            <a:t>Augmentation des interactions avec des interfaces graphiques.</a:t>
          </a:r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3000" kern="1200" noProof="0" dirty="0"/>
        </a:p>
      </dsp:txBody>
      <dsp:txXfrm>
        <a:off x="0" y="969376"/>
        <a:ext cx="11029950" cy="1977885"/>
      </dsp:txXfrm>
    </dsp:sp>
    <dsp:sp modelId="{5175BBC7-A3E8-6642-B82A-63A00B009891}">
      <dsp:nvSpPr>
        <dsp:cNvPr id="0" name=""/>
        <dsp:cNvSpPr/>
      </dsp:nvSpPr>
      <dsp:spPr>
        <a:xfrm>
          <a:off x="0" y="2947261"/>
          <a:ext cx="1102995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 noProof="0" dirty="0"/>
            <a:t>Années</a:t>
          </a:r>
          <a:r>
            <a:rPr lang="en-US" sz="3900" kern="1200" dirty="0"/>
            <a:t> 2000</a:t>
          </a:r>
        </a:p>
      </dsp:txBody>
      <dsp:txXfrm>
        <a:off x="44549" y="2991810"/>
        <a:ext cx="10940852" cy="823502"/>
      </dsp:txXfrm>
    </dsp:sp>
    <dsp:sp modelId="{ED088243-543D-E14E-9BEB-6AC50F1CFF80}">
      <dsp:nvSpPr>
        <dsp:cNvPr id="0" name=""/>
        <dsp:cNvSpPr/>
      </dsp:nvSpPr>
      <dsp:spPr>
        <a:xfrm>
          <a:off x="0" y="3859861"/>
          <a:ext cx="11029950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49530" rIns="277368" bIns="49530" numCol="1" spcCol="1270" anchor="t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000" kern="1200" noProof="0" dirty="0"/>
            <a:t>L’émergence du « Machine Learning » et « </a:t>
          </a:r>
          <a:r>
            <a:rPr lang="fr-FR" sz="3000" kern="1200" noProof="0" dirty="0" err="1"/>
            <a:t>Deep</a:t>
          </a:r>
          <a:r>
            <a:rPr lang="fr-FR" sz="3000" kern="1200" noProof="0" dirty="0"/>
            <a:t> Learning »</a:t>
          </a:r>
        </a:p>
      </dsp:txBody>
      <dsp:txXfrm>
        <a:off x="0" y="3859861"/>
        <a:ext cx="11029950" cy="6458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18DB9-AE88-5C43-AB1C-0B382ADEE986}">
      <dsp:nvSpPr>
        <dsp:cNvPr id="0" name=""/>
        <dsp:cNvSpPr/>
      </dsp:nvSpPr>
      <dsp:spPr>
        <a:xfrm rot="10800000">
          <a:off x="2110183" y="449"/>
          <a:ext cx="7334916" cy="105066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316" tIns="182880" rIns="341376" bIns="182880" numCol="1" spcCol="127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 err="1"/>
            <a:t>Géometrie</a:t>
          </a:r>
          <a:endParaRPr lang="en-US" sz="4800" kern="1200" dirty="0"/>
        </a:p>
      </dsp:txBody>
      <dsp:txXfrm rot="10800000">
        <a:off x="2372850" y="449"/>
        <a:ext cx="7072249" cy="1050668"/>
      </dsp:txXfrm>
    </dsp:sp>
    <dsp:sp modelId="{EA14CCD0-C896-4241-9828-8FD33B9CF3AC}">
      <dsp:nvSpPr>
        <dsp:cNvPr id="0" name=""/>
        <dsp:cNvSpPr/>
      </dsp:nvSpPr>
      <dsp:spPr>
        <a:xfrm>
          <a:off x="1584849" y="449"/>
          <a:ext cx="1050668" cy="1050668"/>
        </a:xfrm>
        <a:prstGeom prst="ellipse">
          <a:avLst/>
        </a:prstGeom>
        <a:solidFill>
          <a:schemeClr val="accent2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D8D91-2599-BB43-8F9B-E7DA55F1B6C1}">
      <dsp:nvSpPr>
        <dsp:cNvPr id="0" name=""/>
        <dsp:cNvSpPr/>
      </dsp:nvSpPr>
      <dsp:spPr>
        <a:xfrm rot="10800000">
          <a:off x="2110183" y="1313784"/>
          <a:ext cx="7334916" cy="105066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316" tIns="182880" rIns="341376" bIns="182880" numCol="1" spcCol="127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 err="1"/>
            <a:t>Photométrique</a:t>
          </a:r>
          <a:r>
            <a:rPr lang="en-US" sz="4800" kern="1200" dirty="0"/>
            <a:t> (</a:t>
          </a:r>
          <a:r>
            <a:rPr lang="en-US" sz="4800" kern="1200" dirty="0" err="1"/>
            <a:t>optique</a:t>
          </a:r>
          <a:r>
            <a:rPr lang="en-US" sz="4800" kern="1200" dirty="0"/>
            <a:t>)</a:t>
          </a:r>
        </a:p>
      </dsp:txBody>
      <dsp:txXfrm rot="10800000">
        <a:off x="2372850" y="1313784"/>
        <a:ext cx="7072249" cy="1050668"/>
      </dsp:txXfrm>
    </dsp:sp>
    <dsp:sp modelId="{CD1AB21D-AF92-6848-832E-897B4BE44743}">
      <dsp:nvSpPr>
        <dsp:cNvPr id="0" name=""/>
        <dsp:cNvSpPr/>
      </dsp:nvSpPr>
      <dsp:spPr>
        <a:xfrm>
          <a:off x="1584849" y="1313784"/>
          <a:ext cx="1050668" cy="1050668"/>
        </a:xfrm>
        <a:prstGeom prst="ellipse">
          <a:avLst/>
        </a:prstGeom>
        <a:solidFill>
          <a:schemeClr val="accent2">
            <a:lumMod val="75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586E2-1FA1-EE4B-A2E9-EC0DCF32FA6A}">
      <dsp:nvSpPr>
        <dsp:cNvPr id="0" name=""/>
        <dsp:cNvSpPr/>
      </dsp:nvSpPr>
      <dsp:spPr>
        <a:xfrm rot="10800000">
          <a:off x="2110183" y="2627120"/>
          <a:ext cx="7334916" cy="105066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316" tIns="182880" rIns="341376" bIns="182880" numCol="1" spcCol="127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Photo </a:t>
          </a:r>
          <a:r>
            <a:rPr lang="en-US" sz="4800" kern="1200" dirty="0" err="1"/>
            <a:t>numérique</a:t>
          </a:r>
          <a:endParaRPr lang="en-US" sz="4800" kern="1200" dirty="0"/>
        </a:p>
      </dsp:txBody>
      <dsp:txXfrm rot="10800000">
        <a:off x="2372850" y="2627120"/>
        <a:ext cx="7072249" cy="1050668"/>
      </dsp:txXfrm>
    </dsp:sp>
    <dsp:sp modelId="{FA70F144-A87A-A648-9E18-CFDEDC68953D}">
      <dsp:nvSpPr>
        <dsp:cNvPr id="0" name=""/>
        <dsp:cNvSpPr/>
      </dsp:nvSpPr>
      <dsp:spPr>
        <a:xfrm>
          <a:off x="1584849" y="2627120"/>
          <a:ext cx="1050668" cy="1050668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8373F-47C9-D04C-A5AF-C4FD56470252}">
      <dsp:nvSpPr>
        <dsp:cNvPr id="0" name=""/>
        <dsp:cNvSpPr/>
      </dsp:nvSpPr>
      <dsp:spPr>
        <a:xfrm>
          <a:off x="0" y="105150"/>
          <a:ext cx="1102995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b="0" i="0" u="none" kern="1200" dirty="0"/>
            <a:t>Primitives </a:t>
          </a:r>
          <a:r>
            <a:rPr lang="fr-FR" sz="2300" b="0" i="0" u="none" kern="1200" noProof="0" dirty="0"/>
            <a:t>géométriques</a:t>
          </a:r>
          <a:endParaRPr lang="fr-FR" sz="2300" kern="1200" noProof="0" dirty="0"/>
        </a:p>
      </dsp:txBody>
      <dsp:txXfrm>
        <a:off x="26273" y="131423"/>
        <a:ext cx="10977404" cy="485654"/>
      </dsp:txXfrm>
    </dsp:sp>
    <dsp:sp modelId="{92933347-6A9F-F043-A4DE-6C78AC9041B1}">
      <dsp:nvSpPr>
        <dsp:cNvPr id="0" name=""/>
        <dsp:cNvSpPr/>
      </dsp:nvSpPr>
      <dsp:spPr>
        <a:xfrm>
          <a:off x="0" y="643351"/>
          <a:ext cx="11029950" cy="1761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noProof="0" dirty="0"/>
            <a:t>Points en 2D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noProof="0" dirty="0"/>
            <a:t>Ligne en 2D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noProof="0" dirty="0"/>
            <a:t>Conique en 2D 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noProof="0" dirty="0"/>
            <a:t>Points en 3D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noProof="0" dirty="0"/>
            <a:t>Plan en 3D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noProof="0" dirty="0"/>
            <a:t>Ligne en 3D</a:t>
          </a:r>
        </a:p>
      </dsp:txBody>
      <dsp:txXfrm>
        <a:off x="0" y="643351"/>
        <a:ext cx="11029950" cy="1761570"/>
      </dsp:txXfrm>
    </dsp:sp>
    <dsp:sp modelId="{5175BBC7-A3E8-6642-B82A-63A00B009891}">
      <dsp:nvSpPr>
        <dsp:cNvPr id="0" name=""/>
        <dsp:cNvSpPr/>
      </dsp:nvSpPr>
      <dsp:spPr>
        <a:xfrm>
          <a:off x="0" y="2404921"/>
          <a:ext cx="1102995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kern="1200" noProof="0" dirty="0"/>
            <a:t>Transformations</a:t>
          </a:r>
          <a:endParaRPr lang="en-US" sz="2300" kern="1200" dirty="0"/>
        </a:p>
      </dsp:txBody>
      <dsp:txXfrm>
        <a:off x="26273" y="2431194"/>
        <a:ext cx="10977404" cy="485654"/>
      </dsp:txXfrm>
    </dsp:sp>
    <dsp:sp modelId="{ED088243-543D-E14E-9BEB-6AC50F1CFF80}">
      <dsp:nvSpPr>
        <dsp:cNvPr id="0" name=""/>
        <dsp:cNvSpPr/>
      </dsp:nvSpPr>
      <dsp:spPr>
        <a:xfrm>
          <a:off x="0" y="2943121"/>
          <a:ext cx="11029950" cy="595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noProof="0" dirty="0"/>
            <a:t>Transformation en 2D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noProof="0" dirty="0"/>
            <a:t>Transformation en 3D</a:t>
          </a:r>
        </a:p>
      </dsp:txBody>
      <dsp:txXfrm>
        <a:off x="0" y="2943121"/>
        <a:ext cx="11029950" cy="595125"/>
      </dsp:txXfrm>
    </dsp:sp>
    <dsp:sp modelId="{AA8597B4-0F6F-4843-8998-F971050A9785}">
      <dsp:nvSpPr>
        <dsp:cNvPr id="0" name=""/>
        <dsp:cNvSpPr/>
      </dsp:nvSpPr>
      <dsp:spPr>
        <a:xfrm>
          <a:off x="0" y="3538246"/>
          <a:ext cx="1102995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0" i="0" u="none" kern="1200" noProof="0" dirty="0"/>
            <a:t>Rotation</a:t>
          </a:r>
          <a:endParaRPr lang="fr-FR" sz="2300" kern="1200" noProof="0" dirty="0"/>
        </a:p>
      </dsp:txBody>
      <dsp:txXfrm>
        <a:off x="26273" y="3564519"/>
        <a:ext cx="10977404" cy="485654"/>
      </dsp:txXfrm>
    </dsp:sp>
    <dsp:sp modelId="{F3B63E4C-81B4-6D46-9C16-6DBEFBD66025}">
      <dsp:nvSpPr>
        <dsp:cNvPr id="0" name=""/>
        <dsp:cNvSpPr/>
      </dsp:nvSpPr>
      <dsp:spPr>
        <a:xfrm>
          <a:off x="0" y="4076446"/>
          <a:ext cx="1102995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Rotation </a:t>
          </a:r>
          <a:r>
            <a:rPr lang="en-US" sz="1800" kern="1200" dirty="0" err="1"/>
            <a:t>en</a:t>
          </a:r>
          <a:r>
            <a:rPr lang="en-US" sz="1800" kern="1200" dirty="0"/>
            <a:t> 3D (</a:t>
          </a:r>
          <a:r>
            <a:rPr lang="en-US" sz="1800" kern="1200" dirty="0" err="1"/>
            <a:t>algorithme</a:t>
          </a:r>
          <a:r>
            <a:rPr lang="en-US" sz="1800" kern="1200" dirty="0"/>
            <a:t> </a:t>
          </a:r>
          <a:r>
            <a:rPr lang="en-US" sz="1800" i="1" kern="1200" dirty="0" err="1"/>
            <a:t>slerp</a:t>
          </a:r>
          <a:r>
            <a:rPr lang="en-US" sz="1800" i="1" kern="1200" dirty="0"/>
            <a:t>()</a:t>
          </a:r>
          <a:r>
            <a:rPr lang="en-US" sz="1800" kern="1200" dirty="0"/>
            <a:t>)</a:t>
          </a:r>
        </a:p>
      </dsp:txBody>
      <dsp:txXfrm>
        <a:off x="0" y="4076446"/>
        <a:ext cx="11029950" cy="3808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8373F-47C9-D04C-A5AF-C4FD56470252}">
      <dsp:nvSpPr>
        <dsp:cNvPr id="0" name=""/>
        <dsp:cNvSpPr/>
      </dsp:nvSpPr>
      <dsp:spPr>
        <a:xfrm>
          <a:off x="0" y="2438"/>
          <a:ext cx="11029950" cy="1404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0" b="0" i="0" u="none" kern="1200" dirty="0"/>
            <a:t>Lumière</a:t>
          </a:r>
          <a:endParaRPr lang="en-US" sz="6000" kern="1200" dirty="0"/>
        </a:p>
      </dsp:txBody>
      <dsp:txXfrm>
        <a:off x="68538" y="70976"/>
        <a:ext cx="10892874" cy="1266924"/>
      </dsp:txXfrm>
    </dsp:sp>
    <dsp:sp modelId="{5175BBC7-A3E8-6642-B82A-63A00B009891}">
      <dsp:nvSpPr>
        <dsp:cNvPr id="0" name=""/>
        <dsp:cNvSpPr/>
      </dsp:nvSpPr>
      <dsp:spPr>
        <a:xfrm>
          <a:off x="0" y="1579238"/>
          <a:ext cx="11029950" cy="1404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6000" kern="1200" noProof="0" dirty="0"/>
            <a:t>Réflectance et ombre</a:t>
          </a:r>
          <a:endParaRPr lang="en-US" sz="6000" kern="1200" dirty="0"/>
        </a:p>
      </dsp:txBody>
      <dsp:txXfrm>
        <a:off x="68538" y="1647776"/>
        <a:ext cx="10892874" cy="1266924"/>
      </dsp:txXfrm>
    </dsp:sp>
    <dsp:sp modelId="{AA8597B4-0F6F-4843-8998-F971050A9785}">
      <dsp:nvSpPr>
        <dsp:cNvPr id="0" name=""/>
        <dsp:cNvSpPr/>
      </dsp:nvSpPr>
      <dsp:spPr>
        <a:xfrm>
          <a:off x="0" y="3156038"/>
          <a:ext cx="11029950" cy="1404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0" i="0" u="none" kern="1200" noProof="0" dirty="0"/>
            <a:t>Optique</a:t>
          </a:r>
          <a:endParaRPr lang="fr-FR" sz="6000" kern="1200" noProof="0" dirty="0"/>
        </a:p>
      </dsp:txBody>
      <dsp:txXfrm>
        <a:off x="68538" y="3224576"/>
        <a:ext cx="10892874" cy="1266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C7A3-3569-5C42-BDE0-9D1DBDF23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09CFD-0B0F-484D-8549-A9AAB88A3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Algorithms</a:t>
            </a:r>
            <a:r>
              <a:rPr lang="fr-FR" dirty="0"/>
              <a:t> and application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4118D0F-F58F-4744-A691-A4F3C5DA9587}"/>
              </a:ext>
            </a:extLst>
          </p:cNvPr>
          <p:cNvSpPr txBox="1">
            <a:spLocks/>
          </p:cNvSpPr>
          <p:nvPr/>
        </p:nvSpPr>
        <p:spPr>
          <a:xfrm>
            <a:off x="581194" y="5719658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Omar MHAIMDAT – Projet Bibliographique</a:t>
            </a:r>
          </a:p>
        </p:txBody>
      </p:sp>
    </p:spTree>
    <p:extLst>
      <p:ext uri="{BB962C8B-B14F-4D97-AF65-F5344CB8AC3E}">
        <p14:creationId xmlns:p14="http://schemas.microsoft.com/office/powerpoint/2010/main" val="46316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doors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D0AC-6AE6-1F45-965D-55FBAF49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d’une image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8CEF815-2773-CF4B-9BF1-895487350F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35760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624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BBF6-F3D4-0E47-8533-2BB4D698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Formation d’une image</a:t>
            </a:r>
            <a:br>
              <a:rPr lang="fr-FR" dirty="0"/>
            </a:br>
            <a:r>
              <a:rPr lang="en-US" b="1" dirty="0" err="1"/>
              <a:t>Géometrie</a:t>
            </a:r>
            <a:endParaRPr lang="fr-FR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3CC178F-E11B-3A4E-8F56-E74B15BCE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642064"/>
              </p:ext>
            </p:extLst>
          </p:nvPr>
        </p:nvGraphicFramePr>
        <p:xfrm>
          <a:off x="580858" y="2024061"/>
          <a:ext cx="11029950" cy="4562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106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doors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BBF6-F3D4-0E47-8533-2BB4D698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Formation d’une image</a:t>
            </a:r>
            <a:br>
              <a:rPr lang="fr-FR" dirty="0"/>
            </a:br>
            <a:r>
              <a:rPr lang="en-US" b="1" dirty="0" err="1"/>
              <a:t>Photométrique</a:t>
            </a:r>
            <a:r>
              <a:rPr lang="en-US" b="1" dirty="0"/>
              <a:t> (</a:t>
            </a:r>
            <a:r>
              <a:rPr lang="en-US" b="1" dirty="0" err="1"/>
              <a:t>optique</a:t>
            </a:r>
            <a:r>
              <a:rPr lang="en-US" b="1" dirty="0"/>
              <a:t>)</a:t>
            </a:r>
            <a:endParaRPr lang="fr-FR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3CC178F-E11B-3A4E-8F56-E74B15BCE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196206"/>
              </p:ext>
            </p:extLst>
          </p:nvPr>
        </p:nvGraphicFramePr>
        <p:xfrm>
          <a:off x="580858" y="2024061"/>
          <a:ext cx="11029950" cy="4562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749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BBF6-F3D4-0E47-8533-2BB4D698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Formation d’une image</a:t>
            </a:r>
            <a:br>
              <a:rPr lang="fr-FR" dirty="0"/>
            </a:br>
            <a:r>
              <a:rPr lang="en-US" b="1" dirty="0"/>
              <a:t>Photo </a:t>
            </a:r>
            <a:r>
              <a:rPr lang="en-US" b="1" dirty="0" err="1"/>
              <a:t>numérique</a:t>
            </a:r>
            <a:endParaRPr lang="fr-FR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3CC178F-E11B-3A4E-8F56-E74B15BCE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747656"/>
              </p:ext>
            </p:extLst>
          </p:nvPr>
        </p:nvGraphicFramePr>
        <p:xfrm>
          <a:off x="580858" y="2024061"/>
          <a:ext cx="11029950" cy="4562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104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221B-DC46-C742-9225-A44731514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5336327"/>
            <a:ext cx="11029616" cy="566738"/>
          </a:xfrm>
        </p:spPr>
        <p:txBody>
          <a:bodyPr/>
          <a:lstStyle/>
          <a:p>
            <a:r>
              <a:rPr lang="fr-FR" dirty="0"/>
              <a:t>Figure 2.1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23E6392-A626-9B41-BEF8-5AE3EC9D06E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29615" r="-29615"/>
          <a:stretch/>
        </p:blipFill>
        <p:spPr>
          <a:xfrm>
            <a:off x="447817" y="599725"/>
            <a:ext cx="11290859" cy="44580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7A801-A4D9-8D4E-A415-E8D6E9258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903065"/>
            <a:ext cx="11029617" cy="598671"/>
          </a:xfrm>
        </p:spPr>
        <p:txBody>
          <a:bodyPr/>
          <a:lstStyle/>
          <a:p>
            <a:r>
              <a:rPr lang="fr-FR" dirty="0"/>
              <a:t>Post-traitement d’une image</a:t>
            </a:r>
          </a:p>
        </p:txBody>
      </p:sp>
    </p:spTree>
    <p:extLst>
      <p:ext uri="{BB962C8B-B14F-4D97-AF65-F5344CB8AC3E}">
        <p14:creationId xmlns:p14="http://schemas.microsoft.com/office/powerpoint/2010/main" val="369979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doors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774E3-52D9-7C4C-B504-F908771D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434C63-E202-094D-8CF7-856AEA2B55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05665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247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4EC3-2999-4A4E-913C-4C0EEC21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la présentation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64BF28-FC1F-3246-8656-3854FC00D6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263259"/>
              </p:ext>
            </p:extLst>
          </p:nvPr>
        </p:nvGraphicFramePr>
        <p:xfrm>
          <a:off x="581025" y="2181225"/>
          <a:ext cx="11029950" cy="430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877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6C0E-AB6B-5B4C-A937-5756768C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livre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A64DF30-529E-0E42-9760-01277EF520B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97802776"/>
              </p:ext>
            </p:extLst>
          </p:nvPr>
        </p:nvGraphicFramePr>
        <p:xfrm>
          <a:off x="400050" y="1970088"/>
          <a:ext cx="7243762" cy="4487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4DC8FD-F166-4747-8891-0986AE8DEE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7902746" y="1970088"/>
            <a:ext cx="3227216" cy="4623339"/>
          </a:xfrm>
        </p:spPr>
      </p:pic>
    </p:spTree>
    <p:extLst>
      <p:ext uri="{BB962C8B-B14F-4D97-AF65-F5344CB8AC3E}">
        <p14:creationId xmlns:p14="http://schemas.microsoft.com/office/powerpoint/2010/main" val="160070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AFAB-BDAE-4543-ADD9-EDEB486B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au sujet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0B2AC5-4CE6-0D48-9B1F-3D1632689A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182660"/>
              </p:ext>
            </p:extLst>
          </p:nvPr>
        </p:nvGraphicFramePr>
        <p:xfrm>
          <a:off x="-919164" y="2166937"/>
          <a:ext cx="12892089" cy="3876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781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doors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AFAB-BDAE-4543-ADD9-EDEB486B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au sujet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0B2AC5-4CE6-0D48-9B1F-3D1632689A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26191"/>
              </p:ext>
            </p:extLst>
          </p:nvPr>
        </p:nvGraphicFramePr>
        <p:xfrm>
          <a:off x="-919164" y="2166937"/>
          <a:ext cx="12892089" cy="3876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819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504F-7D0E-E94C-8007-4580DC75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60EAB-947E-524D-84C5-66834859D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432830" cy="536005"/>
          </a:xfrm>
        </p:spPr>
        <p:txBody>
          <a:bodyPr/>
          <a:lstStyle/>
          <a:p>
            <a:r>
              <a:rPr lang="fr-FR" dirty="0"/>
              <a:t>Figure 1.1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056AD8-4162-D94C-8304-0A1F1DB660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7219" y="2925763"/>
            <a:ext cx="5432830" cy="364669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AE9B5-0F15-D945-A7C8-E3F0D13F3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0909" y="2250892"/>
            <a:ext cx="4577653" cy="553373"/>
          </a:xfrm>
        </p:spPr>
        <p:txBody>
          <a:bodyPr/>
          <a:lstStyle/>
          <a:p>
            <a:r>
              <a:rPr lang="fr-FR" dirty="0"/>
              <a:t>Figure 1.2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2D1C4AB-95C8-2F43-8673-235D8F06404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80909" y="2925763"/>
            <a:ext cx="4577653" cy="3783267"/>
          </a:xfrm>
        </p:spPr>
      </p:pic>
    </p:spTree>
    <p:extLst>
      <p:ext uri="{BB962C8B-B14F-4D97-AF65-F5344CB8AC3E}">
        <p14:creationId xmlns:p14="http://schemas.microsoft.com/office/powerpoint/2010/main" val="72729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E00A-58F6-6F42-9860-20C65815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5393476"/>
            <a:ext cx="11029616" cy="566738"/>
          </a:xfrm>
        </p:spPr>
        <p:txBody>
          <a:bodyPr/>
          <a:lstStyle/>
          <a:p>
            <a:r>
              <a:rPr lang="fr-FR" dirty="0"/>
              <a:t>Figure 1.3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2285AA8-5627-3C48-9468-858AC37D527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86322" r="-86322"/>
          <a:stretch/>
        </p:blipFill>
        <p:spPr>
          <a:xfrm>
            <a:off x="447675" y="600075"/>
            <a:ext cx="11290300" cy="49720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04B79-A002-3A4D-A65D-B41B89D7A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960214"/>
            <a:ext cx="11029617" cy="598671"/>
          </a:xfrm>
        </p:spPr>
        <p:txBody>
          <a:bodyPr/>
          <a:lstStyle/>
          <a:p>
            <a:r>
              <a:rPr lang="fr-FR" dirty="0"/>
              <a:t>Applications industrielles du computer vision: (a) OCR, (b) Inspection mécanique, (c) </a:t>
            </a:r>
            <a:r>
              <a:rPr lang="fr-FR" dirty="0" err="1"/>
              <a:t>Retail</a:t>
            </a:r>
            <a:r>
              <a:rPr lang="fr-FR" dirty="0"/>
              <a:t>, (d) Imagerie médicale, (e) Dans l’automobile</a:t>
            </a:r>
          </a:p>
        </p:txBody>
      </p:sp>
    </p:spTree>
    <p:extLst>
      <p:ext uri="{BB962C8B-B14F-4D97-AF65-F5344CB8AC3E}">
        <p14:creationId xmlns:p14="http://schemas.microsoft.com/office/powerpoint/2010/main" val="322139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BBF6-F3D4-0E47-8533-2BB4D698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3CC178F-E11B-3A4E-8F56-E74B15BCE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725350"/>
              </p:ext>
            </p:extLst>
          </p:nvPr>
        </p:nvGraphicFramePr>
        <p:xfrm>
          <a:off x="580858" y="2024061"/>
          <a:ext cx="11029950" cy="4562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379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BBF6-F3D4-0E47-8533-2BB4D698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3CC178F-E11B-3A4E-8F56-E74B15BCE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753734"/>
              </p:ext>
            </p:extLst>
          </p:nvPr>
        </p:nvGraphicFramePr>
        <p:xfrm>
          <a:off x="580858" y="2024061"/>
          <a:ext cx="11029950" cy="4562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01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573</TotalTime>
  <Words>397</Words>
  <Application>Microsoft Macintosh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Wingdings 2</vt:lpstr>
      <vt:lpstr>Dividend</vt:lpstr>
      <vt:lpstr>Computer vision</vt:lpstr>
      <vt:lpstr>Plan de la présentation</vt:lpstr>
      <vt:lpstr>Présentation du livre</vt:lpstr>
      <vt:lpstr>Introduction au sujet</vt:lpstr>
      <vt:lpstr>Introduction au sujet</vt:lpstr>
      <vt:lpstr>Exemples</vt:lpstr>
      <vt:lpstr>Figure 1.3</vt:lpstr>
      <vt:lpstr>Historique</vt:lpstr>
      <vt:lpstr>Historique</vt:lpstr>
      <vt:lpstr>Formation d’une image</vt:lpstr>
      <vt:lpstr>Formation d’une image Géometrie</vt:lpstr>
      <vt:lpstr>Formation d’une image Photométrique (optique)</vt:lpstr>
      <vt:lpstr>Formation d’une image Photo numérique</vt:lpstr>
      <vt:lpstr>Figure 2.1</vt:lpstr>
      <vt:lpstr>Perspective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</dc:title>
  <dc:creator>Omar M'Haimdat</dc:creator>
  <cp:lastModifiedBy>Omar M'Haimdat</cp:lastModifiedBy>
  <cp:revision>61</cp:revision>
  <dcterms:created xsi:type="dcterms:W3CDTF">2018-11-13T12:20:18Z</dcterms:created>
  <dcterms:modified xsi:type="dcterms:W3CDTF">2018-11-15T20:37:04Z</dcterms:modified>
</cp:coreProperties>
</file>