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8" r:id="rId3"/>
    <p:sldId id="460" r:id="rId4"/>
    <p:sldId id="445" r:id="rId5"/>
    <p:sldId id="451" r:id="rId6"/>
    <p:sldId id="454" r:id="rId7"/>
    <p:sldId id="455" r:id="rId8"/>
    <p:sldId id="299" r:id="rId9"/>
    <p:sldId id="296" r:id="rId10"/>
    <p:sldId id="305" r:id="rId11"/>
    <p:sldId id="416" r:id="rId12"/>
    <p:sldId id="417" r:id="rId13"/>
    <p:sldId id="418" r:id="rId14"/>
    <p:sldId id="419" r:id="rId15"/>
    <p:sldId id="420" r:id="rId16"/>
    <p:sldId id="259" r:id="rId17"/>
    <p:sldId id="306" r:id="rId18"/>
    <p:sldId id="262" r:id="rId19"/>
    <p:sldId id="308" r:id="rId20"/>
    <p:sldId id="443" r:id="rId21"/>
    <p:sldId id="331" r:id="rId22"/>
    <p:sldId id="349" r:id="rId23"/>
    <p:sldId id="309" r:id="rId24"/>
    <p:sldId id="310" r:id="rId25"/>
    <p:sldId id="261" r:id="rId26"/>
    <p:sldId id="263" r:id="rId27"/>
    <p:sldId id="267" r:id="rId28"/>
    <p:sldId id="448" r:id="rId29"/>
    <p:sldId id="414" r:id="rId30"/>
    <p:sldId id="266" r:id="rId31"/>
    <p:sldId id="268" r:id="rId32"/>
    <p:sldId id="26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280" r:id="rId58"/>
    <p:sldId id="286" r:id="rId59"/>
    <p:sldId id="290" r:id="rId60"/>
    <p:sldId id="291" r:id="rId61"/>
    <p:sldId id="294" r:id="rId62"/>
    <p:sldId id="295" r:id="rId63"/>
    <p:sldId id="312" r:id="rId64"/>
    <p:sldId id="313" r:id="rId65"/>
    <p:sldId id="314" r:id="rId66"/>
    <p:sldId id="297" r:id="rId67"/>
    <p:sldId id="270" r:id="rId68"/>
    <p:sldId id="341" r:id="rId69"/>
    <p:sldId id="342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5" autoAdjust="0"/>
    <p:restoredTop sz="94623"/>
  </p:normalViewPr>
  <p:slideViewPr>
    <p:cSldViewPr>
      <p:cViewPr varScale="1">
        <p:scale>
          <a:sx n="101" d="100"/>
          <a:sy n="101" d="100"/>
        </p:scale>
        <p:origin x="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703FB-01F9-48DA-8A19-A0AABC1A36A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598D03A-E13E-43F7-B9E6-16E303313CF0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latin typeface="Arial Rounded MT Bold" pitchFamily="34" charset="0"/>
            </a:rPr>
            <a:t>Management</a:t>
          </a:r>
        </a:p>
      </dgm:t>
    </dgm:pt>
    <dgm:pt modelId="{C1CA521B-1C84-4688-8F9F-35F892E6AB92}" type="parTrans" cxnId="{0780DACE-847F-4AA7-8A69-2F5BD05BB6F1}">
      <dgm:prSet/>
      <dgm:spPr/>
      <dgm:t>
        <a:bodyPr/>
        <a:lstStyle/>
        <a:p>
          <a:endParaRPr lang="fr-FR"/>
        </a:p>
      </dgm:t>
    </dgm:pt>
    <dgm:pt modelId="{46369289-91D9-4DD2-99E0-9E117B092901}" type="sibTrans" cxnId="{0780DACE-847F-4AA7-8A69-2F5BD05BB6F1}">
      <dgm:prSet/>
      <dgm:spPr/>
      <dgm:t>
        <a:bodyPr/>
        <a:lstStyle/>
        <a:p>
          <a:endParaRPr lang="fr-FR"/>
        </a:p>
      </dgm:t>
    </dgm:pt>
    <dgm:pt modelId="{880F3BA5-1019-4D3F-80DA-2F985FB998F0}">
      <dgm:prSet phldrT="[Texte]"/>
      <dgm:spPr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2</a:t>
          </a:r>
        </a:p>
      </dgm:t>
    </dgm:pt>
    <dgm:pt modelId="{7E1E864B-F265-4EBB-949E-B0DDA2AF345D}" type="parTrans" cxnId="{F9E89E39-2303-4B9E-B593-42D5C9347457}">
      <dgm:prSet/>
      <dgm:spPr/>
      <dgm:t>
        <a:bodyPr/>
        <a:lstStyle/>
        <a:p>
          <a:endParaRPr lang="fr-FR"/>
        </a:p>
      </dgm:t>
    </dgm:pt>
    <dgm:pt modelId="{73E35DA3-68D9-4DAC-9EC8-6B4D79E18A08}" type="sibTrans" cxnId="{F9E89E39-2303-4B9E-B593-42D5C9347457}">
      <dgm:prSet/>
      <dgm:spPr/>
      <dgm:t>
        <a:bodyPr/>
        <a:lstStyle/>
        <a:p>
          <a:endParaRPr lang="fr-FR"/>
        </a:p>
      </dgm:t>
    </dgm:pt>
    <dgm:pt modelId="{8C5F6573-33DD-4F60-8A35-19FA5A987CDA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latin typeface="Arial Rounded MT Bold" pitchFamily="34" charset="0"/>
            </a:rPr>
            <a:t>Performance  </a:t>
          </a:r>
          <a:r>
            <a:rPr lang="fr-FR" sz="3000" dirty="0"/>
            <a:t> </a:t>
          </a:r>
        </a:p>
      </dgm:t>
    </dgm:pt>
    <dgm:pt modelId="{68DD4909-361D-48F6-A4B1-8FF0420CA20F}" type="parTrans" cxnId="{3C407611-8AF4-41DE-9684-26F861CFD0CE}">
      <dgm:prSet/>
      <dgm:spPr/>
      <dgm:t>
        <a:bodyPr/>
        <a:lstStyle/>
        <a:p>
          <a:endParaRPr lang="fr-FR"/>
        </a:p>
      </dgm:t>
    </dgm:pt>
    <dgm:pt modelId="{2A809420-C9B4-404F-A0CC-8FD60E47A19C}" type="sibTrans" cxnId="{3C407611-8AF4-41DE-9684-26F861CFD0CE}">
      <dgm:prSet/>
      <dgm:spPr/>
      <dgm:t>
        <a:bodyPr/>
        <a:lstStyle/>
        <a:p>
          <a:endParaRPr lang="fr-FR"/>
        </a:p>
      </dgm:t>
    </dgm:pt>
    <dgm:pt modelId="{621B66E3-74E6-4AF1-ADCC-3ADF11FB3946}">
      <dgm:prSet phldrT="[Texte]"/>
      <dgm:spPr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3</a:t>
          </a:r>
        </a:p>
      </dgm:t>
    </dgm:pt>
    <dgm:pt modelId="{C67F0B2A-2F28-4C99-9CB7-FAFD3E5BCD7B}" type="parTrans" cxnId="{DBC94FBA-B0F8-425F-97F5-19627DACC5DE}">
      <dgm:prSet/>
      <dgm:spPr/>
      <dgm:t>
        <a:bodyPr/>
        <a:lstStyle/>
        <a:p>
          <a:endParaRPr lang="fr-FR"/>
        </a:p>
      </dgm:t>
    </dgm:pt>
    <dgm:pt modelId="{65F46065-A4E5-4FF1-8109-1B20134B421B}" type="sibTrans" cxnId="{DBC94FBA-B0F8-425F-97F5-19627DACC5DE}">
      <dgm:prSet/>
      <dgm:spPr/>
      <dgm:t>
        <a:bodyPr/>
        <a:lstStyle/>
        <a:p>
          <a:endParaRPr lang="fr-FR"/>
        </a:p>
      </dgm:t>
    </dgm:pt>
    <dgm:pt modelId="{FD5FEAD1-20F0-4AEC-84CA-BF7879F1D15C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latin typeface="Arial Rounded MT Bold" pitchFamily="34" charset="0"/>
            </a:rPr>
            <a:t>Stratégie </a:t>
          </a:r>
        </a:p>
      </dgm:t>
    </dgm:pt>
    <dgm:pt modelId="{3D676A3D-3B9E-4671-908F-BB04D1901B11}" type="parTrans" cxnId="{E02A725A-C4AA-4035-B92B-0084FFBD919C}">
      <dgm:prSet/>
      <dgm:spPr/>
      <dgm:t>
        <a:bodyPr/>
        <a:lstStyle/>
        <a:p>
          <a:endParaRPr lang="fr-FR"/>
        </a:p>
      </dgm:t>
    </dgm:pt>
    <dgm:pt modelId="{215DD043-53E7-41C5-BE34-F3ABD7A65927}" type="sibTrans" cxnId="{E02A725A-C4AA-4035-B92B-0084FFBD919C}">
      <dgm:prSet/>
      <dgm:spPr/>
      <dgm:t>
        <a:bodyPr/>
        <a:lstStyle/>
        <a:p>
          <a:endParaRPr lang="fr-FR"/>
        </a:p>
      </dgm:t>
    </dgm:pt>
    <dgm:pt modelId="{18F69080-97EC-45D5-B1EF-E517ED45F961}">
      <dgm:prSet phldrT="[Texte]"/>
      <dgm:spPr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1</a:t>
          </a:r>
        </a:p>
      </dgm:t>
    </dgm:pt>
    <dgm:pt modelId="{5D8FB2E9-57AE-4D22-814D-784DEC2AFFBF}" type="parTrans" cxnId="{77D75424-F9BB-4CC2-A87F-81F5619C56C5}">
      <dgm:prSet/>
      <dgm:spPr/>
      <dgm:t>
        <a:bodyPr/>
        <a:lstStyle/>
        <a:p>
          <a:endParaRPr lang="fr-FR"/>
        </a:p>
      </dgm:t>
    </dgm:pt>
    <dgm:pt modelId="{FEC65DB0-27F2-4689-B59F-A0CEAEE1822E}" type="sibTrans" cxnId="{77D75424-F9BB-4CC2-A87F-81F5619C56C5}">
      <dgm:prSet/>
      <dgm:spPr/>
      <dgm:t>
        <a:bodyPr/>
        <a:lstStyle/>
        <a:p>
          <a:endParaRPr lang="fr-FR"/>
        </a:p>
      </dgm:t>
    </dgm:pt>
    <dgm:pt modelId="{998D88D1-2B93-4E61-860A-D372528E5631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Rounded MT Bold" pitchFamily="34" charset="0"/>
            </a:rPr>
            <a:t>La communication d’entreprise </a:t>
          </a:r>
          <a:endParaRPr lang="fr-FR" sz="3200" b="1" dirty="0">
            <a:solidFill>
              <a:sysClr val="windowText" lastClr="000000"/>
            </a:solidFill>
            <a:latin typeface="Arial Rounded MT Bold" pitchFamily="34" charset="0"/>
          </a:endParaRPr>
        </a:p>
      </dgm:t>
    </dgm:pt>
    <dgm:pt modelId="{DBB27273-15C6-495C-BAF0-228A2534CFB6}" type="parTrans" cxnId="{2D6F9517-E573-4665-AF20-CB9EE590582D}">
      <dgm:prSet/>
      <dgm:spPr/>
      <dgm:t>
        <a:bodyPr/>
        <a:lstStyle/>
        <a:p>
          <a:endParaRPr lang="fr-FR"/>
        </a:p>
      </dgm:t>
    </dgm:pt>
    <dgm:pt modelId="{6C6063A7-6DEC-4D26-B329-168D1C61AF98}" type="sibTrans" cxnId="{2D6F9517-E573-4665-AF20-CB9EE590582D}">
      <dgm:prSet/>
      <dgm:spPr/>
      <dgm:t>
        <a:bodyPr/>
        <a:lstStyle/>
        <a:p>
          <a:endParaRPr lang="fr-FR"/>
        </a:p>
      </dgm:t>
    </dgm:pt>
    <dgm:pt modelId="{FB327346-F369-48FC-AB2F-0511550E0099}">
      <dgm:prSet phldrT="[Texte]"/>
      <dgm:spPr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Entreprise-Organisation </a:t>
          </a:r>
        </a:p>
      </dgm:t>
    </dgm:pt>
    <dgm:pt modelId="{B4AB33A0-3C35-4952-80B9-10D5591C5FDC}" type="sibTrans" cxnId="{F140BF91-EB89-447A-9B18-F98335D1C707}">
      <dgm:prSet/>
      <dgm:spPr/>
      <dgm:t>
        <a:bodyPr/>
        <a:lstStyle/>
        <a:p>
          <a:endParaRPr lang="fr-FR"/>
        </a:p>
      </dgm:t>
    </dgm:pt>
    <dgm:pt modelId="{BEE722E2-F37B-43C6-AB9A-75E10D5458E7}" type="parTrans" cxnId="{F140BF91-EB89-447A-9B18-F98335D1C707}">
      <dgm:prSet/>
      <dgm:spPr/>
      <dgm:t>
        <a:bodyPr/>
        <a:lstStyle/>
        <a:p>
          <a:endParaRPr lang="fr-FR"/>
        </a:p>
      </dgm:t>
    </dgm:pt>
    <dgm:pt modelId="{A4211CEC-A783-498F-95E3-DB9B475C4943}" type="pres">
      <dgm:prSet presAssocID="{4AF703FB-01F9-48DA-8A19-A0AABC1A36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72C0A13-D441-45F9-B84F-805FB193AC93}" type="pres">
      <dgm:prSet presAssocID="{FB327346-F369-48FC-AB2F-0511550E0099}" presName="linNode" presStyleCnt="0"/>
      <dgm:spPr/>
    </dgm:pt>
    <dgm:pt modelId="{BF5AE96A-60AD-4CCE-83A0-17F6A6703C6F}" type="pres">
      <dgm:prSet presAssocID="{FB327346-F369-48FC-AB2F-0511550E0099}" presName="parentText" presStyleLbl="node1" presStyleIdx="0" presStyleCnt="5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956452-F0BE-4D79-AA89-AA6AE06892EB}" type="pres">
      <dgm:prSet presAssocID="{B4AB33A0-3C35-4952-80B9-10D5591C5FDC}" presName="sp" presStyleCnt="0"/>
      <dgm:spPr/>
    </dgm:pt>
    <dgm:pt modelId="{4DFF857D-AF2E-4503-ABFC-D173F02B2FAD}" type="pres">
      <dgm:prSet presAssocID="{18F69080-97EC-45D5-B1EF-E517ED45F961}" presName="linNode" presStyleCnt="0"/>
      <dgm:spPr/>
    </dgm:pt>
    <dgm:pt modelId="{994A7F5B-F50E-4D83-B4C2-AB10BA7BF45D}" type="pres">
      <dgm:prSet presAssocID="{18F69080-97EC-45D5-B1EF-E517ED45F96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ED152C-39A6-410C-974E-CAD59C69EB20}" type="pres">
      <dgm:prSet presAssocID="{18F69080-97EC-45D5-B1EF-E517ED45F961}" presName="descendantText" presStyleLbl="alignAccFollowNode1" presStyleIdx="0" presStyleCnt="3" custScaleY="1169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81ECEC-2544-4548-A90E-F3176853107C}" type="pres">
      <dgm:prSet presAssocID="{FEC65DB0-27F2-4689-B59F-A0CEAEE1822E}" presName="sp" presStyleCnt="0"/>
      <dgm:spPr/>
    </dgm:pt>
    <dgm:pt modelId="{1823C610-E3D7-41E4-A32D-67FEB0CE03F5}" type="pres">
      <dgm:prSet presAssocID="{880F3BA5-1019-4D3F-80DA-2F985FB998F0}" presName="linNode" presStyleCnt="0"/>
      <dgm:spPr/>
    </dgm:pt>
    <dgm:pt modelId="{6B26DBCC-17C2-41D6-85DC-06E426CA831F}" type="pres">
      <dgm:prSet presAssocID="{880F3BA5-1019-4D3F-80DA-2F985FB998F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2DC07C-CC58-4ED7-8B4C-65CC334C1DDB}" type="pres">
      <dgm:prSet presAssocID="{880F3BA5-1019-4D3F-80DA-2F985FB998F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221D32-5288-4E50-B321-2FDD6FB902F4}" type="pres">
      <dgm:prSet presAssocID="{73E35DA3-68D9-4DAC-9EC8-6B4D79E18A08}" presName="sp" presStyleCnt="0"/>
      <dgm:spPr/>
    </dgm:pt>
    <dgm:pt modelId="{45EBCBAB-9660-495E-97AF-8089AB95961F}" type="pres">
      <dgm:prSet presAssocID="{621B66E3-74E6-4AF1-ADCC-3ADF11FB3946}" presName="linNode" presStyleCnt="0"/>
      <dgm:spPr/>
    </dgm:pt>
    <dgm:pt modelId="{6794ED1D-AA7B-4C4E-8B90-14EA4F42430F}" type="pres">
      <dgm:prSet presAssocID="{621B66E3-74E6-4AF1-ADCC-3ADF11FB394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AD3E22-33C7-4035-BD47-B69ED03A9624}" type="pres">
      <dgm:prSet presAssocID="{621B66E3-74E6-4AF1-ADCC-3ADF11FB39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3C4823-A41B-45F3-93EE-B31E54AA8A81}" type="pres">
      <dgm:prSet presAssocID="{65F46065-A4E5-4FF1-8109-1B20134B421B}" presName="sp" presStyleCnt="0"/>
      <dgm:spPr/>
    </dgm:pt>
    <dgm:pt modelId="{C1364EFF-6294-4021-B222-3922654FC9C6}" type="pres">
      <dgm:prSet presAssocID="{998D88D1-2B93-4E61-860A-D372528E5631}" presName="linNode" presStyleCnt="0"/>
      <dgm:spPr/>
    </dgm:pt>
    <dgm:pt modelId="{2C387E68-ACC7-49ED-BB6E-14E232F977DE}" type="pres">
      <dgm:prSet presAssocID="{998D88D1-2B93-4E61-860A-D372528E5631}" presName="parentText" presStyleLbl="node1" presStyleIdx="4" presStyleCnt="5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2A725A-C4AA-4035-B92B-0084FFBD919C}" srcId="{621B66E3-74E6-4AF1-ADCC-3ADF11FB3946}" destId="{FD5FEAD1-20F0-4AEC-84CA-BF7879F1D15C}" srcOrd="0" destOrd="0" parTransId="{3D676A3D-3B9E-4671-908F-BB04D1901B11}" sibTransId="{215DD043-53E7-41C5-BE34-F3ABD7A65927}"/>
    <dgm:cxn modelId="{968CFDFB-0D3A-4CAB-A6A6-B2EAF0F43A49}" type="presOf" srcId="{8C5F6573-33DD-4F60-8A35-19FA5A987CDA}" destId="{0B2DC07C-CC58-4ED7-8B4C-65CC334C1DDB}" srcOrd="0" destOrd="0" presId="urn:microsoft.com/office/officeart/2005/8/layout/vList5"/>
    <dgm:cxn modelId="{88AB3F6D-8C2B-4D7B-B7B2-02634299B148}" type="presOf" srcId="{621B66E3-74E6-4AF1-ADCC-3ADF11FB3946}" destId="{6794ED1D-AA7B-4C4E-8B90-14EA4F42430F}" srcOrd="0" destOrd="0" presId="urn:microsoft.com/office/officeart/2005/8/layout/vList5"/>
    <dgm:cxn modelId="{F9E89E39-2303-4B9E-B593-42D5C9347457}" srcId="{4AF703FB-01F9-48DA-8A19-A0AABC1A36AD}" destId="{880F3BA5-1019-4D3F-80DA-2F985FB998F0}" srcOrd="2" destOrd="0" parTransId="{7E1E864B-F265-4EBB-949E-B0DDA2AF345D}" sibTransId="{73E35DA3-68D9-4DAC-9EC8-6B4D79E18A08}"/>
    <dgm:cxn modelId="{5585BD6B-FDA8-4DC3-8613-F68DAFB4B8D7}" type="presOf" srcId="{4AF703FB-01F9-48DA-8A19-A0AABC1A36AD}" destId="{A4211CEC-A783-498F-95E3-DB9B475C4943}" srcOrd="0" destOrd="0" presId="urn:microsoft.com/office/officeart/2005/8/layout/vList5"/>
    <dgm:cxn modelId="{0780DACE-847F-4AA7-8A69-2F5BD05BB6F1}" srcId="{18F69080-97EC-45D5-B1EF-E517ED45F961}" destId="{F598D03A-E13E-43F7-B9E6-16E303313CF0}" srcOrd="0" destOrd="0" parTransId="{C1CA521B-1C84-4688-8F9F-35F892E6AB92}" sibTransId="{46369289-91D9-4DD2-99E0-9E117B092901}"/>
    <dgm:cxn modelId="{077B82E0-0BC0-49F3-8F80-609807EEF400}" type="presOf" srcId="{998D88D1-2B93-4E61-860A-D372528E5631}" destId="{2C387E68-ACC7-49ED-BB6E-14E232F977DE}" srcOrd="0" destOrd="0" presId="urn:microsoft.com/office/officeart/2005/8/layout/vList5"/>
    <dgm:cxn modelId="{B98C57CC-FD60-4B09-A255-5FAD2FC96C63}" type="presOf" srcId="{18F69080-97EC-45D5-B1EF-E517ED45F961}" destId="{994A7F5B-F50E-4D83-B4C2-AB10BA7BF45D}" srcOrd="0" destOrd="0" presId="urn:microsoft.com/office/officeart/2005/8/layout/vList5"/>
    <dgm:cxn modelId="{DEA77041-77A2-4177-ADB3-67300850DAF3}" type="presOf" srcId="{FB327346-F369-48FC-AB2F-0511550E0099}" destId="{BF5AE96A-60AD-4CCE-83A0-17F6A6703C6F}" srcOrd="0" destOrd="0" presId="urn:microsoft.com/office/officeart/2005/8/layout/vList5"/>
    <dgm:cxn modelId="{2D6F9517-E573-4665-AF20-CB9EE590582D}" srcId="{4AF703FB-01F9-48DA-8A19-A0AABC1A36AD}" destId="{998D88D1-2B93-4E61-860A-D372528E5631}" srcOrd="4" destOrd="0" parTransId="{DBB27273-15C6-495C-BAF0-228A2534CFB6}" sibTransId="{6C6063A7-6DEC-4D26-B329-168D1C61AF98}"/>
    <dgm:cxn modelId="{DBC94FBA-B0F8-425F-97F5-19627DACC5DE}" srcId="{4AF703FB-01F9-48DA-8A19-A0AABC1A36AD}" destId="{621B66E3-74E6-4AF1-ADCC-3ADF11FB3946}" srcOrd="3" destOrd="0" parTransId="{C67F0B2A-2F28-4C99-9CB7-FAFD3E5BCD7B}" sibTransId="{65F46065-A4E5-4FF1-8109-1B20134B421B}"/>
    <dgm:cxn modelId="{F140BF91-EB89-447A-9B18-F98335D1C707}" srcId="{4AF703FB-01F9-48DA-8A19-A0AABC1A36AD}" destId="{FB327346-F369-48FC-AB2F-0511550E0099}" srcOrd="0" destOrd="0" parTransId="{BEE722E2-F37B-43C6-AB9A-75E10D5458E7}" sibTransId="{B4AB33A0-3C35-4952-80B9-10D5591C5FDC}"/>
    <dgm:cxn modelId="{BBEB6186-DC2F-4213-A1F2-F3A6F6FB5F67}" type="presOf" srcId="{FD5FEAD1-20F0-4AEC-84CA-BF7879F1D15C}" destId="{C2AD3E22-33C7-4035-BD47-B69ED03A9624}" srcOrd="0" destOrd="0" presId="urn:microsoft.com/office/officeart/2005/8/layout/vList5"/>
    <dgm:cxn modelId="{3C407611-8AF4-41DE-9684-26F861CFD0CE}" srcId="{880F3BA5-1019-4D3F-80DA-2F985FB998F0}" destId="{8C5F6573-33DD-4F60-8A35-19FA5A987CDA}" srcOrd="0" destOrd="0" parTransId="{68DD4909-361D-48F6-A4B1-8FF0420CA20F}" sibTransId="{2A809420-C9B4-404F-A0CC-8FD60E47A19C}"/>
    <dgm:cxn modelId="{8FC5B05E-AC4D-4E05-BE50-042A0B4DB844}" type="presOf" srcId="{F598D03A-E13E-43F7-B9E6-16E303313CF0}" destId="{9FED152C-39A6-410C-974E-CAD59C69EB20}" srcOrd="0" destOrd="0" presId="urn:microsoft.com/office/officeart/2005/8/layout/vList5"/>
    <dgm:cxn modelId="{77675F4B-F752-4CCD-A8C6-C1A2D797575E}" type="presOf" srcId="{880F3BA5-1019-4D3F-80DA-2F985FB998F0}" destId="{6B26DBCC-17C2-41D6-85DC-06E426CA831F}" srcOrd="0" destOrd="0" presId="urn:microsoft.com/office/officeart/2005/8/layout/vList5"/>
    <dgm:cxn modelId="{77D75424-F9BB-4CC2-A87F-81F5619C56C5}" srcId="{4AF703FB-01F9-48DA-8A19-A0AABC1A36AD}" destId="{18F69080-97EC-45D5-B1EF-E517ED45F961}" srcOrd="1" destOrd="0" parTransId="{5D8FB2E9-57AE-4D22-814D-784DEC2AFFBF}" sibTransId="{FEC65DB0-27F2-4689-B59F-A0CEAEE1822E}"/>
    <dgm:cxn modelId="{F7A10DB3-A3D7-482B-8B63-9C6CEF0614F9}" type="presParOf" srcId="{A4211CEC-A783-498F-95E3-DB9B475C4943}" destId="{C72C0A13-D441-45F9-B84F-805FB193AC93}" srcOrd="0" destOrd="0" presId="urn:microsoft.com/office/officeart/2005/8/layout/vList5"/>
    <dgm:cxn modelId="{DEC5B08C-3B49-4D81-B562-AE513197FCF8}" type="presParOf" srcId="{C72C0A13-D441-45F9-B84F-805FB193AC93}" destId="{BF5AE96A-60AD-4CCE-83A0-17F6A6703C6F}" srcOrd="0" destOrd="0" presId="urn:microsoft.com/office/officeart/2005/8/layout/vList5"/>
    <dgm:cxn modelId="{3A121934-FFD0-4616-87CC-72EAC4663282}" type="presParOf" srcId="{A4211CEC-A783-498F-95E3-DB9B475C4943}" destId="{47956452-F0BE-4D79-AA89-AA6AE06892EB}" srcOrd="1" destOrd="0" presId="urn:microsoft.com/office/officeart/2005/8/layout/vList5"/>
    <dgm:cxn modelId="{7212D581-407B-44E1-8C08-AFD43936BD7D}" type="presParOf" srcId="{A4211CEC-A783-498F-95E3-DB9B475C4943}" destId="{4DFF857D-AF2E-4503-ABFC-D173F02B2FAD}" srcOrd="2" destOrd="0" presId="urn:microsoft.com/office/officeart/2005/8/layout/vList5"/>
    <dgm:cxn modelId="{653A1B7A-EE56-4E2B-AB36-B3A75FB48321}" type="presParOf" srcId="{4DFF857D-AF2E-4503-ABFC-D173F02B2FAD}" destId="{994A7F5B-F50E-4D83-B4C2-AB10BA7BF45D}" srcOrd="0" destOrd="0" presId="urn:microsoft.com/office/officeart/2005/8/layout/vList5"/>
    <dgm:cxn modelId="{8AA65627-721D-4BFA-91C0-29C0B927A1CA}" type="presParOf" srcId="{4DFF857D-AF2E-4503-ABFC-D173F02B2FAD}" destId="{9FED152C-39A6-410C-974E-CAD59C69EB20}" srcOrd="1" destOrd="0" presId="urn:microsoft.com/office/officeart/2005/8/layout/vList5"/>
    <dgm:cxn modelId="{D90BB3A3-B716-4F34-9503-37D3473C8337}" type="presParOf" srcId="{A4211CEC-A783-498F-95E3-DB9B475C4943}" destId="{7281ECEC-2544-4548-A90E-F3176853107C}" srcOrd="3" destOrd="0" presId="urn:microsoft.com/office/officeart/2005/8/layout/vList5"/>
    <dgm:cxn modelId="{72989A44-8468-4114-89AF-E89829FAF373}" type="presParOf" srcId="{A4211CEC-A783-498F-95E3-DB9B475C4943}" destId="{1823C610-E3D7-41E4-A32D-67FEB0CE03F5}" srcOrd="4" destOrd="0" presId="urn:microsoft.com/office/officeart/2005/8/layout/vList5"/>
    <dgm:cxn modelId="{6CE528FC-7F47-4238-897D-D70A83CE1107}" type="presParOf" srcId="{1823C610-E3D7-41E4-A32D-67FEB0CE03F5}" destId="{6B26DBCC-17C2-41D6-85DC-06E426CA831F}" srcOrd="0" destOrd="0" presId="urn:microsoft.com/office/officeart/2005/8/layout/vList5"/>
    <dgm:cxn modelId="{745C135D-CE84-4BA6-BBBB-A9BB0FB7DC83}" type="presParOf" srcId="{1823C610-E3D7-41E4-A32D-67FEB0CE03F5}" destId="{0B2DC07C-CC58-4ED7-8B4C-65CC334C1DDB}" srcOrd="1" destOrd="0" presId="urn:microsoft.com/office/officeart/2005/8/layout/vList5"/>
    <dgm:cxn modelId="{EF08C3FB-DD14-426A-8BBF-EDCFCB129699}" type="presParOf" srcId="{A4211CEC-A783-498F-95E3-DB9B475C4943}" destId="{D6221D32-5288-4E50-B321-2FDD6FB902F4}" srcOrd="5" destOrd="0" presId="urn:microsoft.com/office/officeart/2005/8/layout/vList5"/>
    <dgm:cxn modelId="{DCA26324-B7A5-4537-BF36-501EBEEDABCF}" type="presParOf" srcId="{A4211CEC-A783-498F-95E3-DB9B475C4943}" destId="{45EBCBAB-9660-495E-97AF-8089AB95961F}" srcOrd="6" destOrd="0" presId="urn:microsoft.com/office/officeart/2005/8/layout/vList5"/>
    <dgm:cxn modelId="{E42755DB-3850-42C1-950C-FECFF2E76F93}" type="presParOf" srcId="{45EBCBAB-9660-495E-97AF-8089AB95961F}" destId="{6794ED1D-AA7B-4C4E-8B90-14EA4F42430F}" srcOrd="0" destOrd="0" presId="urn:microsoft.com/office/officeart/2005/8/layout/vList5"/>
    <dgm:cxn modelId="{44421C67-2F30-4DEF-B281-E90DEF4B016C}" type="presParOf" srcId="{45EBCBAB-9660-495E-97AF-8089AB95961F}" destId="{C2AD3E22-33C7-4035-BD47-B69ED03A9624}" srcOrd="1" destOrd="0" presId="urn:microsoft.com/office/officeart/2005/8/layout/vList5"/>
    <dgm:cxn modelId="{2FE0CB85-18C1-462F-A985-8896B764DBB9}" type="presParOf" srcId="{A4211CEC-A783-498F-95E3-DB9B475C4943}" destId="{9C3C4823-A41B-45F3-93EE-B31E54AA8A81}" srcOrd="7" destOrd="0" presId="urn:microsoft.com/office/officeart/2005/8/layout/vList5"/>
    <dgm:cxn modelId="{D2A7DE7A-54C9-479E-8429-03488851CFC2}" type="presParOf" srcId="{A4211CEC-A783-498F-95E3-DB9B475C4943}" destId="{C1364EFF-6294-4021-B222-3922654FC9C6}" srcOrd="8" destOrd="0" presId="urn:microsoft.com/office/officeart/2005/8/layout/vList5"/>
    <dgm:cxn modelId="{227F836A-E7DC-49EB-ACAC-383FA9FF1E7C}" type="presParOf" srcId="{C1364EFF-6294-4021-B222-3922654FC9C6}" destId="{2C387E68-ACC7-49ED-BB6E-14E232F977D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CF75B6-B6F2-4726-A17F-81BE70874C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E03A56-5B09-4FEA-A4D5-6D0E2480097B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r>
            <a:rPr lang="fr-FR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</a:rPr>
            <a:t>1- La fonction logistique : la circulation de l’information</a:t>
          </a:r>
        </a:p>
      </dgm:t>
    </dgm:pt>
    <dgm:pt modelId="{ED47D947-1A16-4627-A92B-837AAFF2A9B8}" type="parTrans" cxnId="{52EFD394-B6DE-4BF6-8628-27F37C838900}">
      <dgm:prSet/>
      <dgm:spPr/>
      <dgm:t>
        <a:bodyPr/>
        <a:lstStyle/>
        <a:p>
          <a:endParaRPr lang="fr-FR"/>
        </a:p>
      </dgm:t>
    </dgm:pt>
    <dgm:pt modelId="{ECC3B592-1E39-4E5A-8A12-4E7202106A6A}" type="sibTrans" cxnId="{52EFD394-B6DE-4BF6-8628-27F37C838900}">
      <dgm:prSet/>
      <dgm:spPr/>
      <dgm:t>
        <a:bodyPr/>
        <a:lstStyle/>
        <a:p>
          <a:endParaRPr lang="fr-FR"/>
        </a:p>
      </dgm:t>
    </dgm:pt>
    <dgm:pt modelId="{BA3C1725-D62B-4E0F-BE18-4F25BA230BD6}">
      <dgm:prSet phldrT="[Texte]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Arial Rounded MT Bold" pitchFamily="34" charset="0"/>
            </a:rPr>
            <a:t>Les informations descendantes </a:t>
          </a:r>
        </a:p>
      </dgm:t>
    </dgm:pt>
    <dgm:pt modelId="{B7F3BF89-A3CD-49D5-9204-FDDF5EE5988A}" type="parTrans" cxnId="{559A28EE-7D48-4E2E-8706-5E3CED394D05}">
      <dgm:prSet/>
      <dgm:spPr/>
      <dgm:t>
        <a:bodyPr/>
        <a:lstStyle/>
        <a:p>
          <a:endParaRPr lang="fr-FR" dirty="0"/>
        </a:p>
      </dgm:t>
    </dgm:pt>
    <dgm:pt modelId="{088A1770-4AD2-4AA1-90AB-65C4F72265C2}" type="sibTrans" cxnId="{559A28EE-7D48-4E2E-8706-5E3CED394D05}">
      <dgm:prSet/>
      <dgm:spPr/>
      <dgm:t>
        <a:bodyPr/>
        <a:lstStyle/>
        <a:p>
          <a:endParaRPr lang="fr-FR"/>
        </a:p>
      </dgm:t>
    </dgm:pt>
    <dgm:pt modelId="{B21CD213-0A63-4564-93D8-70B43EBF4CFB}">
      <dgm:prSet phldrT="[Texte]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Arial Rounded MT Bold" pitchFamily="34" charset="0"/>
            </a:rPr>
            <a:t>Les informations ascendantes</a:t>
          </a:r>
        </a:p>
      </dgm:t>
    </dgm:pt>
    <dgm:pt modelId="{E40F497F-56B4-434A-8D32-8E14A700CF9F}" type="parTrans" cxnId="{C065A6AB-3D9C-4A70-8B87-C156921B8C74}">
      <dgm:prSet/>
      <dgm:spPr/>
      <dgm:t>
        <a:bodyPr/>
        <a:lstStyle/>
        <a:p>
          <a:endParaRPr lang="fr-FR" dirty="0"/>
        </a:p>
      </dgm:t>
    </dgm:pt>
    <dgm:pt modelId="{6F982277-DD9D-4F1A-9D6D-C9C1E251C4B4}" type="sibTrans" cxnId="{C065A6AB-3D9C-4A70-8B87-C156921B8C74}">
      <dgm:prSet/>
      <dgm:spPr/>
      <dgm:t>
        <a:bodyPr/>
        <a:lstStyle/>
        <a:p>
          <a:endParaRPr lang="fr-FR"/>
        </a:p>
      </dgm:t>
    </dgm:pt>
    <dgm:pt modelId="{E5D35A3D-876C-4565-B94F-47B873DDF6EE}">
      <dgm:prSet phldrT="[Texte]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Arial Rounded MT Bold" pitchFamily="34" charset="0"/>
            </a:rPr>
            <a:t>Les informations  latérales </a:t>
          </a:r>
        </a:p>
      </dgm:t>
    </dgm:pt>
    <dgm:pt modelId="{E6CB3FA1-68E3-4979-AFBB-05681CEBE033}" type="parTrans" cxnId="{0AEFAE00-A01A-4060-9EC0-A28DE1D7EC77}">
      <dgm:prSet/>
      <dgm:spPr/>
      <dgm:t>
        <a:bodyPr/>
        <a:lstStyle/>
        <a:p>
          <a:endParaRPr lang="fr-FR" dirty="0"/>
        </a:p>
      </dgm:t>
    </dgm:pt>
    <dgm:pt modelId="{EFE8DA3A-27C4-4154-BB9C-1BC562E00335}" type="sibTrans" cxnId="{0AEFAE00-A01A-4060-9EC0-A28DE1D7EC77}">
      <dgm:prSet/>
      <dgm:spPr/>
      <dgm:t>
        <a:bodyPr/>
        <a:lstStyle/>
        <a:p>
          <a:endParaRPr lang="fr-FR"/>
        </a:p>
      </dgm:t>
    </dgm:pt>
    <dgm:pt modelId="{BCA0BF66-50D5-4150-A8E8-7F635769997A}" type="pres">
      <dgm:prSet presAssocID="{35CF75B6-B6F2-4726-A17F-81BE70874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8CA4928-AC4B-4DB0-B395-779C1194F3D5}" type="pres">
      <dgm:prSet presAssocID="{BCE03A56-5B09-4FEA-A4D5-6D0E2480097B}" presName="hierRoot1" presStyleCnt="0">
        <dgm:presLayoutVars>
          <dgm:hierBranch val="init"/>
        </dgm:presLayoutVars>
      </dgm:prSet>
      <dgm:spPr/>
    </dgm:pt>
    <dgm:pt modelId="{FB146F7B-80F0-4442-82F3-5C2219690AB2}" type="pres">
      <dgm:prSet presAssocID="{BCE03A56-5B09-4FEA-A4D5-6D0E2480097B}" presName="rootComposite1" presStyleCnt="0"/>
      <dgm:spPr/>
    </dgm:pt>
    <dgm:pt modelId="{DB16FF43-088C-4BF7-B2E1-934EE951CBFE}" type="pres">
      <dgm:prSet presAssocID="{BCE03A56-5B09-4FEA-A4D5-6D0E2480097B}" presName="rootText1" presStyleLbl="node0" presStyleIdx="0" presStyleCnt="1" custScaleX="246274" custScaleY="1696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79B884-08FD-40C7-AAE5-95E561B2A701}" type="pres">
      <dgm:prSet presAssocID="{BCE03A56-5B09-4FEA-A4D5-6D0E2480097B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9100E23-A15C-40A6-A7BD-1253235AF654}" type="pres">
      <dgm:prSet presAssocID="{BCE03A56-5B09-4FEA-A4D5-6D0E2480097B}" presName="hierChild2" presStyleCnt="0"/>
      <dgm:spPr/>
    </dgm:pt>
    <dgm:pt modelId="{661F2517-DDB6-4CF2-A821-BB292E23F08C}" type="pres">
      <dgm:prSet presAssocID="{B7F3BF89-A3CD-49D5-9204-FDDF5EE5988A}" presName="Name37" presStyleLbl="parChTrans1D2" presStyleIdx="0" presStyleCnt="3"/>
      <dgm:spPr/>
      <dgm:t>
        <a:bodyPr/>
        <a:lstStyle/>
        <a:p>
          <a:endParaRPr lang="fr-FR"/>
        </a:p>
      </dgm:t>
    </dgm:pt>
    <dgm:pt modelId="{2577694C-D775-4E4B-B301-56E80D29ADB8}" type="pres">
      <dgm:prSet presAssocID="{BA3C1725-D62B-4E0F-BE18-4F25BA230BD6}" presName="hierRoot2" presStyleCnt="0">
        <dgm:presLayoutVars>
          <dgm:hierBranch val="init"/>
        </dgm:presLayoutVars>
      </dgm:prSet>
      <dgm:spPr/>
    </dgm:pt>
    <dgm:pt modelId="{F0108A7F-5F9A-4936-809E-72553060AC02}" type="pres">
      <dgm:prSet presAssocID="{BA3C1725-D62B-4E0F-BE18-4F25BA230BD6}" presName="rootComposite" presStyleCnt="0"/>
      <dgm:spPr/>
    </dgm:pt>
    <dgm:pt modelId="{62386972-D131-4653-98D5-541AC5EEB590}" type="pres">
      <dgm:prSet presAssocID="{BA3C1725-D62B-4E0F-BE18-4F25BA230BD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CD1835E-B758-46D1-8887-986D2AA5AEBC}" type="pres">
      <dgm:prSet presAssocID="{BA3C1725-D62B-4E0F-BE18-4F25BA230BD6}" presName="rootConnector" presStyleLbl="node2" presStyleIdx="0" presStyleCnt="3"/>
      <dgm:spPr/>
      <dgm:t>
        <a:bodyPr/>
        <a:lstStyle/>
        <a:p>
          <a:endParaRPr lang="fr-FR"/>
        </a:p>
      </dgm:t>
    </dgm:pt>
    <dgm:pt modelId="{AF4DE9A1-8127-423D-857A-E53BEDF65E4F}" type="pres">
      <dgm:prSet presAssocID="{BA3C1725-D62B-4E0F-BE18-4F25BA230BD6}" presName="hierChild4" presStyleCnt="0"/>
      <dgm:spPr/>
    </dgm:pt>
    <dgm:pt modelId="{D3B2F6A6-A9CA-4588-A22A-4740EEF6A9AA}" type="pres">
      <dgm:prSet presAssocID="{BA3C1725-D62B-4E0F-BE18-4F25BA230BD6}" presName="hierChild5" presStyleCnt="0"/>
      <dgm:spPr/>
    </dgm:pt>
    <dgm:pt modelId="{41FCAEBF-EE5E-43C0-9546-E18243C1C738}" type="pres">
      <dgm:prSet presAssocID="{E40F497F-56B4-434A-8D32-8E14A700CF9F}" presName="Name37" presStyleLbl="parChTrans1D2" presStyleIdx="1" presStyleCnt="3"/>
      <dgm:spPr/>
      <dgm:t>
        <a:bodyPr/>
        <a:lstStyle/>
        <a:p>
          <a:endParaRPr lang="fr-FR"/>
        </a:p>
      </dgm:t>
    </dgm:pt>
    <dgm:pt modelId="{BD9723FE-D267-4771-9225-5D7916DD2CF2}" type="pres">
      <dgm:prSet presAssocID="{B21CD213-0A63-4564-93D8-70B43EBF4CFB}" presName="hierRoot2" presStyleCnt="0">
        <dgm:presLayoutVars>
          <dgm:hierBranch val="init"/>
        </dgm:presLayoutVars>
      </dgm:prSet>
      <dgm:spPr/>
    </dgm:pt>
    <dgm:pt modelId="{BD0034FB-A45D-4A8D-8DC3-9192AA164937}" type="pres">
      <dgm:prSet presAssocID="{B21CD213-0A63-4564-93D8-70B43EBF4CFB}" presName="rootComposite" presStyleCnt="0"/>
      <dgm:spPr/>
    </dgm:pt>
    <dgm:pt modelId="{CD2F203E-7FAB-4BE3-860D-7A09E57C7825}" type="pres">
      <dgm:prSet presAssocID="{B21CD213-0A63-4564-93D8-70B43EBF4CF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8A37154-A8A8-4018-8BB2-6E4DC4656C08}" type="pres">
      <dgm:prSet presAssocID="{B21CD213-0A63-4564-93D8-70B43EBF4CFB}" presName="rootConnector" presStyleLbl="node2" presStyleIdx="1" presStyleCnt="3"/>
      <dgm:spPr/>
      <dgm:t>
        <a:bodyPr/>
        <a:lstStyle/>
        <a:p>
          <a:endParaRPr lang="fr-FR"/>
        </a:p>
      </dgm:t>
    </dgm:pt>
    <dgm:pt modelId="{BD99A182-9F44-4556-87DF-48964D18A276}" type="pres">
      <dgm:prSet presAssocID="{B21CD213-0A63-4564-93D8-70B43EBF4CFB}" presName="hierChild4" presStyleCnt="0"/>
      <dgm:spPr/>
    </dgm:pt>
    <dgm:pt modelId="{DD8C113B-EB2C-4642-B3B7-7D4BABD59198}" type="pres">
      <dgm:prSet presAssocID="{B21CD213-0A63-4564-93D8-70B43EBF4CFB}" presName="hierChild5" presStyleCnt="0"/>
      <dgm:spPr/>
    </dgm:pt>
    <dgm:pt modelId="{DB44E48E-5EE1-40DD-9244-A04EA7AF7971}" type="pres">
      <dgm:prSet presAssocID="{E6CB3FA1-68E3-4979-AFBB-05681CEBE033}" presName="Name37" presStyleLbl="parChTrans1D2" presStyleIdx="2" presStyleCnt="3"/>
      <dgm:spPr/>
      <dgm:t>
        <a:bodyPr/>
        <a:lstStyle/>
        <a:p>
          <a:endParaRPr lang="fr-FR"/>
        </a:p>
      </dgm:t>
    </dgm:pt>
    <dgm:pt modelId="{AE76A819-F94B-4F1A-899B-18A83FCA9FA1}" type="pres">
      <dgm:prSet presAssocID="{E5D35A3D-876C-4565-B94F-47B873DDF6EE}" presName="hierRoot2" presStyleCnt="0">
        <dgm:presLayoutVars>
          <dgm:hierBranch val="init"/>
        </dgm:presLayoutVars>
      </dgm:prSet>
      <dgm:spPr/>
    </dgm:pt>
    <dgm:pt modelId="{854FF3FC-88CD-4D43-856C-1E0BBFE0F2DF}" type="pres">
      <dgm:prSet presAssocID="{E5D35A3D-876C-4565-B94F-47B873DDF6EE}" presName="rootComposite" presStyleCnt="0"/>
      <dgm:spPr/>
    </dgm:pt>
    <dgm:pt modelId="{4E80FB9C-0B44-48C8-B497-E537F14271F7}" type="pres">
      <dgm:prSet presAssocID="{E5D35A3D-876C-4565-B94F-47B873DDF6E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88A454-ECB9-4714-A6FD-0CB7EFEF631A}" type="pres">
      <dgm:prSet presAssocID="{E5D35A3D-876C-4565-B94F-47B873DDF6EE}" presName="rootConnector" presStyleLbl="node2" presStyleIdx="2" presStyleCnt="3"/>
      <dgm:spPr/>
      <dgm:t>
        <a:bodyPr/>
        <a:lstStyle/>
        <a:p>
          <a:endParaRPr lang="fr-FR"/>
        </a:p>
      </dgm:t>
    </dgm:pt>
    <dgm:pt modelId="{A2752CA4-5AA0-47A1-9AE3-93B2F0003FEC}" type="pres">
      <dgm:prSet presAssocID="{E5D35A3D-876C-4565-B94F-47B873DDF6EE}" presName="hierChild4" presStyleCnt="0"/>
      <dgm:spPr/>
    </dgm:pt>
    <dgm:pt modelId="{7568A769-E06A-497A-8FB4-08E33AC2D7E6}" type="pres">
      <dgm:prSet presAssocID="{E5D35A3D-876C-4565-B94F-47B873DDF6EE}" presName="hierChild5" presStyleCnt="0"/>
      <dgm:spPr/>
    </dgm:pt>
    <dgm:pt modelId="{046A0DED-C8DD-427E-A267-415FAF73F187}" type="pres">
      <dgm:prSet presAssocID="{BCE03A56-5B09-4FEA-A4D5-6D0E2480097B}" presName="hierChild3" presStyleCnt="0"/>
      <dgm:spPr/>
    </dgm:pt>
  </dgm:ptLst>
  <dgm:cxnLst>
    <dgm:cxn modelId="{B5E53210-6881-4BB3-866A-569287060AD2}" type="presOf" srcId="{E6CB3FA1-68E3-4979-AFBB-05681CEBE033}" destId="{DB44E48E-5EE1-40DD-9244-A04EA7AF7971}" srcOrd="0" destOrd="0" presId="urn:microsoft.com/office/officeart/2005/8/layout/orgChart1"/>
    <dgm:cxn modelId="{C065A6AB-3D9C-4A70-8B87-C156921B8C74}" srcId="{BCE03A56-5B09-4FEA-A4D5-6D0E2480097B}" destId="{B21CD213-0A63-4564-93D8-70B43EBF4CFB}" srcOrd="1" destOrd="0" parTransId="{E40F497F-56B4-434A-8D32-8E14A700CF9F}" sibTransId="{6F982277-DD9D-4F1A-9D6D-C9C1E251C4B4}"/>
    <dgm:cxn modelId="{2F1FE653-52AC-4E77-9337-F498C6269539}" type="presOf" srcId="{B21CD213-0A63-4564-93D8-70B43EBF4CFB}" destId="{CD2F203E-7FAB-4BE3-860D-7A09E57C7825}" srcOrd="0" destOrd="0" presId="urn:microsoft.com/office/officeart/2005/8/layout/orgChart1"/>
    <dgm:cxn modelId="{02183C56-ED2E-4D3E-BDBE-02B497B746A3}" type="presOf" srcId="{BA3C1725-D62B-4E0F-BE18-4F25BA230BD6}" destId="{8CD1835E-B758-46D1-8887-986D2AA5AEBC}" srcOrd="1" destOrd="0" presId="urn:microsoft.com/office/officeart/2005/8/layout/orgChart1"/>
    <dgm:cxn modelId="{3AD45DB7-ADBD-4CDE-8363-5C8E242BAD6C}" type="presOf" srcId="{E5D35A3D-876C-4565-B94F-47B873DDF6EE}" destId="{4E80FB9C-0B44-48C8-B497-E537F14271F7}" srcOrd="0" destOrd="0" presId="urn:microsoft.com/office/officeart/2005/8/layout/orgChart1"/>
    <dgm:cxn modelId="{268C5CBA-A578-4700-ACC8-47DD0D89AE2A}" type="presOf" srcId="{E40F497F-56B4-434A-8D32-8E14A700CF9F}" destId="{41FCAEBF-EE5E-43C0-9546-E18243C1C738}" srcOrd="0" destOrd="0" presId="urn:microsoft.com/office/officeart/2005/8/layout/orgChart1"/>
    <dgm:cxn modelId="{E3A10EC0-F4DE-4378-A91C-42A1E986BB75}" type="presOf" srcId="{BCE03A56-5B09-4FEA-A4D5-6D0E2480097B}" destId="{DB16FF43-088C-4BF7-B2E1-934EE951CBFE}" srcOrd="0" destOrd="0" presId="urn:microsoft.com/office/officeart/2005/8/layout/orgChart1"/>
    <dgm:cxn modelId="{615023BB-7061-4178-9BE9-1050D05CEB3E}" type="presOf" srcId="{BCE03A56-5B09-4FEA-A4D5-6D0E2480097B}" destId="{5579B884-08FD-40C7-AAE5-95E561B2A701}" srcOrd="1" destOrd="0" presId="urn:microsoft.com/office/officeart/2005/8/layout/orgChart1"/>
    <dgm:cxn modelId="{559A28EE-7D48-4E2E-8706-5E3CED394D05}" srcId="{BCE03A56-5B09-4FEA-A4D5-6D0E2480097B}" destId="{BA3C1725-D62B-4E0F-BE18-4F25BA230BD6}" srcOrd="0" destOrd="0" parTransId="{B7F3BF89-A3CD-49D5-9204-FDDF5EE5988A}" sibTransId="{088A1770-4AD2-4AA1-90AB-65C4F72265C2}"/>
    <dgm:cxn modelId="{0AEFAE00-A01A-4060-9EC0-A28DE1D7EC77}" srcId="{BCE03A56-5B09-4FEA-A4D5-6D0E2480097B}" destId="{E5D35A3D-876C-4565-B94F-47B873DDF6EE}" srcOrd="2" destOrd="0" parTransId="{E6CB3FA1-68E3-4979-AFBB-05681CEBE033}" sibTransId="{EFE8DA3A-27C4-4154-BB9C-1BC562E00335}"/>
    <dgm:cxn modelId="{2DEFD463-D145-4F37-AD7B-A5FDE4205249}" type="presOf" srcId="{B7F3BF89-A3CD-49D5-9204-FDDF5EE5988A}" destId="{661F2517-DDB6-4CF2-A821-BB292E23F08C}" srcOrd="0" destOrd="0" presId="urn:microsoft.com/office/officeart/2005/8/layout/orgChart1"/>
    <dgm:cxn modelId="{8E8D6EDF-8461-45AE-A8EA-CAA27B3D5D72}" type="presOf" srcId="{B21CD213-0A63-4564-93D8-70B43EBF4CFB}" destId="{78A37154-A8A8-4018-8BB2-6E4DC4656C08}" srcOrd="1" destOrd="0" presId="urn:microsoft.com/office/officeart/2005/8/layout/orgChart1"/>
    <dgm:cxn modelId="{CA41F4E3-4BAE-4A53-9D9A-78EF402C9A0C}" type="presOf" srcId="{E5D35A3D-876C-4565-B94F-47B873DDF6EE}" destId="{3588A454-ECB9-4714-A6FD-0CB7EFEF631A}" srcOrd="1" destOrd="0" presId="urn:microsoft.com/office/officeart/2005/8/layout/orgChart1"/>
    <dgm:cxn modelId="{B85E6D2A-2347-4370-BD43-639D206D3DEF}" type="presOf" srcId="{35CF75B6-B6F2-4726-A17F-81BE70874C99}" destId="{BCA0BF66-50D5-4150-A8E8-7F635769997A}" srcOrd="0" destOrd="0" presId="urn:microsoft.com/office/officeart/2005/8/layout/orgChart1"/>
    <dgm:cxn modelId="{52EFD394-B6DE-4BF6-8628-27F37C838900}" srcId="{35CF75B6-B6F2-4726-A17F-81BE70874C99}" destId="{BCE03A56-5B09-4FEA-A4D5-6D0E2480097B}" srcOrd="0" destOrd="0" parTransId="{ED47D947-1A16-4627-A92B-837AAFF2A9B8}" sibTransId="{ECC3B592-1E39-4E5A-8A12-4E7202106A6A}"/>
    <dgm:cxn modelId="{E2A82275-38BC-4F1E-977B-B109AA7DD7B2}" type="presOf" srcId="{BA3C1725-D62B-4E0F-BE18-4F25BA230BD6}" destId="{62386972-D131-4653-98D5-541AC5EEB590}" srcOrd="0" destOrd="0" presId="urn:microsoft.com/office/officeart/2005/8/layout/orgChart1"/>
    <dgm:cxn modelId="{B9165283-9E02-40BB-8DAD-8FCBEDAB577F}" type="presParOf" srcId="{BCA0BF66-50D5-4150-A8E8-7F635769997A}" destId="{28CA4928-AC4B-4DB0-B395-779C1194F3D5}" srcOrd="0" destOrd="0" presId="urn:microsoft.com/office/officeart/2005/8/layout/orgChart1"/>
    <dgm:cxn modelId="{BF905767-FA36-4D72-91A3-61DE870F1FAD}" type="presParOf" srcId="{28CA4928-AC4B-4DB0-B395-779C1194F3D5}" destId="{FB146F7B-80F0-4442-82F3-5C2219690AB2}" srcOrd="0" destOrd="0" presId="urn:microsoft.com/office/officeart/2005/8/layout/orgChart1"/>
    <dgm:cxn modelId="{642446C1-5D15-4E11-95F9-3DF792FCE63D}" type="presParOf" srcId="{FB146F7B-80F0-4442-82F3-5C2219690AB2}" destId="{DB16FF43-088C-4BF7-B2E1-934EE951CBFE}" srcOrd="0" destOrd="0" presId="urn:microsoft.com/office/officeart/2005/8/layout/orgChart1"/>
    <dgm:cxn modelId="{FB7E7B62-F5BD-449B-BFA7-9DF54E379264}" type="presParOf" srcId="{FB146F7B-80F0-4442-82F3-5C2219690AB2}" destId="{5579B884-08FD-40C7-AAE5-95E561B2A701}" srcOrd="1" destOrd="0" presId="urn:microsoft.com/office/officeart/2005/8/layout/orgChart1"/>
    <dgm:cxn modelId="{E74734DE-B11C-4339-B220-DF49D30C5090}" type="presParOf" srcId="{28CA4928-AC4B-4DB0-B395-779C1194F3D5}" destId="{E9100E23-A15C-40A6-A7BD-1253235AF654}" srcOrd="1" destOrd="0" presId="urn:microsoft.com/office/officeart/2005/8/layout/orgChart1"/>
    <dgm:cxn modelId="{6AC7CF79-67BD-4B6E-B408-1003B5994C45}" type="presParOf" srcId="{E9100E23-A15C-40A6-A7BD-1253235AF654}" destId="{661F2517-DDB6-4CF2-A821-BB292E23F08C}" srcOrd="0" destOrd="0" presId="urn:microsoft.com/office/officeart/2005/8/layout/orgChart1"/>
    <dgm:cxn modelId="{3BAC956A-28C3-4D00-98F0-8AE9806538E5}" type="presParOf" srcId="{E9100E23-A15C-40A6-A7BD-1253235AF654}" destId="{2577694C-D775-4E4B-B301-56E80D29ADB8}" srcOrd="1" destOrd="0" presId="urn:microsoft.com/office/officeart/2005/8/layout/orgChart1"/>
    <dgm:cxn modelId="{119FED13-2BCB-422E-BBBD-871BB94EE062}" type="presParOf" srcId="{2577694C-D775-4E4B-B301-56E80D29ADB8}" destId="{F0108A7F-5F9A-4936-809E-72553060AC02}" srcOrd="0" destOrd="0" presId="urn:microsoft.com/office/officeart/2005/8/layout/orgChart1"/>
    <dgm:cxn modelId="{80201495-9275-4DCF-8E46-1E0D2AC1908D}" type="presParOf" srcId="{F0108A7F-5F9A-4936-809E-72553060AC02}" destId="{62386972-D131-4653-98D5-541AC5EEB590}" srcOrd="0" destOrd="0" presId="urn:microsoft.com/office/officeart/2005/8/layout/orgChart1"/>
    <dgm:cxn modelId="{5FBF23F0-FA89-4C96-AE41-83E3058AFBAF}" type="presParOf" srcId="{F0108A7F-5F9A-4936-809E-72553060AC02}" destId="{8CD1835E-B758-46D1-8887-986D2AA5AEBC}" srcOrd="1" destOrd="0" presId="urn:microsoft.com/office/officeart/2005/8/layout/orgChart1"/>
    <dgm:cxn modelId="{C5B920D4-E871-46AD-8F01-20897A7257FD}" type="presParOf" srcId="{2577694C-D775-4E4B-B301-56E80D29ADB8}" destId="{AF4DE9A1-8127-423D-857A-E53BEDF65E4F}" srcOrd="1" destOrd="0" presId="urn:microsoft.com/office/officeart/2005/8/layout/orgChart1"/>
    <dgm:cxn modelId="{CA3AB5BF-B3F8-4AAA-82BE-B8DA1CA6E812}" type="presParOf" srcId="{2577694C-D775-4E4B-B301-56E80D29ADB8}" destId="{D3B2F6A6-A9CA-4588-A22A-4740EEF6A9AA}" srcOrd="2" destOrd="0" presId="urn:microsoft.com/office/officeart/2005/8/layout/orgChart1"/>
    <dgm:cxn modelId="{6E469EAC-B52D-47BE-AF7E-FFD67B9C7814}" type="presParOf" srcId="{E9100E23-A15C-40A6-A7BD-1253235AF654}" destId="{41FCAEBF-EE5E-43C0-9546-E18243C1C738}" srcOrd="2" destOrd="0" presId="urn:microsoft.com/office/officeart/2005/8/layout/orgChart1"/>
    <dgm:cxn modelId="{C3BD68C6-EEA5-490B-95D6-8D6B93E3B8B3}" type="presParOf" srcId="{E9100E23-A15C-40A6-A7BD-1253235AF654}" destId="{BD9723FE-D267-4771-9225-5D7916DD2CF2}" srcOrd="3" destOrd="0" presId="urn:microsoft.com/office/officeart/2005/8/layout/orgChart1"/>
    <dgm:cxn modelId="{ED71CCFE-94BF-4D34-BBC5-15F8109E200D}" type="presParOf" srcId="{BD9723FE-D267-4771-9225-5D7916DD2CF2}" destId="{BD0034FB-A45D-4A8D-8DC3-9192AA164937}" srcOrd="0" destOrd="0" presId="urn:microsoft.com/office/officeart/2005/8/layout/orgChart1"/>
    <dgm:cxn modelId="{1BF27BAA-2A62-46D9-BA96-54A984EC18F3}" type="presParOf" srcId="{BD0034FB-A45D-4A8D-8DC3-9192AA164937}" destId="{CD2F203E-7FAB-4BE3-860D-7A09E57C7825}" srcOrd="0" destOrd="0" presId="urn:microsoft.com/office/officeart/2005/8/layout/orgChart1"/>
    <dgm:cxn modelId="{5005A5CB-BECB-4B3E-B941-2136FFF05A4E}" type="presParOf" srcId="{BD0034FB-A45D-4A8D-8DC3-9192AA164937}" destId="{78A37154-A8A8-4018-8BB2-6E4DC4656C08}" srcOrd="1" destOrd="0" presId="urn:microsoft.com/office/officeart/2005/8/layout/orgChart1"/>
    <dgm:cxn modelId="{03D8B8C9-1D04-4237-94A2-4E62A25D3968}" type="presParOf" srcId="{BD9723FE-D267-4771-9225-5D7916DD2CF2}" destId="{BD99A182-9F44-4556-87DF-48964D18A276}" srcOrd="1" destOrd="0" presId="urn:microsoft.com/office/officeart/2005/8/layout/orgChart1"/>
    <dgm:cxn modelId="{1FE3C00F-9878-4AEF-B0D3-2417206F6404}" type="presParOf" srcId="{BD9723FE-D267-4771-9225-5D7916DD2CF2}" destId="{DD8C113B-EB2C-4642-B3B7-7D4BABD59198}" srcOrd="2" destOrd="0" presId="urn:microsoft.com/office/officeart/2005/8/layout/orgChart1"/>
    <dgm:cxn modelId="{41F61C3E-2972-4003-BA46-3876BE2710DA}" type="presParOf" srcId="{E9100E23-A15C-40A6-A7BD-1253235AF654}" destId="{DB44E48E-5EE1-40DD-9244-A04EA7AF7971}" srcOrd="4" destOrd="0" presId="urn:microsoft.com/office/officeart/2005/8/layout/orgChart1"/>
    <dgm:cxn modelId="{D090673D-F7AD-4247-A3C2-970EF6C0660A}" type="presParOf" srcId="{E9100E23-A15C-40A6-A7BD-1253235AF654}" destId="{AE76A819-F94B-4F1A-899B-18A83FCA9FA1}" srcOrd="5" destOrd="0" presId="urn:microsoft.com/office/officeart/2005/8/layout/orgChart1"/>
    <dgm:cxn modelId="{E96ADB36-44EB-48E6-9405-4B1BC817C270}" type="presParOf" srcId="{AE76A819-F94B-4F1A-899B-18A83FCA9FA1}" destId="{854FF3FC-88CD-4D43-856C-1E0BBFE0F2DF}" srcOrd="0" destOrd="0" presId="urn:microsoft.com/office/officeart/2005/8/layout/orgChart1"/>
    <dgm:cxn modelId="{5064AF08-5455-467C-A6FB-F6738388157E}" type="presParOf" srcId="{854FF3FC-88CD-4D43-856C-1E0BBFE0F2DF}" destId="{4E80FB9C-0B44-48C8-B497-E537F14271F7}" srcOrd="0" destOrd="0" presId="urn:microsoft.com/office/officeart/2005/8/layout/orgChart1"/>
    <dgm:cxn modelId="{82A0886E-9B41-41E4-93D3-35FD3AC39DAC}" type="presParOf" srcId="{854FF3FC-88CD-4D43-856C-1E0BBFE0F2DF}" destId="{3588A454-ECB9-4714-A6FD-0CB7EFEF631A}" srcOrd="1" destOrd="0" presId="urn:microsoft.com/office/officeart/2005/8/layout/orgChart1"/>
    <dgm:cxn modelId="{56092707-A332-4C60-A86C-0E2B6CEDC850}" type="presParOf" srcId="{AE76A819-F94B-4F1A-899B-18A83FCA9FA1}" destId="{A2752CA4-5AA0-47A1-9AE3-93B2F0003FEC}" srcOrd="1" destOrd="0" presId="urn:microsoft.com/office/officeart/2005/8/layout/orgChart1"/>
    <dgm:cxn modelId="{66A84628-EE7C-42D0-BE9A-C811B922550F}" type="presParOf" srcId="{AE76A819-F94B-4F1A-899B-18A83FCA9FA1}" destId="{7568A769-E06A-497A-8FB4-08E33AC2D7E6}" srcOrd="2" destOrd="0" presId="urn:microsoft.com/office/officeart/2005/8/layout/orgChart1"/>
    <dgm:cxn modelId="{F3CCB590-DB2B-432A-8607-FB4EB9E27AB5}" type="presParOf" srcId="{28CA4928-AC4B-4DB0-B395-779C1194F3D5}" destId="{046A0DED-C8DD-427E-A267-415FAF73F1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B118CC-81E0-4624-B869-A9A9A1F395E4}" type="doc">
      <dgm:prSet loTypeId="urn:microsoft.com/office/officeart/2005/8/layout/pyramid2" loCatId="list" qsTypeId="urn:microsoft.com/office/officeart/2005/8/quickstyle/simple1" qsCatId="simple" csTypeId="urn:microsoft.com/office/officeart/2005/8/colors/accent4_5" csCatId="accent4" phldr="1"/>
      <dgm:spPr/>
    </dgm:pt>
    <dgm:pt modelId="{32F75662-C8A8-4270-850A-37A221293CEC}">
      <dgm:prSet phldrT="[Texte]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Elles sont dans toutes les entreprises-leur rôle est d’informer </a:t>
          </a:r>
        </a:p>
      </dgm:t>
    </dgm:pt>
    <dgm:pt modelId="{9259173F-EED6-442C-AF15-E90C76CEC3D4}" type="parTrans" cxnId="{C4191FF9-758C-4FF6-A25B-5344E740BC97}">
      <dgm:prSet/>
      <dgm:spPr/>
      <dgm:t>
        <a:bodyPr/>
        <a:lstStyle/>
        <a:p>
          <a:endParaRPr lang="fr-FR"/>
        </a:p>
      </dgm:t>
    </dgm:pt>
    <dgm:pt modelId="{1F818075-6047-4572-9E7F-40E759073FD9}" type="sibTrans" cxnId="{C4191FF9-758C-4FF6-A25B-5344E740BC97}">
      <dgm:prSet/>
      <dgm:spPr/>
      <dgm:t>
        <a:bodyPr/>
        <a:lstStyle/>
        <a:p>
          <a:endParaRPr lang="fr-FR"/>
        </a:p>
      </dgm:t>
    </dgm:pt>
    <dgm:pt modelId="{21F2F700-00E0-4067-9AA2-5BE3C80A6993}">
      <dgm:prSet phldrT="[Texte]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Il s’agit d’ordres , de directives, de consignes, de données opérationnelles, transmises d’un niveau hiérarchique supérieur vers un niveau hiérarchique inférieur .</a:t>
          </a:r>
        </a:p>
      </dgm:t>
    </dgm:pt>
    <dgm:pt modelId="{93EDE96B-098F-46D6-B0C7-1D6CDDAFCA5C}" type="parTrans" cxnId="{91172D2F-B4FF-49C4-A9D6-330D8CCE6CF7}">
      <dgm:prSet/>
      <dgm:spPr/>
      <dgm:t>
        <a:bodyPr/>
        <a:lstStyle/>
        <a:p>
          <a:endParaRPr lang="fr-FR"/>
        </a:p>
      </dgm:t>
    </dgm:pt>
    <dgm:pt modelId="{78143697-DBD4-49AA-9E10-832F18FAC225}" type="sibTrans" cxnId="{91172D2F-B4FF-49C4-A9D6-330D8CCE6CF7}">
      <dgm:prSet/>
      <dgm:spPr/>
      <dgm:t>
        <a:bodyPr/>
        <a:lstStyle/>
        <a:p>
          <a:endParaRPr lang="fr-FR"/>
        </a:p>
      </dgm:t>
    </dgm:pt>
    <dgm:pt modelId="{C98220A6-6D4E-4E4D-8B8E-49A580723B84}">
      <dgm:prSet phldrT="[Texte]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Elles existent  dans  toutes les entreprises , et  elles sont indispensables  à  son bon fonctionnement , mais elles ne doivent pas être les seules présentes.</a:t>
          </a:r>
        </a:p>
      </dgm:t>
    </dgm:pt>
    <dgm:pt modelId="{32919280-E5F9-44C7-BBCE-C469179973E3}" type="parTrans" cxnId="{25E87246-8239-486B-9279-79B26AC2F0CC}">
      <dgm:prSet/>
      <dgm:spPr/>
      <dgm:t>
        <a:bodyPr/>
        <a:lstStyle/>
        <a:p>
          <a:endParaRPr lang="fr-FR"/>
        </a:p>
      </dgm:t>
    </dgm:pt>
    <dgm:pt modelId="{91B614EB-CA99-4ED3-822D-95A325EFC3B3}" type="sibTrans" cxnId="{25E87246-8239-486B-9279-79B26AC2F0CC}">
      <dgm:prSet/>
      <dgm:spPr/>
      <dgm:t>
        <a:bodyPr/>
        <a:lstStyle/>
        <a:p>
          <a:endParaRPr lang="fr-FR"/>
        </a:p>
      </dgm:t>
    </dgm:pt>
    <dgm:pt modelId="{FBA5CC10-4B38-41E6-BF0B-BE372930A4A5}" type="pres">
      <dgm:prSet presAssocID="{09B118CC-81E0-4624-B869-A9A9A1F395E4}" presName="compositeShape" presStyleCnt="0">
        <dgm:presLayoutVars>
          <dgm:dir/>
          <dgm:resizeHandles/>
        </dgm:presLayoutVars>
      </dgm:prSet>
      <dgm:spPr/>
    </dgm:pt>
    <dgm:pt modelId="{3073BFEF-5CDA-4E05-8AAE-EBC1713BD96E}" type="pres">
      <dgm:prSet presAssocID="{09B118CC-81E0-4624-B869-A9A9A1F395E4}" presName="pyramid" presStyleLbl="node1" presStyleIdx="0" presStyleCnt="1" custLinFactNeighborX="224" custLinFactNeighborY="-959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6AE517E-CF71-435D-8F9E-B4C986CEBD8D}" type="pres">
      <dgm:prSet presAssocID="{09B118CC-81E0-4624-B869-A9A9A1F395E4}" presName="theList" presStyleCnt="0"/>
      <dgm:spPr/>
    </dgm:pt>
    <dgm:pt modelId="{5E243C8A-5EF5-4191-A072-278766B27D23}" type="pres">
      <dgm:prSet presAssocID="{32F75662-C8A8-4270-850A-37A221293CEC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26D350-5BA9-4685-B16C-0D229C5CF46F}" type="pres">
      <dgm:prSet presAssocID="{32F75662-C8A8-4270-850A-37A221293CEC}" presName="aSpace" presStyleCnt="0"/>
      <dgm:spPr/>
    </dgm:pt>
    <dgm:pt modelId="{09D8C165-3079-4C9D-BCAF-F07B7FB86F2B}" type="pres">
      <dgm:prSet presAssocID="{21F2F700-00E0-4067-9AA2-5BE3C80A6993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185CD4-1C41-43A6-B3E3-1F61A141AB0A}" type="pres">
      <dgm:prSet presAssocID="{21F2F700-00E0-4067-9AA2-5BE3C80A6993}" presName="aSpace" presStyleCnt="0"/>
      <dgm:spPr/>
    </dgm:pt>
    <dgm:pt modelId="{84E58D12-1186-44CE-BAAA-0EA2325FDA2F}" type="pres">
      <dgm:prSet presAssocID="{C98220A6-6D4E-4E4D-8B8E-49A580723B84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0B3557-85F8-4020-8BB2-EBC86CF8E8AD}" type="pres">
      <dgm:prSet presAssocID="{C98220A6-6D4E-4E4D-8B8E-49A580723B84}" presName="aSpace" presStyleCnt="0"/>
      <dgm:spPr/>
    </dgm:pt>
  </dgm:ptLst>
  <dgm:cxnLst>
    <dgm:cxn modelId="{DBAC4032-43A9-41B4-A070-754D78635DDF}" type="presOf" srcId="{C98220A6-6D4E-4E4D-8B8E-49A580723B84}" destId="{84E58D12-1186-44CE-BAAA-0EA2325FDA2F}" srcOrd="0" destOrd="0" presId="urn:microsoft.com/office/officeart/2005/8/layout/pyramid2"/>
    <dgm:cxn modelId="{25E87246-8239-486B-9279-79B26AC2F0CC}" srcId="{09B118CC-81E0-4624-B869-A9A9A1F395E4}" destId="{C98220A6-6D4E-4E4D-8B8E-49A580723B84}" srcOrd="2" destOrd="0" parTransId="{32919280-E5F9-44C7-BBCE-C469179973E3}" sibTransId="{91B614EB-CA99-4ED3-822D-95A325EFC3B3}"/>
    <dgm:cxn modelId="{91172D2F-B4FF-49C4-A9D6-330D8CCE6CF7}" srcId="{09B118CC-81E0-4624-B869-A9A9A1F395E4}" destId="{21F2F700-00E0-4067-9AA2-5BE3C80A6993}" srcOrd="1" destOrd="0" parTransId="{93EDE96B-098F-46D6-B0C7-1D6CDDAFCA5C}" sibTransId="{78143697-DBD4-49AA-9E10-832F18FAC225}"/>
    <dgm:cxn modelId="{2A34CA8E-5DEF-4669-8C0D-70F0528FB85C}" type="presOf" srcId="{32F75662-C8A8-4270-850A-37A221293CEC}" destId="{5E243C8A-5EF5-4191-A072-278766B27D23}" srcOrd="0" destOrd="0" presId="urn:microsoft.com/office/officeart/2005/8/layout/pyramid2"/>
    <dgm:cxn modelId="{7A1359FD-DEBF-41DD-8DD6-21AD24750A3E}" type="presOf" srcId="{21F2F700-00E0-4067-9AA2-5BE3C80A6993}" destId="{09D8C165-3079-4C9D-BCAF-F07B7FB86F2B}" srcOrd="0" destOrd="0" presId="urn:microsoft.com/office/officeart/2005/8/layout/pyramid2"/>
    <dgm:cxn modelId="{19FD588A-93B7-4396-954A-0E6DC6B90B33}" type="presOf" srcId="{09B118CC-81E0-4624-B869-A9A9A1F395E4}" destId="{FBA5CC10-4B38-41E6-BF0B-BE372930A4A5}" srcOrd="0" destOrd="0" presId="urn:microsoft.com/office/officeart/2005/8/layout/pyramid2"/>
    <dgm:cxn modelId="{C4191FF9-758C-4FF6-A25B-5344E740BC97}" srcId="{09B118CC-81E0-4624-B869-A9A9A1F395E4}" destId="{32F75662-C8A8-4270-850A-37A221293CEC}" srcOrd="0" destOrd="0" parTransId="{9259173F-EED6-442C-AF15-E90C76CEC3D4}" sibTransId="{1F818075-6047-4572-9E7F-40E759073FD9}"/>
    <dgm:cxn modelId="{B20AA349-17F1-4E73-9A94-F4B50DFD34BE}" type="presParOf" srcId="{FBA5CC10-4B38-41E6-BF0B-BE372930A4A5}" destId="{3073BFEF-5CDA-4E05-8AAE-EBC1713BD96E}" srcOrd="0" destOrd="0" presId="urn:microsoft.com/office/officeart/2005/8/layout/pyramid2"/>
    <dgm:cxn modelId="{B5535620-81DC-4432-B072-D7195BD0FA8E}" type="presParOf" srcId="{FBA5CC10-4B38-41E6-BF0B-BE372930A4A5}" destId="{76AE517E-CF71-435D-8F9E-B4C986CEBD8D}" srcOrd="1" destOrd="0" presId="urn:microsoft.com/office/officeart/2005/8/layout/pyramid2"/>
    <dgm:cxn modelId="{8AF659D0-8CA1-4592-B417-ECE3FCC8E74B}" type="presParOf" srcId="{76AE517E-CF71-435D-8F9E-B4C986CEBD8D}" destId="{5E243C8A-5EF5-4191-A072-278766B27D23}" srcOrd="0" destOrd="0" presId="urn:microsoft.com/office/officeart/2005/8/layout/pyramid2"/>
    <dgm:cxn modelId="{D52B04A4-55BE-4346-A725-B5B4465871CF}" type="presParOf" srcId="{76AE517E-CF71-435D-8F9E-B4C986CEBD8D}" destId="{1626D350-5BA9-4685-B16C-0D229C5CF46F}" srcOrd="1" destOrd="0" presId="urn:microsoft.com/office/officeart/2005/8/layout/pyramid2"/>
    <dgm:cxn modelId="{CEC238B5-ACA3-4AFA-B4F2-834F7FAF43B1}" type="presParOf" srcId="{76AE517E-CF71-435D-8F9E-B4C986CEBD8D}" destId="{09D8C165-3079-4C9D-BCAF-F07B7FB86F2B}" srcOrd="2" destOrd="0" presId="urn:microsoft.com/office/officeart/2005/8/layout/pyramid2"/>
    <dgm:cxn modelId="{A915470F-555D-4A4D-8FC2-83D0E74741D0}" type="presParOf" srcId="{76AE517E-CF71-435D-8F9E-B4C986CEBD8D}" destId="{65185CD4-1C41-43A6-B3E3-1F61A141AB0A}" srcOrd="3" destOrd="0" presId="urn:microsoft.com/office/officeart/2005/8/layout/pyramid2"/>
    <dgm:cxn modelId="{3FBDEBD4-96D6-4732-89F5-7F967A202574}" type="presParOf" srcId="{76AE517E-CF71-435D-8F9E-B4C986CEBD8D}" destId="{84E58D12-1186-44CE-BAAA-0EA2325FDA2F}" srcOrd="4" destOrd="0" presId="urn:microsoft.com/office/officeart/2005/8/layout/pyramid2"/>
    <dgm:cxn modelId="{E6498AC5-74B2-4932-8A19-B8635FC60ECF}" type="presParOf" srcId="{76AE517E-CF71-435D-8F9E-B4C986CEBD8D}" destId="{660B3557-85F8-4020-8BB2-EBC86CF8E8A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5F889C-BA5F-4AF5-B665-5C8DB2FECB4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B5CECF3-72B9-423F-97C4-8B0DF978339A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0" dirty="0"/>
            <a:t>Leur rôle est d’informer la direction </a:t>
          </a:r>
          <a:r>
            <a:rPr lang="fr-FR" sz="1200" b="0" dirty="0"/>
            <a:t>.</a:t>
          </a:r>
        </a:p>
      </dgm:t>
    </dgm:pt>
    <dgm:pt modelId="{CE715DD8-5360-456E-8510-FA6A4DF8C8D7}" type="parTrans" cxnId="{E4BDCE26-4A28-4449-B25C-F5B586FB70CC}">
      <dgm:prSet/>
      <dgm:spPr/>
      <dgm:t>
        <a:bodyPr/>
        <a:lstStyle/>
        <a:p>
          <a:endParaRPr lang="fr-FR"/>
        </a:p>
      </dgm:t>
    </dgm:pt>
    <dgm:pt modelId="{51F03A73-0586-45A2-B1D7-03163E973A03}" type="sibTrans" cxnId="{E4BDCE26-4A28-4449-B25C-F5B586FB70CC}">
      <dgm:prSet/>
      <dgm:spPr/>
      <dgm:t>
        <a:bodyPr/>
        <a:lstStyle/>
        <a:p>
          <a:endParaRPr lang="fr-FR"/>
        </a:p>
      </dgm:t>
    </dgm:pt>
    <dgm:pt modelId="{A93D47FE-AE98-45D4-B72C-CFFCDE6ED51F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b="1" dirty="0"/>
            <a:t>Elles permettent à la hiérarchie d’écouter le personnel.</a:t>
          </a:r>
        </a:p>
      </dgm:t>
    </dgm:pt>
    <dgm:pt modelId="{75A43C5E-13E3-496B-8EC1-FC2DC1DCF21C}" type="parTrans" cxnId="{F20FA0E6-9B2C-448C-A837-101312FD7084}">
      <dgm:prSet/>
      <dgm:spPr/>
      <dgm:t>
        <a:bodyPr/>
        <a:lstStyle/>
        <a:p>
          <a:endParaRPr lang="fr-FR"/>
        </a:p>
      </dgm:t>
    </dgm:pt>
    <dgm:pt modelId="{E780B6AD-6DFE-4D97-97B9-521F926CD602}" type="sibTrans" cxnId="{F20FA0E6-9B2C-448C-A837-101312FD7084}">
      <dgm:prSet/>
      <dgm:spPr/>
      <dgm:t>
        <a:bodyPr/>
        <a:lstStyle/>
        <a:p>
          <a:endParaRPr lang="fr-FR"/>
        </a:p>
      </dgm:t>
    </dgm:pt>
    <dgm:pt modelId="{8A7D88AC-C3F7-4C18-9DF0-356ADD8CD542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b="1" dirty="0"/>
            <a:t>Ces remontées d’information permet de savoir si l’information descendante est bien passée( savoir l’état d’esprit du personnel-ses attentes – ses propositions ..)</a:t>
          </a:r>
        </a:p>
      </dgm:t>
    </dgm:pt>
    <dgm:pt modelId="{5CEF49BA-5225-434F-8A60-AFAE28CE26AC}" type="parTrans" cxnId="{A61F5792-8B91-409C-BE4E-DA361E008AEE}">
      <dgm:prSet/>
      <dgm:spPr/>
      <dgm:t>
        <a:bodyPr/>
        <a:lstStyle/>
        <a:p>
          <a:endParaRPr lang="fr-FR"/>
        </a:p>
      </dgm:t>
    </dgm:pt>
    <dgm:pt modelId="{66B5377E-A5BB-470F-A4E5-928B0E5F0DCD}" type="sibTrans" cxnId="{A61F5792-8B91-409C-BE4E-DA361E008AEE}">
      <dgm:prSet/>
      <dgm:spPr/>
      <dgm:t>
        <a:bodyPr/>
        <a:lstStyle/>
        <a:p>
          <a:endParaRPr lang="fr-FR"/>
        </a:p>
      </dgm:t>
    </dgm:pt>
    <dgm:pt modelId="{220A0AF9-708F-45F6-986C-9F775CF67F6A}" type="pres">
      <dgm:prSet presAssocID="{905F889C-BA5F-4AF5-B665-5C8DB2FECB40}" presName="compositeShape" presStyleCnt="0">
        <dgm:presLayoutVars>
          <dgm:dir/>
          <dgm:resizeHandles/>
        </dgm:presLayoutVars>
      </dgm:prSet>
      <dgm:spPr/>
    </dgm:pt>
    <dgm:pt modelId="{9BB9D2B1-4F42-479A-8F06-D4B8ED4A32E0}" type="pres">
      <dgm:prSet presAssocID="{905F889C-BA5F-4AF5-B665-5C8DB2FECB40}" presName="pyramid" presStyleLbl="node1" presStyleIdx="0" presStyleCnt="1"/>
      <dgm:spPr>
        <a:solidFill>
          <a:srgbClr val="7030A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1E4609-D4BF-4EEA-9859-25B1F3722DA9}" type="pres">
      <dgm:prSet presAssocID="{905F889C-BA5F-4AF5-B665-5C8DB2FECB40}" presName="theList" presStyleCnt="0"/>
      <dgm:spPr/>
    </dgm:pt>
    <dgm:pt modelId="{1E78D5B9-3B0C-4416-822B-1DE85C18BC10}" type="pres">
      <dgm:prSet presAssocID="{EB5CECF3-72B9-423F-97C4-8B0DF978339A}" presName="aNode" presStyleLbl="fgAcc1" presStyleIdx="0" presStyleCnt="3" custLinFactNeighborX="-700" custLinFactNeighborY="-4957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73DD4A-EAFA-47C6-8CC9-62E2A6496A7C}" type="pres">
      <dgm:prSet presAssocID="{EB5CECF3-72B9-423F-97C4-8B0DF978339A}" presName="aSpace" presStyleCnt="0"/>
      <dgm:spPr/>
    </dgm:pt>
    <dgm:pt modelId="{76C23E31-6039-4E8D-9513-B4C96257163C}" type="pres">
      <dgm:prSet presAssocID="{A93D47FE-AE98-45D4-B72C-CFFCDE6ED51F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88014C-34B7-4ADB-B8DB-B04B478A6427}" type="pres">
      <dgm:prSet presAssocID="{A93D47FE-AE98-45D4-B72C-CFFCDE6ED51F}" presName="aSpace" presStyleCnt="0"/>
      <dgm:spPr/>
    </dgm:pt>
    <dgm:pt modelId="{8EDCFCCF-2826-4AFD-9685-AB117914C86E}" type="pres">
      <dgm:prSet presAssocID="{8A7D88AC-C3F7-4C18-9DF0-356ADD8CD542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06C89B-4485-44EA-9515-A59B3BD38866}" type="pres">
      <dgm:prSet presAssocID="{8A7D88AC-C3F7-4C18-9DF0-356ADD8CD542}" presName="aSpace" presStyleCnt="0"/>
      <dgm:spPr/>
    </dgm:pt>
  </dgm:ptLst>
  <dgm:cxnLst>
    <dgm:cxn modelId="{F20FA0E6-9B2C-448C-A837-101312FD7084}" srcId="{905F889C-BA5F-4AF5-B665-5C8DB2FECB40}" destId="{A93D47FE-AE98-45D4-B72C-CFFCDE6ED51F}" srcOrd="1" destOrd="0" parTransId="{75A43C5E-13E3-496B-8EC1-FC2DC1DCF21C}" sibTransId="{E780B6AD-6DFE-4D97-97B9-521F926CD602}"/>
    <dgm:cxn modelId="{A61F5792-8B91-409C-BE4E-DA361E008AEE}" srcId="{905F889C-BA5F-4AF5-B665-5C8DB2FECB40}" destId="{8A7D88AC-C3F7-4C18-9DF0-356ADD8CD542}" srcOrd="2" destOrd="0" parTransId="{5CEF49BA-5225-434F-8A60-AFAE28CE26AC}" sibTransId="{66B5377E-A5BB-470F-A4E5-928B0E5F0DCD}"/>
    <dgm:cxn modelId="{8B6F533F-FCE7-480C-ABC2-26D86097EEC9}" type="presOf" srcId="{905F889C-BA5F-4AF5-B665-5C8DB2FECB40}" destId="{220A0AF9-708F-45F6-986C-9F775CF67F6A}" srcOrd="0" destOrd="0" presId="urn:microsoft.com/office/officeart/2005/8/layout/pyramid2"/>
    <dgm:cxn modelId="{51B81BC1-F6AA-46BA-A885-BC17715D3E4C}" type="presOf" srcId="{EB5CECF3-72B9-423F-97C4-8B0DF978339A}" destId="{1E78D5B9-3B0C-4416-822B-1DE85C18BC10}" srcOrd="0" destOrd="0" presId="urn:microsoft.com/office/officeart/2005/8/layout/pyramid2"/>
    <dgm:cxn modelId="{C4DD7D0C-E400-4282-BA24-AD12D8C0144B}" type="presOf" srcId="{A93D47FE-AE98-45D4-B72C-CFFCDE6ED51F}" destId="{76C23E31-6039-4E8D-9513-B4C96257163C}" srcOrd="0" destOrd="0" presId="urn:microsoft.com/office/officeart/2005/8/layout/pyramid2"/>
    <dgm:cxn modelId="{A72EF9AD-4A8F-4118-A73E-0919A7698CF2}" type="presOf" srcId="{8A7D88AC-C3F7-4C18-9DF0-356ADD8CD542}" destId="{8EDCFCCF-2826-4AFD-9685-AB117914C86E}" srcOrd="0" destOrd="0" presId="urn:microsoft.com/office/officeart/2005/8/layout/pyramid2"/>
    <dgm:cxn modelId="{E4BDCE26-4A28-4449-B25C-F5B586FB70CC}" srcId="{905F889C-BA5F-4AF5-B665-5C8DB2FECB40}" destId="{EB5CECF3-72B9-423F-97C4-8B0DF978339A}" srcOrd="0" destOrd="0" parTransId="{CE715DD8-5360-456E-8510-FA6A4DF8C8D7}" sibTransId="{51F03A73-0586-45A2-B1D7-03163E973A03}"/>
    <dgm:cxn modelId="{7EB6A944-199B-4F0D-BC9A-267F0CE65749}" type="presParOf" srcId="{220A0AF9-708F-45F6-986C-9F775CF67F6A}" destId="{9BB9D2B1-4F42-479A-8F06-D4B8ED4A32E0}" srcOrd="0" destOrd="0" presId="urn:microsoft.com/office/officeart/2005/8/layout/pyramid2"/>
    <dgm:cxn modelId="{3B33D48A-BF70-4FAE-8C92-3628FD86B616}" type="presParOf" srcId="{220A0AF9-708F-45F6-986C-9F775CF67F6A}" destId="{A01E4609-D4BF-4EEA-9859-25B1F3722DA9}" srcOrd="1" destOrd="0" presId="urn:microsoft.com/office/officeart/2005/8/layout/pyramid2"/>
    <dgm:cxn modelId="{80565937-88A7-48DC-A6CE-DB251A260206}" type="presParOf" srcId="{A01E4609-D4BF-4EEA-9859-25B1F3722DA9}" destId="{1E78D5B9-3B0C-4416-822B-1DE85C18BC10}" srcOrd="0" destOrd="0" presId="urn:microsoft.com/office/officeart/2005/8/layout/pyramid2"/>
    <dgm:cxn modelId="{28080D7D-61F9-4195-ADCA-20640C941571}" type="presParOf" srcId="{A01E4609-D4BF-4EEA-9859-25B1F3722DA9}" destId="{3D73DD4A-EAFA-47C6-8CC9-62E2A6496A7C}" srcOrd="1" destOrd="0" presId="urn:microsoft.com/office/officeart/2005/8/layout/pyramid2"/>
    <dgm:cxn modelId="{C18A2E28-BBBF-4448-804B-2016F4ACA88D}" type="presParOf" srcId="{A01E4609-D4BF-4EEA-9859-25B1F3722DA9}" destId="{76C23E31-6039-4E8D-9513-B4C96257163C}" srcOrd="2" destOrd="0" presId="urn:microsoft.com/office/officeart/2005/8/layout/pyramid2"/>
    <dgm:cxn modelId="{641B571E-FC32-4987-9ADC-B9702235067F}" type="presParOf" srcId="{A01E4609-D4BF-4EEA-9859-25B1F3722DA9}" destId="{DF88014C-34B7-4ADB-B8DB-B04B478A6427}" srcOrd="3" destOrd="0" presId="urn:microsoft.com/office/officeart/2005/8/layout/pyramid2"/>
    <dgm:cxn modelId="{BA54CD70-E50D-442E-9AAA-AC083BE54907}" type="presParOf" srcId="{A01E4609-D4BF-4EEA-9859-25B1F3722DA9}" destId="{8EDCFCCF-2826-4AFD-9685-AB117914C86E}" srcOrd="4" destOrd="0" presId="urn:microsoft.com/office/officeart/2005/8/layout/pyramid2"/>
    <dgm:cxn modelId="{E9E1623A-0C2D-4EB9-974D-8BBD21A41D28}" type="presParOf" srcId="{A01E4609-D4BF-4EEA-9859-25B1F3722DA9}" destId="{0F06C89B-4485-44EA-9515-A59B3BD3886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515F55E-B0DF-4AE9-8CB7-FD5B8B54153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65EF494-3DBE-458F-ABC2-9443104CA269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b="1" dirty="0"/>
            <a:t>Leur rôle est d’instaurer une véritable communication entre les membres du personnel d’un même service ou de services différents .</a:t>
          </a:r>
        </a:p>
      </dgm:t>
    </dgm:pt>
    <dgm:pt modelId="{6F9D705E-6494-4AE2-AF6C-C83A746BCE37}" type="parTrans" cxnId="{3F3A45FA-4C35-4BF0-B5B9-B9C52EC729BC}">
      <dgm:prSet/>
      <dgm:spPr/>
      <dgm:t>
        <a:bodyPr/>
        <a:lstStyle/>
        <a:p>
          <a:endParaRPr lang="fr-FR"/>
        </a:p>
      </dgm:t>
    </dgm:pt>
    <dgm:pt modelId="{89DDE111-B509-4573-BC7F-687BBE290BDE}" type="sibTrans" cxnId="{3F3A45FA-4C35-4BF0-B5B9-B9C52EC729BC}">
      <dgm:prSet/>
      <dgm:spPr/>
      <dgm:t>
        <a:bodyPr/>
        <a:lstStyle/>
        <a:p>
          <a:endParaRPr lang="fr-FR"/>
        </a:p>
      </dgm:t>
    </dgm:pt>
    <dgm:pt modelId="{7981DBF6-30A2-4268-8DD3-15D957958D53}">
      <dgm:prSet phldrT="[Texte]" custT="1"/>
      <dgm:spPr>
        <a:solidFill>
          <a:srgbClr val="00B0F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b="1" dirty="0"/>
            <a:t>Cela suppose une prise de conscience de l’intérêt de cette communication et une volonté de la part de la direction générale pour la développer </a:t>
          </a:r>
          <a:r>
            <a:rPr lang="fr-FR" sz="1200" b="1" dirty="0"/>
            <a:t>.</a:t>
          </a:r>
        </a:p>
      </dgm:t>
    </dgm:pt>
    <dgm:pt modelId="{F3974E2D-392D-4D37-90FE-F85C7DA819D2}" type="parTrans" cxnId="{17002C3D-AC07-4BAF-9B5A-3248F48B5F94}">
      <dgm:prSet/>
      <dgm:spPr/>
      <dgm:t>
        <a:bodyPr/>
        <a:lstStyle/>
        <a:p>
          <a:endParaRPr lang="fr-FR"/>
        </a:p>
      </dgm:t>
    </dgm:pt>
    <dgm:pt modelId="{E736CF86-C921-4652-9DA2-E56CCCC8BAF8}" type="sibTrans" cxnId="{17002C3D-AC07-4BAF-9B5A-3248F48B5F94}">
      <dgm:prSet/>
      <dgm:spPr/>
      <dgm:t>
        <a:bodyPr/>
        <a:lstStyle/>
        <a:p>
          <a:endParaRPr lang="fr-FR"/>
        </a:p>
      </dgm:t>
    </dgm:pt>
    <dgm:pt modelId="{2ED5D8D0-C6B1-4679-98C0-A4A890B17538}">
      <dgm:prSet phldrT="[Texte]" custT="1"/>
      <dgm:spPr>
        <a:solidFill>
          <a:srgbClr val="92D05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200" b="1" dirty="0"/>
            <a:t>Elles permettent de confronter des points de vue , d’échanger des idées , de lever des malentendus , de mieux se connaître , de mieux se comprendre et de constituer un véritable groupe cohérent et solidaire .</a:t>
          </a:r>
        </a:p>
      </dgm:t>
    </dgm:pt>
    <dgm:pt modelId="{40A12BC9-D538-4136-AD63-822FD25009AE}" type="parTrans" cxnId="{5C23478A-DAA1-401D-A76B-BB652FBBFCE7}">
      <dgm:prSet/>
      <dgm:spPr/>
      <dgm:t>
        <a:bodyPr/>
        <a:lstStyle/>
        <a:p>
          <a:endParaRPr lang="fr-FR"/>
        </a:p>
      </dgm:t>
    </dgm:pt>
    <dgm:pt modelId="{62D1AB88-CFDE-400A-8A0B-63FEFD7DFE41}" type="sibTrans" cxnId="{5C23478A-DAA1-401D-A76B-BB652FBBFCE7}">
      <dgm:prSet/>
      <dgm:spPr/>
      <dgm:t>
        <a:bodyPr/>
        <a:lstStyle/>
        <a:p>
          <a:endParaRPr lang="fr-FR"/>
        </a:p>
      </dgm:t>
    </dgm:pt>
    <dgm:pt modelId="{EDB57521-5B26-41D8-91A5-1B2834A0452C}" type="pres">
      <dgm:prSet presAssocID="{C515F55E-B0DF-4AE9-8CB7-FD5B8B54153B}" presName="compositeShape" presStyleCnt="0">
        <dgm:presLayoutVars>
          <dgm:dir/>
          <dgm:resizeHandles/>
        </dgm:presLayoutVars>
      </dgm:prSet>
      <dgm:spPr/>
    </dgm:pt>
    <dgm:pt modelId="{172891FD-C8C0-49D2-BBFD-B46326FDB700}" type="pres">
      <dgm:prSet presAssocID="{C515F55E-B0DF-4AE9-8CB7-FD5B8B54153B}" presName="pyramid" presStyleLbl="node1" presStyleIdx="0" presStyleCn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18F7BB-0665-46E5-B450-A25693126BA3}" type="pres">
      <dgm:prSet presAssocID="{C515F55E-B0DF-4AE9-8CB7-FD5B8B54153B}" presName="theList" presStyleCnt="0"/>
      <dgm:spPr/>
    </dgm:pt>
    <dgm:pt modelId="{BB1A2C92-27C7-42F0-BBE6-0B2947DC3A61}" type="pres">
      <dgm:prSet presAssocID="{465EF494-3DBE-458F-ABC2-9443104CA26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05CF67-3212-4815-953B-5D6EE8F74E36}" type="pres">
      <dgm:prSet presAssocID="{465EF494-3DBE-458F-ABC2-9443104CA269}" presName="aSpace" presStyleCnt="0"/>
      <dgm:spPr/>
    </dgm:pt>
    <dgm:pt modelId="{387201FB-3895-4B93-B9C6-5CBD0C49D0EB}" type="pres">
      <dgm:prSet presAssocID="{2ED5D8D0-C6B1-4679-98C0-A4A890B17538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61A275-DB19-45B9-8108-5C4E348796E7}" type="pres">
      <dgm:prSet presAssocID="{2ED5D8D0-C6B1-4679-98C0-A4A890B17538}" presName="aSpace" presStyleCnt="0"/>
      <dgm:spPr/>
    </dgm:pt>
    <dgm:pt modelId="{457044BA-DEF7-461A-86A5-4AC4A035762F}" type="pres">
      <dgm:prSet presAssocID="{7981DBF6-30A2-4268-8DD3-15D957958D5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C8FAE7-77B1-4E63-81CD-6D3C68AB3AFF}" type="pres">
      <dgm:prSet presAssocID="{7981DBF6-30A2-4268-8DD3-15D957958D53}" presName="aSpace" presStyleCnt="0"/>
      <dgm:spPr/>
    </dgm:pt>
  </dgm:ptLst>
  <dgm:cxnLst>
    <dgm:cxn modelId="{5C23478A-DAA1-401D-A76B-BB652FBBFCE7}" srcId="{C515F55E-B0DF-4AE9-8CB7-FD5B8B54153B}" destId="{2ED5D8D0-C6B1-4679-98C0-A4A890B17538}" srcOrd="1" destOrd="0" parTransId="{40A12BC9-D538-4136-AD63-822FD25009AE}" sibTransId="{62D1AB88-CFDE-400A-8A0B-63FEFD7DFE41}"/>
    <dgm:cxn modelId="{3F3A45FA-4C35-4BF0-B5B9-B9C52EC729BC}" srcId="{C515F55E-B0DF-4AE9-8CB7-FD5B8B54153B}" destId="{465EF494-3DBE-458F-ABC2-9443104CA269}" srcOrd="0" destOrd="0" parTransId="{6F9D705E-6494-4AE2-AF6C-C83A746BCE37}" sibTransId="{89DDE111-B509-4573-BC7F-687BBE290BDE}"/>
    <dgm:cxn modelId="{17002C3D-AC07-4BAF-9B5A-3248F48B5F94}" srcId="{C515F55E-B0DF-4AE9-8CB7-FD5B8B54153B}" destId="{7981DBF6-30A2-4268-8DD3-15D957958D53}" srcOrd="2" destOrd="0" parTransId="{F3974E2D-392D-4D37-90FE-F85C7DA819D2}" sibTransId="{E736CF86-C921-4652-9DA2-E56CCCC8BAF8}"/>
    <dgm:cxn modelId="{D0618B68-E120-4CE4-B70C-321FDD44A4B7}" type="presOf" srcId="{C515F55E-B0DF-4AE9-8CB7-FD5B8B54153B}" destId="{EDB57521-5B26-41D8-91A5-1B2834A0452C}" srcOrd="0" destOrd="0" presId="urn:microsoft.com/office/officeart/2005/8/layout/pyramid2"/>
    <dgm:cxn modelId="{D66B5153-3D4F-4BC3-A5BE-DF93604F3B43}" type="presOf" srcId="{465EF494-3DBE-458F-ABC2-9443104CA269}" destId="{BB1A2C92-27C7-42F0-BBE6-0B2947DC3A61}" srcOrd="0" destOrd="0" presId="urn:microsoft.com/office/officeart/2005/8/layout/pyramid2"/>
    <dgm:cxn modelId="{D8D1D6A1-0340-4632-9C24-DCEDFE1B5D15}" type="presOf" srcId="{2ED5D8D0-C6B1-4679-98C0-A4A890B17538}" destId="{387201FB-3895-4B93-B9C6-5CBD0C49D0EB}" srcOrd="0" destOrd="0" presId="urn:microsoft.com/office/officeart/2005/8/layout/pyramid2"/>
    <dgm:cxn modelId="{A0BCB97E-A1C9-4E65-9EDC-61A9B785EF7A}" type="presOf" srcId="{7981DBF6-30A2-4268-8DD3-15D957958D53}" destId="{457044BA-DEF7-461A-86A5-4AC4A035762F}" srcOrd="0" destOrd="0" presId="urn:microsoft.com/office/officeart/2005/8/layout/pyramid2"/>
    <dgm:cxn modelId="{326D28AB-8037-4646-B0BB-F708A8C8463E}" type="presParOf" srcId="{EDB57521-5B26-41D8-91A5-1B2834A0452C}" destId="{172891FD-C8C0-49D2-BBFD-B46326FDB700}" srcOrd="0" destOrd="0" presId="urn:microsoft.com/office/officeart/2005/8/layout/pyramid2"/>
    <dgm:cxn modelId="{F6CD5306-6F2F-4668-8DAD-704353796248}" type="presParOf" srcId="{EDB57521-5B26-41D8-91A5-1B2834A0452C}" destId="{1F18F7BB-0665-46E5-B450-A25693126BA3}" srcOrd="1" destOrd="0" presId="urn:microsoft.com/office/officeart/2005/8/layout/pyramid2"/>
    <dgm:cxn modelId="{65B50ABD-1AF5-485A-8387-D91C6429BE4A}" type="presParOf" srcId="{1F18F7BB-0665-46E5-B450-A25693126BA3}" destId="{BB1A2C92-27C7-42F0-BBE6-0B2947DC3A61}" srcOrd="0" destOrd="0" presId="urn:microsoft.com/office/officeart/2005/8/layout/pyramid2"/>
    <dgm:cxn modelId="{9CCAD68A-EB46-49B8-845B-EAB47E920EEA}" type="presParOf" srcId="{1F18F7BB-0665-46E5-B450-A25693126BA3}" destId="{7A05CF67-3212-4815-953B-5D6EE8F74E36}" srcOrd="1" destOrd="0" presId="urn:microsoft.com/office/officeart/2005/8/layout/pyramid2"/>
    <dgm:cxn modelId="{D38F4C19-DB0B-4D71-BE6D-901BBFF97E94}" type="presParOf" srcId="{1F18F7BB-0665-46E5-B450-A25693126BA3}" destId="{387201FB-3895-4B93-B9C6-5CBD0C49D0EB}" srcOrd="2" destOrd="0" presId="urn:microsoft.com/office/officeart/2005/8/layout/pyramid2"/>
    <dgm:cxn modelId="{9CA3E34A-9673-4F22-88EB-A6E7FC9666B5}" type="presParOf" srcId="{1F18F7BB-0665-46E5-B450-A25693126BA3}" destId="{F261A275-DB19-45B9-8108-5C4E348796E7}" srcOrd="3" destOrd="0" presId="urn:microsoft.com/office/officeart/2005/8/layout/pyramid2"/>
    <dgm:cxn modelId="{4E65AC41-B8FF-4593-9C1F-F771F7BC5C11}" type="presParOf" srcId="{1F18F7BB-0665-46E5-B450-A25693126BA3}" destId="{457044BA-DEF7-461A-86A5-4AC4A035762F}" srcOrd="4" destOrd="0" presId="urn:microsoft.com/office/officeart/2005/8/layout/pyramid2"/>
    <dgm:cxn modelId="{0AA4531A-C7AA-4CEB-B41E-0730335BC24B}" type="presParOf" srcId="{1F18F7BB-0665-46E5-B450-A25693126BA3}" destId="{23C8FAE7-77B1-4E63-81CD-6D3C68AB3AFF}" srcOrd="5" destOrd="0" presId="urn:microsoft.com/office/officeart/2005/8/layout/pyramid2"/>
  </dgm:cxnLst>
  <dgm:bg/>
  <dgm:whole>
    <a:ln>
      <a:solidFill>
        <a:schemeClr val="bg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851E91-D723-495E-B897-ACAFA511382C}" type="doc">
      <dgm:prSet loTypeId="urn:microsoft.com/office/officeart/2005/8/layout/radial4" loCatId="relationship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DFCB689-3A2F-4DD3-8AFD-0101B769BDA2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Il faut aussi le motiver , afin de disposer d’une équipe gagnante, fière d’appartenir à une entreprise qui véhicule une image forte et valorisante</a:t>
          </a:r>
        </a:p>
      </dgm:t>
    </dgm:pt>
    <dgm:pt modelId="{38FC6414-1E50-4513-9FD8-B0D2553D6F26}" type="parTrans" cxnId="{C98D00F9-3817-487A-A6A9-05198F297E46}">
      <dgm:prSet/>
      <dgm:spPr/>
      <dgm:t>
        <a:bodyPr/>
        <a:lstStyle/>
        <a:p>
          <a:endParaRPr lang="fr-FR"/>
        </a:p>
      </dgm:t>
    </dgm:pt>
    <dgm:pt modelId="{34AD5F85-9885-417F-A7BF-357D7CE6036C}" type="sibTrans" cxnId="{C98D00F9-3817-487A-A6A9-05198F297E46}">
      <dgm:prSet/>
      <dgm:spPr/>
      <dgm:t>
        <a:bodyPr/>
        <a:lstStyle/>
        <a:p>
          <a:endParaRPr lang="fr-FR"/>
        </a:p>
      </dgm:t>
    </dgm:pt>
    <dgm:pt modelId="{6704C5B8-A060-4513-BBB5-B440448CDE5A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Il faut enfin veiller à la cohérence entre les actes  et les paroles , entre le comportement du personnel à l’interne , mais aussi à l’externe dans ses relations avec la clientèle </a:t>
          </a:r>
        </a:p>
      </dgm:t>
    </dgm:pt>
    <dgm:pt modelId="{8FD4A404-23C0-4D28-826F-70CDA1E8E523}" type="parTrans" cxnId="{02DF233E-12DC-49D5-90D9-5C45AF22423A}">
      <dgm:prSet/>
      <dgm:spPr/>
      <dgm:t>
        <a:bodyPr/>
        <a:lstStyle/>
        <a:p>
          <a:endParaRPr lang="fr-FR"/>
        </a:p>
      </dgm:t>
    </dgm:pt>
    <dgm:pt modelId="{6AD45ECE-6659-4AE1-A52E-3F668881756C}" type="sibTrans" cxnId="{02DF233E-12DC-49D5-90D9-5C45AF22423A}">
      <dgm:prSet/>
      <dgm:spPr/>
      <dgm:t>
        <a:bodyPr/>
        <a:lstStyle/>
        <a:p>
          <a:endParaRPr lang="fr-FR"/>
        </a:p>
      </dgm:t>
    </dgm:pt>
    <dgm:pt modelId="{FAFAE6D1-2F05-44C7-8164-223D9BA275F5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il faut veiller à fédérer le personnel , afin de pouvoir compter sur une équipe soudée et solidaire partageant les mêmes valeurs et un sentiment d’appartenance fort à l’entreprise .</a:t>
          </a:r>
        </a:p>
      </dgm:t>
    </dgm:pt>
    <dgm:pt modelId="{9677A75B-3C24-4A62-BBED-57517E8E0C0F}" type="sibTrans" cxnId="{A7C03A2D-A558-452F-BFB9-AEB21889AA67}">
      <dgm:prSet/>
      <dgm:spPr/>
      <dgm:t>
        <a:bodyPr/>
        <a:lstStyle/>
        <a:p>
          <a:endParaRPr lang="fr-FR"/>
        </a:p>
      </dgm:t>
    </dgm:pt>
    <dgm:pt modelId="{8F11413C-D9B5-4DBC-A7B3-61042D4F9D2B}" type="parTrans" cxnId="{A7C03A2D-A558-452F-BFB9-AEB21889AA67}">
      <dgm:prSet/>
      <dgm:spPr/>
      <dgm:t>
        <a:bodyPr/>
        <a:lstStyle/>
        <a:p>
          <a:endParaRPr lang="fr-FR"/>
        </a:p>
      </dgm:t>
    </dgm:pt>
    <dgm:pt modelId="{DF86F819-15F1-4539-87FC-58016357F079}">
      <dgm:prSet phldrT="[Texte]"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/>
            <a:t>Pour réussir cette fonction </a:t>
          </a:r>
        </a:p>
      </dgm:t>
    </dgm:pt>
    <dgm:pt modelId="{6F907E69-D819-4100-B296-364C786B915E}" type="sibTrans" cxnId="{869249BE-D16D-4F53-A28C-CFD7BD88D349}">
      <dgm:prSet/>
      <dgm:spPr/>
      <dgm:t>
        <a:bodyPr/>
        <a:lstStyle/>
        <a:p>
          <a:endParaRPr lang="fr-FR"/>
        </a:p>
      </dgm:t>
    </dgm:pt>
    <dgm:pt modelId="{D9D773AC-972A-4D16-A9EF-0E6DF055DACB}" type="parTrans" cxnId="{869249BE-D16D-4F53-A28C-CFD7BD88D349}">
      <dgm:prSet/>
      <dgm:spPr/>
      <dgm:t>
        <a:bodyPr/>
        <a:lstStyle/>
        <a:p>
          <a:endParaRPr lang="fr-FR"/>
        </a:p>
      </dgm:t>
    </dgm:pt>
    <dgm:pt modelId="{6E13212D-8D76-44B6-872F-6B355DA53E1A}" type="pres">
      <dgm:prSet presAssocID="{27851E91-D723-495E-B897-ACAFA51138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B207FE2-5F90-40AD-83A1-2DE821B9B7B3}" type="pres">
      <dgm:prSet presAssocID="{DF86F819-15F1-4539-87FC-58016357F079}" presName="centerShape" presStyleLbl="node0" presStyleIdx="0" presStyleCnt="1" custScaleX="95409" custLinFactNeighborX="1767" custLinFactNeighborY="-1047"/>
      <dgm:spPr/>
      <dgm:t>
        <a:bodyPr/>
        <a:lstStyle/>
        <a:p>
          <a:endParaRPr lang="fr-FR"/>
        </a:p>
      </dgm:t>
    </dgm:pt>
    <dgm:pt modelId="{C7747C1D-3B45-4EC5-A952-5710634A694A}" type="pres">
      <dgm:prSet presAssocID="{8F11413C-D9B5-4DBC-A7B3-61042D4F9D2B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03F40C7E-81A6-4A5C-96FD-63B0274558B4}" type="pres">
      <dgm:prSet presAssocID="{FAFAE6D1-2F05-44C7-8164-223D9BA275F5}" presName="node" presStyleLbl="node1" presStyleIdx="0" presStyleCnt="3" custRadScaleRad="122253" custRadScaleInc="-261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E642D4-8113-47C4-991E-99D52BC6B76F}" type="pres">
      <dgm:prSet presAssocID="{38FC6414-1E50-4513-9FD8-B0D2553D6F26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9C8A2E44-B96F-4A99-B18F-21A68F82C289}" type="pres">
      <dgm:prSet presAssocID="{0DFCB689-3A2F-4DD3-8AFD-0101B769BDA2}" presName="node" presStyleLbl="node1" presStyleIdx="1" presStyleCnt="3" custRadScaleRad="106963" custRadScaleInc="1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9EAF82-9594-46CA-8A9B-FB2CB4C1FEBE}" type="pres">
      <dgm:prSet presAssocID="{8FD4A404-23C0-4D28-826F-70CDA1E8E523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293D8387-BFF8-480A-9E04-8B648E84F42D}" type="pres">
      <dgm:prSet presAssocID="{6704C5B8-A060-4513-BBB5-B440448CDE5A}" presName="node" presStyleLbl="node1" presStyleIdx="2" presStyleCnt="3" custRadScaleRad="123719" custRadScaleInc="243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6BF042C-67EB-4AB5-A19C-F4F7EEDD2791}" type="presOf" srcId="{8F11413C-D9B5-4DBC-A7B3-61042D4F9D2B}" destId="{C7747C1D-3B45-4EC5-A952-5710634A694A}" srcOrd="0" destOrd="0" presId="urn:microsoft.com/office/officeart/2005/8/layout/radial4"/>
    <dgm:cxn modelId="{46C9CF61-C4C0-4C38-B491-3C6E74DBE453}" type="presOf" srcId="{FAFAE6D1-2F05-44C7-8164-223D9BA275F5}" destId="{03F40C7E-81A6-4A5C-96FD-63B0274558B4}" srcOrd="0" destOrd="0" presId="urn:microsoft.com/office/officeart/2005/8/layout/radial4"/>
    <dgm:cxn modelId="{A7C03A2D-A558-452F-BFB9-AEB21889AA67}" srcId="{DF86F819-15F1-4539-87FC-58016357F079}" destId="{FAFAE6D1-2F05-44C7-8164-223D9BA275F5}" srcOrd="0" destOrd="0" parTransId="{8F11413C-D9B5-4DBC-A7B3-61042D4F9D2B}" sibTransId="{9677A75B-3C24-4A62-BBED-57517E8E0C0F}"/>
    <dgm:cxn modelId="{869249BE-D16D-4F53-A28C-CFD7BD88D349}" srcId="{27851E91-D723-495E-B897-ACAFA511382C}" destId="{DF86F819-15F1-4539-87FC-58016357F079}" srcOrd="0" destOrd="0" parTransId="{D9D773AC-972A-4D16-A9EF-0E6DF055DACB}" sibTransId="{6F907E69-D819-4100-B296-364C786B915E}"/>
    <dgm:cxn modelId="{F0516F5C-1DC2-44A7-A118-57F3E1C61C5A}" type="presOf" srcId="{38FC6414-1E50-4513-9FD8-B0D2553D6F26}" destId="{DEE642D4-8113-47C4-991E-99D52BC6B76F}" srcOrd="0" destOrd="0" presId="urn:microsoft.com/office/officeart/2005/8/layout/radial4"/>
    <dgm:cxn modelId="{D0F1E54F-BDDA-4B6D-8BB9-35D53DCC981B}" type="presOf" srcId="{8FD4A404-23C0-4D28-826F-70CDA1E8E523}" destId="{B59EAF82-9594-46CA-8A9B-FB2CB4C1FEBE}" srcOrd="0" destOrd="0" presId="urn:microsoft.com/office/officeart/2005/8/layout/radial4"/>
    <dgm:cxn modelId="{30DA32CC-08B1-4E77-9E38-593B19C8A5E8}" type="presOf" srcId="{27851E91-D723-495E-B897-ACAFA511382C}" destId="{6E13212D-8D76-44B6-872F-6B355DA53E1A}" srcOrd="0" destOrd="0" presId="urn:microsoft.com/office/officeart/2005/8/layout/radial4"/>
    <dgm:cxn modelId="{073313CB-CDD1-4DF2-B64B-337030CD6848}" type="presOf" srcId="{DF86F819-15F1-4539-87FC-58016357F079}" destId="{AB207FE2-5F90-40AD-83A1-2DE821B9B7B3}" srcOrd="0" destOrd="0" presId="urn:microsoft.com/office/officeart/2005/8/layout/radial4"/>
    <dgm:cxn modelId="{C2486B09-32BE-4A7B-B83F-5DF82624F628}" type="presOf" srcId="{0DFCB689-3A2F-4DD3-8AFD-0101B769BDA2}" destId="{9C8A2E44-B96F-4A99-B18F-21A68F82C289}" srcOrd="0" destOrd="0" presId="urn:microsoft.com/office/officeart/2005/8/layout/radial4"/>
    <dgm:cxn modelId="{02DF233E-12DC-49D5-90D9-5C45AF22423A}" srcId="{DF86F819-15F1-4539-87FC-58016357F079}" destId="{6704C5B8-A060-4513-BBB5-B440448CDE5A}" srcOrd="2" destOrd="0" parTransId="{8FD4A404-23C0-4D28-826F-70CDA1E8E523}" sibTransId="{6AD45ECE-6659-4AE1-A52E-3F668881756C}"/>
    <dgm:cxn modelId="{A2E74B35-DEE8-4014-B93F-123ACC031FEF}" type="presOf" srcId="{6704C5B8-A060-4513-BBB5-B440448CDE5A}" destId="{293D8387-BFF8-480A-9E04-8B648E84F42D}" srcOrd="0" destOrd="0" presId="urn:microsoft.com/office/officeart/2005/8/layout/radial4"/>
    <dgm:cxn modelId="{C98D00F9-3817-487A-A6A9-05198F297E46}" srcId="{DF86F819-15F1-4539-87FC-58016357F079}" destId="{0DFCB689-3A2F-4DD3-8AFD-0101B769BDA2}" srcOrd="1" destOrd="0" parTransId="{38FC6414-1E50-4513-9FD8-B0D2553D6F26}" sibTransId="{34AD5F85-9885-417F-A7BF-357D7CE6036C}"/>
    <dgm:cxn modelId="{831596BE-5849-4317-866C-4DB6715B646F}" type="presParOf" srcId="{6E13212D-8D76-44B6-872F-6B355DA53E1A}" destId="{AB207FE2-5F90-40AD-83A1-2DE821B9B7B3}" srcOrd="0" destOrd="0" presId="urn:microsoft.com/office/officeart/2005/8/layout/radial4"/>
    <dgm:cxn modelId="{753F0ED6-46E6-436B-95DB-DEF2C02B1FC6}" type="presParOf" srcId="{6E13212D-8D76-44B6-872F-6B355DA53E1A}" destId="{C7747C1D-3B45-4EC5-A952-5710634A694A}" srcOrd="1" destOrd="0" presId="urn:microsoft.com/office/officeart/2005/8/layout/radial4"/>
    <dgm:cxn modelId="{2CBF2D80-EB74-4BB9-8CB8-4E11006D4088}" type="presParOf" srcId="{6E13212D-8D76-44B6-872F-6B355DA53E1A}" destId="{03F40C7E-81A6-4A5C-96FD-63B0274558B4}" srcOrd="2" destOrd="0" presId="urn:microsoft.com/office/officeart/2005/8/layout/radial4"/>
    <dgm:cxn modelId="{E0D0135D-E862-414B-9A2B-1A990FD89E30}" type="presParOf" srcId="{6E13212D-8D76-44B6-872F-6B355DA53E1A}" destId="{DEE642D4-8113-47C4-991E-99D52BC6B76F}" srcOrd="3" destOrd="0" presId="urn:microsoft.com/office/officeart/2005/8/layout/radial4"/>
    <dgm:cxn modelId="{CE6E9FAB-4388-4436-92EB-350D74249165}" type="presParOf" srcId="{6E13212D-8D76-44B6-872F-6B355DA53E1A}" destId="{9C8A2E44-B96F-4A99-B18F-21A68F82C289}" srcOrd="4" destOrd="0" presId="urn:microsoft.com/office/officeart/2005/8/layout/radial4"/>
    <dgm:cxn modelId="{9E883DFE-5250-46CE-9D0C-5FBA8D8E2236}" type="presParOf" srcId="{6E13212D-8D76-44B6-872F-6B355DA53E1A}" destId="{B59EAF82-9594-46CA-8A9B-FB2CB4C1FEBE}" srcOrd="5" destOrd="0" presId="urn:microsoft.com/office/officeart/2005/8/layout/radial4"/>
    <dgm:cxn modelId="{636F7D47-B876-41EA-8419-EFE12756FEFA}" type="presParOf" srcId="{6E13212D-8D76-44B6-872F-6B355DA53E1A}" destId="{293D8387-BFF8-480A-9E04-8B648E84F42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9A07A8-CAEF-4F9C-AD77-00965589E46E}" type="doc">
      <dgm:prSet loTypeId="urn:microsoft.com/office/officeart/2005/8/layout/chevron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3C95FB46-1951-4035-A383-5875D20E60F7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>
            <a:solidFill>
              <a:srgbClr val="FF0000"/>
            </a:solidFill>
          </a:endParaRPr>
        </a:p>
      </dgm:t>
    </dgm:pt>
    <dgm:pt modelId="{0F6322D8-EAE7-4569-951D-8281F907F36E}" type="parTrans" cxnId="{2D27EDC7-36F6-4A90-8139-0FE12CF4E3B0}">
      <dgm:prSet/>
      <dgm:spPr/>
      <dgm:t>
        <a:bodyPr/>
        <a:lstStyle/>
        <a:p>
          <a:endParaRPr lang="fr-FR"/>
        </a:p>
      </dgm:t>
    </dgm:pt>
    <dgm:pt modelId="{61DCF43A-ACDD-45EA-95C8-26065595E56F}" type="sibTrans" cxnId="{2D27EDC7-36F6-4A90-8139-0FE12CF4E3B0}">
      <dgm:prSet/>
      <dgm:spPr/>
      <dgm:t>
        <a:bodyPr/>
        <a:lstStyle/>
        <a:p>
          <a:endParaRPr lang="fr-FR"/>
        </a:p>
      </dgm:t>
    </dgm:pt>
    <dgm:pt modelId="{1B523A4E-CBC5-4114-A48D-7BF03D99BC75}">
      <dgm:prSet phldrT="[Texte]" custT="1"/>
      <dgm:spPr>
        <a:solidFill>
          <a:schemeClr val="accent4"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800" dirty="0"/>
            <a:t>Les attentes de l’entreprise vis-à-vis du salarié reposent  sur deux clés de l’efficacité d’une organisation:</a:t>
          </a:r>
        </a:p>
      </dgm:t>
    </dgm:pt>
    <dgm:pt modelId="{E93780B4-F951-4B43-B54E-F0837F7528C0}" type="parTrans" cxnId="{C81E5634-F59F-4E12-9800-69DCD389A657}">
      <dgm:prSet/>
      <dgm:spPr/>
      <dgm:t>
        <a:bodyPr/>
        <a:lstStyle/>
        <a:p>
          <a:endParaRPr lang="fr-FR"/>
        </a:p>
      </dgm:t>
    </dgm:pt>
    <dgm:pt modelId="{FE292002-1F62-406E-8114-1B2DF52B6D03}" type="sibTrans" cxnId="{C81E5634-F59F-4E12-9800-69DCD389A657}">
      <dgm:prSet/>
      <dgm:spPr/>
      <dgm:t>
        <a:bodyPr/>
        <a:lstStyle/>
        <a:p>
          <a:endParaRPr lang="fr-FR"/>
        </a:p>
      </dgm:t>
    </dgm:pt>
    <dgm:pt modelId="{F4113391-BF5A-491D-88A5-A2CC47557705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i="0" dirty="0">
              <a:solidFill>
                <a:srgbClr val="FF0000"/>
              </a:solidFill>
            </a:rPr>
            <a:t>1</a:t>
          </a:r>
        </a:p>
      </dgm:t>
    </dgm:pt>
    <dgm:pt modelId="{A1BBD823-DFC7-4EBE-BD37-2DFD3795BDD1}" type="parTrans" cxnId="{A7A414DF-D244-4CD2-9F54-5941BAB56B47}">
      <dgm:prSet/>
      <dgm:spPr/>
      <dgm:t>
        <a:bodyPr/>
        <a:lstStyle/>
        <a:p>
          <a:endParaRPr lang="fr-FR"/>
        </a:p>
      </dgm:t>
    </dgm:pt>
    <dgm:pt modelId="{0C3E5AEC-C544-44D3-B9EE-47479E9255E8}" type="sibTrans" cxnId="{A7A414DF-D244-4CD2-9F54-5941BAB56B47}">
      <dgm:prSet/>
      <dgm:spPr/>
      <dgm:t>
        <a:bodyPr/>
        <a:lstStyle/>
        <a:p>
          <a:endParaRPr lang="fr-FR"/>
        </a:p>
      </dgm:t>
    </dgm:pt>
    <dgm:pt modelId="{AB189412-D372-4BBE-906D-F91F9783E38E}">
      <dgm:prSet phldrT="[Texte]" custT="1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800" b="1" dirty="0">
              <a:solidFill>
                <a:srgbClr val="FF0000"/>
              </a:solidFill>
            </a:rPr>
            <a:t>La primauté du client </a:t>
          </a:r>
          <a:r>
            <a:rPr lang="fr-FR" sz="2800" dirty="0"/>
            <a:t>=écoute ,rigueur , souplesse</a:t>
          </a:r>
          <a:r>
            <a:rPr lang="fr-FR" sz="2300" dirty="0"/>
            <a:t>.</a:t>
          </a:r>
        </a:p>
      </dgm:t>
    </dgm:pt>
    <dgm:pt modelId="{1BE3B6AA-93E2-4BC6-843F-1AD4E4BD0D28}" type="parTrans" cxnId="{EBC8BB78-BC46-4AEC-AC9B-240894D531EF}">
      <dgm:prSet/>
      <dgm:spPr/>
      <dgm:t>
        <a:bodyPr/>
        <a:lstStyle/>
        <a:p>
          <a:endParaRPr lang="fr-FR"/>
        </a:p>
      </dgm:t>
    </dgm:pt>
    <dgm:pt modelId="{74F68C41-EAE1-47FA-A62A-A5FB0BFC7BC2}" type="sibTrans" cxnId="{EBC8BB78-BC46-4AEC-AC9B-240894D531EF}">
      <dgm:prSet/>
      <dgm:spPr/>
      <dgm:t>
        <a:bodyPr/>
        <a:lstStyle/>
        <a:p>
          <a:endParaRPr lang="fr-FR"/>
        </a:p>
      </dgm:t>
    </dgm:pt>
    <dgm:pt modelId="{007F75D3-7DFE-45C1-AEC0-F5591BCC48DB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2</a:t>
          </a:r>
        </a:p>
      </dgm:t>
    </dgm:pt>
    <dgm:pt modelId="{8A5316A1-88B4-4E1C-9BAD-4149189A7B5B}" type="parTrans" cxnId="{80D35A2F-9410-4D47-8140-811718DEC682}">
      <dgm:prSet/>
      <dgm:spPr/>
      <dgm:t>
        <a:bodyPr/>
        <a:lstStyle/>
        <a:p>
          <a:endParaRPr lang="fr-FR"/>
        </a:p>
      </dgm:t>
    </dgm:pt>
    <dgm:pt modelId="{D69DB046-6CDC-4BB7-BAEC-5854E05EB5D7}" type="sibTrans" cxnId="{80D35A2F-9410-4D47-8140-811718DEC682}">
      <dgm:prSet/>
      <dgm:spPr/>
      <dgm:t>
        <a:bodyPr/>
        <a:lstStyle/>
        <a:p>
          <a:endParaRPr lang="fr-FR"/>
        </a:p>
      </dgm:t>
    </dgm:pt>
    <dgm:pt modelId="{2B0C6A4D-9F7C-4A7A-8638-F1616578B881}">
      <dgm:prSet phldrT="[Texte]" custT="1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800" b="1" dirty="0">
              <a:solidFill>
                <a:srgbClr val="FF0000"/>
              </a:solidFill>
            </a:rPr>
            <a:t>Le travail en équipe </a:t>
          </a:r>
          <a:r>
            <a:rPr lang="fr-FR" sz="2800" dirty="0"/>
            <a:t>:volonté ,énergie , ouverture , attention</a:t>
          </a:r>
        </a:p>
      </dgm:t>
    </dgm:pt>
    <dgm:pt modelId="{0C054584-36D2-41B4-AF30-4AFCCAC800EB}" type="parTrans" cxnId="{B3D9AC32-634A-4467-98B4-32DF1446C8A6}">
      <dgm:prSet/>
      <dgm:spPr/>
      <dgm:t>
        <a:bodyPr/>
        <a:lstStyle/>
        <a:p>
          <a:endParaRPr lang="fr-FR"/>
        </a:p>
      </dgm:t>
    </dgm:pt>
    <dgm:pt modelId="{E008DD31-C744-472E-BA3B-B2F525F5E05B}" type="sibTrans" cxnId="{B3D9AC32-634A-4467-98B4-32DF1446C8A6}">
      <dgm:prSet/>
      <dgm:spPr/>
      <dgm:t>
        <a:bodyPr/>
        <a:lstStyle/>
        <a:p>
          <a:endParaRPr lang="fr-FR"/>
        </a:p>
      </dgm:t>
    </dgm:pt>
    <dgm:pt modelId="{5B507F34-52E2-4861-A598-5BC9CB38E7FC}" type="pres">
      <dgm:prSet presAssocID="{5A9A07A8-CAEF-4F9C-AD77-00965589E4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406AF4E-5C7B-4167-8C7C-AEDE6BF893D8}" type="pres">
      <dgm:prSet presAssocID="{3C95FB46-1951-4035-A383-5875D20E60F7}" presName="composite" presStyleCnt="0"/>
      <dgm:spPr/>
    </dgm:pt>
    <dgm:pt modelId="{0CCB1C3C-7F29-4508-B591-FC4B7E5FE914}" type="pres">
      <dgm:prSet presAssocID="{3C95FB46-1951-4035-A383-5875D20E60F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811B8F-8E92-4642-BAFD-63608C15A71D}" type="pres">
      <dgm:prSet presAssocID="{3C95FB46-1951-4035-A383-5875D20E60F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67F21C-16E1-43BE-AAF4-8F6C3897DDE8}" type="pres">
      <dgm:prSet presAssocID="{61DCF43A-ACDD-45EA-95C8-26065595E56F}" presName="sp" presStyleCnt="0"/>
      <dgm:spPr/>
    </dgm:pt>
    <dgm:pt modelId="{EA520B00-028B-4983-83CD-A12293D9DEDA}" type="pres">
      <dgm:prSet presAssocID="{F4113391-BF5A-491D-88A5-A2CC47557705}" presName="composite" presStyleCnt="0"/>
      <dgm:spPr/>
    </dgm:pt>
    <dgm:pt modelId="{48A821DE-21FC-4B7A-9B8F-0B64D3009F04}" type="pres">
      <dgm:prSet presAssocID="{F4113391-BF5A-491D-88A5-A2CC4755770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B4B80E-4D84-4DC2-9066-CB12E955E26E}" type="pres">
      <dgm:prSet presAssocID="{F4113391-BF5A-491D-88A5-A2CC4755770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E805F8-E0C7-45B2-AA1D-1ABFC6A92053}" type="pres">
      <dgm:prSet presAssocID="{0C3E5AEC-C544-44D3-B9EE-47479E9255E8}" presName="sp" presStyleCnt="0"/>
      <dgm:spPr/>
    </dgm:pt>
    <dgm:pt modelId="{6E2343E8-B442-40CB-8683-33B323456957}" type="pres">
      <dgm:prSet presAssocID="{007F75D3-7DFE-45C1-AEC0-F5591BCC48DB}" presName="composite" presStyleCnt="0"/>
      <dgm:spPr/>
    </dgm:pt>
    <dgm:pt modelId="{C7B2C940-CE4B-4415-BC29-C7691735E29F}" type="pres">
      <dgm:prSet presAssocID="{007F75D3-7DFE-45C1-AEC0-F5591BCC48D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F8113-2A13-4E6B-B132-5EBF71B6A1A8}" type="pres">
      <dgm:prSet presAssocID="{007F75D3-7DFE-45C1-AEC0-F5591BCC48D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D9AC32-634A-4467-98B4-32DF1446C8A6}" srcId="{007F75D3-7DFE-45C1-AEC0-F5591BCC48DB}" destId="{2B0C6A4D-9F7C-4A7A-8638-F1616578B881}" srcOrd="0" destOrd="0" parTransId="{0C054584-36D2-41B4-AF30-4AFCCAC800EB}" sibTransId="{E008DD31-C744-472E-BA3B-B2F525F5E05B}"/>
    <dgm:cxn modelId="{77683908-AF85-4B5F-ACFB-D53A505D7DD3}" type="presOf" srcId="{5A9A07A8-CAEF-4F9C-AD77-00965589E46E}" destId="{5B507F34-52E2-4861-A598-5BC9CB38E7FC}" srcOrd="0" destOrd="0" presId="urn:microsoft.com/office/officeart/2005/8/layout/chevron2"/>
    <dgm:cxn modelId="{869D1AD0-7539-42E0-B16F-C93A6175CD17}" type="presOf" srcId="{1B523A4E-CBC5-4114-A48D-7BF03D99BC75}" destId="{FE811B8F-8E92-4642-BAFD-63608C15A71D}" srcOrd="0" destOrd="0" presId="urn:microsoft.com/office/officeart/2005/8/layout/chevron2"/>
    <dgm:cxn modelId="{29C356FD-B729-4578-A9CF-A5E0D21C218E}" type="presOf" srcId="{007F75D3-7DFE-45C1-AEC0-F5591BCC48DB}" destId="{C7B2C940-CE4B-4415-BC29-C7691735E29F}" srcOrd="0" destOrd="0" presId="urn:microsoft.com/office/officeart/2005/8/layout/chevron2"/>
    <dgm:cxn modelId="{A7A414DF-D244-4CD2-9F54-5941BAB56B47}" srcId="{5A9A07A8-CAEF-4F9C-AD77-00965589E46E}" destId="{F4113391-BF5A-491D-88A5-A2CC47557705}" srcOrd="1" destOrd="0" parTransId="{A1BBD823-DFC7-4EBE-BD37-2DFD3795BDD1}" sibTransId="{0C3E5AEC-C544-44D3-B9EE-47479E9255E8}"/>
    <dgm:cxn modelId="{1B3C4D6C-DEDB-41BD-8A9E-67AD24536CFF}" type="presOf" srcId="{AB189412-D372-4BBE-906D-F91F9783E38E}" destId="{89B4B80E-4D84-4DC2-9066-CB12E955E26E}" srcOrd="0" destOrd="0" presId="urn:microsoft.com/office/officeart/2005/8/layout/chevron2"/>
    <dgm:cxn modelId="{9448B1EF-180E-4703-AB31-1E859199E32A}" type="presOf" srcId="{3C95FB46-1951-4035-A383-5875D20E60F7}" destId="{0CCB1C3C-7F29-4508-B591-FC4B7E5FE914}" srcOrd="0" destOrd="0" presId="urn:microsoft.com/office/officeart/2005/8/layout/chevron2"/>
    <dgm:cxn modelId="{AC985691-2F8F-4F34-B7DE-EB991162C54A}" type="presOf" srcId="{F4113391-BF5A-491D-88A5-A2CC47557705}" destId="{48A821DE-21FC-4B7A-9B8F-0B64D3009F04}" srcOrd="0" destOrd="0" presId="urn:microsoft.com/office/officeart/2005/8/layout/chevron2"/>
    <dgm:cxn modelId="{C6B7F39F-F4F3-4E84-89E5-3E8B0F40008E}" type="presOf" srcId="{2B0C6A4D-9F7C-4A7A-8638-F1616578B881}" destId="{7CBF8113-2A13-4E6B-B132-5EBF71B6A1A8}" srcOrd="0" destOrd="0" presId="urn:microsoft.com/office/officeart/2005/8/layout/chevron2"/>
    <dgm:cxn modelId="{80D35A2F-9410-4D47-8140-811718DEC682}" srcId="{5A9A07A8-CAEF-4F9C-AD77-00965589E46E}" destId="{007F75D3-7DFE-45C1-AEC0-F5591BCC48DB}" srcOrd="2" destOrd="0" parTransId="{8A5316A1-88B4-4E1C-9BAD-4149189A7B5B}" sibTransId="{D69DB046-6CDC-4BB7-BAEC-5854E05EB5D7}"/>
    <dgm:cxn modelId="{C81E5634-F59F-4E12-9800-69DCD389A657}" srcId="{3C95FB46-1951-4035-A383-5875D20E60F7}" destId="{1B523A4E-CBC5-4114-A48D-7BF03D99BC75}" srcOrd="0" destOrd="0" parTransId="{E93780B4-F951-4B43-B54E-F0837F7528C0}" sibTransId="{FE292002-1F62-406E-8114-1B2DF52B6D03}"/>
    <dgm:cxn modelId="{2D27EDC7-36F6-4A90-8139-0FE12CF4E3B0}" srcId="{5A9A07A8-CAEF-4F9C-AD77-00965589E46E}" destId="{3C95FB46-1951-4035-A383-5875D20E60F7}" srcOrd="0" destOrd="0" parTransId="{0F6322D8-EAE7-4569-951D-8281F907F36E}" sibTransId="{61DCF43A-ACDD-45EA-95C8-26065595E56F}"/>
    <dgm:cxn modelId="{EBC8BB78-BC46-4AEC-AC9B-240894D531EF}" srcId="{F4113391-BF5A-491D-88A5-A2CC47557705}" destId="{AB189412-D372-4BBE-906D-F91F9783E38E}" srcOrd="0" destOrd="0" parTransId="{1BE3B6AA-93E2-4BC6-843F-1AD4E4BD0D28}" sibTransId="{74F68C41-EAE1-47FA-A62A-A5FB0BFC7BC2}"/>
    <dgm:cxn modelId="{806C3505-3277-42FF-80D5-8F2D0C14FE59}" type="presParOf" srcId="{5B507F34-52E2-4861-A598-5BC9CB38E7FC}" destId="{7406AF4E-5C7B-4167-8C7C-AEDE6BF893D8}" srcOrd="0" destOrd="0" presId="urn:microsoft.com/office/officeart/2005/8/layout/chevron2"/>
    <dgm:cxn modelId="{9943919C-87E7-4984-BE59-780B1C927CBB}" type="presParOf" srcId="{7406AF4E-5C7B-4167-8C7C-AEDE6BF893D8}" destId="{0CCB1C3C-7F29-4508-B591-FC4B7E5FE914}" srcOrd="0" destOrd="0" presId="urn:microsoft.com/office/officeart/2005/8/layout/chevron2"/>
    <dgm:cxn modelId="{EFA4C7AF-14B5-4C57-A7A9-2F746417089B}" type="presParOf" srcId="{7406AF4E-5C7B-4167-8C7C-AEDE6BF893D8}" destId="{FE811B8F-8E92-4642-BAFD-63608C15A71D}" srcOrd="1" destOrd="0" presId="urn:microsoft.com/office/officeart/2005/8/layout/chevron2"/>
    <dgm:cxn modelId="{A4B4ADAD-B3DD-49EC-9791-306653ED39E2}" type="presParOf" srcId="{5B507F34-52E2-4861-A598-5BC9CB38E7FC}" destId="{A867F21C-16E1-43BE-AAF4-8F6C3897DDE8}" srcOrd="1" destOrd="0" presId="urn:microsoft.com/office/officeart/2005/8/layout/chevron2"/>
    <dgm:cxn modelId="{3C0ABE1E-46D1-4A47-8A1D-BDD168AF132F}" type="presParOf" srcId="{5B507F34-52E2-4861-A598-5BC9CB38E7FC}" destId="{EA520B00-028B-4983-83CD-A12293D9DEDA}" srcOrd="2" destOrd="0" presId="urn:microsoft.com/office/officeart/2005/8/layout/chevron2"/>
    <dgm:cxn modelId="{BCB6EEC3-371B-46BC-A356-C5AA89F3E0E8}" type="presParOf" srcId="{EA520B00-028B-4983-83CD-A12293D9DEDA}" destId="{48A821DE-21FC-4B7A-9B8F-0B64D3009F04}" srcOrd="0" destOrd="0" presId="urn:microsoft.com/office/officeart/2005/8/layout/chevron2"/>
    <dgm:cxn modelId="{B1F67766-0018-4D02-AB4D-234F2B97BA06}" type="presParOf" srcId="{EA520B00-028B-4983-83CD-A12293D9DEDA}" destId="{89B4B80E-4D84-4DC2-9066-CB12E955E26E}" srcOrd="1" destOrd="0" presId="urn:microsoft.com/office/officeart/2005/8/layout/chevron2"/>
    <dgm:cxn modelId="{299CE4D0-CA99-4AD6-A6AA-6B5B18BC3C29}" type="presParOf" srcId="{5B507F34-52E2-4861-A598-5BC9CB38E7FC}" destId="{07E805F8-E0C7-45B2-AA1D-1ABFC6A92053}" srcOrd="3" destOrd="0" presId="urn:microsoft.com/office/officeart/2005/8/layout/chevron2"/>
    <dgm:cxn modelId="{0BD4250E-56D2-453D-B7E5-75C146576C9A}" type="presParOf" srcId="{5B507F34-52E2-4861-A598-5BC9CB38E7FC}" destId="{6E2343E8-B442-40CB-8683-33B323456957}" srcOrd="4" destOrd="0" presId="urn:microsoft.com/office/officeart/2005/8/layout/chevron2"/>
    <dgm:cxn modelId="{D9B47FBC-6D30-4CEB-BED7-BC02C8B74031}" type="presParOf" srcId="{6E2343E8-B442-40CB-8683-33B323456957}" destId="{C7B2C940-CE4B-4415-BC29-C7691735E29F}" srcOrd="0" destOrd="0" presId="urn:microsoft.com/office/officeart/2005/8/layout/chevron2"/>
    <dgm:cxn modelId="{5C6E3BA0-F5F5-46B1-BA2F-E1E6A6613907}" type="presParOf" srcId="{6E2343E8-B442-40CB-8683-33B323456957}" destId="{7CBF8113-2A13-4E6B-B132-5EBF71B6A1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BAC098A-A9F4-4802-994D-67F9975A6B5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7E5B49-B6D1-447E-B2F3-A7D7513F0C38}">
      <dgm:prSet phldrT="[Texte]"/>
      <dgm:spPr>
        <a:solidFill>
          <a:schemeClr val="accent4"/>
        </a:solidFill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moyens oraux </a:t>
          </a:r>
        </a:p>
      </dgm:t>
    </dgm:pt>
    <dgm:pt modelId="{A6E0DD45-18CB-4B25-BD74-95507F9CA4ED}" type="parTrans" cxnId="{E2057809-C38B-4048-A093-892D565720F6}">
      <dgm:prSet/>
      <dgm:spPr/>
      <dgm:t>
        <a:bodyPr/>
        <a:lstStyle/>
        <a:p>
          <a:endParaRPr lang="fr-FR"/>
        </a:p>
      </dgm:t>
    </dgm:pt>
    <dgm:pt modelId="{507BD899-B3CB-432E-BAF5-BC8B96CCAC86}" type="sibTrans" cxnId="{E2057809-C38B-4048-A093-892D565720F6}">
      <dgm:prSet/>
      <dgm:spPr>
        <a:solidFill>
          <a:schemeClr val="tx1"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00A03882-FEA5-4734-BC3E-62617A4867E4}">
      <dgm:prSet phldrT="[Texte]"/>
      <dgm:spPr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moyens écrits</a:t>
          </a:r>
        </a:p>
      </dgm:t>
    </dgm:pt>
    <dgm:pt modelId="{3C8E1E7F-A4DA-4196-AA0E-3672C14327A6}" type="parTrans" cxnId="{DFAC1C3E-9545-43B9-B70A-7E26FE603957}">
      <dgm:prSet/>
      <dgm:spPr/>
      <dgm:t>
        <a:bodyPr/>
        <a:lstStyle/>
        <a:p>
          <a:endParaRPr lang="fr-FR"/>
        </a:p>
      </dgm:t>
    </dgm:pt>
    <dgm:pt modelId="{D4077BBF-ACEE-4FB5-925D-B7B614A20226}" type="sibTrans" cxnId="{DFAC1C3E-9545-43B9-B70A-7E26FE603957}">
      <dgm:prSet/>
      <dgm:spPr>
        <a:solidFill>
          <a:schemeClr val="tx1"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DE520D22-A856-4146-915D-D2476F9E7B8D}">
      <dgm:prSet phldrT="[Texte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moyens informatiques et audiovisuels</a:t>
          </a:r>
        </a:p>
      </dgm:t>
    </dgm:pt>
    <dgm:pt modelId="{DFADD940-BC8E-4FD2-A269-CAEDD42E304C}" type="parTrans" cxnId="{3F99F81A-E4AF-4F37-A87E-3050C6BDE912}">
      <dgm:prSet/>
      <dgm:spPr/>
      <dgm:t>
        <a:bodyPr/>
        <a:lstStyle/>
        <a:p>
          <a:endParaRPr lang="fr-FR"/>
        </a:p>
      </dgm:t>
    </dgm:pt>
    <dgm:pt modelId="{BB746A83-57C8-4214-BA24-0A1828D97973}" type="sibTrans" cxnId="{3F99F81A-E4AF-4F37-A87E-3050C6BDE912}">
      <dgm:prSet/>
      <dgm:spPr/>
      <dgm:t>
        <a:bodyPr/>
        <a:lstStyle/>
        <a:p>
          <a:endParaRPr lang="fr-FR"/>
        </a:p>
      </dgm:t>
    </dgm:pt>
    <dgm:pt modelId="{4B6A347A-A3F8-415C-8875-F332A8AC117E}" type="pres">
      <dgm:prSet presAssocID="{7BAC098A-A9F4-4802-994D-67F9975A6B5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1E55335-94D2-4E74-95A2-C6102C6809EE}" type="pres">
      <dgm:prSet presAssocID="{7BAC098A-A9F4-4802-994D-67F9975A6B5A}" presName="dummyMaxCanvas" presStyleCnt="0">
        <dgm:presLayoutVars/>
      </dgm:prSet>
      <dgm:spPr/>
    </dgm:pt>
    <dgm:pt modelId="{DBA5E387-8498-44AA-A4B3-D96D31889F58}" type="pres">
      <dgm:prSet presAssocID="{7BAC098A-A9F4-4802-994D-67F9975A6B5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52CBF-E85F-4405-BB18-D929A736E30E}" type="pres">
      <dgm:prSet presAssocID="{7BAC098A-A9F4-4802-994D-67F9975A6B5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7CC798-B3C3-40D9-9006-D248924E8BF8}" type="pres">
      <dgm:prSet presAssocID="{7BAC098A-A9F4-4802-994D-67F9975A6B5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CE0550-C6FB-451C-BBE0-42879FDDB636}" type="pres">
      <dgm:prSet presAssocID="{7BAC098A-A9F4-4802-994D-67F9975A6B5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42B133-222B-4132-95CB-B5BEF6620215}" type="pres">
      <dgm:prSet presAssocID="{7BAC098A-A9F4-4802-994D-67F9975A6B5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14A3B6-7E19-4B56-9C11-35F3C71A69E6}" type="pres">
      <dgm:prSet presAssocID="{7BAC098A-A9F4-4802-994D-67F9975A6B5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46A38E-AF2B-4A40-A309-2F35D4572710}" type="pres">
      <dgm:prSet presAssocID="{7BAC098A-A9F4-4802-994D-67F9975A6B5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660EC6-9DED-4E2A-BF20-490CB1247CB7}" type="pres">
      <dgm:prSet presAssocID="{7BAC098A-A9F4-4802-994D-67F9975A6B5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1B91A9-857B-4A33-B948-4AD50F62CADC}" type="presOf" srcId="{DE520D22-A856-4146-915D-D2476F9E7B8D}" destId="{C0660EC6-9DED-4E2A-BF20-490CB1247CB7}" srcOrd="1" destOrd="0" presId="urn:microsoft.com/office/officeart/2005/8/layout/vProcess5"/>
    <dgm:cxn modelId="{2F262217-5752-4FF1-A7E9-7643AB02C1A2}" type="presOf" srcId="{1B7E5B49-B6D1-447E-B2F3-A7D7513F0C38}" destId="{C914A3B6-7E19-4B56-9C11-35F3C71A69E6}" srcOrd="1" destOrd="0" presId="urn:microsoft.com/office/officeart/2005/8/layout/vProcess5"/>
    <dgm:cxn modelId="{6B462187-FCEB-4095-8051-BF8CD41709FB}" type="presOf" srcId="{00A03882-FEA5-4734-BC3E-62617A4867E4}" destId="{F7B52CBF-E85F-4405-BB18-D929A736E30E}" srcOrd="0" destOrd="0" presId="urn:microsoft.com/office/officeart/2005/8/layout/vProcess5"/>
    <dgm:cxn modelId="{16859F36-0E56-44F0-AAB2-AAB611DEADD4}" type="presOf" srcId="{1B7E5B49-B6D1-447E-B2F3-A7D7513F0C38}" destId="{DBA5E387-8498-44AA-A4B3-D96D31889F58}" srcOrd="0" destOrd="0" presId="urn:microsoft.com/office/officeart/2005/8/layout/vProcess5"/>
    <dgm:cxn modelId="{A52E3387-F44C-4680-8496-5DC14D2805D8}" type="presOf" srcId="{507BD899-B3CB-432E-BAF5-BC8B96CCAC86}" destId="{0FCE0550-C6FB-451C-BBE0-42879FDDB636}" srcOrd="0" destOrd="0" presId="urn:microsoft.com/office/officeart/2005/8/layout/vProcess5"/>
    <dgm:cxn modelId="{35086543-40CA-4A84-A096-C2FF7F7A754F}" type="presOf" srcId="{00A03882-FEA5-4734-BC3E-62617A4867E4}" destId="{0646A38E-AF2B-4A40-A309-2F35D4572710}" srcOrd="1" destOrd="0" presId="urn:microsoft.com/office/officeart/2005/8/layout/vProcess5"/>
    <dgm:cxn modelId="{DFAC1C3E-9545-43B9-B70A-7E26FE603957}" srcId="{7BAC098A-A9F4-4802-994D-67F9975A6B5A}" destId="{00A03882-FEA5-4734-BC3E-62617A4867E4}" srcOrd="1" destOrd="0" parTransId="{3C8E1E7F-A4DA-4196-AA0E-3672C14327A6}" sibTransId="{D4077BBF-ACEE-4FB5-925D-B7B614A20226}"/>
    <dgm:cxn modelId="{3F99F81A-E4AF-4F37-A87E-3050C6BDE912}" srcId="{7BAC098A-A9F4-4802-994D-67F9975A6B5A}" destId="{DE520D22-A856-4146-915D-D2476F9E7B8D}" srcOrd="2" destOrd="0" parTransId="{DFADD940-BC8E-4FD2-A269-CAEDD42E304C}" sibTransId="{BB746A83-57C8-4214-BA24-0A1828D97973}"/>
    <dgm:cxn modelId="{E2057809-C38B-4048-A093-892D565720F6}" srcId="{7BAC098A-A9F4-4802-994D-67F9975A6B5A}" destId="{1B7E5B49-B6D1-447E-B2F3-A7D7513F0C38}" srcOrd="0" destOrd="0" parTransId="{A6E0DD45-18CB-4B25-BD74-95507F9CA4ED}" sibTransId="{507BD899-B3CB-432E-BAF5-BC8B96CCAC86}"/>
    <dgm:cxn modelId="{A1C14D13-58B4-462A-8C28-A82481821058}" type="presOf" srcId="{7BAC098A-A9F4-4802-994D-67F9975A6B5A}" destId="{4B6A347A-A3F8-415C-8875-F332A8AC117E}" srcOrd="0" destOrd="0" presId="urn:microsoft.com/office/officeart/2005/8/layout/vProcess5"/>
    <dgm:cxn modelId="{28CE99AE-4B67-45D7-BEEA-534B64F40D0C}" type="presOf" srcId="{DE520D22-A856-4146-915D-D2476F9E7B8D}" destId="{D17CC798-B3C3-40D9-9006-D248924E8BF8}" srcOrd="0" destOrd="0" presId="urn:microsoft.com/office/officeart/2005/8/layout/vProcess5"/>
    <dgm:cxn modelId="{D37C1505-2A0A-45AF-9FE2-E48B76078E5B}" type="presOf" srcId="{D4077BBF-ACEE-4FB5-925D-B7B614A20226}" destId="{8942B133-222B-4132-95CB-B5BEF6620215}" srcOrd="0" destOrd="0" presId="urn:microsoft.com/office/officeart/2005/8/layout/vProcess5"/>
    <dgm:cxn modelId="{1AAD5F13-C936-47FF-8AD5-7C998DF98A57}" type="presParOf" srcId="{4B6A347A-A3F8-415C-8875-F332A8AC117E}" destId="{11E55335-94D2-4E74-95A2-C6102C6809EE}" srcOrd="0" destOrd="0" presId="urn:microsoft.com/office/officeart/2005/8/layout/vProcess5"/>
    <dgm:cxn modelId="{CB6F1200-5A05-4C5F-96DD-CF10E4FE5518}" type="presParOf" srcId="{4B6A347A-A3F8-415C-8875-F332A8AC117E}" destId="{DBA5E387-8498-44AA-A4B3-D96D31889F58}" srcOrd="1" destOrd="0" presId="urn:microsoft.com/office/officeart/2005/8/layout/vProcess5"/>
    <dgm:cxn modelId="{D2F1EF73-3C02-4323-AEAB-613F56FD6737}" type="presParOf" srcId="{4B6A347A-A3F8-415C-8875-F332A8AC117E}" destId="{F7B52CBF-E85F-4405-BB18-D929A736E30E}" srcOrd="2" destOrd="0" presId="urn:microsoft.com/office/officeart/2005/8/layout/vProcess5"/>
    <dgm:cxn modelId="{50C61B69-6943-4A51-8254-AFA284A49B83}" type="presParOf" srcId="{4B6A347A-A3F8-415C-8875-F332A8AC117E}" destId="{D17CC798-B3C3-40D9-9006-D248924E8BF8}" srcOrd="3" destOrd="0" presId="urn:microsoft.com/office/officeart/2005/8/layout/vProcess5"/>
    <dgm:cxn modelId="{EC99B898-1A58-4CE6-B23A-06B18807A279}" type="presParOf" srcId="{4B6A347A-A3F8-415C-8875-F332A8AC117E}" destId="{0FCE0550-C6FB-451C-BBE0-42879FDDB636}" srcOrd="4" destOrd="0" presId="urn:microsoft.com/office/officeart/2005/8/layout/vProcess5"/>
    <dgm:cxn modelId="{087CD079-3B20-42BA-B07E-F796DE0A80F0}" type="presParOf" srcId="{4B6A347A-A3F8-415C-8875-F332A8AC117E}" destId="{8942B133-222B-4132-95CB-B5BEF6620215}" srcOrd="5" destOrd="0" presId="urn:microsoft.com/office/officeart/2005/8/layout/vProcess5"/>
    <dgm:cxn modelId="{ABD36482-A57B-4F70-8225-71DB3DFBC8AB}" type="presParOf" srcId="{4B6A347A-A3F8-415C-8875-F332A8AC117E}" destId="{C914A3B6-7E19-4B56-9C11-35F3C71A69E6}" srcOrd="6" destOrd="0" presId="urn:microsoft.com/office/officeart/2005/8/layout/vProcess5"/>
    <dgm:cxn modelId="{7B0DCF38-406A-4EC1-A8E7-426930D93EC1}" type="presParOf" srcId="{4B6A347A-A3F8-415C-8875-F332A8AC117E}" destId="{0646A38E-AF2B-4A40-A309-2F35D4572710}" srcOrd="7" destOrd="0" presId="urn:microsoft.com/office/officeart/2005/8/layout/vProcess5"/>
    <dgm:cxn modelId="{3ED9D859-0CB1-4B4C-883F-5A23B24C8821}" type="presParOf" srcId="{4B6A347A-A3F8-415C-8875-F332A8AC117E}" destId="{C0660EC6-9DED-4E2A-BF20-490CB1247C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EB6AF-C430-495E-A9AE-DF40A9B9D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0A4CAF-3F40-49C9-BBF0-BC7332A671A1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L’entreprise</a:t>
          </a:r>
          <a:r>
            <a:rPr lang="fr-FR" dirty="0"/>
            <a:t> </a:t>
          </a:r>
          <a:r>
            <a:rPr lang="fr-FR" b="1">
              <a:solidFill>
                <a:schemeClr val="tx1"/>
              </a:solidFill>
            </a:rPr>
            <a:t>est un </a:t>
          </a:r>
          <a:r>
            <a:rPr lang="fr-FR" b="1" dirty="0">
              <a:solidFill>
                <a:schemeClr val="tx1"/>
              </a:solidFill>
            </a:rPr>
            <a:t>projet économique qui mobilise un ensemble de ressources </a:t>
          </a:r>
        </a:p>
      </dgm:t>
    </dgm:pt>
    <dgm:pt modelId="{E5C02CAD-8531-49E8-A57E-3C5EF22F75D4}" type="parTrans" cxnId="{D1078A77-CD07-4008-B9C0-8676D7EB6BC8}">
      <dgm:prSet/>
      <dgm:spPr/>
      <dgm:t>
        <a:bodyPr/>
        <a:lstStyle/>
        <a:p>
          <a:endParaRPr lang="fr-FR"/>
        </a:p>
      </dgm:t>
    </dgm:pt>
    <dgm:pt modelId="{2801A6CB-1B0A-416A-AA5E-640455B97A27}" type="sibTrans" cxnId="{D1078A77-CD07-4008-B9C0-8676D7EB6BC8}">
      <dgm:prSet/>
      <dgm:spPr/>
      <dgm:t>
        <a:bodyPr/>
        <a:lstStyle/>
        <a:p>
          <a:endParaRPr lang="fr-FR"/>
        </a:p>
      </dgm:t>
    </dgm:pt>
    <dgm:pt modelId="{6C124377-77B4-43AF-A8BD-DA5A5BB07C09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Ressources</a:t>
          </a:r>
          <a:r>
            <a:rPr lang="fr-FR" dirty="0"/>
            <a:t> </a:t>
          </a:r>
          <a:r>
            <a:rPr lang="fr-FR" dirty="0">
              <a:solidFill>
                <a:srgbClr val="FF0000"/>
              </a:solidFill>
            </a:rPr>
            <a:t>: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financières, matérielles , techniques et humaines </a:t>
          </a:r>
        </a:p>
      </dgm:t>
    </dgm:pt>
    <dgm:pt modelId="{A1DCD742-846D-4E8F-A672-7670FFB9DC7A}" type="parTrans" cxnId="{AD28DC2D-64B5-4946-8574-8673A4172438}">
      <dgm:prSet/>
      <dgm:spPr/>
      <dgm:t>
        <a:bodyPr/>
        <a:lstStyle/>
        <a:p>
          <a:endParaRPr lang="fr-FR"/>
        </a:p>
      </dgm:t>
    </dgm:pt>
    <dgm:pt modelId="{68521149-323C-400F-9BB8-75D1947D0887}" type="sibTrans" cxnId="{AD28DC2D-64B5-4946-8574-8673A4172438}">
      <dgm:prSet/>
      <dgm:spPr/>
      <dgm:t>
        <a:bodyPr/>
        <a:lstStyle/>
        <a:p>
          <a:endParaRPr lang="fr-FR"/>
        </a:p>
      </dgm:t>
    </dgm:pt>
    <dgm:pt modelId="{35525857-B535-4765-B492-D74F2EA7892B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Son objectif:</a:t>
          </a:r>
        </a:p>
        <a:p>
          <a:pPr rtl="0"/>
          <a:r>
            <a:rPr lang="fr-FR" b="1" dirty="0"/>
            <a:t> </a:t>
          </a:r>
          <a:r>
            <a:rPr lang="fr-FR" b="1" dirty="0">
              <a:solidFill>
                <a:schemeClr val="tx1"/>
              </a:solidFill>
            </a:rPr>
            <a:t>produire des produits ou des services en faisant intervenir les motivations du profit et de la compétitivité  </a:t>
          </a:r>
        </a:p>
      </dgm:t>
    </dgm:pt>
    <dgm:pt modelId="{CAEADD56-1248-4FEB-A1FB-5F38B6D2924B}" type="parTrans" cxnId="{14C6159B-8249-4E1A-BA79-A48734D9AB91}">
      <dgm:prSet/>
      <dgm:spPr/>
      <dgm:t>
        <a:bodyPr/>
        <a:lstStyle/>
        <a:p>
          <a:endParaRPr lang="fr-FR"/>
        </a:p>
      </dgm:t>
    </dgm:pt>
    <dgm:pt modelId="{AD7C05FC-B7C8-498E-AE4A-6F366052D6DA}" type="sibTrans" cxnId="{14C6159B-8249-4E1A-BA79-A48734D9AB91}">
      <dgm:prSet/>
      <dgm:spPr/>
      <dgm:t>
        <a:bodyPr/>
        <a:lstStyle/>
        <a:p>
          <a:endParaRPr lang="fr-FR"/>
        </a:p>
      </dgm:t>
    </dgm:pt>
    <dgm:pt modelId="{685AF16E-EE7A-4F51-84B9-DADF05402F0B}" type="pres">
      <dgm:prSet presAssocID="{CA1EB6AF-C430-495E-A9AE-DF40A9B9DE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06CCF7A-3630-4DA2-95BD-B6B3D9B58DB5}" type="pres">
      <dgm:prSet presAssocID="{A60A4CAF-3F40-49C9-BBF0-BC7332A671A1}" presName="linNode" presStyleCnt="0"/>
      <dgm:spPr/>
    </dgm:pt>
    <dgm:pt modelId="{4D343E7D-3415-47B0-BBAF-1CECC900133C}" type="pres">
      <dgm:prSet presAssocID="{A60A4CAF-3F40-49C9-BBF0-BC7332A671A1}" presName="parentText" presStyleLbl="node1" presStyleIdx="0" presStyleCnt="3" custScaleX="277778" custScaleY="29549" custLinFactNeighborX="-136" custLinFactNeighborY="-506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CD9F22-BD19-4210-B393-FF2099F5B380}" type="pres">
      <dgm:prSet presAssocID="{2801A6CB-1B0A-416A-AA5E-640455B97A27}" presName="sp" presStyleCnt="0"/>
      <dgm:spPr/>
    </dgm:pt>
    <dgm:pt modelId="{C401B325-800C-41B4-A805-A169909FE13F}" type="pres">
      <dgm:prSet presAssocID="{6C124377-77B4-43AF-A8BD-DA5A5BB07C09}" presName="linNode" presStyleCnt="0"/>
      <dgm:spPr/>
    </dgm:pt>
    <dgm:pt modelId="{18A20354-46C6-4855-A80A-62EF4BE5FD28}" type="pres">
      <dgm:prSet presAssocID="{6C124377-77B4-43AF-A8BD-DA5A5BB07C09}" presName="parentText" presStyleLbl="node1" presStyleIdx="1" presStyleCnt="3" custScaleX="277778" custScaleY="30633" custLinFactNeighborX="-136" custLinFactNeighborY="18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418C86-D1E7-47CE-BF30-1487A7DA84C4}" type="pres">
      <dgm:prSet presAssocID="{68521149-323C-400F-9BB8-75D1947D0887}" presName="sp" presStyleCnt="0"/>
      <dgm:spPr/>
    </dgm:pt>
    <dgm:pt modelId="{4FFB86D1-464E-44AC-AD6D-B879D8BDC271}" type="pres">
      <dgm:prSet presAssocID="{35525857-B535-4765-B492-D74F2EA7892B}" presName="linNode" presStyleCnt="0"/>
      <dgm:spPr/>
    </dgm:pt>
    <dgm:pt modelId="{7A1EF26B-EC3A-4ECC-8956-DAACCB247348}" type="pres">
      <dgm:prSet presAssocID="{35525857-B535-4765-B492-D74F2EA7892B}" presName="parentText" presStyleLbl="node1" presStyleIdx="2" presStyleCnt="3" custScaleX="277778" custScaleY="31464" custLinFactNeighborX="-13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C6159B-8249-4E1A-BA79-A48734D9AB91}" srcId="{CA1EB6AF-C430-495E-A9AE-DF40A9B9DE67}" destId="{35525857-B535-4765-B492-D74F2EA7892B}" srcOrd="2" destOrd="0" parTransId="{CAEADD56-1248-4FEB-A1FB-5F38B6D2924B}" sibTransId="{AD7C05FC-B7C8-498E-AE4A-6F366052D6DA}"/>
    <dgm:cxn modelId="{AD28DC2D-64B5-4946-8574-8673A4172438}" srcId="{CA1EB6AF-C430-495E-A9AE-DF40A9B9DE67}" destId="{6C124377-77B4-43AF-A8BD-DA5A5BB07C09}" srcOrd="1" destOrd="0" parTransId="{A1DCD742-846D-4E8F-A672-7670FFB9DC7A}" sibTransId="{68521149-323C-400F-9BB8-75D1947D0887}"/>
    <dgm:cxn modelId="{D1078A77-CD07-4008-B9C0-8676D7EB6BC8}" srcId="{CA1EB6AF-C430-495E-A9AE-DF40A9B9DE67}" destId="{A60A4CAF-3F40-49C9-BBF0-BC7332A671A1}" srcOrd="0" destOrd="0" parTransId="{E5C02CAD-8531-49E8-A57E-3C5EF22F75D4}" sibTransId="{2801A6CB-1B0A-416A-AA5E-640455B97A27}"/>
    <dgm:cxn modelId="{1C1AEB62-ADE6-4905-971E-8F19BC3E0B7C}" type="presOf" srcId="{CA1EB6AF-C430-495E-A9AE-DF40A9B9DE67}" destId="{685AF16E-EE7A-4F51-84B9-DADF05402F0B}" srcOrd="0" destOrd="0" presId="urn:microsoft.com/office/officeart/2005/8/layout/vList5"/>
    <dgm:cxn modelId="{6AAF6B95-E123-4489-8F70-85C115616871}" type="presOf" srcId="{A60A4CAF-3F40-49C9-BBF0-BC7332A671A1}" destId="{4D343E7D-3415-47B0-BBAF-1CECC900133C}" srcOrd="0" destOrd="0" presId="urn:microsoft.com/office/officeart/2005/8/layout/vList5"/>
    <dgm:cxn modelId="{3E318617-C843-4A5D-A7E7-7B8F197FBA14}" type="presOf" srcId="{6C124377-77B4-43AF-A8BD-DA5A5BB07C09}" destId="{18A20354-46C6-4855-A80A-62EF4BE5FD28}" srcOrd="0" destOrd="0" presId="urn:microsoft.com/office/officeart/2005/8/layout/vList5"/>
    <dgm:cxn modelId="{B2CC9910-A0AE-4FD3-AD8C-054970521640}" type="presOf" srcId="{35525857-B535-4765-B492-D74F2EA7892B}" destId="{7A1EF26B-EC3A-4ECC-8956-DAACCB247348}" srcOrd="0" destOrd="0" presId="urn:microsoft.com/office/officeart/2005/8/layout/vList5"/>
    <dgm:cxn modelId="{022E98F8-BBC5-4F9D-AFB2-CF268A02A732}" type="presParOf" srcId="{685AF16E-EE7A-4F51-84B9-DADF05402F0B}" destId="{106CCF7A-3630-4DA2-95BD-B6B3D9B58DB5}" srcOrd="0" destOrd="0" presId="urn:microsoft.com/office/officeart/2005/8/layout/vList5"/>
    <dgm:cxn modelId="{A6D04525-7E17-4D1D-90D4-34962EC2E9D3}" type="presParOf" srcId="{106CCF7A-3630-4DA2-95BD-B6B3D9B58DB5}" destId="{4D343E7D-3415-47B0-BBAF-1CECC900133C}" srcOrd="0" destOrd="0" presId="urn:microsoft.com/office/officeart/2005/8/layout/vList5"/>
    <dgm:cxn modelId="{1D2DF8E6-7538-4671-89DD-4EF9A26ED5C3}" type="presParOf" srcId="{685AF16E-EE7A-4F51-84B9-DADF05402F0B}" destId="{A8CD9F22-BD19-4210-B393-FF2099F5B380}" srcOrd="1" destOrd="0" presId="urn:microsoft.com/office/officeart/2005/8/layout/vList5"/>
    <dgm:cxn modelId="{A27BAA85-7DE6-4270-A147-A550B16FC511}" type="presParOf" srcId="{685AF16E-EE7A-4F51-84B9-DADF05402F0B}" destId="{C401B325-800C-41B4-A805-A169909FE13F}" srcOrd="2" destOrd="0" presId="urn:microsoft.com/office/officeart/2005/8/layout/vList5"/>
    <dgm:cxn modelId="{BB3A4772-7904-4787-AF0C-593A9B679621}" type="presParOf" srcId="{C401B325-800C-41B4-A805-A169909FE13F}" destId="{18A20354-46C6-4855-A80A-62EF4BE5FD28}" srcOrd="0" destOrd="0" presId="urn:microsoft.com/office/officeart/2005/8/layout/vList5"/>
    <dgm:cxn modelId="{E5642781-9F58-4555-9F29-8F4391C2D52F}" type="presParOf" srcId="{685AF16E-EE7A-4F51-84B9-DADF05402F0B}" destId="{56418C86-D1E7-47CE-BF30-1487A7DA84C4}" srcOrd="3" destOrd="0" presId="urn:microsoft.com/office/officeart/2005/8/layout/vList5"/>
    <dgm:cxn modelId="{752A5DFF-81B2-4F50-B43F-2F346BBB905B}" type="presParOf" srcId="{685AF16E-EE7A-4F51-84B9-DADF05402F0B}" destId="{4FFB86D1-464E-44AC-AD6D-B879D8BDC271}" srcOrd="4" destOrd="0" presId="urn:microsoft.com/office/officeart/2005/8/layout/vList5"/>
    <dgm:cxn modelId="{4FF505D5-FE98-48B4-8FDC-33FC179B13AD}" type="presParOf" srcId="{4FFB86D1-464E-44AC-AD6D-B879D8BDC271}" destId="{7A1EF26B-EC3A-4ECC-8956-DAACCB247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E2132-45EB-4E6C-8223-37F22985BB5C}" type="doc">
      <dgm:prSet loTypeId="urn:microsoft.com/office/officeart/2005/8/layout/cycle8" loCatId="cycle" qsTypeId="urn:microsoft.com/office/officeart/2005/8/quickstyle/3d2#3" qsCatId="3D" csTypeId="urn:microsoft.com/office/officeart/2005/8/colors/colorful2" csCatId="colorful" phldr="1"/>
      <dgm:spPr/>
    </dgm:pt>
    <dgm:pt modelId="{18DC1121-855E-40E8-A7DC-E804792B9E32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1-Communication  </a:t>
          </a:r>
        </a:p>
      </dgm:t>
    </dgm:pt>
    <dgm:pt modelId="{90705F6B-3DEC-4FB7-AD1F-E642C40FD0BB}" type="parTrans" cxnId="{0AE5C1FD-4B03-4134-8567-BB3B638FF774}">
      <dgm:prSet/>
      <dgm:spPr/>
      <dgm:t>
        <a:bodyPr/>
        <a:lstStyle/>
        <a:p>
          <a:endParaRPr lang="fr-FR"/>
        </a:p>
      </dgm:t>
    </dgm:pt>
    <dgm:pt modelId="{2E081EEB-B3B7-46D9-A52E-21C82A994544}" type="sibTrans" cxnId="{0AE5C1FD-4B03-4134-8567-BB3B638FF774}">
      <dgm:prSet/>
      <dgm:spPr/>
      <dgm:t>
        <a:bodyPr/>
        <a:lstStyle/>
        <a:p>
          <a:endParaRPr lang="fr-FR"/>
        </a:p>
      </dgm:t>
    </dgm:pt>
    <dgm:pt modelId="{4B3B05AE-9B50-4CEC-B2DB-BD1A340D2946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2- Communication d’entreprise </a:t>
          </a:r>
        </a:p>
      </dgm:t>
    </dgm:pt>
    <dgm:pt modelId="{29AE099D-2374-4527-802E-66EB6AB0463A}" type="parTrans" cxnId="{99E42538-3342-4346-9920-006869E8DA89}">
      <dgm:prSet/>
      <dgm:spPr/>
      <dgm:t>
        <a:bodyPr/>
        <a:lstStyle/>
        <a:p>
          <a:endParaRPr lang="fr-FR"/>
        </a:p>
      </dgm:t>
    </dgm:pt>
    <dgm:pt modelId="{02649598-E910-4D31-8450-3CF4496CA091}" type="sibTrans" cxnId="{99E42538-3342-4346-9920-006869E8DA89}">
      <dgm:prSet/>
      <dgm:spPr/>
      <dgm:t>
        <a:bodyPr/>
        <a:lstStyle/>
        <a:p>
          <a:endParaRPr lang="fr-FR"/>
        </a:p>
      </dgm:t>
    </dgm:pt>
    <dgm:pt modelId="{C7EFE851-E948-46CC-9DBB-017130FD06E5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3-Types Communication</a:t>
          </a:r>
        </a:p>
        <a:p>
          <a:r>
            <a:rPr lang="fr-FR" b="1" dirty="0">
              <a:solidFill>
                <a:schemeClr val="tx1"/>
              </a:solidFill>
            </a:rPr>
            <a:t>  </a:t>
          </a:r>
          <a:r>
            <a:rPr lang="fr-FR" dirty="0"/>
            <a:t> </a:t>
          </a:r>
        </a:p>
      </dgm:t>
    </dgm:pt>
    <dgm:pt modelId="{C3997363-22A6-4FB0-AC72-9B86D4858603}" type="parTrans" cxnId="{C5A2555A-9019-4B59-B08F-8A799333B8EF}">
      <dgm:prSet/>
      <dgm:spPr/>
      <dgm:t>
        <a:bodyPr/>
        <a:lstStyle/>
        <a:p>
          <a:endParaRPr lang="fr-FR"/>
        </a:p>
      </dgm:t>
    </dgm:pt>
    <dgm:pt modelId="{B4FC216C-415F-4615-BF25-79F9C02E7180}" type="sibTrans" cxnId="{C5A2555A-9019-4B59-B08F-8A799333B8EF}">
      <dgm:prSet/>
      <dgm:spPr/>
      <dgm:t>
        <a:bodyPr/>
        <a:lstStyle/>
        <a:p>
          <a:endParaRPr lang="fr-FR"/>
        </a:p>
      </dgm:t>
    </dgm:pt>
    <dgm:pt modelId="{95D2A968-5898-4195-9827-B67AA8F34760}" type="pres">
      <dgm:prSet presAssocID="{43DE2132-45EB-4E6C-8223-37F22985BB5C}" presName="compositeShape" presStyleCnt="0">
        <dgm:presLayoutVars>
          <dgm:chMax val="7"/>
          <dgm:dir/>
          <dgm:resizeHandles val="exact"/>
        </dgm:presLayoutVars>
      </dgm:prSet>
      <dgm:spPr/>
    </dgm:pt>
    <dgm:pt modelId="{0284052F-7752-4DEA-BAB4-372A9F6208AD}" type="pres">
      <dgm:prSet presAssocID="{43DE2132-45EB-4E6C-8223-37F22985BB5C}" presName="wedge1" presStyleLbl="node1" presStyleIdx="0" presStyleCnt="3"/>
      <dgm:spPr/>
      <dgm:t>
        <a:bodyPr/>
        <a:lstStyle/>
        <a:p>
          <a:endParaRPr lang="fr-FR"/>
        </a:p>
      </dgm:t>
    </dgm:pt>
    <dgm:pt modelId="{348433A3-44C7-4E0F-9FD4-4B7718AF7562}" type="pres">
      <dgm:prSet presAssocID="{43DE2132-45EB-4E6C-8223-37F22985BB5C}" presName="dummy1a" presStyleCnt="0"/>
      <dgm:spPr/>
    </dgm:pt>
    <dgm:pt modelId="{6B54B9D5-CA69-4F64-A906-68374D40744F}" type="pres">
      <dgm:prSet presAssocID="{43DE2132-45EB-4E6C-8223-37F22985BB5C}" presName="dummy1b" presStyleCnt="0"/>
      <dgm:spPr/>
    </dgm:pt>
    <dgm:pt modelId="{1355560A-51E1-4ED5-B084-618B22EE6647}" type="pres">
      <dgm:prSet presAssocID="{43DE2132-45EB-4E6C-8223-37F22985BB5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B28F1F-C2E1-495B-987F-4188C9B8D490}" type="pres">
      <dgm:prSet presAssocID="{43DE2132-45EB-4E6C-8223-37F22985BB5C}" presName="wedge2" presStyleLbl="node1" presStyleIdx="1" presStyleCnt="3" custScaleX="94556"/>
      <dgm:spPr/>
      <dgm:t>
        <a:bodyPr/>
        <a:lstStyle/>
        <a:p>
          <a:endParaRPr lang="fr-FR"/>
        </a:p>
      </dgm:t>
    </dgm:pt>
    <dgm:pt modelId="{3908DE8E-D5E2-4FBD-90B2-E7001FC4BE65}" type="pres">
      <dgm:prSet presAssocID="{43DE2132-45EB-4E6C-8223-37F22985BB5C}" presName="dummy2a" presStyleCnt="0"/>
      <dgm:spPr/>
    </dgm:pt>
    <dgm:pt modelId="{B70FF4B1-9F96-4B3C-BC83-EA1337E9EA3F}" type="pres">
      <dgm:prSet presAssocID="{43DE2132-45EB-4E6C-8223-37F22985BB5C}" presName="dummy2b" presStyleCnt="0"/>
      <dgm:spPr/>
    </dgm:pt>
    <dgm:pt modelId="{E6B9F717-371F-404F-B56A-54F7C891D542}" type="pres">
      <dgm:prSet presAssocID="{43DE2132-45EB-4E6C-8223-37F22985BB5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C13358-EA91-45D3-8441-89BBF5C39A69}" type="pres">
      <dgm:prSet presAssocID="{43DE2132-45EB-4E6C-8223-37F22985BB5C}" presName="wedge3" presStyleLbl="node1" presStyleIdx="2" presStyleCnt="3" custLinFactNeighborX="920" custLinFactNeighborY="590"/>
      <dgm:spPr/>
      <dgm:t>
        <a:bodyPr/>
        <a:lstStyle/>
        <a:p>
          <a:endParaRPr lang="fr-FR"/>
        </a:p>
      </dgm:t>
    </dgm:pt>
    <dgm:pt modelId="{87BD1241-DCFD-4B42-8296-A6E5069FD441}" type="pres">
      <dgm:prSet presAssocID="{43DE2132-45EB-4E6C-8223-37F22985BB5C}" presName="dummy3a" presStyleCnt="0"/>
      <dgm:spPr/>
    </dgm:pt>
    <dgm:pt modelId="{642716DC-C764-4713-B1B4-10B276C0BE92}" type="pres">
      <dgm:prSet presAssocID="{43DE2132-45EB-4E6C-8223-37F22985BB5C}" presName="dummy3b" presStyleCnt="0"/>
      <dgm:spPr/>
    </dgm:pt>
    <dgm:pt modelId="{A59F9026-EEAB-4FD2-9BEB-16F9A7F8D386}" type="pres">
      <dgm:prSet presAssocID="{43DE2132-45EB-4E6C-8223-37F22985BB5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99EBBF-648A-42EC-AAFA-B0E7769BF2DB}" type="pres">
      <dgm:prSet presAssocID="{2E081EEB-B3B7-46D9-A52E-21C82A994544}" presName="arrowWedge1" presStyleLbl="fgSibTrans2D1" presStyleIdx="0" presStyleCnt="3"/>
      <dgm:spPr/>
    </dgm:pt>
    <dgm:pt modelId="{BBDB1A89-542B-4E84-AFAF-5D9D73556BE0}" type="pres">
      <dgm:prSet presAssocID="{02649598-E910-4D31-8450-3CF4496CA091}" presName="arrowWedge2" presStyleLbl="fgSibTrans2D1" presStyleIdx="1" presStyleCnt="3"/>
      <dgm:spPr/>
    </dgm:pt>
    <dgm:pt modelId="{7C99389D-00E2-4FD3-903D-4276C93959F8}" type="pres">
      <dgm:prSet presAssocID="{B4FC216C-415F-4615-BF25-79F9C02E7180}" presName="arrowWedge3" presStyleLbl="fgSibTrans2D1" presStyleIdx="2" presStyleCnt="3"/>
      <dgm:spPr/>
    </dgm:pt>
  </dgm:ptLst>
  <dgm:cxnLst>
    <dgm:cxn modelId="{35251DB8-205B-4B48-B37B-9E8E7254AA5A}" type="presOf" srcId="{18DC1121-855E-40E8-A7DC-E804792B9E32}" destId="{0284052F-7752-4DEA-BAB4-372A9F6208AD}" srcOrd="0" destOrd="0" presId="urn:microsoft.com/office/officeart/2005/8/layout/cycle8"/>
    <dgm:cxn modelId="{C5A2555A-9019-4B59-B08F-8A799333B8EF}" srcId="{43DE2132-45EB-4E6C-8223-37F22985BB5C}" destId="{C7EFE851-E948-46CC-9DBB-017130FD06E5}" srcOrd="2" destOrd="0" parTransId="{C3997363-22A6-4FB0-AC72-9B86D4858603}" sibTransId="{B4FC216C-415F-4615-BF25-79F9C02E7180}"/>
    <dgm:cxn modelId="{6E35AD29-AD46-4ADD-B823-3C870D0CEECC}" type="presOf" srcId="{C7EFE851-E948-46CC-9DBB-017130FD06E5}" destId="{A59F9026-EEAB-4FD2-9BEB-16F9A7F8D386}" srcOrd="1" destOrd="0" presId="urn:microsoft.com/office/officeart/2005/8/layout/cycle8"/>
    <dgm:cxn modelId="{0AE5C1FD-4B03-4134-8567-BB3B638FF774}" srcId="{43DE2132-45EB-4E6C-8223-37F22985BB5C}" destId="{18DC1121-855E-40E8-A7DC-E804792B9E32}" srcOrd="0" destOrd="0" parTransId="{90705F6B-3DEC-4FB7-AD1F-E642C40FD0BB}" sibTransId="{2E081EEB-B3B7-46D9-A52E-21C82A994544}"/>
    <dgm:cxn modelId="{F60F9162-D6D3-410F-A043-A4C3E25F4C1D}" type="presOf" srcId="{4B3B05AE-9B50-4CEC-B2DB-BD1A340D2946}" destId="{BEB28F1F-C2E1-495B-987F-4188C9B8D490}" srcOrd="0" destOrd="0" presId="urn:microsoft.com/office/officeart/2005/8/layout/cycle8"/>
    <dgm:cxn modelId="{A4D0892F-B15A-4E46-B8FC-A5EAFAD1A515}" type="presOf" srcId="{43DE2132-45EB-4E6C-8223-37F22985BB5C}" destId="{95D2A968-5898-4195-9827-B67AA8F34760}" srcOrd="0" destOrd="0" presId="urn:microsoft.com/office/officeart/2005/8/layout/cycle8"/>
    <dgm:cxn modelId="{99E42538-3342-4346-9920-006869E8DA89}" srcId="{43DE2132-45EB-4E6C-8223-37F22985BB5C}" destId="{4B3B05AE-9B50-4CEC-B2DB-BD1A340D2946}" srcOrd="1" destOrd="0" parTransId="{29AE099D-2374-4527-802E-66EB6AB0463A}" sibTransId="{02649598-E910-4D31-8450-3CF4496CA091}"/>
    <dgm:cxn modelId="{6A919833-0D14-42FA-81B4-1A88A07D01D9}" type="presOf" srcId="{18DC1121-855E-40E8-A7DC-E804792B9E32}" destId="{1355560A-51E1-4ED5-B084-618B22EE6647}" srcOrd="1" destOrd="0" presId="urn:microsoft.com/office/officeart/2005/8/layout/cycle8"/>
    <dgm:cxn modelId="{626F87DD-8897-4052-9725-EB37DE0C7832}" type="presOf" srcId="{C7EFE851-E948-46CC-9DBB-017130FD06E5}" destId="{BFC13358-EA91-45D3-8441-89BBF5C39A69}" srcOrd="0" destOrd="0" presId="urn:microsoft.com/office/officeart/2005/8/layout/cycle8"/>
    <dgm:cxn modelId="{BCEB9A2E-1774-4BC4-8363-FC8383CD3698}" type="presOf" srcId="{4B3B05AE-9B50-4CEC-B2DB-BD1A340D2946}" destId="{E6B9F717-371F-404F-B56A-54F7C891D542}" srcOrd="1" destOrd="0" presId="urn:microsoft.com/office/officeart/2005/8/layout/cycle8"/>
    <dgm:cxn modelId="{6466A510-3DF3-4529-8E7C-C67E7D01D436}" type="presParOf" srcId="{95D2A968-5898-4195-9827-B67AA8F34760}" destId="{0284052F-7752-4DEA-BAB4-372A9F6208AD}" srcOrd="0" destOrd="0" presId="urn:microsoft.com/office/officeart/2005/8/layout/cycle8"/>
    <dgm:cxn modelId="{8B1233A9-9180-4B3F-8BCC-CD2EA8F878D6}" type="presParOf" srcId="{95D2A968-5898-4195-9827-B67AA8F34760}" destId="{348433A3-44C7-4E0F-9FD4-4B7718AF7562}" srcOrd="1" destOrd="0" presId="urn:microsoft.com/office/officeart/2005/8/layout/cycle8"/>
    <dgm:cxn modelId="{8948E6F8-702D-4A2B-B096-45726DB7733C}" type="presParOf" srcId="{95D2A968-5898-4195-9827-B67AA8F34760}" destId="{6B54B9D5-CA69-4F64-A906-68374D40744F}" srcOrd="2" destOrd="0" presId="urn:microsoft.com/office/officeart/2005/8/layout/cycle8"/>
    <dgm:cxn modelId="{2AB0F47B-7F88-42E6-AC55-A750EDB38C1A}" type="presParOf" srcId="{95D2A968-5898-4195-9827-B67AA8F34760}" destId="{1355560A-51E1-4ED5-B084-618B22EE6647}" srcOrd="3" destOrd="0" presId="urn:microsoft.com/office/officeart/2005/8/layout/cycle8"/>
    <dgm:cxn modelId="{C5CCFBB4-6482-4AE4-9F19-0142A3FDB09B}" type="presParOf" srcId="{95D2A968-5898-4195-9827-B67AA8F34760}" destId="{BEB28F1F-C2E1-495B-987F-4188C9B8D490}" srcOrd="4" destOrd="0" presId="urn:microsoft.com/office/officeart/2005/8/layout/cycle8"/>
    <dgm:cxn modelId="{F3584169-B5C0-4887-AFCF-BA7176EF089B}" type="presParOf" srcId="{95D2A968-5898-4195-9827-B67AA8F34760}" destId="{3908DE8E-D5E2-4FBD-90B2-E7001FC4BE65}" srcOrd="5" destOrd="0" presId="urn:microsoft.com/office/officeart/2005/8/layout/cycle8"/>
    <dgm:cxn modelId="{19E0FA9B-503D-4A32-84FB-DE37209AEBBF}" type="presParOf" srcId="{95D2A968-5898-4195-9827-B67AA8F34760}" destId="{B70FF4B1-9F96-4B3C-BC83-EA1337E9EA3F}" srcOrd="6" destOrd="0" presId="urn:microsoft.com/office/officeart/2005/8/layout/cycle8"/>
    <dgm:cxn modelId="{7E1764CF-565D-4DA5-A124-73757EF1F9A5}" type="presParOf" srcId="{95D2A968-5898-4195-9827-B67AA8F34760}" destId="{E6B9F717-371F-404F-B56A-54F7C891D542}" srcOrd="7" destOrd="0" presId="urn:microsoft.com/office/officeart/2005/8/layout/cycle8"/>
    <dgm:cxn modelId="{C0169661-3F1A-4C8C-8FD9-07B070831C16}" type="presParOf" srcId="{95D2A968-5898-4195-9827-B67AA8F34760}" destId="{BFC13358-EA91-45D3-8441-89BBF5C39A69}" srcOrd="8" destOrd="0" presId="urn:microsoft.com/office/officeart/2005/8/layout/cycle8"/>
    <dgm:cxn modelId="{E94D3FE4-D275-484F-8984-4AE69C53697E}" type="presParOf" srcId="{95D2A968-5898-4195-9827-B67AA8F34760}" destId="{87BD1241-DCFD-4B42-8296-A6E5069FD441}" srcOrd="9" destOrd="0" presId="urn:microsoft.com/office/officeart/2005/8/layout/cycle8"/>
    <dgm:cxn modelId="{DA8A8DAF-2244-47FA-8A85-A00D9DEBCD9B}" type="presParOf" srcId="{95D2A968-5898-4195-9827-B67AA8F34760}" destId="{642716DC-C764-4713-B1B4-10B276C0BE92}" srcOrd="10" destOrd="0" presId="urn:microsoft.com/office/officeart/2005/8/layout/cycle8"/>
    <dgm:cxn modelId="{A778E390-FF26-4F3B-8E67-4A66DCE09C7C}" type="presParOf" srcId="{95D2A968-5898-4195-9827-B67AA8F34760}" destId="{A59F9026-EEAB-4FD2-9BEB-16F9A7F8D386}" srcOrd="11" destOrd="0" presId="urn:microsoft.com/office/officeart/2005/8/layout/cycle8"/>
    <dgm:cxn modelId="{7220FF0D-6EF7-4869-BB76-27387E73D05C}" type="presParOf" srcId="{95D2A968-5898-4195-9827-B67AA8F34760}" destId="{6F99EBBF-648A-42EC-AAFA-B0E7769BF2DB}" srcOrd="12" destOrd="0" presId="urn:microsoft.com/office/officeart/2005/8/layout/cycle8"/>
    <dgm:cxn modelId="{3D1EC155-5BDB-4C48-8F8E-208216712E9B}" type="presParOf" srcId="{95D2A968-5898-4195-9827-B67AA8F34760}" destId="{BBDB1A89-542B-4E84-AFAF-5D9D73556BE0}" srcOrd="13" destOrd="0" presId="urn:microsoft.com/office/officeart/2005/8/layout/cycle8"/>
    <dgm:cxn modelId="{9438BEDE-058A-4AF4-8532-65D4D2123F71}" type="presParOf" srcId="{95D2A968-5898-4195-9827-B67AA8F34760}" destId="{7C99389D-00E2-4FD3-903D-4276C93959F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15AA9-D43C-49A7-BD5A-C66D03348C5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2C9AB3-5865-437E-9953-D1B6B41E454D}">
      <dgm:prSet custT="1"/>
      <dgm:spPr/>
      <dgm:t>
        <a:bodyPr/>
        <a:lstStyle/>
        <a:p>
          <a:pPr rtl="0"/>
          <a:r>
            <a:rPr lang="fr-FR" sz="2000" b="1" dirty="0"/>
            <a:t>Un mot richement polysémique </a:t>
          </a:r>
        </a:p>
      </dgm:t>
    </dgm:pt>
    <dgm:pt modelId="{913F43BF-77D3-4814-B652-E55353D41FCD}" type="parTrans" cxnId="{C1C1A14A-D58E-41FD-AE2A-83FB59C00988}">
      <dgm:prSet/>
      <dgm:spPr/>
      <dgm:t>
        <a:bodyPr/>
        <a:lstStyle/>
        <a:p>
          <a:endParaRPr lang="fr-FR"/>
        </a:p>
      </dgm:t>
    </dgm:pt>
    <dgm:pt modelId="{6FB166F4-3FBB-4CD7-89C9-FA1736A2D07D}" type="sibTrans" cxnId="{C1C1A14A-D58E-41FD-AE2A-83FB59C00988}">
      <dgm:prSet/>
      <dgm:spPr/>
      <dgm:t>
        <a:bodyPr/>
        <a:lstStyle/>
        <a:p>
          <a:endParaRPr lang="fr-FR"/>
        </a:p>
      </dgm:t>
    </dgm:pt>
    <dgm:pt modelId="{7A9B8CAA-BB52-4728-91F4-BAFD1BF73C3A}">
      <dgm:prSet custT="1"/>
      <dgm:spPr/>
      <dgm:t>
        <a:bodyPr/>
        <a:lstStyle/>
        <a:p>
          <a:pPr rtl="0"/>
          <a:r>
            <a:rPr lang="fr-FR" sz="2000" b="1" dirty="0">
              <a:solidFill>
                <a:srgbClr val="002060"/>
              </a:solidFill>
            </a:rPr>
            <a:t>Un concept  ambigu dans le domaine du management .</a:t>
          </a:r>
        </a:p>
      </dgm:t>
    </dgm:pt>
    <dgm:pt modelId="{501AD11D-56F7-4A9D-BA12-97129D05D87D}" type="parTrans" cxnId="{65D4F8B2-60B6-4A75-BEB3-E8E6FA4FBC64}">
      <dgm:prSet/>
      <dgm:spPr/>
      <dgm:t>
        <a:bodyPr/>
        <a:lstStyle/>
        <a:p>
          <a:endParaRPr lang="fr-FR"/>
        </a:p>
      </dgm:t>
    </dgm:pt>
    <dgm:pt modelId="{6E780AB8-716E-4A60-A915-8643EC60C314}" type="sibTrans" cxnId="{65D4F8B2-60B6-4A75-BEB3-E8E6FA4FBC64}">
      <dgm:prSet/>
      <dgm:spPr/>
      <dgm:t>
        <a:bodyPr/>
        <a:lstStyle/>
        <a:p>
          <a:endParaRPr lang="fr-FR"/>
        </a:p>
      </dgm:t>
    </dgm:pt>
    <dgm:pt modelId="{B2CB2268-D9B2-4A8D-A197-53F73C1D5A20}">
      <dgm:prSet custT="1"/>
      <dgm:spPr/>
      <dgm:t>
        <a:bodyPr/>
        <a:lstStyle/>
        <a:p>
          <a:pPr rtl="0"/>
          <a:r>
            <a:rPr lang="fr-FR" sz="2000" b="1" dirty="0"/>
            <a:t>On peut lui attribuer les sens suivants :</a:t>
          </a:r>
        </a:p>
      </dgm:t>
    </dgm:pt>
    <dgm:pt modelId="{C3C8200A-A6C0-48F4-B15E-3B58FE127E48}" type="parTrans" cxnId="{B2DA7B5C-24A4-4B5A-A937-EE8FBAD85CB2}">
      <dgm:prSet/>
      <dgm:spPr/>
      <dgm:t>
        <a:bodyPr/>
        <a:lstStyle/>
        <a:p>
          <a:endParaRPr lang="fr-FR"/>
        </a:p>
      </dgm:t>
    </dgm:pt>
    <dgm:pt modelId="{79BB05D3-300C-4A4F-BD65-C6512C2A660C}" type="sibTrans" cxnId="{B2DA7B5C-24A4-4B5A-A937-EE8FBAD85CB2}">
      <dgm:prSet/>
      <dgm:spPr/>
      <dgm:t>
        <a:bodyPr/>
        <a:lstStyle/>
        <a:p>
          <a:endParaRPr lang="fr-FR"/>
        </a:p>
      </dgm:t>
    </dgm:pt>
    <dgm:pt modelId="{988E0CF9-D83F-45D6-AF87-FD27B9E76337}">
      <dgm:prSet custT="1"/>
      <dgm:spPr/>
      <dgm:t>
        <a:bodyPr/>
        <a:lstStyle/>
        <a:p>
          <a:pPr rtl="0"/>
          <a:r>
            <a:rPr lang="fr-FR" sz="2000" b="1" dirty="0">
              <a:solidFill>
                <a:srgbClr val="002060"/>
              </a:solidFill>
            </a:rPr>
            <a:t>1- Communiquer:  c’est  établir une relation</a:t>
          </a:r>
        </a:p>
      </dgm:t>
    </dgm:pt>
    <dgm:pt modelId="{70A45A27-5AE1-44F3-A0C1-1F06DFEF0FD2}" type="parTrans" cxnId="{DEA10BE9-24BF-4709-973B-A1530067B29F}">
      <dgm:prSet/>
      <dgm:spPr/>
      <dgm:t>
        <a:bodyPr/>
        <a:lstStyle/>
        <a:p>
          <a:endParaRPr lang="fr-FR"/>
        </a:p>
      </dgm:t>
    </dgm:pt>
    <dgm:pt modelId="{433936ED-FFBB-4E9A-9F05-3A7210C1FF63}" type="sibTrans" cxnId="{DEA10BE9-24BF-4709-973B-A1530067B29F}">
      <dgm:prSet/>
      <dgm:spPr/>
      <dgm:t>
        <a:bodyPr/>
        <a:lstStyle/>
        <a:p>
          <a:endParaRPr lang="fr-FR"/>
        </a:p>
      </dgm:t>
    </dgm:pt>
    <dgm:pt modelId="{3B436181-1CCD-4ABC-ACBA-CBEAC99F67AA}">
      <dgm:prSet custT="1"/>
      <dgm:spPr/>
      <dgm:t>
        <a:bodyPr/>
        <a:lstStyle/>
        <a:p>
          <a:pPr rtl="0"/>
          <a:r>
            <a:rPr lang="fr-FR" sz="2000" b="1" dirty="0"/>
            <a:t>2-  C’est échanger avec  autrui des  idées ,des sentiments, ou autour d’un objet/objectif </a:t>
          </a:r>
        </a:p>
      </dgm:t>
    </dgm:pt>
    <dgm:pt modelId="{AF4122C9-B969-4554-96F3-0D61B06D2072}" type="parTrans" cxnId="{4682634F-4D40-41AC-9A64-DA3862C6A7F0}">
      <dgm:prSet/>
      <dgm:spPr/>
      <dgm:t>
        <a:bodyPr/>
        <a:lstStyle/>
        <a:p>
          <a:endParaRPr lang="fr-FR"/>
        </a:p>
      </dgm:t>
    </dgm:pt>
    <dgm:pt modelId="{F3C7A8EE-FF2B-4D2B-A6C5-86ED3441AD89}" type="sibTrans" cxnId="{4682634F-4D40-41AC-9A64-DA3862C6A7F0}">
      <dgm:prSet/>
      <dgm:spPr/>
      <dgm:t>
        <a:bodyPr/>
        <a:lstStyle/>
        <a:p>
          <a:endParaRPr lang="fr-FR"/>
        </a:p>
      </dgm:t>
    </dgm:pt>
    <dgm:pt modelId="{6D2C0DB9-34EA-494E-A4C7-BA34D7FF680A}">
      <dgm:prSet custT="1"/>
      <dgm:spPr/>
      <dgm:t>
        <a:bodyPr/>
        <a:lstStyle/>
        <a:p>
          <a:pPr rtl="0"/>
          <a:r>
            <a:rPr lang="fr-FR" sz="2000" b="1" dirty="0">
              <a:solidFill>
                <a:srgbClr val="002060"/>
              </a:solidFill>
            </a:rPr>
            <a:t>3- Les moyens techniques par lesquels des personnes/ des entreprises ou des managers  communiquent</a:t>
          </a:r>
        </a:p>
      </dgm:t>
    </dgm:pt>
    <dgm:pt modelId="{7F4B9468-1252-47F8-B499-5B96A8C1A552}" type="parTrans" cxnId="{3FF2E179-319D-4EDB-A1D8-8D55D052CEAB}">
      <dgm:prSet/>
      <dgm:spPr/>
      <dgm:t>
        <a:bodyPr/>
        <a:lstStyle/>
        <a:p>
          <a:endParaRPr lang="fr-FR"/>
        </a:p>
      </dgm:t>
    </dgm:pt>
    <dgm:pt modelId="{75925F49-9BEE-4DEB-8D6B-59933F93B565}" type="sibTrans" cxnId="{3FF2E179-319D-4EDB-A1D8-8D55D052CEAB}">
      <dgm:prSet/>
      <dgm:spPr/>
      <dgm:t>
        <a:bodyPr/>
        <a:lstStyle/>
        <a:p>
          <a:endParaRPr lang="fr-FR"/>
        </a:p>
      </dgm:t>
    </dgm:pt>
    <dgm:pt modelId="{66202C6B-B206-4751-89BF-E93BF2AE3B55}">
      <dgm:prSet/>
      <dgm:spPr/>
      <dgm:t>
        <a:bodyPr/>
        <a:lstStyle/>
        <a:p>
          <a:pPr rtl="0"/>
          <a:endParaRPr lang="fr-FR" dirty="0"/>
        </a:p>
      </dgm:t>
    </dgm:pt>
    <dgm:pt modelId="{D07C2149-E573-4AC6-9889-269BA10F8040}" type="parTrans" cxnId="{A0DF4800-EC3C-48EF-96CF-363A1778C47A}">
      <dgm:prSet/>
      <dgm:spPr/>
      <dgm:t>
        <a:bodyPr/>
        <a:lstStyle/>
        <a:p>
          <a:endParaRPr lang="fr-FR"/>
        </a:p>
      </dgm:t>
    </dgm:pt>
    <dgm:pt modelId="{3E4B9873-75B4-4928-8EC2-1E280CC23499}" type="sibTrans" cxnId="{A0DF4800-EC3C-48EF-96CF-363A1778C47A}">
      <dgm:prSet/>
      <dgm:spPr/>
      <dgm:t>
        <a:bodyPr/>
        <a:lstStyle/>
        <a:p>
          <a:endParaRPr lang="fr-FR"/>
        </a:p>
      </dgm:t>
    </dgm:pt>
    <dgm:pt modelId="{DF80B564-0608-49EE-9492-FBC55FE6ED1B}" type="pres">
      <dgm:prSet presAssocID="{AE215AA9-D43C-49A7-BD5A-C66D03348C5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0C3807A-DA9A-4963-8AC9-B68F9300DAD0}" type="pres">
      <dgm:prSet presAssocID="{222C9AB3-5865-437E-9953-D1B6B41E454D}" presName="circ1" presStyleLbl="vennNode1" presStyleIdx="0" presStyleCnt="7"/>
      <dgm:spPr>
        <a:solidFill>
          <a:srgbClr val="FF0000">
            <a:alpha val="50000"/>
          </a:srgbClr>
        </a:solidFill>
      </dgm:spPr>
    </dgm:pt>
    <dgm:pt modelId="{4206B49B-759F-44FA-A7D2-6B944DC1C330}" type="pres">
      <dgm:prSet presAssocID="{222C9AB3-5865-437E-9953-D1B6B41E454D}" presName="circ1Tx" presStyleLbl="revTx" presStyleIdx="0" presStyleCnt="0" custLinFactNeighborX="-69633" custLinFactNeighborY="434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014AA8-8FE1-4E1E-9D28-45843136F9BF}" type="pres">
      <dgm:prSet presAssocID="{7A9B8CAA-BB52-4728-91F4-BAFD1BF73C3A}" presName="circ2" presStyleLbl="vennNode1" presStyleIdx="1" presStyleCnt="7"/>
      <dgm:spPr>
        <a:solidFill>
          <a:srgbClr val="FFC000">
            <a:alpha val="50000"/>
          </a:srgbClr>
        </a:solidFill>
      </dgm:spPr>
    </dgm:pt>
    <dgm:pt modelId="{162201EF-FFBE-44D4-9334-4BC242B8D576}" type="pres">
      <dgm:prSet presAssocID="{7A9B8CAA-BB52-4728-91F4-BAFD1BF73C3A}" presName="circ2Tx" presStyleLbl="revTx" presStyleIdx="0" presStyleCnt="0" custLinFactNeighborX="-27039" custLinFactNeighborY="-416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AAAC0F-7419-49B2-AC5A-B1BCE480CFD1}" type="pres">
      <dgm:prSet presAssocID="{B2CB2268-D9B2-4A8D-A197-53F73C1D5A20}" presName="circ3" presStyleLbl="vennNode1" presStyleIdx="2" presStyleCnt="7"/>
      <dgm:spPr/>
    </dgm:pt>
    <dgm:pt modelId="{46557364-E127-442F-B290-A6535840E290}" type="pres">
      <dgm:prSet presAssocID="{B2CB2268-D9B2-4A8D-A197-53F73C1D5A2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6132F-9A8F-43CA-8D98-7387BF486823}" type="pres">
      <dgm:prSet presAssocID="{988E0CF9-D83F-45D6-AF87-FD27B9E76337}" presName="circ4" presStyleLbl="vennNode1" presStyleIdx="3" presStyleCnt="7"/>
      <dgm:spPr>
        <a:solidFill>
          <a:schemeClr val="tx1">
            <a:alpha val="50000"/>
          </a:schemeClr>
        </a:solidFill>
      </dgm:spPr>
    </dgm:pt>
    <dgm:pt modelId="{414ACEE9-138A-47C8-AADB-20FE3CD80981}" type="pres">
      <dgm:prSet presAssocID="{988E0CF9-D83F-45D6-AF87-FD27B9E763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CDDE2F-620F-46AA-A54B-8FFD9D0845CA}" type="pres">
      <dgm:prSet presAssocID="{3B436181-1CCD-4ABC-ACBA-CBEAC99F67AA}" presName="circ5" presStyleLbl="vennNode1" presStyleIdx="4" presStyleCnt="7"/>
      <dgm:spPr>
        <a:solidFill>
          <a:schemeClr val="accent6">
            <a:lumMod val="50000"/>
            <a:alpha val="50000"/>
          </a:schemeClr>
        </a:solidFill>
      </dgm:spPr>
    </dgm:pt>
    <dgm:pt modelId="{CFE888DD-74BA-4ABB-9FA0-AF81B4458902}" type="pres">
      <dgm:prSet presAssocID="{3B436181-1CCD-4ABC-ACBA-CBEAC99F67AA}" presName="circ5Tx" presStyleLbl="revTx" presStyleIdx="0" presStyleCnt="0" custLinFactNeighborX="-10242" custLinFactNeighborY="-32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955B54-6FE0-485B-A30A-F4034E07EA38}" type="pres">
      <dgm:prSet presAssocID="{6D2C0DB9-34EA-494E-A4C7-BA34D7FF680A}" presName="circ6" presStyleLbl="vennNode1" presStyleIdx="5" presStyleCnt="7"/>
      <dgm:spPr>
        <a:solidFill>
          <a:srgbClr val="00B050">
            <a:alpha val="50000"/>
          </a:srgbClr>
        </a:solidFill>
      </dgm:spPr>
    </dgm:pt>
    <dgm:pt modelId="{E5F3A801-E397-4AE1-A92C-7C0CB32A3752}" type="pres">
      <dgm:prSet presAssocID="{6D2C0DB9-34EA-494E-A4C7-BA34D7FF680A}" presName="circ6Tx" presStyleLbl="revTx" presStyleIdx="0" presStyleCnt="0" custScaleY="142013" custLinFactNeighborX="3360" custLinFactNeighborY="-527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4CBA5E-BE59-464C-BEB8-9C431EBC81A1}" type="pres">
      <dgm:prSet presAssocID="{66202C6B-B206-4751-89BF-E93BF2AE3B55}" presName="circ7" presStyleLbl="vennNode1" presStyleIdx="6" presStyleCnt="7"/>
      <dgm:spPr>
        <a:solidFill>
          <a:schemeClr val="accent4">
            <a:lumMod val="50000"/>
            <a:alpha val="50000"/>
          </a:schemeClr>
        </a:solidFill>
      </dgm:spPr>
    </dgm:pt>
    <dgm:pt modelId="{E9DAC035-AAE2-4452-8F91-CFD3EA829165}" type="pres">
      <dgm:prSet presAssocID="{66202C6B-B206-4751-89BF-E93BF2AE3B5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3860EF-3094-47DF-89F6-918EBDFB231D}" type="presOf" srcId="{B2CB2268-D9B2-4A8D-A197-53F73C1D5A20}" destId="{46557364-E127-442F-B290-A6535840E290}" srcOrd="0" destOrd="0" presId="urn:microsoft.com/office/officeart/2005/8/layout/venn1"/>
    <dgm:cxn modelId="{953B069C-5D29-4FE0-8EDF-3F1C6215706F}" type="presOf" srcId="{AE215AA9-D43C-49A7-BD5A-C66D03348C54}" destId="{DF80B564-0608-49EE-9492-FBC55FE6ED1B}" srcOrd="0" destOrd="0" presId="urn:microsoft.com/office/officeart/2005/8/layout/venn1"/>
    <dgm:cxn modelId="{3FF2E179-319D-4EDB-A1D8-8D55D052CEAB}" srcId="{AE215AA9-D43C-49A7-BD5A-C66D03348C54}" destId="{6D2C0DB9-34EA-494E-A4C7-BA34D7FF680A}" srcOrd="5" destOrd="0" parTransId="{7F4B9468-1252-47F8-B499-5B96A8C1A552}" sibTransId="{75925F49-9BEE-4DEB-8D6B-59933F93B565}"/>
    <dgm:cxn modelId="{C1C1A14A-D58E-41FD-AE2A-83FB59C00988}" srcId="{AE215AA9-D43C-49A7-BD5A-C66D03348C54}" destId="{222C9AB3-5865-437E-9953-D1B6B41E454D}" srcOrd="0" destOrd="0" parTransId="{913F43BF-77D3-4814-B652-E55353D41FCD}" sibTransId="{6FB166F4-3FBB-4CD7-89C9-FA1736A2D07D}"/>
    <dgm:cxn modelId="{4682634F-4D40-41AC-9A64-DA3862C6A7F0}" srcId="{AE215AA9-D43C-49A7-BD5A-C66D03348C54}" destId="{3B436181-1CCD-4ABC-ACBA-CBEAC99F67AA}" srcOrd="4" destOrd="0" parTransId="{AF4122C9-B969-4554-96F3-0D61B06D2072}" sibTransId="{F3C7A8EE-FF2B-4D2B-A6C5-86ED3441AD89}"/>
    <dgm:cxn modelId="{7FE89C47-C7DB-478B-BE8F-544B600D57CB}" type="presOf" srcId="{6D2C0DB9-34EA-494E-A4C7-BA34D7FF680A}" destId="{E5F3A801-E397-4AE1-A92C-7C0CB32A3752}" srcOrd="0" destOrd="0" presId="urn:microsoft.com/office/officeart/2005/8/layout/venn1"/>
    <dgm:cxn modelId="{06420D53-F270-4A49-A694-CE233BF041F8}" type="presOf" srcId="{222C9AB3-5865-437E-9953-D1B6B41E454D}" destId="{4206B49B-759F-44FA-A7D2-6B944DC1C330}" srcOrd="0" destOrd="0" presId="urn:microsoft.com/office/officeart/2005/8/layout/venn1"/>
    <dgm:cxn modelId="{980AA293-9FD1-48FD-9E79-1FDA32C3A696}" type="presOf" srcId="{66202C6B-B206-4751-89BF-E93BF2AE3B55}" destId="{E9DAC035-AAE2-4452-8F91-CFD3EA829165}" srcOrd="0" destOrd="0" presId="urn:microsoft.com/office/officeart/2005/8/layout/venn1"/>
    <dgm:cxn modelId="{65D4F8B2-60B6-4A75-BEB3-E8E6FA4FBC64}" srcId="{AE215AA9-D43C-49A7-BD5A-C66D03348C54}" destId="{7A9B8CAA-BB52-4728-91F4-BAFD1BF73C3A}" srcOrd="1" destOrd="0" parTransId="{501AD11D-56F7-4A9D-BA12-97129D05D87D}" sibTransId="{6E780AB8-716E-4A60-A915-8643EC60C314}"/>
    <dgm:cxn modelId="{DEA10BE9-24BF-4709-973B-A1530067B29F}" srcId="{AE215AA9-D43C-49A7-BD5A-C66D03348C54}" destId="{988E0CF9-D83F-45D6-AF87-FD27B9E76337}" srcOrd="3" destOrd="0" parTransId="{70A45A27-5AE1-44F3-A0C1-1F06DFEF0FD2}" sibTransId="{433936ED-FFBB-4E9A-9F05-3A7210C1FF63}"/>
    <dgm:cxn modelId="{B2DA7B5C-24A4-4B5A-A937-EE8FBAD85CB2}" srcId="{AE215AA9-D43C-49A7-BD5A-C66D03348C54}" destId="{B2CB2268-D9B2-4A8D-A197-53F73C1D5A20}" srcOrd="2" destOrd="0" parTransId="{C3C8200A-A6C0-48F4-B15E-3B58FE127E48}" sibTransId="{79BB05D3-300C-4A4F-BD65-C6512C2A660C}"/>
    <dgm:cxn modelId="{ACB818C6-1F37-4938-82BE-1A68DDF609BF}" type="presOf" srcId="{988E0CF9-D83F-45D6-AF87-FD27B9E76337}" destId="{414ACEE9-138A-47C8-AADB-20FE3CD80981}" srcOrd="0" destOrd="0" presId="urn:microsoft.com/office/officeart/2005/8/layout/venn1"/>
    <dgm:cxn modelId="{A0DF4800-EC3C-48EF-96CF-363A1778C47A}" srcId="{AE215AA9-D43C-49A7-BD5A-C66D03348C54}" destId="{66202C6B-B206-4751-89BF-E93BF2AE3B55}" srcOrd="6" destOrd="0" parTransId="{D07C2149-E573-4AC6-9889-269BA10F8040}" sibTransId="{3E4B9873-75B4-4928-8EC2-1E280CC23499}"/>
    <dgm:cxn modelId="{BE50C321-E868-49C9-AB8C-EE0893C8DC97}" type="presOf" srcId="{7A9B8CAA-BB52-4728-91F4-BAFD1BF73C3A}" destId="{162201EF-FFBE-44D4-9334-4BC242B8D576}" srcOrd="0" destOrd="0" presId="urn:microsoft.com/office/officeart/2005/8/layout/venn1"/>
    <dgm:cxn modelId="{DA5589D2-37AC-4775-A26F-949BA314D7B5}" type="presOf" srcId="{3B436181-1CCD-4ABC-ACBA-CBEAC99F67AA}" destId="{CFE888DD-74BA-4ABB-9FA0-AF81B4458902}" srcOrd="0" destOrd="0" presId="urn:microsoft.com/office/officeart/2005/8/layout/venn1"/>
    <dgm:cxn modelId="{7126E06D-834D-4F0F-BE80-BAC24E24E1FD}" type="presParOf" srcId="{DF80B564-0608-49EE-9492-FBC55FE6ED1B}" destId="{40C3807A-DA9A-4963-8AC9-B68F9300DAD0}" srcOrd="0" destOrd="0" presId="urn:microsoft.com/office/officeart/2005/8/layout/venn1"/>
    <dgm:cxn modelId="{55ACFF93-5B5B-49BB-BF84-EC92DF47CCF9}" type="presParOf" srcId="{DF80B564-0608-49EE-9492-FBC55FE6ED1B}" destId="{4206B49B-759F-44FA-A7D2-6B944DC1C330}" srcOrd="1" destOrd="0" presId="urn:microsoft.com/office/officeart/2005/8/layout/venn1"/>
    <dgm:cxn modelId="{D8E205A2-881E-4D2E-9B8A-2B6624B07760}" type="presParOf" srcId="{DF80B564-0608-49EE-9492-FBC55FE6ED1B}" destId="{B2014AA8-8FE1-4E1E-9D28-45843136F9BF}" srcOrd="2" destOrd="0" presId="urn:microsoft.com/office/officeart/2005/8/layout/venn1"/>
    <dgm:cxn modelId="{8348E29E-90FB-490E-8547-4FD760CAF95F}" type="presParOf" srcId="{DF80B564-0608-49EE-9492-FBC55FE6ED1B}" destId="{162201EF-FFBE-44D4-9334-4BC242B8D576}" srcOrd="3" destOrd="0" presId="urn:microsoft.com/office/officeart/2005/8/layout/venn1"/>
    <dgm:cxn modelId="{B446A55F-973A-4594-882A-321228C4271C}" type="presParOf" srcId="{DF80B564-0608-49EE-9492-FBC55FE6ED1B}" destId="{5EAAAC0F-7419-49B2-AC5A-B1BCE480CFD1}" srcOrd="4" destOrd="0" presId="urn:microsoft.com/office/officeart/2005/8/layout/venn1"/>
    <dgm:cxn modelId="{6BF69C38-2F36-4E34-A0A3-344FF37AA81D}" type="presParOf" srcId="{DF80B564-0608-49EE-9492-FBC55FE6ED1B}" destId="{46557364-E127-442F-B290-A6535840E290}" srcOrd="5" destOrd="0" presId="urn:microsoft.com/office/officeart/2005/8/layout/venn1"/>
    <dgm:cxn modelId="{852715C5-9173-4452-B58E-0C961D2ED9F6}" type="presParOf" srcId="{DF80B564-0608-49EE-9492-FBC55FE6ED1B}" destId="{E3B6132F-9A8F-43CA-8D98-7387BF486823}" srcOrd="6" destOrd="0" presId="urn:microsoft.com/office/officeart/2005/8/layout/venn1"/>
    <dgm:cxn modelId="{3DAC0117-B154-4E51-82CC-37CDA78A2BC3}" type="presParOf" srcId="{DF80B564-0608-49EE-9492-FBC55FE6ED1B}" destId="{414ACEE9-138A-47C8-AADB-20FE3CD80981}" srcOrd="7" destOrd="0" presId="urn:microsoft.com/office/officeart/2005/8/layout/venn1"/>
    <dgm:cxn modelId="{AF1BAAF8-B8F4-4FE3-9E4B-2A66729B8367}" type="presParOf" srcId="{DF80B564-0608-49EE-9492-FBC55FE6ED1B}" destId="{00CDDE2F-620F-46AA-A54B-8FFD9D0845CA}" srcOrd="8" destOrd="0" presId="urn:microsoft.com/office/officeart/2005/8/layout/venn1"/>
    <dgm:cxn modelId="{DE0F9D82-12A6-4B74-A0DC-E3E6C99A218A}" type="presParOf" srcId="{DF80B564-0608-49EE-9492-FBC55FE6ED1B}" destId="{CFE888DD-74BA-4ABB-9FA0-AF81B4458902}" srcOrd="9" destOrd="0" presId="urn:microsoft.com/office/officeart/2005/8/layout/venn1"/>
    <dgm:cxn modelId="{2FA27210-2D13-44C3-8E22-84EF0E9369DD}" type="presParOf" srcId="{DF80B564-0608-49EE-9492-FBC55FE6ED1B}" destId="{39955B54-6FE0-485B-A30A-F4034E07EA38}" srcOrd="10" destOrd="0" presId="urn:microsoft.com/office/officeart/2005/8/layout/venn1"/>
    <dgm:cxn modelId="{39500B76-7891-4456-B91C-2529F5866050}" type="presParOf" srcId="{DF80B564-0608-49EE-9492-FBC55FE6ED1B}" destId="{E5F3A801-E397-4AE1-A92C-7C0CB32A3752}" srcOrd="11" destOrd="0" presId="urn:microsoft.com/office/officeart/2005/8/layout/venn1"/>
    <dgm:cxn modelId="{AA9B1033-3632-450E-9519-2274D4BF36E9}" type="presParOf" srcId="{DF80B564-0608-49EE-9492-FBC55FE6ED1B}" destId="{C24CBA5E-BE59-464C-BEB8-9C431EBC81A1}" srcOrd="12" destOrd="0" presId="urn:microsoft.com/office/officeart/2005/8/layout/venn1"/>
    <dgm:cxn modelId="{7FBF1A96-16E6-49E0-B057-5509C8EEBE4A}" type="presParOf" srcId="{DF80B564-0608-49EE-9492-FBC55FE6ED1B}" destId="{E9DAC035-AAE2-4452-8F91-CFD3EA8291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ACB7BF-D9E5-4B77-8BF1-1C31D1A8AFDB}" type="doc">
      <dgm:prSet loTypeId="urn:microsoft.com/office/officeart/2005/8/layout/target3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8DDEF1D8-F435-4D4D-881D-714A98091B35}">
      <dgm:prSet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/>
            <a:t>l’entreprise n’a plus le choix </a:t>
          </a:r>
          <a:r>
            <a:rPr lang="fr-FR" dirty="0"/>
            <a:t>:</a:t>
          </a:r>
        </a:p>
      </dgm:t>
    </dgm:pt>
    <dgm:pt modelId="{36C184F3-3CD2-473B-8925-D758764ECF24}" type="parTrans" cxnId="{D34C9FD4-2830-47AE-B2CC-E34E8B09558C}">
      <dgm:prSet/>
      <dgm:spPr/>
      <dgm:t>
        <a:bodyPr/>
        <a:lstStyle/>
        <a:p>
          <a:endParaRPr lang="fr-FR"/>
        </a:p>
      </dgm:t>
    </dgm:pt>
    <dgm:pt modelId="{5C2A2110-6694-47CB-AF55-EA3CEAF0D03A}" type="sibTrans" cxnId="{D34C9FD4-2830-47AE-B2CC-E34E8B09558C}">
      <dgm:prSet/>
      <dgm:spPr/>
      <dgm:t>
        <a:bodyPr/>
        <a:lstStyle/>
        <a:p>
          <a:endParaRPr lang="fr-FR"/>
        </a:p>
      </dgm:t>
    </dgm:pt>
    <dgm:pt modelId="{C1B43F22-B294-4175-A0D2-B8AD1873E727}">
      <dgm:prSet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/>
            <a:t>Elle doit s’affirmer ,parler , dialoguer , communiquer </a:t>
          </a:r>
          <a:r>
            <a:rPr lang="fr-FR" dirty="0"/>
            <a:t>.</a:t>
          </a:r>
        </a:p>
      </dgm:t>
    </dgm:pt>
    <dgm:pt modelId="{8826703B-653C-41E7-B90D-7640E1371F81}" type="parTrans" cxnId="{A8E6FE6B-4A2D-4178-89AD-17FAB2B7D092}">
      <dgm:prSet/>
      <dgm:spPr/>
      <dgm:t>
        <a:bodyPr/>
        <a:lstStyle/>
        <a:p>
          <a:endParaRPr lang="fr-FR"/>
        </a:p>
      </dgm:t>
    </dgm:pt>
    <dgm:pt modelId="{FE344D15-1640-437A-A31A-181826CB937B}" type="sibTrans" cxnId="{A8E6FE6B-4A2D-4178-89AD-17FAB2B7D092}">
      <dgm:prSet/>
      <dgm:spPr/>
      <dgm:t>
        <a:bodyPr/>
        <a:lstStyle/>
        <a:p>
          <a:endParaRPr lang="fr-FR"/>
        </a:p>
      </dgm:t>
    </dgm:pt>
    <dgm:pt modelId="{4A9B7DB3-A2AE-4A5B-ACF2-96287194E3A8}">
      <dgm:prSet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/>
            <a:t>Et  plus efficace sera sa politique de communication plus forte sera son image </a:t>
          </a:r>
        </a:p>
      </dgm:t>
    </dgm:pt>
    <dgm:pt modelId="{14A455B8-ED8E-475D-96F5-AE8C8B7CF0DB}" type="parTrans" cxnId="{BADCB216-34B2-4BFB-AA5F-2FF6B46D18FC}">
      <dgm:prSet/>
      <dgm:spPr/>
      <dgm:t>
        <a:bodyPr/>
        <a:lstStyle/>
        <a:p>
          <a:endParaRPr lang="fr-FR"/>
        </a:p>
      </dgm:t>
    </dgm:pt>
    <dgm:pt modelId="{CB862BDD-246E-4316-94FF-D864EF00371B}" type="sibTrans" cxnId="{BADCB216-34B2-4BFB-AA5F-2FF6B46D18FC}">
      <dgm:prSet/>
      <dgm:spPr/>
      <dgm:t>
        <a:bodyPr/>
        <a:lstStyle/>
        <a:p>
          <a:endParaRPr lang="fr-FR"/>
        </a:p>
      </dgm:t>
    </dgm:pt>
    <dgm:pt modelId="{F26490FB-7704-42CA-A6FB-EE7483420C7C}" type="pres">
      <dgm:prSet presAssocID="{D1ACB7BF-D9E5-4B77-8BF1-1C31D1A8AF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1D027D8-9DB1-4B2C-83DF-847FD0303EE0}" type="pres">
      <dgm:prSet presAssocID="{8DDEF1D8-F435-4D4D-881D-714A98091B35}" presName="circle1" presStyleLbl="node1" presStyleIdx="0" presStyleCnt="3" custLinFactNeighborX="1591" custLinFactNeighborY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B81E302-96D8-4897-8E96-CC8C36196DD8}" type="pres">
      <dgm:prSet presAssocID="{8DDEF1D8-F435-4D4D-881D-714A98091B35}" presName="space" presStyleCnt="0"/>
      <dgm:spPr/>
    </dgm:pt>
    <dgm:pt modelId="{435C07F1-9CD9-43E2-82A3-5405B37874A9}" type="pres">
      <dgm:prSet presAssocID="{8DDEF1D8-F435-4D4D-881D-714A98091B35}" presName="rect1" presStyleLbl="alignAcc1" presStyleIdx="0" presStyleCnt="3"/>
      <dgm:spPr/>
      <dgm:t>
        <a:bodyPr/>
        <a:lstStyle/>
        <a:p>
          <a:endParaRPr lang="fr-FR"/>
        </a:p>
      </dgm:t>
    </dgm:pt>
    <dgm:pt modelId="{281ABEAD-3F83-4F77-94E3-E5F874D043E8}" type="pres">
      <dgm:prSet presAssocID="{C1B43F22-B294-4175-A0D2-B8AD1873E727}" presName="vertSpace2" presStyleLbl="node1" presStyleIdx="0" presStyleCnt="3"/>
      <dgm:spPr/>
    </dgm:pt>
    <dgm:pt modelId="{4CF691F5-4CB2-4F4D-B95F-D75421D2DD5E}" type="pres">
      <dgm:prSet presAssocID="{C1B43F22-B294-4175-A0D2-B8AD1873E727}" presName="circle2" presStyleLbl="node1" presStyleIdx="1" presStyleCnt="3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641F94E-6C0B-498E-A64E-F99D1CE6439F}" type="pres">
      <dgm:prSet presAssocID="{C1B43F22-B294-4175-A0D2-B8AD1873E727}" presName="rect2" presStyleLbl="alignAcc1" presStyleIdx="1" presStyleCnt="3"/>
      <dgm:spPr/>
      <dgm:t>
        <a:bodyPr/>
        <a:lstStyle/>
        <a:p>
          <a:endParaRPr lang="fr-FR"/>
        </a:p>
      </dgm:t>
    </dgm:pt>
    <dgm:pt modelId="{4DF086A1-DB9E-42D7-92ED-052B08757ECD}" type="pres">
      <dgm:prSet presAssocID="{4A9B7DB3-A2AE-4A5B-ACF2-96287194E3A8}" presName="vertSpace3" presStyleLbl="node1" presStyleIdx="1" presStyleCnt="3"/>
      <dgm:spPr/>
    </dgm:pt>
    <dgm:pt modelId="{084C1E6A-2477-4BDD-B4FE-E0CDDA927ABC}" type="pres">
      <dgm:prSet presAssocID="{4A9B7DB3-A2AE-4A5B-ACF2-96287194E3A8}" presName="circle3" presStyleLbl="node1" presStyleIdx="2" presStyleCnt="3"/>
      <dgm:spPr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6BBCE7D-BF33-457F-A392-A525708B871B}" type="pres">
      <dgm:prSet presAssocID="{4A9B7DB3-A2AE-4A5B-ACF2-96287194E3A8}" presName="rect3" presStyleLbl="alignAcc1" presStyleIdx="2" presStyleCnt="3"/>
      <dgm:spPr/>
      <dgm:t>
        <a:bodyPr/>
        <a:lstStyle/>
        <a:p>
          <a:endParaRPr lang="fr-FR"/>
        </a:p>
      </dgm:t>
    </dgm:pt>
    <dgm:pt modelId="{565CD2B3-9497-4B4B-B5A8-1A8EBE17F1F0}" type="pres">
      <dgm:prSet presAssocID="{8DDEF1D8-F435-4D4D-881D-714A98091B35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F5DA5E-F77F-4A13-AD60-892D29E7A35D}" type="pres">
      <dgm:prSet presAssocID="{C1B43F22-B294-4175-A0D2-B8AD1873E727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E80222-6F78-4530-8531-841B2673A701}" type="pres">
      <dgm:prSet presAssocID="{4A9B7DB3-A2AE-4A5B-ACF2-96287194E3A8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DCB216-34B2-4BFB-AA5F-2FF6B46D18FC}" srcId="{D1ACB7BF-D9E5-4B77-8BF1-1C31D1A8AFDB}" destId="{4A9B7DB3-A2AE-4A5B-ACF2-96287194E3A8}" srcOrd="2" destOrd="0" parTransId="{14A455B8-ED8E-475D-96F5-AE8C8B7CF0DB}" sibTransId="{CB862BDD-246E-4316-94FF-D864EF00371B}"/>
    <dgm:cxn modelId="{A8E6FE6B-4A2D-4178-89AD-17FAB2B7D092}" srcId="{D1ACB7BF-D9E5-4B77-8BF1-1C31D1A8AFDB}" destId="{C1B43F22-B294-4175-A0D2-B8AD1873E727}" srcOrd="1" destOrd="0" parTransId="{8826703B-653C-41E7-B90D-7640E1371F81}" sibTransId="{FE344D15-1640-437A-A31A-181826CB937B}"/>
    <dgm:cxn modelId="{4B9E223E-79C2-421E-9954-EDC09E7CD3D8}" type="presOf" srcId="{4A9B7DB3-A2AE-4A5B-ACF2-96287194E3A8}" destId="{A6BBCE7D-BF33-457F-A392-A525708B871B}" srcOrd="0" destOrd="0" presId="urn:microsoft.com/office/officeart/2005/8/layout/target3"/>
    <dgm:cxn modelId="{419C74AB-FE11-4ABF-A161-9A288576F026}" type="presOf" srcId="{8DDEF1D8-F435-4D4D-881D-714A98091B35}" destId="{565CD2B3-9497-4B4B-B5A8-1A8EBE17F1F0}" srcOrd="1" destOrd="0" presId="urn:microsoft.com/office/officeart/2005/8/layout/target3"/>
    <dgm:cxn modelId="{6C222269-B286-4189-8DDA-4429983F5975}" type="presOf" srcId="{C1B43F22-B294-4175-A0D2-B8AD1873E727}" destId="{B641F94E-6C0B-498E-A64E-F99D1CE6439F}" srcOrd="0" destOrd="0" presId="urn:microsoft.com/office/officeart/2005/8/layout/target3"/>
    <dgm:cxn modelId="{6AE0A487-3235-4285-9CED-E0E6A8E3143E}" type="presOf" srcId="{4A9B7DB3-A2AE-4A5B-ACF2-96287194E3A8}" destId="{D2E80222-6F78-4530-8531-841B2673A701}" srcOrd="1" destOrd="0" presId="urn:microsoft.com/office/officeart/2005/8/layout/target3"/>
    <dgm:cxn modelId="{77067379-7CEC-4422-820B-313DF75FACD6}" type="presOf" srcId="{C1B43F22-B294-4175-A0D2-B8AD1873E727}" destId="{74F5DA5E-F77F-4A13-AD60-892D29E7A35D}" srcOrd="1" destOrd="0" presId="urn:microsoft.com/office/officeart/2005/8/layout/target3"/>
    <dgm:cxn modelId="{EEBA7390-624A-4B60-8F49-4C874CEC4A5F}" type="presOf" srcId="{8DDEF1D8-F435-4D4D-881D-714A98091B35}" destId="{435C07F1-9CD9-43E2-82A3-5405B37874A9}" srcOrd="0" destOrd="0" presId="urn:microsoft.com/office/officeart/2005/8/layout/target3"/>
    <dgm:cxn modelId="{662E339F-22FC-4726-8813-BF3F6F1B45BC}" type="presOf" srcId="{D1ACB7BF-D9E5-4B77-8BF1-1C31D1A8AFDB}" destId="{F26490FB-7704-42CA-A6FB-EE7483420C7C}" srcOrd="0" destOrd="0" presId="urn:microsoft.com/office/officeart/2005/8/layout/target3"/>
    <dgm:cxn modelId="{D34C9FD4-2830-47AE-B2CC-E34E8B09558C}" srcId="{D1ACB7BF-D9E5-4B77-8BF1-1C31D1A8AFDB}" destId="{8DDEF1D8-F435-4D4D-881D-714A98091B35}" srcOrd="0" destOrd="0" parTransId="{36C184F3-3CD2-473B-8925-D758764ECF24}" sibTransId="{5C2A2110-6694-47CB-AF55-EA3CEAF0D03A}"/>
    <dgm:cxn modelId="{D320F952-9744-4379-A2AC-B1EDE9D0848E}" type="presParOf" srcId="{F26490FB-7704-42CA-A6FB-EE7483420C7C}" destId="{01D027D8-9DB1-4B2C-83DF-847FD0303EE0}" srcOrd="0" destOrd="0" presId="urn:microsoft.com/office/officeart/2005/8/layout/target3"/>
    <dgm:cxn modelId="{4BF0630F-60B9-4383-AEFA-B4FA044E95AA}" type="presParOf" srcId="{F26490FB-7704-42CA-A6FB-EE7483420C7C}" destId="{6B81E302-96D8-4897-8E96-CC8C36196DD8}" srcOrd="1" destOrd="0" presId="urn:microsoft.com/office/officeart/2005/8/layout/target3"/>
    <dgm:cxn modelId="{E00EF18B-F795-4A75-A0F3-7F9A39EDAF02}" type="presParOf" srcId="{F26490FB-7704-42CA-A6FB-EE7483420C7C}" destId="{435C07F1-9CD9-43E2-82A3-5405B37874A9}" srcOrd="2" destOrd="0" presId="urn:microsoft.com/office/officeart/2005/8/layout/target3"/>
    <dgm:cxn modelId="{F0D00579-5DCB-4AF6-8574-C6B5B5E3E5D5}" type="presParOf" srcId="{F26490FB-7704-42CA-A6FB-EE7483420C7C}" destId="{281ABEAD-3F83-4F77-94E3-E5F874D043E8}" srcOrd="3" destOrd="0" presId="urn:microsoft.com/office/officeart/2005/8/layout/target3"/>
    <dgm:cxn modelId="{B89976A9-F7DA-4410-BC66-19C5F5A02D6B}" type="presParOf" srcId="{F26490FB-7704-42CA-A6FB-EE7483420C7C}" destId="{4CF691F5-4CB2-4F4D-B95F-D75421D2DD5E}" srcOrd="4" destOrd="0" presId="urn:microsoft.com/office/officeart/2005/8/layout/target3"/>
    <dgm:cxn modelId="{A0E80472-A7F7-4F9C-871D-7E5CB09B5A40}" type="presParOf" srcId="{F26490FB-7704-42CA-A6FB-EE7483420C7C}" destId="{B641F94E-6C0B-498E-A64E-F99D1CE6439F}" srcOrd="5" destOrd="0" presId="urn:microsoft.com/office/officeart/2005/8/layout/target3"/>
    <dgm:cxn modelId="{00EC661B-B34A-4CD4-ABCD-1ADB1FD882EE}" type="presParOf" srcId="{F26490FB-7704-42CA-A6FB-EE7483420C7C}" destId="{4DF086A1-DB9E-42D7-92ED-052B08757ECD}" srcOrd="6" destOrd="0" presId="urn:microsoft.com/office/officeart/2005/8/layout/target3"/>
    <dgm:cxn modelId="{EAEBA5D3-5E66-4581-ACFE-150EAE895B0F}" type="presParOf" srcId="{F26490FB-7704-42CA-A6FB-EE7483420C7C}" destId="{084C1E6A-2477-4BDD-B4FE-E0CDDA927ABC}" srcOrd="7" destOrd="0" presId="urn:microsoft.com/office/officeart/2005/8/layout/target3"/>
    <dgm:cxn modelId="{167C158D-5681-4468-9B55-F46B118C171A}" type="presParOf" srcId="{F26490FB-7704-42CA-A6FB-EE7483420C7C}" destId="{A6BBCE7D-BF33-457F-A392-A525708B871B}" srcOrd="8" destOrd="0" presId="urn:microsoft.com/office/officeart/2005/8/layout/target3"/>
    <dgm:cxn modelId="{27EF9ECD-7134-4608-A789-419D3A596CD3}" type="presParOf" srcId="{F26490FB-7704-42CA-A6FB-EE7483420C7C}" destId="{565CD2B3-9497-4B4B-B5A8-1A8EBE17F1F0}" srcOrd="9" destOrd="0" presId="urn:microsoft.com/office/officeart/2005/8/layout/target3"/>
    <dgm:cxn modelId="{85C92D07-641A-4CA6-A71B-C1D4EFE6B291}" type="presParOf" srcId="{F26490FB-7704-42CA-A6FB-EE7483420C7C}" destId="{74F5DA5E-F77F-4A13-AD60-892D29E7A35D}" srcOrd="10" destOrd="0" presId="urn:microsoft.com/office/officeart/2005/8/layout/target3"/>
    <dgm:cxn modelId="{5A23EBB2-81F0-49D0-B92E-8B54AA579282}" type="presParOf" srcId="{F26490FB-7704-42CA-A6FB-EE7483420C7C}" destId="{D2E80222-6F78-4530-8531-841B2673A70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F3F41C-0AA6-469A-86F6-E0576C364E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fr-FR"/>
        </a:p>
      </dgm:t>
    </dgm:pt>
    <dgm:pt modelId="{04540D61-020B-4374-A1D1-5FE93151ADA2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-La communication commerciale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(</a:t>
          </a:r>
          <a:r>
            <a:rPr lang="fr-FR" b="1" dirty="0">
              <a:solidFill>
                <a:srgbClr val="FF0000"/>
              </a:solidFill>
            </a:rPr>
            <a:t>marketing) : </a:t>
          </a:r>
          <a:r>
            <a:rPr lang="fr-FR" b="1" dirty="0">
              <a:solidFill>
                <a:srgbClr val="000000"/>
              </a:solidFill>
            </a:rPr>
            <a:t>E</a:t>
          </a:r>
          <a:r>
            <a:rPr lang="fr-FR" b="1" dirty="0">
              <a:solidFill>
                <a:schemeClr val="tx1"/>
              </a:solidFill>
            </a:rPr>
            <a:t>lle  a comme objectif la promotion des caractéristiques du produit  (la publicité , le marketing direct, la promotion, les relations publiques …)</a:t>
          </a:r>
        </a:p>
      </dgm:t>
    </dgm:pt>
    <dgm:pt modelId="{F817F9F9-367E-4CA1-BC7F-12185D4A7060}" type="parTrans" cxnId="{7B92DF37-340F-45BE-BAD1-C6A2178D8ED2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DA344814-0ABC-432F-AFEB-F331ED6EE32C}" type="sibTrans" cxnId="{7B92DF37-340F-45BE-BAD1-C6A2178D8ED2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5D831D6E-D143-4420-90AB-CF67C102F759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 -la communication interne </a:t>
          </a:r>
          <a:r>
            <a:rPr lang="fr-FR" b="1" dirty="0">
              <a:solidFill>
                <a:schemeClr val="tx1"/>
              </a:solidFill>
            </a:rPr>
            <a:t>:elle comprend :-les actions visant à informer le personnel ,à créer des relations verticales et horizontales ,et  à faciliter la circulation de l’information .</a:t>
          </a:r>
        </a:p>
      </dgm:t>
    </dgm:pt>
    <dgm:pt modelId="{CBF06B99-9899-4AD4-B2FA-7A855D234D9C}" type="parTrans" cxnId="{59FAC874-5E13-4F24-8EAC-79B420AB7928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4194BB7E-5822-4FB7-8BB4-D58B91B8807B}" type="sibTrans" cxnId="{59FAC874-5E13-4F24-8EAC-79B420AB7928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F1A7CED4-1775-4077-AFE6-32A5F33B64C8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 -la communication financière </a:t>
          </a:r>
          <a:r>
            <a:rPr lang="fr-FR" b="1" dirty="0">
              <a:solidFill>
                <a:schemeClr val="tx1"/>
              </a:solidFill>
            </a:rPr>
            <a:t>:elle a pour objet la gestion de l’information et des relations avec des publics tels que actionnaires , presse financière , banque …</a:t>
          </a:r>
        </a:p>
      </dgm:t>
    </dgm:pt>
    <dgm:pt modelId="{FCF5BE51-F842-4201-89C6-7E2C85CFA055}" type="parTrans" cxnId="{D406F4C9-3278-431D-9600-B7D380B69CFF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5BB1AF99-C799-416D-9D25-7A43439B932A}" type="sibTrans" cxnId="{D406F4C9-3278-431D-9600-B7D380B69CFF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1A7506C9-004E-41C0-82D0-2314DDB0F2C5}">
      <dgm:prSet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fr-FR" b="1" dirty="0">
              <a:solidFill>
                <a:srgbClr val="FF0000"/>
              </a:solidFill>
            </a:rPr>
            <a:t> -la communication </a:t>
          </a:r>
          <a:r>
            <a:rPr lang="fr-FR" b="1" dirty="0" err="1">
              <a:solidFill>
                <a:srgbClr val="FF0000"/>
              </a:solidFill>
            </a:rPr>
            <a:t>corporate</a:t>
          </a:r>
          <a:r>
            <a:rPr lang="fr-FR" b="1" dirty="0">
              <a:solidFill>
                <a:srgbClr val="FF0000"/>
              </a:solidFill>
            </a:rPr>
            <a:t> </a:t>
          </a:r>
          <a:r>
            <a:rPr lang="fr-FR" b="1" dirty="0">
              <a:solidFill>
                <a:schemeClr val="tx1"/>
              </a:solidFill>
            </a:rPr>
            <a:t>: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Elle a pour objet principal de promouvoir</a:t>
          </a:r>
        </a:p>
        <a:p>
          <a:pPr rtl="0"/>
          <a:r>
            <a:rPr lang="fr-FR" b="1" dirty="0">
              <a:solidFill>
                <a:schemeClr val="tx1"/>
              </a:solidFill>
            </a:rPr>
            <a:t>l ’image de l’entreprise vis-à-vis de certains publics (pouvoir publics et </a:t>
          </a:r>
          <a:r>
            <a:rPr lang="fr-FR" b="1" dirty="0" err="1">
              <a:solidFill>
                <a:schemeClr val="tx1"/>
              </a:solidFill>
            </a:rPr>
            <a:t>élus,l</a:t>
          </a:r>
          <a:r>
            <a:rPr lang="fr-FR" b="1" dirty="0">
              <a:solidFill>
                <a:schemeClr val="tx1"/>
              </a:solidFill>
            </a:rPr>
            <a:t> </a:t>
          </a:r>
          <a:r>
            <a:rPr lang="fr-FR" b="1" dirty="0" err="1">
              <a:solidFill>
                <a:schemeClr val="tx1"/>
              </a:solidFill>
            </a:rPr>
            <a:t>eaders</a:t>
          </a:r>
          <a:r>
            <a:rPr lang="fr-FR" b="1" dirty="0">
              <a:solidFill>
                <a:schemeClr val="tx1"/>
              </a:solidFill>
            </a:rPr>
            <a:t> , presse, grand public…)</a:t>
          </a:r>
        </a:p>
      </dgm:t>
    </dgm:pt>
    <dgm:pt modelId="{2C32EC55-70BD-492C-A1BA-CA51F4B24352}" type="parTrans" cxnId="{AB9F6871-F7A7-4F4B-9307-BC16F7E5F7D1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C967BF2C-B20E-4DE3-BF0F-DFFEC4C63F24}" type="sibTrans" cxnId="{AB9F6871-F7A7-4F4B-9307-BC16F7E5F7D1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776128C9-BCB6-46BA-B312-395CA5FE8DC5}" type="pres">
      <dgm:prSet presAssocID="{83F3F41C-0AA6-469A-86F6-E0576C364E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F08151-5156-4396-AFDA-47022E715B66}" type="pres">
      <dgm:prSet presAssocID="{04540D61-020B-4374-A1D1-5FE93151ADA2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3D6CAA5-B948-4169-A44A-E79390FC66F0}" type="pres">
      <dgm:prSet presAssocID="{04540D61-020B-4374-A1D1-5FE93151ADA2}" presName="parentText" presStyleLbl="node1" presStyleIdx="0" presStyleCnt="4" custLinFactNeighborX="-88889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7097C8-4D3A-4710-A4F3-D10DE12975F4}" type="pres">
      <dgm:prSet presAssocID="{DA344814-0ABC-432F-AFEB-F331ED6EE32C}" presName="sp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D119A5A-A8FA-439F-93F3-A7E0EE4D5688}" type="pres">
      <dgm:prSet presAssocID="{5D831D6E-D143-4420-90AB-CF67C102F759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CE6B618-452D-4E46-8969-817460CE6733}" type="pres">
      <dgm:prSet presAssocID="{5D831D6E-D143-4420-90AB-CF67C102F759}" presName="parentText" presStyleLbl="node1" presStyleIdx="1" presStyleCnt="4" custLinFactY="100000" custLinFactNeighborX="-88889" custLinFactNeighborY="10590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A70F92-0015-427C-B1F2-2BB15D0A5673}" type="pres">
      <dgm:prSet presAssocID="{4194BB7E-5822-4FB7-8BB4-D58B91B8807B}" presName="sp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A2FD2D1-0A33-4290-9612-07F29FCA335C}" type="pres">
      <dgm:prSet presAssocID="{F1A7CED4-1775-4077-AFE6-32A5F33B64C8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9B758C1-BEF9-4372-B3E3-EA26D0140AF6}" type="pres">
      <dgm:prSet presAssocID="{F1A7CED4-1775-4077-AFE6-32A5F33B64C8}" presName="parentText" presStyleLbl="node1" presStyleIdx="2" presStyleCnt="4" custLinFactNeighborX="-88889" custLinFactNeighborY="-5555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5379A2-4B7A-4380-B261-C9B6F7FD3548}" type="pres">
      <dgm:prSet presAssocID="{5BB1AF99-C799-416D-9D25-7A43439B932A}" presName="sp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E0C1D5C-A446-4460-81D2-DAC554023F80}" type="pres">
      <dgm:prSet presAssocID="{1A7506C9-004E-41C0-82D0-2314DDB0F2C5}" presName="lin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1A0000B-E745-4BCF-9D0B-DB0B42C709EE}" type="pres">
      <dgm:prSet presAssocID="{1A7506C9-004E-41C0-82D0-2314DDB0F2C5}" presName="parentText" presStyleLbl="node1" presStyleIdx="3" presStyleCnt="4" custLinFactY="-115208" custLinFactNeighborX="88889" custLinFactNeighborY="-2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FAC874-5E13-4F24-8EAC-79B420AB7928}" srcId="{83F3F41C-0AA6-469A-86F6-E0576C364E79}" destId="{5D831D6E-D143-4420-90AB-CF67C102F759}" srcOrd="1" destOrd="0" parTransId="{CBF06B99-9899-4AD4-B2FA-7A855D234D9C}" sibTransId="{4194BB7E-5822-4FB7-8BB4-D58B91B8807B}"/>
    <dgm:cxn modelId="{025C9276-183E-49E6-8124-BE57C8255B41}" type="presOf" srcId="{5D831D6E-D143-4420-90AB-CF67C102F759}" destId="{2CE6B618-452D-4E46-8969-817460CE6733}" srcOrd="0" destOrd="0" presId="urn:microsoft.com/office/officeart/2005/8/layout/vList5"/>
    <dgm:cxn modelId="{67130728-C4C6-414E-8C6D-8A18EF7F6AE1}" type="presOf" srcId="{04540D61-020B-4374-A1D1-5FE93151ADA2}" destId="{23D6CAA5-B948-4169-A44A-E79390FC66F0}" srcOrd="0" destOrd="0" presId="urn:microsoft.com/office/officeart/2005/8/layout/vList5"/>
    <dgm:cxn modelId="{97C204F1-4B1A-45C8-9319-48078B02B14A}" type="presOf" srcId="{83F3F41C-0AA6-469A-86F6-E0576C364E79}" destId="{776128C9-BCB6-46BA-B312-395CA5FE8DC5}" srcOrd="0" destOrd="0" presId="urn:microsoft.com/office/officeart/2005/8/layout/vList5"/>
    <dgm:cxn modelId="{D406F4C9-3278-431D-9600-B7D380B69CFF}" srcId="{83F3F41C-0AA6-469A-86F6-E0576C364E79}" destId="{F1A7CED4-1775-4077-AFE6-32A5F33B64C8}" srcOrd="2" destOrd="0" parTransId="{FCF5BE51-F842-4201-89C6-7E2C85CFA055}" sibTransId="{5BB1AF99-C799-416D-9D25-7A43439B932A}"/>
    <dgm:cxn modelId="{7B92DF37-340F-45BE-BAD1-C6A2178D8ED2}" srcId="{83F3F41C-0AA6-469A-86F6-E0576C364E79}" destId="{04540D61-020B-4374-A1D1-5FE93151ADA2}" srcOrd="0" destOrd="0" parTransId="{F817F9F9-367E-4CA1-BC7F-12185D4A7060}" sibTransId="{DA344814-0ABC-432F-AFEB-F331ED6EE32C}"/>
    <dgm:cxn modelId="{7ECB9839-26ED-410F-8916-EE2C04F3B27A}" type="presOf" srcId="{1A7506C9-004E-41C0-82D0-2314DDB0F2C5}" destId="{C1A0000B-E745-4BCF-9D0B-DB0B42C709EE}" srcOrd="0" destOrd="0" presId="urn:microsoft.com/office/officeart/2005/8/layout/vList5"/>
    <dgm:cxn modelId="{AB9F6871-F7A7-4F4B-9307-BC16F7E5F7D1}" srcId="{83F3F41C-0AA6-469A-86F6-E0576C364E79}" destId="{1A7506C9-004E-41C0-82D0-2314DDB0F2C5}" srcOrd="3" destOrd="0" parTransId="{2C32EC55-70BD-492C-A1BA-CA51F4B24352}" sibTransId="{C967BF2C-B20E-4DE3-BF0F-DFFEC4C63F24}"/>
    <dgm:cxn modelId="{CD4D2BFE-AC4D-4E83-B988-60D338CB0B64}" type="presOf" srcId="{F1A7CED4-1775-4077-AFE6-32A5F33B64C8}" destId="{89B758C1-BEF9-4372-B3E3-EA26D0140AF6}" srcOrd="0" destOrd="0" presId="urn:microsoft.com/office/officeart/2005/8/layout/vList5"/>
    <dgm:cxn modelId="{307EEB52-3B6A-47DE-AC9B-F4F3FB37CB46}" type="presParOf" srcId="{776128C9-BCB6-46BA-B312-395CA5FE8DC5}" destId="{67F08151-5156-4396-AFDA-47022E715B66}" srcOrd="0" destOrd="0" presId="urn:microsoft.com/office/officeart/2005/8/layout/vList5"/>
    <dgm:cxn modelId="{D24D0454-012B-4136-A1C0-BB8A8B7079C5}" type="presParOf" srcId="{67F08151-5156-4396-AFDA-47022E715B66}" destId="{23D6CAA5-B948-4169-A44A-E79390FC66F0}" srcOrd="0" destOrd="0" presId="urn:microsoft.com/office/officeart/2005/8/layout/vList5"/>
    <dgm:cxn modelId="{04A5C4AA-2007-4305-AC77-5628BD869566}" type="presParOf" srcId="{776128C9-BCB6-46BA-B312-395CA5FE8DC5}" destId="{3D7097C8-4D3A-4710-A4F3-D10DE12975F4}" srcOrd="1" destOrd="0" presId="urn:microsoft.com/office/officeart/2005/8/layout/vList5"/>
    <dgm:cxn modelId="{1CF000D9-F542-4288-B8AF-784BDBC765EE}" type="presParOf" srcId="{776128C9-BCB6-46BA-B312-395CA5FE8DC5}" destId="{FD119A5A-A8FA-439F-93F3-A7E0EE4D5688}" srcOrd="2" destOrd="0" presId="urn:microsoft.com/office/officeart/2005/8/layout/vList5"/>
    <dgm:cxn modelId="{FBCD6AAB-4710-4C56-B195-5693CD3842D4}" type="presParOf" srcId="{FD119A5A-A8FA-439F-93F3-A7E0EE4D5688}" destId="{2CE6B618-452D-4E46-8969-817460CE6733}" srcOrd="0" destOrd="0" presId="urn:microsoft.com/office/officeart/2005/8/layout/vList5"/>
    <dgm:cxn modelId="{20CD635A-87BE-4800-A601-53C275B915BF}" type="presParOf" srcId="{776128C9-BCB6-46BA-B312-395CA5FE8DC5}" destId="{90A70F92-0015-427C-B1F2-2BB15D0A5673}" srcOrd="3" destOrd="0" presId="urn:microsoft.com/office/officeart/2005/8/layout/vList5"/>
    <dgm:cxn modelId="{62F389E4-ED2B-4233-9AAD-9063DBAB5D44}" type="presParOf" srcId="{776128C9-BCB6-46BA-B312-395CA5FE8DC5}" destId="{FA2FD2D1-0A33-4290-9612-07F29FCA335C}" srcOrd="4" destOrd="0" presId="urn:microsoft.com/office/officeart/2005/8/layout/vList5"/>
    <dgm:cxn modelId="{A4C5EE77-94B8-4A51-B4EC-0B450693A4B4}" type="presParOf" srcId="{FA2FD2D1-0A33-4290-9612-07F29FCA335C}" destId="{89B758C1-BEF9-4372-B3E3-EA26D0140AF6}" srcOrd="0" destOrd="0" presId="urn:microsoft.com/office/officeart/2005/8/layout/vList5"/>
    <dgm:cxn modelId="{A511042D-7AF5-450A-84B3-78D56630192D}" type="presParOf" srcId="{776128C9-BCB6-46BA-B312-395CA5FE8DC5}" destId="{985379A2-4B7A-4380-B261-C9B6F7FD3548}" srcOrd="5" destOrd="0" presId="urn:microsoft.com/office/officeart/2005/8/layout/vList5"/>
    <dgm:cxn modelId="{34760908-2ACF-448D-9AE2-F6A81E8ED866}" type="presParOf" srcId="{776128C9-BCB6-46BA-B312-395CA5FE8DC5}" destId="{0E0C1D5C-A446-4460-81D2-DAC554023F80}" srcOrd="6" destOrd="0" presId="urn:microsoft.com/office/officeart/2005/8/layout/vList5"/>
    <dgm:cxn modelId="{70B373EF-80F3-4690-A0EE-F79A47891FC7}" type="presParOf" srcId="{0E0C1D5C-A446-4460-81D2-DAC554023F80}" destId="{C1A0000B-E745-4BCF-9D0B-DB0B42C709EE}" srcOrd="0" destOrd="0" presId="urn:microsoft.com/office/officeart/2005/8/layout/vList5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3109F8-5B6D-4767-BBC0-E3BFF6DEEA3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6D6C42-FC7D-4A67-938D-C051DC076EC4}">
      <dgm:prSet phldrT="[Texte]"/>
      <dgm:spPr>
        <a:solidFill>
          <a:schemeClr val="accent4">
            <a:lumMod val="60000"/>
            <a:lumOff val="4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>
              <a:latin typeface="Arial Rounded MT Bold" pitchFamily="34" charset="0"/>
            </a:rPr>
            <a:t>La communication interne englobe l’ensemble des actes de communication qui se produisent à l’intérieur d’une entreprise et qui prennent pour cible le personnel.</a:t>
          </a:r>
        </a:p>
      </dgm:t>
    </dgm:pt>
    <dgm:pt modelId="{4903DC32-FC00-447B-A43E-4DA934825133}" type="parTrans" cxnId="{7EA1B71E-F657-4F75-A4FE-084540C44F9B}">
      <dgm:prSet/>
      <dgm:spPr/>
      <dgm:t>
        <a:bodyPr/>
        <a:lstStyle/>
        <a:p>
          <a:endParaRPr lang="fr-FR"/>
        </a:p>
      </dgm:t>
    </dgm:pt>
    <dgm:pt modelId="{D66A1D16-7142-416C-99BD-BA7E05D3B76D}" type="sibTrans" cxnId="{7EA1B71E-F657-4F75-A4FE-084540C44F9B}">
      <dgm:prSet/>
      <dgm:spPr/>
      <dgm:t>
        <a:bodyPr/>
        <a:lstStyle/>
        <a:p>
          <a:endParaRPr lang="fr-FR"/>
        </a:p>
      </dgm:t>
    </dgm:pt>
    <dgm:pt modelId="{1DCBFFC6-3CC1-4A3E-B1F4-C754A4848AC8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4000" b="1" dirty="0">
              <a:solidFill>
                <a:schemeClr val="tx1"/>
              </a:solidFill>
              <a:latin typeface="Arial Rounded MT Bold" pitchFamily="34" charset="0"/>
            </a:rPr>
            <a:t>Définition</a:t>
          </a:r>
          <a:r>
            <a:rPr lang="fr-FR" sz="1400" b="1" dirty="0">
              <a:solidFill>
                <a:schemeClr val="tx1"/>
              </a:solidFill>
              <a:latin typeface="Arial Rounded MT Bold" pitchFamily="34" charset="0"/>
            </a:rPr>
            <a:t> </a:t>
          </a:r>
        </a:p>
      </dgm:t>
    </dgm:pt>
    <dgm:pt modelId="{07AE8454-8881-4BAA-9B30-66D1E00087F4}" type="sibTrans" cxnId="{1BF70EE3-9088-4258-ABD3-0738A75361D0}">
      <dgm:prSet/>
      <dgm:spPr/>
      <dgm:t>
        <a:bodyPr/>
        <a:lstStyle/>
        <a:p>
          <a:endParaRPr lang="fr-FR"/>
        </a:p>
      </dgm:t>
    </dgm:pt>
    <dgm:pt modelId="{A40477FB-88C2-49C5-BDA3-F911F54ADCB1}" type="parTrans" cxnId="{1BF70EE3-9088-4258-ABD3-0738A75361D0}">
      <dgm:prSet/>
      <dgm:spPr/>
      <dgm:t>
        <a:bodyPr/>
        <a:lstStyle/>
        <a:p>
          <a:endParaRPr lang="fr-FR"/>
        </a:p>
      </dgm:t>
    </dgm:pt>
    <dgm:pt modelId="{D2D2A045-37B2-45B5-8FA3-3E598DF35048}" type="pres">
      <dgm:prSet presAssocID="{873109F8-5B6D-4767-BBC0-E3BFF6DEEA3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4389EF-D778-413F-9AF9-5310BC7CEC19}" type="pres">
      <dgm:prSet presAssocID="{1DCBFFC6-3CC1-4A3E-B1F4-C754A4848AC8}" presName="composite" presStyleCnt="0"/>
      <dgm:spPr/>
    </dgm:pt>
    <dgm:pt modelId="{4F7F1374-5BE5-4D2B-9229-0A2584CB96C8}" type="pres">
      <dgm:prSet presAssocID="{1DCBFFC6-3CC1-4A3E-B1F4-C754A4848AC8}" presName="parentText" presStyleLbl="alignNode1" presStyleIdx="0" presStyleCnt="1" custAng="0" custScaleX="85775" custLinFactX="-468" custLinFactNeighborX="-100000" custLinFactNeighborY="-2641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C834E-8CD8-42FD-8221-51BCF3A78CB8}" type="pres">
      <dgm:prSet presAssocID="{1DCBFFC6-3CC1-4A3E-B1F4-C754A4848AC8}" presName="descendantText" presStyleLbl="alignAcc1" presStyleIdx="0" presStyleCnt="1" custScaleX="99345" custLinFactNeighborX="-4551" custLinFactNeighborY="58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F5BC04-4D47-4707-96C1-7CB942013690}" type="presOf" srcId="{146D6C42-FC7D-4A67-938D-C051DC076EC4}" destId="{083C834E-8CD8-42FD-8221-51BCF3A78CB8}" srcOrd="0" destOrd="0" presId="urn:microsoft.com/office/officeart/2005/8/layout/chevron2"/>
    <dgm:cxn modelId="{86A6E396-1C05-4584-A86F-C9C7B89CC6FD}" type="presOf" srcId="{1DCBFFC6-3CC1-4A3E-B1F4-C754A4848AC8}" destId="{4F7F1374-5BE5-4D2B-9229-0A2584CB96C8}" srcOrd="0" destOrd="0" presId="urn:microsoft.com/office/officeart/2005/8/layout/chevron2"/>
    <dgm:cxn modelId="{1BF70EE3-9088-4258-ABD3-0738A75361D0}" srcId="{873109F8-5B6D-4767-BBC0-E3BFF6DEEA37}" destId="{1DCBFFC6-3CC1-4A3E-B1F4-C754A4848AC8}" srcOrd="0" destOrd="0" parTransId="{A40477FB-88C2-49C5-BDA3-F911F54ADCB1}" sibTransId="{07AE8454-8881-4BAA-9B30-66D1E00087F4}"/>
    <dgm:cxn modelId="{980C3511-7F4A-46AF-82D8-1645319F8B24}" type="presOf" srcId="{873109F8-5B6D-4767-BBC0-E3BFF6DEEA37}" destId="{D2D2A045-37B2-45B5-8FA3-3E598DF35048}" srcOrd="0" destOrd="0" presId="urn:microsoft.com/office/officeart/2005/8/layout/chevron2"/>
    <dgm:cxn modelId="{7EA1B71E-F657-4F75-A4FE-084540C44F9B}" srcId="{1DCBFFC6-3CC1-4A3E-B1F4-C754A4848AC8}" destId="{146D6C42-FC7D-4A67-938D-C051DC076EC4}" srcOrd="0" destOrd="0" parTransId="{4903DC32-FC00-447B-A43E-4DA934825133}" sibTransId="{D66A1D16-7142-416C-99BD-BA7E05D3B76D}"/>
    <dgm:cxn modelId="{A4EAB5C5-0DF8-4743-B680-F2596F146AD1}" type="presParOf" srcId="{D2D2A045-37B2-45B5-8FA3-3E598DF35048}" destId="{3C4389EF-D778-413F-9AF9-5310BC7CEC19}" srcOrd="0" destOrd="0" presId="urn:microsoft.com/office/officeart/2005/8/layout/chevron2"/>
    <dgm:cxn modelId="{6881806C-B7F6-4186-B47A-8F4CE3901CAD}" type="presParOf" srcId="{3C4389EF-D778-413F-9AF9-5310BC7CEC19}" destId="{4F7F1374-5BE5-4D2B-9229-0A2584CB96C8}" srcOrd="0" destOrd="0" presId="urn:microsoft.com/office/officeart/2005/8/layout/chevron2"/>
    <dgm:cxn modelId="{FBD2AFEC-C70D-4A02-A692-D24D47F7FAEC}" type="presParOf" srcId="{3C4389EF-D778-413F-9AF9-5310BC7CEC19}" destId="{083C834E-8CD8-42FD-8221-51BCF3A78C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6BEA68-CDDF-4A14-BFDA-9A379BC104A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706A03-4E79-4AB5-9C39-8773EC6DD110}">
      <dgm:prSet phldrT="[Texte]" custT="1"/>
      <dgm:spPr>
        <a:solidFill>
          <a:schemeClr val="bg1"/>
        </a:solidFill>
        <a:ln>
          <a:solidFill>
            <a:schemeClr val="accent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3200" dirty="0">
              <a:solidFill>
                <a:schemeClr val="tx1"/>
              </a:solidFill>
              <a:latin typeface="Arial Rounded MT Bold" pitchFamily="34" charset="0"/>
            </a:rPr>
            <a:t>la communication interne remplit les fonctions suivantes : </a:t>
          </a:r>
        </a:p>
      </dgm:t>
    </dgm:pt>
    <dgm:pt modelId="{AFAE6A60-0D45-4ED5-9CE5-2DC328B95109}" type="parTrans" cxnId="{D76CF0CA-8490-4F2E-929A-7BA776CFFF0B}">
      <dgm:prSet/>
      <dgm:spPr/>
      <dgm:t>
        <a:bodyPr/>
        <a:lstStyle/>
        <a:p>
          <a:endParaRPr lang="fr-FR"/>
        </a:p>
      </dgm:t>
    </dgm:pt>
    <dgm:pt modelId="{755452CF-ACA2-4D77-92E0-FB0A8840CE7D}" type="sibTrans" cxnId="{D76CF0CA-8490-4F2E-929A-7BA776CFFF0B}">
      <dgm:prSet/>
      <dgm:spPr/>
      <dgm:t>
        <a:bodyPr/>
        <a:lstStyle/>
        <a:p>
          <a:endParaRPr lang="fr-FR"/>
        </a:p>
      </dgm:t>
    </dgm:pt>
    <dgm:pt modelId="{7FFB0714-2785-44C1-9AF7-3960577C506A}">
      <dgm:prSet phldrT="[Texte]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  <a:latin typeface="Arial Rounded MT Bold" pitchFamily="34" charset="0"/>
            </a:rPr>
            <a:t>Écouter</a:t>
          </a:r>
          <a:r>
            <a:rPr lang="fr-FR" dirty="0"/>
            <a:t> </a:t>
          </a:r>
        </a:p>
      </dgm:t>
    </dgm:pt>
    <dgm:pt modelId="{7CA05B14-95CC-47DB-82C9-A41CA058B1E2}" type="parTrans" cxnId="{8DEB83A9-C168-43E3-82C4-5BBF42C594B4}">
      <dgm:prSet/>
      <dgm:spPr/>
      <dgm:t>
        <a:bodyPr/>
        <a:lstStyle/>
        <a:p>
          <a:endParaRPr lang="fr-FR"/>
        </a:p>
      </dgm:t>
    </dgm:pt>
    <dgm:pt modelId="{C0BE2468-C8BC-4E3C-B649-3967236ADDB4}" type="sibTrans" cxnId="{8DEB83A9-C168-43E3-82C4-5BBF42C594B4}">
      <dgm:prSet/>
      <dgm:spPr/>
      <dgm:t>
        <a:bodyPr/>
        <a:lstStyle/>
        <a:p>
          <a:endParaRPr lang="fr-FR"/>
        </a:p>
      </dgm:t>
    </dgm:pt>
    <dgm:pt modelId="{C945922B-42BC-4A5A-9A3A-D06AC3F47512}">
      <dgm:prSet phldrT="[Texte]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  <a:latin typeface="Arial Rounded MT Bold" pitchFamily="34" charset="0"/>
            </a:rPr>
            <a:t>Informer</a:t>
          </a:r>
          <a:r>
            <a:rPr lang="fr-FR" dirty="0"/>
            <a:t> </a:t>
          </a:r>
        </a:p>
      </dgm:t>
    </dgm:pt>
    <dgm:pt modelId="{CF2BB4C7-2192-494A-96C9-1EA50A2D22DF}" type="parTrans" cxnId="{98965F39-BFED-49D0-A344-C0D63E00EEA8}">
      <dgm:prSet/>
      <dgm:spPr/>
      <dgm:t>
        <a:bodyPr/>
        <a:lstStyle/>
        <a:p>
          <a:endParaRPr lang="fr-FR"/>
        </a:p>
      </dgm:t>
    </dgm:pt>
    <dgm:pt modelId="{0002D65A-904B-44BC-B006-63FA6B305F0A}" type="sibTrans" cxnId="{98965F39-BFED-49D0-A344-C0D63E00EEA8}">
      <dgm:prSet/>
      <dgm:spPr/>
      <dgm:t>
        <a:bodyPr/>
        <a:lstStyle/>
        <a:p>
          <a:endParaRPr lang="fr-FR"/>
        </a:p>
      </dgm:t>
    </dgm:pt>
    <dgm:pt modelId="{0A5CDED6-4F7B-4558-B3D5-60FEBE1679EB}">
      <dgm:prSet phldrT="[Texte]"/>
      <dgm:spPr>
        <a:solidFill>
          <a:schemeClr val="accent4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  <a:latin typeface="Arial Rounded MT Bold" pitchFamily="34" charset="0"/>
            </a:rPr>
            <a:t>Manager </a:t>
          </a:r>
          <a:r>
            <a:rPr lang="fr-FR" dirty="0"/>
            <a:t> </a:t>
          </a:r>
        </a:p>
      </dgm:t>
    </dgm:pt>
    <dgm:pt modelId="{DEB43313-58C8-465C-9FEA-E9272BBFBDFA}" type="parTrans" cxnId="{FD8C411F-BCB7-4502-8483-E3855C44A842}">
      <dgm:prSet/>
      <dgm:spPr/>
      <dgm:t>
        <a:bodyPr/>
        <a:lstStyle/>
        <a:p>
          <a:endParaRPr lang="fr-FR"/>
        </a:p>
      </dgm:t>
    </dgm:pt>
    <dgm:pt modelId="{204DBC3A-953B-4AF3-8E6A-8BBF796A28FC}" type="sibTrans" cxnId="{FD8C411F-BCB7-4502-8483-E3855C44A842}">
      <dgm:prSet/>
      <dgm:spPr/>
      <dgm:t>
        <a:bodyPr/>
        <a:lstStyle/>
        <a:p>
          <a:endParaRPr lang="fr-FR"/>
        </a:p>
      </dgm:t>
    </dgm:pt>
    <dgm:pt modelId="{01C19100-8BF9-4EEF-98E2-A05E71C9293A}" type="pres">
      <dgm:prSet presAssocID="{1D6BEA68-CDDF-4A14-BFDA-9A379BC104A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0EC4E-2B30-47DE-B5D8-100803AD05FD}" type="pres">
      <dgm:prSet presAssocID="{29706A03-4E79-4AB5-9C39-8773EC6DD110}" presName="roof" presStyleLbl="dkBgShp" presStyleIdx="0" presStyleCnt="2" custLinFactNeighborY="-5334"/>
      <dgm:spPr/>
      <dgm:t>
        <a:bodyPr/>
        <a:lstStyle/>
        <a:p>
          <a:endParaRPr lang="fr-FR"/>
        </a:p>
      </dgm:t>
    </dgm:pt>
    <dgm:pt modelId="{F7544131-DDB1-4BDD-BE9B-EF9092A7335A}" type="pres">
      <dgm:prSet presAssocID="{29706A03-4E79-4AB5-9C39-8773EC6DD110}" presName="pillars" presStyleCnt="0"/>
      <dgm:spPr/>
    </dgm:pt>
    <dgm:pt modelId="{61EA5274-59A8-4F78-8909-88816A2FB332}" type="pres">
      <dgm:prSet presAssocID="{29706A03-4E79-4AB5-9C39-8773EC6DD110}" presName="pillar1" presStyleLbl="node1" presStyleIdx="0" presStyleCnt="3" custLinFactNeighborX="-175" custLinFactNeighborY="104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A22770-3A4E-4AF2-96CD-DFBEFBFB0450}" type="pres">
      <dgm:prSet presAssocID="{C945922B-42BC-4A5A-9A3A-D06AC3F47512}" presName="pillarX" presStyleLbl="node1" presStyleIdx="1" presStyleCnt="3" custLinFactNeighborX="-329" custLinFactNeighborY="104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BF467C-0497-46E7-A6B7-896EE8E69025}" type="pres">
      <dgm:prSet presAssocID="{0A5CDED6-4F7B-4558-B3D5-60FEBE1679EB}" presName="pillarX" presStyleLbl="node1" presStyleIdx="2" presStyleCnt="3" custLinFactNeighborX="-482" custLinFactNeighborY="1297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84EF82-8E7B-4F26-828C-6D093D954231}" type="pres">
      <dgm:prSet presAssocID="{29706A03-4E79-4AB5-9C39-8773EC6DD110}" presName="base" presStyleLbl="dkBgShp" presStyleIdx="1" presStyleCnt="2"/>
      <dgm:spPr/>
    </dgm:pt>
  </dgm:ptLst>
  <dgm:cxnLst>
    <dgm:cxn modelId="{FD8C411F-BCB7-4502-8483-E3855C44A842}" srcId="{29706A03-4E79-4AB5-9C39-8773EC6DD110}" destId="{0A5CDED6-4F7B-4558-B3D5-60FEBE1679EB}" srcOrd="2" destOrd="0" parTransId="{DEB43313-58C8-465C-9FEA-E9272BBFBDFA}" sibTransId="{204DBC3A-953B-4AF3-8E6A-8BBF796A28FC}"/>
    <dgm:cxn modelId="{8DEB83A9-C168-43E3-82C4-5BBF42C594B4}" srcId="{29706A03-4E79-4AB5-9C39-8773EC6DD110}" destId="{7FFB0714-2785-44C1-9AF7-3960577C506A}" srcOrd="0" destOrd="0" parTransId="{7CA05B14-95CC-47DB-82C9-A41CA058B1E2}" sibTransId="{C0BE2468-C8BC-4E3C-B649-3967236ADDB4}"/>
    <dgm:cxn modelId="{359D070C-8268-42A6-9EE6-48877A390A54}" type="presOf" srcId="{29706A03-4E79-4AB5-9C39-8773EC6DD110}" destId="{A710EC4E-2B30-47DE-B5D8-100803AD05FD}" srcOrd="0" destOrd="0" presId="urn:microsoft.com/office/officeart/2005/8/layout/hList3"/>
    <dgm:cxn modelId="{F9F3B6FA-FF0A-4F46-8D59-7CC6FB934541}" type="presOf" srcId="{0A5CDED6-4F7B-4558-B3D5-60FEBE1679EB}" destId="{04BF467C-0497-46E7-A6B7-896EE8E69025}" srcOrd="0" destOrd="0" presId="urn:microsoft.com/office/officeart/2005/8/layout/hList3"/>
    <dgm:cxn modelId="{92B53D09-5366-472E-94E3-69E23BAAAFED}" type="presOf" srcId="{7FFB0714-2785-44C1-9AF7-3960577C506A}" destId="{61EA5274-59A8-4F78-8909-88816A2FB332}" srcOrd="0" destOrd="0" presId="urn:microsoft.com/office/officeart/2005/8/layout/hList3"/>
    <dgm:cxn modelId="{DCF19195-2BAC-4BE3-9A0D-7938668B135C}" type="presOf" srcId="{C945922B-42BC-4A5A-9A3A-D06AC3F47512}" destId="{5FA22770-3A4E-4AF2-96CD-DFBEFBFB0450}" srcOrd="0" destOrd="0" presId="urn:microsoft.com/office/officeart/2005/8/layout/hList3"/>
    <dgm:cxn modelId="{98965F39-BFED-49D0-A344-C0D63E00EEA8}" srcId="{29706A03-4E79-4AB5-9C39-8773EC6DD110}" destId="{C945922B-42BC-4A5A-9A3A-D06AC3F47512}" srcOrd="1" destOrd="0" parTransId="{CF2BB4C7-2192-494A-96C9-1EA50A2D22DF}" sibTransId="{0002D65A-904B-44BC-B006-63FA6B305F0A}"/>
    <dgm:cxn modelId="{428455EC-C81D-49F6-B24F-97F6A6AB6BF1}" type="presOf" srcId="{1D6BEA68-CDDF-4A14-BFDA-9A379BC104A1}" destId="{01C19100-8BF9-4EEF-98E2-A05E71C9293A}" srcOrd="0" destOrd="0" presId="urn:microsoft.com/office/officeart/2005/8/layout/hList3"/>
    <dgm:cxn modelId="{D76CF0CA-8490-4F2E-929A-7BA776CFFF0B}" srcId="{1D6BEA68-CDDF-4A14-BFDA-9A379BC104A1}" destId="{29706A03-4E79-4AB5-9C39-8773EC6DD110}" srcOrd="0" destOrd="0" parTransId="{AFAE6A60-0D45-4ED5-9CE5-2DC328B95109}" sibTransId="{755452CF-ACA2-4D77-92E0-FB0A8840CE7D}"/>
    <dgm:cxn modelId="{1642EDEE-3E10-4224-AF38-6B4B6F351F4A}" type="presParOf" srcId="{01C19100-8BF9-4EEF-98E2-A05E71C9293A}" destId="{A710EC4E-2B30-47DE-B5D8-100803AD05FD}" srcOrd="0" destOrd="0" presId="urn:microsoft.com/office/officeart/2005/8/layout/hList3"/>
    <dgm:cxn modelId="{45D836FA-76EC-4081-AB5E-BA4DD26B6BD6}" type="presParOf" srcId="{01C19100-8BF9-4EEF-98E2-A05E71C9293A}" destId="{F7544131-DDB1-4BDD-BE9B-EF9092A7335A}" srcOrd="1" destOrd="0" presId="urn:microsoft.com/office/officeart/2005/8/layout/hList3"/>
    <dgm:cxn modelId="{00A827D8-B271-4546-8D4D-515380968E9C}" type="presParOf" srcId="{F7544131-DDB1-4BDD-BE9B-EF9092A7335A}" destId="{61EA5274-59A8-4F78-8909-88816A2FB332}" srcOrd="0" destOrd="0" presId="urn:microsoft.com/office/officeart/2005/8/layout/hList3"/>
    <dgm:cxn modelId="{2F3241C7-642D-49C6-B809-A1E0A16C15DA}" type="presParOf" srcId="{F7544131-DDB1-4BDD-BE9B-EF9092A7335A}" destId="{5FA22770-3A4E-4AF2-96CD-DFBEFBFB0450}" srcOrd="1" destOrd="0" presId="urn:microsoft.com/office/officeart/2005/8/layout/hList3"/>
    <dgm:cxn modelId="{7643286F-052F-4E49-B9F1-A6D3AD7ABFA8}" type="presParOf" srcId="{F7544131-DDB1-4BDD-BE9B-EF9092A7335A}" destId="{04BF467C-0497-46E7-A6B7-896EE8E69025}" srcOrd="2" destOrd="0" presId="urn:microsoft.com/office/officeart/2005/8/layout/hList3"/>
    <dgm:cxn modelId="{04362323-01EB-4E89-86B1-1EC2F46AE95B}" type="presParOf" srcId="{01C19100-8BF9-4EEF-98E2-A05E71C9293A}" destId="{DF84EF82-8E7B-4F26-828C-6D093D95423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64A0C9-290B-4F38-9ED5-941105378370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0ABB554-29D4-4920-AA47-D005A633AA27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Les fonctions de la communication interne </a:t>
          </a:r>
        </a:p>
      </dgm:t>
    </dgm:pt>
    <dgm:pt modelId="{A7879EFE-70AC-4FB7-9EC9-2ECC43D2670F}" type="parTrans" cxnId="{7180015D-B49F-4674-A9BD-40D6664865F4}">
      <dgm:prSet/>
      <dgm:spPr/>
      <dgm:t>
        <a:bodyPr/>
        <a:lstStyle/>
        <a:p>
          <a:endParaRPr lang="fr-FR"/>
        </a:p>
      </dgm:t>
    </dgm:pt>
    <dgm:pt modelId="{6A57E09D-6336-4733-AD7F-D8E53CE76B41}" type="sibTrans" cxnId="{7180015D-B49F-4674-A9BD-40D6664865F4}">
      <dgm:prSet/>
      <dgm:spPr/>
      <dgm:t>
        <a:bodyPr/>
        <a:lstStyle/>
        <a:p>
          <a:endParaRPr lang="fr-FR"/>
        </a:p>
      </dgm:t>
    </dgm:pt>
    <dgm:pt modelId="{055C5972-9093-4FBC-A53A-DA1BF496BEFA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000" b="1" dirty="0">
              <a:solidFill>
                <a:schemeClr val="tx1"/>
              </a:solidFill>
            </a:rPr>
            <a:t>1- la fonction logistique </a:t>
          </a:r>
        </a:p>
      </dgm:t>
    </dgm:pt>
    <dgm:pt modelId="{23F295A8-D5E2-4CCE-9111-B77959F10C23}" type="parTrans" cxnId="{CECBCA25-DFF9-4DEB-AD09-50647323CA3B}">
      <dgm:prSet/>
      <dgm:spPr/>
      <dgm:t>
        <a:bodyPr/>
        <a:lstStyle/>
        <a:p>
          <a:endParaRPr lang="fr-FR"/>
        </a:p>
      </dgm:t>
    </dgm:pt>
    <dgm:pt modelId="{8B55EA3F-89A4-4915-92DB-B53E891903AD}" type="sibTrans" cxnId="{CECBCA25-DFF9-4DEB-AD09-50647323CA3B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/>
        </a:p>
      </dgm:t>
    </dgm:pt>
    <dgm:pt modelId="{7EF3D680-CC0B-425A-9628-8C6B2F8AEFA0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2-la fonction  managériale</a:t>
          </a:r>
        </a:p>
      </dgm:t>
    </dgm:pt>
    <dgm:pt modelId="{A890EDCC-3D43-4B93-9BD1-C1A046A30D7D}" type="parTrans" cxnId="{F6C53357-8D46-4DFC-8FE6-1C5BBAC2B7BF}">
      <dgm:prSet/>
      <dgm:spPr/>
      <dgm:t>
        <a:bodyPr/>
        <a:lstStyle/>
        <a:p>
          <a:endParaRPr lang="fr-FR"/>
        </a:p>
      </dgm:t>
    </dgm:pt>
    <dgm:pt modelId="{8356F7F9-A2E0-432B-B6D2-737E67D77A98}" type="sibTrans" cxnId="{F6C53357-8D46-4DFC-8FE6-1C5BBAC2B7BF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/>
        </a:p>
      </dgm:t>
    </dgm:pt>
    <dgm:pt modelId="{9CABE10F-6B23-42CA-B2D3-EA23F2D5C2C3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3- la fonction  sociale </a:t>
          </a:r>
        </a:p>
      </dgm:t>
    </dgm:pt>
    <dgm:pt modelId="{1B96C502-7EBF-4FD1-9F37-9B35A79BEB75}" type="parTrans" cxnId="{BD8BB16D-2D57-4D03-929C-15F9230C1BEB}">
      <dgm:prSet/>
      <dgm:spPr/>
      <dgm:t>
        <a:bodyPr/>
        <a:lstStyle/>
        <a:p>
          <a:endParaRPr lang="fr-FR"/>
        </a:p>
      </dgm:t>
    </dgm:pt>
    <dgm:pt modelId="{F19A3A47-4D18-49E8-A0E0-4A86D8410363}" type="sibTrans" cxnId="{BD8BB16D-2D57-4D03-929C-15F9230C1BEB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 dirty="0"/>
        </a:p>
      </dgm:t>
    </dgm:pt>
    <dgm:pt modelId="{44D6AA88-A1F2-4CF6-98B9-2D16B6E7CDC3}" type="pres">
      <dgm:prSet presAssocID="{0864A0C9-290B-4F38-9ED5-94110537837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B967082-8A9A-4CC7-BCBA-8AE4B7359AA0}" type="pres">
      <dgm:prSet presAssocID="{90ABB554-29D4-4920-AA47-D005A633AA27}" presName="centerShape" presStyleLbl="node0" presStyleIdx="0" presStyleCnt="1"/>
      <dgm:spPr/>
      <dgm:t>
        <a:bodyPr/>
        <a:lstStyle/>
        <a:p>
          <a:endParaRPr lang="fr-FR"/>
        </a:p>
      </dgm:t>
    </dgm:pt>
    <dgm:pt modelId="{D407E3D5-60A0-4E7F-BAF8-7B98D710B842}" type="pres">
      <dgm:prSet presAssocID="{055C5972-9093-4FBC-A53A-DA1BF496BEF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05A74-B6DF-4B53-897A-CFD65D2428F5}" type="pres">
      <dgm:prSet presAssocID="{055C5972-9093-4FBC-A53A-DA1BF496BEFA}" presName="dummy" presStyleCnt="0"/>
      <dgm:spPr/>
    </dgm:pt>
    <dgm:pt modelId="{493EE6DD-A5BC-4076-99E4-F100EACDE63A}" type="pres">
      <dgm:prSet presAssocID="{8B55EA3F-89A4-4915-92DB-B53E891903AD}" presName="sibTrans" presStyleLbl="sibTrans2D1" presStyleIdx="0" presStyleCnt="3"/>
      <dgm:spPr/>
      <dgm:t>
        <a:bodyPr/>
        <a:lstStyle/>
        <a:p>
          <a:endParaRPr lang="fr-FR"/>
        </a:p>
      </dgm:t>
    </dgm:pt>
    <dgm:pt modelId="{869927F8-397B-4950-A9E9-E05C04880B01}" type="pres">
      <dgm:prSet presAssocID="{7EF3D680-CC0B-425A-9628-8C6B2F8AEF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4AF84C-D542-4E56-8FAB-D18FE1FF7F64}" type="pres">
      <dgm:prSet presAssocID="{7EF3D680-CC0B-425A-9628-8C6B2F8AEFA0}" presName="dummy" presStyleCnt="0"/>
      <dgm:spPr/>
    </dgm:pt>
    <dgm:pt modelId="{6B27CB4C-E857-4C96-A0D8-3F73FCBCF148}" type="pres">
      <dgm:prSet presAssocID="{8356F7F9-A2E0-432B-B6D2-737E67D77A98}" presName="sibTrans" presStyleLbl="sibTrans2D1" presStyleIdx="1" presStyleCnt="3"/>
      <dgm:spPr/>
      <dgm:t>
        <a:bodyPr/>
        <a:lstStyle/>
        <a:p>
          <a:endParaRPr lang="fr-FR"/>
        </a:p>
      </dgm:t>
    </dgm:pt>
    <dgm:pt modelId="{66BB1006-5F7F-438E-8FEF-087F659378ED}" type="pres">
      <dgm:prSet presAssocID="{9CABE10F-6B23-42CA-B2D3-EA23F2D5C2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C7377D-2641-4865-A70F-1286600DB963}" type="pres">
      <dgm:prSet presAssocID="{9CABE10F-6B23-42CA-B2D3-EA23F2D5C2C3}" presName="dummy" presStyleCnt="0"/>
      <dgm:spPr/>
    </dgm:pt>
    <dgm:pt modelId="{3AF5DA7B-94A0-4C1E-858F-88BBD0C1F502}" type="pres">
      <dgm:prSet presAssocID="{F19A3A47-4D18-49E8-A0E0-4A86D8410363}" presName="sibTrans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7180015D-B49F-4674-A9BD-40D6664865F4}" srcId="{0864A0C9-290B-4F38-9ED5-941105378370}" destId="{90ABB554-29D4-4920-AA47-D005A633AA27}" srcOrd="0" destOrd="0" parTransId="{A7879EFE-70AC-4FB7-9EC9-2ECC43D2670F}" sibTransId="{6A57E09D-6336-4733-AD7F-D8E53CE76B41}"/>
    <dgm:cxn modelId="{CECBCA25-DFF9-4DEB-AD09-50647323CA3B}" srcId="{90ABB554-29D4-4920-AA47-D005A633AA27}" destId="{055C5972-9093-4FBC-A53A-DA1BF496BEFA}" srcOrd="0" destOrd="0" parTransId="{23F295A8-D5E2-4CCE-9111-B77959F10C23}" sibTransId="{8B55EA3F-89A4-4915-92DB-B53E891903AD}"/>
    <dgm:cxn modelId="{5D23A7A6-1DF4-4D4A-BD64-397B3C7275B3}" type="presOf" srcId="{8356F7F9-A2E0-432B-B6D2-737E67D77A98}" destId="{6B27CB4C-E857-4C96-A0D8-3F73FCBCF148}" srcOrd="0" destOrd="0" presId="urn:microsoft.com/office/officeart/2005/8/layout/radial6"/>
    <dgm:cxn modelId="{BD8BB16D-2D57-4D03-929C-15F9230C1BEB}" srcId="{90ABB554-29D4-4920-AA47-D005A633AA27}" destId="{9CABE10F-6B23-42CA-B2D3-EA23F2D5C2C3}" srcOrd="2" destOrd="0" parTransId="{1B96C502-7EBF-4FD1-9F37-9B35A79BEB75}" sibTransId="{F19A3A47-4D18-49E8-A0E0-4A86D8410363}"/>
    <dgm:cxn modelId="{F6C53357-8D46-4DFC-8FE6-1C5BBAC2B7BF}" srcId="{90ABB554-29D4-4920-AA47-D005A633AA27}" destId="{7EF3D680-CC0B-425A-9628-8C6B2F8AEFA0}" srcOrd="1" destOrd="0" parTransId="{A890EDCC-3D43-4B93-9BD1-C1A046A30D7D}" sibTransId="{8356F7F9-A2E0-432B-B6D2-737E67D77A98}"/>
    <dgm:cxn modelId="{11007E3C-0E4F-4681-B73B-EAB7BC7CE6BD}" type="presOf" srcId="{F19A3A47-4D18-49E8-A0E0-4A86D8410363}" destId="{3AF5DA7B-94A0-4C1E-858F-88BBD0C1F502}" srcOrd="0" destOrd="0" presId="urn:microsoft.com/office/officeart/2005/8/layout/radial6"/>
    <dgm:cxn modelId="{B3DCFB00-E8A0-4E97-8D09-56440EFC0C0A}" type="presOf" srcId="{0864A0C9-290B-4F38-9ED5-941105378370}" destId="{44D6AA88-A1F2-4CF6-98B9-2D16B6E7CDC3}" srcOrd="0" destOrd="0" presId="urn:microsoft.com/office/officeart/2005/8/layout/radial6"/>
    <dgm:cxn modelId="{026694C2-09BC-4AF6-B23E-2667A7D95191}" type="presOf" srcId="{055C5972-9093-4FBC-A53A-DA1BF496BEFA}" destId="{D407E3D5-60A0-4E7F-BAF8-7B98D710B842}" srcOrd="0" destOrd="0" presId="urn:microsoft.com/office/officeart/2005/8/layout/radial6"/>
    <dgm:cxn modelId="{215E7D80-6227-46A1-8D96-77C652ADD1E3}" type="presOf" srcId="{8B55EA3F-89A4-4915-92DB-B53E891903AD}" destId="{493EE6DD-A5BC-4076-99E4-F100EACDE63A}" srcOrd="0" destOrd="0" presId="urn:microsoft.com/office/officeart/2005/8/layout/radial6"/>
    <dgm:cxn modelId="{B1A7C9C4-0B03-4F64-8CB6-20F3221F522F}" type="presOf" srcId="{7EF3D680-CC0B-425A-9628-8C6B2F8AEFA0}" destId="{869927F8-397B-4950-A9E9-E05C04880B01}" srcOrd="0" destOrd="0" presId="urn:microsoft.com/office/officeart/2005/8/layout/radial6"/>
    <dgm:cxn modelId="{9AD0682B-3575-424F-9DE3-09CEEF62A42B}" type="presOf" srcId="{9CABE10F-6B23-42CA-B2D3-EA23F2D5C2C3}" destId="{66BB1006-5F7F-438E-8FEF-087F659378ED}" srcOrd="0" destOrd="0" presId="urn:microsoft.com/office/officeart/2005/8/layout/radial6"/>
    <dgm:cxn modelId="{68F637D2-731E-4E2B-B0D6-775130842DAA}" type="presOf" srcId="{90ABB554-29D4-4920-AA47-D005A633AA27}" destId="{AB967082-8A9A-4CC7-BCBA-8AE4B7359AA0}" srcOrd="0" destOrd="0" presId="urn:microsoft.com/office/officeart/2005/8/layout/radial6"/>
    <dgm:cxn modelId="{B8A7F243-1454-4AFE-A1B9-9C0815E8B0CD}" type="presParOf" srcId="{44D6AA88-A1F2-4CF6-98B9-2D16B6E7CDC3}" destId="{AB967082-8A9A-4CC7-BCBA-8AE4B7359AA0}" srcOrd="0" destOrd="0" presId="urn:microsoft.com/office/officeart/2005/8/layout/radial6"/>
    <dgm:cxn modelId="{328F5FB5-10DD-400D-8201-E421F1A42AD7}" type="presParOf" srcId="{44D6AA88-A1F2-4CF6-98B9-2D16B6E7CDC3}" destId="{D407E3D5-60A0-4E7F-BAF8-7B98D710B842}" srcOrd="1" destOrd="0" presId="urn:microsoft.com/office/officeart/2005/8/layout/radial6"/>
    <dgm:cxn modelId="{B2BE63F8-6F9F-4D8D-A1CE-38EBC064C9C5}" type="presParOf" srcId="{44D6AA88-A1F2-4CF6-98B9-2D16B6E7CDC3}" destId="{34405A74-B6DF-4B53-897A-CFD65D2428F5}" srcOrd="2" destOrd="0" presId="urn:microsoft.com/office/officeart/2005/8/layout/radial6"/>
    <dgm:cxn modelId="{6CC16726-026E-4EC9-A38E-CEB81DFD9CC5}" type="presParOf" srcId="{44D6AA88-A1F2-4CF6-98B9-2D16B6E7CDC3}" destId="{493EE6DD-A5BC-4076-99E4-F100EACDE63A}" srcOrd="3" destOrd="0" presId="urn:microsoft.com/office/officeart/2005/8/layout/radial6"/>
    <dgm:cxn modelId="{638279E7-4982-4F89-95FF-03DE3937C92A}" type="presParOf" srcId="{44D6AA88-A1F2-4CF6-98B9-2D16B6E7CDC3}" destId="{869927F8-397B-4950-A9E9-E05C04880B01}" srcOrd="4" destOrd="0" presId="urn:microsoft.com/office/officeart/2005/8/layout/radial6"/>
    <dgm:cxn modelId="{00988127-40EE-4986-AB20-4D0C01536B2C}" type="presParOf" srcId="{44D6AA88-A1F2-4CF6-98B9-2D16B6E7CDC3}" destId="{9C4AF84C-D542-4E56-8FAB-D18FE1FF7F64}" srcOrd="5" destOrd="0" presId="urn:microsoft.com/office/officeart/2005/8/layout/radial6"/>
    <dgm:cxn modelId="{4F97C35E-FDB2-4788-8B02-D749B29AB58B}" type="presParOf" srcId="{44D6AA88-A1F2-4CF6-98B9-2D16B6E7CDC3}" destId="{6B27CB4C-E857-4C96-A0D8-3F73FCBCF148}" srcOrd="6" destOrd="0" presId="urn:microsoft.com/office/officeart/2005/8/layout/radial6"/>
    <dgm:cxn modelId="{98B1F907-C3CD-469C-B87F-1A24ED842449}" type="presParOf" srcId="{44D6AA88-A1F2-4CF6-98B9-2D16B6E7CDC3}" destId="{66BB1006-5F7F-438E-8FEF-087F659378ED}" srcOrd="7" destOrd="0" presId="urn:microsoft.com/office/officeart/2005/8/layout/radial6"/>
    <dgm:cxn modelId="{B1825AA3-4B56-4A31-8F6D-A3FDD80E2596}" type="presParOf" srcId="{44D6AA88-A1F2-4CF6-98B9-2D16B6E7CDC3}" destId="{C8C7377D-2641-4865-A70F-1286600DB963}" srcOrd="8" destOrd="0" presId="urn:microsoft.com/office/officeart/2005/8/layout/radial6"/>
    <dgm:cxn modelId="{8A79351B-9AD6-4D96-9D22-D7A28C128683}" type="presParOf" srcId="{44D6AA88-A1F2-4CF6-98B9-2D16B6E7CDC3}" destId="{3AF5DA7B-94A0-4C1E-858F-88BBD0C1F50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AE96A-60AD-4CCE-83A0-17F6A6703C6F}">
      <dsp:nvSpPr>
        <dsp:cNvPr id="0" name=""/>
        <dsp:cNvSpPr/>
      </dsp:nvSpPr>
      <dsp:spPr>
        <a:xfrm>
          <a:off x="0" y="1988"/>
          <a:ext cx="8221569" cy="86961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Entreprise-Organisation </a:t>
          </a:r>
        </a:p>
      </dsp:txBody>
      <dsp:txXfrm>
        <a:off x="42451" y="44439"/>
        <a:ext cx="8136667" cy="784710"/>
      </dsp:txXfrm>
    </dsp:sp>
    <dsp:sp modelId="{9FED152C-39A6-410C-974E-CAD59C69EB20}">
      <dsp:nvSpPr>
        <dsp:cNvPr id="0" name=""/>
        <dsp:cNvSpPr/>
      </dsp:nvSpPr>
      <dsp:spPr>
        <a:xfrm rot="5400000">
          <a:off x="5189225" y="-1283583"/>
          <a:ext cx="813804" cy="5266944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>
              <a:latin typeface="Arial Rounded MT Bold" pitchFamily="34" charset="0"/>
            </a:rPr>
            <a:t>Management</a:t>
          </a:r>
        </a:p>
      </dsp:txBody>
      <dsp:txXfrm rot="-5400000">
        <a:off x="2962656" y="982713"/>
        <a:ext cx="5227217" cy="734350"/>
      </dsp:txXfrm>
    </dsp:sp>
    <dsp:sp modelId="{994A7F5B-F50E-4D83-B4C2-AB10BA7BF45D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dirty="0"/>
            <a:t>1</a:t>
          </a:r>
        </a:p>
      </dsp:txBody>
      <dsp:txXfrm>
        <a:off x="42451" y="957533"/>
        <a:ext cx="2877754" cy="784710"/>
      </dsp:txXfrm>
    </dsp:sp>
    <dsp:sp modelId="{0B2DC07C-CC58-4ED7-8B4C-65CC334C1DDB}">
      <dsp:nvSpPr>
        <dsp:cNvPr id="0" name=""/>
        <dsp:cNvSpPr/>
      </dsp:nvSpPr>
      <dsp:spPr>
        <a:xfrm rot="5400000">
          <a:off x="5248282" y="-370490"/>
          <a:ext cx="695690" cy="5266944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>
              <a:latin typeface="Arial Rounded MT Bold" pitchFamily="34" charset="0"/>
            </a:rPr>
            <a:t>Performance  </a:t>
          </a:r>
          <a:r>
            <a:rPr lang="fr-FR" sz="3000" kern="1200" dirty="0"/>
            <a:t> </a:t>
          </a:r>
        </a:p>
      </dsp:txBody>
      <dsp:txXfrm rot="-5400000">
        <a:off x="2962656" y="1949097"/>
        <a:ext cx="5232983" cy="627768"/>
      </dsp:txXfrm>
    </dsp:sp>
    <dsp:sp modelId="{6B26DBCC-17C2-41D6-85DC-06E426CA831F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dirty="0"/>
            <a:t>2</a:t>
          </a:r>
        </a:p>
      </dsp:txBody>
      <dsp:txXfrm>
        <a:off x="42451" y="1870626"/>
        <a:ext cx="2877754" cy="784710"/>
      </dsp:txXfrm>
    </dsp:sp>
    <dsp:sp modelId="{C2AD3E22-33C7-4035-BD47-B69ED03A9624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>
              <a:latin typeface="Arial Rounded MT Bold" pitchFamily="34" charset="0"/>
            </a:rPr>
            <a:t>Stratégie </a:t>
          </a:r>
        </a:p>
      </dsp:txBody>
      <dsp:txXfrm rot="-5400000">
        <a:off x="2962656" y="2862190"/>
        <a:ext cx="5232983" cy="627768"/>
      </dsp:txXfrm>
    </dsp:sp>
    <dsp:sp modelId="{6794ED1D-AA7B-4C4E-8B90-14EA4F42430F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dirty="0"/>
            <a:t>3</a:t>
          </a:r>
        </a:p>
      </dsp:txBody>
      <dsp:txXfrm>
        <a:off x="42451" y="2783719"/>
        <a:ext cx="2877754" cy="784710"/>
      </dsp:txXfrm>
    </dsp:sp>
    <dsp:sp modelId="{2C387E68-ACC7-49ED-BB6E-14E232F977DE}">
      <dsp:nvSpPr>
        <dsp:cNvPr id="0" name=""/>
        <dsp:cNvSpPr/>
      </dsp:nvSpPr>
      <dsp:spPr>
        <a:xfrm>
          <a:off x="0" y="3654361"/>
          <a:ext cx="8221569" cy="869612"/>
        </a:xfrm>
        <a:prstGeom prst="round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Rounded MT Bold" pitchFamily="34" charset="0"/>
            </a:rPr>
            <a:t>La communication d’entreprise </a:t>
          </a:r>
          <a:endParaRPr lang="fr-FR" sz="3200" b="1" kern="1200" dirty="0">
            <a:solidFill>
              <a:sysClr val="windowText" lastClr="000000"/>
            </a:solidFill>
            <a:latin typeface="Arial Rounded MT Bold" pitchFamily="34" charset="0"/>
          </a:endParaRPr>
        </a:p>
      </dsp:txBody>
      <dsp:txXfrm>
        <a:off x="42451" y="3696812"/>
        <a:ext cx="8136667" cy="784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4E48E-5EE1-40DD-9244-A04EA7AF7971}">
      <dsp:nvSpPr>
        <dsp:cNvPr id="0" name=""/>
        <dsp:cNvSpPr/>
      </dsp:nvSpPr>
      <dsp:spPr>
        <a:xfrm>
          <a:off x="4114800" y="2614357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CAEBF-EE5E-43C0-9546-E18243C1C738}">
      <dsp:nvSpPr>
        <dsp:cNvPr id="0" name=""/>
        <dsp:cNvSpPr/>
      </dsp:nvSpPr>
      <dsp:spPr>
        <a:xfrm>
          <a:off x="4069080" y="2614357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F2517-DDB6-4CF2-A821-BB292E23F08C}">
      <dsp:nvSpPr>
        <dsp:cNvPr id="0" name=""/>
        <dsp:cNvSpPr/>
      </dsp:nvSpPr>
      <dsp:spPr>
        <a:xfrm>
          <a:off x="1203548" y="2614357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6FF43-088C-4BF7-B2E1-934EE951CBFE}">
      <dsp:nvSpPr>
        <dsp:cNvPr id="0" name=""/>
        <dsp:cNvSpPr/>
      </dsp:nvSpPr>
      <dsp:spPr>
        <a:xfrm>
          <a:off x="1152132" y="573931"/>
          <a:ext cx="5925334" cy="20404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</a:rPr>
            <a:t>1- La fonction logistique : la circulation de l’information</a:t>
          </a:r>
        </a:p>
      </dsp:txBody>
      <dsp:txXfrm>
        <a:off x="1152132" y="573931"/>
        <a:ext cx="5925334" cy="2040426"/>
      </dsp:txXfrm>
    </dsp:sp>
    <dsp:sp modelId="{62386972-D131-4653-98D5-541AC5EEB590}">
      <dsp:nvSpPr>
        <dsp:cNvPr id="0" name=""/>
        <dsp:cNvSpPr/>
      </dsp:nvSpPr>
      <dsp:spPr>
        <a:xfrm>
          <a:off x="552" y="3119616"/>
          <a:ext cx="2405992" cy="12029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>
              <a:solidFill>
                <a:schemeClr val="tx1"/>
              </a:solidFill>
              <a:latin typeface="Arial Rounded MT Bold" pitchFamily="34" charset="0"/>
            </a:rPr>
            <a:t>Les informations descendantes </a:t>
          </a:r>
        </a:p>
      </dsp:txBody>
      <dsp:txXfrm>
        <a:off x="552" y="3119616"/>
        <a:ext cx="2405992" cy="1202996"/>
      </dsp:txXfrm>
    </dsp:sp>
    <dsp:sp modelId="{CD2F203E-7FAB-4BE3-860D-7A09E57C7825}">
      <dsp:nvSpPr>
        <dsp:cNvPr id="0" name=""/>
        <dsp:cNvSpPr/>
      </dsp:nvSpPr>
      <dsp:spPr>
        <a:xfrm>
          <a:off x="2911803" y="3119616"/>
          <a:ext cx="2405992" cy="12029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>
              <a:solidFill>
                <a:schemeClr val="tx1"/>
              </a:solidFill>
              <a:latin typeface="Arial Rounded MT Bold" pitchFamily="34" charset="0"/>
            </a:rPr>
            <a:t>Les informations ascendantes</a:t>
          </a:r>
        </a:p>
      </dsp:txBody>
      <dsp:txXfrm>
        <a:off x="2911803" y="3119616"/>
        <a:ext cx="2405992" cy="1202996"/>
      </dsp:txXfrm>
    </dsp:sp>
    <dsp:sp modelId="{4E80FB9C-0B44-48C8-B497-E537F14271F7}">
      <dsp:nvSpPr>
        <dsp:cNvPr id="0" name=""/>
        <dsp:cNvSpPr/>
      </dsp:nvSpPr>
      <dsp:spPr>
        <a:xfrm>
          <a:off x="5823054" y="3119616"/>
          <a:ext cx="2405992" cy="12029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>
              <a:solidFill>
                <a:schemeClr val="tx1"/>
              </a:solidFill>
              <a:latin typeface="Arial Rounded MT Bold" pitchFamily="34" charset="0"/>
            </a:rPr>
            <a:t>Les informations  latérales </a:t>
          </a:r>
        </a:p>
      </dsp:txBody>
      <dsp:txXfrm>
        <a:off x="5823054" y="3119616"/>
        <a:ext cx="2405992" cy="12029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BFEF-5CDA-4E05-8AAE-EBC1713BD96E}">
      <dsp:nvSpPr>
        <dsp:cNvPr id="0" name=""/>
        <dsp:cNvSpPr/>
      </dsp:nvSpPr>
      <dsp:spPr>
        <a:xfrm>
          <a:off x="1522509" y="0"/>
          <a:ext cx="4525963" cy="4525963"/>
        </a:xfrm>
        <a:prstGeom prst="triangle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3C8A-5EF5-4191-A072-278766B27D23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>
              <a:latin typeface="Arial Rounded MT Bold" pitchFamily="34" charset="0"/>
            </a:rPr>
            <a:t>Elles sont dans toutes les entreprises-leur rôle est d’informer </a:t>
          </a:r>
        </a:p>
      </dsp:txBody>
      <dsp:txXfrm>
        <a:off x="3827652" y="507327"/>
        <a:ext cx="2837275" cy="966780"/>
      </dsp:txXfrm>
    </dsp:sp>
    <dsp:sp modelId="{09D8C165-3079-4C9D-BCAF-F07B7FB86F2B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>
              <a:latin typeface="Arial Rounded MT Bold" pitchFamily="34" charset="0"/>
            </a:rPr>
            <a:t>Il s’agit d’ordres , de directives, de consignes, de données opérationnelles, transmises d’un niveau hiérarchique supérieur vers un niveau hiérarchique inférieur .</a:t>
          </a:r>
        </a:p>
      </dsp:txBody>
      <dsp:txXfrm>
        <a:off x="3827652" y="1712630"/>
        <a:ext cx="2837275" cy="966780"/>
      </dsp:txXfrm>
    </dsp:sp>
    <dsp:sp modelId="{84E58D12-1186-44CE-BAAA-0EA2325FDA2F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>
              <a:latin typeface="Arial Rounded MT Bold" pitchFamily="34" charset="0"/>
            </a:rPr>
            <a:t>Elles existent  dans  toutes les entreprises , et  elles sont indispensables  à  son bon fonctionnement , mais elles ne doivent pas être les seules présentes.</a:t>
          </a:r>
        </a:p>
      </dsp:txBody>
      <dsp:txXfrm>
        <a:off x="3827652" y="2917932"/>
        <a:ext cx="2837275" cy="9667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9D2B1-4F42-479A-8F06-D4B8ED4A32E0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8D5B9-3B0C-4416-822B-1DE85C18BC10}">
      <dsp:nvSpPr>
        <dsp:cNvPr id="0" name=""/>
        <dsp:cNvSpPr/>
      </dsp:nvSpPr>
      <dsp:spPr>
        <a:xfrm>
          <a:off x="3754759" y="388640"/>
          <a:ext cx="2941875" cy="1071380"/>
        </a:xfrm>
        <a:prstGeom prst="round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kern="1200" dirty="0"/>
            <a:t>Leur rôle est d’informer la direction </a:t>
          </a:r>
          <a:r>
            <a:rPr lang="fr-FR" sz="1200" b="0" kern="1200" dirty="0"/>
            <a:t>.</a:t>
          </a:r>
        </a:p>
      </dsp:txBody>
      <dsp:txXfrm>
        <a:off x="3807059" y="440940"/>
        <a:ext cx="2837275" cy="966780"/>
      </dsp:txXfrm>
    </dsp:sp>
    <dsp:sp modelId="{76C23E31-6039-4E8D-9513-B4C96257163C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Elles permettent à la hiérarchie d’écouter le personnel.</a:t>
          </a:r>
        </a:p>
      </dsp:txBody>
      <dsp:txXfrm>
        <a:off x="3827652" y="1712630"/>
        <a:ext cx="2837275" cy="966780"/>
      </dsp:txXfrm>
    </dsp:sp>
    <dsp:sp modelId="{8EDCFCCF-2826-4AFD-9685-AB117914C86E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/>
            <a:t>Ces remontées d’information permet de savoir si l’information descendante est bien passée( savoir l’état d’esprit du personnel-ses attentes – ses propositions ..)</a:t>
          </a:r>
        </a:p>
      </dsp:txBody>
      <dsp:txXfrm>
        <a:off x="3827652" y="2917932"/>
        <a:ext cx="2837275" cy="9667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891FD-C8C0-49D2-BBFD-B46326FDB700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A2C92-27C7-42F0-BBE6-0B2947DC3A61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Leur rôle est d’instaurer une véritable communication entre les membres du personnel d’un même service ou de services différents .</a:t>
          </a:r>
        </a:p>
      </dsp:txBody>
      <dsp:txXfrm>
        <a:off x="3827652" y="507327"/>
        <a:ext cx="2837275" cy="966780"/>
      </dsp:txXfrm>
    </dsp:sp>
    <dsp:sp modelId="{387201FB-3895-4B93-B9C6-5CBD0C49D0EB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rgbClr val="92D05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/>
            <a:t>Elles permettent de confronter des points de vue , d’échanger des idées , de lever des malentendus , de mieux se connaître , de mieux se comprendre et de constituer un véritable groupe cohérent et solidaire .</a:t>
          </a:r>
        </a:p>
      </dsp:txBody>
      <dsp:txXfrm>
        <a:off x="3827652" y="1712630"/>
        <a:ext cx="2837275" cy="966780"/>
      </dsp:txXfrm>
    </dsp:sp>
    <dsp:sp modelId="{457044BA-DEF7-461A-86A5-4AC4A035762F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rgbClr val="00B0F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/>
            <a:t>Cela suppose une prise de conscience de l’intérêt de cette communication et une volonté de la part de la direction générale pour la développer </a:t>
          </a:r>
          <a:r>
            <a:rPr lang="fr-FR" sz="1200" b="1" kern="1200" dirty="0"/>
            <a:t>.</a:t>
          </a:r>
        </a:p>
      </dsp:txBody>
      <dsp:txXfrm>
        <a:off x="3827652" y="2917932"/>
        <a:ext cx="2837275" cy="966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07FE2-5F90-40AD-83A1-2DE821B9B7B3}">
      <dsp:nvSpPr>
        <dsp:cNvPr id="0" name=""/>
        <dsp:cNvSpPr/>
      </dsp:nvSpPr>
      <dsp:spPr>
        <a:xfrm>
          <a:off x="3226088" y="2404837"/>
          <a:ext cx="1968848" cy="2063588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/>
            <a:t>Pour réussir cette fonction </a:t>
          </a:r>
        </a:p>
      </dsp:txBody>
      <dsp:txXfrm>
        <a:off x="3514419" y="2707042"/>
        <a:ext cx="1392186" cy="1459178"/>
      </dsp:txXfrm>
    </dsp:sp>
    <dsp:sp modelId="{C7747C1D-3B45-4EC5-A952-5710634A694A}">
      <dsp:nvSpPr>
        <dsp:cNvPr id="0" name=""/>
        <dsp:cNvSpPr/>
      </dsp:nvSpPr>
      <dsp:spPr>
        <a:xfrm rot="11873677">
          <a:off x="935802" y="2450604"/>
          <a:ext cx="2263307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F40C7E-81A6-4A5C-96FD-63B0274558B4}">
      <dsp:nvSpPr>
        <dsp:cNvPr id="0" name=""/>
        <dsp:cNvSpPr/>
      </dsp:nvSpPr>
      <dsp:spPr>
        <a:xfrm>
          <a:off x="10344" y="1612781"/>
          <a:ext cx="1960408" cy="156832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/>
            <a:t>il faut veiller à fédérer le personnel , afin de pouvoir compter sur une équipe soudée et solidaire partageant les mêmes valeurs et un sentiment d’appartenance fort à l’entreprise .</a:t>
          </a:r>
        </a:p>
      </dsp:txBody>
      <dsp:txXfrm>
        <a:off x="56279" y="1658716"/>
        <a:ext cx="1868538" cy="1476457"/>
      </dsp:txXfrm>
    </dsp:sp>
    <dsp:sp modelId="{DEE642D4-8113-47C4-991E-99D52BC6B76F}">
      <dsp:nvSpPr>
        <dsp:cNvPr id="0" name=""/>
        <dsp:cNvSpPr/>
      </dsp:nvSpPr>
      <dsp:spPr>
        <a:xfrm rot="16133125">
          <a:off x="3407793" y="1255972"/>
          <a:ext cx="1532029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108783"/>
                <a:satOff val="-2965"/>
                <a:lumOff val="16025"/>
                <a:alphaOff val="0"/>
                <a:tint val="50000"/>
                <a:satMod val="300000"/>
              </a:schemeClr>
            </a:gs>
            <a:gs pos="35000">
              <a:schemeClr val="accent4">
                <a:shade val="90000"/>
                <a:hueOff val="-108783"/>
                <a:satOff val="-2965"/>
                <a:lumOff val="16025"/>
                <a:alphaOff val="0"/>
                <a:tint val="37000"/>
                <a:satMod val="300000"/>
              </a:schemeClr>
            </a:gs>
            <a:gs pos="100000">
              <a:schemeClr val="accent4">
                <a:shade val="90000"/>
                <a:hueOff val="-108783"/>
                <a:satOff val="-2965"/>
                <a:lumOff val="160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8A2E44-B96F-4A99-B18F-21A68F82C289}">
      <dsp:nvSpPr>
        <dsp:cNvPr id="0" name=""/>
        <dsp:cNvSpPr/>
      </dsp:nvSpPr>
      <dsp:spPr>
        <a:xfrm>
          <a:off x="3178703" y="0"/>
          <a:ext cx="1960408" cy="156832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/>
            <a:t>Il faut aussi le motiver , afin de disposer d’une équipe gagnante, fière d’appartenir à une entreprise qui véhicule une image forte et valorisante</a:t>
          </a:r>
        </a:p>
      </dsp:txBody>
      <dsp:txXfrm>
        <a:off x="3224638" y="45935"/>
        <a:ext cx="1868538" cy="1476457"/>
      </dsp:txXfrm>
    </dsp:sp>
    <dsp:sp modelId="{B59EAF82-9594-46CA-8A9B-FB2CB4C1FEBE}">
      <dsp:nvSpPr>
        <dsp:cNvPr id="0" name=""/>
        <dsp:cNvSpPr/>
      </dsp:nvSpPr>
      <dsp:spPr>
        <a:xfrm rot="20394368">
          <a:off x="5191369" y="2395490"/>
          <a:ext cx="2122627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217566"/>
                <a:satOff val="-5929"/>
                <a:lumOff val="32051"/>
                <a:alphaOff val="0"/>
                <a:tint val="50000"/>
                <a:satMod val="300000"/>
              </a:schemeClr>
            </a:gs>
            <a:gs pos="35000">
              <a:schemeClr val="accent4">
                <a:shade val="90000"/>
                <a:hueOff val="-217566"/>
                <a:satOff val="-5929"/>
                <a:lumOff val="32051"/>
                <a:alphaOff val="0"/>
                <a:tint val="37000"/>
                <a:satMod val="300000"/>
              </a:schemeClr>
            </a:gs>
            <a:gs pos="100000">
              <a:schemeClr val="accent4">
                <a:shade val="90000"/>
                <a:hueOff val="-217566"/>
                <a:satOff val="-5929"/>
                <a:lumOff val="320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93D8387-BFF8-480A-9E04-8B648E84F42D}">
      <dsp:nvSpPr>
        <dsp:cNvPr id="0" name=""/>
        <dsp:cNvSpPr/>
      </dsp:nvSpPr>
      <dsp:spPr>
        <a:xfrm>
          <a:off x="6269191" y="1540764"/>
          <a:ext cx="1960408" cy="156832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/>
            <a:t>Il faut enfin veiller à la cohérence entre les actes  et les paroles , entre le comportement du personnel à l’interne , mais aussi à l’externe dans ses relations avec la clientèle </a:t>
          </a:r>
        </a:p>
      </dsp:txBody>
      <dsp:txXfrm>
        <a:off x="6315126" y="1586699"/>
        <a:ext cx="1868538" cy="14764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B1C3C-7F29-4508-B591-FC4B7E5FE914}">
      <dsp:nvSpPr>
        <dsp:cNvPr id="0" name=""/>
        <dsp:cNvSpPr/>
      </dsp:nvSpPr>
      <dsp:spPr>
        <a:xfrm rot="5400000">
          <a:off x="-245395" y="248052"/>
          <a:ext cx="1635968" cy="1145177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solidFill>
              <a:srgbClr val="FF0000"/>
            </a:solidFill>
          </a:endParaRPr>
        </a:p>
      </dsp:txBody>
      <dsp:txXfrm rot="-5400000">
        <a:off x="1" y="575246"/>
        <a:ext cx="1145177" cy="490791"/>
      </dsp:txXfrm>
    </dsp:sp>
    <dsp:sp modelId="{FE811B8F-8E92-4642-BAFD-63608C15A71D}">
      <dsp:nvSpPr>
        <dsp:cNvPr id="0" name=""/>
        <dsp:cNvSpPr/>
      </dsp:nvSpPr>
      <dsp:spPr>
        <a:xfrm rot="5400000">
          <a:off x="4155699" y="-3007863"/>
          <a:ext cx="1063379" cy="7084422"/>
        </a:xfrm>
        <a:prstGeom prst="round2SameRect">
          <a:avLst/>
        </a:prstGeom>
        <a:solidFill>
          <a:schemeClr val="accent4"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/>
            <a:t>Les attentes de l’entreprise vis-à-vis du salarié reposent  sur deux clés de l’efficacité d’une organisation:</a:t>
          </a:r>
        </a:p>
      </dsp:txBody>
      <dsp:txXfrm rot="-5400000">
        <a:off x="1145178" y="54568"/>
        <a:ext cx="7032512" cy="959559"/>
      </dsp:txXfrm>
    </dsp:sp>
    <dsp:sp modelId="{48A821DE-21FC-4B7A-9B8F-0B64D3009F04}">
      <dsp:nvSpPr>
        <dsp:cNvPr id="0" name=""/>
        <dsp:cNvSpPr/>
      </dsp:nvSpPr>
      <dsp:spPr>
        <a:xfrm rot="5400000">
          <a:off x="-245395" y="1690392"/>
          <a:ext cx="1635968" cy="1145177"/>
        </a:xfrm>
        <a:prstGeom prst="chevron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dirty="0">
              <a:solidFill>
                <a:srgbClr val="FF0000"/>
              </a:solidFill>
            </a:rPr>
            <a:t>1</a:t>
          </a:r>
        </a:p>
      </dsp:txBody>
      <dsp:txXfrm rot="-5400000">
        <a:off x="1" y="2017586"/>
        <a:ext cx="1145177" cy="490791"/>
      </dsp:txXfrm>
    </dsp:sp>
    <dsp:sp modelId="{89B4B80E-4D84-4DC2-9066-CB12E955E26E}">
      <dsp:nvSpPr>
        <dsp:cNvPr id="0" name=""/>
        <dsp:cNvSpPr/>
      </dsp:nvSpPr>
      <dsp:spPr>
        <a:xfrm rot="5400000">
          <a:off x="4155699" y="-1565524"/>
          <a:ext cx="1063379" cy="7084422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b="1" kern="1200" dirty="0">
              <a:solidFill>
                <a:srgbClr val="FF0000"/>
              </a:solidFill>
            </a:rPr>
            <a:t>La primauté du client </a:t>
          </a:r>
          <a:r>
            <a:rPr lang="fr-FR" sz="2800" kern="1200" dirty="0"/>
            <a:t>=écoute ,rigueur , souplesse</a:t>
          </a:r>
          <a:r>
            <a:rPr lang="fr-FR" sz="2300" kern="1200" dirty="0"/>
            <a:t>.</a:t>
          </a:r>
        </a:p>
      </dsp:txBody>
      <dsp:txXfrm rot="-5400000">
        <a:off x="1145178" y="1496907"/>
        <a:ext cx="7032512" cy="959559"/>
      </dsp:txXfrm>
    </dsp:sp>
    <dsp:sp modelId="{C7B2C940-CE4B-4415-BC29-C7691735E29F}">
      <dsp:nvSpPr>
        <dsp:cNvPr id="0" name=""/>
        <dsp:cNvSpPr/>
      </dsp:nvSpPr>
      <dsp:spPr>
        <a:xfrm rot="5400000">
          <a:off x="-245395" y="3132732"/>
          <a:ext cx="1635968" cy="1145177"/>
        </a:xfrm>
        <a:prstGeom prst="chevron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dirty="0">
              <a:solidFill>
                <a:srgbClr val="FF0000"/>
              </a:solidFill>
            </a:rPr>
            <a:t>2</a:t>
          </a:r>
        </a:p>
      </dsp:txBody>
      <dsp:txXfrm rot="-5400000">
        <a:off x="1" y="3459926"/>
        <a:ext cx="1145177" cy="490791"/>
      </dsp:txXfrm>
    </dsp:sp>
    <dsp:sp modelId="{7CBF8113-2A13-4E6B-B132-5EBF71B6A1A8}">
      <dsp:nvSpPr>
        <dsp:cNvPr id="0" name=""/>
        <dsp:cNvSpPr/>
      </dsp:nvSpPr>
      <dsp:spPr>
        <a:xfrm rot="5400000">
          <a:off x="4155699" y="-123184"/>
          <a:ext cx="1063379" cy="7084422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b="1" kern="1200" dirty="0">
              <a:solidFill>
                <a:srgbClr val="FF0000"/>
              </a:solidFill>
            </a:rPr>
            <a:t>Le travail en équipe </a:t>
          </a:r>
          <a:r>
            <a:rPr lang="fr-FR" sz="2800" kern="1200" dirty="0"/>
            <a:t>:volonté ,énergie , ouverture , attention</a:t>
          </a:r>
        </a:p>
      </dsp:txBody>
      <dsp:txXfrm rot="-5400000">
        <a:off x="1145178" y="2939247"/>
        <a:ext cx="7032512" cy="95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E387-8498-44AA-A4B3-D96D31889F58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b="1" kern="1200" dirty="0">
              <a:solidFill>
                <a:schemeClr val="tx1"/>
              </a:solidFill>
            </a:rPr>
            <a:t>Les moyens oraux </a:t>
          </a:r>
        </a:p>
      </dsp:txBody>
      <dsp:txXfrm>
        <a:off x="39768" y="39768"/>
        <a:ext cx="5530000" cy="1278252"/>
      </dsp:txXfrm>
    </dsp:sp>
    <dsp:sp modelId="{F7B52CBF-E85F-4405-BB18-D929A736E30E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b="1" kern="1200" dirty="0">
              <a:solidFill>
                <a:schemeClr val="tx1"/>
              </a:solidFill>
            </a:rPr>
            <a:t>Les moyens écrits</a:t>
          </a:r>
        </a:p>
      </dsp:txBody>
      <dsp:txXfrm>
        <a:off x="656987" y="1623855"/>
        <a:ext cx="5415841" cy="1278252"/>
      </dsp:txXfrm>
    </dsp:sp>
    <dsp:sp modelId="{D17CC798-B3C3-40D9-9006-D248924E8BF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b="1" kern="1200" dirty="0">
              <a:solidFill>
                <a:schemeClr val="tx1"/>
              </a:solidFill>
            </a:rPr>
            <a:t>Les moyens informatiques et audiovisuels</a:t>
          </a:r>
        </a:p>
      </dsp:txBody>
      <dsp:txXfrm>
        <a:off x="1274207" y="3207942"/>
        <a:ext cx="5415841" cy="1278252"/>
      </dsp:txXfrm>
    </dsp:sp>
    <dsp:sp modelId="{0FCE0550-C6FB-451C-BBE0-42879FDDB636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6311173" y="1029656"/>
        <a:ext cx="485410" cy="664128"/>
      </dsp:txXfrm>
    </dsp:sp>
    <dsp:sp modelId="{8942B133-222B-4132-95CB-B5BEF662021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43E7D-3415-47B0-BBAF-1CECC900133C}">
      <dsp:nvSpPr>
        <dsp:cNvPr id="0" name=""/>
        <dsp:cNvSpPr/>
      </dsp:nvSpPr>
      <dsp:spPr>
        <a:xfrm>
          <a:off x="0" y="0"/>
          <a:ext cx="4254660" cy="1757649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rgbClr val="FF0000"/>
              </a:solidFill>
            </a:rPr>
            <a:t>L’entreprise</a:t>
          </a:r>
          <a:r>
            <a:rPr lang="fr-FR" sz="2100" kern="1200" dirty="0"/>
            <a:t> </a:t>
          </a:r>
          <a:r>
            <a:rPr lang="fr-FR" sz="2100" b="1" kern="1200">
              <a:solidFill>
                <a:schemeClr val="tx1"/>
              </a:solidFill>
            </a:rPr>
            <a:t>est un </a:t>
          </a:r>
          <a:r>
            <a:rPr lang="fr-FR" sz="2100" b="1" kern="1200" dirty="0">
              <a:solidFill>
                <a:schemeClr val="tx1"/>
              </a:solidFill>
            </a:rPr>
            <a:t>projet économique qui mobilise un ensemble de ressources </a:t>
          </a:r>
        </a:p>
      </dsp:txBody>
      <dsp:txXfrm>
        <a:off x="85801" y="85801"/>
        <a:ext cx="4083058" cy="1586047"/>
      </dsp:txXfrm>
    </dsp:sp>
    <dsp:sp modelId="{18A20354-46C6-4855-A80A-62EF4BE5FD28}">
      <dsp:nvSpPr>
        <dsp:cNvPr id="0" name=""/>
        <dsp:cNvSpPr/>
      </dsp:nvSpPr>
      <dsp:spPr>
        <a:xfrm>
          <a:off x="0" y="2067261"/>
          <a:ext cx="4254660" cy="1822128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rgbClr val="FF0000"/>
              </a:solidFill>
            </a:rPr>
            <a:t>Ressources</a:t>
          </a:r>
          <a:r>
            <a:rPr lang="fr-FR" sz="2100" kern="1200" dirty="0"/>
            <a:t> </a:t>
          </a:r>
          <a:r>
            <a:rPr lang="fr-FR" sz="2100" kern="1200" dirty="0">
              <a:solidFill>
                <a:srgbClr val="FF0000"/>
              </a:solidFill>
            </a:rPr>
            <a:t>: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chemeClr val="tx1"/>
              </a:solidFill>
            </a:rPr>
            <a:t>financières, matérielles , techniques et humaines </a:t>
          </a:r>
        </a:p>
      </dsp:txBody>
      <dsp:txXfrm>
        <a:off x="88949" y="2156210"/>
        <a:ext cx="4076762" cy="1644230"/>
      </dsp:txXfrm>
    </dsp:sp>
    <dsp:sp modelId="{7A1EF26B-EC3A-4ECC-8956-DAACCB247348}">
      <dsp:nvSpPr>
        <dsp:cNvPr id="0" name=""/>
        <dsp:cNvSpPr/>
      </dsp:nvSpPr>
      <dsp:spPr>
        <a:xfrm>
          <a:off x="0" y="4175858"/>
          <a:ext cx="4254660" cy="1871558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rgbClr val="FF0000"/>
              </a:solidFill>
            </a:rPr>
            <a:t>Son objectif: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/>
            <a:t> </a:t>
          </a:r>
          <a:r>
            <a:rPr lang="fr-FR" sz="2100" b="1" kern="1200" dirty="0">
              <a:solidFill>
                <a:schemeClr val="tx1"/>
              </a:solidFill>
            </a:rPr>
            <a:t>produire des produits ou des services en faisant intervenir les motivations du profit et de la compétitivité  </a:t>
          </a:r>
        </a:p>
      </dsp:txBody>
      <dsp:txXfrm>
        <a:off x="91362" y="4267220"/>
        <a:ext cx="4071936" cy="1688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052F-7752-4DEA-BAB4-372A9F6208AD}">
      <dsp:nvSpPr>
        <dsp:cNvPr id="0" name=""/>
        <dsp:cNvSpPr/>
      </dsp:nvSpPr>
      <dsp:spPr>
        <a:xfrm>
          <a:off x="591989" y="508046"/>
          <a:ext cx="5110701" cy="511070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chemeClr val="tx1"/>
              </a:solidFill>
            </a:rPr>
            <a:t>1-Communication  </a:t>
          </a:r>
        </a:p>
      </dsp:txBody>
      <dsp:txXfrm>
        <a:off x="3285450" y="1591028"/>
        <a:ext cx="1825250" cy="1521042"/>
      </dsp:txXfrm>
    </dsp:sp>
    <dsp:sp modelId="{BEB28F1F-C2E1-495B-987F-4188C9B8D490}">
      <dsp:nvSpPr>
        <dsp:cNvPr id="0" name=""/>
        <dsp:cNvSpPr/>
      </dsp:nvSpPr>
      <dsp:spPr>
        <a:xfrm>
          <a:off x="625846" y="690571"/>
          <a:ext cx="4832474" cy="511070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60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chemeClr val="tx1"/>
              </a:solidFill>
            </a:rPr>
            <a:t>2- Communication d’entreprise </a:t>
          </a:r>
        </a:p>
      </dsp:txBody>
      <dsp:txXfrm>
        <a:off x="1776435" y="4006443"/>
        <a:ext cx="2588825" cy="1338516"/>
      </dsp:txXfrm>
    </dsp:sp>
    <dsp:sp modelId="{BFC13358-EA91-45D3-8441-89BBF5C39A69}">
      <dsp:nvSpPr>
        <dsp:cNvPr id="0" name=""/>
        <dsp:cNvSpPr/>
      </dsp:nvSpPr>
      <dsp:spPr>
        <a:xfrm>
          <a:off x="428495" y="538200"/>
          <a:ext cx="5110701" cy="511070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chemeClr val="tx1"/>
              </a:solidFill>
            </a:rPr>
            <a:t>3-Types Communication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chemeClr val="tx1"/>
              </a:solidFill>
            </a:rPr>
            <a:t>  </a:t>
          </a:r>
          <a:r>
            <a:rPr lang="fr-FR" sz="2100" kern="1200" dirty="0"/>
            <a:t> </a:t>
          </a:r>
        </a:p>
      </dsp:txBody>
      <dsp:txXfrm>
        <a:off x="1020485" y="1621181"/>
        <a:ext cx="1825250" cy="1521042"/>
      </dsp:txXfrm>
    </dsp:sp>
    <dsp:sp modelId="{6F99EBBF-648A-42EC-AAFA-B0E7769BF2DB}">
      <dsp:nvSpPr>
        <dsp:cNvPr id="0" name=""/>
        <dsp:cNvSpPr/>
      </dsp:nvSpPr>
      <dsp:spPr>
        <a:xfrm>
          <a:off x="276034" y="191670"/>
          <a:ext cx="5743454" cy="574345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B1A89-542B-4E84-AFAF-5D9D73556BE0}">
      <dsp:nvSpPr>
        <dsp:cNvPr id="0" name=""/>
        <dsp:cNvSpPr/>
      </dsp:nvSpPr>
      <dsp:spPr>
        <a:xfrm>
          <a:off x="171336" y="373872"/>
          <a:ext cx="5743454" cy="574345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9389D-00E2-4FD3-903D-4276C93959F8}">
      <dsp:nvSpPr>
        <dsp:cNvPr id="0" name=""/>
        <dsp:cNvSpPr/>
      </dsp:nvSpPr>
      <dsp:spPr>
        <a:xfrm>
          <a:off x="111697" y="221823"/>
          <a:ext cx="5743454" cy="574345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3807A-DA9A-4963-8AC9-B68F9300DAD0}">
      <dsp:nvSpPr>
        <dsp:cNvPr id="0" name=""/>
        <dsp:cNvSpPr/>
      </dsp:nvSpPr>
      <dsp:spPr>
        <a:xfrm>
          <a:off x="3408420" y="1459686"/>
          <a:ext cx="1869958" cy="1870188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06B49B-759F-44FA-A7D2-6B944DC1C330}">
      <dsp:nvSpPr>
        <dsp:cNvPr id="0" name=""/>
        <dsp:cNvSpPr/>
      </dsp:nvSpPr>
      <dsp:spPr>
        <a:xfrm>
          <a:off x="1780070" y="498586"/>
          <a:ext cx="2142661" cy="114665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/>
            <a:t>Un mot richement polysémique </a:t>
          </a:r>
        </a:p>
      </dsp:txBody>
      <dsp:txXfrm>
        <a:off x="1780070" y="498586"/>
        <a:ext cx="2142661" cy="1146651"/>
      </dsp:txXfrm>
    </dsp:sp>
    <dsp:sp modelId="{B2014AA8-8FE1-4E1E-9D28-45843136F9BF}">
      <dsp:nvSpPr>
        <dsp:cNvPr id="0" name=""/>
        <dsp:cNvSpPr/>
      </dsp:nvSpPr>
      <dsp:spPr>
        <a:xfrm>
          <a:off x="3956941" y="1723416"/>
          <a:ext cx="1869958" cy="1870188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2201EF-FFBE-44D4-9334-4BC242B8D576}">
      <dsp:nvSpPr>
        <dsp:cNvPr id="0" name=""/>
        <dsp:cNvSpPr/>
      </dsp:nvSpPr>
      <dsp:spPr>
        <a:xfrm>
          <a:off x="5509775" y="564018"/>
          <a:ext cx="2025788" cy="12613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rgbClr val="002060"/>
              </a:solidFill>
            </a:rPr>
            <a:t>Un concept  ambigu dans le domaine du management .</a:t>
          </a:r>
        </a:p>
      </dsp:txBody>
      <dsp:txXfrm>
        <a:off x="5509775" y="564018"/>
        <a:ext cx="2025788" cy="1261316"/>
      </dsp:txXfrm>
    </dsp:sp>
    <dsp:sp modelId="{5EAAAC0F-7419-49B2-AC5A-B1BCE480CFD1}">
      <dsp:nvSpPr>
        <dsp:cNvPr id="0" name=""/>
        <dsp:cNvSpPr/>
      </dsp:nvSpPr>
      <dsp:spPr>
        <a:xfrm>
          <a:off x="4091734" y="2316808"/>
          <a:ext cx="1869958" cy="18701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6557364-E127-442F-B290-A6535840E290}">
      <dsp:nvSpPr>
        <dsp:cNvPr id="0" name=""/>
        <dsp:cNvSpPr/>
      </dsp:nvSpPr>
      <dsp:spPr>
        <a:xfrm>
          <a:off x="6252316" y="2694630"/>
          <a:ext cx="1986831" cy="13473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/>
            <a:t>On peut lui attribuer les sens suivants :</a:t>
          </a:r>
        </a:p>
      </dsp:txBody>
      <dsp:txXfrm>
        <a:off x="6252316" y="2694630"/>
        <a:ext cx="1986831" cy="1347315"/>
      </dsp:txXfrm>
    </dsp:sp>
    <dsp:sp modelId="{E3B6132F-9A8F-43CA-8D98-7387BF486823}">
      <dsp:nvSpPr>
        <dsp:cNvPr id="0" name=""/>
        <dsp:cNvSpPr/>
      </dsp:nvSpPr>
      <dsp:spPr>
        <a:xfrm>
          <a:off x="3712288" y="2792668"/>
          <a:ext cx="1869958" cy="1870188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4ACEE9-138A-47C8-AADB-20FE3CD80981}">
      <dsp:nvSpPr>
        <dsp:cNvPr id="0" name=""/>
        <dsp:cNvSpPr/>
      </dsp:nvSpPr>
      <dsp:spPr>
        <a:xfrm>
          <a:off x="5395251" y="4500605"/>
          <a:ext cx="2142661" cy="12326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rgbClr val="002060"/>
              </a:solidFill>
            </a:rPr>
            <a:t>1- Communiquer:  c’est  établir une relation</a:t>
          </a:r>
        </a:p>
      </dsp:txBody>
      <dsp:txXfrm>
        <a:off x="5395251" y="4500605"/>
        <a:ext cx="2142661" cy="1232650"/>
      </dsp:txXfrm>
    </dsp:sp>
    <dsp:sp modelId="{00CDDE2F-620F-46AA-A54B-8FFD9D0845CA}">
      <dsp:nvSpPr>
        <dsp:cNvPr id="0" name=""/>
        <dsp:cNvSpPr/>
      </dsp:nvSpPr>
      <dsp:spPr>
        <a:xfrm>
          <a:off x="3104552" y="2792668"/>
          <a:ext cx="1869958" cy="1870188"/>
        </a:xfrm>
        <a:prstGeom prst="ellipse">
          <a:avLst/>
        </a:prstGeom>
        <a:solidFill>
          <a:schemeClr val="accent6">
            <a:lumMod val="5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E888DD-74BA-4ABB-9FA0-AF81B4458902}">
      <dsp:nvSpPr>
        <dsp:cNvPr id="0" name=""/>
        <dsp:cNvSpPr/>
      </dsp:nvSpPr>
      <dsp:spPr>
        <a:xfrm>
          <a:off x="929435" y="4097418"/>
          <a:ext cx="2142661" cy="12326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/>
            <a:t>2-  C’est échanger avec  autrui des  idées ,des sentiments, ou autour d’un objet/objectif </a:t>
          </a:r>
        </a:p>
      </dsp:txBody>
      <dsp:txXfrm>
        <a:off x="929435" y="4097418"/>
        <a:ext cx="2142661" cy="1232650"/>
      </dsp:txXfrm>
    </dsp:sp>
    <dsp:sp modelId="{39955B54-6FE0-485B-A30A-F4034E07EA38}">
      <dsp:nvSpPr>
        <dsp:cNvPr id="0" name=""/>
        <dsp:cNvSpPr/>
      </dsp:nvSpPr>
      <dsp:spPr>
        <a:xfrm>
          <a:off x="2725106" y="2316808"/>
          <a:ext cx="1869958" cy="1870188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F3A801-E397-4AE1-A92C-7C0CB32A3752}">
      <dsp:nvSpPr>
        <dsp:cNvPr id="0" name=""/>
        <dsp:cNvSpPr/>
      </dsp:nvSpPr>
      <dsp:spPr>
        <a:xfrm>
          <a:off x="514410" y="1700803"/>
          <a:ext cx="1986831" cy="19133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rgbClr val="002060"/>
              </a:solidFill>
            </a:rPr>
            <a:t>3- Les moyens techniques par lesquels des personnes/ des entreprises ou des managers  communiquent</a:t>
          </a:r>
        </a:p>
      </dsp:txBody>
      <dsp:txXfrm>
        <a:off x="514410" y="1700803"/>
        <a:ext cx="1986831" cy="1913362"/>
      </dsp:txXfrm>
    </dsp:sp>
    <dsp:sp modelId="{C24CBA5E-BE59-464C-BEB8-9C431EBC81A1}">
      <dsp:nvSpPr>
        <dsp:cNvPr id="0" name=""/>
        <dsp:cNvSpPr/>
      </dsp:nvSpPr>
      <dsp:spPr>
        <a:xfrm>
          <a:off x="2859899" y="1723416"/>
          <a:ext cx="1869958" cy="1870188"/>
        </a:xfrm>
        <a:prstGeom prst="ellipse">
          <a:avLst/>
        </a:prstGeom>
        <a:solidFill>
          <a:schemeClr val="accent4">
            <a:lumMod val="5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DAC035-AAE2-4452-8F91-CFD3EA829165}">
      <dsp:nvSpPr>
        <dsp:cNvPr id="0" name=""/>
        <dsp:cNvSpPr/>
      </dsp:nvSpPr>
      <dsp:spPr>
        <a:xfrm>
          <a:off x="603482" y="1089318"/>
          <a:ext cx="2025788" cy="12613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603482" y="1089318"/>
        <a:ext cx="2025788" cy="12613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027D8-9DB1-4B2C-83DF-847FD0303EE0}">
      <dsp:nvSpPr>
        <dsp:cNvPr id="0" name=""/>
        <dsp:cNvSpPr/>
      </dsp:nvSpPr>
      <dsp:spPr>
        <a:xfrm>
          <a:off x="72008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5C07F1-9CD9-43E2-82A3-5405B37874A9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/>
            <a:t>l’entreprise n’a plus le choix </a:t>
          </a:r>
          <a:r>
            <a:rPr lang="fr-FR" sz="2700" kern="1200" dirty="0"/>
            <a:t>:</a:t>
          </a:r>
        </a:p>
      </dsp:txBody>
      <dsp:txXfrm>
        <a:off x="2262981" y="0"/>
        <a:ext cx="5966618" cy="1357791"/>
      </dsp:txXfrm>
    </dsp:sp>
    <dsp:sp modelId="{4CF691F5-4CB2-4F4D-B95F-D75421D2DD5E}">
      <dsp:nvSpPr>
        <dsp:cNvPr id="0" name=""/>
        <dsp:cNvSpPr/>
      </dsp:nvSpPr>
      <dsp:spPr>
        <a:xfrm>
          <a:off x="792044" y="1357791"/>
          <a:ext cx="2941873" cy="294187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41F94E-6C0B-498E-A64E-F99D1CE6439F}">
      <dsp:nvSpPr>
        <dsp:cNvPr id="0" name=""/>
        <dsp:cNvSpPr/>
      </dsp:nvSpPr>
      <dsp:spPr>
        <a:xfrm>
          <a:off x="2262981" y="1357791"/>
          <a:ext cx="5966618" cy="2941873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/>
            <a:t>Elle doit s’affirmer ,parler , dialoguer , communiquer </a:t>
          </a:r>
          <a:r>
            <a:rPr lang="fr-FR" sz="2700" kern="1200" dirty="0"/>
            <a:t>.</a:t>
          </a:r>
        </a:p>
      </dsp:txBody>
      <dsp:txXfrm>
        <a:off x="2262981" y="1357791"/>
        <a:ext cx="5966618" cy="1357787"/>
      </dsp:txXfrm>
    </dsp:sp>
    <dsp:sp modelId="{084C1E6A-2477-4BDD-B4FE-E0CDDA927ABC}">
      <dsp:nvSpPr>
        <dsp:cNvPr id="0" name=""/>
        <dsp:cNvSpPr/>
      </dsp:nvSpPr>
      <dsp:spPr>
        <a:xfrm>
          <a:off x="1584087" y="2715579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40000"/>
            <a:lumOff val="6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BBCE7D-BF33-457F-A392-A525708B871B}">
      <dsp:nvSpPr>
        <dsp:cNvPr id="0" name=""/>
        <dsp:cNvSpPr/>
      </dsp:nvSpPr>
      <dsp:spPr>
        <a:xfrm>
          <a:off x="2262981" y="2715579"/>
          <a:ext cx="5966618" cy="135778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/>
            <a:t>Et  plus efficace sera sa politique de communication plus forte sera son image </a:t>
          </a:r>
        </a:p>
      </dsp:txBody>
      <dsp:txXfrm>
        <a:off x="2262981" y="2715579"/>
        <a:ext cx="5966618" cy="13577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6CAA5-B948-4169-A44A-E79390FC66F0}">
      <dsp:nvSpPr>
        <dsp:cNvPr id="0" name=""/>
        <dsp:cNvSpPr/>
      </dsp:nvSpPr>
      <dsp:spPr>
        <a:xfrm>
          <a:off x="0" y="0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>
              <a:solidFill>
                <a:srgbClr val="FF0000"/>
              </a:solidFill>
            </a:rPr>
            <a:t>-La communication commerciale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>
              <a:solidFill>
                <a:schemeClr val="tx1"/>
              </a:solidFill>
            </a:rPr>
            <a:t>(</a:t>
          </a:r>
          <a:r>
            <a:rPr lang="fr-FR" sz="1400" b="1" kern="1200" dirty="0">
              <a:solidFill>
                <a:srgbClr val="FF0000"/>
              </a:solidFill>
            </a:rPr>
            <a:t>marketing) : </a:t>
          </a:r>
          <a:r>
            <a:rPr lang="fr-FR" sz="1400" b="1" kern="1200" dirty="0">
              <a:solidFill>
                <a:srgbClr val="000000"/>
              </a:solidFill>
            </a:rPr>
            <a:t>E</a:t>
          </a:r>
          <a:r>
            <a:rPr lang="fr-FR" sz="1400" b="1" kern="1200" dirty="0">
              <a:solidFill>
                <a:schemeClr val="tx1"/>
              </a:solidFill>
            </a:rPr>
            <a:t>lle  a comme objectif la promotion des caractéristiques du produit  (la publicité , le marketing direct, la promotion, les relations publiques …)</a:t>
          </a:r>
        </a:p>
      </dsp:txBody>
      <dsp:txXfrm>
        <a:off x="74142" y="74142"/>
        <a:ext cx="3143556" cy="1370512"/>
      </dsp:txXfrm>
    </dsp:sp>
    <dsp:sp modelId="{2CE6B618-452D-4E46-8969-817460CE6733}">
      <dsp:nvSpPr>
        <dsp:cNvPr id="0" name=""/>
        <dsp:cNvSpPr/>
      </dsp:nvSpPr>
      <dsp:spPr>
        <a:xfrm>
          <a:off x="0" y="4725140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>
              <a:solidFill>
                <a:srgbClr val="FF0000"/>
              </a:solidFill>
            </a:rPr>
            <a:t> -la communication interne </a:t>
          </a:r>
          <a:r>
            <a:rPr lang="fr-FR" sz="1400" b="1" kern="1200" dirty="0">
              <a:solidFill>
                <a:schemeClr val="tx1"/>
              </a:solidFill>
            </a:rPr>
            <a:t>:elle comprend :-les actions visant à informer le personnel ,à créer des relations verticales et horizontales ,et  à faciliter la circulation de l’information .</a:t>
          </a:r>
        </a:p>
      </dsp:txBody>
      <dsp:txXfrm>
        <a:off x="74142" y="4799282"/>
        <a:ext cx="3143556" cy="1370512"/>
      </dsp:txXfrm>
    </dsp:sp>
    <dsp:sp modelId="{89B758C1-BEF9-4372-B3E3-EA26D0140AF6}">
      <dsp:nvSpPr>
        <dsp:cNvPr id="0" name=""/>
        <dsp:cNvSpPr/>
      </dsp:nvSpPr>
      <dsp:spPr>
        <a:xfrm>
          <a:off x="0" y="2348877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>
              <a:solidFill>
                <a:srgbClr val="FF0000"/>
              </a:solidFill>
            </a:rPr>
            <a:t> -la communication financière </a:t>
          </a:r>
          <a:r>
            <a:rPr lang="fr-FR" sz="1400" b="1" kern="1200" dirty="0">
              <a:solidFill>
                <a:schemeClr val="tx1"/>
              </a:solidFill>
            </a:rPr>
            <a:t>:elle a pour objet la gestion de l’information et des relations avec des publics tels que actionnaires , presse financière , banque …</a:t>
          </a:r>
        </a:p>
      </dsp:txBody>
      <dsp:txXfrm>
        <a:off x="74142" y="2423019"/>
        <a:ext cx="3143556" cy="1370512"/>
      </dsp:txXfrm>
    </dsp:sp>
    <dsp:sp modelId="{C1A0000B-E745-4BCF-9D0B-DB0B42C709EE}">
      <dsp:nvSpPr>
        <dsp:cNvPr id="0" name=""/>
        <dsp:cNvSpPr/>
      </dsp:nvSpPr>
      <dsp:spPr>
        <a:xfrm>
          <a:off x="5852159" y="0"/>
          <a:ext cx="3291840" cy="1518796"/>
        </a:xfrm>
        <a:prstGeom prst="round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>
              <a:solidFill>
                <a:srgbClr val="FF0000"/>
              </a:solidFill>
            </a:rPr>
            <a:t> -la communication </a:t>
          </a:r>
          <a:r>
            <a:rPr lang="fr-FR" sz="1400" b="1" kern="1200" dirty="0" err="1">
              <a:solidFill>
                <a:srgbClr val="FF0000"/>
              </a:solidFill>
            </a:rPr>
            <a:t>corporate</a:t>
          </a:r>
          <a:r>
            <a:rPr lang="fr-FR" sz="1400" b="1" kern="1200" dirty="0">
              <a:solidFill>
                <a:srgbClr val="FF0000"/>
              </a:solidFill>
            </a:rPr>
            <a:t> </a:t>
          </a:r>
          <a:r>
            <a:rPr lang="fr-FR" sz="1400" b="1" kern="1200" dirty="0">
              <a:solidFill>
                <a:schemeClr val="tx1"/>
              </a:solidFill>
            </a:rPr>
            <a:t>: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>
              <a:solidFill>
                <a:schemeClr val="tx1"/>
              </a:solidFill>
            </a:rPr>
            <a:t>Elle a pour objet principal de promouvoir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>
              <a:solidFill>
                <a:schemeClr val="tx1"/>
              </a:solidFill>
            </a:rPr>
            <a:t>l ’image de l’entreprise vis-à-vis de certains publics (pouvoir publics et </a:t>
          </a:r>
          <a:r>
            <a:rPr lang="fr-FR" sz="1400" b="1" kern="1200" dirty="0" err="1">
              <a:solidFill>
                <a:schemeClr val="tx1"/>
              </a:solidFill>
            </a:rPr>
            <a:t>élus,l</a:t>
          </a:r>
          <a:r>
            <a:rPr lang="fr-FR" sz="1400" b="1" kern="1200" dirty="0">
              <a:solidFill>
                <a:schemeClr val="tx1"/>
              </a:solidFill>
            </a:rPr>
            <a:t> </a:t>
          </a:r>
          <a:r>
            <a:rPr lang="fr-FR" sz="1400" b="1" kern="1200" dirty="0" err="1">
              <a:solidFill>
                <a:schemeClr val="tx1"/>
              </a:solidFill>
            </a:rPr>
            <a:t>eaders</a:t>
          </a:r>
          <a:r>
            <a:rPr lang="fr-FR" sz="1400" b="1" kern="1200" dirty="0">
              <a:solidFill>
                <a:schemeClr val="tx1"/>
              </a:solidFill>
            </a:rPr>
            <a:t> , presse, grand public…)</a:t>
          </a:r>
        </a:p>
      </dsp:txBody>
      <dsp:txXfrm>
        <a:off x="5926301" y="74142"/>
        <a:ext cx="3143556" cy="13705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F1374-5BE5-4D2B-9229-0A2584CB96C8}">
      <dsp:nvSpPr>
        <dsp:cNvPr id="0" name=""/>
        <dsp:cNvSpPr/>
      </dsp:nvSpPr>
      <dsp:spPr>
        <a:xfrm rot="5400000">
          <a:off x="-904230" y="904230"/>
          <a:ext cx="4525963" cy="2717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b="1" kern="1200" dirty="0">
              <a:solidFill>
                <a:schemeClr val="tx1"/>
              </a:solidFill>
              <a:latin typeface="Arial Rounded MT Bold" pitchFamily="34" charset="0"/>
            </a:rPr>
            <a:t>Définition</a:t>
          </a:r>
          <a:r>
            <a:rPr lang="fr-FR" sz="1400" b="1" kern="1200" dirty="0">
              <a:solidFill>
                <a:schemeClr val="tx1"/>
              </a:solidFill>
              <a:latin typeface="Arial Rounded MT Bold" pitchFamily="34" charset="0"/>
            </a:rPr>
            <a:t> </a:t>
          </a:r>
        </a:p>
      </dsp:txBody>
      <dsp:txXfrm rot="-5400000">
        <a:off x="2" y="1358750"/>
        <a:ext cx="2717501" cy="1808462"/>
      </dsp:txXfrm>
    </dsp:sp>
    <dsp:sp modelId="{083C834E-8CD8-42FD-8221-51BCF3A78CB8}">
      <dsp:nvSpPr>
        <dsp:cNvPr id="0" name=""/>
        <dsp:cNvSpPr/>
      </dsp:nvSpPr>
      <dsp:spPr>
        <a:xfrm rot="5400000">
          <a:off x="4005891" y="-870569"/>
          <a:ext cx="2941875" cy="5028273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>
              <a:latin typeface="Arial Rounded MT Bold" pitchFamily="34" charset="0"/>
            </a:rPr>
            <a:t>La communication interne englobe l’ensemble des actes de communication qui se produisent à l’intérieur d’une entreprise et qui prennent pour cible le personnel.</a:t>
          </a:r>
        </a:p>
      </dsp:txBody>
      <dsp:txXfrm rot="-5400000">
        <a:off x="2962693" y="316240"/>
        <a:ext cx="4884662" cy="26546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EC4E-2B30-47DE-B5D8-100803AD05FD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>
              <a:solidFill>
                <a:schemeClr val="tx1"/>
              </a:solidFill>
              <a:latin typeface="Arial Rounded MT Bold" pitchFamily="34" charset="0"/>
            </a:rPr>
            <a:t>la communication interne remplit les fonctions suivantes : </a:t>
          </a:r>
        </a:p>
      </dsp:txBody>
      <dsp:txXfrm>
        <a:off x="0" y="0"/>
        <a:ext cx="8229600" cy="1357788"/>
      </dsp:txXfrm>
    </dsp:sp>
    <dsp:sp modelId="{61EA5274-59A8-4F78-8909-88816A2FB332}">
      <dsp:nvSpPr>
        <dsp:cNvPr id="0" name=""/>
        <dsp:cNvSpPr/>
      </dsp:nvSpPr>
      <dsp:spPr>
        <a:xfrm>
          <a:off x="0" y="1655755"/>
          <a:ext cx="2740521" cy="2851356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dirty="0">
              <a:solidFill>
                <a:schemeClr val="tx1"/>
              </a:solidFill>
              <a:latin typeface="Arial Rounded MT Bold" pitchFamily="34" charset="0"/>
            </a:rPr>
            <a:t>Écouter</a:t>
          </a:r>
          <a:r>
            <a:rPr lang="fr-FR" sz="4400" kern="1200" dirty="0"/>
            <a:t> </a:t>
          </a:r>
        </a:p>
      </dsp:txBody>
      <dsp:txXfrm>
        <a:off x="0" y="1655755"/>
        <a:ext cx="2740521" cy="2851356"/>
      </dsp:txXfrm>
    </dsp:sp>
    <dsp:sp modelId="{5FA22770-3A4E-4AF2-96CD-DFBEFBFB0450}">
      <dsp:nvSpPr>
        <dsp:cNvPr id="0" name=""/>
        <dsp:cNvSpPr/>
      </dsp:nvSpPr>
      <dsp:spPr>
        <a:xfrm>
          <a:off x="2735523" y="1655755"/>
          <a:ext cx="2740521" cy="28513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dirty="0">
              <a:solidFill>
                <a:schemeClr val="tx1"/>
              </a:solidFill>
              <a:latin typeface="Arial Rounded MT Bold" pitchFamily="34" charset="0"/>
            </a:rPr>
            <a:t>Informer</a:t>
          </a:r>
          <a:r>
            <a:rPr lang="fr-FR" sz="4400" kern="1200" dirty="0"/>
            <a:t> </a:t>
          </a:r>
        </a:p>
      </dsp:txBody>
      <dsp:txXfrm>
        <a:off x="2735523" y="1655755"/>
        <a:ext cx="2740521" cy="2851356"/>
      </dsp:txXfrm>
    </dsp:sp>
    <dsp:sp modelId="{04BF467C-0497-46E7-A6B7-896EE8E69025}">
      <dsp:nvSpPr>
        <dsp:cNvPr id="0" name=""/>
        <dsp:cNvSpPr/>
      </dsp:nvSpPr>
      <dsp:spPr>
        <a:xfrm>
          <a:off x="5471851" y="1674605"/>
          <a:ext cx="2740521" cy="285135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dirty="0">
              <a:solidFill>
                <a:schemeClr val="tx1"/>
              </a:solidFill>
              <a:latin typeface="Arial Rounded MT Bold" pitchFamily="34" charset="0"/>
            </a:rPr>
            <a:t>Manager </a:t>
          </a:r>
          <a:r>
            <a:rPr lang="fr-FR" sz="4400" kern="1200" dirty="0"/>
            <a:t> </a:t>
          </a:r>
        </a:p>
      </dsp:txBody>
      <dsp:txXfrm>
        <a:off x="5471851" y="1674605"/>
        <a:ext cx="2740521" cy="2851356"/>
      </dsp:txXfrm>
    </dsp:sp>
    <dsp:sp modelId="{DF84EF82-8E7B-4F26-828C-6D093D954231}">
      <dsp:nvSpPr>
        <dsp:cNvPr id="0" name=""/>
        <dsp:cNvSpPr/>
      </dsp:nvSpPr>
      <dsp:spPr>
        <a:xfrm>
          <a:off x="0" y="4209144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5DA7B-94A0-4C1E-858F-88BBD0C1F502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CB4C-E857-4C96-A0D8-3F73FCBCF148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EE6DD-A5BC-4076-99E4-F100EACDE63A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67082-8A9A-4CC7-BCBA-8AE4B7359AA0}">
      <dsp:nvSpPr>
        <dsp:cNvPr id="0" name=""/>
        <dsp:cNvSpPr/>
      </dsp:nvSpPr>
      <dsp:spPr>
        <a:xfrm>
          <a:off x="3272730" y="2368755"/>
          <a:ext cx="2598539" cy="2598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>
              <a:solidFill>
                <a:schemeClr val="tx1"/>
              </a:solidFill>
            </a:rPr>
            <a:t>Les fonctions de la communication interne </a:t>
          </a:r>
        </a:p>
      </dsp:txBody>
      <dsp:txXfrm>
        <a:off x="3653277" y="2749302"/>
        <a:ext cx="1837445" cy="1837445"/>
      </dsp:txXfrm>
    </dsp:sp>
    <dsp:sp modelId="{D407E3D5-60A0-4E7F-BAF8-7B98D710B842}">
      <dsp:nvSpPr>
        <dsp:cNvPr id="0" name=""/>
        <dsp:cNvSpPr/>
      </dsp:nvSpPr>
      <dsp:spPr>
        <a:xfrm>
          <a:off x="3662511" y="2352"/>
          <a:ext cx="1818977" cy="18189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chemeClr val="tx1"/>
              </a:solidFill>
            </a:rPr>
            <a:t>1- la fonction logistique </a:t>
          </a:r>
        </a:p>
      </dsp:txBody>
      <dsp:txXfrm>
        <a:off x="3928894" y="268735"/>
        <a:ext cx="1286211" cy="1286211"/>
      </dsp:txXfrm>
    </dsp:sp>
    <dsp:sp modelId="{869927F8-397B-4950-A9E9-E05C04880B01}">
      <dsp:nvSpPr>
        <dsp:cNvPr id="0" name=""/>
        <dsp:cNvSpPr/>
      </dsp:nvSpPr>
      <dsp:spPr>
        <a:xfrm>
          <a:off x="6049436" y="4136627"/>
          <a:ext cx="1818977" cy="1818977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>
              <a:solidFill>
                <a:schemeClr val="tx1"/>
              </a:solidFill>
            </a:rPr>
            <a:t>2-la fonction  managériale</a:t>
          </a:r>
        </a:p>
      </dsp:txBody>
      <dsp:txXfrm>
        <a:off x="6315819" y="4403010"/>
        <a:ext cx="1286211" cy="1286211"/>
      </dsp:txXfrm>
    </dsp:sp>
    <dsp:sp modelId="{66BB1006-5F7F-438E-8FEF-087F659378ED}">
      <dsp:nvSpPr>
        <dsp:cNvPr id="0" name=""/>
        <dsp:cNvSpPr/>
      </dsp:nvSpPr>
      <dsp:spPr>
        <a:xfrm>
          <a:off x="1275586" y="4136627"/>
          <a:ext cx="1818977" cy="1818977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chemeClr val="tx1"/>
              </a:solidFill>
            </a:rPr>
            <a:t>3- la fonction  sociale </a:t>
          </a:r>
        </a:p>
      </dsp:txBody>
      <dsp:txXfrm>
        <a:off x="1541969" y="4403010"/>
        <a:ext cx="1286211" cy="128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AB317-BEF6-4E5B-94CB-3BC0F0A64DB6}" type="datetimeFigureOut">
              <a:rPr lang="fr-FR" smtClean="0"/>
              <a:pPr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A36DD-29A1-4B29-BABA-E69B10AAC84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793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8D96-AA72-432C-85A7-28C2A6A588A0}" type="datetimeFigureOut">
              <a:rPr lang="fr-FR" smtClean="0"/>
              <a:pPr/>
              <a:t>28/06/2017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04AE1-E830-4BC7-8FFA-8199E397D56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62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98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71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75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36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4AE1-E830-4BC7-8FFA-8199E397D565}" type="slidenum">
              <a:rPr lang="fr-FR" smtClean="0"/>
              <a:pPr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5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920B-9C85-46B3-9356-7795B4DE1435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8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13176"/>
            <a:ext cx="9144000" cy="1844824"/>
          </a:xfr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 </a:t>
            </a:r>
            <a:b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</a:br>
            <a: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/>
            </a:r>
            <a:b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</a:br>
            <a: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/>
            </a:r>
            <a:br>
              <a:rPr lang="fr-F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</a:br>
            <a:r>
              <a:rPr lang="fr-F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Management de la communication d’entreprise</a:t>
            </a:r>
            <a:br>
              <a:rPr lang="fr-F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</a:br>
            <a:r>
              <a:rPr lang="fr-F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 </a:t>
            </a:r>
            <a:r>
              <a:rPr lang="fr-FR" sz="4000" b="1" dirty="0">
                <a:latin typeface="Bernard MT Condensed" pitchFamily="18" charset="0"/>
              </a:rPr>
              <a:t/>
            </a:r>
            <a:br>
              <a:rPr lang="fr-FR" sz="4000" b="1" dirty="0">
                <a:latin typeface="Bernard MT Condensed" pitchFamily="18" charset="0"/>
              </a:rPr>
            </a:br>
            <a:r>
              <a:rPr lang="fr-FR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</a:t>
            </a:r>
            <a:r>
              <a:rPr lang="fr-FR" sz="5400" b="1" dirty="0">
                <a:latin typeface="Bernard MT Condensed" pitchFamily="18" charset="0"/>
              </a:rPr>
              <a:t/>
            </a:r>
            <a:br>
              <a:rPr lang="fr-FR" sz="5400" b="1" dirty="0">
                <a:latin typeface="Bernard MT Condensed" pitchFamily="18" charset="0"/>
              </a:rPr>
            </a:br>
            <a:endParaRPr lang="fr-FR" sz="4000" b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131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fr-FR" b="1" dirty="0"/>
          </a:p>
          <a:p>
            <a:r>
              <a:rPr lang="fr-FR" b="1" dirty="0"/>
              <a:t>La communication se définit comme</a:t>
            </a:r>
            <a:r>
              <a:rPr lang="fr-FR" b="1" dirty="0">
                <a:solidFill>
                  <a:srgbClr val="002060"/>
                </a:solidFill>
              </a:rPr>
              <a:t> un processus bilatéral d’échange et de compréhension de l’information entre au moins deux partenaires.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Il signifie à la fois</a:t>
            </a:r>
            <a:r>
              <a:rPr lang="fr-FR" dirty="0"/>
              <a:t>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0808"/>
            <a:ext cx="2674640" cy="4353347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fr-FR" dirty="0"/>
          </a:p>
          <a:p>
            <a:pPr>
              <a:buNone/>
            </a:pPr>
            <a:r>
              <a:rPr lang="fr-FR" b="1" dirty="0"/>
              <a:t>1- La relation , l’échange , la liaison </a:t>
            </a:r>
          </a:p>
          <a:p>
            <a:pPr>
              <a:buNone/>
            </a:pPr>
            <a:r>
              <a:rPr lang="fr-FR" b="1" dirty="0"/>
              <a:t>    le partage </a:t>
            </a:r>
          </a:p>
          <a:p>
            <a:endParaRPr lang="fr-FR" dirty="0"/>
          </a:p>
          <a:p>
            <a:r>
              <a:rPr lang="fr-FR" b="1" dirty="0"/>
              <a:t>Émetteur   </a:t>
            </a:r>
            <a:r>
              <a:rPr lang="fr-FR" dirty="0"/>
              <a:t>                            </a:t>
            </a:r>
            <a:r>
              <a:rPr lang="fr-FR" b="1" dirty="0"/>
              <a:t>Récepteur   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" name="Image 7" descr="com interpersonnel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84784"/>
            <a:ext cx="6156175" cy="4680520"/>
          </a:xfrm>
          <a:prstGeom prst="rect">
            <a:avLst/>
          </a:prstGeom>
        </p:spPr>
      </p:pic>
      <p:sp>
        <p:nvSpPr>
          <p:cNvPr id="10" name="Flèche courbée vers la gauche 9"/>
          <p:cNvSpPr/>
          <p:nvPr/>
        </p:nvSpPr>
        <p:spPr>
          <a:xfrm>
            <a:off x="2339752" y="4725144"/>
            <a:ext cx="504056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2890664" cy="5217443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 dirty="0"/>
          </a:p>
          <a:p>
            <a:pPr>
              <a:buNone/>
            </a:pPr>
            <a:r>
              <a:rPr lang="fr-FR" sz="2800" b="1" dirty="0"/>
              <a:t>2- la diffusion de l’information (action)</a:t>
            </a:r>
            <a:r>
              <a:rPr lang="fr-FR" sz="2800" dirty="0"/>
              <a:t> </a:t>
            </a:r>
          </a:p>
          <a:p>
            <a:endParaRPr lang="fr-FR" dirty="0"/>
          </a:p>
          <a:p>
            <a:r>
              <a:rPr lang="fr-FR" b="1" dirty="0"/>
              <a:t>Émetteur   </a:t>
            </a:r>
            <a:r>
              <a:rPr lang="fr-FR" dirty="0"/>
              <a:t>                      </a:t>
            </a:r>
            <a:r>
              <a:rPr lang="fr-FR" b="1" dirty="0"/>
              <a:t>   Récepteur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699792" y="3933056"/>
            <a:ext cx="288032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" name="Image 9" descr="diffus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908720"/>
            <a:ext cx="324036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Image 10" descr="diff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908720"/>
            <a:ext cx="2339752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fr-FR" b="1" dirty="0"/>
          </a:p>
          <a:p>
            <a:r>
              <a:rPr lang="fr-FR" b="1" dirty="0"/>
              <a:t>3- le message , l’information (contenu )</a:t>
            </a:r>
          </a:p>
          <a:p>
            <a:endParaRPr lang="fr-FR" dirty="0"/>
          </a:p>
          <a:p>
            <a:r>
              <a:rPr lang="fr-FR" b="1" dirty="0"/>
              <a:t>Émetteur</a:t>
            </a:r>
            <a:r>
              <a:rPr lang="fr-FR" dirty="0"/>
              <a:t>                                    </a:t>
            </a:r>
            <a:r>
              <a:rPr lang="fr-FR" b="1" dirty="0"/>
              <a:t> Récepteur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9" name="Image 8" descr="mess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996952"/>
            <a:ext cx="2381250" cy="1924050"/>
          </a:xfrm>
          <a:prstGeom prst="rect">
            <a:avLst/>
          </a:prstGeom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836712"/>
            <a:ext cx="8496944" cy="5318051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fr-FR" dirty="0"/>
          </a:p>
          <a:p>
            <a:r>
              <a:rPr lang="fr-FR" b="1" dirty="0"/>
              <a:t>4-la transmission , le média</a:t>
            </a:r>
          </a:p>
          <a:p>
            <a:pPr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6" name="Image 15" descr="moyens de com +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988840"/>
            <a:ext cx="3312368" cy="3640435"/>
          </a:xfrm>
          <a:prstGeom prst="rect">
            <a:avLst/>
          </a:prstGeom>
        </p:spPr>
      </p:pic>
      <p:pic>
        <p:nvPicPr>
          <p:cNvPr id="17" name="Image 16" descr="moyens de 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852936"/>
            <a:ext cx="4896544" cy="2736304"/>
          </a:xfrm>
          <a:prstGeom prst="rect">
            <a:avLst/>
          </a:prstGeom>
        </p:spPr>
      </p:pic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1944216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b="1" dirty="0"/>
              <a:t>5- la circulation de l’information .</a:t>
            </a:r>
          </a:p>
          <a:p>
            <a:endParaRPr lang="fr-FR" b="1" dirty="0"/>
          </a:p>
          <a:p>
            <a:r>
              <a:rPr lang="fr-FR" b="1" dirty="0"/>
              <a:t>Émetteur                          Récepteur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15</a:t>
            </a:fld>
            <a:endParaRPr lang="fr-FR" dirty="0"/>
          </a:p>
        </p:txBody>
      </p:sp>
      <p:cxnSp>
        <p:nvCxnSpPr>
          <p:cNvPr id="12" name="Connecteur en angle 11"/>
          <p:cNvCxnSpPr/>
          <p:nvPr/>
        </p:nvCxnSpPr>
        <p:spPr>
          <a:xfrm flipV="1">
            <a:off x="2843808" y="2780928"/>
            <a:ext cx="1512168" cy="216024"/>
          </a:xfrm>
          <a:prstGeom prst="bentConnector3">
            <a:avLst>
              <a:gd name="adj1" fmla="val 65973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circulation de l'inform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356992"/>
            <a:ext cx="8280920" cy="302433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288032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Qu’est-ce –que la Communication d’entreprise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7544" y="332656"/>
            <a:ext cx="2592288" cy="105273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Partie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628800"/>
            <a:ext cx="7499176" cy="355699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b="1" dirty="0"/>
              <a:t>La communication d’entreprise est l’ensemble  des actions de communication qui visent à promouvoir soit les produits ou les services de l’entreprise ,soit son image vis-à-vis de ses clients et différents  partenaires .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Arial Rounded MT Bold" pitchFamily="34" charset="0"/>
              </a:rPr>
              <a:t>La communication d’entreprise s’inscrit dans une trajectoire globale .</a:t>
            </a:r>
            <a:endParaRPr lang="fr-FR">
              <a:latin typeface="Arial Rounded MT Bold" pitchFamily="34" charset="0"/>
            </a:endParaRPr>
          </a:p>
          <a:p>
            <a:pPr>
              <a:buNone/>
            </a:pPr>
            <a:endParaRPr lang="fr-FR" dirty="0">
              <a:latin typeface="Arial Rounded MT Bold" pitchFamily="34" charset="0"/>
            </a:endParaRPr>
          </a:p>
          <a:p>
            <a:r>
              <a:rPr lang="fr-FR" dirty="0">
                <a:latin typeface="Arial Rounded MT Bold" pitchFamily="34" charset="0"/>
              </a:rPr>
              <a:t>Elle a comme mission:</a:t>
            </a:r>
          </a:p>
          <a:p>
            <a:pPr>
              <a:buNone/>
            </a:pPr>
            <a:endParaRPr lang="fr-FR" dirty="0">
              <a:latin typeface="Arial Rounded MT Bold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fr-FR" dirty="0">
                <a:latin typeface="Arial Rounded MT Bold" pitchFamily="34" charset="0"/>
              </a:rPr>
              <a:t>positionner l’entreprise,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>
                <a:latin typeface="Arial Rounded MT Bold" pitchFamily="34" charset="0"/>
              </a:rPr>
              <a:t>lui donner une personnalité reconnaissable par tous ces publics ,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>
                <a:latin typeface="Arial Rounded MT Bold" pitchFamily="34" charset="0"/>
              </a:rPr>
              <a:t>Lui fournir une identité distincte de la concurrence.</a:t>
            </a:r>
          </a:p>
          <a:p>
            <a:pPr marL="514350" indent="-514350">
              <a:buFont typeface="+mj-lt"/>
              <a:buAutoNum type="alphaL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67544" y="62068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Flèche vers le bas 6"/>
          <p:cNvSpPr/>
          <p:nvPr/>
        </p:nvSpPr>
        <p:spPr>
          <a:xfrm>
            <a:off x="2915816" y="5589240"/>
            <a:ext cx="3384376" cy="5760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 rot="18974567">
            <a:off x="1083347" y="13641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Donc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D027D8-9DB1-4B2C-83DF-847FD0303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1D027D8-9DB1-4B2C-83DF-847FD0303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5C07F1-9CD9-43E2-82A3-5405B3787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435C07F1-9CD9-43E2-82A3-5405B37874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F691F5-4CB2-4F4D-B95F-D75421D2D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CF691F5-4CB2-4F4D-B95F-D75421D2D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41F94E-6C0B-498E-A64E-F99D1CE64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B641F94E-6C0B-498E-A64E-F99D1CE64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4C1E6A-2477-4BDD-B4FE-E0CDDA927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84C1E6A-2477-4BDD-B4FE-E0CDDA927A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BBCE7D-BF33-457F-A392-A525708B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6BBCE7D-BF33-457F-A392-A525708B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Concepts clés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656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899592" y="404664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1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5AE96A-60AD-4CCE-83A0-17F6A6703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F5AE96A-60AD-4CCE-83A0-17F6A6703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A7F5B-F50E-4D83-B4C2-AB10BA7BF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4A7F5B-F50E-4D83-B4C2-AB10BA7BF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ED152C-39A6-410C-974E-CAD59C69E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FED152C-39A6-410C-974E-CAD59C69E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26DBCC-17C2-41D6-85DC-06E426CA8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B26DBCC-17C2-41D6-85DC-06E426CA83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2DC07C-CC58-4ED7-8B4C-65CC334C1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B2DC07C-CC58-4ED7-8B4C-65CC334C1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94ED1D-AA7B-4C4E-8B90-14EA4F424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794ED1D-AA7B-4C4E-8B90-14EA4F424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AD3E22-33C7-4035-BD47-B69ED03A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C2AD3E22-33C7-4035-BD47-B69ED03A9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387E68-ACC7-49ED-BB6E-14E232F97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2C387E68-ACC7-49ED-BB6E-14E232F97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2808312" cy="5400600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Qu’est-ce que l’image d’entreprise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707904" y="1340768"/>
            <a:ext cx="45720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fr-FR" sz="2800" b="1" dirty="0"/>
              <a:t>On peut définir l’image comme étant constituée par l’ensemble des représentations objectives </a:t>
            </a:r>
            <a:r>
              <a:rPr lang="fr-FR" sz="2000" b="1" dirty="0"/>
              <a:t>(des faits , des caractéristiques matérielles, des résultats )</a:t>
            </a:r>
            <a:r>
              <a:rPr lang="fr-FR" sz="2800" b="1" dirty="0"/>
              <a:t>et subjectives </a:t>
            </a:r>
            <a:r>
              <a:rPr lang="fr-FR" sz="2000" b="1" dirty="0"/>
              <a:t>(attributs, symboles)</a:t>
            </a:r>
            <a:r>
              <a:rPr lang="fr-FR" sz="2800" b="1" dirty="0"/>
              <a:t>qu’un individu perçoit d’un produit ou d’une entreprise </a:t>
            </a:r>
            <a:r>
              <a:rPr lang="fr-FR" sz="2800" dirty="0"/>
              <a:t>.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2088232" cy="5818658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Synthèse</a:t>
            </a:r>
            <a:r>
              <a:rPr lang="fr-FR" dirty="0">
                <a:latin typeface="Bernard MT Condensed" pitchFamily="18" charset="0"/>
              </a:rPr>
              <a:t>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980728"/>
            <a:ext cx="5266928" cy="4525963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fr-FR" sz="4000" b="1" dirty="0"/>
          </a:p>
          <a:p>
            <a:pPr marL="514350" indent="-514350">
              <a:buFont typeface="Wingdings" pitchFamily="2" charset="2"/>
              <a:buChar char="Ø"/>
            </a:pPr>
            <a:r>
              <a:rPr lang="fr-FR" sz="3400" b="1" dirty="0"/>
              <a:t>La politique d’image c’est l’art de donner confiance , de rassurer , et de se faire aimer .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Une bonne politique d’image    </a:t>
            </a:r>
          </a:p>
          <a:p>
            <a:pPr>
              <a:buNone/>
            </a:pPr>
            <a:r>
              <a:rPr lang="fr-FR" sz="3400" b="1" dirty="0"/>
              <a:t>       permet à l’entreprise de </a:t>
            </a:r>
          </a:p>
          <a:p>
            <a:pPr>
              <a:buNone/>
            </a:pPr>
            <a:r>
              <a:rPr lang="fr-FR" sz="3400" b="1" dirty="0"/>
              <a:t>       démontrer :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Qu’elle existe ,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Qu’elle est une organisation à  </a:t>
            </a:r>
          </a:p>
          <a:p>
            <a:pPr>
              <a:buNone/>
            </a:pPr>
            <a:r>
              <a:rPr lang="fr-FR" sz="3400" b="1" dirty="0"/>
              <a:t>       forte valeur ajoutée,</a:t>
            </a:r>
          </a:p>
          <a:p>
            <a:pPr>
              <a:buFont typeface="Wingdings" pitchFamily="2" charset="2"/>
              <a:buChar char="Ø"/>
            </a:pPr>
            <a:r>
              <a:rPr lang="fr-FR" sz="3400" b="1" dirty="0"/>
              <a:t>  Qu’elle est un label de qualité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908919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10000"/>
          </a:bodyPr>
          <a:lstStyle/>
          <a:p>
            <a:r>
              <a:rPr lang="fr-FR" b="1" dirty="0"/>
              <a:t>Comment marketer l’image de l’entreprise ?</a:t>
            </a:r>
          </a:p>
          <a:p>
            <a:r>
              <a:rPr lang="fr-FR" b="1" dirty="0"/>
              <a:t>Comment la rendre positive auprès des publics cibles?</a:t>
            </a:r>
          </a:p>
          <a:p>
            <a:r>
              <a:rPr lang="fr-FR" b="1" dirty="0"/>
              <a:t>Quelle est la stratégie à adopter pour atteindre cet objectif?</a:t>
            </a:r>
          </a:p>
          <a:p>
            <a:r>
              <a:rPr lang="fr-FR" b="1" dirty="0"/>
              <a:t>Quels sont les moyens de communication  nécessaires pour promouvoir l’image de l’entreprise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352839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Les types de  communication d’entreprise</a:t>
            </a:r>
            <a:endParaRPr lang="fr-FR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08304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31632" y="4653136"/>
            <a:ext cx="3312368" cy="158417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La communication de recrutement </a:t>
            </a:r>
            <a:r>
              <a:rPr lang="fr-FR" sz="1600" b="1" dirty="0"/>
              <a:t> </a:t>
            </a:r>
            <a:r>
              <a:rPr lang="fr-FR" sz="1400" b="1" dirty="0">
                <a:solidFill>
                  <a:schemeClr val="tx1"/>
                </a:solidFill>
              </a:rPr>
              <a:t>elle consiste à positionner l’entreprise comme un employeur de premier choix . Cette communication ne s’adresse pas uniquement à vos collaborateurs et à vos actionnaires, mais aussi et surtout à vos futurs employés.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831632" y="2420888"/>
            <a:ext cx="3312368" cy="144016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La communication de crise </a:t>
            </a:r>
            <a:r>
              <a:rPr lang="fr-FR" dirty="0"/>
              <a:t>: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sz="1400" b="1" dirty="0">
                <a:solidFill>
                  <a:schemeClr val="tx1"/>
                </a:solidFill>
              </a:rPr>
              <a:t>c’est l’ensemble des techniques et actions de communication  d’entreprise pour lutter cintre les effets négatifs d’un événement  sur l’image de l’entreprise  concernée ou de ses produits </a:t>
            </a:r>
            <a:r>
              <a:rPr lang="fr-FR" sz="1400" dirty="0"/>
              <a:t>.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563888" y="1772816"/>
            <a:ext cx="1944216" cy="31683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L’image </a:t>
            </a:r>
          </a:p>
        </p:txBody>
      </p:sp>
      <p:cxnSp>
        <p:nvCxnSpPr>
          <p:cNvPr id="16" name="Connecteur droit avec flèche 15"/>
          <p:cNvCxnSpPr>
            <a:endCxn id="13" idx="1"/>
          </p:cNvCxnSpPr>
          <p:nvPr/>
        </p:nvCxnSpPr>
        <p:spPr>
          <a:xfrm>
            <a:off x="3203848" y="1412776"/>
            <a:ext cx="644764" cy="82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275856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5292080" y="1412776"/>
            <a:ext cx="64807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347864" y="4509120"/>
            <a:ext cx="500748" cy="104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5508104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3" idx="5"/>
          </p:cNvCxnSpPr>
          <p:nvPr/>
        </p:nvCxnSpPr>
        <p:spPr>
          <a:xfrm flipH="1" flipV="1">
            <a:off x="5223380" y="4477174"/>
            <a:ext cx="572756" cy="9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424936" cy="3096344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La communication interne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7544" y="404664"/>
            <a:ext cx="2520280" cy="1008112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Partie 4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La communication interne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7F1374-5BE5-4D2B-9229-0A2584CB9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4F7F1374-5BE5-4D2B-9229-0A2584CB96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834E-8CD8-42FD-8221-51BCF3A7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83C834E-8CD8-42FD-8221-51BCF3A78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Ses modalités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 Rounded MT Bold" pitchFamily="34" charset="0"/>
              </a:rPr>
              <a:t>Elles varient d’une entreprise à l’autre:</a:t>
            </a:r>
          </a:p>
          <a:p>
            <a:r>
              <a:rPr lang="fr-FR" dirty="0">
                <a:latin typeface="Arial Rounded MT Bold" pitchFamily="34" charset="0"/>
              </a:rPr>
              <a:t>- politique des portes ouvertes ,</a:t>
            </a:r>
          </a:p>
          <a:p>
            <a:r>
              <a:rPr lang="fr-FR" dirty="0">
                <a:latin typeface="Arial Rounded MT Bold" pitchFamily="34" charset="0"/>
              </a:rPr>
              <a:t>- réunions périodiques,</a:t>
            </a:r>
          </a:p>
          <a:p>
            <a:r>
              <a:rPr lang="fr-FR" dirty="0">
                <a:latin typeface="Arial Rounded MT Bold" pitchFamily="34" charset="0"/>
              </a:rPr>
              <a:t>- politique des bureaux clos,</a:t>
            </a:r>
          </a:p>
          <a:p>
            <a:r>
              <a:rPr lang="fr-FR" dirty="0">
                <a:latin typeface="Arial Rounded MT Bold" pitchFamily="34" charset="0"/>
              </a:rPr>
              <a:t>- dialogues informels , rumeurs.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96753"/>
            <a:ext cx="3384376" cy="324036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La communication interne est une réponse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9" name="Accolade ouvrante 8"/>
          <p:cNvSpPr/>
          <p:nvPr/>
        </p:nvSpPr>
        <p:spPr>
          <a:xfrm>
            <a:off x="4067944" y="1556792"/>
            <a:ext cx="432048" cy="266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72000" y="1052736"/>
            <a:ext cx="215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fonctionnelle</a:t>
            </a:r>
            <a:endParaRPr lang="fr-FR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644008" y="386104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Stratégique </a:t>
            </a:r>
          </a:p>
        </p:txBody>
      </p:sp>
      <p:sp>
        <p:nvSpPr>
          <p:cNvPr id="12" name="Accolade fermante 11"/>
          <p:cNvSpPr/>
          <p:nvPr/>
        </p:nvSpPr>
        <p:spPr>
          <a:xfrm>
            <a:off x="6790720" y="1522287"/>
            <a:ext cx="360040" cy="259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308304" y="2348880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à l’évolution </a:t>
            </a:r>
          </a:p>
          <a:p>
            <a:r>
              <a:rPr lang="fr-FR" sz="2000" b="1" dirty="0"/>
              <a:t> du management 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3923928" y="4581128"/>
            <a:ext cx="1512168" cy="36004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547664" y="5085184"/>
            <a:ext cx="604867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3200" b="1" dirty="0"/>
              <a:t>La communication interne est une valeur ajoutée pour l’entreprise </a:t>
            </a:r>
          </a:p>
        </p:txBody>
      </p:sp>
      <p:sp>
        <p:nvSpPr>
          <p:cNvPr id="14" name="ZoneTexte 13"/>
          <p:cNvSpPr txBox="1"/>
          <p:nvPr/>
        </p:nvSpPr>
        <p:spPr>
          <a:xfrm flipH="1">
            <a:off x="1835696" y="0"/>
            <a:ext cx="54006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</a:t>
            </a:r>
            <a:r>
              <a:rPr lang="fr-FR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à retenir </a:t>
            </a:r>
            <a:endParaRPr lang="fr-FR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  <p:bldP spid="10" grpId="0" build="p"/>
      <p:bldP spid="11" grpId="0" build="p"/>
      <p:bldP spid="12" grpId="0" animBg="1"/>
      <p:bldP spid="13" grpId="0" build="p"/>
      <p:bldP spid="15" grpId="0" animBg="1"/>
      <p:bldP spid="1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Pourquoi développer une communication interne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3168352" cy="2376264"/>
          </a:xfr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1-Entreprise</a:t>
            </a:r>
            <a:r>
              <a:rPr lang="fr-F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124188"/>
              </p:ext>
            </p:extLst>
          </p:nvPr>
        </p:nvGraphicFramePr>
        <p:xfrm>
          <a:off x="4427984" y="332656"/>
          <a:ext cx="425881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09837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43E7D-3415-47B0-BBAF-1CECC9001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D343E7D-3415-47B0-BBAF-1CECC9001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A20354-46C6-4855-A80A-62EF4BE5F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8A20354-46C6-4855-A80A-62EF4BE5F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1EF26B-EC3A-4ECC-8956-DAACCB247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A1EF26B-EC3A-4ECC-8956-DAACCB2473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68313" y="126876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84EF82-8E7B-4F26-828C-6D093D954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DF84EF82-8E7B-4F26-828C-6D093D9542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10EC4E-2B30-47DE-B5D8-100803AD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A710EC4E-2B30-47DE-B5D8-100803AD0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EA5274-59A8-4F78-8909-88816A2FB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61EA5274-59A8-4F78-8909-88816A2FB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22770-3A4E-4AF2-96CD-DFBEFBFB0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5FA22770-3A4E-4AF2-96CD-DFBEFBFB0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BF467C-0497-46E7-A6B7-896EE8E69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graphicEl>
                                              <a:dgm id="{04BF467C-0497-46E7-A6B7-896EE8E690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 Rounded MT Bold" pitchFamily="34" charset="0"/>
              </a:rPr>
              <a:t>La communication interne s’inscrit dans une perspective sociale , répondant aux attentes d’information des salariés .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3131840" y="3789040"/>
            <a:ext cx="2232248" cy="79208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36004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fr-FR" sz="3500" dirty="0">
                <a:latin typeface="Arial Rounded MT Bold" pitchFamily="34" charset="0"/>
              </a:rPr>
              <a:t>On ne peut pas demander à des hommes de participer à une œuvre collective en aveugle.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fr-FR" sz="3500" dirty="0">
                <a:latin typeface="Arial Rounded MT Bold" pitchFamily="34" charset="0"/>
              </a:rPr>
              <a:t>Ils ont besoin : 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z="3500" dirty="0">
                <a:latin typeface="Arial Rounded MT Bold" pitchFamily="34" charset="0"/>
              </a:rPr>
              <a:t> de comprendre ou l’entreprise va ,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z="3500" dirty="0">
                <a:latin typeface="Arial Rounded MT Bold" pitchFamily="34" charset="0"/>
              </a:rPr>
              <a:t> d’être reconnus pour leurs compétences, 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z="3500" dirty="0">
                <a:latin typeface="Arial Rounded MT Bold" pitchFamily="34" charset="0"/>
              </a:rPr>
              <a:t>d’être  écoutés 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Flèche vers le bas 3"/>
          <p:cNvSpPr/>
          <p:nvPr/>
        </p:nvSpPr>
        <p:spPr>
          <a:xfrm>
            <a:off x="3059832" y="5085184"/>
            <a:ext cx="2808312" cy="79208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endParaRPr lang="fr-FR" sz="6600" dirty="0">
              <a:solidFill>
                <a:schemeClr val="tx2">
                  <a:lumMod val="60000"/>
                  <a:lumOff val="40000"/>
                </a:schemeClr>
              </a:solidFill>
              <a:latin typeface="Bernard MT Condensed" pitchFamily="18" charset="0"/>
            </a:endParaRPr>
          </a:p>
          <a:p>
            <a:r>
              <a:rPr lang="fr-FR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Les objectifs de la communication interne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sz="4800" b="1" dirty="0"/>
              <a:t>1- sensibiliser le personnel aux enjeux de l’entreprise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2-Répondre au besoin d’information du personnel.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-3-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Expliquer l’entreprise et ses finalités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-4-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Créer une identité d’entreprise , une culture commune.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fr-FR" b="1" dirty="0"/>
              <a:t>-5-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Aider la hiérarchie à faire descendre et remonter l’information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-6-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Informer le personnel avant l’extérieur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466728" cy="5674642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 2-Définition du management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960" y="1052736"/>
            <a:ext cx="4546848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endParaRPr lang="fr-FR" dirty="0"/>
          </a:p>
          <a:p>
            <a:r>
              <a:rPr lang="fr-FR" dirty="0"/>
              <a:t>Le management désigne l’ensemble des techniques  d’organisation et de ressources qui sont mises en œuvre pour l’administration d’une organisation, dont l’art de diriger des hommes, afin d’obtenir une performance  satisfaisante.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-7-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Aider le management à animer son équipe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-8-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Construire un esprit d’équipe , et renforcer la cohésion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-9-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Préparer les salariés à des changements d’organisation.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-10-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Mobiliser les énergies de chacun ,et dynamiser 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-11-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Établir un climat de confiance 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-12-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800" b="1" dirty="0"/>
          </a:p>
          <a:p>
            <a:r>
              <a:rPr lang="fr-FR" sz="4800" b="1" dirty="0"/>
              <a:t> Situer la contribution de chacun au fonctionnement de l’entreprise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-13-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Renforcer  la considération et le respect mutuels.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-14-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« Vendre » l’entreprise aux salariés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-15-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Accompagnement de la mise en place d’un projet transversal.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-16-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Permettre à chacun de s’exprimer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3-Entreprise et performance </a:t>
            </a:r>
          </a:p>
        </p:txBody>
      </p:sp>
      <p:pic>
        <p:nvPicPr>
          <p:cNvPr id="6" name="Espace réservé du contenu 5" descr="Image performa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95936" y="1484784"/>
            <a:ext cx="5868144" cy="45259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Image 6" descr="Imag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340768"/>
            <a:ext cx="3384376" cy="48245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ZoneTexte 7"/>
          <p:cNvSpPr txBox="1"/>
          <p:nvPr/>
        </p:nvSpPr>
        <p:spPr>
          <a:xfrm rot="16200000">
            <a:off x="-1410615" y="3516250"/>
            <a:ext cx="46924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Qu’est-ce que la performance ?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-17-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Faire circuler l’information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-18-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Favoriser le sens de la coopération.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-19-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Prévenir les conflits collectifs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-20-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Former le personnel à la communication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-21-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Favoriser l’initiative et l’autonomie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-</a:t>
            </a:r>
            <a:r>
              <a:rPr lang="fr-FR" b="1" dirty="0"/>
              <a:t>22-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Éviter la circulation de la rumeur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-23-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b="1" dirty="0"/>
          </a:p>
          <a:p>
            <a:r>
              <a:rPr lang="fr-FR" sz="4800" b="1" dirty="0"/>
              <a:t>Évaluer l’état de la communication interne 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à retenir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fr-FR" dirty="0">
                <a:latin typeface="Arial Rounded MT Bold" pitchFamily="34" charset="0"/>
              </a:rPr>
              <a:t>Si la communication est  aujourd’hui un élément essentiel de succès de l’entreprise , elle impose le respect d’une démarche très rigoureuse de type stratégique .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3131840" y="4653136"/>
            <a:ext cx="2952328" cy="93610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3096344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6600" dirty="0">
                <a:solidFill>
                  <a:srgbClr val="FF0000"/>
                </a:solidFill>
                <a:latin typeface="Bernard MT Condensed" pitchFamily="18" charset="0"/>
              </a:rPr>
              <a:t>Les fonctions de la communication interne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967082-8A9A-4CC7-BCBA-8AE4B7359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AB967082-8A9A-4CC7-BCBA-8AE4B7359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07E3D5-60A0-4E7F-BAF8-7B98D710B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graphicEl>
                                              <a:dgm id="{D407E3D5-60A0-4E7F-BAF8-7B98D710B8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3EE6DD-A5BC-4076-99E4-F100EACDE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493EE6DD-A5BC-4076-99E4-F100EACDE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9927F8-397B-4950-A9E9-E05C04880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graphicEl>
                                              <a:dgm id="{869927F8-397B-4950-A9E9-E05C04880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27CB4C-E857-4C96-A0D8-3F73FCBCF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6B27CB4C-E857-4C96-A0D8-3F73FCBCF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BB1006-5F7F-438E-8FEF-087F65937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graphicEl>
                                              <a:dgm id="{66BB1006-5F7F-438E-8FEF-087F65937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F5DA7B-94A0-4C1E-858F-88BBD0C1F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graphicEl>
                                              <a:dgm id="{3AF5DA7B-94A0-4C1E-858F-88BBD0C1F5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4-Entreprise et stratégie </a:t>
            </a:r>
          </a:p>
        </p:txBody>
      </p:sp>
      <p:pic>
        <p:nvPicPr>
          <p:cNvPr id="6" name="Espace réservé du contenu 5" descr="stratégi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1628800"/>
            <a:ext cx="5508104" cy="4680520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1988840"/>
            <a:ext cx="2808312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fr-FR" sz="2400" dirty="0"/>
          </a:p>
          <a:p>
            <a:pPr>
              <a:buClr>
                <a:srgbClr val="FF0000"/>
              </a:buClr>
            </a:pPr>
            <a:endParaRPr lang="fr-FR" sz="24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fr-FR" sz="2400" dirty="0"/>
              <a:t>La stratégie est l’art de diriger et de coordonner des actions pour atteindre un objectif.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sz="24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sz="2400" dirty="0"/>
          </a:p>
          <a:p>
            <a:pPr>
              <a:buClr>
                <a:srgbClr val="FF0000"/>
              </a:buClr>
            </a:pPr>
            <a:endParaRPr lang="fr-FR" sz="2400" dirty="0"/>
          </a:p>
        </p:txBody>
      </p:sp>
      <p:sp>
        <p:nvSpPr>
          <p:cNvPr id="8" name="Flèche droite 7"/>
          <p:cNvSpPr/>
          <p:nvPr/>
        </p:nvSpPr>
        <p:spPr>
          <a:xfrm>
            <a:off x="3203848" y="3501008"/>
            <a:ext cx="360040" cy="7200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395536" y="764704"/>
          <a:ext cx="82296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16FF43-088C-4BF7-B2E1-934EE951C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DB16FF43-088C-4BF7-B2E1-934EE951C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1F2517-DDB6-4CF2-A821-BB292E23F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661F2517-DDB6-4CF2-A821-BB292E23F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386972-D131-4653-98D5-541AC5EE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62386972-D131-4653-98D5-541AC5EEB5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FCAEBF-EE5E-43C0-9546-E18243C1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41FCAEBF-EE5E-43C0-9546-E18243C1C7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2F203E-7FAB-4BE3-860D-7A09E57C7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CD2F203E-7FAB-4BE3-860D-7A09E57C78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44E48E-5EE1-40DD-9244-A04EA7AF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DB44E48E-5EE1-40DD-9244-A04EA7AF7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80FB9C-0B44-48C8-B497-E537F1427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4E80FB9C-0B44-48C8-B497-E537F14271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a-Les</a:t>
            </a:r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informations  descendantes 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73BFEF-5CDA-4E05-8AAE-EBC1713BD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3073BFEF-5CDA-4E05-8AAE-EBC1713BD9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43C8A-5EF5-4191-A072-278766B27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5E243C8A-5EF5-4191-A072-278766B27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D8C165-3079-4C9D-BCAF-F07B7FB86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09D8C165-3079-4C9D-BCAF-F07B7FB86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E58D12-1186-44CE-BAAA-0EA2325FD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graphicEl>
                                              <a:dgm id="{84E58D12-1186-44CE-BAAA-0EA2325FD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one"/>
        </p:bldSub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b- Les  informations  ascendantes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B9D2B1-4F42-479A-8F06-D4B8ED4A3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9BB9D2B1-4F42-479A-8F06-D4B8ED4A3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78D5B9-3B0C-4416-822B-1DE85C18B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1E78D5B9-3B0C-4416-822B-1DE85C18B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C23E31-6039-4E8D-9513-B4C962571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76C23E31-6039-4E8D-9513-B4C962571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CFCCF-2826-4AFD-9685-AB117914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8EDCFCCF-2826-4AFD-9685-AB117914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Sub>
          <a:bldDgm bld="one"/>
        </p:bldSub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itchFamily="34" charset="0"/>
              </a:rPr>
              <a:t>c-Les</a:t>
            </a:r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itchFamily="34" charset="0"/>
              </a:rPr>
              <a:t> informations  latérales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2891FD-C8C0-49D2-BBFD-B46326FDB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172891FD-C8C0-49D2-BBFD-B46326FDB7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1A2C92-27C7-42F0-BBE6-0B2947DC3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BB1A2C92-27C7-42F0-BBE6-0B2947DC3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7201FB-3895-4B93-B9C6-5CBD0C49D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387201FB-3895-4B93-B9C6-5CBD0C49D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044BA-DEF7-461A-86A5-4AC4A0357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457044BA-DEF7-461A-86A5-4AC4A03576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</a:rPr>
              <a:t>2- la fonction managériale 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207FE2-5F90-40AD-83A1-2DE821B9B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AB207FE2-5F90-40AD-83A1-2DE821B9B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747C1D-3B45-4EC5-A952-5710634A6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C7747C1D-3B45-4EC5-A952-5710634A69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F40C7E-81A6-4A5C-96FD-63B027455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3F40C7E-81A6-4A5C-96FD-63B027455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E642D4-8113-47C4-991E-99D52BC6B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graphicEl>
                                              <a:dgm id="{DEE642D4-8113-47C4-991E-99D52BC6B7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8A2E44-B96F-4A99-B18F-21A68F82C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9C8A2E44-B96F-4A99-B18F-21A68F82C2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9EAF82-9594-46CA-8A9B-FB2CB4C1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graphicEl>
                                              <a:dgm id="{B59EAF82-9594-46CA-8A9B-FB2CB4C1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3D8387-BFF8-480A-9E04-8B648E84F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293D8387-BFF8-480A-9E04-8B648E84F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Sub>
          <a:bldDgm bld="one"/>
        </p:bldSub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</a:rPr>
              <a:t>3- la fonction sociale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Relation entreprise –personnel:</a:t>
            </a:r>
          </a:p>
          <a:p>
            <a:r>
              <a:rPr lang="fr-FR" b="1" dirty="0"/>
              <a:t>Elle touche les opinions et les attentes sur les conditions de travail, d’hygiène  et de sécurité, l’organisation du travail , les rémunérations , l’évolution de carrière , les avantages  sociaux .</a:t>
            </a:r>
          </a:p>
          <a:p>
            <a:r>
              <a:rPr lang="fr-FR" b="1" dirty="0"/>
              <a:t>Pour cela il faut être à l’écoute des salariés et répondre à leur préoccupations par une information sociale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dirty="0"/>
              <a:t>Attentes  de l’entreprise et des salariés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CB1C3C-7F29-4508-B591-FC4B7E5FE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0CCB1C3C-7F29-4508-B591-FC4B7E5FE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811B8F-8E92-4642-BAFD-63608C15A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graphicEl>
                                              <a:dgm id="{FE811B8F-8E92-4642-BAFD-63608C15A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8A821DE-21FC-4B7A-9B8F-0B64D300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graphicEl>
                                              <a:dgm id="{48A821DE-21FC-4B7A-9B8F-0B64D3009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B4B80E-4D84-4DC2-9066-CB12E955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graphicEl>
                                              <a:dgm id="{89B4B80E-4D84-4DC2-9066-CB12E955E2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2C940-CE4B-4415-BC29-C7691735E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graphicEl>
                                              <a:dgm id="{C7B2C940-CE4B-4415-BC29-C7691735E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BF8113-2A13-4E6B-B132-5EBF71B6A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graphicEl>
                                              <a:dgm id="{7CBF8113-2A13-4E6B-B132-5EBF71B6A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9" grpId="0">
        <p:bldSub>
          <a:bldDgm bld="one"/>
        </p:bldSub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r-FR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fr-FR" dirty="0">
                <a:solidFill>
                  <a:schemeClr val="tx2"/>
                </a:solidFill>
                <a:latin typeface="Arial Rounded MT Bold" pitchFamily="34" charset="0"/>
              </a:rPr>
              <a:t>          La pratique d’une bonne communication interne   a un effet positif sur le climat du travail  ,sur l’opinion que les salariés ont de la firme et sur l’image globale de l’entreprise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619672" y="332656"/>
            <a:ext cx="5616624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Synthèse 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b="1" dirty="0"/>
              <a:t>Les moyens de la communication interne 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A5E387-8498-44AA-A4B3-D96D31889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graphicEl>
                                              <a:dgm id="{DBA5E387-8498-44AA-A4B3-D96D31889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CE0550-C6FB-451C-BBE0-42879FDDB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0FCE0550-C6FB-451C-BBE0-42879FDDB6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B52CBF-E85F-4405-BB18-D929A73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graphicEl>
                                              <a:dgm id="{F7B52CBF-E85F-4405-BB18-D929A736E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42B133-222B-4132-95CB-B5BEF6620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8942B133-222B-4132-95CB-B5BEF66202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7CC798-B3C3-40D9-9006-D248924E8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graphicEl>
                                              <a:dgm id="{D17CC798-B3C3-40D9-9006-D248924E8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8" grpId="0">
        <p:bldSub>
          <a:bldDgm bld="one"/>
        </p:bldSub>
      </p:bldGraphic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b="1" dirty="0"/>
              <a:t>Les moyens oraux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L’échange oral est le moyen de communication le plus naturel et le plus immédiat.</a:t>
            </a:r>
          </a:p>
          <a:p>
            <a:r>
              <a:rPr lang="fr-FR" dirty="0"/>
              <a:t>La communication orale peut se faire de manière informelle (échanges dans les couloirs de l’entreprise) mais aussi de manière structurée(réunions d’information ,de concertation, de </a:t>
            </a:r>
            <a:r>
              <a:rPr lang="fr-FR" dirty="0" err="1"/>
              <a:t>travail,etc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69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952328" cy="5818658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Entreprise et Communication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120920"/>
              </p:ext>
            </p:extLst>
          </p:nvPr>
        </p:nvGraphicFramePr>
        <p:xfrm>
          <a:off x="3059832" y="0"/>
          <a:ext cx="6084168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84052F-7752-4DEA-BAB4-372A9F6208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0284052F-7752-4DEA-BAB4-372A9F6208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F99EBBF-648A-42EC-AAFA-B0E7769BF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6F99EBBF-648A-42EC-AAFA-B0E7769BF2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B28F1F-C2E1-495B-987F-4188C9B8D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graphicEl>
                                              <a:dgm id="{BEB28F1F-C2E1-495B-987F-4188C9B8D4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DB1A89-542B-4E84-AFAF-5D9D73556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graphicEl>
                                              <a:dgm id="{BBDB1A89-542B-4E84-AFAF-5D9D73556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C13358-EA91-45D3-8441-89BBF5C39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graphicEl>
                                              <a:dgm id="{BFC13358-EA91-45D3-8441-89BBF5C39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99389D-00E2-4FD3-903D-4276C9395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graphicEl>
                                              <a:dgm id="{7C99389D-00E2-4FD3-903D-4276C9395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sz="2400" b="1" dirty="0"/>
              <a:t>Les spécificités </a:t>
            </a:r>
            <a:br>
              <a:rPr lang="fr-FR" sz="2400" b="1" dirty="0"/>
            </a:br>
            <a:r>
              <a:rPr lang="fr-FR" sz="2400" b="1" dirty="0"/>
              <a:t>de la communication orale formelle (cas de la réunion du travail)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b="1" dirty="0"/>
              <a:t>Elle doit être organisée .</a:t>
            </a:r>
          </a:p>
          <a:p>
            <a:r>
              <a:rPr lang="fr-FR" b="1" dirty="0"/>
              <a:t>Rien ne doit être laissé au hasard .</a:t>
            </a:r>
          </a:p>
          <a:p>
            <a:r>
              <a:rPr lang="fr-FR" b="1" dirty="0"/>
              <a:t>Dans le cas d’une réunion de travail :</a:t>
            </a:r>
          </a:p>
          <a:p>
            <a:r>
              <a:rPr lang="fr-FR" b="1" dirty="0"/>
              <a:t>Convoquer à temps tous les participants; </a:t>
            </a:r>
          </a:p>
          <a:p>
            <a:r>
              <a:rPr lang="fr-FR" b="1" dirty="0"/>
              <a:t>Préciser l’objet de la réunion;</a:t>
            </a:r>
          </a:p>
          <a:p>
            <a:r>
              <a:rPr lang="fr-FR" b="1" dirty="0"/>
              <a:t>Fixer une durée et s’y tenir;</a:t>
            </a:r>
          </a:p>
          <a:p>
            <a:r>
              <a:rPr lang="fr-FR" b="1" dirty="0"/>
              <a:t>Préparer les outils de communication adéquats et s’assurer de leur bonne utilisation </a:t>
            </a:r>
          </a:p>
          <a:p>
            <a:r>
              <a:rPr lang="fr-FR" b="1" dirty="0"/>
              <a:t>Prévoir un disposition efficace de la salle ; </a:t>
            </a:r>
          </a:p>
          <a:p>
            <a:r>
              <a:rPr lang="fr-FR" b="1" dirty="0"/>
              <a:t>Programmer le déroulement de la réunion;</a:t>
            </a:r>
          </a:p>
          <a:p>
            <a:r>
              <a:rPr lang="fr-FR" b="1" dirty="0"/>
              <a:t>Prévoir un animateur </a:t>
            </a:r>
          </a:p>
          <a:p>
            <a:r>
              <a:rPr lang="fr-FR" b="1" dirty="0"/>
              <a:t>Prévoir des documents d’accompagnement remis aux participants; </a:t>
            </a:r>
          </a:p>
          <a:p>
            <a:r>
              <a:rPr lang="fr-FR" b="1" dirty="0"/>
              <a:t>Prévoir la rédaction du compte rendu et la diffusion rapide aux intéressés.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>
                <a:latin typeface="Bernard MT Condensed" pitchFamily="18" charset="0"/>
              </a:rPr>
              <a:t>Les moyens écrits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L’écrit est le moyen vecteur de communication interne .</a:t>
            </a:r>
          </a:p>
          <a:p>
            <a:r>
              <a:rPr lang="fr-FR" dirty="0"/>
              <a:t>Il permet de transformer des obligations de communication (diffusions d’informations, transmission d’instructions ,publication de résultats…)en occasions de contact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>
                <a:latin typeface="Bernard MT Condensed" pitchFamily="18" charset="0"/>
              </a:rPr>
              <a:t>Les spécificités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L’écrit crédibilise une information, car il engage son auteur,</a:t>
            </a:r>
          </a:p>
          <a:p>
            <a:r>
              <a:rPr lang="fr-FR" dirty="0"/>
              <a:t>Il sert de référence (les paroles s’envolent et les écrits restent),</a:t>
            </a:r>
          </a:p>
          <a:p>
            <a:r>
              <a:rPr lang="fr-FR" dirty="0"/>
              <a:t>Il faut utiliser les moyens adaptés aux besoins de la situation ,</a:t>
            </a:r>
          </a:p>
          <a:p>
            <a:r>
              <a:rPr lang="fr-FR" dirty="0"/>
              <a:t>Il faut éviter l’accumulation des documents écrits qui conduit à un désintéressement et à une non lecture(trop d’informations tue l’information)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>
                <a:latin typeface="Bernard MT Condensed" pitchFamily="18" charset="0"/>
              </a:rPr>
              <a:t>Les formes de l’écrit professionnel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 a note d’information,</a:t>
            </a:r>
          </a:p>
          <a:p>
            <a:r>
              <a:rPr lang="fr-FR" dirty="0"/>
              <a:t>Le journal d’entreprise,</a:t>
            </a:r>
          </a:p>
          <a:p>
            <a:r>
              <a:rPr lang="fr-FR" dirty="0"/>
              <a:t>L’affichage ,</a:t>
            </a:r>
          </a:p>
          <a:p>
            <a:r>
              <a:rPr lang="fr-FR" dirty="0"/>
              <a:t>Le compte rendu de réunion ,</a:t>
            </a:r>
          </a:p>
          <a:p>
            <a:r>
              <a:rPr lang="fr-FR" dirty="0"/>
              <a:t>La revue de presse,</a:t>
            </a:r>
          </a:p>
          <a:p>
            <a:r>
              <a:rPr lang="fr-FR" dirty="0"/>
              <a:t>Le livret d’accueil,</a:t>
            </a:r>
          </a:p>
          <a:p>
            <a:r>
              <a:rPr lang="fr-FR" dirty="0"/>
              <a:t>Le bilan social ,</a:t>
            </a:r>
          </a:p>
          <a:p>
            <a:r>
              <a:rPr lang="fr-FR" dirty="0"/>
              <a:t> le rapport annuel d’activité ,</a:t>
            </a:r>
          </a:p>
          <a:p>
            <a:r>
              <a:rPr lang="fr-FR" dirty="0"/>
              <a:t>La lettre personnelle ,</a:t>
            </a:r>
          </a:p>
          <a:p>
            <a:r>
              <a:rPr lang="fr-FR" dirty="0"/>
              <a:t>La signalétique </a:t>
            </a:r>
          </a:p>
          <a:p>
            <a:r>
              <a:rPr lang="fr-FR" dirty="0"/>
              <a:t>Les vêtements </a:t>
            </a:r>
            <a:r>
              <a:rPr lang="fr-FR"/>
              <a:t>de travail,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fr-FR" dirty="0"/>
              <a:t>Les formes informatiques et audiovisuels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moyens de communication informatiques et audiovisuels ont pris une place importante dans les grandes entreprises et ils se développent dans les PME </a:t>
            </a:r>
          </a:p>
          <a:p>
            <a:r>
              <a:rPr lang="fr-FR" dirty="0"/>
              <a:t>Ils étaient perçus comme gadgets ,ils ont su montrer leur intérêt et prouver leur efficacité.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/>
              <a:t>Les spécificités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Ils permettent de mieux capter l’attention en rendant l’information moins austère .</a:t>
            </a:r>
          </a:p>
          <a:p>
            <a:r>
              <a:rPr lang="fr-FR" dirty="0"/>
              <a:t>Ils améliorent la diffusion de le l’information et facilitent sa compréhension, sa mémorisation et son assimilation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dirty="0"/>
              <a:t>Quelques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Les aides visuelles </a:t>
            </a:r>
            <a:r>
              <a:rPr lang="fr-FR" dirty="0"/>
              <a:t>:</a:t>
            </a:r>
            <a:r>
              <a:rPr lang="fr-FR" b="1" dirty="0"/>
              <a:t>ce sont des moyens qui permettent de montrer en même temps à un groupe de personnes des éléments d’information ou d’illustration (tableaux , tableaux à feuilles mobiles, rétroprojecteurs…)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Le film d’information </a:t>
            </a:r>
            <a:r>
              <a:rPr lang="fr-FR" dirty="0"/>
              <a:t>:</a:t>
            </a:r>
            <a:r>
              <a:rPr lang="fr-FR" b="1" dirty="0"/>
              <a:t>court métrage  présentant les activités de l’entreprise , ou une partie d’entre elles , ou un problème spécifique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La téléconférence </a:t>
            </a:r>
            <a:r>
              <a:rPr lang="fr-FR" b="1" dirty="0"/>
              <a:t>:audioconférence et visioconférence.</a:t>
            </a:r>
          </a:p>
          <a:p>
            <a:r>
              <a:rPr lang="fr-FR" b="1" dirty="0"/>
              <a:t>Réunions d’information et de travail entre plusieurs personnes se trouvant dans deux sites éloignés.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La messagerie électronique </a:t>
            </a:r>
            <a:r>
              <a:rPr lang="fr-FR" dirty="0"/>
              <a:t>:</a:t>
            </a:r>
            <a:r>
              <a:rPr lang="fr-FR" b="1" dirty="0"/>
              <a:t>transmission de messages écrits par l’intermédiaire de réseau informatique  interne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79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2664296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7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2-Qu’est-ce-que la  Communication?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11560" y="548680"/>
            <a:ext cx="2952328" cy="8640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Partie 2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L’intranet</a:t>
            </a:r>
            <a:r>
              <a:rPr lang="fr-FR" b="1" dirty="0"/>
              <a:t> :réseau informatique d’entreprise qui permet une transmission sécurisée et homogène d’informations, d’applications et de services et qui utilise les technologies d’accès et les outils de recherche de l’internet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86868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920B-9C85-46B3-9356-7795B4DE143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UIC -S2 -2017 </a:t>
            </a:r>
            <a:endParaRPr lang="fr-FR" dirty="0"/>
          </a:p>
        </p:txBody>
      </p:sp>
      <p:pic>
        <p:nvPicPr>
          <p:cNvPr id="7" name="Image 6" descr="questi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9872" y="2564904"/>
            <a:ext cx="2676525" cy="1704975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lèche vers le bas 8"/>
          <p:cNvSpPr/>
          <p:nvPr/>
        </p:nvSpPr>
        <p:spPr>
          <a:xfrm>
            <a:off x="3635896" y="5805264"/>
            <a:ext cx="2232248" cy="43204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C3807A-DA9A-4963-8AC9-B68F9300D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C3807A-DA9A-4963-8AC9-B68F9300DA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06B49B-759F-44FA-A7D2-6B944DC1C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4206B49B-759F-44FA-A7D2-6B944DC1C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014AA8-8FE1-4E1E-9D28-45843136F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2014AA8-8FE1-4E1E-9D28-45843136F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2201EF-FFBE-44D4-9334-4BC242B8D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162201EF-FFBE-44D4-9334-4BC242B8D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AAAC0F-7419-49B2-AC5A-B1BCE480C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5EAAAC0F-7419-49B2-AC5A-B1BCE480C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557364-E127-442F-B290-A6535840E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6557364-E127-442F-B290-A6535840E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B6132F-9A8F-43CA-8D98-7387BF486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E3B6132F-9A8F-43CA-8D98-7387BF486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ACEE9-138A-47C8-AADB-20FE3CD8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414ACEE9-138A-47C8-AADB-20FE3CD80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CDDE2F-620F-46AA-A54B-8FFD9D084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00CDDE2F-620F-46AA-A54B-8FFD9D0845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E888DD-74BA-4ABB-9FA0-AF81B4458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CFE888DD-74BA-4ABB-9FA0-AF81B4458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955B54-6FE0-485B-A30A-F4034E07E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39955B54-6FE0-485B-A30A-F4034E07E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3A801-E397-4AE1-A92C-7C0CB32A3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E5F3A801-E397-4AE1-A92C-7C0CB32A37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4CBA5E-BE59-464C-BEB8-9C431EBC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C24CBA5E-BE59-464C-BEB8-9C431EBC8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DAC035-AAE2-4452-8F91-CFD3EA829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E9DAC035-AAE2-4452-8F91-CFD3EA8291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5535</TotalTime>
  <Words>2598</Words>
  <Application>Microsoft Macintosh PowerPoint</Application>
  <PresentationFormat>On-screen Show (4:3)</PresentationFormat>
  <Paragraphs>468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 Rounded MT Bold</vt:lpstr>
      <vt:lpstr>Bernard MT Condensed</vt:lpstr>
      <vt:lpstr>Calibri</vt:lpstr>
      <vt:lpstr>Wingdings</vt:lpstr>
      <vt:lpstr>Arial</vt:lpstr>
      <vt:lpstr>Thème Office</vt:lpstr>
      <vt:lpstr>    Management de la communication d’entreprise     </vt:lpstr>
      <vt:lpstr>Concepts clés </vt:lpstr>
      <vt:lpstr>1-Entreprise   </vt:lpstr>
      <vt:lpstr> 2-Définition du management </vt:lpstr>
      <vt:lpstr>3-Entreprise et performance </vt:lpstr>
      <vt:lpstr>4-Entreprise et stratégie </vt:lpstr>
      <vt:lpstr>Entreprise et Communication </vt:lpstr>
      <vt:lpstr>2-Qu’est-ce-que la  Communication?</vt:lpstr>
      <vt:lpstr>PowerPoint Presentation</vt:lpstr>
      <vt:lpstr> </vt:lpstr>
      <vt:lpstr>Il signifie à la fois: </vt:lpstr>
      <vt:lpstr>PowerPoint Presentation</vt:lpstr>
      <vt:lpstr>PowerPoint Presentation</vt:lpstr>
      <vt:lpstr>PowerPoint Presentation</vt:lpstr>
      <vt:lpstr>PowerPoint Presentation</vt:lpstr>
      <vt:lpstr>Qu’est-ce –que la Communication d’entreprise</vt:lpstr>
      <vt:lpstr>PowerPoint Presentation</vt:lpstr>
      <vt:lpstr>PowerPoint Presentation</vt:lpstr>
      <vt:lpstr> </vt:lpstr>
      <vt:lpstr>Qu’est-ce que l’image d’entreprise ?</vt:lpstr>
      <vt:lpstr>Synthèse  </vt:lpstr>
      <vt:lpstr> Questions</vt:lpstr>
      <vt:lpstr>Les types de  communication d’entreprise</vt:lpstr>
      <vt:lpstr>PowerPoint Presentation</vt:lpstr>
      <vt:lpstr>La communication interne </vt:lpstr>
      <vt:lpstr>La communication interne </vt:lpstr>
      <vt:lpstr>Ses modalités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-1-</vt:lpstr>
      <vt:lpstr>-2-</vt:lpstr>
      <vt:lpstr>-3-</vt:lpstr>
      <vt:lpstr>-4-</vt:lpstr>
      <vt:lpstr>-5-</vt:lpstr>
      <vt:lpstr>-6-</vt:lpstr>
      <vt:lpstr>-7-</vt:lpstr>
      <vt:lpstr>-8-</vt:lpstr>
      <vt:lpstr>-9-</vt:lpstr>
      <vt:lpstr>-10-</vt:lpstr>
      <vt:lpstr>-11-</vt:lpstr>
      <vt:lpstr>-12-</vt:lpstr>
      <vt:lpstr>-13-</vt:lpstr>
      <vt:lpstr>-14-</vt:lpstr>
      <vt:lpstr>-15-</vt:lpstr>
      <vt:lpstr>-16-</vt:lpstr>
      <vt:lpstr>-17-</vt:lpstr>
      <vt:lpstr>-18-</vt:lpstr>
      <vt:lpstr>-19-</vt:lpstr>
      <vt:lpstr>-20-</vt:lpstr>
      <vt:lpstr>-21-</vt:lpstr>
      <vt:lpstr>-22-</vt:lpstr>
      <vt:lpstr>-23-</vt:lpstr>
      <vt:lpstr>à retenir </vt:lpstr>
      <vt:lpstr>Les fonctions de la communication interne </vt:lpstr>
      <vt:lpstr>PowerPoint Presentation</vt:lpstr>
      <vt:lpstr>PowerPoint Presentation</vt:lpstr>
      <vt:lpstr>a-Les informations  descendantes </vt:lpstr>
      <vt:lpstr> b- Les  informations  ascendantes</vt:lpstr>
      <vt:lpstr>c-Les informations  latérales </vt:lpstr>
      <vt:lpstr>2- la fonction managériale </vt:lpstr>
      <vt:lpstr>3- la fonction sociale </vt:lpstr>
      <vt:lpstr>Attentes  de l’entreprise et des salariés</vt:lpstr>
      <vt:lpstr>PowerPoint Presentation</vt:lpstr>
      <vt:lpstr>Les moyens de la communication interne </vt:lpstr>
      <vt:lpstr>Les moyens oraux</vt:lpstr>
      <vt:lpstr>Les spécificités  de la communication orale formelle (cas de la réunion du travail)  </vt:lpstr>
      <vt:lpstr>Les moyens écrits </vt:lpstr>
      <vt:lpstr>Les spécificités</vt:lpstr>
      <vt:lpstr>Les formes de l’écrit professionnel</vt:lpstr>
      <vt:lpstr>Les formes informatiques et audiovisuels</vt:lpstr>
      <vt:lpstr>Les spécificités </vt:lpstr>
      <vt:lpstr>Quelques outils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techniques de communication d’entreprise</dc:title>
  <dc:creator>Faridi</dc:creator>
  <cp:lastModifiedBy>Omar M'Haimdat</cp:lastModifiedBy>
  <cp:revision>316</cp:revision>
  <cp:lastPrinted>2017-06-28T17:09:56Z</cp:lastPrinted>
  <dcterms:created xsi:type="dcterms:W3CDTF">2011-04-05T00:05:01Z</dcterms:created>
  <dcterms:modified xsi:type="dcterms:W3CDTF">2017-06-28T17:10:02Z</dcterms:modified>
  <cp:contentStatus/>
</cp:coreProperties>
</file>