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9" r:id="rId2"/>
    <p:sldId id="296" r:id="rId3"/>
    <p:sldId id="260" r:id="rId4"/>
    <p:sldId id="257"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2" r:id="rId34"/>
    <p:sldId id="290" r:id="rId35"/>
    <p:sldId id="294" r:id="rId36"/>
    <p:sldId id="295" r:id="rId37"/>
    <p:sldId id="297" r:id="rId38"/>
    <p:sldId id="298" r:id="rId39"/>
    <p:sldId id="300" r:id="rId40"/>
    <p:sldId id="301" r:id="rId41"/>
    <p:sldId id="302" r:id="rId42"/>
    <p:sldId id="303" r:id="rId43"/>
    <p:sldId id="304" r:id="rId44"/>
    <p:sldId id="305" r:id="rId45"/>
    <p:sldId id="306" r:id="rId46"/>
    <p:sldId id="307" r:id="rId4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A77279-063A-494B-AC38-7714B73AED4B}"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fr-FR"/>
        </a:p>
      </dgm:t>
    </dgm:pt>
    <dgm:pt modelId="{6DD31CEB-F23D-44DC-A823-E20A3AA2EA19}">
      <dgm:prSet phldrT="[Texte]"/>
      <dgm:spPr/>
      <dgm:t>
        <a:bodyPr/>
        <a:lstStyle/>
        <a:p>
          <a:r>
            <a:rPr lang="fr-FR" dirty="0"/>
            <a:t>4</a:t>
          </a:r>
        </a:p>
      </dgm:t>
    </dgm:pt>
    <dgm:pt modelId="{C7DF0226-0F1F-4B21-B900-730DA7314F99}" type="parTrans" cxnId="{C77D4E50-DF24-4012-B876-428E244B1745}">
      <dgm:prSet/>
      <dgm:spPr/>
      <dgm:t>
        <a:bodyPr/>
        <a:lstStyle/>
        <a:p>
          <a:endParaRPr lang="fr-FR"/>
        </a:p>
      </dgm:t>
    </dgm:pt>
    <dgm:pt modelId="{E6B8091E-4A03-4424-A733-4719FBB21435}" type="sibTrans" cxnId="{C77D4E50-DF24-4012-B876-428E244B1745}">
      <dgm:prSet/>
      <dgm:spPr/>
      <dgm:t>
        <a:bodyPr/>
        <a:lstStyle/>
        <a:p>
          <a:endParaRPr lang="fr-FR"/>
        </a:p>
      </dgm:t>
    </dgm:pt>
    <dgm:pt modelId="{AC8558E6-A20D-460D-B7C0-C3D59747E66E}">
      <dgm:prSet phldrT="[Texte]"/>
      <dgm:spPr/>
      <dgm:t>
        <a:bodyPr/>
        <a:lstStyle/>
        <a:p>
          <a:r>
            <a:rPr lang="fr-FR" dirty="0"/>
            <a:t>4</a:t>
          </a:r>
        </a:p>
      </dgm:t>
    </dgm:pt>
    <dgm:pt modelId="{D0054A3D-317C-4E9C-965C-11EC6ADD014C}" type="parTrans" cxnId="{F2217949-5BDC-4BA7-B0AE-3266F27DEC10}">
      <dgm:prSet/>
      <dgm:spPr/>
      <dgm:t>
        <a:bodyPr/>
        <a:lstStyle/>
        <a:p>
          <a:endParaRPr lang="fr-FR"/>
        </a:p>
      </dgm:t>
    </dgm:pt>
    <dgm:pt modelId="{D2E7D67B-ABE4-45EA-AD86-84FF9AD833E7}" type="sibTrans" cxnId="{F2217949-5BDC-4BA7-B0AE-3266F27DEC10}">
      <dgm:prSet/>
      <dgm:spPr/>
      <dgm:t>
        <a:bodyPr/>
        <a:lstStyle/>
        <a:p>
          <a:endParaRPr lang="fr-FR"/>
        </a:p>
      </dgm:t>
    </dgm:pt>
    <dgm:pt modelId="{1C3C6E90-E8DB-4D7A-AB7C-BAF755D3A17C}">
      <dgm:prSet phldrT="[Texte]"/>
      <dgm:spPr/>
      <dgm:t>
        <a:bodyPr/>
        <a:lstStyle/>
        <a:p>
          <a:r>
            <a:rPr lang="fr-FR" dirty="0"/>
            <a:t>6</a:t>
          </a:r>
        </a:p>
      </dgm:t>
    </dgm:pt>
    <dgm:pt modelId="{1537C20A-258B-4963-A396-73952F9E0F54}" type="parTrans" cxnId="{9C8CFB95-F48D-4D28-82ED-C3F853B66283}">
      <dgm:prSet/>
      <dgm:spPr/>
      <dgm:t>
        <a:bodyPr/>
        <a:lstStyle/>
        <a:p>
          <a:endParaRPr lang="fr-FR"/>
        </a:p>
      </dgm:t>
    </dgm:pt>
    <dgm:pt modelId="{83510986-05F2-4C1A-BBD4-EC8BF1BB9D05}" type="sibTrans" cxnId="{9C8CFB95-F48D-4D28-82ED-C3F853B66283}">
      <dgm:prSet/>
      <dgm:spPr/>
      <dgm:t>
        <a:bodyPr/>
        <a:lstStyle/>
        <a:p>
          <a:endParaRPr lang="fr-FR"/>
        </a:p>
      </dgm:t>
    </dgm:pt>
    <dgm:pt modelId="{4BFD67D2-E9B7-4667-9FDA-031BBEE5B76F}">
      <dgm:prSet phldrT="[Texte]"/>
      <dgm:spPr/>
      <dgm:t>
        <a:bodyPr/>
        <a:lstStyle/>
        <a:p>
          <a:r>
            <a:rPr lang="fr-FR" dirty="0"/>
            <a:t>4</a:t>
          </a:r>
        </a:p>
      </dgm:t>
    </dgm:pt>
    <dgm:pt modelId="{8DFFAE3D-8AF9-4407-8C07-B319775FFB98}" type="parTrans" cxnId="{021BCB1C-F0D1-48A1-BCFD-2148CFC84666}">
      <dgm:prSet/>
      <dgm:spPr/>
      <dgm:t>
        <a:bodyPr/>
        <a:lstStyle/>
        <a:p>
          <a:endParaRPr lang="fr-FR"/>
        </a:p>
      </dgm:t>
    </dgm:pt>
    <dgm:pt modelId="{2FED292D-4850-45E4-AE36-4BE95D6CE838}" type="sibTrans" cxnId="{021BCB1C-F0D1-48A1-BCFD-2148CFC84666}">
      <dgm:prSet/>
      <dgm:spPr/>
      <dgm:t>
        <a:bodyPr/>
        <a:lstStyle/>
        <a:p>
          <a:endParaRPr lang="fr-FR"/>
        </a:p>
      </dgm:t>
    </dgm:pt>
    <dgm:pt modelId="{13D8081C-9E10-407C-9490-5A27C818444A}">
      <dgm:prSet phldrT="[Texte]"/>
      <dgm:spPr/>
      <dgm:t>
        <a:bodyPr/>
        <a:lstStyle/>
        <a:p>
          <a:r>
            <a:rPr lang="fr-FR" dirty="0"/>
            <a:t>4,5</a:t>
          </a:r>
        </a:p>
      </dgm:t>
    </dgm:pt>
    <dgm:pt modelId="{FCC34316-2A7C-4362-989A-776DABE2EDFA}" type="parTrans" cxnId="{A174B5BB-3766-4E9B-AA79-EABF5D640560}">
      <dgm:prSet/>
      <dgm:spPr/>
      <dgm:t>
        <a:bodyPr/>
        <a:lstStyle/>
        <a:p>
          <a:endParaRPr lang="fr-FR"/>
        </a:p>
      </dgm:t>
    </dgm:pt>
    <dgm:pt modelId="{F5BBCC76-618B-466C-AE56-B94126A03212}" type="sibTrans" cxnId="{A174B5BB-3766-4E9B-AA79-EABF5D640560}">
      <dgm:prSet/>
      <dgm:spPr/>
      <dgm:t>
        <a:bodyPr/>
        <a:lstStyle/>
        <a:p>
          <a:endParaRPr lang="fr-FR"/>
        </a:p>
      </dgm:t>
    </dgm:pt>
    <dgm:pt modelId="{39C25667-80BF-4B72-A836-F5BBF99BDF4F}">
      <dgm:prSet phldrT="[Texte]" phldr="1"/>
      <dgm:spPr>
        <a:solidFill>
          <a:schemeClr val="bg1"/>
        </a:solidFill>
      </dgm:spPr>
      <dgm:t>
        <a:bodyPr/>
        <a:lstStyle/>
        <a:p>
          <a:endParaRPr lang="fr-FR" dirty="0"/>
        </a:p>
      </dgm:t>
    </dgm:pt>
    <dgm:pt modelId="{94ABC114-97D4-42A3-B28C-B5576E2D97ED}" type="parTrans" cxnId="{DF4773B9-2625-4CA3-BC90-A571FA000C3F}">
      <dgm:prSet/>
      <dgm:spPr/>
      <dgm:t>
        <a:bodyPr/>
        <a:lstStyle/>
        <a:p>
          <a:endParaRPr lang="fr-FR"/>
        </a:p>
      </dgm:t>
    </dgm:pt>
    <dgm:pt modelId="{21C08FD9-3604-4745-B704-9297F0E76CDF}" type="sibTrans" cxnId="{DF4773B9-2625-4CA3-BC90-A571FA000C3F}">
      <dgm:prSet/>
      <dgm:spPr/>
      <dgm:t>
        <a:bodyPr/>
        <a:lstStyle/>
        <a:p>
          <a:endParaRPr lang="fr-FR"/>
        </a:p>
      </dgm:t>
    </dgm:pt>
    <dgm:pt modelId="{7EB07136-0A2B-4BD3-B9E6-91857CD0DD27}">
      <dgm:prSet/>
      <dgm:spPr/>
      <dgm:t>
        <a:bodyPr/>
        <a:lstStyle/>
        <a:p>
          <a:r>
            <a:rPr lang="fr-FR" dirty="0"/>
            <a:t>5</a:t>
          </a:r>
        </a:p>
      </dgm:t>
    </dgm:pt>
    <dgm:pt modelId="{ADF5DB9B-5101-4664-AE71-77B2C346E44D}" type="parTrans" cxnId="{425152A3-8BDE-4053-92CD-E6B5A1DB87B8}">
      <dgm:prSet/>
      <dgm:spPr/>
      <dgm:t>
        <a:bodyPr/>
        <a:lstStyle/>
        <a:p>
          <a:endParaRPr lang="fr-FR"/>
        </a:p>
      </dgm:t>
    </dgm:pt>
    <dgm:pt modelId="{B519B733-EBD3-4999-9D3C-C02620A61185}" type="sibTrans" cxnId="{425152A3-8BDE-4053-92CD-E6B5A1DB87B8}">
      <dgm:prSet/>
      <dgm:spPr/>
      <dgm:t>
        <a:bodyPr/>
        <a:lstStyle/>
        <a:p>
          <a:endParaRPr lang="fr-FR"/>
        </a:p>
      </dgm:t>
    </dgm:pt>
    <dgm:pt modelId="{0A8D11F7-3C84-4B97-A395-E2CBE7EC7A88}">
      <dgm:prSet/>
      <dgm:spPr/>
      <dgm:t>
        <a:bodyPr/>
        <a:lstStyle/>
        <a:p>
          <a:r>
            <a:rPr lang="fr-FR" dirty="0"/>
            <a:t>4,5</a:t>
          </a:r>
        </a:p>
      </dgm:t>
    </dgm:pt>
    <dgm:pt modelId="{73305AEF-EF56-4395-94E4-16FE8C07970B}" type="parTrans" cxnId="{684CEDD3-D52A-4F09-A376-9272A74A18BA}">
      <dgm:prSet/>
      <dgm:spPr/>
      <dgm:t>
        <a:bodyPr/>
        <a:lstStyle/>
        <a:p>
          <a:endParaRPr lang="fr-FR"/>
        </a:p>
      </dgm:t>
    </dgm:pt>
    <dgm:pt modelId="{CB257E4A-582C-4F7D-BEF9-FBCBE60987AF}" type="sibTrans" cxnId="{684CEDD3-D52A-4F09-A376-9272A74A18BA}">
      <dgm:prSet/>
      <dgm:spPr/>
      <dgm:t>
        <a:bodyPr/>
        <a:lstStyle/>
        <a:p>
          <a:endParaRPr lang="fr-FR"/>
        </a:p>
      </dgm:t>
    </dgm:pt>
    <dgm:pt modelId="{4E94B0B7-EA1D-4A7A-BD16-A4502D890DBB}">
      <dgm:prSet/>
      <dgm:spPr/>
      <dgm:t>
        <a:bodyPr/>
        <a:lstStyle/>
        <a:p>
          <a:r>
            <a:rPr lang="fr-FR" dirty="0"/>
            <a:t>5</a:t>
          </a:r>
        </a:p>
      </dgm:t>
    </dgm:pt>
    <dgm:pt modelId="{3A8EFFE6-3391-4ECB-B2EB-0106683D1C07}" type="parTrans" cxnId="{3F3B4A38-7EBF-4A9D-A4AE-0505C8FACFAF}">
      <dgm:prSet/>
      <dgm:spPr/>
      <dgm:t>
        <a:bodyPr/>
        <a:lstStyle/>
        <a:p>
          <a:endParaRPr lang="fr-FR"/>
        </a:p>
      </dgm:t>
    </dgm:pt>
    <dgm:pt modelId="{3EE60C2E-4132-422A-90A3-F8D78F601505}" type="sibTrans" cxnId="{3F3B4A38-7EBF-4A9D-A4AE-0505C8FACFAF}">
      <dgm:prSet/>
      <dgm:spPr/>
      <dgm:t>
        <a:bodyPr/>
        <a:lstStyle/>
        <a:p>
          <a:endParaRPr lang="fr-FR"/>
        </a:p>
      </dgm:t>
    </dgm:pt>
    <dgm:pt modelId="{2AF0BEF7-B50A-4C0F-AB77-8D8801D7FE48}">
      <dgm:prSet/>
      <dgm:spPr/>
      <dgm:t>
        <a:bodyPr/>
        <a:lstStyle/>
        <a:p>
          <a:r>
            <a:rPr lang="fr-FR" dirty="0"/>
            <a:t>5</a:t>
          </a:r>
        </a:p>
      </dgm:t>
    </dgm:pt>
    <dgm:pt modelId="{90AE0C47-5B76-4193-ACD6-02D7A680783A}" type="parTrans" cxnId="{604A3FD3-C61B-4628-9ED3-472A9C510A40}">
      <dgm:prSet/>
      <dgm:spPr/>
      <dgm:t>
        <a:bodyPr/>
        <a:lstStyle/>
        <a:p>
          <a:endParaRPr lang="fr-FR"/>
        </a:p>
      </dgm:t>
    </dgm:pt>
    <dgm:pt modelId="{5A8FC482-C0B8-4801-BB44-826494FA4144}" type="sibTrans" cxnId="{604A3FD3-C61B-4628-9ED3-472A9C510A40}">
      <dgm:prSet/>
      <dgm:spPr/>
      <dgm:t>
        <a:bodyPr/>
        <a:lstStyle/>
        <a:p>
          <a:endParaRPr lang="fr-FR"/>
        </a:p>
      </dgm:t>
    </dgm:pt>
    <dgm:pt modelId="{BDCE74CD-0095-4724-B62F-B8D00ACF44A4}">
      <dgm:prSet/>
      <dgm:spPr/>
      <dgm:t>
        <a:bodyPr/>
        <a:lstStyle/>
        <a:p>
          <a:r>
            <a:rPr lang="fr-FR" dirty="0"/>
            <a:t>6</a:t>
          </a:r>
        </a:p>
      </dgm:t>
    </dgm:pt>
    <dgm:pt modelId="{259D94D0-9BBB-4CFC-9197-134C0F56DDBF}" type="parTrans" cxnId="{C9F0F9D8-3AA2-48F5-8052-BA5708844C11}">
      <dgm:prSet/>
      <dgm:spPr/>
      <dgm:t>
        <a:bodyPr/>
        <a:lstStyle/>
        <a:p>
          <a:endParaRPr lang="fr-FR"/>
        </a:p>
      </dgm:t>
    </dgm:pt>
    <dgm:pt modelId="{7539A79C-3E58-46C8-9FE0-8588D6AA2B92}" type="sibTrans" cxnId="{C9F0F9D8-3AA2-48F5-8052-BA5708844C11}">
      <dgm:prSet/>
      <dgm:spPr/>
      <dgm:t>
        <a:bodyPr/>
        <a:lstStyle/>
        <a:p>
          <a:endParaRPr lang="fr-FR"/>
        </a:p>
      </dgm:t>
    </dgm:pt>
    <dgm:pt modelId="{21AC2055-0A62-4D74-952F-A7017D6769CF}">
      <dgm:prSet phldrT="[Texte]" phldr="1"/>
      <dgm:spPr>
        <a:solidFill>
          <a:schemeClr val="bg1"/>
        </a:solidFill>
      </dgm:spPr>
      <dgm:t>
        <a:bodyPr/>
        <a:lstStyle/>
        <a:p>
          <a:endParaRPr lang="fr-FR" dirty="0"/>
        </a:p>
      </dgm:t>
    </dgm:pt>
    <dgm:pt modelId="{4CA1C202-3C47-4E2D-AC83-B1CC122FFB0C}" type="sibTrans" cxnId="{689F9396-F238-4B57-9013-E8A36C45DD7F}">
      <dgm:prSet/>
      <dgm:spPr/>
      <dgm:t>
        <a:bodyPr/>
        <a:lstStyle/>
        <a:p>
          <a:endParaRPr lang="fr-FR"/>
        </a:p>
      </dgm:t>
    </dgm:pt>
    <dgm:pt modelId="{2DF6EC4C-3B75-4930-AFD8-2EFFE5704015}" type="parTrans" cxnId="{689F9396-F238-4B57-9013-E8A36C45DD7F}">
      <dgm:prSet/>
      <dgm:spPr/>
      <dgm:t>
        <a:bodyPr/>
        <a:lstStyle/>
        <a:p>
          <a:endParaRPr lang="fr-FR"/>
        </a:p>
      </dgm:t>
    </dgm:pt>
    <dgm:pt modelId="{46B6AC40-1B69-4B80-BFB2-9084AED87459}">
      <dgm:prSet/>
      <dgm:spPr/>
      <dgm:t>
        <a:bodyPr/>
        <a:lstStyle/>
        <a:p>
          <a:r>
            <a:rPr lang="fr-FR" dirty="0"/>
            <a:t>5</a:t>
          </a:r>
        </a:p>
      </dgm:t>
    </dgm:pt>
    <dgm:pt modelId="{90C95B90-718D-4F7B-9B3A-D786A9AE6179}" type="parTrans" cxnId="{C95A576F-90AC-4E60-AE7D-E44D45BE7E6B}">
      <dgm:prSet/>
      <dgm:spPr/>
      <dgm:t>
        <a:bodyPr/>
        <a:lstStyle/>
        <a:p>
          <a:endParaRPr lang="fr-FR"/>
        </a:p>
      </dgm:t>
    </dgm:pt>
    <dgm:pt modelId="{3E2CE827-0CE0-470A-BE37-F2218A4A18C5}" type="sibTrans" cxnId="{C95A576F-90AC-4E60-AE7D-E44D45BE7E6B}">
      <dgm:prSet/>
      <dgm:spPr/>
      <dgm:t>
        <a:bodyPr/>
        <a:lstStyle/>
        <a:p>
          <a:endParaRPr lang="fr-FR"/>
        </a:p>
      </dgm:t>
    </dgm:pt>
    <dgm:pt modelId="{58EFE7A6-E20F-481B-A2EF-9D6EB3636E02}">
      <dgm:prSet/>
      <dgm:spPr/>
      <dgm:t>
        <a:bodyPr/>
        <a:lstStyle/>
        <a:p>
          <a:r>
            <a:rPr lang="fr-FR" dirty="0"/>
            <a:t>5,5</a:t>
          </a:r>
        </a:p>
      </dgm:t>
    </dgm:pt>
    <dgm:pt modelId="{0DFB657E-4F33-4BC8-B207-A8C04568018A}" type="parTrans" cxnId="{CFF65E55-FE84-41D9-8E4E-94AF2567082E}">
      <dgm:prSet/>
      <dgm:spPr/>
      <dgm:t>
        <a:bodyPr/>
        <a:lstStyle/>
        <a:p>
          <a:endParaRPr lang="fr-FR"/>
        </a:p>
      </dgm:t>
    </dgm:pt>
    <dgm:pt modelId="{7C237C8A-027E-4185-915E-B8567D18C9A3}" type="sibTrans" cxnId="{CFF65E55-FE84-41D9-8E4E-94AF2567082E}">
      <dgm:prSet/>
      <dgm:spPr/>
      <dgm:t>
        <a:bodyPr/>
        <a:lstStyle/>
        <a:p>
          <a:endParaRPr lang="fr-FR"/>
        </a:p>
      </dgm:t>
    </dgm:pt>
    <dgm:pt modelId="{F9162347-C317-4064-8F90-6D20AE9538C2}">
      <dgm:prSet/>
      <dgm:spPr/>
      <dgm:t>
        <a:bodyPr/>
        <a:lstStyle/>
        <a:p>
          <a:r>
            <a:rPr lang="fr-FR" dirty="0"/>
            <a:t>6,5</a:t>
          </a:r>
        </a:p>
      </dgm:t>
    </dgm:pt>
    <dgm:pt modelId="{2627F393-171A-4321-8988-E9D45BAAA532}" type="parTrans" cxnId="{795DE50D-BDD8-46F9-8D5F-F2500903F3B6}">
      <dgm:prSet/>
      <dgm:spPr/>
      <dgm:t>
        <a:bodyPr/>
        <a:lstStyle/>
        <a:p>
          <a:endParaRPr lang="fr-FR"/>
        </a:p>
      </dgm:t>
    </dgm:pt>
    <dgm:pt modelId="{51746CE7-73E3-46B6-B08E-275DC4DC734E}" type="sibTrans" cxnId="{795DE50D-BDD8-46F9-8D5F-F2500903F3B6}">
      <dgm:prSet/>
      <dgm:spPr/>
      <dgm:t>
        <a:bodyPr/>
        <a:lstStyle/>
        <a:p>
          <a:endParaRPr lang="fr-FR"/>
        </a:p>
      </dgm:t>
    </dgm:pt>
    <dgm:pt modelId="{24982750-F416-4761-9973-61F0501AF08F}">
      <dgm:prSet/>
      <dgm:spPr/>
      <dgm:t>
        <a:bodyPr/>
        <a:lstStyle/>
        <a:p>
          <a:r>
            <a:rPr lang="fr-FR" dirty="0"/>
            <a:t>4</a:t>
          </a:r>
        </a:p>
      </dgm:t>
    </dgm:pt>
    <dgm:pt modelId="{4B0DF47E-059A-47BA-AF4F-AA78BB7DD053}" type="parTrans" cxnId="{27EFD4A4-70AB-4F38-926E-7E1E11FC518E}">
      <dgm:prSet/>
      <dgm:spPr/>
      <dgm:t>
        <a:bodyPr/>
        <a:lstStyle/>
        <a:p>
          <a:endParaRPr lang="fr-FR"/>
        </a:p>
      </dgm:t>
    </dgm:pt>
    <dgm:pt modelId="{CD4A3736-E0D0-4FDF-AA49-F0E9E441F83F}" type="sibTrans" cxnId="{27EFD4A4-70AB-4F38-926E-7E1E11FC518E}">
      <dgm:prSet/>
      <dgm:spPr/>
      <dgm:t>
        <a:bodyPr/>
        <a:lstStyle/>
        <a:p>
          <a:endParaRPr lang="fr-FR"/>
        </a:p>
      </dgm:t>
    </dgm:pt>
    <dgm:pt modelId="{B0B0DC31-7506-4726-84C0-B76F1BF14930}">
      <dgm:prSet/>
      <dgm:spPr/>
      <dgm:t>
        <a:bodyPr/>
        <a:lstStyle/>
        <a:p>
          <a:r>
            <a:rPr lang="fr-FR" dirty="0"/>
            <a:t>5</a:t>
          </a:r>
        </a:p>
      </dgm:t>
    </dgm:pt>
    <dgm:pt modelId="{98B73743-F3F9-4FA4-9FBE-2A590F6B6F49}" type="parTrans" cxnId="{F96B871F-7551-4FDE-8611-DBB4FD26AFDB}">
      <dgm:prSet/>
      <dgm:spPr/>
      <dgm:t>
        <a:bodyPr/>
        <a:lstStyle/>
        <a:p>
          <a:endParaRPr lang="fr-FR"/>
        </a:p>
      </dgm:t>
    </dgm:pt>
    <dgm:pt modelId="{6BEF1B62-14B4-425B-A9A3-910BA9314BA0}" type="sibTrans" cxnId="{F96B871F-7551-4FDE-8611-DBB4FD26AFDB}">
      <dgm:prSet/>
      <dgm:spPr/>
      <dgm:t>
        <a:bodyPr/>
        <a:lstStyle/>
        <a:p>
          <a:endParaRPr lang="fr-FR"/>
        </a:p>
      </dgm:t>
    </dgm:pt>
    <dgm:pt modelId="{3C992FE7-DF5B-4F56-B2FE-A3EED0FF6AEE}">
      <dgm:prSet/>
      <dgm:spPr/>
      <dgm:t>
        <a:bodyPr/>
        <a:lstStyle/>
        <a:p>
          <a:r>
            <a:rPr lang="fr-FR" dirty="0"/>
            <a:t>6</a:t>
          </a:r>
        </a:p>
      </dgm:t>
    </dgm:pt>
    <dgm:pt modelId="{5CC993D1-7C96-41F3-893E-E8B6E022C926}" type="parTrans" cxnId="{0451A441-5054-4346-AB83-4E90D46B90A6}">
      <dgm:prSet/>
      <dgm:spPr/>
      <dgm:t>
        <a:bodyPr/>
        <a:lstStyle/>
        <a:p>
          <a:endParaRPr lang="fr-FR"/>
        </a:p>
      </dgm:t>
    </dgm:pt>
    <dgm:pt modelId="{20EA3BC0-8396-498A-B711-33119D4A045A}" type="sibTrans" cxnId="{0451A441-5054-4346-AB83-4E90D46B90A6}">
      <dgm:prSet/>
      <dgm:spPr/>
      <dgm:t>
        <a:bodyPr/>
        <a:lstStyle/>
        <a:p>
          <a:endParaRPr lang="fr-FR"/>
        </a:p>
      </dgm:t>
    </dgm:pt>
    <dgm:pt modelId="{7123AC19-5B97-4B26-BDB1-DA3E909E7DF3}">
      <dgm:prSet/>
      <dgm:spPr/>
      <dgm:t>
        <a:bodyPr/>
        <a:lstStyle/>
        <a:p>
          <a:r>
            <a:rPr lang="fr-FR" dirty="0"/>
            <a:t>8</a:t>
          </a:r>
        </a:p>
      </dgm:t>
    </dgm:pt>
    <dgm:pt modelId="{4AF6FE77-128E-4C48-9592-129BA42923DC}" type="parTrans" cxnId="{5DA948DA-4547-40B2-8F16-1C5C5A276C9E}">
      <dgm:prSet/>
      <dgm:spPr/>
      <dgm:t>
        <a:bodyPr/>
        <a:lstStyle/>
        <a:p>
          <a:endParaRPr lang="fr-FR"/>
        </a:p>
      </dgm:t>
    </dgm:pt>
    <dgm:pt modelId="{E790350B-96A9-4BA9-BAFA-8C9776A6EFEF}" type="sibTrans" cxnId="{5DA948DA-4547-40B2-8F16-1C5C5A276C9E}">
      <dgm:prSet/>
      <dgm:spPr/>
      <dgm:t>
        <a:bodyPr/>
        <a:lstStyle/>
        <a:p>
          <a:endParaRPr lang="fr-FR"/>
        </a:p>
      </dgm:t>
    </dgm:pt>
    <dgm:pt modelId="{0F4F3F17-8AC8-471D-8D40-6538308D5388}">
      <dgm:prSet/>
      <dgm:spPr/>
      <dgm:t>
        <a:bodyPr/>
        <a:lstStyle/>
        <a:p>
          <a:r>
            <a:rPr lang="fr-FR" dirty="0"/>
            <a:t>5</a:t>
          </a:r>
        </a:p>
      </dgm:t>
    </dgm:pt>
    <dgm:pt modelId="{EE12C2BE-3D67-4E76-868C-6CEE882F3801}" type="parTrans" cxnId="{B56B9A47-0648-4A5F-971F-624C5CA85CC0}">
      <dgm:prSet/>
      <dgm:spPr/>
      <dgm:t>
        <a:bodyPr/>
        <a:lstStyle/>
        <a:p>
          <a:endParaRPr lang="fr-FR"/>
        </a:p>
      </dgm:t>
    </dgm:pt>
    <dgm:pt modelId="{0EC08572-578E-49B4-86EB-726A4D0E5B30}" type="sibTrans" cxnId="{B56B9A47-0648-4A5F-971F-624C5CA85CC0}">
      <dgm:prSet/>
      <dgm:spPr/>
      <dgm:t>
        <a:bodyPr/>
        <a:lstStyle/>
        <a:p>
          <a:endParaRPr lang="fr-FR"/>
        </a:p>
      </dgm:t>
    </dgm:pt>
    <dgm:pt modelId="{B7105876-F7C8-49B1-9B09-CD58D601D08A}">
      <dgm:prSet/>
      <dgm:spPr/>
      <dgm:t>
        <a:bodyPr/>
        <a:lstStyle/>
        <a:p>
          <a:r>
            <a:rPr lang="fr-FR" dirty="0"/>
            <a:t>6</a:t>
          </a:r>
        </a:p>
      </dgm:t>
    </dgm:pt>
    <dgm:pt modelId="{37A17031-6FA1-4473-B7CE-3651C3C27E8D}" type="parTrans" cxnId="{F99AC293-DE32-49EC-A793-1C4F2EC9A40D}">
      <dgm:prSet/>
      <dgm:spPr/>
      <dgm:t>
        <a:bodyPr/>
        <a:lstStyle/>
        <a:p>
          <a:endParaRPr lang="fr-FR"/>
        </a:p>
      </dgm:t>
    </dgm:pt>
    <dgm:pt modelId="{D0A514EA-6BDE-4EE0-8F4C-C0F0E0B4A232}" type="sibTrans" cxnId="{F99AC293-DE32-49EC-A793-1C4F2EC9A40D}">
      <dgm:prSet/>
      <dgm:spPr/>
      <dgm:t>
        <a:bodyPr/>
        <a:lstStyle/>
        <a:p>
          <a:endParaRPr lang="fr-FR"/>
        </a:p>
      </dgm:t>
    </dgm:pt>
    <dgm:pt modelId="{34E88BE8-C106-4BAA-A252-41D7377CE9D6}">
      <dgm:prSet/>
      <dgm:spPr/>
      <dgm:t>
        <a:bodyPr/>
        <a:lstStyle/>
        <a:p>
          <a:r>
            <a:rPr lang="fr-FR" dirty="0"/>
            <a:t>8</a:t>
          </a:r>
        </a:p>
      </dgm:t>
    </dgm:pt>
    <dgm:pt modelId="{2AE0BF86-A11B-41C0-970D-A7B20EFB3AF6}" type="parTrans" cxnId="{3FE0CD3F-F278-4ED8-82E4-9D354CCE9CDD}">
      <dgm:prSet/>
      <dgm:spPr/>
      <dgm:t>
        <a:bodyPr/>
        <a:lstStyle/>
        <a:p>
          <a:endParaRPr lang="fr-FR"/>
        </a:p>
      </dgm:t>
    </dgm:pt>
    <dgm:pt modelId="{450BC588-3066-43FA-8020-DD05B853692D}" type="sibTrans" cxnId="{3FE0CD3F-F278-4ED8-82E4-9D354CCE9CDD}">
      <dgm:prSet/>
      <dgm:spPr/>
      <dgm:t>
        <a:bodyPr/>
        <a:lstStyle/>
        <a:p>
          <a:endParaRPr lang="fr-FR"/>
        </a:p>
      </dgm:t>
    </dgm:pt>
    <dgm:pt modelId="{BE3476E1-4E5B-4D52-B4EC-1963A1D57A31}">
      <dgm:prSet/>
      <dgm:spPr/>
      <dgm:t>
        <a:bodyPr/>
        <a:lstStyle/>
        <a:p>
          <a:r>
            <a:rPr lang="fr-FR" dirty="0"/>
            <a:t>6</a:t>
          </a:r>
        </a:p>
      </dgm:t>
    </dgm:pt>
    <dgm:pt modelId="{F52D8B58-B43C-4C9D-93DB-1C9868781293}" type="parTrans" cxnId="{D2B913FA-3DE9-4C63-8D16-28809B365B45}">
      <dgm:prSet/>
      <dgm:spPr/>
      <dgm:t>
        <a:bodyPr/>
        <a:lstStyle/>
        <a:p>
          <a:endParaRPr lang="fr-FR"/>
        </a:p>
      </dgm:t>
    </dgm:pt>
    <dgm:pt modelId="{D7C83881-1934-427E-B154-1E5485CD3ED7}" type="sibTrans" cxnId="{D2B913FA-3DE9-4C63-8D16-28809B365B45}">
      <dgm:prSet/>
      <dgm:spPr/>
      <dgm:t>
        <a:bodyPr/>
        <a:lstStyle/>
        <a:p>
          <a:endParaRPr lang="fr-FR"/>
        </a:p>
      </dgm:t>
    </dgm:pt>
    <dgm:pt modelId="{D7065A9E-777F-423C-A2D9-6EA09D3BE80C}">
      <dgm:prSet/>
      <dgm:spPr/>
      <dgm:t>
        <a:bodyPr/>
        <a:lstStyle/>
        <a:p>
          <a:r>
            <a:rPr lang="fr-FR" dirty="0"/>
            <a:t>5,5</a:t>
          </a:r>
        </a:p>
      </dgm:t>
    </dgm:pt>
    <dgm:pt modelId="{91357C51-2401-4132-8A6A-623A4C7552F1}" type="parTrans" cxnId="{2675D02B-23E5-42A8-B34E-F6E11A99F2F4}">
      <dgm:prSet/>
      <dgm:spPr/>
      <dgm:t>
        <a:bodyPr/>
        <a:lstStyle/>
        <a:p>
          <a:endParaRPr lang="fr-FR"/>
        </a:p>
      </dgm:t>
    </dgm:pt>
    <dgm:pt modelId="{2086DCF6-2A96-4EF2-ACD9-257C11A8289E}" type="sibTrans" cxnId="{2675D02B-23E5-42A8-B34E-F6E11A99F2F4}">
      <dgm:prSet/>
      <dgm:spPr/>
      <dgm:t>
        <a:bodyPr/>
        <a:lstStyle/>
        <a:p>
          <a:endParaRPr lang="fr-FR"/>
        </a:p>
      </dgm:t>
    </dgm:pt>
    <dgm:pt modelId="{BF77F801-067B-47C1-A293-CE171C2CE65D}">
      <dgm:prSet/>
      <dgm:spPr/>
      <dgm:t>
        <a:bodyPr/>
        <a:lstStyle/>
        <a:p>
          <a:r>
            <a:rPr lang="fr-FR" dirty="0"/>
            <a:t>6</a:t>
          </a:r>
        </a:p>
      </dgm:t>
    </dgm:pt>
    <dgm:pt modelId="{B5DB5EA5-DC0E-4B61-B06F-58843D4D8BF5}" type="parTrans" cxnId="{3838EB8F-7910-4FE9-8F86-BD1C53545321}">
      <dgm:prSet/>
      <dgm:spPr/>
      <dgm:t>
        <a:bodyPr/>
        <a:lstStyle/>
        <a:p>
          <a:endParaRPr lang="fr-FR"/>
        </a:p>
      </dgm:t>
    </dgm:pt>
    <dgm:pt modelId="{B4DAE171-5B0C-4AAB-93AA-884A94063C59}" type="sibTrans" cxnId="{3838EB8F-7910-4FE9-8F86-BD1C53545321}">
      <dgm:prSet/>
      <dgm:spPr/>
      <dgm:t>
        <a:bodyPr/>
        <a:lstStyle/>
        <a:p>
          <a:endParaRPr lang="fr-FR"/>
        </a:p>
      </dgm:t>
    </dgm:pt>
    <dgm:pt modelId="{90426650-02FF-43F0-BDDA-F6A256E2D003}">
      <dgm:prSet/>
      <dgm:spPr/>
      <dgm:t>
        <a:bodyPr/>
        <a:lstStyle/>
        <a:p>
          <a:r>
            <a:rPr lang="fr-FR" dirty="0"/>
            <a:t>7</a:t>
          </a:r>
        </a:p>
      </dgm:t>
    </dgm:pt>
    <dgm:pt modelId="{FC775ACD-00D7-488B-842A-54028B824671}" type="parTrans" cxnId="{33BB7E51-7A97-48D2-A2ED-F860BC6E7B9B}">
      <dgm:prSet/>
      <dgm:spPr/>
      <dgm:t>
        <a:bodyPr/>
        <a:lstStyle/>
        <a:p>
          <a:endParaRPr lang="fr-FR"/>
        </a:p>
      </dgm:t>
    </dgm:pt>
    <dgm:pt modelId="{C4DDB468-13D6-41D5-A7BC-CCBD68EA3360}" type="sibTrans" cxnId="{33BB7E51-7A97-48D2-A2ED-F860BC6E7B9B}">
      <dgm:prSet/>
      <dgm:spPr/>
      <dgm:t>
        <a:bodyPr/>
        <a:lstStyle/>
        <a:p>
          <a:endParaRPr lang="fr-FR"/>
        </a:p>
      </dgm:t>
    </dgm:pt>
    <dgm:pt modelId="{8D3A85D4-2057-4FCB-8AAC-713B5CCD1B2B}">
      <dgm:prSet/>
      <dgm:spPr/>
      <dgm:t>
        <a:bodyPr/>
        <a:lstStyle/>
        <a:p>
          <a:r>
            <a:rPr lang="fr-FR" dirty="0"/>
            <a:t>4</a:t>
          </a:r>
        </a:p>
      </dgm:t>
    </dgm:pt>
    <dgm:pt modelId="{9E99E398-47FC-45EC-B805-78CA3E9C6088}" type="parTrans" cxnId="{BFC408C4-1D32-4E46-B5E2-868C16D06259}">
      <dgm:prSet/>
      <dgm:spPr/>
      <dgm:t>
        <a:bodyPr/>
        <a:lstStyle/>
        <a:p>
          <a:endParaRPr lang="fr-FR"/>
        </a:p>
      </dgm:t>
    </dgm:pt>
    <dgm:pt modelId="{F86ADD96-6368-4023-B612-9B675C127132}" type="sibTrans" cxnId="{BFC408C4-1D32-4E46-B5E2-868C16D06259}">
      <dgm:prSet/>
      <dgm:spPr/>
      <dgm:t>
        <a:bodyPr/>
        <a:lstStyle/>
        <a:p>
          <a:endParaRPr lang="fr-FR"/>
        </a:p>
      </dgm:t>
    </dgm:pt>
    <dgm:pt modelId="{572DC1C9-3FE4-46A2-984A-1C155CB0C00A}">
      <dgm:prSet/>
      <dgm:spPr/>
      <dgm:t>
        <a:bodyPr/>
        <a:lstStyle/>
        <a:p>
          <a:r>
            <a:rPr lang="fr-FR" dirty="0"/>
            <a:t>5</a:t>
          </a:r>
        </a:p>
      </dgm:t>
    </dgm:pt>
    <dgm:pt modelId="{AA42A4F2-B550-4178-B01E-2A1CD0E607A1}" type="parTrans" cxnId="{0D6D7E07-4C25-4646-9361-0E4D5AF9289A}">
      <dgm:prSet/>
      <dgm:spPr/>
      <dgm:t>
        <a:bodyPr/>
        <a:lstStyle/>
        <a:p>
          <a:endParaRPr lang="fr-FR"/>
        </a:p>
      </dgm:t>
    </dgm:pt>
    <dgm:pt modelId="{97905CCD-599E-441F-AE81-D65CB1664331}" type="sibTrans" cxnId="{0D6D7E07-4C25-4646-9361-0E4D5AF9289A}">
      <dgm:prSet/>
      <dgm:spPr/>
      <dgm:t>
        <a:bodyPr/>
        <a:lstStyle/>
        <a:p>
          <a:endParaRPr lang="fr-FR"/>
        </a:p>
      </dgm:t>
    </dgm:pt>
    <dgm:pt modelId="{ADC1329A-57E7-4E0C-973F-4207EDE4EE67}">
      <dgm:prSet/>
      <dgm:spPr/>
      <dgm:t>
        <a:bodyPr/>
        <a:lstStyle/>
        <a:p>
          <a:r>
            <a:rPr lang="fr-FR" dirty="0"/>
            <a:t>6</a:t>
          </a:r>
        </a:p>
      </dgm:t>
    </dgm:pt>
    <dgm:pt modelId="{914F3536-FEF0-433B-BE39-7B9EC72BB99E}" type="parTrans" cxnId="{F0F0AD91-A6A9-47C0-A702-8D2E17200D3F}">
      <dgm:prSet/>
      <dgm:spPr/>
      <dgm:t>
        <a:bodyPr/>
        <a:lstStyle/>
        <a:p>
          <a:endParaRPr lang="fr-FR"/>
        </a:p>
      </dgm:t>
    </dgm:pt>
    <dgm:pt modelId="{F06E13A7-2F5E-4D51-948A-6445742CF14E}" type="sibTrans" cxnId="{F0F0AD91-A6A9-47C0-A702-8D2E17200D3F}">
      <dgm:prSet/>
      <dgm:spPr/>
      <dgm:t>
        <a:bodyPr/>
        <a:lstStyle/>
        <a:p>
          <a:endParaRPr lang="fr-FR"/>
        </a:p>
      </dgm:t>
    </dgm:pt>
    <dgm:pt modelId="{384C14C4-585E-4ABC-99EB-4AD5A4D85FD4}">
      <dgm:prSet/>
      <dgm:spPr/>
      <dgm:t>
        <a:bodyPr/>
        <a:lstStyle/>
        <a:p>
          <a:r>
            <a:rPr lang="fr-FR" dirty="0"/>
            <a:t>8</a:t>
          </a:r>
        </a:p>
      </dgm:t>
    </dgm:pt>
    <dgm:pt modelId="{CB6AFC1E-96D9-4348-A6B6-889F7F394E88}" type="parTrans" cxnId="{6854C848-CA61-41A3-A61B-F3B67784DDFF}">
      <dgm:prSet/>
      <dgm:spPr/>
      <dgm:t>
        <a:bodyPr/>
        <a:lstStyle/>
        <a:p>
          <a:endParaRPr lang="fr-FR"/>
        </a:p>
      </dgm:t>
    </dgm:pt>
    <dgm:pt modelId="{772D4715-8634-49FE-90B9-B5B846BA5907}" type="sibTrans" cxnId="{6854C848-CA61-41A3-A61B-F3B67784DDFF}">
      <dgm:prSet/>
      <dgm:spPr/>
      <dgm:t>
        <a:bodyPr/>
        <a:lstStyle/>
        <a:p>
          <a:endParaRPr lang="fr-FR"/>
        </a:p>
      </dgm:t>
    </dgm:pt>
    <dgm:pt modelId="{A9DB4D22-1FC1-49AC-923D-C929DEA995B5}">
      <dgm:prSet/>
      <dgm:spPr/>
      <dgm:t>
        <a:bodyPr/>
        <a:lstStyle/>
        <a:p>
          <a:r>
            <a:rPr lang="fr-FR" dirty="0"/>
            <a:t>8</a:t>
          </a:r>
        </a:p>
      </dgm:t>
    </dgm:pt>
    <dgm:pt modelId="{08190878-35C7-490C-BFD4-66052606D4D9}" type="parTrans" cxnId="{2D763C32-B6F0-4F33-A108-2F494B83D0B2}">
      <dgm:prSet/>
      <dgm:spPr/>
      <dgm:t>
        <a:bodyPr/>
        <a:lstStyle/>
        <a:p>
          <a:endParaRPr lang="fr-FR"/>
        </a:p>
      </dgm:t>
    </dgm:pt>
    <dgm:pt modelId="{3F9D5993-34DC-4198-B5E2-64F2C60CDDFA}" type="sibTrans" cxnId="{2D763C32-B6F0-4F33-A108-2F494B83D0B2}">
      <dgm:prSet/>
      <dgm:spPr/>
      <dgm:t>
        <a:bodyPr/>
        <a:lstStyle/>
        <a:p>
          <a:endParaRPr lang="fr-FR"/>
        </a:p>
      </dgm:t>
    </dgm:pt>
    <dgm:pt modelId="{ACE4EF53-90D0-437B-A0DC-C02399971AAC}">
      <dgm:prSet/>
      <dgm:spPr/>
      <dgm:t>
        <a:bodyPr/>
        <a:lstStyle/>
        <a:p>
          <a:r>
            <a:rPr lang="fr-FR" dirty="0"/>
            <a:t>4</a:t>
          </a:r>
        </a:p>
      </dgm:t>
    </dgm:pt>
    <dgm:pt modelId="{A07115EE-05F3-42C0-9002-A262A8EA9DD6}" type="parTrans" cxnId="{3D3A1C55-896C-481F-81F0-9AF590078B94}">
      <dgm:prSet/>
      <dgm:spPr/>
      <dgm:t>
        <a:bodyPr/>
        <a:lstStyle/>
        <a:p>
          <a:endParaRPr lang="fr-FR"/>
        </a:p>
      </dgm:t>
    </dgm:pt>
    <dgm:pt modelId="{2B81D168-6E7B-439F-93AF-CD44E6CA8680}" type="sibTrans" cxnId="{3D3A1C55-896C-481F-81F0-9AF590078B94}">
      <dgm:prSet/>
      <dgm:spPr/>
      <dgm:t>
        <a:bodyPr/>
        <a:lstStyle/>
        <a:p>
          <a:endParaRPr lang="fr-FR"/>
        </a:p>
      </dgm:t>
    </dgm:pt>
    <dgm:pt modelId="{5EB666DB-14EF-4CDE-8CFD-59E88D2E8021}">
      <dgm:prSet/>
      <dgm:spPr/>
      <dgm:t>
        <a:bodyPr/>
        <a:lstStyle/>
        <a:p>
          <a:r>
            <a:rPr lang="fr-FR" dirty="0"/>
            <a:t>6,5</a:t>
          </a:r>
        </a:p>
      </dgm:t>
    </dgm:pt>
    <dgm:pt modelId="{147ADA8C-6A1D-4AE0-80F3-05637E4548CD}" type="parTrans" cxnId="{7A86C5EE-DDEB-42D3-9439-C53411D5A113}">
      <dgm:prSet/>
      <dgm:spPr/>
      <dgm:t>
        <a:bodyPr/>
        <a:lstStyle/>
        <a:p>
          <a:endParaRPr lang="fr-FR"/>
        </a:p>
      </dgm:t>
    </dgm:pt>
    <dgm:pt modelId="{95953FE4-367A-4718-BD30-2E6BA84A9344}" type="sibTrans" cxnId="{7A86C5EE-DDEB-42D3-9439-C53411D5A113}">
      <dgm:prSet/>
      <dgm:spPr/>
      <dgm:t>
        <a:bodyPr/>
        <a:lstStyle/>
        <a:p>
          <a:endParaRPr lang="fr-FR"/>
        </a:p>
      </dgm:t>
    </dgm:pt>
    <dgm:pt modelId="{DE82410D-BC46-46CC-B4DF-DA1C9365AEF0}">
      <dgm:prSet/>
      <dgm:spPr/>
      <dgm:t>
        <a:bodyPr/>
        <a:lstStyle/>
        <a:p>
          <a:r>
            <a:rPr lang="fr-FR" dirty="0"/>
            <a:t>5</a:t>
          </a:r>
        </a:p>
      </dgm:t>
    </dgm:pt>
    <dgm:pt modelId="{B54F4BD8-1C5E-47A1-8975-61A54BE8174A}" type="parTrans" cxnId="{9BC9E5EB-AF76-4234-9F1E-30C21CE05351}">
      <dgm:prSet/>
      <dgm:spPr/>
      <dgm:t>
        <a:bodyPr/>
        <a:lstStyle/>
        <a:p>
          <a:endParaRPr lang="fr-FR"/>
        </a:p>
      </dgm:t>
    </dgm:pt>
    <dgm:pt modelId="{72AB4064-CEEA-42DD-8AA7-F9595172F69F}" type="sibTrans" cxnId="{9BC9E5EB-AF76-4234-9F1E-30C21CE05351}">
      <dgm:prSet/>
      <dgm:spPr/>
      <dgm:t>
        <a:bodyPr/>
        <a:lstStyle/>
        <a:p>
          <a:endParaRPr lang="fr-FR"/>
        </a:p>
      </dgm:t>
    </dgm:pt>
    <dgm:pt modelId="{A29827E6-E174-405C-AA1A-E85B1A71CE79}">
      <dgm:prSet/>
      <dgm:spPr/>
      <dgm:t>
        <a:bodyPr/>
        <a:lstStyle/>
        <a:p>
          <a:r>
            <a:rPr lang="fr-FR" dirty="0"/>
            <a:t>7</a:t>
          </a:r>
        </a:p>
      </dgm:t>
    </dgm:pt>
    <dgm:pt modelId="{A1E9CD7B-DD64-427A-8828-ED172A8183ED}" type="parTrans" cxnId="{B045A12B-9633-45F5-BDBC-21B7B72E02BF}">
      <dgm:prSet/>
      <dgm:spPr/>
      <dgm:t>
        <a:bodyPr/>
        <a:lstStyle/>
        <a:p>
          <a:endParaRPr lang="fr-FR"/>
        </a:p>
      </dgm:t>
    </dgm:pt>
    <dgm:pt modelId="{874DFBFA-790A-4884-B56A-D052DD7F5285}" type="sibTrans" cxnId="{B045A12B-9633-45F5-BDBC-21B7B72E02BF}">
      <dgm:prSet/>
      <dgm:spPr/>
      <dgm:t>
        <a:bodyPr/>
        <a:lstStyle/>
        <a:p>
          <a:endParaRPr lang="fr-FR"/>
        </a:p>
      </dgm:t>
    </dgm:pt>
    <dgm:pt modelId="{E37CDA5D-80F7-4F41-B7C3-6D7ECA1FC29C}">
      <dgm:prSet/>
      <dgm:spPr/>
      <dgm:t>
        <a:bodyPr/>
        <a:lstStyle/>
        <a:p>
          <a:r>
            <a:rPr lang="fr-FR" dirty="0"/>
            <a:t>6</a:t>
          </a:r>
        </a:p>
      </dgm:t>
    </dgm:pt>
    <dgm:pt modelId="{23F1C563-942C-4A84-A5E3-CF5F4E95C606}" type="parTrans" cxnId="{72E6760E-1EE4-4207-8243-7E8B8E307945}">
      <dgm:prSet/>
      <dgm:spPr/>
      <dgm:t>
        <a:bodyPr/>
        <a:lstStyle/>
        <a:p>
          <a:endParaRPr lang="fr-FR"/>
        </a:p>
      </dgm:t>
    </dgm:pt>
    <dgm:pt modelId="{91F8AE30-3F6A-420E-A49B-4D65488D6369}" type="sibTrans" cxnId="{72E6760E-1EE4-4207-8243-7E8B8E307945}">
      <dgm:prSet/>
      <dgm:spPr/>
      <dgm:t>
        <a:bodyPr/>
        <a:lstStyle/>
        <a:p>
          <a:endParaRPr lang="fr-FR"/>
        </a:p>
      </dgm:t>
    </dgm:pt>
    <dgm:pt modelId="{FADA011D-D375-4143-A55E-AE581366143F}">
      <dgm:prSet/>
      <dgm:spPr/>
      <dgm:t>
        <a:bodyPr/>
        <a:lstStyle/>
        <a:p>
          <a:r>
            <a:rPr lang="fr-FR"/>
            <a:t>8</a:t>
          </a:r>
          <a:endParaRPr lang="fr-FR" dirty="0"/>
        </a:p>
      </dgm:t>
    </dgm:pt>
    <dgm:pt modelId="{1AA6280F-3AF3-4E0F-B518-01965EAFBF8B}" type="parTrans" cxnId="{F05CD85A-1751-40BB-B55A-2247087BD9FD}">
      <dgm:prSet/>
      <dgm:spPr/>
      <dgm:t>
        <a:bodyPr/>
        <a:lstStyle/>
        <a:p>
          <a:endParaRPr lang="fr-FR"/>
        </a:p>
      </dgm:t>
    </dgm:pt>
    <dgm:pt modelId="{07D9523F-03F2-424E-B122-B5D759B69C5C}" type="sibTrans" cxnId="{F05CD85A-1751-40BB-B55A-2247087BD9FD}">
      <dgm:prSet/>
      <dgm:spPr/>
      <dgm:t>
        <a:bodyPr/>
        <a:lstStyle/>
        <a:p>
          <a:endParaRPr lang="fr-FR"/>
        </a:p>
      </dgm:t>
    </dgm:pt>
    <dgm:pt modelId="{9E93C394-BE70-4DDE-A5D4-C00FEF8D0258}">
      <dgm:prSet/>
      <dgm:spPr/>
      <dgm:t>
        <a:bodyPr/>
        <a:lstStyle/>
        <a:p>
          <a:r>
            <a:rPr lang="fr-FR"/>
            <a:t>8</a:t>
          </a:r>
          <a:endParaRPr lang="fr-FR" dirty="0"/>
        </a:p>
      </dgm:t>
    </dgm:pt>
    <dgm:pt modelId="{27AD50E1-7AC8-4F39-808B-DDD12B651478}" type="sibTrans" cxnId="{C4D06FEF-743D-4554-BB76-2BF88675927C}">
      <dgm:prSet/>
      <dgm:spPr/>
      <dgm:t>
        <a:bodyPr/>
        <a:lstStyle/>
        <a:p>
          <a:endParaRPr lang="fr-FR"/>
        </a:p>
      </dgm:t>
    </dgm:pt>
    <dgm:pt modelId="{47E6FC3A-2252-465B-8408-0B383AD9AD3C}" type="parTrans" cxnId="{C4D06FEF-743D-4554-BB76-2BF88675927C}">
      <dgm:prSet/>
      <dgm:spPr/>
      <dgm:t>
        <a:bodyPr/>
        <a:lstStyle/>
        <a:p>
          <a:endParaRPr lang="fr-FR"/>
        </a:p>
      </dgm:t>
    </dgm:pt>
    <dgm:pt modelId="{5B195FB7-32A7-46C7-A739-08AA9BCD0349}" type="pres">
      <dgm:prSet presAssocID="{5DA77279-063A-494B-AC38-7714B73AED4B}" presName="mainComposite" presStyleCnt="0">
        <dgm:presLayoutVars>
          <dgm:chPref val="1"/>
          <dgm:dir/>
          <dgm:animOne val="branch"/>
          <dgm:animLvl val="lvl"/>
          <dgm:resizeHandles val="exact"/>
        </dgm:presLayoutVars>
      </dgm:prSet>
      <dgm:spPr/>
    </dgm:pt>
    <dgm:pt modelId="{D5B83F6B-618C-4B81-97DB-E1AD20345AA2}" type="pres">
      <dgm:prSet presAssocID="{5DA77279-063A-494B-AC38-7714B73AED4B}" presName="hierFlow" presStyleCnt="0"/>
      <dgm:spPr/>
    </dgm:pt>
    <dgm:pt modelId="{201DC43E-D707-4493-9857-B96D421C3400}" type="pres">
      <dgm:prSet presAssocID="{5DA77279-063A-494B-AC38-7714B73AED4B}" presName="firstBuf" presStyleCnt="0"/>
      <dgm:spPr/>
    </dgm:pt>
    <dgm:pt modelId="{F5216429-CF9C-42F0-9237-9C4651C55E3B}" type="pres">
      <dgm:prSet presAssocID="{5DA77279-063A-494B-AC38-7714B73AED4B}" presName="hierChild1" presStyleCnt="0">
        <dgm:presLayoutVars>
          <dgm:chPref val="1"/>
          <dgm:animOne val="branch"/>
          <dgm:animLvl val="lvl"/>
        </dgm:presLayoutVars>
      </dgm:prSet>
      <dgm:spPr/>
    </dgm:pt>
    <dgm:pt modelId="{5B8B69CA-8BE4-4734-8D40-83A84F1ABBA1}" type="pres">
      <dgm:prSet presAssocID="{21AC2055-0A62-4D74-952F-A7017D6769CF}" presName="Name17" presStyleCnt="0"/>
      <dgm:spPr/>
    </dgm:pt>
    <dgm:pt modelId="{85A430E5-6E71-45C0-96A7-CF90E6C38EB0}" type="pres">
      <dgm:prSet presAssocID="{21AC2055-0A62-4D74-952F-A7017D6769CF}" presName="level1Shape" presStyleLbl="node0" presStyleIdx="0" presStyleCnt="1" custFlipHor="1" custScaleX="99194" custLinFactNeighborX="-3360" custLinFactNeighborY="4406">
        <dgm:presLayoutVars>
          <dgm:chPref val="3"/>
        </dgm:presLayoutVars>
      </dgm:prSet>
      <dgm:spPr/>
    </dgm:pt>
    <dgm:pt modelId="{43F2485A-A2CE-4A78-8B8B-C9CFF982E138}" type="pres">
      <dgm:prSet presAssocID="{21AC2055-0A62-4D74-952F-A7017D6769CF}" presName="hierChild2" presStyleCnt="0"/>
      <dgm:spPr/>
    </dgm:pt>
    <dgm:pt modelId="{E136740F-C25E-4EE5-BB0B-73C959C8E791}" type="pres">
      <dgm:prSet presAssocID="{C7DF0226-0F1F-4B21-B900-730DA7314F99}" presName="Name25" presStyleLbl="parChTrans1D2" presStyleIdx="0" presStyleCnt="4"/>
      <dgm:spPr/>
    </dgm:pt>
    <dgm:pt modelId="{6991EDC2-AED5-4D6F-AA01-295F0C6476DD}" type="pres">
      <dgm:prSet presAssocID="{C7DF0226-0F1F-4B21-B900-730DA7314F99}" presName="connTx" presStyleLbl="parChTrans1D2" presStyleIdx="0" presStyleCnt="4"/>
      <dgm:spPr/>
    </dgm:pt>
    <dgm:pt modelId="{DFA25F5C-B134-467B-B1FD-2A06711357B4}" type="pres">
      <dgm:prSet presAssocID="{6DD31CEB-F23D-44DC-A823-E20A3AA2EA19}" presName="Name30" presStyleCnt="0"/>
      <dgm:spPr/>
    </dgm:pt>
    <dgm:pt modelId="{0F2F4449-07F7-4EBD-9F8C-34790FE4FD97}" type="pres">
      <dgm:prSet presAssocID="{6DD31CEB-F23D-44DC-A823-E20A3AA2EA19}" presName="level2Shape" presStyleLbl="node2" presStyleIdx="0" presStyleCnt="4"/>
      <dgm:spPr/>
    </dgm:pt>
    <dgm:pt modelId="{78B5B7BA-E09F-48CA-930C-6BF9A37CAFEF}" type="pres">
      <dgm:prSet presAssocID="{6DD31CEB-F23D-44DC-A823-E20A3AA2EA19}" presName="hierChild3" presStyleCnt="0"/>
      <dgm:spPr/>
    </dgm:pt>
    <dgm:pt modelId="{BB5C6348-4049-4F4D-B1BA-9EF5E331C78C}" type="pres">
      <dgm:prSet presAssocID="{4B0DF47E-059A-47BA-AF4F-AA78BB7DD053}" presName="Name25" presStyleLbl="parChTrans1D3" presStyleIdx="0" presStyleCnt="16"/>
      <dgm:spPr/>
    </dgm:pt>
    <dgm:pt modelId="{1F68F931-BA5C-4226-AC08-C7411EEE9BB0}" type="pres">
      <dgm:prSet presAssocID="{4B0DF47E-059A-47BA-AF4F-AA78BB7DD053}" presName="connTx" presStyleLbl="parChTrans1D3" presStyleIdx="0" presStyleCnt="16"/>
      <dgm:spPr/>
    </dgm:pt>
    <dgm:pt modelId="{51AD6482-0713-458B-9DFD-8B664444B5FD}" type="pres">
      <dgm:prSet presAssocID="{24982750-F416-4761-9973-61F0501AF08F}" presName="Name30" presStyleCnt="0"/>
      <dgm:spPr/>
    </dgm:pt>
    <dgm:pt modelId="{D8047E1C-FF80-489B-95C6-A2D271EDC4D9}" type="pres">
      <dgm:prSet presAssocID="{24982750-F416-4761-9973-61F0501AF08F}" presName="level2Shape" presStyleLbl="node3" presStyleIdx="0" presStyleCnt="16"/>
      <dgm:spPr/>
    </dgm:pt>
    <dgm:pt modelId="{6E4D31B4-5504-4A6C-9FDA-CE3D9AD13621}" type="pres">
      <dgm:prSet presAssocID="{24982750-F416-4761-9973-61F0501AF08F}" presName="hierChild3" presStyleCnt="0"/>
      <dgm:spPr/>
    </dgm:pt>
    <dgm:pt modelId="{4BD2D5CD-BFF7-444F-BA31-A0DF45860816}" type="pres">
      <dgm:prSet presAssocID="{D0054A3D-317C-4E9C-965C-11EC6ADD014C}" presName="Name25" presStyleLbl="parChTrans1D4" presStyleIdx="0" presStyleCnt="16"/>
      <dgm:spPr/>
    </dgm:pt>
    <dgm:pt modelId="{CB306767-4BD2-4488-8043-3488DA663F41}" type="pres">
      <dgm:prSet presAssocID="{D0054A3D-317C-4E9C-965C-11EC6ADD014C}" presName="connTx" presStyleLbl="parChTrans1D4" presStyleIdx="0" presStyleCnt="16"/>
      <dgm:spPr/>
    </dgm:pt>
    <dgm:pt modelId="{4C0B0CA4-E317-4AD2-ABD8-FAAF349870B5}" type="pres">
      <dgm:prSet presAssocID="{AC8558E6-A20D-460D-B7C0-C3D59747E66E}" presName="Name30" presStyleCnt="0"/>
      <dgm:spPr/>
    </dgm:pt>
    <dgm:pt modelId="{079AB9DB-B4DF-459E-B3DD-275EE0A72EA7}" type="pres">
      <dgm:prSet presAssocID="{AC8558E6-A20D-460D-B7C0-C3D59747E66E}" presName="level2Shape" presStyleLbl="node4" presStyleIdx="0" presStyleCnt="16"/>
      <dgm:spPr/>
    </dgm:pt>
    <dgm:pt modelId="{A826B4C8-A104-4BE7-B968-CF2CCE5D1D5E}" type="pres">
      <dgm:prSet presAssocID="{AC8558E6-A20D-460D-B7C0-C3D59747E66E}" presName="hierChild3" presStyleCnt="0"/>
      <dgm:spPr/>
    </dgm:pt>
    <dgm:pt modelId="{8DFE1A15-48BD-4D82-9125-CCB85B2DD41C}" type="pres">
      <dgm:prSet presAssocID="{98B73743-F3F9-4FA4-9FBE-2A590F6B6F49}" presName="Name25" presStyleLbl="parChTrans1D3" presStyleIdx="1" presStyleCnt="16"/>
      <dgm:spPr/>
    </dgm:pt>
    <dgm:pt modelId="{D939F117-5884-4E13-9261-0A21E2BD767C}" type="pres">
      <dgm:prSet presAssocID="{98B73743-F3F9-4FA4-9FBE-2A590F6B6F49}" presName="connTx" presStyleLbl="parChTrans1D3" presStyleIdx="1" presStyleCnt="16"/>
      <dgm:spPr/>
    </dgm:pt>
    <dgm:pt modelId="{7AD79703-DFEA-4DB7-A7DE-B098B46C7A4F}" type="pres">
      <dgm:prSet presAssocID="{B0B0DC31-7506-4726-84C0-B76F1BF14930}" presName="Name30" presStyleCnt="0"/>
      <dgm:spPr/>
    </dgm:pt>
    <dgm:pt modelId="{FC72C6AB-00A0-4839-8211-1CEA863C57E7}" type="pres">
      <dgm:prSet presAssocID="{B0B0DC31-7506-4726-84C0-B76F1BF14930}" presName="level2Shape" presStyleLbl="node3" presStyleIdx="1" presStyleCnt="16"/>
      <dgm:spPr/>
    </dgm:pt>
    <dgm:pt modelId="{6828A42A-CECB-43AF-A6AF-33C888FCBD69}" type="pres">
      <dgm:prSet presAssocID="{B0B0DC31-7506-4726-84C0-B76F1BF14930}" presName="hierChild3" presStyleCnt="0"/>
      <dgm:spPr/>
    </dgm:pt>
    <dgm:pt modelId="{BCFA4B68-35F0-4E10-AB97-6C31AEB59453}" type="pres">
      <dgm:prSet presAssocID="{73305AEF-EF56-4395-94E4-16FE8C07970B}" presName="Name25" presStyleLbl="parChTrans1D4" presStyleIdx="1" presStyleCnt="16"/>
      <dgm:spPr/>
    </dgm:pt>
    <dgm:pt modelId="{A6CF34BA-EF80-4CBB-9A29-6FBF44D84BBE}" type="pres">
      <dgm:prSet presAssocID="{73305AEF-EF56-4395-94E4-16FE8C07970B}" presName="connTx" presStyleLbl="parChTrans1D4" presStyleIdx="1" presStyleCnt="16"/>
      <dgm:spPr/>
    </dgm:pt>
    <dgm:pt modelId="{77AE5CC1-6B6D-4414-9D0D-F35CC9FD9F8D}" type="pres">
      <dgm:prSet presAssocID="{0A8D11F7-3C84-4B97-A395-E2CBE7EC7A88}" presName="Name30" presStyleCnt="0"/>
      <dgm:spPr/>
    </dgm:pt>
    <dgm:pt modelId="{31E25EC5-A627-4CDD-A0BF-9535CC827B01}" type="pres">
      <dgm:prSet presAssocID="{0A8D11F7-3C84-4B97-A395-E2CBE7EC7A88}" presName="level2Shape" presStyleLbl="node4" presStyleIdx="1" presStyleCnt="16"/>
      <dgm:spPr/>
    </dgm:pt>
    <dgm:pt modelId="{AB7CEB86-B01F-4851-B7DD-3F6AA10B13D7}" type="pres">
      <dgm:prSet presAssocID="{0A8D11F7-3C84-4B97-A395-E2CBE7EC7A88}" presName="hierChild3" presStyleCnt="0"/>
      <dgm:spPr/>
    </dgm:pt>
    <dgm:pt modelId="{31789B64-BD9A-4B37-B9BA-D1923DE972CC}" type="pres">
      <dgm:prSet presAssocID="{5CC993D1-7C96-41F3-893E-E8B6E022C926}" presName="Name25" presStyleLbl="parChTrans1D3" presStyleIdx="2" presStyleCnt="16"/>
      <dgm:spPr/>
    </dgm:pt>
    <dgm:pt modelId="{4AD68690-1DBB-4A05-B11B-1A37CB379DD3}" type="pres">
      <dgm:prSet presAssocID="{5CC993D1-7C96-41F3-893E-E8B6E022C926}" presName="connTx" presStyleLbl="parChTrans1D3" presStyleIdx="2" presStyleCnt="16"/>
      <dgm:spPr/>
    </dgm:pt>
    <dgm:pt modelId="{281CC285-CA95-497F-B524-7CC2D78B87A7}" type="pres">
      <dgm:prSet presAssocID="{3C992FE7-DF5B-4F56-B2FE-A3EED0FF6AEE}" presName="Name30" presStyleCnt="0"/>
      <dgm:spPr/>
    </dgm:pt>
    <dgm:pt modelId="{99A43CFC-818E-4151-8123-D42286A806DA}" type="pres">
      <dgm:prSet presAssocID="{3C992FE7-DF5B-4F56-B2FE-A3EED0FF6AEE}" presName="level2Shape" presStyleLbl="node3" presStyleIdx="2" presStyleCnt="16"/>
      <dgm:spPr/>
    </dgm:pt>
    <dgm:pt modelId="{A6830FC7-BDE5-4FC5-8405-02274FC6F23E}" type="pres">
      <dgm:prSet presAssocID="{3C992FE7-DF5B-4F56-B2FE-A3EED0FF6AEE}" presName="hierChild3" presStyleCnt="0"/>
      <dgm:spPr/>
    </dgm:pt>
    <dgm:pt modelId="{D6132310-7F43-49C6-9959-2C14F6716C24}" type="pres">
      <dgm:prSet presAssocID="{3A8EFFE6-3391-4ECB-B2EB-0106683D1C07}" presName="Name25" presStyleLbl="parChTrans1D4" presStyleIdx="2" presStyleCnt="16"/>
      <dgm:spPr/>
    </dgm:pt>
    <dgm:pt modelId="{528A9F7F-8048-4D01-AC20-C22E114D3D74}" type="pres">
      <dgm:prSet presAssocID="{3A8EFFE6-3391-4ECB-B2EB-0106683D1C07}" presName="connTx" presStyleLbl="parChTrans1D4" presStyleIdx="2" presStyleCnt="16"/>
      <dgm:spPr/>
    </dgm:pt>
    <dgm:pt modelId="{D1907730-33DE-41AA-991A-9930549747F8}" type="pres">
      <dgm:prSet presAssocID="{4E94B0B7-EA1D-4A7A-BD16-A4502D890DBB}" presName="Name30" presStyleCnt="0"/>
      <dgm:spPr/>
    </dgm:pt>
    <dgm:pt modelId="{C2416FA1-8F20-4537-A698-268FFC24DA77}" type="pres">
      <dgm:prSet presAssocID="{4E94B0B7-EA1D-4A7A-BD16-A4502D890DBB}" presName="level2Shape" presStyleLbl="node4" presStyleIdx="2" presStyleCnt="16"/>
      <dgm:spPr/>
    </dgm:pt>
    <dgm:pt modelId="{989D2583-5340-4157-B630-7505C613D16B}" type="pres">
      <dgm:prSet presAssocID="{4E94B0B7-EA1D-4A7A-BD16-A4502D890DBB}" presName="hierChild3" presStyleCnt="0"/>
      <dgm:spPr/>
    </dgm:pt>
    <dgm:pt modelId="{999CF543-0669-4BB1-BA02-0D287A6D9AD3}" type="pres">
      <dgm:prSet presAssocID="{4AF6FE77-128E-4C48-9592-129BA42923DC}" presName="Name25" presStyleLbl="parChTrans1D3" presStyleIdx="3" presStyleCnt="16"/>
      <dgm:spPr/>
    </dgm:pt>
    <dgm:pt modelId="{B10CED11-44DA-4F73-BA35-BE3E7A9B5ED2}" type="pres">
      <dgm:prSet presAssocID="{4AF6FE77-128E-4C48-9592-129BA42923DC}" presName="connTx" presStyleLbl="parChTrans1D3" presStyleIdx="3" presStyleCnt="16"/>
      <dgm:spPr/>
    </dgm:pt>
    <dgm:pt modelId="{DD72E5C9-C1D8-4560-8970-C2900BA5981A}" type="pres">
      <dgm:prSet presAssocID="{7123AC19-5B97-4B26-BDB1-DA3E909E7DF3}" presName="Name30" presStyleCnt="0"/>
      <dgm:spPr/>
    </dgm:pt>
    <dgm:pt modelId="{1DDEFA7E-8AFA-487E-A4B9-6F927D40FF96}" type="pres">
      <dgm:prSet presAssocID="{7123AC19-5B97-4B26-BDB1-DA3E909E7DF3}" presName="level2Shape" presStyleLbl="node3" presStyleIdx="3" presStyleCnt="16"/>
      <dgm:spPr/>
    </dgm:pt>
    <dgm:pt modelId="{B4A90FF4-2D2D-4327-99F6-5E2B77002457}" type="pres">
      <dgm:prSet presAssocID="{7123AC19-5B97-4B26-BDB1-DA3E909E7DF3}" presName="hierChild3" presStyleCnt="0"/>
      <dgm:spPr/>
    </dgm:pt>
    <dgm:pt modelId="{DAA11E52-204F-44BD-945E-67A2DB3F4D53}" type="pres">
      <dgm:prSet presAssocID="{1537C20A-258B-4963-A396-73952F9E0F54}" presName="Name25" presStyleLbl="parChTrans1D4" presStyleIdx="3" presStyleCnt="16"/>
      <dgm:spPr/>
    </dgm:pt>
    <dgm:pt modelId="{DD6D6C96-AFB0-4A1C-BDD6-950DDEB3585E}" type="pres">
      <dgm:prSet presAssocID="{1537C20A-258B-4963-A396-73952F9E0F54}" presName="connTx" presStyleLbl="parChTrans1D4" presStyleIdx="3" presStyleCnt="16"/>
      <dgm:spPr/>
    </dgm:pt>
    <dgm:pt modelId="{6119D534-CEC0-45A0-A6CC-E05908C52006}" type="pres">
      <dgm:prSet presAssocID="{1C3C6E90-E8DB-4D7A-AB7C-BAF755D3A17C}" presName="Name30" presStyleCnt="0"/>
      <dgm:spPr/>
    </dgm:pt>
    <dgm:pt modelId="{4FE3A5CE-865E-4137-9353-C1E6647C3885}" type="pres">
      <dgm:prSet presAssocID="{1C3C6E90-E8DB-4D7A-AB7C-BAF755D3A17C}" presName="level2Shape" presStyleLbl="node4" presStyleIdx="3" presStyleCnt="16"/>
      <dgm:spPr/>
    </dgm:pt>
    <dgm:pt modelId="{F5258057-3414-4142-B86B-B4604C762B7F}" type="pres">
      <dgm:prSet presAssocID="{1C3C6E90-E8DB-4D7A-AB7C-BAF755D3A17C}" presName="hierChild3" presStyleCnt="0"/>
      <dgm:spPr/>
    </dgm:pt>
    <dgm:pt modelId="{86827DFE-B0EA-4F39-B953-48B09B54CFAB}" type="pres">
      <dgm:prSet presAssocID="{ADF5DB9B-5101-4664-AE71-77B2C346E44D}" presName="Name25" presStyleLbl="parChTrans1D2" presStyleIdx="1" presStyleCnt="4"/>
      <dgm:spPr/>
    </dgm:pt>
    <dgm:pt modelId="{DBEB8D59-172B-4CCD-AE75-69B80B23699D}" type="pres">
      <dgm:prSet presAssocID="{ADF5DB9B-5101-4664-AE71-77B2C346E44D}" presName="connTx" presStyleLbl="parChTrans1D2" presStyleIdx="1" presStyleCnt="4"/>
      <dgm:spPr/>
    </dgm:pt>
    <dgm:pt modelId="{095FE98E-4989-48A4-943F-D09B033E7C68}" type="pres">
      <dgm:prSet presAssocID="{7EB07136-0A2B-4BD3-B9E6-91857CD0DD27}" presName="Name30" presStyleCnt="0"/>
      <dgm:spPr/>
    </dgm:pt>
    <dgm:pt modelId="{A619FA90-D439-4425-86CF-C7C7DA6BEA94}" type="pres">
      <dgm:prSet presAssocID="{7EB07136-0A2B-4BD3-B9E6-91857CD0DD27}" presName="level2Shape" presStyleLbl="node2" presStyleIdx="1" presStyleCnt="4"/>
      <dgm:spPr/>
    </dgm:pt>
    <dgm:pt modelId="{0B6721EB-5ECA-4F1A-87ED-95AD6EF48374}" type="pres">
      <dgm:prSet presAssocID="{7EB07136-0A2B-4BD3-B9E6-91857CD0DD27}" presName="hierChild3" presStyleCnt="0"/>
      <dgm:spPr/>
    </dgm:pt>
    <dgm:pt modelId="{D27B6301-126A-4E4C-A49B-05701BEBBD4B}" type="pres">
      <dgm:prSet presAssocID="{8DFFAE3D-8AF9-4407-8C07-B319775FFB98}" presName="Name25" presStyleLbl="parChTrans1D3" presStyleIdx="4" presStyleCnt="16"/>
      <dgm:spPr/>
    </dgm:pt>
    <dgm:pt modelId="{552EA7E8-D22E-4937-8434-5F5A8E4C66DE}" type="pres">
      <dgm:prSet presAssocID="{8DFFAE3D-8AF9-4407-8C07-B319775FFB98}" presName="connTx" presStyleLbl="parChTrans1D3" presStyleIdx="4" presStyleCnt="16"/>
      <dgm:spPr/>
    </dgm:pt>
    <dgm:pt modelId="{88E8F51D-502B-4B81-ADFF-44BB318FE9B4}" type="pres">
      <dgm:prSet presAssocID="{4BFD67D2-E9B7-4667-9FDA-031BBEE5B76F}" presName="Name30" presStyleCnt="0"/>
      <dgm:spPr/>
    </dgm:pt>
    <dgm:pt modelId="{39CEBB90-BBB9-4B0C-B888-61D1654D7BF2}" type="pres">
      <dgm:prSet presAssocID="{4BFD67D2-E9B7-4667-9FDA-031BBEE5B76F}" presName="level2Shape" presStyleLbl="node3" presStyleIdx="4" presStyleCnt="16"/>
      <dgm:spPr/>
    </dgm:pt>
    <dgm:pt modelId="{153297F3-A0A1-40E0-8E5A-398C2EB60618}" type="pres">
      <dgm:prSet presAssocID="{4BFD67D2-E9B7-4667-9FDA-031BBEE5B76F}" presName="hierChild3" presStyleCnt="0"/>
      <dgm:spPr/>
    </dgm:pt>
    <dgm:pt modelId="{BB483A0A-64FF-4C64-877D-70E42AF38FB8}" type="pres">
      <dgm:prSet presAssocID="{FCC34316-2A7C-4362-989A-776DABE2EDFA}" presName="Name25" presStyleLbl="parChTrans1D4" presStyleIdx="4" presStyleCnt="16"/>
      <dgm:spPr/>
    </dgm:pt>
    <dgm:pt modelId="{A757BE35-DE79-485F-BD20-417B6902902A}" type="pres">
      <dgm:prSet presAssocID="{FCC34316-2A7C-4362-989A-776DABE2EDFA}" presName="connTx" presStyleLbl="parChTrans1D4" presStyleIdx="4" presStyleCnt="16"/>
      <dgm:spPr/>
    </dgm:pt>
    <dgm:pt modelId="{E24AFFA9-A844-427B-8F12-FF94181D7CA4}" type="pres">
      <dgm:prSet presAssocID="{13D8081C-9E10-407C-9490-5A27C818444A}" presName="Name30" presStyleCnt="0"/>
      <dgm:spPr/>
    </dgm:pt>
    <dgm:pt modelId="{D1DA48E5-75E5-429D-BF04-8CE72B1D4C70}" type="pres">
      <dgm:prSet presAssocID="{13D8081C-9E10-407C-9490-5A27C818444A}" presName="level2Shape" presStyleLbl="node4" presStyleIdx="4" presStyleCnt="16"/>
      <dgm:spPr/>
    </dgm:pt>
    <dgm:pt modelId="{6A823970-D66C-4D13-8C36-C8BAC05A56CD}" type="pres">
      <dgm:prSet presAssocID="{13D8081C-9E10-407C-9490-5A27C818444A}" presName="hierChild3" presStyleCnt="0"/>
      <dgm:spPr/>
    </dgm:pt>
    <dgm:pt modelId="{2711F0FC-4755-4473-8594-EA5D7E75FD3B}" type="pres">
      <dgm:prSet presAssocID="{EE12C2BE-3D67-4E76-868C-6CEE882F3801}" presName="Name25" presStyleLbl="parChTrans1D3" presStyleIdx="5" presStyleCnt="16"/>
      <dgm:spPr/>
    </dgm:pt>
    <dgm:pt modelId="{AB7E1FF0-43A7-4266-8B4A-C6A275BDE6D5}" type="pres">
      <dgm:prSet presAssocID="{EE12C2BE-3D67-4E76-868C-6CEE882F3801}" presName="connTx" presStyleLbl="parChTrans1D3" presStyleIdx="5" presStyleCnt="16"/>
      <dgm:spPr/>
    </dgm:pt>
    <dgm:pt modelId="{B87D702B-F8AA-472D-B6C0-78627CE269C5}" type="pres">
      <dgm:prSet presAssocID="{0F4F3F17-8AC8-471D-8D40-6538308D5388}" presName="Name30" presStyleCnt="0"/>
      <dgm:spPr/>
    </dgm:pt>
    <dgm:pt modelId="{E10BDCEA-16D8-450D-BD10-8897A4C3638C}" type="pres">
      <dgm:prSet presAssocID="{0F4F3F17-8AC8-471D-8D40-6538308D5388}" presName="level2Shape" presStyleLbl="node3" presStyleIdx="5" presStyleCnt="16"/>
      <dgm:spPr/>
    </dgm:pt>
    <dgm:pt modelId="{133FA3F8-21AD-41D8-85FF-09C6A69EC7D4}" type="pres">
      <dgm:prSet presAssocID="{0F4F3F17-8AC8-471D-8D40-6538308D5388}" presName="hierChild3" presStyleCnt="0"/>
      <dgm:spPr/>
    </dgm:pt>
    <dgm:pt modelId="{71216E1D-37BA-40D0-A88E-82465113DD84}" type="pres">
      <dgm:prSet presAssocID="{90C95B90-718D-4F7B-9B3A-D786A9AE6179}" presName="Name25" presStyleLbl="parChTrans1D4" presStyleIdx="5" presStyleCnt="16"/>
      <dgm:spPr/>
    </dgm:pt>
    <dgm:pt modelId="{6FD2B282-50A0-4413-ABDF-5E23EECB0AB1}" type="pres">
      <dgm:prSet presAssocID="{90C95B90-718D-4F7B-9B3A-D786A9AE6179}" presName="connTx" presStyleLbl="parChTrans1D4" presStyleIdx="5" presStyleCnt="16"/>
      <dgm:spPr/>
    </dgm:pt>
    <dgm:pt modelId="{86D92059-6F2C-4651-B501-A33247CCD25F}" type="pres">
      <dgm:prSet presAssocID="{46B6AC40-1B69-4B80-BFB2-9084AED87459}" presName="Name30" presStyleCnt="0"/>
      <dgm:spPr/>
    </dgm:pt>
    <dgm:pt modelId="{5314D0F5-91EC-4948-B3B2-B19DD2228C33}" type="pres">
      <dgm:prSet presAssocID="{46B6AC40-1B69-4B80-BFB2-9084AED87459}" presName="level2Shape" presStyleLbl="node4" presStyleIdx="5" presStyleCnt="16"/>
      <dgm:spPr/>
    </dgm:pt>
    <dgm:pt modelId="{79D7D587-C23F-4267-9A8A-11E9BFEC73F5}" type="pres">
      <dgm:prSet presAssocID="{46B6AC40-1B69-4B80-BFB2-9084AED87459}" presName="hierChild3" presStyleCnt="0"/>
      <dgm:spPr/>
    </dgm:pt>
    <dgm:pt modelId="{C76BE5ED-67B4-4935-9CAA-75774245F564}" type="pres">
      <dgm:prSet presAssocID="{37A17031-6FA1-4473-B7CE-3651C3C27E8D}" presName="Name25" presStyleLbl="parChTrans1D3" presStyleIdx="6" presStyleCnt="16"/>
      <dgm:spPr/>
    </dgm:pt>
    <dgm:pt modelId="{444108ED-0027-4DFA-8FE0-9F3533B1EE4B}" type="pres">
      <dgm:prSet presAssocID="{37A17031-6FA1-4473-B7CE-3651C3C27E8D}" presName="connTx" presStyleLbl="parChTrans1D3" presStyleIdx="6" presStyleCnt="16"/>
      <dgm:spPr/>
    </dgm:pt>
    <dgm:pt modelId="{718BA7B1-8A8D-4D67-98A0-AD36D9BF6340}" type="pres">
      <dgm:prSet presAssocID="{B7105876-F7C8-49B1-9B09-CD58D601D08A}" presName="Name30" presStyleCnt="0"/>
      <dgm:spPr/>
    </dgm:pt>
    <dgm:pt modelId="{9AEF0F00-12CF-470D-B567-44DDCCC1C67B}" type="pres">
      <dgm:prSet presAssocID="{B7105876-F7C8-49B1-9B09-CD58D601D08A}" presName="level2Shape" presStyleLbl="node3" presStyleIdx="6" presStyleCnt="16"/>
      <dgm:spPr/>
    </dgm:pt>
    <dgm:pt modelId="{47E141A1-DEB6-49B8-ACFE-97491FD27A15}" type="pres">
      <dgm:prSet presAssocID="{B7105876-F7C8-49B1-9B09-CD58D601D08A}" presName="hierChild3" presStyleCnt="0"/>
      <dgm:spPr/>
    </dgm:pt>
    <dgm:pt modelId="{6EB222B2-76C8-44A2-A247-65794C87A830}" type="pres">
      <dgm:prSet presAssocID="{0DFB657E-4F33-4BC8-B207-A8C04568018A}" presName="Name25" presStyleLbl="parChTrans1D4" presStyleIdx="6" presStyleCnt="16"/>
      <dgm:spPr/>
    </dgm:pt>
    <dgm:pt modelId="{3FEB35AE-21CC-4319-9DA6-E3DAC763E1F3}" type="pres">
      <dgm:prSet presAssocID="{0DFB657E-4F33-4BC8-B207-A8C04568018A}" presName="connTx" presStyleLbl="parChTrans1D4" presStyleIdx="6" presStyleCnt="16"/>
      <dgm:spPr/>
    </dgm:pt>
    <dgm:pt modelId="{42E12128-A1BF-45D2-8C05-2E7C6F2E05FA}" type="pres">
      <dgm:prSet presAssocID="{58EFE7A6-E20F-481B-A2EF-9D6EB3636E02}" presName="Name30" presStyleCnt="0"/>
      <dgm:spPr/>
    </dgm:pt>
    <dgm:pt modelId="{E9AB50A2-902F-47EA-A32D-1BA1942DB737}" type="pres">
      <dgm:prSet presAssocID="{58EFE7A6-E20F-481B-A2EF-9D6EB3636E02}" presName="level2Shape" presStyleLbl="node4" presStyleIdx="6" presStyleCnt="16"/>
      <dgm:spPr/>
    </dgm:pt>
    <dgm:pt modelId="{7D713C0A-F131-4977-BBE8-144BEAD9C96B}" type="pres">
      <dgm:prSet presAssocID="{58EFE7A6-E20F-481B-A2EF-9D6EB3636E02}" presName="hierChild3" presStyleCnt="0"/>
      <dgm:spPr/>
    </dgm:pt>
    <dgm:pt modelId="{12B9FF41-87EB-439A-A9E3-38D720C75011}" type="pres">
      <dgm:prSet presAssocID="{2AE0BF86-A11B-41C0-970D-A7B20EFB3AF6}" presName="Name25" presStyleLbl="parChTrans1D3" presStyleIdx="7" presStyleCnt="16"/>
      <dgm:spPr/>
    </dgm:pt>
    <dgm:pt modelId="{146DFF50-E26D-4E8D-8BC8-743D66AED7AD}" type="pres">
      <dgm:prSet presAssocID="{2AE0BF86-A11B-41C0-970D-A7B20EFB3AF6}" presName="connTx" presStyleLbl="parChTrans1D3" presStyleIdx="7" presStyleCnt="16"/>
      <dgm:spPr/>
    </dgm:pt>
    <dgm:pt modelId="{B3B72E76-C74B-413C-A9A8-410FF47F41A3}" type="pres">
      <dgm:prSet presAssocID="{34E88BE8-C106-4BAA-A252-41D7377CE9D6}" presName="Name30" presStyleCnt="0"/>
      <dgm:spPr/>
    </dgm:pt>
    <dgm:pt modelId="{B1D4F1BD-8B1D-40D5-B1C5-67072A619303}" type="pres">
      <dgm:prSet presAssocID="{34E88BE8-C106-4BAA-A252-41D7377CE9D6}" presName="level2Shape" presStyleLbl="node3" presStyleIdx="7" presStyleCnt="16"/>
      <dgm:spPr/>
    </dgm:pt>
    <dgm:pt modelId="{B73E4009-17DB-42A5-A723-AACB200027E2}" type="pres">
      <dgm:prSet presAssocID="{34E88BE8-C106-4BAA-A252-41D7377CE9D6}" presName="hierChild3" presStyleCnt="0"/>
      <dgm:spPr/>
    </dgm:pt>
    <dgm:pt modelId="{578B508A-A8E9-4F91-B3EB-48980C6448ED}" type="pres">
      <dgm:prSet presAssocID="{2627F393-171A-4321-8988-E9D45BAAA532}" presName="Name25" presStyleLbl="parChTrans1D4" presStyleIdx="7" presStyleCnt="16"/>
      <dgm:spPr/>
    </dgm:pt>
    <dgm:pt modelId="{F0A798F8-0F70-4720-AFF7-2080F9C831D6}" type="pres">
      <dgm:prSet presAssocID="{2627F393-171A-4321-8988-E9D45BAAA532}" presName="connTx" presStyleLbl="parChTrans1D4" presStyleIdx="7" presStyleCnt="16"/>
      <dgm:spPr/>
    </dgm:pt>
    <dgm:pt modelId="{7A9179A6-BE97-4BD0-97CD-479D2C67378F}" type="pres">
      <dgm:prSet presAssocID="{F9162347-C317-4064-8F90-6D20AE9538C2}" presName="Name30" presStyleCnt="0"/>
      <dgm:spPr/>
    </dgm:pt>
    <dgm:pt modelId="{9434294A-DB5D-4B6B-956A-9DD44DA8D305}" type="pres">
      <dgm:prSet presAssocID="{F9162347-C317-4064-8F90-6D20AE9538C2}" presName="level2Shape" presStyleLbl="node4" presStyleIdx="7" presStyleCnt="16"/>
      <dgm:spPr/>
    </dgm:pt>
    <dgm:pt modelId="{8A4D2949-7033-4269-9AFA-8188B563C71E}" type="pres">
      <dgm:prSet presAssocID="{F9162347-C317-4064-8F90-6D20AE9538C2}" presName="hierChild3" presStyleCnt="0"/>
      <dgm:spPr/>
    </dgm:pt>
    <dgm:pt modelId="{5E2B9C52-CCD3-434B-A084-74EC8361EAB8}" type="pres">
      <dgm:prSet presAssocID="{F52D8B58-B43C-4C9D-93DB-1C9868781293}" presName="Name25" presStyleLbl="parChTrans1D2" presStyleIdx="2" presStyleCnt="4"/>
      <dgm:spPr/>
    </dgm:pt>
    <dgm:pt modelId="{14D36895-69F0-41DB-9A27-73877E66C1C2}" type="pres">
      <dgm:prSet presAssocID="{F52D8B58-B43C-4C9D-93DB-1C9868781293}" presName="connTx" presStyleLbl="parChTrans1D2" presStyleIdx="2" presStyleCnt="4"/>
      <dgm:spPr/>
    </dgm:pt>
    <dgm:pt modelId="{55E345FE-92E4-49BD-8733-10716A0E01D8}" type="pres">
      <dgm:prSet presAssocID="{BE3476E1-4E5B-4D52-B4EC-1963A1D57A31}" presName="Name30" presStyleCnt="0"/>
      <dgm:spPr/>
    </dgm:pt>
    <dgm:pt modelId="{1FA3FA76-95AD-4621-965E-D001A618E56F}" type="pres">
      <dgm:prSet presAssocID="{BE3476E1-4E5B-4D52-B4EC-1963A1D57A31}" presName="level2Shape" presStyleLbl="node2" presStyleIdx="2" presStyleCnt="4"/>
      <dgm:spPr/>
    </dgm:pt>
    <dgm:pt modelId="{10912357-B63C-42E9-AE66-C44D0231C869}" type="pres">
      <dgm:prSet presAssocID="{BE3476E1-4E5B-4D52-B4EC-1963A1D57A31}" presName="hierChild3" presStyleCnt="0"/>
      <dgm:spPr/>
    </dgm:pt>
    <dgm:pt modelId="{DE57C79E-617B-4074-A32B-537DDFA2C7ED}" type="pres">
      <dgm:prSet presAssocID="{9E99E398-47FC-45EC-B805-78CA3E9C6088}" presName="Name25" presStyleLbl="parChTrans1D3" presStyleIdx="8" presStyleCnt="16"/>
      <dgm:spPr/>
    </dgm:pt>
    <dgm:pt modelId="{6374B01B-34FA-49EA-AAAC-83CFD204305D}" type="pres">
      <dgm:prSet presAssocID="{9E99E398-47FC-45EC-B805-78CA3E9C6088}" presName="connTx" presStyleLbl="parChTrans1D3" presStyleIdx="8" presStyleCnt="16"/>
      <dgm:spPr/>
    </dgm:pt>
    <dgm:pt modelId="{4075CD55-A1BA-4F44-8FBF-9D83A3EE1160}" type="pres">
      <dgm:prSet presAssocID="{8D3A85D4-2057-4FCB-8AAC-713B5CCD1B2B}" presName="Name30" presStyleCnt="0"/>
      <dgm:spPr/>
    </dgm:pt>
    <dgm:pt modelId="{FA249C60-BECA-4F2E-B9D9-453890EC357C}" type="pres">
      <dgm:prSet presAssocID="{8D3A85D4-2057-4FCB-8AAC-713B5CCD1B2B}" presName="level2Shape" presStyleLbl="node3" presStyleIdx="8" presStyleCnt="16"/>
      <dgm:spPr/>
    </dgm:pt>
    <dgm:pt modelId="{FA75B17A-5702-4AC8-B50C-CE14C2749400}" type="pres">
      <dgm:prSet presAssocID="{8D3A85D4-2057-4FCB-8AAC-713B5CCD1B2B}" presName="hierChild3" presStyleCnt="0"/>
      <dgm:spPr/>
    </dgm:pt>
    <dgm:pt modelId="{D2EC604C-7C88-4A24-909D-CAF13DF415D7}" type="pres">
      <dgm:prSet presAssocID="{90AE0C47-5B76-4193-ACD6-02D7A680783A}" presName="Name25" presStyleLbl="parChTrans1D4" presStyleIdx="8" presStyleCnt="16"/>
      <dgm:spPr/>
    </dgm:pt>
    <dgm:pt modelId="{F59F5949-D888-4E62-9E70-A486F4F1D95A}" type="pres">
      <dgm:prSet presAssocID="{90AE0C47-5B76-4193-ACD6-02D7A680783A}" presName="connTx" presStyleLbl="parChTrans1D4" presStyleIdx="8" presStyleCnt="16"/>
      <dgm:spPr/>
    </dgm:pt>
    <dgm:pt modelId="{67E85B38-B614-4010-8928-2B36169D851F}" type="pres">
      <dgm:prSet presAssocID="{2AF0BEF7-B50A-4C0F-AB77-8D8801D7FE48}" presName="Name30" presStyleCnt="0"/>
      <dgm:spPr/>
    </dgm:pt>
    <dgm:pt modelId="{B5F0A650-79E1-48E2-8C89-4A28034004A3}" type="pres">
      <dgm:prSet presAssocID="{2AF0BEF7-B50A-4C0F-AB77-8D8801D7FE48}" presName="level2Shape" presStyleLbl="node4" presStyleIdx="8" presStyleCnt="16"/>
      <dgm:spPr/>
    </dgm:pt>
    <dgm:pt modelId="{47422201-DC35-4BB2-83C7-3623C76B23D4}" type="pres">
      <dgm:prSet presAssocID="{2AF0BEF7-B50A-4C0F-AB77-8D8801D7FE48}" presName="hierChild3" presStyleCnt="0"/>
      <dgm:spPr/>
    </dgm:pt>
    <dgm:pt modelId="{4E54BC81-C922-4D68-95B8-822C94ADFEB0}" type="pres">
      <dgm:prSet presAssocID="{AA42A4F2-B550-4178-B01E-2A1CD0E607A1}" presName="Name25" presStyleLbl="parChTrans1D3" presStyleIdx="9" presStyleCnt="16"/>
      <dgm:spPr/>
    </dgm:pt>
    <dgm:pt modelId="{703B0CC3-7CED-4AEB-AE76-28C61EB8FD47}" type="pres">
      <dgm:prSet presAssocID="{AA42A4F2-B550-4178-B01E-2A1CD0E607A1}" presName="connTx" presStyleLbl="parChTrans1D3" presStyleIdx="9" presStyleCnt="16"/>
      <dgm:spPr/>
    </dgm:pt>
    <dgm:pt modelId="{0796E843-DEB0-4CBA-AAE8-03200F593236}" type="pres">
      <dgm:prSet presAssocID="{572DC1C9-3FE4-46A2-984A-1C155CB0C00A}" presName="Name30" presStyleCnt="0"/>
      <dgm:spPr/>
    </dgm:pt>
    <dgm:pt modelId="{04969551-0075-43AD-A697-098A2F509C11}" type="pres">
      <dgm:prSet presAssocID="{572DC1C9-3FE4-46A2-984A-1C155CB0C00A}" presName="level2Shape" presStyleLbl="node3" presStyleIdx="9" presStyleCnt="16"/>
      <dgm:spPr/>
    </dgm:pt>
    <dgm:pt modelId="{4F4299DD-B0A7-4CC9-B263-B30C1731043E}" type="pres">
      <dgm:prSet presAssocID="{572DC1C9-3FE4-46A2-984A-1C155CB0C00A}" presName="hierChild3" presStyleCnt="0"/>
      <dgm:spPr/>
    </dgm:pt>
    <dgm:pt modelId="{E9D391DC-1AA1-40A9-ABF2-68E451F6389F}" type="pres">
      <dgm:prSet presAssocID="{91357C51-2401-4132-8A6A-623A4C7552F1}" presName="Name25" presStyleLbl="parChTrans1D4" presStyleIdx="9" presStyleCnt="16"/>
      <dgm:spPr/>
    </dgm:pt>
    <dgm:pt modelId="{C29F4571-AC15-43C2-ADDC-58313206CAE7}" type="pres">
      <dgm:prSet presAssocID="{91357C51-2401-4132-8A6A-623A4C7552F1}" presName="connTx" presStyleLbl="parChTrans1D4" presStyleIdx="9" presStyleCnt="16"/>
      <dgm:spPr/>
    </dgm:pt>
    <dgm:pt modelId="{6E4E287A-4FD6-4CFD-A6D5-145116AE62C4}" type="pres">
      <dgm:prSet presAssocID="{D7065A9E-777F-423C-A2D9-6EA09D3BE80C}" presName="Name30" presStyleCnt="0"/>
      <dgm:spPr/>
    </dgm:pt>
    <dgm:pt modelId="{B139DAF4-9F83-4347-864B-75B6A23B9168}" type="pres">
      <dgm:prSet presAssocID="{D7065A9E-777F-423C-A2D9-6EA09D3BE80C}" presName="level2Shape" presStyleLbl="node4" presStyleIdx="9" presStyleCnt="16"/>
      <dgm:spPr/>
    </dgm:pt>
    <dgm:pt modelId="{769EE511-0FAB-4038-9C43-67A648543B4B}" type="pres">
      <dgm:prSet presAssocID="{D7065A9E-777F-423C-A2D9-6EA09D3BE80C}" presName="hierChild3" presStyleCnt="0"/>
      <dgm:spPr/>
    </dgm:pt>
    <dgm:pt modelId="{620E41B0-2954-47E2-895A-408889DD6971}" type="pres">
      <dgm:prSet presAssocID="{914F3536-FEF0-433B-BE39-7B9EC72BB99E}" presName="Name25" presStyleLbl="parChTrans1D3" presStyleIdx="10" presStyleCnt="16"/>
      <dgm:spPr/>
    </dgm:pt>
    <dgm:pt modelId="{9190E78A-A974-40BD-8B24-77C10742ABA0}" type="pres">
      <dgm:prSet presAssocID="{914F3536-FEF0-433B-BE39-7B9EC72BB99E}" presName="connTx" presStyleLbl="parChTrans1D3" presStyleIdx="10" presStyleCnt="16"/>
      <dgm:spPr/>
    </dgm:pt>
    <dgm:pt modelId="{14D18853-F983-42A8-98F9-A237ECAFEFD2}" type="pres">
      <dgm:prSet presAssocID="{ADC1329A-57E7-4E0C-973F-4207EDE4EE67}" presName="Name30" presStyleCnt="0"/>
      <dgm:spPr/>
    </dgm:pt>
    <dgm:pt modelId="{C07C8915-1A7D-444A-ABE2-E3A319EB2DE4}" type="pres">
      <dgm:prSet presAssocID="{ADC1329A-57E7-4E0C-973F-4207EDE4EE67}" presName="level2Shape" presStyleLbl="node3" presStyleIdx="10" presStyleCnt="16"/>
      <dgm:spPr/>
    </dgm:pt>
    <dgm:pt modelId="{230C59BF-B82B-43E3-BF09-55C1BBC19E72}" type="pres">
      <dgm:prSet presAssocID="{ADC1329A-57E7-4E0C-973F-4207EDE4EE67}" presName="hierChild3" presStyleCnt="0"/>
      <dgm:spPr/>
    </dgm:pt>
    <dgm:pt modelId="{C90670D3-BCB3-4F62-B276-4E21A775C66D}" type="pres">
      <dgm:prSet presAssocID="{B5DB5EA5-DC0E-4B61-B06F-58843D4D8BF5}" presName="Name25" presStyleLbl="parChTrans1D4" presStyleIdx="10" presStyleCnt="16"/>
      <dgm:spPr/>
    </dgm:pt>
    <dgm:pt modelId="{305659A5-9A68-4E04-AF70-03797679E949}" type="pres">
      <dgm:prSet presAssocID="{B5DB5EA5-DC0E-4B61-B06F-58843D4D8BF5}" presName="connTx" presStyleLbl="parChTrans1D4" presStyleIdx="10" presStyleCnt="16"/>
      <dgm:spPr/>
    </dgm:pt>
    <dgm:pt modelId="{D1FFC75E-D9F6-4A84-AD9F-324CD335369C}" type="pres">
      <dgm:prSet presAssocID="{BF77F801-067B-47C1-A293-CE171C2CE65D}" presName="Name30" presStyleCnt="0"/>
      <dgm:spPr/>
    </dgm:pt>
    <dgm:pt modelId="{A3B347CD-DF93-46A9-9243-9A32A8B9638B}" type="pres">
      <dgm:prSet presAssocID="{BF77F801-067B-47C1-A293-CE171C2CE65D}" presName="level2Shape" presStyleLbl="node4" presStyleIdx="10" presStyleCnt="16"/>
      <dgm:spPr/>
    </dgm:pt>
    <dgm:pt modelId="{EDCA19DD-C3FC-4449-9381-75D820A96B7D}" type="pres">
      <dgm:prSet presAssocID="{BF77F801-067B-47C1-A293-CE171C2CE65D}" presName="hierChild3" presStyleCnt="0"/>
      <dgm:spPr/>
    </dgm:pt>
    <dgm:pt modelId="{BAA10FE2-DB2F-4CCC-B9A1-6FDB4151B9E1}" type="pres">
      <dgm:prSet presAssocID="{CB6AFC1E-96D9-4348-A6B6-889F7F394E88}" presName="Name25" presStyleLbl="parChTrans1D3" presStyleIdx="11" presStyleCnt="16"/>
      <dgm:spPr/>
    </dgm:pt>
    <dgm:pt modelId="{CD83FD34-9D47-42D3-BA77-E2BA0E0E6B9B}" type="pres">
      <dgm:prSet presAssocID="{CB6AFC1E-96D9-4348-A6B6-889F7F394E88}" presName="connTx" presStyleLbl="parChTrans1D3" presStyleIdx="11" presStyleCnt="16"/>
      <dgm:spPr/>
    </dgm:pt>
    <dgm:pt modelId="{60E316A1-122D-4D27-A10B-32A8ADF0DE15}" type="pres">
      <dgm:prSet presAssocID="{384C14C4-585E-4ABC-99EB-4AD5A4D85FD4}" presName="Name30" presStyleCnt="0"/>
      <dgm:spPr/>
    </dgm:pt>
    <dgm:pt modelId="{822EB59E-CD6F-41E5-9068-763197FE8C95}" type="pres">
      <dgm:prSet presAssocID="{384C14C4-585E-4ABC-99EB-4AD5A4D85FD4}" presName="level2Shape" presStyleLbl="node3" presStyleIdx="11" presStyleCnt="16"/>
      <dgm:spPr/>
    </dgm:pt>
    <dgm:pt modelId="{2F4334F9-CBE5-429D-96C0-DBF464660FDE}" type="pres">
      <dgm:prSet presAssocID="{384C14C4-585E-4ABC-99EB-4AD5A4D85FD4}" presName="hierChild3" presStyleCnt="0"/>
      <dgm:spPr/>
    </dgm:pt>
    <dgm:pt modelId="{621190AE-75CC-44F6-A077-C7A46B3C55E6}" type="pres">
      <dgm:prSet presAssocID="{FC775ACD-00D7-488B-842A-54028B824671}" presName="Name25" presStyleLbl="parChTrans1D4" presStyleIdx="11" presStyleCnt="16"/>
      <dgm:spPr/>
    </dgm:pt>
    <dgm:pt modelId="{A58868AD-F191-4CF9-B94B-6A7DAC060E2D}" type="pres">
      <dgm:prSet presAssocID="{FC775ACD-00D7-488B-842A-54028B824671}" presName="connTx" presStyleLbl="parChTrans1D4" presStyleIdx="11" presStyleCnt="16"/>
      <dgm:spPr/>
    </dgm:pt>
    <dgm:pt modelId="{0D97CD78-D96B-4CAE-BCA9-010EDC5CC66E}" type="pres">
      <dgm:prSet presAssocID="{90426650-02FF-43F0-BDDA-F6A256E2D003}" presName="Name30" presStyleCnt="0"/>
      <dgm:spPr/>
    </dgm:pt>
    <dgm:pt modelId="{FB78166C-BE02-4AD2-8900-EC31369AB771}" type="pres">
      <dgm:prSet presAssocID="{90426650-02FF-43F0-BDDA-F6A256E2D003}" presName="level2Shape" presStyleLbl="node4" presStyleIdx="11" presStyleCnt="16"/>
      <dgm:spPr/>
    </dgm:pt>
    <dgm:pt modelId="{10579D8B-5808-41C7-ABD7-3CF9FE6A9574}" type="pres">
      <dgm:prSet presAssocID="{90426650-02FF-43F0-BDDA-F6A256E2D003}" presName="hierChild3" presStyleCnt="0"/>
      <dgm:spPr/>
    </dgm:pt>
    <dgm:pt modelId="{D7953BE6-05E7-4E97-9614-B37B239011B9}" type="pres">
      <dgm:prSet presAssocID="{08190878-35C7-490C-BFD4-66052606D4D9}" presName="Name25" presStyleLbl="parChTrans1D2" presStyleIdx="3" presStyleCnt="4"/>
      <dgm:spPr/>
    </dgm:pt>
    <dgm:pt modelId="{03B28D88-45E2-4CDE-8F02-9F8C1BCAEA23}" type="pres">
      <dgm:prSet presAssocID="{08190878-35C7-490C-BFD4-66052606D4D9}" presName="connTx" presStyleLbl="parChTrans1D2" presStyleIdx="3" presStyleCnt="4"/>
      <dgm:spPr/>
    </dgm:pt>
    <dgm:pt modelId="{F531F971-6EC3-488B-BEE2-850F7A81851B}" type="pres">
      <dgm:prSet presAssocID="{A9DB4D22-1FC1-49AC-923D-C929DEA995B5}" presName="Name30" presStyleCnt="0"/>
      <dgm:spPr/>
    </dgm:pt>
    <dgm:pt modelId="{CF2D3FCB-9543-4CAD-B4A2-C972D566BA2F}" type="pres">
      <dgm:prSet presAssocID="{A9DB4D22-1FC1-49AC-923D-C929DEA995B5}" presName="level2Shape" presStyleLbl="node2" presStyleIdx="3" presStyleCnt="4"/>
      <dgm:spPr/>
    </dgm:pt>
    <dgm:pt modelId="{02F0310F-64E0-4E42-AC3E-6709EE704F65}" type="pres">
      <dgm:prSet presAssocID="{A9DB4D22-1FC1-49AC-923D-C929DEA995B5}" presName="hierChild3" presStyleCnt="0"/>
      <dgm:spPr/>
    </dgm:pt>
    <dgm:pt modelId="{CFA363B2-955F-40BD-842F-7D6551BDC949}" type="pres">
      <dgm:prSet presAssocID="{A07115EE-05F3-42C0-9002-A262A8EA9DD6}" presName="Name25" presStyleLbl="parChTrans1D3" presStyleIdx="12" presStyleCnt="16"/>
      <dgm:spPr/>
    </dgm:pt>
    <dgm:pt modelId="{AF3F5C1A-EBF4-41DC-BA56-3E5E23F551C9}" type="pres">
      <dgm:prSet presAssocID="{A07115EE-05F3-42C0-9002-A262A8EA9DD6}" presName="connTx" presStyleLbl="parChTrans1D3" presStyleIdx="12" presStyleCnt="16"/>
      <dgm:spPr/>
    </dgm:pt>
    <dgm:pt modelId="{30E0AED4-1909-43FD-B05E-1299E8E776F1}" type="pres">
      <dgm:prSet presAssocID="{ACE4EF53-90D0-437B-A0DC-C02399971AAC}" presName="Name30" presStyleCnt="0"/>
      <dgm:spPr/>
    </dgm:pt>
    <dgm:pt modelId="{D4CCE52B-2C89-4AA2-885F-97B426631A53}" type="pres">
      <dgm:prSet presAssocID="{ACE4EF53-90D0-437B-A0DC-C02399971AAC}" presName="level2Shape" presStyleLbl="node3" presStyleIdx="12" presStyleCnt="16"/>
      <dgm:spPr/>
    </dgm:pt>
    <dgm:pt modelId="{CC5B23A0-0CC7-42D8-BCE6-9621C79F43C5}" type="pres">
      <dgm:prSet presAssocID="{ACE4EF53-90D0-437B-A0DC-C02399971AAC}" presName="hierChild3" presStyleCnt="0"/>
      <dgm:spPr/>
    </dgm:pt>
    <dgm:pt modelId="{716CBCCC-7F0C-4C7F-9914-FB9D93D92F49}" type="pres">
      <dgm:prSet presAssocID="{259D94D0-9BBB-4CFC-9197-134C0F56DDBF}" presName="Name25" presStyleLbl="parChTrans1D4" presStyleIdx="12" presStyleCnt="16"/>
      <dgm:spPr/>
    </dgm:pt>
    <dgm:pt modelId="{035A9F35-7DFB-45BE-9D85-92A091670C62}" type="pres">
      <dgm:prSet presAssocID="{259D94D0-9BBB-4CFC-9197-134C0F56DDBF}" presName="connTx" presStyleLbl="parChTrans1D4" presStyleIdx="12" presStyleCnt="16"/>
      <dgm:spPr/>
    </dgm:pt>
    <dgm:pt modelId="{0875B049-4823-4958-B20B-A321D73DCC20}" type="pres">
      <dgm:prSet presAssocID="{BDCE74CD-0095-4724-B62F-B8D00ACF44A4}" presName="Name30" presStyleCnt="0"/>
      <dgm:spPr/>
    </dgm:pt>
    <dgm:pt modelId="{9E209A06-7E91-4B48-A8CE-C157C28CF547}" type="pres">
      <dgm:prSet presAssocID="{BDCE74CD-0095-4724-B62F-B8D00ACF44A4}" presName="level2Shape" presStyleLbl="node4" presStyleIdx="12" presStyleCnt="16"/>
      <dgm:spPr/>
    </dgm:pt>
    <dgm:pt modelId="{A2D4E0C4-35B9-49F7-8EB2-602F7AF4EE11}" type="pres">
      <dgm:prSet presAssocID="{BDCE74CD-0095-4724-B62F-B8D00ACF44A4}" presName="hierChild3" presStyleCnt="0"/>
      <dgm:spPr/>
    </dgm:pt>
    <dgm:pt modelId="{C8272206-5D3E-4DE6-9434-44369F566A61}" type="pres">
      <dgm:prSet presAssocID="{B54F4BD8-1C5E-47A1-8975-61A54BE8174A}" presName="Name25" presStyleLbl="parChTrans1D3" presStyleIdx="13" presStyleCnt="16"/>
      <dgm:spPr/>
    </dgm:pt>
    <dgm:pt modelId="{516AED9A-14B8-40F6-8BBE-950DAD49AB3E}" type="pres">
      <dgm:prSet presAssocID="{B54F4BD8-1C5E-47A1-8975-61A54BE8174A}" presName="connTx" presStyleLbl="parChTrans1D3" presStyleIdx="13" presStyleCnt="16"/>
      <dgm:spPr/>
    </dgm:pt>
    <dgm:pt modelId="{76CCD9B9-FE91-45AB-A82C-62C162364A7C}" type="pres">
      <dgm:prSet presAssocID="{DE82410D-BC46-46CC-B4DF-DA1C9365AEF0}" presName="Name30" presStyleCnt="0"/>
      <dgm:spPr/>
    </dgm:pt>
    <dgm:pt modelId="{D27D8F60-AD51-46A5-9B02-1CFFF8E6E271}" type="pres">
      <dgm:prSet presAssocID="{DE82410D-BC46-46CC-B4DF-DA1C9365AEF0}" presName="level2Shape" presStyleLbl="node3" presStyleIdx="13" presStyleCnt="16"/>
      <dgm:spPr/>
    </dgm:pt>
    <dgm:pt modelId="{583F4969-7484-47AB-A3C3-7BF7A3E7D23B}" type="pres">
      <dgm:prSet presAssocID="{DE82410D-BC46-46CC-B4DF-DA1C9365AEF0}" presName="hierChild3" presStyleCnt="0"/>
      <dgm:spPr/>
    </dgm:pt>
    <dgm:pt modelId="{DA91D5F5-E0CD-40A2-BA4F-EE6CC20602F5}" type="pres">
      <dgm:prSet presAssocID="{147ADA8C-6A1D-4AE0-80F3-05637E4548CD}" presName="Name25" presStyleLbl="parChTrans1D4" presStyleIdx="13" presStyleCnt="16"/>
      <dgm:spPr/>
    </dgm:pt>
    <dgm:pt modelId="{E4930BA4-BD86-4342-83B2-A0020B193E87}" type="pres">
      <dgm:prSet presAssocID="{147ADA8C-6A1D-4AE0-80F3-05637E4548CD}" presName="connTx" presStyleLbl="parChTrans1D4" presStyleIdx="13" presStyleCnt="16"/>
      <dgm:spPr/>
    </dgm:pt>
    <dgm:pt modelId="{401AEEE7-7971-41D0-8C87-FDDBF40A826C}" type="pres">
      <dgm:prSet presAssocID="{5EB666DB-14EF-4CDE-8CFD-59E88D2E8021}" presName="Name30" presStyleCnt="0"/>
      <dgm:spPr/>
    </dgm:pt>
    <dgm:pt modelId="{CFBE968E-6D93-48CD-9DD2-CA4DCD5A93F9}" type="pres">
      <dgm:prSet presAssocID="{5EB666DB-14EF-4CDE-8CFD-59E88D2E8021}" presName="level2Shape" presStyleLbl="node4" presStyleIdx="13" presStyleCnt="16"/>
      <dgm:spPr/>
    </dgm:pt>
    <dgm:pt modelId="{20AFEB87-E494-4D8F-8F4A-DA6F112234D5}" type="pres">
      <dgm:prSet presAssocID="{5EB666DB-14EF-4CDE-8CFD-59E88D2E8021}" presName="hierChild3" presStyleCnt="0"/>
      <dgm:spPr/>
    </dgm:pt>
    <dgm:pt modelId="{89AE5946-F490-460B-8C9B-E1C32987B882}" type="pres">
      <dgm:prSet presAssocID="{23F1C563-942C-4A84-A5E3-CF5F4E95C606}" presName="Name25" presStyleLbl="parChTrans1D3" presStyleIdx="14" presStyleCnt="16"/>
      <dgm:spPr/>
    </dgm:pt>
    <dgm:pt modelId="{BF6300B3-405A-4D6F-8E85-C50A30DF1899}" type="pres">
      <dgm:prSet presAssocID="{23F1C563-942C-4A84-A5E3-CF5F4E95C606}" presName="connTx" presStyleLbl="parChTrans1D3" presStyleIdx="14" presStyleCnt="16"/>
      <dgm:spPr/>
    </dgm:pt>
    <dgm:pt modelId="{2B12AFAC-7583-47B1-9FC3-EF6B2159EFCE}" type="pres">
      <dgm:prSet presAssocID="{E37CDA5D-80F7-4F41-B7C3-6D7ECA1FC29C}" presName="Name30" presStyleCnt="0"/>
      <dgm:spPr/>
    </dgm:pt>
    <dgm:pt modelId="{E4FDB1BA-BF6A-47D3-9EBB-63E0DBD530CA}" type="pres">
      <dgm:prSet presAssocID="{E37CDA5D-80F7-4F41-B7C3-6D7ECA1FC29C}" presName="level2Shape" presStyleLbl="node3" presStyleIdx="14" presStyleCnt="16"/>
      <dgm:spPr/>
    </dgm:pt>
    <dgm:pt modelId="{1DF52F2E-1091-4D1F-B0DA-CA2863636C77}" type="pres">
      <dgm:prSet presAssocID="{E37CDA5D-80F7-4F41-B7C3-6D7ECA1FC29C}" presName="hierChild3" presStyleCnt="0"/>
      <dgm:spPr/>
    </dgm:pt>
    <dgm:pt modelId="{8A5C55D3-A4B2-421B-82D5-A4F476540DB9}" type="pres">
      <dgm:prSet presAssocID="{A1E9CD7B-DD64-427A-8828-ED172A8183ED}" presName="Name25" presStyleLbl="parChTrans1D4" presStyleIdx="14" presStyleCnt="16"/>
      <dgm:spPr/>
    </dgm:pt>
    <dgm:pt modelId="{548D63AD-AE9B-4267-AF7D-A60B7C99E30B}" type="pres">
      <dgm:prSet presAssocID="{A1E9CD7B-DD64-427A-8828-ED172A8183ED}" presName="connTx" presStyleLbl="parChTrans1D4" presStyleIdx="14" presStyleCnt="16"/>
      <dgm:spPr/>
    </dgm:pt>
    <dgm:pt modelId="{8B43802F-A2F5-4154-82D2-7B97AEB21E0D}" type="pres">
      <dgm:prSet presAssocID="{A29827E6-E174-405C-AA1A-E85B1A71CE79}" presName="Name30" presStyleCnt="0"/>
      <dgm:spPr/>
    </dgm:pt>
    <dgm:pt modelId="{10372992-2B42-4FF4-A79D-EAE489689B83}" type="pres">
      <dgm:prSet presAssocID="{A29827E6-E174-405C-AA1A-E85B1A71CE79}" presName="level2Shape" presStyleLbl="node4" presStyleIdx="14" presStyleCnt="16"/>
      <dgm:spPr/>
    </dgm:pt>
    <dgm:pt modelId="{CE9F75C4-874C-4A12-9D09-E80C9625B591}" type="pres">
      <dgm:prSet presAssocID="{A29827E6-E174-405C-AA1A-E85B1A71CE79}" presName="hierChild3" presStyleCnt="0"/>
      <dgm:spPr/>
    </dgm:pt>
    <dgm:pt modelId="{B7701409-5944-4CAB-AF2A-6A7E7C96E18F}" type="pres">
      <dgm:prSet presAssocID="{1AA6280F-3AF3-4E0F-B518-01965EAFBF8B}" presName="Name25" presStyleLbl="parChTrans1D3" presStyleIdx="15" presStyleCnt="16"/>
      <dgm:spPr/>
    </dgm:pt>
    <dgm:pt modelId="{0A90467D-D697-4995-BB92-5842490E5605}" type="pres">
      <dgm:prSet presAssocID="{1AA6280F-3AF3-4E0F-B518-01965EAFBF8B}" presName="connTx" presStyleLbl="parChTrans1D3" presStyleIdx="15" presStyleCnt="16"/>
      <dgm:spPr/>
    </dgm:pt>
    <dgm:pt modelId="{28662A46-0EE1-4D22-B1EF-F4A7E1A38D6C}" type="pres">
      <dgm:prSet presAssocID="{FADA011D-D375-4143-A55E-AE581366143F}" presName="Name30" presStyleCnt="0"/>
      <dgm:spPr/>
    </dgm:pt>
    <dgm:pt modelId="{2FA8C2D2-308F-4932-899B-B86CDBCE4791}" type="pres">
      <dgm:prSet presAssocID="{FADA011D-D375-4143-A55E-AE581366143F}" presName="level2Shape" presStyleLbl="node3" presStyleIdx="15" presStyleCnt="16"/>
      <dgm:spPr/>
    </dgm:pt>
    <dgm:pt modelId="{6A7FFC3A-92AA-4DDE-86AB-DCB31478D0E6}" type="pres">
      <dgm:prSet presAssocID="{FADA011D-D375-4143-A55E-AE581366143F}" presName="hierChild3" presStyleCnt="0"/>
      <dgm:spPr/>
    </dgm:pt>
    <dgm:pt modelId="{8769C63B-F71B-48E1-A3F5-041A6AE283CD}" type="pres">
      <dgm:prSet presAssocID="{47E6FC3A-2252-465B-8408-0B383AD9AD3C}" presName="Name25" presStyleLbl="parChTrans1D4" presStyleIdx="15" presStyleCnt="16"/>
      <dgm:spPr/>
    </dgm:pt>
    <dgm:pt modelId="{A8BA9E81-BF07-4325-B011-DC972B937483}" type="pres">
      <dgm:prSet presAssocID="{47E6FC3A-2252-465B-8408-0B383AD9AD3C}" presName="connTx" presStyleLbl="parChTrans1D4" presStyleIdx="15" presStyleCnt="16"/>
      <dgm:spPr/>
    </dgm:pt>
    <dgm:pt modelId="{EF8E0321-C4B8-43F5-8C2A-0AE11E5E6CB4}" type="pres">
      <dgm:prSet presAssocID="{9E93C394-BE70-4DDE-A5D4-C00FEF8D0258}" presName="Name30" presStyleCnt="0"/>
      <dgm:spPr/>
    </dgm:pt>
    <dgm:pt modelId="{F0B82BA7-FBD6-40B7-BE8A-ADA2C90968E2}" type="pres">
      <dgm:prSet presAssocID="{9E93C394-BE70-4DDE-A5D4-C00FEF8D0258}" presName="level2Shape" presStyleLbl="node4" presStyleIdx="15" presStyleCnt="16"/>
      <dgm:spPr/>
    </dgm:pt>
    <dgm:pt modelId="{0E00FA8B-4993-4957-A4D3-D7990D1770B7}" type="pres">
      <dgm:prSet presAssocID="{9E93C394-BE70-4DDE-A5D4-C00FEF8D0258}" presName="hierChild3" presStyleCnt="0"/>
      <dgm:spPr/>
    </dgm:pt>
    <dgm:pt modelId="{6A0AD59C-8680-433F-9DB3-2CB6C584EC6E}" type="pres">
      <dgm:prSet presAssocID="{5DA77279-063A-494B-AC38-7714B73AED4B}" presName="bgShapesFlow" presStyleCnt="0"/>
      <dgm:spPr/>
    </dgm:pt>
    <dgm:pt modelId="{F9A31EC8-269F-4E65-AA9B-71A9C9A9669A}" type="pres">
      <dgm:prSet presAssocID="{39C25667-80BF-4B72-A836-F5BBF99BDF4F}" presName="rectComp" presStyleCnt="0"/>
      <dgm:spPr/>
    </dgm:pt>
    <dgm:pt modelId="{0D082D85-3ADA-4765-8D31-7B4351D6C110}" type="pres">
      <dgm:prSet presAssocID="{39C25667-80BF-4B72-A836-F5BBF99BDF4F}" presName="bgRect" presStyleLbl="bgShp" presStyleIdx="0" presStyleCnt="1" custLinFactNeighborY="1758"/>
      <dgm:spPr/>
    </dgm:pt>
    <dgm:pt modelId="{7020F6AC-E83E-4C42-9F0E-5EB46D47453C}" type="pres">
      <dgm:prSet presAssocID="{39C25667-80BF-4B72-A836-F5BBF99BDF4F}" presName="bgRectTx" presStyleLbl="bgShp" presStyleIdx="0" presStyleCnt="1">
        <dgm:presLayoutVars>
          <dgm:bulletEnabled val="1"/>
        </dgm:presLayoutVars>
      </dgm:prSet>
      <dgm:spPr/>
    </dgm:pt>
  </dgm:ptLst>
  <dgm:cxnLst>
    <dgm:cxn modelId="{D5F37900-FCCB-4A1D-8740-330CC562937C}" type="presOf" srcId="{9E93C394-BE70-4DDE-A5D4-C00FEF8D0258}" destId="{F0B82BA7-FBD6-40B7-BE8A-ADA2C90968E2}" srcOrd="0" destOrd="0" presId="urn:microsoft.com/office/officeart/2005/8/layout/hierarchy5"/>
    <dgm:cxn modelId="{44286502-EE50-4743-AE1B-60F8635EF4F3}" type="presOf" srcId="{384C14C4-585E-4ABC-99EB-4AD5A4D85FD4}" destId="{822EB59E-CD6F-41E5-9068-763197FE8C95}" srcOrd="0" destOrd="0" presId="urn:microsoft.com/office/officeart/2005/8/layout/hierarchy5"/>
    <dgm:cxn modelId="{95A1F106-BCEB-4617-932B-7E588DC643F0}" type="presOf" srcId="{B54F4BD8-1C5E-47A1-8975-61A54BE8174A}" destId="{C8272206-5D3E-4DE6-9434-44369F566A61}" srcOrd="0" destOrd="0" presId="urn:microsoft.com/office/officeart/2005/8/layout/hierarchy5"/>
    <dgm:cxn modelId="{0D6D7E07-4C25-4646-9361-0E4D5AF9289A}" srcId="{BE3476E1-4E5B-4D52-B4EC-1963A1D57A31}" destId="{572DC1C9-3FE4-46A2-984A-1C155CB0C00A}" srcOrd="1" destOrd="0" parTransId="{AA42A4F2-B550-4178-B01E-2A1CD0E607A1}" sibTransId="{97905CCD-599E-441F-AE81-D65CB1664331}"/>
    <dgm:cxn modelId="{32367508-75F9-4697-A612-BABB2E36F2A5}" type="presOf" srcId="{46B6AC40-1B69-4B80-BFB2-9084AED87459}" destId="{5314D0F5-91EC-4948-B3B2-B19DD2228C33}" srcOrd="0" destOrd="0" presId="urn:microsoft.com/office/officeart/2005/8/layout/hierarchy5"/>
    <dgm:cxn modelId="{D16A0409-0428-4428-B1C4-165A1C4279B5}" type="presOf" srcId="{CB6AFC1E-96D9-4348-A6B6-889F7F394E88}" destId="{CD83FD34-9D47-42D3-BA77-E2BA0E0E6B9B}" srcOrd="1" destOrd="0" presId="urn:microsoft.com/office/officeart/2005/8/layout/hierarchy5"/>
    <dgm:cxn modelId="{7FE9CE09-C228-49CA-9C98-2892394080F6}" type="presOf" srcId="{147ADA8C-6A1D-4AE0-80F3-05637E4548CD}" destId="{E4930BA4-BD86-4342-83B2-A0020B193E87}" srcOrd="1" destOrd="0" presId="urn:microsoft.com/office/officeart/2005/8/layout/hierarchy5"/>
    <dgm:cxn modelId="{795DE50D-BDD8-46F9-8D5F-F2500903F3B6}" srcId="{34E88BE8-C106-4BAA-A252-41D7377CE9D6}" destId="{F9162347-C317-4064-8F90-6D20AE9538C2}" srcOrd="0" destOrd="0" parTransId="{2627F393-171A-4321-8988-E9D45BAAA532}" sibTransId="{51746CE7-73E3-46B6-B08E-275DC4DC734E}"/>
    <dgm:cxn modelId="{72E6760E-1EE4-4207-8243-7E8B8E307945}" srcId="{A9DB4D22-1FC1-49AC-923D-C929DEA995B5}" destId="{E37CDA5D-80F7-4F41-B7C3-6D7ECA1FC29C}" srcOrd="2" destOrd="0" parTransId="{23F1C563-942C-4A84-A5E3-CF5F4E95C606}" sibTransId="{91F8AE30-3F6A-420E-A49B-4D65488D6369}"/>
    <dgm:cxn modelId="{5675C50E-4B23-4F02-A391-2BB235AC7BC2}" type="presOf" srcId="{FCC34316-2A7C-4362-989A-776DABE2EDFA}" destId="{BB483A0A-64FF-4C64-877D-70E42AF38FB8}" srcOrd="0" destOrd="0" presId="urn:microsoft.com/office/officeart/2005/8/layout/hierarchy5"/>
    <dgm:cxn modelId="{47AEDB0E-AE33-4855-886B-086A2251146E}" type="presOf" srcId="{37A17031-6FA1-4473-B7CE-3651C3C27E8D}" destId="{C76BE5ED-67B4-4935-9CAA-75774245F564}" srcOrd="0" destOrd="0" presId="urn:microsoft.com/office/officeart/2005/8/layout/hierarchy5"/>
    <dgm:cxn modelId="{F92D1111-E458-4CB7-B3BC-B641A2019CE1}" type="presOf" srcId="{24982750-F416-4761-9973-61F0501AF08F}" destId="{D8047E1C-FF80-489B-95C6-A2D271EDC4D9}" srcOrd="0" destOrd="0" presId="urn:microsoft.com/office/officeart/2005/8/layout/hierarchy5"/>
    <dgm:cxn modelId="{6E25C311-0677-4A01-BF3D-D088FA11FB99}" type="presOf" srcId="{BDCE74CD-0095-4724-B62F-B8D00ACF44A4}" destId="{9E209A06-7E91-4B48-A8CE-C157C28CF547}" srcOrd="0" destOrd="0" presId="urn:microsoft.com/office/officeart/2005/8/layout/hierarchy5"/>
    <dgm:cxn modelId="{74CE8412-FA99-4D39-AA60-717DC5768AE2}" type="presOf" srcId="{B5DB5EA5-DC0E-4B61-B06F-58843D4D8BF5}" destId="{C90670D3-BCB3-4F62-B276-4E21A775C66D}" srcOrd="0" destOrd="0" presId="urn:microsoft.com/office/officeart/2005/8/layout/hierarchy5"/>
    <dgm:cxn modelId="{73384313-C334-42A6-B569-8F665F722BB0}" type="presOf" srcId="{3C992FE7-DF5B-4F56-B2FE-A3EED0FF6AEE}" destId="{99A43CFC-818E-4151-8123-D42286A806DA}" srcOrd="0" destOrd="0" presId="urn:microsoft.com/office/officeart/2005/8/layout/hierarchy5"/>
    <dgm:cxn modelId="{9DCE1815-2CA5-462B-AFED-65F805896C0D}" type="presOf" srcId="{F9162347-C317-4064-8F90-6D20AE9538C2}" destId="{9434294A-DB5D-4B6B-956A-9DD44DA8D305}" srcOrd="0" destOrd="0" presId="urn:microsoft.com/office/officeart/2005/8/layout/hierarchy5"/>
    <dgm:cxn modelId="{8AFAFC16-147F-457A-893D-F35570E5ADF4}" type="presOf" srcId="{73305AEF-EF56-4395-94E4-16FE8C07970B}" destId="{BCFA4B68-35F0-4E10-AB97-6C31AEB59453}" srcOrd="0" destOrd="0" presId="urn:microsoft.com/office/officeart/2005/8/layout/hierarchy5"/>
    <dgm:cxn modelId="{021BCB1C-F0D1-48A1-BCFD-2148CFC84666}" srcId="{7EB07136-0A2B-4BD3-B9E6-91857CD0DD27}" destId="{4BFD67D2-E9B7-4667-9FDA-031BBEE5B76F}" srcOrd="0" destOrd="0" parTransId="{8DFFAE3D-8AF9-4407-8C07-B319775FFB98}" sibTransId="{2FED292D-4850-45E4-AE36-4BE95D6CE838}"/>
    <dgm:cxn modelId="{AD839D1D-1402-474F-872F-402ADEE9352E}" type="presOf" srcId="{D0054A3D-317C-4E9C-965C-11EC6ADD014C}" destId="{4BD2D5CD-BFF7-444F-BA31-A0DF45860816}" srcOrd="0" destOrd="0" presId="urn:microsoft.com/office/officeart/2005/8/layout/hierarchy5"/>
    <dgm:cxn modelId="{F96B871F-7551-4FDE-8611-DBB4FD26AFDB}" srcId="{6DD31CEB-F23D-44DC-A823-E20A3AA2EA19}" destId="{B0B0DC31-7506-4726-84C0-B76F1BF14930}" srcOrd="1" destOrd="0" parTransId="{98B73743-F3F9-4FA4-9FBE-2A590F6B6F49}" sibTransId="{6BEF1B62-14B4-425B-A9A3-910BA9314BA0}"/>
    <dgm:cxn modelId="{F4C26923-6B6C-41BF-B058-C6817489C0C7}" type="presOf" srcId="{F52D8B58-B43C-4C9D-93DB-1C9868781293}" destId="{5E2B9C52-CCD3-434B-A084-74EC8361EAB8}" srcOrd="0" destOrd="0" presId="urn:microsoft.com/office/officeart/2005/8/layout/hierarchy5"/>
    <dgm:cxn modelId="{6E915B24-C4C5-47E0-9AD9-FE9E979994B3}" type="presOf" srcId="{23F1C563-942C-4A84-A5E3-CF5F4E95C606}" destId="{89AE5946-F490-460B-8C9B-E1C32987B882}" srcOrd="0" destOrd="0" presId="urn:microsoft.com/office/officeart/2005/8/layout/hierarchy5"/>
    <dgm:cxn modelId="{EC405F26-BDC6-4BE4-9BA5-25E2E7EFDE78}" type="presOf" srcId="{6DD31CEB-F23D-44DC-A823-E20A3AA2EA19}" destId="{0F2F4449-07F7-4EBD-9F8C-34790FE4FD97}" srcOrd="0" destOrd="0" presId="urn:microsoft.com/office/officeart/2005/8/layout/hierarchy5"/>
    <dgm:cxn modelId="{4CEC1127-E31F-405B-838D-1C06CDC77A2C}" type="presOf" srcId="{91357C51-2401-4132-8A6A-623A4C7552F1}" destId="{E9D391DC-1AA1-40A9-ABF2-68E451F6389F}" srcOrd="0" destOrd="0" presId="urn:microsoft.com/office/officeart/2005/8/layout/hierarchy5"/>
    <dgm:cxn modelId="{81982727-2E1C-4999-A37B-7CEFD7399C54}" type="presOf" srcId="{0A8D11F7-3C84-4B97-A395-E2CBE7EC7A88}" destId="{31E25EC5-A627-4CDD-A0BF-9535CC827B01}" srcOrd="0" destOrd="0" presId="urn:microsoft.com/office/officeart/2005/8/layout/hierarchy5"/>
    <dgm:cxn modelId="{A9685629-FA1B-4152-8167-AB25EEB48DF5}" type="presOf" srcId="{ADC1329A-57E7-4E0C-973F-4207EDE4EE67}" destId="{C07C8915-1A7D-444A-ABE2-E3A319EB2DE4}" srcOrd="0" destOrd="0" presId="urn:microsoft.com/office/officeart/2005/8/layout/hierarchy5"/>
    <dgm:cxn modelId="{B045A12B-9633-45F5-BDBC-21B7B72E02BF}" srcId="{E37CDA5D-80F7-4F41-B7C3-6D7ECA1FC29C}" destId="{A29827E6-E174-405C-AA1A-E85B1A71CE79}" srcOrd="0" destOrd="0" parTransId="{A1E9CD7B-DD64-427A-8828-ED172A8183ED}" sibTransId="{874DFBFA-790A-4884-B56A-D052DD7F5285}"/>
    <dgm:cxn modelId="{2675D02B-23E5-42A8-B34E-F6E11A99F2F4}" srcId="{572DC1C9-3FE4-46A2-984A-1C155CB0C00A}" destId="{D7065A9E-777F-423C-A2D9-6EA09D3BE80C}" srcOrd="0" destOrd="0" parTransId="{91357C51-2401-4132-8A6A-623A4C7552F1}" sibTransId="{2086DCF6-2A96-4EF2-ACD9-257C11A8289E}"/>
    <dgm:cxn modelId="{CF8AAD2C-BAFE-4BF6-8435-369504BDDAB1}" type="presOf" srcId="{39C25667-80BF-4B72-A836-F5BBF99BDF4F}" destId="{7020F6AC-E83E-4C42-9F0E-5EB46D47453C}" srcOrd="1" destOrd="0" presId="urn:microsoft.com/office/officeart/2005/8/layout/hierarchy5"/>
    <dgm:cxn modelId="{3917152F-8D8E-4FE4-BE9E-74AA36B06A30}" type="presOf" srcId="{ADF5DB9B-5101-4664-AE71-77B2C346E44D}" destId="{86827DFE-B0EA-4F39-B953-48B09B54CFAB}" srcOrd="0" destOrd="0" presId="urn:microsoft.com/office/officeart/2005/8/layout/hierarchy5"/>
    <dgm:cxn modelId="{2D763C32-B6F0-4F33-A108-2F494B83D0B2}" srcId="{21AC2055-0A62-4D74-952F-A7017D6769CF}" destId="{A9DB4D22-1FC1-49AC-923D-C929DEA995B5}" srcOrd="3" destOrd="0" parTransId="{08190878-35C7-490C-BFD4-66052606D4D9}" sibTransId="{3F9D5993-34DC-4198-B5E2-64F2C60CDDFA}"/>
    <dgm:cxn modelId="{DE70A132-EA8A-4F6E-A7E3-2E2332620D5A}" type="presOf" srcId="{7EB07136-0A2B-4BD3-B9E6-91857CD0DD27}" destId="{A619FA90-D439-4425-86CF-C7C7DA6BEA94}" srcOrd="0" destOrd="0" presId="urn:microsoft.com/office/officeart/2005/8/layout/hierarchy5"/>
    <dgm:cxn modelId="{17B9D132-9B59-4927-937A-61D00D58B418}" type="presOf" srcId="{5CC993D1-7C96-41F3-893E-E8B6E022C926}" destId="{31789B64-BD9A-4B37-B9BA-D1923DE972CC}" srcOrd="0" destOrd="0" presId="urn:microsoft.com/office/officeart/2005/8/layout/hierarchy5"/>
    <dgm:cxn modelId="{3F3B4A38-7EBF-4A9D-A4AE-0505C8FACFAF}" srcId="{3C992FE7-DF5B-4F56-B2FE-A3EED0FF6AEE}" destId="{4E94B0B7-EA1D-4A7A-BD16-A4502D890DBB}" srcOrd="0" destOrd="0" parTransId="{3A8EFFE6-3391-4ECB-B2EB-0106683D1C07}" sibTransId="{3EE60C2E-4132-422A-90A3-F8D78F601505}"/>
    <dgm:cxn modelId="{10454B38-92D4-42D9-8EE3-7292453663BC}" type="presOf" srcId="{A1E9CD7B-DD64-427A-8828-ED172A8183ED}" destId="{8A5C55D3-A4B2-421B-82D5-A4F476540DB9}" srcOrd="0" destOrd="0" presId="urn:microsoft.com/office/officeart/2005/8/layout/hierarchy5"/>
    <dgm:cxn modelId="{EFDE083C-2EC9-4BCC-81A8-32AA3D487635}" type="presOf" srcId="{4BFD67D2-E9B7-4667-9FDA-031BBEE5B76F}" destId="{39CEBB90-BBB9-4B0C-B888-61D1654D7BF2}" srcOrd="0" destOrd="0" presId="urn:microsoft.com/office/officeart/2005/8/layout/hierarchy5"/>
    <dgm:cxn modelId="{A097823F-FDCB-4DC7-A7F7-C8D62986A8FB}" type="presOf" srcId="{AC8558E6-A20D-460D-B7C0-C3D59747E66E}" destId="{079AB9DB-B4DF-459E-B3DD-275EE0A72EA7}" srcOrd="0" destOrd="0" presId="urn:microsoft.com/office/officeart/2005/8/layout/hierarchy5"/>
    <dgm:cxn modelId="{3FE0CD3F-F278-4ED8-82E4-9D354CCE9CDD}" srcId="{7EB07136-0A2B-4BD3-B9E6-91857CD0DD27}" destId="{34E88BE8-C106-4BAA-A252-41D7377CE9D6}" srcOrd="3" destOrd="0" parTransId="{2AE0BF86-A11B-41C0-970D-A7B20EFB3AF6}" sibTransId="{450BC588-3066-43FA-8020-DD05B853692D}"/>
    <dgm:cxn modelId="{E48C565B-3ADA-4220-9576-13B651B42B76}" type="presOf" srcId="{A07115EE-05F3-42C0-9002-A262A8EA9DD6}" destId="{CFA363B2-955F-40BD-842F-7D6551BDC949}" srcOrd="0" destOrd="0" presId="urn:microsoft.com/office/officeart/2005/8/layout/hierarchy5"/>
    <dgm:cxn modelId="{4DA2A15E-A2D0-409B-841E-7B3D372A305F}" type="presOf" srcId="{4E94B0B7-EA1D-4A7A-BD16-A4502D890DBB}" destId="{C2416FA1-8F20-4537-A698-268FFC24DA77}" srcOrd="0" destOrd="0" presId="urn:microsoft.com/office/officeart/2005/8/layout/hierarchy5"/>
    <dgm:cxn modelId="{D2D2FD5F-64D0-42E3-84F0-3BA023E8036B}" type="presOf" srcId="{259D94D0-9BBB-4CFC-9197-134C0F56DDBF}" destId="{035A9F35-7DFB-45BE-9D85-92A091670C62}" srcOrd="1" destOrd="0" presId="urn:microsoft.com/office/officeart/2005/8/layout/hierarchy5"/>
    <dgm:cxn modelId="{0451A441-5054-4346-AB83-4E90D46B90A6}" srcId="{6DD31CEB-F23D-44DC-A823-E20A3AA2EA19}" destId="{3C992FE7-DF5B-4F56-B2FE-A3EED0FF6AEE}" srcOrd="2" destOrd="0" parTransId="{5CC993D1-7C96-41F3-893E-E8B6E022C926}" sibTransId="{20EA3BC0-8396-498A-B711-33119D4A045A}"/>
    <dgm:cxn modelId="{1E995D62-0B61-4E09-8239-DDD27B5500C2}" type="presOf" srcId="{2AE0BF86-A11B-41C0-970D-A7B20EFB3AF6}" destId="{146DFF50-E26D-4E8D-8BC8-743D66AED7AD}" srcOrd="1" destOrd="0" presId="urn:microsoft.com/office/officeart/2005/8/layout/hierarchy5"/>
    <dgm:cxn modelId="{71547C62-DF80-4D4B-9B58-A3749F92F30B}" type="presOf" srcId="{98B73743-F3F9-4FA4-9FBE-2A590F6B6F49}" destId="{8DFE1A15-48BD-4D82-9125-CCB85B2DD41C}" srcOrd="0" destOrd="0" presId="urn:microsoft.com/office/officeart/2005/8/layout/hierarchy5"/>
    <dgm:cxn modelId="{C19CBE63-B289-4714-9398-43B129284D37}" type="presOf" srcId="{0DFB657E-4F33-4BC8-B207-A8C04568018A}" destId="{6EB222B2-76C8-44A2-A247-65794C87A830}" srcOrd="0" destOrd="0" presId="urn:microsoft.com/office/officeart/2005/8/layout/hierarchy5"/>
    <dgm:cxn modelId="{D40CE663-CA2E-4CDA-88E0-787811102D8C}" type="presOf" srcId="{A9DB4D22-1FC1-49AC-923D-C929DEA995B5}" destId="{CF2D3FCB-9543-4CAD-B4A2-C972D566BA2F}" srcOrd="0" destOrd="0" presId="urn:microsoft.com/office/officeart/2005/8/layout/hierarchy5"/>
    <dgm:cxn modelId="{3E425145-CFC4-457E-8DF6-D73DD46E994A}" type="presOf" srcId="{47E6FC3A-2252-465B-8408-0B383AD9AD3C}" destId="{A8BA9E81-BF07-4325-B011-DC972B937483}" srcOrd="1" destOrd="0" presId="urn:microsoft.com/office/officeart/2005/8/layout/hierarchy5"/>
    <dgm:cxn modelId="{6EF09745-DAD9-4660-B363-4C7D96855F29}" type="presOf" srcId="{2627F393-171A-4321-8988-E9D45BAAA532}" destId="{F0A798F8-0F70-4720-AFF7-2080F9C831D6}" srcOrd="1" destOrd="0" presId="urn:microsoft.com/office/officeart/2005/8/layout/hierarchy5"/>
    <dgm:cxn modelId="{73544B67-B271-4B3A-A07F-E90393B52B81}" type="presOf" srcId="{C7DF0226-0F1F-4B21-B900-730DA7314F99}" destId="{6991EDC2-AED5-4D6F-AA01-295F0C6476DD}" srcOrd="1" destOrd="0" presId="urn:microsoft.com/office/officeart/2005/8/layout/hierarchy5"/>
    <dgm:cxn modelId="{B56B9A47-0648-4A5F-971F-624C5CA85CC0}" srcId="{7EB07136-0A2B-4BD3-B9E6-91857CD0DD27}" destId="{0F4F3F17-8AC8-471D-8D40-6538308D5388}" srcOrd="1" destOrd="0" parTransId="{EE12C2BE-3D67-4E76-868C-6CEE882F3801}" sibTransId="{0EC08572-578E-49B4-86EB-726A4D0E5B30}"/>
    <dgm:cxn modelId="{BDB67368-FC4E-4EB7-BDC6-FE7679B808C3}" type="presOf" srcId="{1537C20A-258B-4963-A396-73952F9E0F54}" destId="{DAA11E52-204F-44BD-945E-67A2DB3F4D53}" srcOrd="0" destOrd="0" presId="urn:microsoft.com/office/officeart/2005/8/layout/hierarchy5"/>
    <dgm:cxn modelId="{6854C848-CA61-41A3-A61B-F3B67784DDFF}" srcId="{BE3476E1-4E5B-4D52-B4EC-1963A1D57A31}" destId="{384C14C4-585E-4ABC-99EB-4AD5A4D85FD4}" srcOrd="3" destOrd="0" parTransId="{CB6AFC1E-96D9-4348-A6B6-889F7F394E88}" sibTransId="{772D4715-8634-49FE-90B9-B5B846BA5907}"/>
    <dgm:cxn modelId="{38811649-0B5B-4FDD-8982-601CD691B930}" type="presOf" srcId="{D7065A9E-777F-423C-A2D9-6EA09D3BE80C}" destId="{B139DAF4-9F83-4347-864B-75B6A23B9168}" srcOrd="0" destOrd="0" presId="urn:microsoft.com/office/officeart/2005/8/layout/hierarchy5"/>
    <dgm:cxn modelId="{F2217949-5BDC-4BA7-B0AE-3266F27DEC10}" srcId="{24982750-F416-4761-9973-61F0501AF08F}" destId="{AC8558E6-A20D-460D-B7C0-C3D59747E66E}" srcOrd="0" destOrd="0" parTransId="{D0054A3D-317C-4E9C-965C-11EC6ADD014C}" sibTransId="{D2E7D67B-ABE4-45EA-AD86-84FF9AD833E7}"/>
    <dgm:cxn modelId="{F7D5796C-D7D6-427F-AC47-D1713ECD6206}" type="presOf" srcId="{AA42A4F2-B550-4178-B01E-2A1CD0E607A1}" destId="{4E54BC81-C922-4D68-95B8-822C94ADFEB0}" srcOrd="0" destOrd="0" presId="urn:microsoft.com/office/officeart/2005/8/layout/hierarchy5"/>
    <dgm:cxn modelId="{A9179B6C-F559-488C-B46B-B23AC2C04515}" type="presOf" srcId="{5DA77279-063A-494B-AC38-7714B73AED4B}" destId="{5B195FB7-32A7-46C7-A739-08AA9BCD0349}" srcOrd="0" destOrd="0" presId="urn:microsoft.com/office/officeart/2005/8/layout/hierarchy5"/>
    <dgm:cxn modelId="{008DAF4D-46FF-4833-A363-23EF1B119D90}" type="presOf" srcId="{914F3536-FEF0-433B-BE39-7B9EC72BB99E}" destId="{9190E78A-A974-40BD-8B24-77C10742ABA0}" srcOrd="1" destOrd="0" presId="urn:microsoft.com/office/officeart/2005/8/layout/hierarchy5"/>
    <dgm:cxn modelId="{E588DD4D-BA06-4800-A132-1E780BA7E11E}" type="presOf" srcId="{47E6FC3A-2252-465B-8408-0B383AD9AD3C}" destId="{8769C63B-F71B-48E1-A3F5-041A6AE283CD}" srcOrd="0" destOrd="0" presId="urn:microsoft.com/office/officeart/2005/8/layout/hierarchy5"/>
    <dgm:cxn modelId="{C95A576F-90AC-4E60-AE7D-E44D45BE7E6B}" srcId="{0F4F3F17-8AC8-471D-8D40-6538308D5388}" destId="{46B6AC40-1B69-4B80-BFB2-9084AED87459}" srcOrd="0" destOrd="0" parTransId="{90C95B90-718D-4F7B-9B3A-D786A9AE6179}" sibTransId="{3E2CE827-0CE0-470A-BE37-F2218A4A18C5}"/>
    <dgm:cxn modelId="{FB270270-86F9-4D0B-BEE7-40EEFEADA1A5}" type="presOf" srcId="{FCC34316-2A7C-4362-989A-776DABE2EDFA}" destId="{A757BE35-DE79-485F-BD20-417B6902902A}" srcOrd="1" destOrd="0" presId="urn:microsoft.com/office/officeart/2005/8/layout/hierarchy5"/>
    <dgm:cxn modelId="{C77D4E50-DF24-4012-B876-428E244B1745}" srcId="{21AC2055-0A62-4D74-952F-A7017D6769CF}" destId="{6DD31CEB-F23D-44DC-A823-E20A3AA2EA19}" srcOrd="0" destOrd="0" parTransId="{C7DF0226-0F1F-4B21-B900-730DA7314F99}" sibTransId="{E6B8091E-4A03-4424-A733-4719FBB21435}"/>
    <dgm:cxn modelId="{3E6AA570-7987-44E1-A369-A3D4CA503785}" type="presOf" srcId="{B54F4BD8-1C5E-47A1-8975-61A54BE8174A}" destId="{516AED9A-14B8-40F6-8BBE-950DAD49AB3E}" srcOrd="1" destOrd="0" presId="urn:microsoft.com/office/officeart/2005/8/layout/hierarchy5"/>
    <dgm:cxn modelId="{33BB7E51-7A97-48D2-A2ED-F860BC6E7B9B}" srcId="{384C14C4-585E-4ABC-99EB-4AD5A4D85FD4}" destId="{90426650-02FF-43F0-BDDA-F6A256E2D003}" srcOrd="0" destOrd="0" parTransId="{FC775ACD-00D7-488B-842A-54028B824671}" sibTransId="{C4DDB468-13D6-41D5-A7BC-CCBD68EA3360}"/>
    <dgm:cxn modelId="{82294272-EECB-4945-AA1A-D9D0F74FC9EB}" type="presOf" srcId="{0DFB657E-4F33-4BC8-B207-A8C04568018A}" destId="{3FEB35AE-21CC-4319-9DA6-E3DAC763E1F3}" srcOrd="1" destOrd="0" presId="urn:microsoft.com/office/officeart/2005/8/layout/hierarchy5"/>
    <dgm:cxn modelId="{6D104553-22F6-4BF3-92A2-D5884C21FBEB}" type="presOf" srcId="{90C95B90-718D-4F7B-9B3A-D786A9AE6179}" destId="{71216E1D-37BA-40D0-A88E-82465113DD84}" srcOrd="0" destOrd="0" presId="urn:microsoft.com/office/officeart/2005/8/layout/hierarchy5"/>
    <dgm:cxn modelId="{3D3A1C55-896C-481F-81F0-9AF590078B94}" srcId="{A9DB4D22-1FC1-49AC-923D-C929DEA995B5}" destId="{ACE4EF53-90D0-437B-A0DC-C02399971AAC}" srcOrd="0" destOrd="0" parTransId="{A07115EE-05F3-42C0-9002-A262A8EA9DD6}" sibTransId="{2B81D168-6E7B-439F-93AF-CD44E6CA8680}"/>
    <dgm:cxn modelId="{CFF65E55-FE84-41D9-8E4E-94AF2567082E}" srcId="{B7105876-F7C8-49B1-9B09-CD58D601D08A}" destId="{58EFE7A6-E20F-481B-A2EF-9D6EB3636E02}" srcOrd="0" destOrd="0" parTransId="{0DFB657E-4F33-4BC8-B207-A8C04568018A}" sibTransId="{7C237C8A-027E-4185-915E-B8567D18C9A3}"/>
    <dgm:cxn modelId="{21695F77-CEAF-437A-899F-D76A918FCF3C}" type="presOf" srcId="{08190878-35C7-490C-BFD4-66052606D4D9}" destId="{D7953BE6-05E7-4E97-9614-B37B239011B9}" srcOrd="0" destOrd="0" presId="urn:microsoft.com/office/officeart/2005/8/layout/hierarchy5"/>
    <dgm:cxn modelId="{50F65257-1E4F-4167-8D87-CC1D74829395}" type="presOf" srcId="{7123AC19-5B97-4B26-BDB1-DA3E909E7DF3}" destId="{1DDEFA7E-8AFA-487E-A4B9-6F927D40FF96}" srcOrd="0" destOrd="0" presId="urn:microsoft.com/office/officeart/2005/8/layout/hierarchy5"/>
    <dgm:cxn modelId="{F05CD85A-1751-40BB-B55A-2247087BD9FD}" srcId="{A9DB4D22-1FC1-49AC-923D-C929DEA995B5}" destId="{FADA011D-D375-4143-A55E-AE581366143F}" srcOrd="3" destOrd="0" parTransId="{1AA6280F-3AF3-4E0F-B518-01965EAFBF8B}" sibTransId="{07D9523F-03F2-424E-B122-B5D759B69C5C}"/>
    <dgm:cxn modelId="{7A39917B-F498-4264-9EFE-4DAB3293F82F}" type="presOf" srcId="{BF77F801-067B-47C1-A293-CE171C2CE65D}" destId="{A3B347CD-DF93-46A9-9243-9A32A8B9638B}" srcOrd="0" destOrd="0" presId="urn:microsoft.com/office/officeart/2005/8/layout/hierarchy5"/>
    <dgm:cxn modelId="{5F99E67D-3465-4E09-984F-64477011799E}" type="presOf" srcId="{1AA6280F-3AF3-4E0F-B518-01965EAFBF8B}" destId="{B7701409-5944-4CAB-AF2A-6A7E7C96E18F}" srcOrd="0" destOrd="0" presId="urn:microsoft.com/office/officeart/2005/8/layout/hierarchy5"/>
    <dgm:cxn modelId="{A5C00F7E-24C1-4E81-A641-00C72F9068E4}" type="presOf" srcId="{9E99E398-47FC-45EC-B805-78CA3E9C6088}" destId="{DE57C79E-617B-4074-A32B-537DDFA2C7ED}" srcOrd="0" destOrd="0" presId="urn:microsoft.com/office/officeart/2005/8/layout/hierarchy5"/>
    <dgm:cxn modelId="{5DA71780-3CA6-4459-952D-62ACCE950340}" type="presOf" srcId="{91357C51-2401-4132-8A6A-623A4C7552F1}" destId="{C29F4571-AC15-43C2-ADDC-58313206CAE7}" srcOrd="1" destOrd="0" presId="urn:microsoft.com/office/officeart/2005/8/layout/hierarchy5"/>
    <dgm:cxn modelId="{BD42388F-31E7-4E9D-B4FF-8812D70DBF20}" type="presOf" srcId="{9E99E398-47FC-45EC-B805-78CA3E9C6088}" destId="{6374B01B-34FA-49EA-AAAC-83CFD204305D}" srcOrd="1" destOrd="0" presId="urn:microsoft.com/office/officeart/2005/8/layout/hierarchy5"/>
    <dgm:cxn modelId="{7E50448F-A0AF-41FA-96AC-C8CE881D4738}" type="presOf" srcId="{572DC1C9-3FE4-46A2-984A-1C155CB0C00A}" destId="{04969551-0075-43AD-A697-098A2F509C11}" srcOrd="0" destOrd="0" presId="urn:microsoft.com/office/officeart/2005/8/layout/hierarchy5"/>
    <dgm:cxn modelId="{3838EB8F-7910-4FE9-8F86-BD1C53545321}" srcId="{ADC1329A-57E7-4E0C-973F-4207EDE4EE67}" destId="{BF77F801-067B-47C1-A293-CE171C2CE65D}" srcOrd="0" destOrd="0" parTransId="{B5DB5EA5-DC0E-4B61-B06F-58843D4D8BF5}" sibTransId="{B4DAE171-5B0C-4AAB-93AA-884A94063C59}"/>
    <dgm:cxn modelId="{F0F0AD91-A6A9-47C0-A702-8D2E17200D3F}" srcId="{BE3476E1-4E5B-4D52-B4EC-1963A1D57A31}" destId="{ADC1329A-57E7-4E0C-973F-4207EDE4EE67}" srcOrd="2" destOrd="0" parTransId="{914F3536-FEF0-433B-BE39-7B9EC72BB99E}" sibTransId="{F06E13A7-2F5E-4D51-948A-6445742CF14E}"/>
    <dgm:cxn modelId="{F99AC293-DE32-49EC-A793-1C4F2EC9A40D}" srcId="{7EB07136-0A2B-4BD3-B9E6-91857CD0DD27}" destId="{B7105876-F7C8-49B1-9B09-CD58D601D08A}" srcOrd="2" destOrd="0" parTransId="{37A17031-6FA1-4473-B7CE-3651C3C27E8D}" sibTransId="{D0A514EA-6BDE-4EE0-8F4C-C0F0E0B4A232}"/>
    <dgm:cxn modelId="{00161594-C8A9-4241-B7F0-FAF10A8F5965}" type="presOf" srcId="{90AE0C47-5B76-4193-ACD6-02D7A680783A}" destId="{D2EC604C-7C88-4A24-909D-CAF13DF415D7}" srcOrd="0" destOrd="0" presId="urn:microsoft.com/office/officeart/2005/8/layout/hierarchy5"/>
    <dgm:cxn modelId="{9C8CFB95-F48D-4D28-82ED-C3F853B66283}" srcId="{7123AC19-5B97-4B26-BDB1-DA3E909E7DF3}" destId="{1C3C6E90-E8DB-4D7A-AB7C-BAF755D3A17C}" srcOrd="0" destOrd="0" parTransId="{1537C20A-258B-4963-A396-73952F9E0F54}" sibTransId="{83510986-05F2-4C1A-BBD4-EC8BF1BB9D05}"/>
    <dgm:cxn modelId="{689F9396-F238-4B57-9013-E8A36C45DD7F}" srcId="{5DA77279-063A-494B-AC38-7714B73AED4B}" destId="{21AC2055-0A62-4D74-952F-A7017D6769CF}" srcOrd="0" destOrd="0" parTransId="{2DF6EC4C-3B75-4930-AFD8-2EFFE5704015}" sibTransId="{4CA1C202-3C47-4E2D-AC83-B1CC122FFB0C}"/>
    <dgm:cxn modelId="{8E1A2D9A-3F19-4875-B279-62AE553C64A1}" type="presOf" srcId="{1AA6280F-3AF3-4E0F-B518-01965EAFBF8B}" destId="{0A90467D-D697-4995-BB92-5842490E5605}" srcOrd="1" destOrd="0" presId="urn:microsoft.com/office/officeart/2005/8/layout/hierarchy5"/>
    <dgm:cxn modelId="{D900239C-4045-4575-A89B-71DBDD4C3A47}" type="presOf" srcId="{C7DF0226-0F1F-4B21-B900-730DA7314F99}" destId="{E136740F-C25E-4EE5-BB0B-73C959C8E791}" srcOrd="0" destOrd="0" presId="urn:microsoft.com/office/officeart/2005/8/layout/hierarchy5"/>
    <dgm:cxn modelId="{92E55D9E-CC3B-4F43-9EB3-74F96C2F036F}" type="presOf" srcId="{98B73743-F3F9-4FA4-9FBE-2A590F6B6F49}" destId="{D939F117-5884-4E13-9261-0A21E2BD767C}" srcOrd="1" destOrd="0" presId="urn:microsoft.com/office/officeart/2005/8/layout/hierarchy5"/>
    <dgm:cxn modelId="{ADBE1EA2-33ED-41DB-8B83-988DAD585C45}" type="presOf" srcId="{90AE0C47-5B76-4193-ACD6-02D7A680783A}" destId="{F59F5949-D888-4E62-9E70-A486F4F1D95A}" srcOrd="1" destOrd="0" presId="urn:microsoft.com/office/officeart/2005/8/layout/hierarchy5"/>
    <dgm:cxn modelId="{425152A3-8BDE-4053-92CD-E6B5A1DB87B8}" srcId="{21AC2055-0A62-4D74-952F-A7017D6769CF}" destId="{7EB07136-0A2B-4BD3-B9E6-91857CD0DD27}" srcOrd="1" destOrd="0" parTransId="{ADF5DB9B-5101-4664-AE71-77B2C346E44D}" sibTransId="{B519B733-EBD3-4999-9D3C-C02620A61185}"/>
    <dgm:cxn modelId="{23DCCEA4-A309-439A-9BF6-0E18F1286A24}" type="presOf" srcId="{8DFFAE3D-8AF9-4407-8C07-B319775FFB98}" destId="{552EA7E8-D22E-4937-8434-5F5A8E4C66DE}" srcOrd="1" destOrd="0" presId="urn:microsoft.com/office/officeart/2005/8/layout/hierarchy5"/>
    <dgm:cxn modelId="{27EFD4A4-70AB-4F38-926E-7E1E11FC518E}" srcId="{6DD31CEB-F23D-44DC-A823-E20A3AA2EA19}" destId="{24982750-F416-4761-9973-61F0501AF08F}" srcOrd="0" destOrd="0" parTransId="{4B0DF47E-059A-47BA-AF4F-AA78BB7DD053}" sibTransId="{CD4A3736-E0D0-4FDF-AA49-F0E9E441F83F}"/>
    <dgm:cxn modelId="{656E9EA5-EB6F-4247-9D5E-0041562DCED1}" type="presOf" srcId="{3A8EFFE6-3391-4ECB-B2EB-0106683D1C07}" destId="{528A9F7F-8048-4D01-AC20-C22E114D3D74}" srcOrd="1" destOrd="0" presId="urn:microsoft.com/office/officeart/2005/8/layout/hierarchy5"/>
    <dgm:cxn modelId="{113C7DA7-7E2F-4D6D-A1E8-8B5A8539B1E8}" type="presOf" srcId="{8D3A85D4-2057-4FCB-8AAC-713B5CCD1B2B}" destId="{FA249C60-BECA-4F2E-B9D9-453890EC357C}" srcOrd="0" destOrd="0" presId="urn:microsoft.com/office/officeart/2005/8/layout/hierarchy5"/>
    <dgm:cxn modelId="{189EBCA8-1A78-4B78-B016-6D626F83B4EE}" type="presOf" srcId="{B0B0DC31-7506-4726-84C0-B76F1BF14930}" destId="{FC72C6AB-00A0-4839-8211-1CEA863C57E7}" srcOrd="0" destOrd="0" presId="urn:microsoft.com/office/officeart/2005/8/layout/hierarchy5"/>
    <dgm:cxn modelId="{F31EE7A8-E1E1-44C0-94EA-C557CC3BB092}" type="presOf" srcId="{A1E9CD7B-DD64-427A-8828-ED172A8183ED}" destId="{548D63AD-AE9B-4267-AF7D-A60B7C99E30B}" srcOrd="1" destOrd="0" presId="urn:microsoft.com/office/officeart/2005/8/layout/hierarchy5"/>
    <dgm:cxn modelId="{EDF532AD-8DB3-4554-9AEB-5A0ED575E21F}" type="presOf" srcId="{5CC993D1-7C96-41F3-893E-E8B6E022C926}" destId="{4AD68690-1DBB-4A05-B11B-1A37CB379DD3}" srcOrd="1" destOrd="0" presId="urn:microsoft.com/office/officeart/2005/8/layout/hierarchy5"/>
    <dgm:cxn modelId="{34C6E0B0-44CD-4047-8218-EB476974BD4D}" type="presOf" srcId="{FADA011D-D375-4143-A55E-AE581366143F}" destId="{2FA8C2D2-308F-4932-899B-B86CDBCE4791}" srcOrd="0" destOrd="0" presId="urn:microsoft.com/office/officeart/2005/8/layout/hierarchy5"/>
    <dgm:cxn modelId="{64EC08B1-9807-4007-9A6C-792D14D53D05}" type="presOf" srcId="{A07115EE-05F3-42C0-9002-A262A8EA9DD6}" destId="{AF3F5C1A-EBF4-41DC-BA56-3E5E23F551C9}" srcOrd="1" destOrd="0" presId="urn:microsoft.com/office/officeart/2005/8/layout/hierarchy5"/>
    <dgm:cxn modelId="{96D014B8-16C5-4BED-AC4B-FDD1E414F2BB}" type="presOf" srcId="{FC775ACD-00D7-488B-842A-54028B824671}" destId="{621190AE-75CC-44F6-A077-C7A46B3C55E6}" srcOrd="0" destOrd="0" presId="urn:microsoft.com/office/officeart/2005/8/layout/hierarchy5"/>
    <dgm:cxn modelId="{90A919B9-E959-4D74-BE18-FF77F8712681}" type="presOf" srcId="{58EFE7A6-E20F-481B-A2EF-9D6EB3636E02}" destId="{E9AB50A2-902F-47EA-A32D-1BA1942DB737}" srcOrd="0" destOrd="0" presId="urn:microsoft.com/office/officeart/2005/8/layout/hierarchy5"/>
    <dgm:cxn modelId="{DF4773B9-2625-4CA3-BC90-A571FA000C3F}" srcId="{5DA77279-063A-494B-AC38-7714B73AED4B}" destId="{39C25667-80BF-4B72-A836-F5BBF99BDF4F}" srcOrd="1" destOrd="0" parTransId="{94ABC114-97D4-42A3-B28C-B5576E2D97ED}" sibTransId="{21C08FD9-3604-4745-B704-9297F0E76CDF}"/>
    <dgm:cxn modelId="{A174B5BB-3766-4E9B-AA79-EABF5D640560}" srcId="{4BFD67D2-E9B7-4667-9FDA-031BBEE5B76F}" destId="{13D8081C-9E10-407C-9490-5A27C818444A}" srcOrd="0" destOrd="0" parTransId="{FCC34316-2A7C-4362-989A-776DABE2EDFA}" sibTransId="{F5BBCC76-618B-466C-AE56-B94126A03212}"/>
    <dgm:cxn modelId="{E1AE0FBC-AA1F-45BC-A9CE-03F9F4343025}" type="presOf" srcId="{5EB666DB-14EF-4CDE-8CFD-59E88D2E8021}" destId="{CFBE968E-6D93-48CD-9DD2-CA4DCD5A93F9}" srcOrd="0" destOrd="0" presId="urn:microsoft.com/office/officeart/2005/8/layout/hierarchy5"/>
    <dgm:cxn modelId="{B90718BC-D717-4F41-BF84-2DEF78720CD2}" type="presOf" srcId="{8DFFAE3D-8AF9-4407-8C07-B319775FFB98}" destId="{D27B6301-126A-4E4C-A49B-05701BEBBD4B}" srcOrd="0" destOrd="0" presId="urn:microsoft.com/office/officeart/2005/8/layout/hierarchy5"/>
    <dgm:cxn modelId="{F4A9FBBC-5318-431A-BE07-0836C0F468A4}" type="presOf" srcId="{2AE0BF86-A11B-41C0-970D-A7B20EFB3AF6}" destId="{12B9FF41-87EB-439A-A9E3-38D720C75011}" srcOrd="0" destOrd="0" presId="urn:microsoft.com/office/officeart/2005/8/layout/hierarchy5"/>
    <dgm:cxn modelId="{2AFF51BE-A69D-4E89-B388-8E3EDB9A3BBB}" type="presOf" srcId="{90426650-02FF-43F0-BDDA-F6A256E2D003}" destId="{FB78166C-BE02-4AD2-8900-EC31369AB771}" srcOrd="0" destOrd="0" presId="urn:microsoft.com/office/officeart/2005/8/layout/hierarchy5"/>
    <dgm:cxn modelId="{33E2BABE-0D89-4B0D-BE1D-22604AB2D6C8}" type="presOf" srcId="{B7105876-F7C8-49B1-9B09-CD58D601D08A}" destId="{9AEF0F00-12CF-470D-B567-44DDCCC1C67B}" srcOrd="0" destOrd="0" presId="urn:microsoft.com/office/officeart/2005/8/layout/hierarchy5"/>
    <dgm:cxn modelId="{1A8673BF-5BAC-439B-881C-6DE98D7190CF}" type="presOf" srcId="{3A8EFFE6-3391-4ECB-B2EB-0106683D1C07}" destId="{D6132310-7F43-49C6-9959-2C14F6716C24}" srcOrd="0" destOrd="0" presId="urn:microsoft.com/office/officeart/2005/8/layout/hierarchy5"/>
    <dgm:cxn modelId="{91CF8BBF-71DF-421D-9035-EB5C17A1D79E}" type="presOf" srcId="{4AF6FE77-128E-4C48-9592-129BA42923DC}" destId="{B10CED11-44DA-4F73-BA35-BE3E7A9B5ED2}" srcOrd="1" destOrd="0" presId="urn:microsoft.com/office/officeart/2005/8/layout/hierarchy5"/>
    <dgm:cxn modelId="{09E959C0-70BF-4138-9103-88507059C873}" type="presOf" srcId="{DE82410D-BC46-46CC-B4DF-DA1C9365AEF0}" destId="{D27D8F60-AD51-46A5-9B02-1CFFF8E6E271}" srcOrd="0" destOrd="0" presId="urn:microsoft.com/office/officeart/2005/8/layout/hierarchy5"/>
    <dgm:cxn modelId="{CDD3B2C0-6FDB-4679-B8E0-8EC47B0A6B9A}" type="presOf" srcId="{08190878-35C7-490C-BFD4-66052606D4D9}" destId="{03B28D88-45E2-4CDE-8F02-9F8C1BCAEA23}" srcOrd="1" destOrd="0" presId="urn:microsoft.com/office/officeart/2005/8/layout/hierarchy5"/>
    <dgm:cxn modelId="{F48196C1-3C31-4EBE-AAAE-1BF0C4934C7E}" type="presOf" srcId="{F52D8B58-B43C-4C9D-93DB-1C9868781293}" destId="{14D36895-69F0-41DB-9A27-73877E66C1C2}" srcOrd="1" destOrd="0" presId="urn:microsoft.com/office/officeart/2005/8/layout/hierarchy5"/>
    <dgm:cxn modelId="{18DD64C2-1CE2-4488-9E7A-CFBADD94E143}" type="presOf" srcId="{914F3536-FEF0-433B-BE39-7B9EC72BB99E}" destId="{620E41B0-2954-47E2-895A-408889DD6971}" srcOrd="0" destOrd="0" presId="urn:microsoft.com/office/officeart/2005/8/layout/hierarchy5"/>
    <dgm:cxn modelId="{BFC408C4-1D32-4E46-B5E2-868C16D06259}" srcId="{BE3476E1-4E5B-4D52-B4EC-1963A1D57A31}" destId="{8D3A85D4-2057-4FCB-8AAC-713B5CCD1B2B}" srcOrd="0" destOrd="0" parTransId="{9E99E398-47FC-45EC-B805-78CA3E9C6088}" sibTransId="{F86ADD96-6368-4023-B612-9B675C127132}"/>
    <dgm:cxn modelId="{EED093CB-9343-426A-817C-0831582268CA}" type="presOf" srcId="{EE12C2BE-3D67-4E76-868C-6CEE882F3801}" destId="{2711F0FC-4755-4473-8594-EA5D7E75FD3B}" srcOrd="0" destOrd="0" presId="urn:microsoft.com/office/officeart/2005/8/layout/hierarchy5"/>
    <dgm:cxn modelId="{4205BACE-FB0B-4FD8-82A6-73BA60C21B37}" type="presOf" srcId="{4AF6FE77-128E-4C48-9592-129BA42923DC}" destId="{999CF543-0669-4BB1-BA02-0D287A6D9AD3}" srcOrd="0" destOrd="0" presId="urn:microsoft.com/office/officeart/2005/8/layout/hierarchy5"/>
    <dgm:cxn modelId="{DA3659CF-F5F4-4F35-992C-91410B1C77C8}" type="presOf" srcId="{4B0DF47E-059A-47BA-AF4F-AA78BB7DD053}" destId="{1F68F931-BA5C-4226-AC08-C7411EEE9BB0}" srcOrd="1" destOrd="0" presId="urn:microsoft.com/office/officeart/2005/8/layout/hierarchy5"/>
    <dgm:cxn modelId="{D11ED7D1-D316-4188-90C2-609A2D9F0E84}" type="presOf" srcId="{B5DB5EA5-DC0E-4B61-B06F-58843D4D8BF5}" destId="{305659A5-9A68-4E04-AF70-03797679E949}" srcOrd="1" destOrd="0" presId="urn:microsoft.com/office/officeart/2005/8/layout/hierarchy5"/>
    <dgm:cxn modelId="{604A3FD3-C61B-4628-9ED3-472A9C510A40}" srcId="{8D3A85D4-2057-4FCB-8AAC-713B5CCD1B2B}" destId="{2AF0BEF7-B50A-4C0F-AB77-8D8801D7FE48}" srcOrd="0" destOrd="0" parTransId="{90AE0C47-5B76-4193-ACD6-02D7A680783A}" sibTransId="{5A8FC482-C0B8-4801-BB44-826494FA4144}"/>
    <dgm:cxn modelId="{CD2AACD3-008A-4C4B-9425-2DF6F173D0B4}" type="presOf" srcId="{AA42A4F2-B550-4178-B01E-2A1CD0E607A1}" destId="{703B0CC3-7CED-4AEB-AE76-28C61EB8FD47}" srcOrd="1" destOrd="0" presId="urn:microsoft.com/office/officeart/2005/8/layout/hierarchy5"/>
    <dgm:cxn modelId="{684CEDD3-D52A-4F09-A376-9272A74A18BA}" srcId="{B0B0DC31-7506-4726-84C0-B76F1BF14930}" destId="{0A8D11F7-3C84-4B97-A395-E2CBE7EC7A88}" srcOrd="0" destOrd="0" parTransId="{73305AEF-EF56-4395-94E4-16FE8C07970B}" sibTransId="{CB257E4A-582C-4F7D-BEF9-FBCBE60987AF}"/>
    <dgm:cxn modelId="{7B9E6ED5-3ACC-458D-8979-CB14DB4807A7}" type="presOf" srcId="{ADF5DB9B-5101-4664-AE71-77B2C346E44D}" destId="{DBEB8D59-172B-4CCD-AE75-69B80B23699D}" srcOrd="1" destOrd="0" presId="urn:microsoft.com/office/officeart/2005/8/layout/hierarchy5"/>
    <dgm:cxn modelId="{C86613D7-31A2-4F79-8A59-EDF2FC991857}" type="presOf" srcId="{A29827E6-E174-405C-AA1A-E85B1A71CE79}" destId="{10372992-2B42-4FF4-A79D-EAE489689B83}" srcOrd="0" destOrd="0" presId="urn:microsoft.com/office/officeart/2005/8/layout/hierarchy5"/>
    <dgm:cxn modelId="{0FA74ED8-DA5C-40B5-97C0-D16F3B41E13D}" type="presOf" srcId="{39C25667-80BF-4B72-A836-F5BBF99BDF4F}" destId="{0D082D85-3ADA-4765-8D31-7B4351D6C110}" srcOrd="0" destOrd="0" presId="urn:microsoft.com/office/officeart/2005/8/layout/hierarchy5"/>
    <dgm:cxn modelId="{C9F0F9D8-3AA2-48F5-8052-BA5708844C11}" srcId="{ACE4EF53-90D0-437B-A0DC-C02399971AAC}" destId="{BDCE74CD-0095-4724-B62F-B8D00ACF44A4}" srcOrd="0" destOrd="0" parTransId="{259D94D0-9BBB-4CFC-9197-134C0F56DDBF}" sibTransId="{7539A79C-3E58-46C8-9FE0-8588D6AA2B92}"/>
    <dgm:cxn modelId="{AAF9C8D9-EC5A-41E5-B814-C707CC424A01}" type="presOf" srcId="{73305AEF-EF56-4395-94E4-16FE8C07970B}" destId="{A6CF34BA-EF80-4CBB-9A29-6FBF44D84BBE}" srcOrd="1" destOrd="0" presId="urn:microsoft.com/office/officeart/2005/8/layout/hierarchy5"/>
    <dgm:cxn modelId="{5DA948DA-4547-40B2-8F16-1C5C5A276C9E}" srcId="{6DD31CEB-F23D-44DC-A823-E20A3AA2EA19}" destId="{7123AC19-5B97-4B26-BDB1-DA3E909E7DF3}" srcOrd="3" destOrd="0" parTransId="{4AF6FE77-128E-4C48-9592-129BA42923DC}" sibTransId="{E790350B-96A9-4BA9-BAFA-8C9776A6EFEF}"/>
    <dgm:cxn modelId="{FE07D7DC-5A3C-4096-A95E-25559A0D42D0}" type="presOf" srcId="{EE12C2BE-3D67-4E76-868C-6CEE882F3801}" destId="{AB7E1FF0-43A7-4266-8B4A-C6A275BDE6D5}" srcOrd="1" destOrd="0" presId="urn:microsoft.com/office/officeart/2005/8/layout/hierarchy5"/>
    <dgm:cxn modelId="{B545BADF-15CB-45BD-AFB0-24FE004FB77C}" type="presOf" srcId="{259D94D0-9BBB-4CFC-9197-134C0F56DDBF}" destId="{716CBCCC-7F0C-4C7F-9914-FB9D93D92F49}" srcOrd="0" destOrd="0" presId="urn:microsoft.com/office/officeart/2005/8/layout/hierarchy5"/>
    <dgm:cxn modelId="{6885B3E0-7568-4B69-8864-C72516FC9878}" type="presOf" srcId="{0F4F3F17-8AC8-471D-8D40-6538308D5388}" destId="{E10BDCEA-16D8-450D-BD10-8897A4C3638C}" srcOrd="0" destOrd="0" presId="urn:microsoft.com/office/officeart/2005/8/layout/hierarchy5"/>
    <dgm:cxn modelId="{CD517DE5-AD66-4194-8D97-1C5E2D0315AB}" type="presOf" srcId="{1C3C6E90-E8DB-4D7A-AB7C-BAF755D3A17C}" destId="{4FE3A5CE-865E-4137-9353-C1E6647C3885}" srcOrd="0" destOrd="0" presId="urn:microsoft.com/office/officeart/2005/8/layout/hierarchy5"/>
    <dgm:cxn modelId="{739F4DE6-6EFE-48CB-AFA9-6111B370F6A8}" type="presOf" srcId="{37A17031-6FA1-4473-B7CE-3651C3C27E8D}" destId="{444108ED-0027-4DFA-8FE0-9F3533B1EE4B}" srcOrd="1" destOrd="0" presId="urn:microsoft.com/office/officeart/2005/8/layout/hierarchy5"/>
    <dgm:cxn modelId="{8FF374E6-12B9-4847-A0EA-9B4E8FAA5F43}" type="presOf" srcId="{147ADA8C-6A1D-4AE0-80F3-05637E4548CD}" destId="{DA91D5F5-E0CD-40A2-BA4F-EE6CC20602F5}" srcOrd="0" destOrd="0" presId="urn:microsoft.com/office/officeart/2005/8/layout/hierarchy5"/>
    <dgm:cxn modelId="{697C41E8-0F7A-4BF1-98EB-F83D47A7DD93}" type="presOf" srcId="{21AC2055-0A62-4D74-952F-A7017D6769CF}" destId="{85A430E5-6E71-45C0-96A7-CF90E6C38EB0}" srcOrd="0" destOrd="0" presId="urn:microsoft.com/office/officeart/2005/8/layout/hierarchy5"/>
    <dgm:cxn modelId="{C378B6E9-59C1-43B5-A0D1-6DBF353FCA49}" type="presOf" srcId="{ACE4EF53-90D0-437B-A0DC-C02399971AAC}" destId="{D4CCE52B-2C89-4AA2-885F-97B426631A53}" srcOrd="0" destOrd="0" presId="urn:microsoft.com/office/officeart/2005/8/layout/hierarchy5"/>
    <dgm:cxn modelId="{94C298EA-8714-482F-A892-D3E0869E5832}" type="presOf" srcId="{13D8081C-9E10-407C-9490-5A27C818444A}" destId="{D1DA48E5-75E5-429D-BF04-8CE72B1D4C70}" srcOrd="0" destOrd="0" presId="urn:microsoft.com/office/officeart/2005/8/layout/hierarchy5"/>
    <dgm:cxn modelId="{ACFB26EB-D386-4ABE-A02C-EC86F6DA4617}" type="presOf" srcId="{1537C20A-258B-4963-A396-73952F9E0F54}" destId="{DD6D6C96-AFB0-4A1C-BDD6-950DDEB3585E}" srcOrd="1" destOrd="0" presId="urn:microsoft.com/office/officeart/2005/8/layout/hierarchy5"/>
    <dgm:cxn modelId="{0102D7EB-01E8-451E-9A77-E46CABC8F008}" type="presOf" srcId="{4B0DF47E-059A-47BA-AF4F-AA78BB7DD053}" destId="{BB5C6348-4049-4F4D-B1BA-9EF5E331C78C}" srcOrd="0" destOrd="0" presId="urn:microsoft.com/office/officeart/2005/8/layout/hierarchy5"/>
    <dgm:cxn modelId="{9BC9E5EB-AF76-4234-9F1E-30C21CE05351}" srcId="{A9DB4D22-1FC1-49AC-923D-C929DEA995B5}" destId="{DE82410D-BC46-46CC-B4DF-DA1C9365AEF0}" srcOrd="1" destOrd="0" parTransId="{B54F4BD8-1C5E-47A1-8975-61A54BE8174A}" sibTransId="{72AB4064-CEEA-42DD-8AA7-F9595172F69F}"/>
    <dgm:cxn modelId="{3FBA89EE-2CBD-4879-895B-443A0A7778EE}" type="presOf" srcId="{90C95B90-718D-4F7B-9B3A-D786A9AE6179}" destId="{6FD2B282-50A0-4413-ABDF-5E23EECB0AB1}" srcOrd="1" destOrd="0" presId="urn:microsoft.com/office/officeart/2005/8/layout/hierarchy5"/>
    <dgm:cxn modelId="{7A86C5EE-DDEB-42D3-9439-C53411D5A113}" srcId="{DE82410D-BC46-46CC-B4DF-DA1C9365AEF0}" destId="{5EB666DB-14EF-4CDE-8CFD-59E88D2E8021}" srcOrd="0" destOrd="0" parTransId="{147ADA8C-6A1D-4AE0-80F3-05637E4548CD}" sibTransId="{95953FE4-367A-4718-BD30-2E6BA84A9344}"/>
    <dgm:cxn modelId="{C4D06FEF-743D-4554-BB76-2BF88675927C}" srcId="{FADA011D-D375-4143-A55E-AE581366143F}" destId="{9E93C394-BE70-4DDE-A5D4-C00FEF8D0258}" srcOrd="0" destOrd="0" parTransId="{47E6FC3A-2252-465B-8408-0B383AD9AD3C}" sibTransId="{27AD50E1-7AC8-4F39-808B-DDD12B651478}"/>
    <dgm:cxn modelId="{E9B14DF1-9E4F-4DE0-8DFF-B64F9BE0009B}" type="presOf" srcId="{2627F393-171A-4321-8988-E9D45BAAA532}" destId="{578B508A-A8E9-4F91-B3EB-48980C6448ED}" srcOrd="0" destOrd="0" presId="urn:microsoft.com/office/officeart/2005/8/layout/hierarchy5"/>
    <dgm:cxn modelId="{B2776FF2-459B-475B-8D3F-2379E439CC50}" type="presOf" srcId="{CB6AFC1E-96D9-4348-A6B6-889F7F394E88}" destId="{BAA10FE2-DB2F-4CCC-B9A1-6FDB4151B9E1}" srcOrd="0" destOrd="0" presId="urn:microsoft.com/office/officeart/2005/8/layout/hierarchy5"/>
    <dgm:cxn modelId="{D647E3F3-7F50-488F-BDE5-E9FB1F6DE912}" type="presOf" srcId="{BE3476E1-4E5B-4D52-B4EC-1963A1D57A31}" destId="{1FA3FA76-95AD-4621-965E-D001A618E56F}" srcOrd="0" destOrd="0" presId="urn:microsoft.com/office/officeart/2005/8/layout/hierarchy5"/>
    <dgm:cxn modelId="{B58FCAF5-160A-41AE-BD38-9FDDCB7C4892}" type="presOf" srcId="{34E88BE8-C106-4BAA-A252-41D7377CE9D6}" destId="{B1D4F1BD-8B1D-40D5-B1C5-67072A619303}" srcOrd="0" destOrd="0" presId="urn:microsoft.com/office/officeart/2005/8/layout/hierarchy5"/>
    <dgm:cxn modelId="{D2B913FA-3DE9-4C63-8D16-28809B365B45}" srcId="{21AC2055-0A62-4D74-952F-A7017D6769CF}" destId="{BE3476E1-4E5B-4D52-B4EC-1963A1D57A31}" srcOrd="2" destOrd="0" parTransId="{F52D8B58-B43C-4C9D-93DB-1C9868781293}" sibTransId="{D7C83881-1934-427E-B154-1E5485CD3ED7}"/>
    <dgm:cxn modelId="{D3DB4FFA-489D-437F-A736-5F2D51E2A008}" type="presOf" srcId="{D0054A3D-317C-4E9C-965C-11EC6ADD014C}" destId="{CB306767-4BD2-4488-8043-3488DA663F41}" srcOrd="1" destOrd="0" presId="urn:microsoft.com/office/officeart/2005/8/layout/hierarchy5"/>
    <dgm:cxn modelId="{E72532FB-0FFD-459A-8DB2-EE7FC8F6773A}" type="presOf" srcId="{23F1C563-942C-4A84-A5E3-CF5F4E95C606}" destId="{BF6300B3-405A-4D6F-8E85-C50A30DF1899}" srcOrd="1" destOrd="0" presId="urn:microsoft.com/office/officeart/2005/8/layout/hierarchy5"/>
    <dgm:cxn modelId="{B3D96AFD-23E3-465F-8B68-1787F87062B3}" type="presOf" srcId="{E37CDA5D-80F7-4F41-B7C3-6D7ECA1FC29C}" destId="{E4FDB1BA-BF6A-47D3-9EBB-63E0DBD530CA}" srcOrd="0" destOrd="0" presId="urn:microsoft.com/office/officeart/2005/8/layout/hierarchy5"/>
    <dgm:cxn modelId="{1D7550FD-962D-4BB8-AAE8-4E744C4373AD}" type="presOf" srcId="{2AF0BEF7-B50A-4C0F-AB77-8D8801D7FE48}" destId="{B5F0A650-79E1-48E2-8C89-4A28034004A3}" srcOrd="0" destOrd="0" presId="urn:microsoft.com/office/officeart/2005/8/layout/hierarchy5"/>
    <dgm:cxn modelId="{EE51FBFE-9090-4B38-95E9-7EA465245213}" type="presOf" srcId="{FC775ACD-00D7-488B-842A-54028B824671}" destId="{A58868AD-F191-4CF9-B94B-6A7DAC060E2D}" srcOrd="1" destOrd="0" presId="urn:microsoft.com/office/officeart/2005/8/layout/hierarchy5"/>
    <dgm:cxn modelId="{A8F1B713-89C1-4193-AAA7-F4B2254578EC}" type="presParOf" srcId="{5B195FB7-32A7-46C7-A739-08AA9BCD0349}" destId="{D5B83F6B-618C-4B81-97DB-E1AD20345AA2}" srcOrd="0" destOrd="0" presId="urn:microsoft.com/office/officeart/2005/8/layout/hierarchy5"/>
    <dgm:cxn modelId="{73AD53DE-5F55-4FB3-A819-C368FA09A026}" type="presParOf" srcId="{D5B83F6B-618C-4B81-97DB-E1AD20345AA2}" destId="{201DC43E-D707-4493-9857-B96D421C3400}" srcOrd="0" destOrd="0" presId="urn:microsoft.com/office/officeart/2005/8/layout/hierarchy5"/>
    <dgm:cxn modelId="{6D09D760-784C-45AF-B910-7E1F2FFD0DAC}" type="presParOf" srcId="{D5B83F6B-618C-4B81-97DB-E1AD20345AA2}" destId="{F5216429-CF9C-42F0-9237-9C4651C55E3B}" srcOrd="1" destOrd="0" presId="urn:microsoft.com/office/officeart/2005/8/layout/hierarchy5"/>
    <dgm:cxn modelId="{DD2DED57-96CE-4E46-AB27-4EF1DD52F856}" type="presParOf" srcId="{F5216429-CF9C-42F0-9237-9C4651C55E3B}" destId="{5B8B69CA-8BE4-4734-8D40-83A84F1ABBA1}" srcOrd="0" destOrd="0" presId="urn:microsoft.com/office/officeart/2005/8/layout/hierarchy5"/>
    <dgm:cxn modelId="{5CD60C64-FB60-4484-A19F-FF01B8978CB9}" type="presParOf" srcId="{5B8B69CA-8BE4-4734-8D40-83A84F1ABBA1}" destId="{85A430E5-6E71-45C0-96A7-CF90E6C38EB0}" srcOrd="0" destOrd="0" presId="urn:microsoft.com/office/officeart/2005/8/layout/hierarchy5"/>
    <dgm:cxn modelId="{5129A447-F07E-4766-9608-5D14D362B67E}" type="presParOf" srcId="{5B8B69CA-8BE4-4734-8D40-83A84F1ABBA1}" destId="{43F2485A-A2CE-4A78-8B8B-C9CFF982E138}" srcOrd="1" destOrd="0" presId="urn:microsoft.com/office/officeart/2005/8/layout/hierarchy5"/>
    <dgm:cxn modelId="{926013D2-D5A7-48AA-9F99-3563EB24859C}" type="presParOf" srcId="{43F2485A-A2CE-4A78-8B8B-C9CFF982E138}" destId="{E136740F-C25E-4EE5-BB0B-73C959C8E791}" srcOrd="0" destOrd="0" presId="urn:microsoft.com/office/officeart/2005/8/layout/hierarchy5"/>
    <dgm:cxn modelId="{8FB11793-DFCF-46BD-BBBE-57A3864B6A09}" type="presParOf" srcId="{E136740F-C25E-4EE5-BB0B-73C959C8E791}" destId="{6991EDC2-AED5-4D6F-AA01-295F0C6476DD}" srcOrd="0" destOrd="0" presId="urn:microsoft.com/office/officeart/2005/8/layout/hierarchy5"/>
    <dgm:cxn modelId="{88EFFF0C-3113-4CE1-85C7-67D1C3550930}" type="presParOf" srcId="{43F2485A-A2CE-4A78-8B8B-C9CFF982E138}" destId="{DFA25F5C-B134-467B-B1FD-2A06711357B4}" srcOrd="1" destOrd="0" presId="urn:microsoft.com/office/officeart/2005/8/layout/hierarchy5"/>
    <dgm:cxn modelId="{C3D68B7D-D214-4564-90B0-5DCEB2F7039D}" type="presParOf" srcId="{DFA25F5C-B134-467B-B1FD-2A06711357B4}" destId="{0F2F4449-07F7-4EBD-9F8C-34790FE4FD97}" srcOrd="0" destOrd="0" presId="urn:microsoft.com/office/officeart/2005/8/layout/hierarchy5"/>
    <dgm:cxn modelId="{8ACF80E8-AF86-4715-A4AF-A6EBFB578B46}" type="presParOf" srcId="{DFA25F5C-B134-467B-B1FD-2A06711357B4}" destId="{78B5B7BA-E09F-48CA-930C-6BF9A37CAFEF}" srcOrd="1" destOrd="0" presId="urn:microsoft.com/office/officeart/2005/8/layout/hierarchy5"/>
    <dgm:cxn modelId="{A55306E4-E820-416C-8227-3343E84137A2}" type="presParOf" srcId="{78B5B7BA-E09F-48CA-930C-6BF9A37CAFEF}" destId="{BB5C6348-4049-4F4D-B1BA-9EF5E331C78C}" srcOrd="0" destOrd="0" presId="urn:microsoft.com/office/officeart/2005/8/layout/hierarchy5"/>
    <dgm:cxn modelId="{3C7B9853-F079-48F1-812B-F4B914595B00}" type="presParOf" srcId="{BB5C6348-4049-4F4D-B1BA-9EF5E331C78C}" destId="{1F68F931-BA5C-4226-AC08-C7411EEE9BB0}" srcOrd="0" destOrd="0" presId="urn:microsoft.com/office/officeart/2005/8/layout/hierarchy5"/>
    <dgm:cxn modelId="{635C0518-8506-4CC7-9589-24A3B9B94755}" type="presParOf" srcId="{78B5B7BA-E09F-48CA-930C-6BF9A37CAFEF}" destId="{51AD6482-0713-458B-9DFD-8B664444B5FD}" srcOrd="1" destOrd="0" presId="urn:microsoft.com/office/officeart/2005/8/layout/hierarchy5"/>
    <dgm:cxn modelId="{D650C5A1-6EDF-4C9E-B8C3-B53CF3722C39}" type="presParOf" srcId="{51AD6482-0713-458B-9DFD-8B664444B5FD}" destId="{D8047E1C-FF80-489B-95C6-A2D271EDC4D9}" srcOrd="0" destOrd="0" presId="urn:microsoft.com/office/officeart/2005/8/layout/hierarchy5"/>
    <dgm:cxn modelId="{9D35DC13-A220-4F49-9B80-30758025FB1E}" type="presParOf" srcId="{51AD6482-0713-458B-9DFD-8B664444B5FD}" destId="{6E4D31B4-5504-4A6C-9FDA-CE3D9AD13621}" srcOrd="1" destOrd="0" presId="urn:microsoft.com/office/officeart/2005/8/layout/hierarchy5"/>
    <dgm:cxn modelId="{17EF9127-6041-4537-BD68-5BEDD8B78868}" type="presParOf" srcId="{6E4D31B4-5504-4A6C-9FDA-CE3D9AD13621}" destId="{4BD2D5CD-BFF7-444F-BA31-A0DF45860816}" srcOrd="0" destOrd="0" presId="urn:microsoft.com/office/officeart/2005/8/layout/hierarchy5"/>
    <dgm:cxn modelId="{2A2ABD43-45E5-4A1F-8636-008D1E366778}" type="presParOf" srcId="{4BD2D5CD-BFF7-444F-BA31-A0DF45860816}" destId="{CB306767-4BD2-4488-8043-3488DA663F41}" srcOrd="0" destOrd="0" presId="urn:microsoft.com/office/officeart/2005/8/layout/hierarchy5"/>
    <dgm:cxn modelId="{55A723BA-2421-475A-81B9-0F4D157FE4D7}" type="presParOf" srcId="{6E4D31B4-5504-4A6C-9FDA-CE3D9AD13621}" destId="{4C0B0CA4-E317-4AD2-ABD8-FAAF349870B5}" srcOrd="1" destOrd="0" presId="urn:microsoft.com/office/officeart/2005/8/layout/hierarchy5"/>
    <dgm:cxn modelId="{FDCEE2FD-9D39-4844-A87A-D3ADFB1E47A9}" type="presParOf" srcId="{4C0B0CA4-E317-4AD2-ABD8-FAAF349870B5}" destId="{079AB9DB-B4DF-459E-B3DD-275EE0A72EA7}" srcOrd="0" destOrd="0" presId="urn:microsoft.com/office/officeart/2005/8/layout/hierarchy5"/>
    <dgm:cxn modelId="{CC6426CB-7141-4C4E-87CF-1C8115326135}" type="presParOf" srcId="{4C0B0CA4-E317-4AD2-ABD8-FAAF349870B5}" destId="{A826B4C8-A104-4BE7-B968-CF2CCE5D1D5E}" srcOrd="1" destOrd="0" presId="urn:microsoft.com/office/officeart/2005/8/layout/hierarchy5"/>
    <dgm:cxn modelId="{2C51942B-30EF-4099-B986-FFE8B9E82241}" type="presParOf" srcId="{78B5B7BA-E09F-48CA-930C-6BF9A37CAFEF}" destId="{8DFE1A15-48BD-4D82-9125-CCB85B2DD41C}" srcOrd="2" destOrd="0" presId="urn:microsoft.com/office/officeart/2005/8/layout/hierarchy5"/>
    <dgm:cxn modelId="{849EC434-3AC8-448E-9AA4-B367A4FA98D5}" type="presParOf" srcId="{8DFE1A15-48BD-4D82-9125-CCB85B2DD41C}" destId="{D939F117-5884-4E13-9261-0A21E2BD767C}" srcOrd="0" destOrd="0" presId="urn:microsoft.com/office/officeart/2005/8/layout/hierarchy5"/>
    <dgm:cxn modelId="{D346C667-9378-4E82-84B6-BB0116DD2DBA}" type="presParOf" srcId="{78B5B7BA-E09F-48CA-930C-6BF9A37CAFEF}" destId="{7AD79703-DFEA-4DB7-A7DE-B098B46C7A4F}" srcOrd="3" destOrd="0" presId="urn:microsoft.com/office/officeart/2005/8/layout/hierarchy5"/>
    <dgm:cxn modelId="{CC564E26-B4BB-42C6-B712-75C89286F83D}" type="presParOf" srcId="{7AD79703-DFEA-4DB7-A7DE-B098B46C7A4F}" destId="{FC72C6AB-00A0-4839-8211-1CEA863C57E7}" srcOrd="0" destOrd="0" presId="urn:microsoft.com/office/officeart/2005/8/layout/hierarchy5"/>
    <dgm:cxn modelId="{88FFE85A-290F-4462-B8E6-C0208133B8DF}" type="presParOf" srcId="{7AD79703-DFEA-4DB7-A7DE-B098B46C7A4F}" destId="{6828A42A-CECB-43AF-A6AF-33C888FCBD69}" srcOrd="1" destOrd="0" presId="urn:microsoft.com/office/officeart/2005/8/layout/hierarchy5"/>
    <dgm:cxn modelId="{54E953D8-7D67-494C-8425-2797F4742E40}" type="presParOf" srcId="{6828A42A-CECB-43AF-A6AF-33C888FCBD69}" destId="{BCFA4B68-35F0-4E10-AB97-6C31AEB59453}" srcOrd="0" destOrd="0" presId="urn:microsoft.com/office/officeart/2005/8/layout/hierarchy5"/>
    <dgm:cxn modelId="{E658FDE1-551B-4F0C-A185-99F4D46F5BC5}" type="presParOf" srcId="{BCFA4B68-35F0-4E10-AB97-6C31AEB59453}" destId="{A6CF34BA-EF80-4CBB-9A29-6FBF44D84BBE}" srcOrd="0" destOrd="0" presId="urn:microsoft.com/office/officeart/2005/8/layout/hierarchy5"/>
    <dgm:cxn modelId="{07EC7AED-6B66-41E4-81D8-BA3EF0009796}" type="presParOf" srcId="{6828A42A-CECB-43AF-A6AF-33C888FCBD69}" destId="{77AE5CC1-6B6D-4414-9D0D-F35CC9FD9F8D}" srcOrd="1" destOrd="0" presId="urn:microsoft.com/office/officeart/2005/8/layout/hierarchy5"/>
    <dgm:cxn modelId="{B88BACD4-0358-4141-B229-4E625CE0CBEC}" type="presParOf" srcId="{77AE5CC1-6B6D-4414-9D0D-F35CC9FD9F8D}" destId="{31E25EC5-A627-4CDD-A0BF-9535CC827B01}" srcOrd="0" destOrd="0" presId="urn:microsoft.com/office/officeart/2005/8/layout/hierarchy5"/>
    <dgm:cxn modelId="{AA1AF09D-2B03-4E31-BCBA-FC11ACC33BDA}" type="presParOf" srcId="{77AE5CC1-6B6D-4414-9D0D-F35CC9FD9F8D}" destId="{AB7CEB86-B01F-4851-B7DD-3F6AA10B13D7}" srcOrd="1" destOrd="0" presId="urn:microsoft.com/office/officeart/2005/8/layout/hierarchy5"/>
    <dgm:cxn modelId="{DFFF7CED-7558-4692-B77F-F23983CF43D7}" type="presParOf" srcId="{78B5B7BA-E09F-48CA-930C-6BF9A37CAFEF}" destId="{31789B64-BD9A-4B37-B9BA-D1923DE972CC}" srcOrd="4" destOrd="0" presId="urn:microsoft.com/office/officeart/2005/8/layout/hierarchy5"/>
    <dgm:cxn modelId="{8C9945EB-31DD-4868-8F56-8FED90A6BDCE}" type="presParOf" srcId="{31789B64-BD9A-4B37-B9BA-D1923DE972CC}" destId="{4AD68690-1DBB-4A05-B11B-1A37CB379DD3}" srcOrd="0" destOrd="0" presId="urn:microsoft.com/office/officeart/2005/8/layout/hierarchy5"/>
    <dgm:cxn modelId="{93E57B55-F349-4B21-A3E5-A7828A4B33AE}" type="presParOf" srcId="{78B5B7BA-E09F-48CA-930C-6BF9A37CAFEF}" destId="{281CC285-CA95-497F-B524-7CC2D78B87A7}" srcOrd="5" destOrd="0" presId="urn:microsoft.com/office/officeart/2005/8/layout/hierarchy5"/>
    <dgm:cxn modelId="{3CB59062-DD03-4A13-96DF-2F9B66A3DCC8}" type="presParOf" srcId="{281CC285-CA95-497F-B524-7CC2D78B87A7}" destId="{99A43CFC-818E-4151-8123-D42286A806DA}" srcOrd="0" destOrd="0" presId="urn:microsoft.com/office/officeart/2005/8/layout/hierarchy5"/>
    <dgm:cxn modelId="{174859D2-4437-47A8-B72E-2A7B8C8ECF25}" type="presParOf" srcId="{281CC285-CA95-497F-B524-7CC2D78B87A7}" destId="{A6830FC7-BDE5-4FC5-8405-02274FC6F23E}" srcOrd="1" destOrd="0" presId="urn:microsoft.com/office/officeart/2005/8/layout/hierarchy5"/>
    <dgm:cxn modelId="{920A61D6-D1A5-4C25-85BB-DB95481FC469}" type="presParOf" srcId="{A6830FC7-BDE5-4FC5-8405-02274FC6F23E}" destId="{D6132310-7F43-49C6-9959-2C14F6716C24}" srcOrd="0" destOrd="0" presId="urn:microsoft.com/office/officeart/2005/8/layout/hierarchy5"/>
    <dgm:cxn modelId="{2BE7C662-C4F7-4DCC-A3B5-F99105FC649A}" type="presParOf" srcId="{D6132310-7F43-49C6-9959-2C14F6716C24}" destId="{528A9F7F-8048-4D01-AC20-C22E114D3D74}" srcOrd="0" destOrd="0" presId="urn:microsoft.com/office/officeart/2005/8/layout/hierarchy5"/>
    <dgm:cxn modelId="{4F386120-F193-4AF0-92DC-A776432C0559}" type="presParOf" srcId="{A6830FC7-BDE5-4FC5-8405-02274FC6F23E}" destId="{D1907730-33DE-41AA-991A-9930549747F8}" srcOrd="1" destOrd="0" presId="urn:microsoft.com/office/officeart/2005/8/layout/hierarchy5"/>
    <dgm:cxn modelId="{7B058431-4E6A-4A08-A06E-B1C29BF0C73A}" type="presParOf" srcId="{D1907730-33DE-41AA-991A-9930549747F8}" destId="{C2416FA1-8F20-4537-A698-268FFC24DA77}" srcOrd="0" destOrd="0" presId="urn:microsoft.com/office/officeart/2005/8/layout/hierarchy5"/>
    <dgm:cxn modelId="{2100D81C-2DD8-478E-914B-C81F477253B3}" type="presParOf" srcId="{D1907730-33DE-41AA-991A-9930549747F8}" destId="{989D2583-5340-4157-B630-7505C613D16B}" srcOrd="1" destOrd="0" presId="urn:microsoft.com/office/officeart/2005/8/layout/hierarchy5"/>
    <dgm:cxn modelId="{CF34B8EA-EC03-48EE-8785-4CC50EFFA711}" type="presParOf" srcId="{78B5B7BA-E09F-48CA-930C-6BF9A37CAFEF}" destId="{999CF543-0669-4BB1-BA02-0D287A6D9AD3}" srcOrd="6" destOrd="0" presId="urn:microsoft.com/office/officeart/2005/8/layout/hierarchy5"/>
    <dgm:cxn modelId="{B7CEB723-0602-4FAF-80FD-6BCCAA8404B6}" type="presParOf" srcId="{999CF543-0669-4BB1-BA02-0D287A6D9AD3}" destId="{B10CED11-44DA-4F73-BA35-BE3E7A9B5ED2}" srcOrd="0" destOrd="0" presId="urn:microsoft.com/office/officeart/2005/8/layout/hierarchy5"/>
    <dgm:cxn modelId="{DF774DCA-FD45-419D-9AAC-23CC764D67A4}" type="presParOf" srcId="{78B5B7BA-E09F-48CA-930C-6BF9A37CAFEF}" destId="{DD72E5C9-C1D8-4560-8970-C2900BA5981A}" srcOrd="7" destOrd="0" presId="urn:microsoft.com/office/officeart/2005/8/layout/hierarchy5"/>
    <dgm:cxn modelId="{D684F6EF-3239-46D7-B98F-1B6AA5B2701E}" type="presParOf" srcId="{DD72E5C9-C1D8-4560-8970-C2900BA5981A}" destId="{1DDEFA7E-8AFA-487E-A4B9-6F927D40FF96}" srcOrd="0" destOrd="0" presId="urn:microsoft.com/office/officeart/2005/8/layout/hierarchy5"/>
    <dgm:cxn modelId="{0B482411-F89D-4331-B9C5-E889720A1BDA}" type="presParOf" srcId="{DD72E5C9-C1D8-4560-8970-C2900BA5981A}" destId="{B4A90FF4-2D2D-4327-99F6-5E2B77002457}" srcOrd="1" destOrd="0" presId="urn:microsoft.com/office/officeart/2005/8/layout/hierarchy5"/>
    <dgm:cxn modelId="{D6CC880B-5C10-4948-B0AF-BF0067109744}" type="presParOf" srcId="{B4A90FF4-2D2D-4327-99F6-5E2B77002457}" destId="{DAA11E52-204F-44BD-945E-67A2DB3F4D53}" srcOrd="0" destOrd="0" presId="urn:microsoft.com/office/officeart/2005/8/layout/hierarchy5"/>
    <dgm:cxn modelId="{EBFD450E-A9A8-4E4E-9CA5-3592EBA87BBB}" type="presParOf" srcId="{DAA11E52-204F-44BD-945E-67A2DB3F4D53}" destId="{DD6D6C96-AFB0-4A1C-BDD6-950DDEB3585E}" srcOrd="0" destOrd="0" presId="urn:microsoft.com/office/officeart/2005/8/layout/hierarchy5"/>
    <dgm:cxn modelId="{E4503C12-71F4-42C5-A450-EDA7E047A8BE}" type="presParOf" srcId="{B4A90FF4-2D2D-4327-99F6-5E2B77002457}" destId="{6119D534-CEC0-45A0-A6CC-E05908C52006}" srcOrd="1" destOrd="0" presId="urn:microsoft.com/office/officeart/2005/8/layout/hierarchy5"/>
    <dgm:cxn modelId="{64314A56-E463-44B0-AE4A-BD7AFA708875}" type="presParOf" srcId="{6119D534-CEC0-45A0-A6CC-E05908C52006}" destId="{4FE3A5CE-865E-4137-9353-C1E6647C3885}" srcOrd="0" destOrd="0" presId="urn:microsoft.com/office/officeart/2005/8/layout/hierarchy5"/>
    <dgm:cxn modelId="{5AC6462A-1CCB-4366-928B-4A633408F253}" type="presParOf" srcId="{6119D534-CEC0-45A0-A6CC-E05908C52006}" destId="{F5258057-3414-4142-B86B-B4604C762B7F}" srcOrd="1" destOrd="0" presId="urn:microsoft.com/office/officeart/2005/8/layout/hierarchy5"/>
    <dgm:cxn modelId="{F71B6ACC-B330-4D8F-938F-CBE809C08E4E}" type="presParOf" srcId="{43F2485A-A2CE-4A78-8B8B-C9CFF982E138}" destId="{86827DFE-B0EA-4F39-B953-48B09B54CFAB}" srcOrd="2" destOrd="0" presId="urn:microsoft.com/office/officeart/2005/8/layout/hierarchy5"/>
    <dgm:cxn modelId="{CF60FA91-D18B-4E33-8E46-CD644A40C008}" type="presParOf" srcId="{86827DFE-B0EA-4F39-B953-48B09B54CFAB}" destId="{DBEB8D59-172B-4CCD-AE75-69B80B23699D}" srcOrd="0" destOrd="0" presId="urn:microsoft.com/office/officeart/2005/8/layout/hierarchy5"/>
    <dgm:cxn modelId="{292FB354-B492-4935-9888-CFF5F1A8733E}" type="presParOf" srcId="{43F2485A-A2CE-4A78-8B8B-C9CFF982E138}" destId="{095FE98E-4989-48A4-943F-D09B033E7C68}" srcOrd="3" destOrd="0" presId="urn:microsoft.com/office/officeart/2005/8/layout/hierarchy5"/>
    <dgm:cxn modelId="{5D5B462C-55DB-40AA-ACCA-16F41B37FB9A}" type="presParOf" srcId="{095FE98E-4989-48A4-943F-D09B033E7C68}" destId="{A619FA90-D439-4425-86CF-C7C7DA6BEA94}" srcOrd="0" destOrd="0" presId="urn:microsoft.com/office/officeart/2005/8/layout/hierarchy5"/>
    <dgm:cxn modelId="{59A86B70-76DF-4AFA-B019-C0A3E5B7EB51}" type="presParOf" srcId="{095FE98E-4989-48A4-943F-D09B033E7C68}" destId="{0B6721EB-5ECA-4F1A-87ED-95AD6EF48374}" srcOrd="1" destOrd="0" presId="urn:microsoft.com/office/officeart/2005/8/layout/hierarchy5"/>
    <dgm:cxn modelId="{B7C8E923-B009-4A01-8B8D-E572AE99D87C}" type="presParOf" srcId="{0B6721EB-5ECA-4F1A-87ED-95AD6EF48374}" destId="{D27B6301-126A-4E4C-A49B-05701BEBBD4B}" srcOrd="0" destOrd="0" presId="urn:microsoft.com/office/officeart/2005/8/layout/hierarchy5"/>
    <dgm:cxn modelId="{D3F773CA-CDD4-4EFD-9BC0-FF44E1D0D7FB}" type="presParOf" srcId="{D27B6301-126A-4E4C-A49B-05701BEBBD4B}" destId="{552EA7E8-D22E-4937-8434-5F5A8E4C66DE}" srcOrd="0" destOrd="0" presId="urn:microsoft.com/office/officeart/2005/8/layout/hierarchy5"/>
    <dgm:cxn modelId="{2740BB49-990C-4DB8-963B-7100BBE92581}" type="presParOf" srcId="{0B6721EB-5ECA-4F1A-87ED-95AD6EF48374}" destId="{88E8F51D-502B-4B81-ADFF-44BB318FE9B4}" srcOrd="1" destOrd="0" presId="urn:microsoft.com/office/officeart/2005/8/layout/hierarchy5"/>
    <dgm:cxn modelId="{3D735871-8F19-47D1-BB3C-9FDC0B02D11F}" type="presParOf" srcId="{88E8F51D-502B-4B81-ADFF-44BB318FE9B4}" destId="{39CEBB90-BBB9-4B0C-B888-61D1654D7BF2}" srcOrd="0" destOrd="0" presId="urn:microsoft.com/office/officeart/2005/8/layout/hierarchy5"/>
    <dgm:cxn modelId="{CFFD6C88-4A59-4B2F-BE4C-493A63376683}" type="presParOf" srcId="{88E8F51D-502B-4B81-ADFF-44BB318FE9B4}" destId="{153297F3-A0A1-40E0-8E5A-398C2EB60618}" srcOrd="1" destOrd="0" presId="urn:microsoft.com/office/officeart/2005/8/layout/hierarchy5"/>
    <dgm:cxn modelId="{0142DC68-8B56-45BC-A5CE-6B74DD79EB3A}" type="presParOf" srcId="{153297F3-A0A1-40E0-8E5A-398C2EB60618}" destId="{BB483A0A-64FF-4C64-877D-70E42AF38FB8}" srcOrd="0" destOrd="0" presId="urn:microsoft.com/office/officeart/2005/8/layout/hierarchy5"/>
    <dgm:cxn modelId="{C5E0B626-57F3-471F-A768-ABEECC786776}" type="presParOf" srcId="{BB483A0A-64FF-4C64-877D-70E42AF38FB8}" destId="{A757BE35-DE79-485F-BD20-417B6902902A}" srcOrd="0" destOrd="0" presId="urn:microsoft.com/office/officeart/2005/8/layout/hierarchy5"/>
    <dgm:cxn modelId="{13D89265-6E6C-47F2-8B0C-2D38A64BC7DF}" type="presParOf" srcId="{153297F3-A0A1-40E0-8E5A-398C2EB60618}" destId="{E24AFFA9-A844-427B-8F12-FF94181D7CA4}" srcOrd="1" destOrd="0" presId="urn:microsoft.com/office/officeart/2005/8/layout/hierarchy5"/>
    <dgm:cxn modelId="{3797214C-138C-4039-BF30-FEEA0756D3DE}" type="presParOf" srcId="{E24AFFA9-A844-427B-8F12-FF94181D7CA4}" destId="{D1DA48E5-75E5-429D-BF04-8CE72B1D4C70}" srcOrd="0" destOrd="0" presId="urn:microsoft.com/office/officeart/2005/8/layout/hierarchy5"/>
    <dgm:cxn modelId="{D6D096C7-C6C6-4D61-93DA-385A49441108}" type="presParOf" srcId="{E24AFFA9-A844-427B-8F12-FF94181D7CA4}" destId="{6A823970-D66C-4D13-8C36-C8BAC05A56CD}" srcOrd="1" destOrd="0" presId="urn:microsoft.com/office/officeart/2005/8/layout/hierarchy5"/>
    <dgm:cxn modelId="{7F283693-EBC2-4A47-8232-7463EBC639C0}" type="presParOf" srcId="{0B6721EB-5ECA-4F1A-87ED-95AD6EF48374}" destId="{2711F0FC-4755-4473-8594-EA5D7E75FD3B}" srcOrd="2" destOrd="0" presId="urn:microsoft.com/office/officeart/2005/8/layout/hierarchy5"/>
    <dgm:cxn modelId="{85721616-B7E5-4900-ACEE-2F934B909F55}" type="presParOf" srcId="{2711F0FC-4755-4473-8594-EA5D7E75FD3B}" destId="{AB7E1FF0-43A7-4266-8B4A-C6A275BDE6D5}" srcOrd="0" destOrd="0" presId="urn:microsoft.com/office/officeart/2005/8/layout/hierarchy5"/>
    <dgm:cxn modelId="{53F736E5-28CE-4025-9AF0-1F78F3AC6DD4}" type="presParOf" srcId="{0B6721EB-5ECA-4F1A-87ED-95AD6EF48374}" destId="{B87D702B-F8AA-472D-B6C0-78627CE269C5}" srcOrd="3" destOrd="0" presId="urn:microsoft.com/office/officeart/2005/8/layout/hierarchy5"/>
    <dgm:cxn modelId="{61148DDF-9066-419E-A210-6053865E4B9F}" type="presParOf" srcId="{B87D702B-F8AA-472D-B6C0-78627CE269C5}" destId="{E10BDCEA-16D8-450D-BD10-8897A4C3638C}" srcOrd="0" destOrd="0" presId="urn:microsoft.com/office/officeart/2005/8/layout/hierarchy5"/>
    <dgm:cxn modelId="{85281B36-21A4-4CBB-8804-ABBFE2C4C3DE}" type="presParOf" srcId="{B87D702B-F8AA-472D-B6C0-78627CE269C5}" destId="{133FA3F8-21AD-41D8-85FF-09C6A69EC7D4}" srcOrd="1" destOrd="0" presId="urn:microsoft.com/office/officeart/2005/8/layout/hierarchy5"/>
    <dgm:cxn modelId="{52BE3991-1271-45D1-962E-65EF3DDF0608}" type="presParOf" srcId="{133FA3F8-21AD-41D8-85FF-09C6A69EC7D4}" destId="{71216E1D-37BA-40D0-A88E-82465113DD84}" srcOrd="0" destOrd="0" presId="urn:microsoft.com/office/officeart/2005/8/layout/hierarchy5"/>
    <dgm:cxn modelId="{CD5ADC7B-FD23-4E11-9A0D-5DF284C79345}" type="presParOf" srcId="{71216E1D-37BA-40D0-A88E-82465113DD84}" destId="{6FD2B282-50A0-4413-ABDF-5E23EECB0AB1}" srcOrd="0" destOrd="0" presId="urn:microsoft.com/office/officeart/2005/8/layout/hierarchy5"/>
    <dgm:cxn modelId="{A68EC9EF-91C6-4425-BA99-1307411F68DA}" type="presParOf" srcId="{133FA3F8-21AD-41D8-85FF-09C6A69EC7D4}" destId="{86D92059-6F2C-4651-B501-A33247CCD25F}" srcOrd="1" destOrd="0" presId="urn:microsoft.com/office/officeart/2005/8/layout/hierarchy5"/>
    <dgm:cxn modelId="{CC54F626-52F7-4EBE-94C4-C54CAAE7EDC1}" type="presParOf" srcId="{86D92059-6F2C-4651-B501-A33247CCD25F}" destId="{5314D0F5-91EC-4948-B3B2-B19DD2228C33}" srcOrd="0" destOrd="0" presId="urn:microsoft.com/office/officeart/2005/8/layout/hierarchy5"/>
    <dgm:cxn modelId="{4CF69B44-93F8-4416-B455-93EB418A0A81}" type="presParOf" srcId="{86D92059-6F2C-4651-B501-A33247CCD25F}" destId="{79D7D587-C23F-4267-9A8A-11E9BFEC73F5}" srcOrd="1" destOrd="0" presId="urn:microsoft.com/office/officeart/2005/8/layout/hierarchy5"/>
    <dgm:cxn modelId="{A31745BC-8A77-471E-9E6D-A99CD5A829DD}" type="presParOf" srcId="{0B6721EB-5ECA-4F1A-87ED-95AD6EF48374}" destId="{C76BE5ED-67B4-4935-9CAA-75774245F564}" srcOrd="4" destOrd="0" presId="urn:microsoft.com/office/officeart/2005/8/layout/hierarchy5"/>
    <dgm:cxn modelId="{B4A63B3A-9F7B-4051-B034-ADBDBC74244D}" type="presParOf" srcId="{C76BE5ED-67B4-4935-9CAA-75774245F564}" destId="{444108ED-0027-4DFA-8FE0-9F3533B1EE4B}" srcOrd="0" destOrd="0" presId="urn:microsoft.com/office/officeart/2005/8/layout/hierarchy5"/>
    <dgm:cxn modelId="{8144B30B-1F97-4194-99A1-C0E9C2FF28F0}" type="presParOf" srcId="{0B6721EB-5ECA-4F1A-87ED-95AD6EF48374}" destId="{718BA7B1-8A8D-4D67-98A0-AD36D9BF6340}" srcOrd="5" destOrd="0" presId="urn:microsoft.com/office/officeart/2005/8/layout/hierarchy5"/>
    <dgm:cxn modelId="{00C7BF50-2AE6-46FD-AF1E-4DC0E0F08833}" type="presParOf" srcId="{718BA7B1-8A8D-4D67-98A0-AD36D9BF6340}" destId="{9AEF0F00-12CF-470D-B567-44DDCCC1C67B}" srcOrd="0" destOrd="0" presId="urn:microsoft.com/office/officeart/2005/8/layout/hierarchy5"/>
    <dgm:cxn modelId="{6B8D49E6-1A13-4795-9B1A-F35311358800}" type="presParOf" srcId="{718BA7B1-8A8D-4D67-98A0-AD36D9BF6340}" destId="{47E141A1-DEB6-49B8-ACFE-97491FD27A15}" srcOrd="1" destOrd="0" presId="urn:microsoft.com/office/officeart/2005/8/layout/hierarchy5"/>
    <dgm:cxn modelId="{FEAFBD83-3796-4B48-91BB-86C9F518854A}" type="presParOf" srcId="{47E141A1-DEB6-49B8-ACFE-97491FD27A15}" destId="{6EB222B2-76C8-44A2-A247-65794C87A830}" srcOrd="0" destOrd="0" presId="urn:microsoft.com/office/officeart/2005/8/layout/hierarchy5"/>
    <dgm:cxn modelId="{ECE15F5A-C8F1-4847-B5DB-5ABA9F751DB1}" type="presParOf" srcId="{6EB222B2-76C8-44A2-A247-65794C87A830}" destId="{3FEB35AE-21CC-4319-9DA6-E3DAC763E1F3}" srcOrd="0" destOrd="0" presId="urn:microsoft.com/office/officeart/2005/8/layout/hierarchy5"/>
    <dgm:cxn modelId="{F05519D4-01B9-4691-A709-EC9876D67095}" type="presParOf" srcId="{47E141A1-DEB6-49B8-ACFE-97491FD27A15}" destId="{42E12128-A1BF-45D2-8C05-2E7C6F2E05FA}" srcOrd="1" destOrd="0" presId="urn:microsoft.com/office/officeart/2005/8/layout/hierarchy5"/>
    <dgm:cxn modelId="{7426EBC2-6ECA-4D6A-A301-D0C72661EBBD}" type="presParOf" srcId="{42E12128-A1BF-45D2-8C05-2E7C6F2E05FA}" destId="{E9AB50A2-902F-47EA-A32D-1BA1942DB737}" srcOrd="0" destOrd="0" presId="urn:microsoft.com/office/officeart/2005/8/layout/hierarchy5"/>
    <dgm:cxn modelId="{6325DC86-D2C4-4E76-9043-A3963DA0E6B7}" type="presParOf" srcId="{42E12128-A1BF-45D2-8C05-2E7C6F2E05FA}" destId="{7D713C0A-F131-4977-BBE8-144BEAD9C96B}" srcOrd="1" destOrd="0" presId="urn:microsoft.com/office/officeart/2005/8/layout/hierarchy5"/>
    <dgm:cxn modelId="{7CF15994-DF68-4F83-BAF8-DBAF1DA9DCD4}" type="presParOf" srcId="{0B6721EB-5ECA-4F1A-87ED-95AD6EF48374}" destId="{12B9FF41-87EB-439A-A9E3-38D720C75011}" srcOrd="6" destOrd="0" presId="urn:microsoft.com/office/officeart/2005/8/layout/hierarchy5"/>
    <dgm:cxn modelId="{6A5115B4-19BF-4F0B-85AC-0A4F38222A5B}" type="presParOf" srcId="{12B9FF41-87EB-439A-A9E3-38D720C75011}" destId="{146DFF50-E26D-4E8D-8BC8-743D66AED7AD}" srcOrd="0" destOrd="0" presId="urn:microsoft.com/office/officeart/2005/8/layout/hierarchy5"/>
    <dgm:cxn modelId="{BB7A2565-E23E-4570-832C-6B33BBE709AB}" type="presParOf" srcId="{0B6721EB-5ECA-4F1A-87ED-95AD6EF48374}" destId="{B3B72E76-C74B-413C-A9A8-410FF47F41A3}" srcOrd="7" destOrd="0" presId="urn:microsoft.com/office/officeart/2005/8/layout/hierarchy5"/>
    <dgm:cxn modelId="{FB395EB5-43B0-4478-B434-746BBCDCC905}" type="presParOf" srcId="{B3B72E76-C74B-413C-A9A8-410FF47F41A3}" destId="{B1D4F1BD-8B1D-40D5-B1C5-67072A619303}" srcOrd="0" destOrd="0" presId="urn:microsoft.com/office/officeart/2005/8/layout/hierarchy5"/>
    <dgm:cxn modelId="{4F963454-9063-4D23-83A3-B2E06CCA4E19}" type="presParOf" srcId="{B3B72E76-C74B-413C-A9A8-410FF47F41A3}" destId="{B73E4009-17DB-42A5-A723-AACB200027E2}" srcOrd="1" destOrd="0" presId="urn:microsoft.com/office/officeart/2005/8/layout/hierarchy5"/>
    <dgm:cxn modelId="{8D9A7FC9-6C80-42F6-9560-498DFC185F2E}" type="presParOf" srcId="{B73E4009-17DB-42A5-A723-AACB200027E2}" destId="{578B508A-A8E9-4F91-B3EB-48980C6448ED}" srcOrd="0" destOrd="0" presId="urn:microsoft.com/office/officeart/2005/8/layout/hierarchy5"/>
    <dgm:cxn modelId="{2559F68A-E632-4030-8C8B-AEB13C933BAD}" type="presParOf" srcId="{578B508A-A8E9-4F91-B3EB-48980C6448ED}" destId="{F0A798F8-0F70-4720-AFF7-2080F9C831D6}" srcOrd="0" destOrd="0" presId="urn:microsoft.com/office/officeart/2005/8/layout/hierarchy5"/>
    <dgm:cxn modelId="{22C775FB-046C-44E2-9484-39C802BEF96E}" type="presParOf" srcId="{B73E4009-17DB-42A5-A723-AACB200027E2}" destId="{7A9179A6-BE97-4BD0-97CD-479D2C67378F}" srcOrd="1" destOrd="0" presId="urn:microsoft.com/office/officeart/2005/8/layout/hierarchy5"/>
    <dgm:cxn modelId="{8415E1C8-7DA5-4591-8F09-91EF895A38AD}" type="presParOf" srcId="{7A9179A6-BE97-4BD0-97CD-479D2C67378F}" destId="{9434294A-DB5D-4B6B-956A-9DD44DA8D305}" srcOrd="0" destOrd="0" presId="urn:microsoft.com/office/officeart/2005/8/layout/hierarchy5"/>
    <dgm:cxn modelId="{8CF0616D-E4CB-455B-B734-66544128FC87}" type="presParOf" srcId="{7A9179A6-BE97-4BD0-97CD-479D2C67378F}" destId="{8A4D2949-7033-4269-9AFA-8188B563C71E}" srcOrd="1" destOrd="0" presId="urn:microsoft.com/office/officeart/2005/8/layout/hierarchy5"/>
    <dgm:cxn modelId="{C135BE64-7315-4394-96A1-775D80067ECC}" type="presParOf" srcId="{43F2485A-A2CE-4A78-8B8B-C9CFF982E138}" destId="{5E2B9C52-CCD3-434B-A084-74EC8361EAB8}" srcOrd="4" destOrd="0" presId="urn:microsoft.com/office/officeart/2005/8/layout/hierarchy5"/>
    <dgm:cxn modelId="{16252896-7A1F-4D6F-A81E-8C2E5D292259}" type="presParOf" srcId="{5E2B9C52-CCD3-434B-A084-74EC8361EAB8}" destId="{14D36895-69F0-41DB-9A27-73877E66C1C2}" srcOrd="0" destOrd="0" presId="urn:microsoft.com/office/officeart/2005/8/layout/hierarchy5"/>
    <dgm:cxn modelId="{0412D896-8B41-4768-BD4D-ECD60EEA5C5D}" type="presParOf" srcId="{43F2485A-A2CE-4A78-8B8B-C9CFF982E138}" destId="{55E345FE-92E4-49BD-8733-10716A0E01D8}" srcOrd="5" destOrd="0" presId="urn:microsoft.com/office/officeart/2005/8/layout/hierarchy5"/>
    <dgm:cxn modelId="{91C29CC4-10C0-40D8-9C5A-C18E54C61BE0}" type="presParOf" srcId="{55E345FE-92E4-49BD-8733-10716A0E01D8}" destId="{1FA3FA76-95AD-4621-965E-D001A618E56F}" srcOrd="0" destOrd="0" presId="urn:microsoft.com/office/officeart/2005/8/layout/hierarchy5"/>
    <dgm:cxn modelId="{D45C430D-949B-4B5C-A253-845967020810}" type="presParOf" srcId="{55E345FE-92E4-49BD-8733-10716A0E01D8}" destId="{10912357-B63C-42E9-AE66-C44D0231C869}" srcOrd="1" destOrd="0" presId="urn:microsoft.com/office/officeart/2005/8/layout/hierarchy5"/>
    <dgm:cxn modelId="{CD9BD5C6-2D71-4921-AC28-92CC7C76EEDF}" type="presParOf" srcId="{10912357-B63C-42E9-AE66-C44D0231C869}" destId="{DE57C79E-617B-4074-A32B-537DDFA2C7ED}" srcOrd="0" destOrd="0" presId="urn:microsoft.com/office/officeart/2005/8/layout/hierarchy5"/>
    <dgm:cxn modelId="{D0C374DF-DEE3-486C-A3FD-5DA3674D3095}" type="presParOf" srcId="{DE57C79E-617B-4074-A32B-537DDFA2C7ED}" destId="{6374B01B-34FA-49EA-AAAC-83CFD204305D}" srcOrd="0" destOrd="0" presId="urn:microsoft.com/office/officeart/2005/8/layout/hierarchy5"/>
    <dgm:cxn modelId="{FE5E96C3-828F-4608-BEB0-6AE3EB0AA387}" type="presParOf" srcId="{10912357-B63C-42E9-AE66-C44D0231C869}" destId="{4075CD55-A1BA-4F44-8FBF-9D83A3EE1160}" srcOrd="1" destOrd="0" presId="urn:microsoft.com/office/officeart/2005/8/layout/hierarchy5"/>
    <dgm:cxn modelId="{72FC0AE6-C0B6-4A3A-AAC4-9DCD50405961}" type="presParOf" srcId="{4075CD55-A1BA-4F44-8FBF-9D83A3EE1160}" destId="{FA249C60-BECA-4F2E-B9D9-453890EC357C}" srcOrd="0" destOrd="0" presId="urn:microsoft.com/office/officeart/2005/8/layout/hierarchy5"/>
    <dgm:cxn modelId="{EF6D12CE-5013-49A0-94E0-E07ED9D214E0}" type="presParOf" srcId="{4075CD55-A1BA-4F44-8FBF-9D83A3EE1160}" destId="{FA75B17A-5702-4AC8-B50C-CE14C2749400}" srcOrd="1" destOrd="0" presId="urn:microsoft.com/office/officeart/2005/8/layout/hierarchy5"/>
    <dgm:cxn modelId="{D6BE6739-235B-4804-982C-4BF7460E2941}" type="presParOf" srcId="{FA75B17A-5702-4AC8-B50C-CE14C2749400}" destId="{D2EC604C-7C88-4A24-909D-CAF13DF415D7}" srcOrd="0" destOrd="0" presId="urn:microsoft.com/office/officeart/2005/8/layout/hierarchy5"/>
    <dgm:cxn modelId="{0561EC1B-C321-4A9F-AF32-B4A992BDC52C}" type="presParOf" srcId="{D2EC604C-7C88-4A24-909D-CAF13DF415D7}" destId="{F59F5949-D888-4E62-9E70-A486F4F1D95A}" srcOrd="0" destOrd="0" presId="urn:microsoft.com/office/officeart/2005/8/layout/hierarchy5"/>
    <dgm:cxn modelId="{3A46B4EA-F1E9-4C8C-87F3-527731BDC962}" type="presParOf" srcId="{FA75B17A-5702-4AC8-B50C-CE14C2749400}" destId="{67E85B38-B614-4010-8928-2B36169D851F}" srcOrd="1" destOrd="0" presId="urn:microsoft.com/office/officeart/2005/8/layout/hierarchy5"/>
    <dgm:cxn modelId="{C1FABF0A-532A-4055-BCF7-B9EFD7D9D5FF}" type="presParOf" srcId="{67E85B38-B614-4010-8928-2B36169D851F}" destId="{B5F0A650-79E1-48E2-8C89-4A28034004A3}" srcOrd="0" destOrd="0" presId="urn:microsoft.com/office/officeart/2005/8/layout/hierarchy5"/>
    <dgm:cxn modelId="{DEA238B4-A6F1-4923-B29A-59EC5B2FAF24}" type="presParOf" srcId="{67E85B38-B614-4010-8928-2B36169D851F}" destId="{47422201-DC35-4BB2-83C7-3623C76B23D4}" srcOrd="1" destOrd="0" presId="urn:microsoft.com/office/officeart/2005/8/layout/hierarchy5"/>
    <dgm:cxn modelId="{85279901-4877-429E-BCB7-E15456307130}" type="presParOf" srcId="{10912357-B63C-42E9-AE66-C44D0231C869}" destId="{4E54BC81-C922-4D68-95B8-822C94ADFEB0}" srcOrd="2" destOrd="0" presId="urn:microsoft.com/office/officeart/2005/8/layout/hierarchy5"/>
    <dgm:cxn modelId="{41414FF9-0A99-4CE0-9DD1-E71EBA5AB412}" type="presParOf" srcId="{4E54BC81-C922-4D68-95B8-822C94ADFEB0}" destId="{703B0CC3-7CED-4AEB-AE76-28C61EB8FD47}" srcOrd="0" destOrd="0" presId="urn:microsoft.com/office/officeart/2005/8/layout/hierarchy5"/>
    <dgm:cxn modelId="{B1F5ABE4-98F1-4723-AE78-8538CB8391CE}" type="presParOf" srcId="{10912357-B63C-42E9-AE66-C44D0231C869}" destId="{0796E843-DEB0-4CBA-AAE8-03200F593236}" srcOrd="3" destOrd="0" presId="urn:microsoft.com/office/officeart/2005/8/layout/hierarchy5"/>
    <dgm:cxn modelId="{B08558A8-B611-493C-9969-148D37F01E86}" type="presParOf" srcId="{0796E843-DEB0-4CBA-AAE8-03200F593236}" destId="{04969551-0075-43AD-A697-098A2F509C11}" srcOrd="0" destOrd="0" presId="urn:microsoft.com/office/officeart/2005/8/layout/hierarchy5"/>
    <dgm:cxn modelId="{D41107EF-5614-4ECF-86D4-7D778C3251CE}" type="presParOf" srcId="{0796E843-DEB0-4CBA-AAE8-03200F593236}" destId="{4F4299DD-B0A7-4CC9-B263-B30C1731043E}" srcOrd="1" destOrd="0" presId="urn:microsoft.com/office/officeart/2005/8/layout/hierarchy5"/>
    <dgm:cxn modelId="{375C9150-B696-4553-AB01-4A8D0BC63D34}" type="presParOf" srcId="{4F4299DD-B0A7-4CC9-B263-B30C1731043E}" destId="{E9D391DC-1AA1-40A9-ABF2-68E451F6389F}" srcOrd="0" destOrd="0" presId="urn:microsoft.com/office/officeart/2005/8/layout/hierarchy5"/>
    <dgm:cxn modelId="{7C89F5FC-86C6-4305-8C51-BB182B524939}" type="presParOf" srcId="{E9D391DC-1AA1-40A9-ABF2-68E451F6389F}" destId="{C29F4571-AC15-43C2-ADDC-58313206CAE7}" srcOrd="0" destOrd="0" presId="urn:microsoft.com/office/officeart/2005/8/layout/hierarchy5"/>
    <dgm:cxn modelId="{5B49510A-711D-42CC-A5CC-759C349FFFDE}" type="presParOf" srcId="{4F4299DD-B0A7-4CC9-B263-B30C1731043E}" destId="{6E4E287A-4FD6-4CFD-A6D5-145116AE62C4}" srcOrd="1" destOrd="0" presId="urn:microsoft.com/office/officeart/2005/8/layout/hierarchy5"/>
    <dgm:cxn modelId="{5E2622CE-290D-417D-8403-73C7D729CC65}" type="presParOf" srcId="{6E4E287A-4FD6-4CFD-A6D5-145116AE62C4}" destId="{B139DAF4-9F83-4347-864B-75B6A23B9168}" srcOrd="0" destOrd="0" presId="urn:microsoft.com/office/officeart/2005/8/layout/hierarchy5"/>
    <dgm:cxn modelId="{FDC0EA7B-EB58-4936-B74D-2C745C751211}" type="presParOf" srcId="{6E4E287A-4FD6-4CFD-A6D5-145116AE62C4}" destId="{769EE511-0FAB-4038-9C43-67A648543B4B}" srcOrd="1" destOrd="0" presId="urn:microsoft.com/office/officeart/2005/8/layout/hierarchy5"/>
    <dgm:cxn modelId="{1914FB9C-BD03-4057-A7C8-889DB11A5AA5}" type="presParOf" srcId="{10912357-B63C-42E9-AE66-C44D0231C869}" destId="{620E41B0-2954-47E2-895A-408889DD6971}" srcOrd="4" destOrd="0" presId="urn:microsoft.com/office/officeart/2005/8/layout/hierarchy5"/>
    <dgm:cxn modelId="{C7E9FD98-10F5-4D54-9150-FB3322CC4064}" type="presParOf" srcId="{620E41B0-2954-47E2-895A-408889DD6971}" destId="{9190E78A-A974-40BD-8B24-77C10742ABA0}" srcOrd="0" destOrd="0" presId="urn:microsoft.com/office/officeart/2005/8/layout/hierarchy5"/>
    <dgm:cxn modelId="{0736EB30-DCE2-44A2-8327-F5161A7E8884}" type="presParOf" srcId="{10912357-B63C-42E9-AE66-C44D0231C869}" destId="{14D18853-F983-42A8-98F9-A237ECAFEFD2}" srcOrd="5" destOrd="0" presId="urn:microsoft.com/office/officeart/2005/8/layout/hierarchy5"/>
    <dgm:cxn modelId="{D9251B81-FEB7-42DB-8848-67A83EF57BFD}" type="presParOf" srcId="{14D18853-F983-42A8-98F9-A237ECAFEFD2}" destId="{C07C8915-1A7D-444A-ABE2-E3A319EB2DE4}" srcOrd="0" destOrd="0" presId="urn:microsoft.com/office/officeart/2005/8/layout/hierarchy5"/>
    <dgm:cxn modelId="{8065E939-0A1E-4332-A8C2-F6839A4C9ACD}" type="presParOf" srcId="{14D18853-F983-42A8-98F9-A237ECAFEFD2}" destId="{230C59BF-B82B-43E3-BF09-55C1BBC19E72}" srcOrd="1" destOrd="0" presId="urn:microsoft.com/office/officeart/2005/8/layout/hierarchy5"/>
    <dgm:cxn modelId="{4E7A6213-584B-4FC5-AAB5-920EEFFCDC49}" type="presParOf" srcId="{230C59BF-B82B-43E3-BF09-55C1BBC19E72}" destId="{C90670D3-BCB3-4F62-B276-4E21A775C66D}" srcOrd="0" destOrd="0" presId="urn:microsoft.com/office/officeart/2005/8/layout/hierarchy5"/>
    <dgm:cxn modelId="{A5381806-4496-4DF6-BB44-5897850F50AF}" type="presParOf" srcId="{C90670D3-BCB3-4F62-B276-4E21A775C66D}" destId="{305659A5-9A68-4E04-AF70-03797679E949}" srcOrd="0" destOrd="0" presId="urn:microsoft.com/office/officeart/2005/8/layout/hierarchy5"/>
    <dgm:cxn modelId="{DB4E09AF-1AA4-4471-9DD3-FA58CD83E82C}" type="presParOf" srcId="{230C59BF-B82B-43E3-BF09-55C1BBC19E72}" destId="{D1FFC75E-D9F6-4A84-AD9F-324CD335369C}" srcOrd="1" destOrd="0" presId="urn:microsoft.com/office/officeart/2005/8/layout/hierarchy5"/>
    <dgm:cxn modelId="{F8E5BCAB-2255-4FE4-8209-E85D7612EC4D}" type="presParOf" srcId="{D1FFC75E-D9F6-4A84-AD9F-324CD335369C}" destId="{A3B347CD-DF93-46A9-9243-9A32A8B9638B}" srcOrd="0" destOrd="0" presId="urn:microsoft.com/office/officeart/2005/8/layout/hierarchy5"/>
    <dgm:cxn modelId="{234C7845-9D7D-43E7-9015-CB4D39A04C5E}" type="presParOf" srcId="{D1FFC75E-D9F6-4A84-AD9F-324CD335369C}" destId="{EDCA19DD-C3FC-4449-9381-75D820A96B7D}" srcOrd="1" destOrd="0" presId="urn:microsoft.com/office/officeart/2005/8/layout/hierarchy5"/>
    <dgm:cxn modelId="{BC548188-9F11-4C81-9E7C-5133E5E4A0DC}" type="presParOf" srcId="{10912357-B63C-42E9-AE66-C44D0231C869}" destId="{BAA10FE2-DB2F-4CCC-B9A1-6FDB4151B9E1}" srcOrd="6" destOrd="0" presId="urn:microsoft.com/office/officeart/2005/8/layout/hierarchy5"/>
    <dgm:cxn modelId="{CF33B75F-B7E9-44B8-A23F-F83CDC65A8F2}" type="presParOf" srcId="{BAA10FE2-DB2F-4CCC-B9A1-6FDB4151B9E1}" destId="{CD83FD34-9D47-42D3-BA77-E2BA0E0E6B9B}" srcOrd="0" destOrd="0" presId="urn:microsoft.com/office/officeart/2005/8/layout/hierarchy5"/>
    <dgm:cxn modelId="{7EA31254-4B42-4F1A-8E01-039F963CF87A}" type="presParOf" srcId="{10912357-B63C-42E9-AE66-C44D0231C869}" destId="{60E316A1-122D-4D27-A10B-32A8ADF0DE15}" srcOrd="7" destOrd="0" presId="urn:microsoft.com/office/officeart/2005/8/layout/hierarchy5"/>
    <dgm:cxn modelId="{689E11F0-0AE7-44B8-AB24-C491B0AD7AAA}" type="presParOf" srcId="{60E316A1-122D-4D27-A10B-32A8ADF0DE15}" destId="{822EB59E-CD6F-41E5-9068-763197FE8C95}" srcOrd="0" destOrd="0" presId="urn:microsoft.com/office/officeart/2005/8/layout/hierarchy5"/>
    <dgm:cxn modelId="{EA3321EC-2E32-4107-B64F-595E152CF8F7}" type="presParOf" srcId="{60E316A1-122D-4D27-A10B-32A8ADF0DE15}" destId="{2F4334F9-CBE5-429D-96C0-DBF464660FDE}" srcOrd="1" destOrd="0" presId="urn:microsoft.com/office/officeart/2005/8/layout/hierarchy5"/>
    <dgm:cxn modelId="{4B0811E9-0276-4014-8218-4D78DCB0055A}" type="presParOf" srcId="{2F4334F9-CBE5-429D-96C0-DBF464660FDE}" destId="{621190AE-75CC-44F6-A077-C7A46B3C55E6}" srcOrd="0" destOrd="0" presId="urn:microsoft.com/office/officeart/2005/8/layout/hierarchy5"/>
    <dgm:cxn modelId="{695E90AE-94B6-42EB-A627-0C9C22811B9D}" type="presParOf" srcId="{621190AE-75CC-44F6-A077-C7A46B3C55E6}" destId="{A58868AD-F191-4CF9-B94B-6A7DAC060E2D}" srcOrd="0" destOrd="0" presId="urn:microsoft.com/office/officeart/2005/8/layout/hierarchy5"/>
    <dgm:cxn modelId="{F91F419F-56FA-49FF-881B-C79D4557B604}" type="presParOf" srcId="{2F4334F9-CBE5-429D-96C0-DBF464660FDE}" destId="{0D97CD78-D96B-4CAE-BCA9-010EDC5CC66E}" srcOrd="1" destOrd="0" presId="urn:microsoft.com/office/officeart/2005/8/layout/hierarchy5"/>
    <dgm:cxn modelId="{056E90A3-EC65-4FB3-AAF7-2F600E6DD7C8}" type="presParOf" srcId="{0D97CD78-D96B-4CAE-BCA9-010EDC5CC66E}" destId="{FB78166C-BE02-4AD2-8900-EC31369AB771}" srcOrd="0" destOrd="0" presId="urn:microsoft.com/office/officeart/2005/8/layout/hierarchy5"/>
    <dgm:cxn modelId="{966B93CE-8121-40F1-BCFB-9AB8C14ADABC}" type="presParOf" srcId="{0D97CD78-D96B-4CAE-BCA9-010EDC5CC66E}" destId="{10579D8B-5808-41C7-ABD7-3CF9FE6A9574}" srcOrd="1" destOrd="0" presId="urn:microsoft.com/office/officeart/2005/8/layout/hierarchy5"/>
    <dgm:cxn modelId="{6FD529E5-A698-491F-93B8-C825DBA3F207}" type="presParOf" srcId="{43F2485A-A2CE-4A78-8B8B-C9CFF982E138}" destId="{D7953BE6-05E7-4E97-9614-B37B239011B9}" srcOrd="6" destOrd="0" presId="urn:microsoft.com/office/officeart/2005/8/layout/hierarchy5"/>
    <dgm:cxn modelId="{B72F310E-1A56-43CF-9EAD-230D39148BA3}" type="presParOf" srcId="{D7953BE6-05E7-4E97-9614-B37B239011B9}" destId="{03B28D88-45E2-4CDE-8F02-9F8C1BCAEA23}" srcOrd="0" destOrd="0" presId="urn:microsoft.com/office/officeart/2005/8/layout/hierarchy5"/>
    <dgm:cxn modelId="{EB529173-F386-42AB-BF7A-AD9F0F059EF0}" type="presParOf" srcId="{43F2485A-A2CE-4A78-8B8B-C9CFF982E138}" destId="{F531F971-6EC3-488B-BEE2-850F7A81851B}" srcOrd="7" destOrd="0" presId="urn:microsoft.com/office/officeart/2005/8/layout/hierarchy5"/>
    <dgm:cxn modelId="{EE605ACA-5F17-42E5-8494-202696829C49}" type="presParOf" srcId="{F531F971-6EC3-488B-BEE2-850F7A81851B}" destId="{CF2D3FCB-9543-4CAD-B4A2-C972D566BA2F}" srcOrd="0" destOrd="0" presId="urn:microsoft.com/office/officeart/2005/8/layout/hierarchy5"/>
    <dgm:cxn modelId="{C034551D-A5CC-4680-A750-DE8AE6830A81}" type="presParOf" srcId="{F531F971-6EC3-488B-BEE2-850F7A81851B}" destId="{02F0310F-64E0-4E42-AC3E-6709EE704F65}" srcOrd="1" destOrd="0" presId="urn:microsoft.com/office/officeart/2005/8/layout/hierarchy5"/>
    <dgm:cxn modelId="{2F286AA4-5218-48F5-A1B6-55AC63D0F571}" type="presParOf" srcId="{02F0310F-64E0-4E42-AC3E-6709EE704F65}" destId="{CFA363B2-955F-40BD-842F-7D6551BDC949}" srcOrd="0" destOrd="0" presId="urn:microsoft.com/office/officeart/2005/8/layout/hierarchy5"/>
    <dgm:cxn modelId="{F8617691-D09A-4857-AF5F-9C557D25E748}" type="presParOf" srcId="{CFA363B2-955F-40BD-842F-7D6551BDC949}" destId="{AF3F5C1A-EBF4-41DC-BA56-3E5E23F551C9}" srcOrd="0" destOrd="0" presId="urn:microsoft.com/office/officeart/2005/8/layout/hierarchy5"/>
    <dgm:cxn modelId="{C703F014-4153-4DC8-8C36-7DA5741A67ED}" type="presParOf" srcId="{02F0310F-64E0-4E42-AC3E-6709EE704F65}" destId="{30E0AED4-1909-43FD-B05E-1299E8E776F1}" srcOrd="1" destOrd="0" presId="urn:microsoft.com/office/officeart/2005/8/layout/hierarchy5"/>
    <dgm:cxn modelId="{B0E6B523-C4EB-4C87-948F-BC80DF634908}" type="presParOf" srcId="{30E0AED4-1909-43FD-B05E-1299E8E776F1}" destId="{D4CCE52B-2C89-4AA2-885F-97B426631A53}" srcOrd="0" destOrd="0" presId="urn:microsoft.com/office/officeart/2005/8/layout/hierarchy5"/>
    <dgm:cxn modelId="{3D662BDC-FA6D-4727-B53F-6B8BBC5B0669}" type="presParOf" srcId="{30E0AED4-1909-43FD-B05E-1299E8E776F1}" destId="{CC5B23A0-0CC7-42D8-BCE6-9621C79F43C5}" srcOrd="1" destOrd="0" presId="urn:microsoft.com/office/officeart/2005/8/layout/hierarchy5"/>
    <dgm:cxn modelId="{AE2F87A8-776D-42A5-800D-76B0795ADD10}" type="presParOf" srcId="{CC5B23A0-0CC7-42D8-BCE6-9621C79F43C5}" destId="{716CBCCC-7F0C-4C7F-9914-FB9D93D92F49}" srcOrd="0" destOrd="0" presId="urn:microsoft.com/office/officeart/2005/8/layout/hierarchy5"/>
    <dgm:cxn modelId="{D2A461E8-8058-4005-BAE7-E0278C854E0C}" type="presParOf" srcId="{716CBCCC-7F0C-4C7F-9914-FB9D93D92F49}" destId="{035A9F35-7DFB-45BE-9D85-92A091670C62}" srcOrd="0" destOrd="0" presId="urn:microsoft.com/office/officeart/2005/8/layout/hierarchy5"/>
    <dgm:cxn modelId="{FBE482E0-E64E-46B3-9945-78FBB7A9646A}" type="presParOf" srcId="{CC5B23A0-0CC7-42D8-BCE6-9621C79F43C5}" destId="{0875B049-4823-4958-B20B-A321D73DCC20}" srcOrd="1" destOrd="0" presId="urn:microsoft.com/office/officeart/2005/8/layout/hierarchy5"/>
    <dgm:cxn modelId="{AEC864AA-C5E8-4A2C-8197-F888838484AC}" type="presParOf" srcId="{0875B049-4823-4958-B20B-A321D73DCC20}" destId="{9E209A06-7E91-4B48-A8CE-C157C28CF547}" srcOrd="0" destOrd="0" presId="urn:microsoft.com/office/officeart/2005/8/layout/hierarchy5"/>
    <dgm:cxn modelId="{CE39F5A0-C667-4DFE-9BD5-CC8371258AB8}" type="presParOf" srcId="{0875B049-4823-4958-B20B-A321D73DCC20}" destId="{A2D4E0C4-35B9-49F7-8EB2-602F7AF4EE11}" srcOrd="1" destOrd="0" presId="urn:microsoft.com/office/officeart/2005/8/layout/hierarchy5"/>
    <dgm:cxn modelId="{9D47D57C-38B7-41A3-A9EA-31E96A068F0D}" type="presParOf" srcId="{02F0310F-64E0-4E42-AC3E-6709EE704F65}" destId="{C8272206-5D3E-4DE6-9434-44369F566A61}" srcOrd="2" destOrd="0" presId="urn:microsoft.com/office/officeart/2005/8/layout/hierarchy5"/>
    <dgm:cxn modelId="{E3F67D67-79C6-43F4-8A47-7F827E29C6F9}" type="presParOf" srcId="{C8272206-5D3E-4DE6-9434-44369F566A61}" destId="{516AED9A-14B8-40F6-8BBE-950DAD49AB3E}" srcOrd="0" destOrd="0" presId="urn:microsoft.com/office/officeart/2005/8/layout/hierarchy5"/>
    <dgm:cxn modelId="{C609893F-AE13-4C00-A77F-822A5B3B2658}" type="presParOf" srcId="{02F0310F-64E0-4E42-AC3E-6709EE704F65}" destId="{76CCD9B9-FE91-45AB-A82C-62C162364A7C}" srcOrd="3" destOrd="0" presId="urn:microsoft.com/office/officeart/2005/8/layout/hierarchy5"/>
    <dgm:cxn modelId="{5BA03A35-6519-4D98-917B-13293D22A058}" type="presParOf" srcId="{76CCD9B9-FE91-45AB-A82C-62C162364A7C}" destId="{D27D8F60-AD51-46A5-9B02-1CFFF8E6E271}" srcOrd="0" destOrd="0" presId="urn:microsoft.com/office/officeart/2005/8/layout/hierarchy5"/>
    <dgm:cxn modelId="{8188D836-69B3-474D-9FC1-7D2F40B075C9}" type="presParOf" srcId="{76CCD9B9-FE91-45AB-A82C-62C162364A7C}" destId="{583F4969-7484-47AB-A3C3-7BF7A3E7D23B}" srcOrd="1" destOrd="0" presId="urn:microsoft.com/office/officeart/2005/8/layout/hierarchy5"/>
    <dgm:cxn modelId="{EE26B08D-E1A4-4D59-A193-22D1FE8A3413}" type="presParOf" srcId="{583F4969-7484-47AB-A3C3-7BF7A3E7D23B}" destId="{DA91D5F5-E0CD-40A2-BA4F-EE6CC20602F5}" srcOrd="0" destOrd="0" presId="urn:microsoft.com/office/officeart/2005/8/layout/hierarchy5"/>
    <dgm:cxn modelId="{D59FA915-6186-4332-B4E2-687923DBBFCA}" type="presParOf" srcId="{DA91D5F5-E0CD-40A2-BA4F-EE6CC20602F5}" destId="{E4930BA4-BD86-4342-83B2-A0020B193E87}" srcOrd="0" destOrd="0" presId="urn:microsoft.com/office/officeart/2005/8/layout/hierarchy5"/>
    <dgm:cxn modelId="{1775BEF6-1D52-4F99-AFC5-C2647F0C1794}" type="presParOf" srcId="{583F4969-7484-47AB-A3C3-7BF7A3E7D23B}" destId="{401AEEE7-7971-41D0-8C87-FDDBF40A826C}" srcOrd="1" destOrd="0" presId="urn:microsoft.com/office/officeart/2005/8/layout/hierarchy5"/>
    <dgm:cxn modelId="{C7865D12-26B4-40BC-8BAA-ADF817F2F5AC}" type="presParOf" srcId="{401AEEE7-7971-41D0-8C87-FDDBF40A826C}" destId="{CFBE968E-6D93-48CD-9DD2-CA4DCD5A93F9}" srcOrd="0" destOrd="0" presId="urn:microsoft.com/office/officeart/2005/8/layout/hierarchy5"/>
    <dgm:cxn modelId="{8E834EE6-A512-40D2-A7CA-348078A9E166}" type="presParOf" srcId="{401AEEE7-7971-41D0-8C87-FDDBF40A826C}" destId="{20AFEB87-E494-4D8F-8F4A-DA6F112234D5}" srcOrd="1" destOrd="0" presId="urn:microsoft.com/office/officeart/2005/8/layout/hierarchy5"/>
    <dgm:cxn modelId="{9EC51A33-0995-417C-8B1F-F8DF617F261B}" type="presParOf" srcId="{02F0310F-64E0-4E42-AC3E-6709EE704F65}" destId="{89AE5946-F490-460B-8C9B-E1C32987B882}" srcOrd="4" destOrd="0" presId="urn:microsoft.com/office/officeart/2005/8/layout/hierarchy5"/>
    <dgm:cxn modelId="{C135F192-D653-4070-B8D4-D7F183073975}" type="presParOf" srcId="{89AE5946-F490-460B-8C9B-E1C32987B882}" destId="{BF6300B3-405A-4D6F-8E85-C50A30DF1899}" srcOrd="0" destOrd="0" presId="urn:microsoft.com/office/officeart/2005/8/layout/hierarchy5"/>
    <dgm:cxn modelId="{004C506C-7591-4E30-8C85-D1F64CB1F217}" type="presParOf" srcId="{02F0310F-64E0-4E42-AC3E-6709EE704F65}" destId="{2B12AFAC-7583-47B1-9FC3-EF6B2159EFCE}" srcOrd="5" destOrd="0" presId="urn:microsoft.com/office/officeart/2005/8/layout/hierarchy5"/>
    <dgm:cxn modelId="{D37AD315-E503-4B86-9B42-F3B68D416807}" type="presParOf" srcId="{2B12AFAC-7583-47B1-9FC3-EF6B2159EFCE}" destId="{E4FDB1BA-BF6A-47D3-9EBB-63E0DBD530CA}" srcOrd="0" destOrd="0" presId="urn:microsoft.com/office/officeart/2005/8/layout/hierarchy5"/>
    <dgm:cxn modelId="{F4786920-9F96-4B89-B44A-5F68BD0793B2}" type="presParOf" srcId="{2B12AFAC-7583-47B1-9FC3-EF6B2159EFCE}" destId="{1DF52F2E-1091-4D1F-B0DA-CA2863636C77}" srcOrd="1" destOrd="0" presId="urn:microsoft.com/office/officeart/2005/8/layout/hierarchy5"/>
    <dgm:cxn modelId="{6CFF84DA-8F8E-4ED1-988C-037AA4625C59}" type="presParOf" srcId="{1DF52F2E-1091-4D1F-B0DA-CA2863636C77}" destId="{8A5C55D3-A4B2-421B-82D5-A4F476540DB9}" srcOrd="0" destOrd="0" presId="urn:microsoft.com/office/officeart/2005/8/layout/hierarchy5"/>
    <dgm:cxn modelId="{69F8139C-0BC7-459C-8073-649B66602B13}" type="presParOf" srcId="{8A5C55D3-A4B2-421B-82D5-A4F476540DB9}" destId="{548D63AD-AE9B-4267-AF7D-A60B7C99E30B}" srcOrd="0" destOrd="0" presId="urn:microsoft.com/office/officeart/2005/8/layout/hierarchy5"/>
    <dgm:cxn modelId="{1BBBC8C7-D6B2-45FA-A655-AAF197D7490E}" type="presParOf" srcId="{1DF52F2E-1091-4D1F-B0DA-CA2863636C77}" destId="{8B43802F-A2F5-4154-82D2-7B97AEB21E0D}" srcOrd="1" destOrd="0" presId="urn:microsoft.com/office/officeart/2005/8/layout/hierarchy5"/>
    <dgm:cxn modelId="{42A18420-9620-42F2-98D1-68744CEA84A5}" type="presParOf" srcId="{8B43802F-A2F5-4154-82D2-7B97AEB21E0D}" destId="{10372992-2B42-4FF4-A79D-EAE489689B83}" srcOrd="0" destOrd="0" presId="urn:microsoft.com/office/officeart/2005/8/layout/hierarchy5"/>
    <dgm:cxn modelId="{76E9C337-25F5-4FEC-AF9D-E1D39F9645FF}" type="presParOf" srcId="{8B43802F-A2F5-4154-82D2-7B97AEB21E0D}" destId="{CE9F75C4-874C-4A12-9D09-E80C9625B591}" srcOrd="1" destOrd="0" presId="urn:microsoft.com/office/officeart/2005/8/layout/hierarchy5"/>
    <dgm:cxn modelId="{C8D275D3-699A-497D-8CED-C3A01E7086F5}" type="presParOf" srcId="{02F0310F-64E0-4E42-AC3E-6709EE704F65}" destId="{B7701409-5944-4CAB-AF2A-6A7E7C96E18F}" srcOrd="6" destOrd="0" presId="urn:microsoft.com/office/officeart/2005/8/layout/hierarchy5"/>
    <dgm:cxn modelId="{E64458D2-F152-46BD-ACE7-8E11B15818B4}" type="presParOf" srcId="{B7701409-5944-4CAB-AF2A-6A7E7C96E18F}" destId="{0A90467D-D697-4995-BB92-5842490E5605}" srcOrd="0" destOrd="0" presId="urn:microsoft.com/office/officeart/2005/8/layout/hierarchy5"/>
    <dgm:cxn modelId="{084FB53B-2C00-4968-A9DE-1DB2A2ED4D7E}" type="presParOf" srcId="{02F0310F-64E0-4E42-AC3E-6709EE704F65}" destId="{28662A46-0EE1-4D22-B1EF-F4A7E1A38D6C}" srcOrd="7" destOrd="0" presId="urn:microsoft.com/office/officeart/2005/8/layout/hierarchy5"/>
    <dgm:cxn modelId="{844F9A16-787A-4387-97D8-E58B7399BDDF}" type="presParOf" srcId="{28662A46-0EE1-4D22-B1EF-F4A7E1A38D6C}" destId="{2FA8C2D2-308F-4932-899B-B86CDBCE4791}" srcOrd="0" destOrd="0" presId="urn:microsoft.com/office/officeart/2005/8/layout/hierarchy5"/>
    <dgm:cxn modelId="{0531EA42-5064-4767-8E52-DFDE45FEDCC7}" type="presParOf" srcId="{28662A46-0EE1-4D22-B1EF-F4A7E1A38D6C}" destId="{6A7FFC3A-92AA-4DDE-86AB-DCB31478D0E6}" srcOrd="1" destOrd="0" presId="urn:microsoft.com/office/officeart/2005/8/layout/hierarchy5"/>
    <dgm:cxn modelId="{716A0F5F-9476-4A74-A7C7-9DE74B1351D2}" type="presParOf" srcId="{6A7FFC3A-92AA-4DDE-86AB-DCB31478D0E6}" destId="{8769C63B-F71B-48E1-A3F5-041A6AE283CD}" srcOrd="0" destOrd="0" presId="urn:microsoft.com/office/officeart/2005/8/layout/hierarchy5"/>
    <dgm:cxn modelId="{60BEC412-6DFC-4342-AD80-C2C2550ADD06}" type="presParOf" srcId="{8769C63B-F71B-48E1-A3F5-041A6AE283CD}" destId="{A8BA9E81-BF07-4325-B011-DC972B937483}" srcOrd="0" destOrd="0" presId="urn:microsoft.com/office/officeart/2005/8/layout/hierarchy5"/>
    <dgm:cxn modelId="{3E9D413D-E15D-461B-953B-E12F0C1C25CA}" type="presParOf" srcId="{6A7FFC3A-92AA-4DDE-86AB-DCB31478D0E6}" destId="{EF8E0321-C4B8-43F5-8C2A-0AE11E5E6CB4}" srcOrd="1" destOrd="0" presId="urn:microsoft.com/office/officeart/2005/8/layout/hierarchy5"/>
    <dgm:cxn modelId="{5BADA1E6-7C49-422A-AF0B-4BB54516B7B8}" type="presParOf" srcId="{EF8E0321-C4B8-43F5-8C2A-0AE11E5E6CB4}" destId="{F0B82BA7-FBD6-40B7-BE8A-ADA2C90968E2}" srcOrd="0" destOrd="0" presId="urn:microsoft.com/office/officeart/2005/8/layout/hierarchy5"/>
    <dgm:cxn modelId="{C7550F8C-AD9D-499B-A867-175F66F90409}" type="presParOf" srcId="{EF8E0321-C4B8-43F5-8C2A-0AE11E5E6CB4}" destId="{0E00FA8B-4993-4957-A4D3-D7990D1770B7}" srcOrd="1" destOrd="0" presId="urn:microsoft.com/office/officeart/2005/8/layout/hierarchy5"/>
    <dgm:cxn modelId="{4970347A-1524-4DC4-889D-9F3C8330C85C}" type="presParOf" srcId="{5B195FB7-32A7-46C7-A739-08AA9BCD0349}" destId="{6A0AD59C-8680-433F-9DB3-2CB6C584EC6E}" srcOrd="1" destOrd="0" presId="urn:microsoft.com/office/officeart/2005/8/layout/hierarchy5"/>
    <dgm:cxn modelId="{26149F3F-301D-454A-9010-19DEE6CDAAD9}" type="presParOf" srcId="{6A0AD59C-8680-433F-9DB3-2CB6C584EC6E}" destId="{F9A31EC8-269F-4E65-AA9B-71A9C9A9669A}" srcOrd="0" destOrd="0" presId="urn:microsoft.com/office/officeart/2005/8/layout/hierarchy5"/>
    <dgm:cxn modelId="{FEBA5BA6-9FBA-4539-9FD2-FDEFD52C4616}" type="presParOf" srcId="{F9A31EC8-269F-4E65-AA9B-71A9C9A9669A}" destId="{0D082D85-3ADA-4765-8D31-7B4351D6C110}" srcOrd="0" destOrd="0" presId="urn:microsoft.com/office/officeart/2005/8/layout/hierarchy5"/>
    <dgm:cxn modelId="{37A9B57F-84C6-48BD-8E62-56B5DCDFD05A}" type="presParOf" srcId="{F9A31EC8-269F-4E65-AA9B-71A9C9A9669A}" destId="{7020F6AC-E83E-4C42-9F0E-5EB46D47453C}" srcOrd="1" destOrd="0" presId="urn:microsoft.com/office/officeart/2005/8/layout/hierarchy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A77279-063A-494B-AC38-7714B73AED4B}"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fr-FR"/>
        </a:p>
      </dgm:t>
    </dgm:pt>
    <dgm:pt modelId="{6DD31CEB-F23D-44DC-A823-E20A3AA2EA19}">
      <dgm:prSet phldrT="[Texte]"/>
      <dgm:spPr/>
      <dgm:t>
        <a:bodyPr/>
        <a:lstStyle/>
        <a:p>
          <a:r>
            <a:rPr lang="fr-FR" dirty="0"/>
            <a:t>4</a:t>
          </a:r>
        </a:p>
      </dgm:t>
    </dgm:pt>
    <dgm:pt modelId="{C7DF0226-0F1F-4B21-B900-730DA7314F99}" type="parTrans" cxnId="{C77D4E50-DF24-4012-B876-428E244B1745}">
      <dgm:prSet/>
      <dgm:spPr/>
      <dgm:t>
        <a:bodyPr/>
        <a:lstStyle/>
        <a:p>
          <a:endParaRPr lang="fr-FR"/>
        </a:p>
      </dgm:t>
    </dgm:pt>
    <dgm:pt modelId="{E6B8091E-4A03-4424-A733-4719FBB21435}" type="sibTrans" cxnId="{C77D4E50-DF24-4012-B876-428E244B1745}">
      <dgm:prSet/>
      <dgm:spPr/>
      <dgm:t>
        <a:bodyPr/>
        <a:lstStyle/>
        <a:p>
          <a:endParaRPr lang="fr-FR"/>
        </a:p>
      </dgm:t>
    </dgm:pt>
    <dgm:pt modelId="{AC8558E6-A20D-460D-B7C0-C3D59747E66E}">
      <dgm:prSet phldrT="[Texte]"/>
      <dgm:spPr/>
      <dgm:t>
        <a:bodyPr/>
        <a:lstStyle/>
        <a:p>
          <a:r>
            <a:rPr lang="fr-FR" dirty="0"/>
            <a:t>0/2</a:t>
          </a:r>
        </a:p>
      </dgm:t>
    </dgm:pt>
    <dgm:pt modelId="{D0054A3D-317C-4E9C-965C-11EC6ADD014C}" type="parTrans" cxnId="{F2217949-5BDC-4BA7-B0AE-3266F27DEC10}">
      <dgm:prSet/>
      <dgm:spPr/>
      <dgm:t>
        <a:bodyPr/>
        <a:lstStyle/>
        <a:p>
          <a:endParaRPr lang="fr-FR"/>
        </a:p>
      </dgm:t>
    </dgm:pt>
    <dgm:pt modelId="{D2E7D67B-ABE4-45EA-AD86-84FF9AD833E7}" type="sibTrans" cxnId="{F2217949-5BDC-4BA7-B0AE-3266F27DEC10}">
      <dgm:prSet/>
      <dgm:spPr/>
      <dgm:t>
        <a:bodyPr/>
        <a:lstStyle/>
        <a:p>
          <a:endParaRPr lang="fr-FR"/>
        </a:p>
      </dgm:t>
    </dgm:pt>
    <dgm:pt modelId="{1C3C6E90-E8DB-4D7A-AB7C-BAF755D3A17C}">
      <dgm:prSet phldrT="[Texte]"/>
      <dgm:spPr/>
      <dgm:t>
        <a:bodyPr/>
        <a:lstStyle/>
        <a:p>
          <a:r>
            <a:rPr lang="fr-FR" dirty="0"/>
            <a:t>0/2</a:t>
          </a:r>
        </a:p>
      </dgm:t>
    </dgm:pt>
    <dgm:pt modelId="{1537C20A-258B-4963-A396-73952F9E0F54}" type="parTrans" cxnId="{9C8CFB95-F48D-4D28-82ED-C3F853B66283}">
      <dgm:prSet/>
      <dgm:spPr/>
      <dgm:t>
        <a:bodyPr/>
        <a:lstStyle/>
        <a:p>
          <a:endParaRPr lang="fr-FR"/>
        </a:p>
      </dgm:t>
    </dgm:pt>
    <dgm:pt modelId="{83510986-05F2-4C1A-BBD4-EC8BF1BB9D05}" type="sibTrans" cxnId="{9C8CFB95-F48D-4D28-82ED-C3F853B66283}">
      <dgm:prSet/>
      <dgm:spPr/>
      <dgm:t>
        <a:bodyPr/>
        <a:lstStyle/>
        <a:p>
          <a:endParaRPr lang="fr-FR"/>
        </a:p>
      </dgm:t>
    </dgm:pt>
    <dgm:pt modelId="{4BFD67D2-E9B7-4667-9FDA-031BBEE5B76F}">
      <dgm:prSet phldrT="[Texte]"/>
      <dgm:spPr/>
      <dgm:t>
        <a:bodyPr/>
        <a:lstStyle/>
        <a:p>
          <a:r>
            <a:rPr lang="fr-FR" dirty="0"/>
            <a:t>4</a:t>
          </a:r>
        </a:p>
      </dgm:t>
    </dgm:pt>
    <dgm:pt modelId="{8DFFAE3D-8AF9-4407-8C07-B319775FFB98}" type="parTrans" cxnId="{021BCB1C-F0D1-48A1-BCFD-2148CFC84666}">
      <dgm:prSet/>
      <dgm:spPr/>
      <dgm:t>
        <a:bodyPr/>
        <a:lstStyle/>
        <a:p>
          <a:endParaRPr lang="fr-FR"/>
        </a:p>
      </dgm:t>
    </dgm:pt>
    <dgm:pt modelId="{2FED292D-4850-45E4-AE36-4BE95D6CE838}" type="sibTrans" cxnId="{021BCB1C-F0D1-48A1-BCFD-2148CFC84666}">
      <dgm:prSet/>
      <dgm:spPr/>
      <dgm:t>
        <a:bodyPr/>
        <a:lstStyle/>
        <a:p>
          <a:endParaRPr lang="fr-FR"/>
        </a:p>
      </dgm:t>
    </dgm:pt>
    <dgm:pt modelId="{13D8081C-9E10-407C-9490-5A27C818444A}">
      <dgm:prSet phldrT="[Texte]"/>
      <dgm:spPr/>
      <dgm:t>
        <a:bodyPr/>
        <a:lstStyle/>
        <a:p>
          <a:r>
            <a:rPr lang="fr-FR" dirty="0"/>
            <a:t>1/2</a:t>
          </a:r>
        </a:p>
      </dgm:t>
    </dgm:pt>
    <dgm:pt modelId="{FCC34316-2A7C-4362-989A-776DABE2EDFA}" type="parTrans" cxnId="{A174B5BB-3766-4E9B-AA79-EABF5D640560}">
      <dgm:prSet/>
      <dgm:spPr/>
      <dgm:t>
        <a:bodyPr/>
        <a:lstStyle/>
        <a:p>
          <a:endParaRPr lang="fr-FR"/>
        </a:p>
      </dgm:t>
    </dgm:pt>
    <dgm:pt modelId="{F5BBCC76-618B-466C-AE56-B94126A03212}" type="sibTrans" cxnId="{A174B5BB-3766-4E9B-AA79-EABF5D640560}">
      <dgm:prSet/>
      <dgm:spPr/>
      <dgm:t>
        <a:bodyPr/>
        <a:lstStyle/>
        <a:p>
          <a:endParaRPr lang="fr-FR"/>
        </a:p>
      </dgm:t>
    </dgm:pt>
    <dgm:pt modelId="{39C25667-80BF-4B72-A836-F5BBF99BDF4F}">
      <dgm:prSet phldrT="[Texte]" phldr="1"/>
      <dgm:spPr>
        <a:solidFill>
          <a:schemeClr val="bg1"/>
        </a:solidFill>
      </dgm:spPr>
      <dgm:t>
        <a:bodyPr/>
        <a:lstStyle/>
        <a:p>
          <a:endParaRPr lang="fr-FR" dirty="0"/>
        </a:p>
      </dgm:t>
    </dgm:pt>
    <dgm:pt modelId="{94ABC114-97D4-42A3-B28C-B5576E2D97ED}" type="parTrans" cxnId="{DF4773B9-2625-4CA3-BC90-A571FA000C3F}">
      <dgm:prSet/>
      <dgm:spPr/>
      <dgm:t>
        <a:bodyPr/>
        <a:lstStyle/>
        <a:p>
          <a:endParaRPr lang="fr-FR"/>
        </a:p>
      </dgm:t>
    </dgm:pt>
    <dgm:pt modelId="{21C08FD9-3604-4745-B704-9297F0E76CDF}" type="sibTrans" cxnId="{DF4773B9-2625-4CA3-BC90-A571FA000C3F}">
      <dgm:prSet/>
      <dgm:spPr/>
      <dgm:t>
        <a:bodyPr/>
        <a:lstStyle/>
        <a:p>
          <a:endParaRPr lang="fr-FR"/>
        </a:p>
      </dgm:t>
    </dgm:pt>
    <dgm:pt modelId="{7EB07136-0A2B-4BD3-B9E6-91857CD0DD27}">
      <dgm:prSet/>
      <dgm:spPr/>
      <dgm:t>
        <a:bodyPr/>
        <a:lstStyle/>
        <a:p>
          <a:r>
            <a:rPr lang="fr-FR" dirty="0"/>
            <a:t>5</a:t>
          </a:r>
        </a:p>
      </dgm:t>
    </dgm:pt>
    <dgm:pt modelId="{ADF5DB9B-5101-4664-AE71-77B2C346E44D}" type="parTrans" cxnId="{425152A3-8BDE-4053-92CD-E6B5A1DB87B8}">
      <dgm:prSet/>
      <dgm:spPr/>
      <dgm:t>
        <a:bodyPr/>
        <a:lstStyle/>
        <a:p>
          <a:endParaRPr lang="fr-FR"/>
        </a:p>
      </dgm:t>
    </dgm:pt>
    <dgm:pt modelId="{B519B733-EBD3-4999-9D3C-C02620A61185}" type="sibTrans" cxnId="{425152A3-8BDE-4053-92CD-E6B5A1DB87B8}">
      <dgm:prSet/>
      <dgm:spPr/>
      <dgm:t>
        <a:bodyPr/>
        <a:lstStyle/>
        <a:p>
          <a:endParaRPr lang="fr-FR"/>
        </a:p>
      </dgm:t>
    </dgm:pt>
    <dgm:pt modelId="{0A8D11F7-3C84-4B97-A395-E2CBE7EC7A88}">
      <dgm:prSet/>
      <dgm:spPr/>
      <dgm:t>
        <a:bodyPr/>
        <a:lstStyle/>
        <a:p>
          <a:r>
            <a:rPr lang="fr-FR" dirty="0"/>
            <a:t>1/2</a:t>
          </a:r>
        </a:p>
      </dgm:t>
    </dgm:pt>
    <dgm:pt modelId="{73305AEF-EF56-4395-94E4-16FE8C07970B}" type="parTrans" cxnId="{684CEDD3-D52A-4F09-A376-9272A74A18BA}">
      <dgm:prSet/>
      <dgm:spPr/>
      <dgm:t>
        <a:bodyPr/>
        <a:lstStyle/>
        <a:p>
          <a:endParaRPr lang="fr-FR"/>
        </a:p>
      </dgm:t>
    </dgm:pt>
    <dgm:pt modelId="{CB257E4A-582C-4F7D-BEF9-FBCBE60987AF}" type="sibTrans" cxnId="{684CEDD3-D52A-4F09-A376-9272A74A18BA}">
      <dgm:prSet/>
      <dgm:spPr/>
      <dgm:t>
        <a:bodyPr/>
        <a:lstStyle/>
        <a:p>
          <a:endParaRPr lang="fr-FR"/>
        </a:p>
      </dgm:t>
    </dgm:pt>
    <dgm:pt modelId="{4E94B0B7-EA1D-4A7A-BD16-A4502D890DBB}">
      <dgm:prSet/>
      <dgm:spPr/>
      <dgm:t>
        <a:bodyPr/>
        <a:lstStyle/>
        <a:p>
          <a:r>
            <a:rPr lang="fr-FR" dirty="0"/>
            <a:t>0/2</a:t>
          </a:r>
        </a:p>
      </dgm:t>
    </dgm:pt>
    <dgm:pt modelId="{3A8EFFE6-3391-4ECB-B2EB-0106683D1C07}" type="parTrans" cxnId="{3F3B4A38-7EBF-4A9D-A4AE-0505C8FACFAF}">
      <dgm:prSet/>
      <dgm:spPr/>
      <dgm:t>
        <a:bodyPr/>
        <a:lstStyle/>
        <a:p>
          <a:endParaRPr lang="fr-FR"/>
        </a:p>
      </dgm:t>
    </dgm:pt>
    <dgm:pt modelId="{3EE60C2E-4132-422A-90A3-F8D78F601505}" type="sibTrans" cxnId="{3F3B4A38-7EBF-4A9D-A4AE-0505C8FACFAF}">
      <dgm:prSet/>
      <dgm:spPr/>
      <dgm:t>
        <a:bodyPr/>
        <a:lstStyle/>
        <a:p>
          <a:endParaRPr lang="fr-FR"/>
        </a:p>
      </dgm:t>
    </dgm:pt>
    <dgm:pt modelId="{2AF0BEF7-B50A-4C0F-AB77-8D8801D7FE48}">
      <dgm:prSet/>
      <dgm:spPr/>
      <dgm:t>
        <a:bodyPr/>
        <a:lstStyle/>
        <a:p>
          <a:r>
            <a:rPr lang="fr-FR" dirty="0"/>
            <a:t>0/2</a:t>
          </a:r>
        </a:p>
      </dgm:t>
    </dgm:pt>
    <dgm:pt modelId="{90AE0C47-5B76-4193-ACD6-02D7A680783A}" type="parTrans" cxnId="{604A3FD3-C61B-4628-9ED3-472A9C510A40}">
      <dgm:prSet/>
      <dgm:spPr/>
      <dgm:t>
        <a:bodyPr/>
        <a:lstStyle/>
        <a:p>
          <a:endParaRPr lang="fr-FR"/>
        </a:p>
      </dgm:t>
    </dgm:pt>
    <dgm:pt modelId="{5A8FC482-C0B8-4801-BB44-826494FA4144}" type="sibTrans" cxnId="{604A3FD3-C61B-4628-9ED3-472A9C510A40}">
      <dgm:prSet/>
      <dgm:spPr/>
      <dgm:t>
        <a:bodyPr/>
        <a:lstStyle/>
        <a:p>
          <a:endParaRPr lang="fr-FR"/>
        </a:p>
      </dgm:t>
    </dgm:pt>
    <dgm:pt modelId="{BDCE74CD-0095-4724-B62F-B8D00ACF44A4}">
      <dgm:prSet/>
      <dgm:spPr/>
      <dgm:t>
        <a:bodyPr/>
        <a:lstStyle/>
        <a:p>
          <a:r>
            <a:rPr lang="fr-FR" dirty="0"/>
            <a:t>0/2</a:t>
          </a:r>
        </a:p>
      </dgm:t>
    </dgm:pt>
    <dgm:pt modelId="{259D94D0-9BBB-4CFC-9197-134C0F56DDBF}" type="parTrans" cxnId="{C9F0F9D8-3AA2-48F5-8052-BA5708844C11}">
      <dgm:prSet/>
      <dgm:spPr/>
      <dgm:t>
        <a:bodyPr/>
        <a:lstStyle/>
        <a:p>
          <a:endParaRPr lang="fr-FR"/>
        </a:p>
      </dgm:t>
    </dgm:pt>
    <dgm:pt modelId="{7539A79C-3E58-46C8-9FE0-8588D6AA2B92}" type="sibTrans" cxnId="{C9F0F9D8-3AA2-48F5-8052-BA5708844C11}">
      <dgm:prSet/>
      <dgm:spPr/>
      <dgm:t>
        <a:bodyPr/>
        <a:lstStyle/>
        <a:p>
          <a:endParaRPr lang="fr-FR"/>
        </a:p>
      </dgm:t>
    </dgm:pt>
    <dgm:pt modelId="{21AC2055-0A62-4D74-952F-A7017D6769CF}">
      <dgm:prSet phldrT="[Texte]" phldr="1"/>
      <dgm:spPr>
        <a:solidFill>
          <a:schemeClr val="bg1"/>
        </a:solidFill>
      </dgm:spPr>
      <dgm:t>
        <a:bodyPr/>
        <a:lstStyle/>
        <a:p>
          <a:endParaRPr lang="fr-FR" dirty="0"/>
        </a:p>
      </dgm:t>
    </dgm:pt>
    <dgm:pt modelId="{4CA1C202-3C47-4E2D-AC83-B1CC122FFB0C}" type="sibTrans" cxnId="{689F9396-F238-4B57-9013-E8A36C45DD7F}">
      <dgm:prSet/>
      <dgm:spPr/>
      <dgm:t>
        <a:bodyPr/>
        <a:lstStyle/>
        <a:p>
          <a:endParaRPr lang="fr-FR"/>
        </a:p>
      </dgm:t>
    </dgm:pt>
    <dgm:pt modelId="{2DF6EC4C-3B75-4930-AFD8-2EFFE5704015}" type="parTrans" cxnId="{689F9396-F238-4B57-9013-E8A36C45DD7F}">
      <dgm:prSet/>
      <dgm:spPr/>
      <dgm:t>
        <a:bodyPr/>
        <a:lstStyle/>
        <a:p>
          <a:endParaRPr lang="fr-FR"/>
        </a:p>
      </dgm:t>
    </dgm:pt>
    <dgm:pt modelId="{58EFE7A6-E20F-481B-A2EF-9D6EB3636E02}">
      <dgm:prSet/>
      <dgm:spPr/>
      <dgm:t>
        <a:bodyPr/>
        <a:lstStyle/>
        <a:p>
          <a:r>
            <a:rPr lang="fr-FR" dirty="0"/>
            <a:t>1/2</a:t>
          </a:r>
        </a:p>
      </dgm:t>
    </dgm:pt>
    <dgm:pt modelId="{0DFB657E-4F33-4BC8-B207-A8C04568018A}" type="parTrans" cxnId="{CFF65E55-FE84-41D9-8E4E-94AF2567082E}">
      <dgm:prSet/>
      <dgm:spPr/>
      <dgm:t>
        <a:bodyPr/>
        <a:lstStyle/>
        <a:p>
          <a:endParaRPr lang="fr-FR"/>
        </a:p>
      </dgm:t>
    </dgm:pt>
    <dgm:pt modelId="{7C237C8A-027E-4185-915E-B8567D18C9A3}" type="sibTrans" cxnId="{CFF65E55-FE84-41D9-8E4E-94AF2567082E}">
      <dgm:prSet/>
      <dgm:spPr/>
      <dgm:t>
        <a:bodyPr/>
        <a:lstStyle/>
        <a:p>
          <a:endParaRPr lang="fr-FR"/>
        </a:p>
      </dgm:t>
    </dgm:pt>
    <dgm:pt modelId="{F9162347-C317-4064-8F90-6D20AE9538C2}">
      <dgm:prSet/>
      <dgm:spPr/>
      <dgm:t>
        <a:bodyPr/>
        <a:lstStyle/>
        <a:p>
          <a:r>
            <a:rPr lang="fr-FR" dirty="0"/>
            <a:t>1/2</a:t>
          </a:r>
        </a:p>
      </dgm:t>
    </dgm:pt>
    <dgm:pt modelId="{2627F393-171A-4321-8988-E9D45BAAA532}" type="parTrans" cxnId="{795DE50D-BDD8-46F9-8D5F-F2500903F3B6}">
      <dgm:prSet/>
      <dgm:spPr/>
      <dgm:t>
        <a:bodyPr/>
        <a:lstStyle/>
        <a:p>
          <a:endParaRPr lang="fr-FR"/>
        </a:p>
      </dgm:t>
    </dgm:pt>
    <dgm:pt modelId="{51746CE7-73E3-46B6-B08E-275DC4DC734E}" type="sibTrans" cxnId="{795DE50D-BDD8-46F9-8D5F-F2500903F3B6}">
      <dgm:prSet/>
      <dgm:spPr/>
      <dgm:t>
        <a:bodyPr/>
        <a:lstStyle/>
        <a:p>
          <a:endParaRPr lang="fr-FR"/>
        </a:p>
      </dgm:t>
    </dgm:pt>
    <dgm:pt modelId="{24982750-F416-4761-9973-61F0501AF08F}">
      <dgm:prSet/>
      <dgm:spPr/>
      <dgm:t>
        <a:bodyPr/>
        <a:lstStyle/>
        <a:p>
          <a:r>
            <a:rPr lang="fr-FR" dirty="0"/>
            <a:t>4</a:t>
          </a:r>
        </a:p>
      </dgm:t>
    </dgm:pt>
    <dgm:pt modelId="{4B0DF47E-059A-47BA-AF4F-AA78BB7DD053}" type="parTrans" cxnId="{27EFD4A4-70AB-4F38-926E-7E1E11FC518E}">
      <dgm:prSet/>
      <dgm:spPr/>
      <dgm:t>
        <a:bodyPr/>
        <a:lstStyle/>
        <a:p>
          <a:endParaRPr lang="fr-FR"/>
        </a:p>
      </dgm:t>
    </dgm:pt>
    <dgm:pt modelId="{CD4A3736-E0D0-4FDF-AA49-F0E9E441F83F}" type="sibTrans" cxnId="{27EFD4A4-70AB-4F38-926E-7E1E11FC518E}">
      <dgm:prSet/>
      <dgm:spPr/>
      <dgm:t>
        <a:bodyPr/>
        <a:lstStyle/>
        <a:p>
          <a:endParaRPr lang="fr-FR"/>
        </a:p>
      </dgm:t>
    </dgm:pt>
    <dgm:pt modelId="{B0B0DC31-7506-4726-84C0-B76F1BF14930}">
      <dgm:prSet/>
      <dgm:spPr/>
      <dgm:t>
        <a:bodyPr/>
        <a:lstStyle/>
        <a:p>
          <a:r>
            <a:rPr lang="fr-FR" dirty="0"/>
            <a:t>5</a:t>
          </a:r>
        </a:p>
      </dgm:t>
    </dgm:pt>
    <dgm:pt modelId="{98B73743-F3F9-4FA4-9FBE-2A590F6B6F49}" type="parTrans" cxnId="{F96B871F-7551-4FDE-8611-DBB4FD26AFDB}">
      <dgm:prSet/>
      <dgm:spPr/>
      <dgm:t>
        <a:bodyPr/>
        <a:lstStyle/>
        <a:p>
          <a:endParaRPr lang="fr-FR"/>
        </a:p>
      </dgm:t>
    </dgm:pt>
    <dgm:pt modelId="{6BEF1B62-14B4-425B-A9A3-910BA9314BA0}" type="sibTrans" cxnId="{F96B871F-7551-4FDE-8611-DBB4FD26AFDB}">
      <dgm:prSet/>
      <dgm:spPr/>
      <dgm:t>
        <a:bodyPr/>
        <a:lstStyle/>
        <a:p>
          <a:endParaRPr lang="fr-FR"/>
        </a:p>
      </dgm:t>
    </dgm:pt>
    <dgm:pt modelId="{3C992FE7-DF5B-4F56-B2FE-A3EED0FF6AEE}">
      <dgm:prSet/>
      <dgm:spPr/>
      <dgm:t>
        <a:bodyPr/>
        <a:lstStyle/>
        <a:p>
          <a:r>
            <a:rPr lang="fr-FR" dirty="0"/>
            <a:t>6</a:t>
          </a:r>
        </a:p>
      </dgm:t>
    </dgm:pt>
    <dgm:pt modelId="{5CC993D1-7C96-41F3-893E-E8B6E022C926}" type="parTrans" cxnId="{0451A441-5054-4346-AB83-4E90D46B90A6}">
      <dgm:prSet/>
      <dgm:spPr/>
      <dgm:t>
        <a:bodyPr/>
        <a:lstStyle/>
        <a:p>
          <a:endParaRPr lang="fr-FR"/>
        </a:p>
      </dgm:t>
    </dgm:pt>
    <dgm:pt modelId="{20EA3BC0-8396-498A-B711-33119D4A045A}" type="sibTrans" cxnId="{0451A441-5054-4346-AB83-4E90D46B90A6}">
      <dgm:prSet/>
      <dgm:spPr/>
      <dgm:t>
        <a:bodyPr/>
        <a:lstStyle/>
        <a:p>
          <a:endParaRPr lang="fr-FR"/>
        </a:p>
      </dgm:t>
    </dgm:pt>
    <dgm:pt modelId="{7123AC19-5B97-4B26-BDB1-DA3E909E7DF3}">
      <dgm:prSet/>
      <dgm:spPr/>
      <dgm:t>
        <a:bodyPr/>
        <a:lstStyle/>
        <a:p>
          <a:r>
            <a:rPr lang="fr-FR" dirty="0"/>
            <a:t>8</a:t>
          </a:r>
        </a:p>
      </dgm:t>
    </dgm:pt>
    <dgm:pt modelId="{4AF6FE77-128E-4C48-9592-129BA42923DC}" type="parTrans" cxnId="{5DA948DA-4547-40B2-8F16-1C5C5A276C9E}">
      <dgm:prSet/>
      <dgm:spPr/>
      <dgm:t>
        <a:bodyPr/>
        <a:lstStyle/>
        <a:p>
          <a:endParaRPr lang="fr-FR"/>
        </a:p>
      </dgm:t>
    </dgm:pt>
    <dgm:pt modelId="{E790350B-96A9-4BA9-BAFA-8C9776A6EFEF}" type="sibTrans" cxnId="{5DA948DA-4547-40B2-8F16-1C5C5A276C9E}">
      <dgm:prSet/>
      <dgm:spPr/>
      <dgm:t>
        <a:bodyPr/>
        <a:lstStyle/>
        <a:p>
          <a:endParaRPr lang="fr-FR"/>
        </a:p>
      </dgm:t>
    </dgm:pt>
    <dgm:pt modelId="{0F4F3F17-8AC8-471D-8D40-6538308D5388}">
      <dgm:prSet/>
      <dgm:spPr/>
      <dgm:t>
        <a:bodyPr/>
        <a:lstStyle/>
        <a:p>
          <a:r>
            <a:rPr lang="fr-FR" dirty="0"/>
            <a:t>5</a:t>
          </a:r>
        </a:p>
      </dgm:t>
    </dgm:pt>
    <dgm:pt modelId="{EE12C2BE-3D67-4E76-868C-6CEE882F3801}" type="parTrans" cxnId="{B56B9A47-0648-4A5F-971F-624C5CA85CC0}">
      <dgm:prSet/>
      <dgm:spPr/>
      <dgm:t>
        <a:bodyPr/>
        <a:lstStyle/>
        <a:p>
          <a:endParaRPr lang="fr-FR"/>
        </a:p>
      </dgm:t>
    </dgm:pt>
    <dgm:pt modelId="{0EC08572-578E-49B4-86EB-726A4D0E5B30}" type="sibTrans" cxnId="{B56B9A47-0648-4A5F-971F-624C5CA85CC0}">
      <dgm:prSet/>
      <dgm:spPr/>
      <dgm:t>
        <a:bodyPr/>
        <a:lstStyle/>
        <a:p>
          <a:endParaRPr lang="fr-FR"/>
        </a:p>
      </dgm:t>
    </dgm:pt>
    <dgm:pt modelId="{B7105876-F7C8-49B1-9B09-CD58D601D08A}">
      <dgm:prSet/>
      <dgm:spPr/>
      <dgm:t>
        <a:bodyPr/>
        <a:lstStyle/>
        <a:p>
          <a:r>
            <a:rPr lang="fr-FR" dirty="0"/>
            <a:t>6</a:t>
          </a:r>
        </a:p>
      </dgm:t>
    </dgm:pt>
    <dgm:pt modelId="{37A17031-6FA1-4473-B7CE-3651C3C27E8D}" type="parTrans" cxnId="{F99AC293-DE32-49EC-A793-1C4F2EC9A40D}">
      <dgm:prSet/>
      <dgm:spPr/>
      <dgm:t>
        <a:bodyPr/>
        <a:lstStyle/>
        <a:p>
          <a:endParaRPr lang="fr-FR"/>
        </a:p>
      </dgm:t>
    </dgm:pt>
    <dgm:pt modelId="{D0A514EA-6BDE-4EE0-8F4C-C0F0E0B4A232}" type="sibTrans" cxnId="{F99AC293-DE32-49EC-A793-1C4F2EC9A40D}">
      <dgm:prSet/>
      <dgm:spPr/>
      <dgm:t>
        <a:bodyPr/>
        <a:lstStyle/>
        <a:p>
          <a:endParaRPr lang="fr-FR"/>
        </a:p>
      </dgm:t>
    </dgm:pt>
    <dgm:pt modelId="{34E88BE8-C106-4BAA-A252-41D7377CE9D6}">
      <dgm:prSet/>
      <dgm:spPr/>
      <dgm:t>
        <a:bodyPr/>
        <a:lstStyle/>
        <a:p>
          <a:r>
            <a:rPr lang="fr-FR" dirty="0"/>
            <a:t>8</a:t>
          </a:r>
        </a:p>
      </dgm:t>
    </dgm:pt>
    <dgm:pt modelId="{2AE0BF86-A11B-41C0-970D-A7B20EFB3AF6}" type="parTrans" cxnId="{3FE0CD3F-F278-4ED8-82E4-9D354CCE9CDD}">
      <dgm:prSet/>
      <dgm:spPr/>
      <dgm:t>
        <a:bodyPr/>
        <a:lstStyle/>
        <a:p>
          <a:endParaRPr lang="fr-FR"/>
        </a:p>
      </dgm:t>
    </dgm:pt>
    <dgm:pt modelId="{450BC588-3066-43FA-8020-DD05B853692D}" type="sibTrans" cxnId="{3FE0CD3F-F278-4ED8-82E4-9D354CCE9CDD}">
      <dgm:prSet/>
      <dgm:spPr/>
      <dgm:t>
        <a:bodyPr/>
        <a:lstStyle/>
        <a:p>
          <a:endParaRPr lang="fr-FR"/>
        </a:p>
      </dgm:t>
    </dgm:pt>
    <dgm:pt modelId="{BE3476E1-4E5B-4D52-B4EC-1963A1D57A31}">
      <dgm:prSet/>
      <dgm:spPr/>
      <dgm:t>
        <a:bodyPr/>
        <a:lstStyle/>
        <a:p>
          <a:r>
            <a:rPr lang="fr-FR" dirty="0"/>
            <a:t>6</a:t>
          </a:r>
        </a:p>
      </dgm:t>
    </dgm:pt>
    <dgm:pt modelId="{F52D8B58-B43C-4C9D-93DB-1C9868781293}" type="parTrans" cxnId="{D2B913FA-3DE9-4C63-8D16-28809B365B45}">
      <dgm:prSet/>
      <dgm:spPr/>
      <dgm:t>
        <a:bodyPr/>
        <a:lstStyle/>
        <a:p>
          <a:endParaRPr lang="fr-FR"/>
        </a:p>
      </dgm:t>
    </dgm:pt>
    <dgm:pt modelId="{D7C83881-1934-427E-B154-1E5485CD3ED7}" type="sibTrans" cxnId="{D2B913FA-3DE9-4C63-8D16-28809B365B45}">
      <dgm:prSet/>
      <dgm:spPr/>
      <dgm:t>
        <a:bodyPr/>
        <a:lstStyle/>
        <a:p>
          <a:endParaRPr lang="fr-FR"/>
        </a:p>
      </dgm:t>
    </dgm:pt>
    <dgm:pt modelId="{D7065A9E-777F-423C-A2D9-6EA09D3BE80C}">
      <dgm:prSet/>
      <dgm:spPr/>
      <dgm:t>
        <a:bodyPr/>
        <a:lstStyle/>
        <a:p>
          <a:r>
            <a:rPr lang="fr-FR" dirty="0"/>
            <a:t>1/2</a:t>
          </a:r>
        </a:p>
      </dgm:t>
    </dgm:pt>
    <dgm:pt modelId="{91357C51-2401-4132-8A6A-623A4C7552F1}" type="parTrans" cxnId="{2675D02B-23E5-42A8-B34E-F6E11A99F2F4}">
      <dgm:prSet/>
      <dgm:spPr/>
      <dgm:t>
        <a:bodyPr/>
        <a:lstStyle/>
        <a:p>
          <a:endParaRPr lang="fr-FR"/>
        </a:p>
      </dgm:t>
    </dgm:pt>
    <dgm:pt modelId="{2086DCF6-2A96-4EF2-ACD9-257C11A8289E}" type="sibTrans" cxnId="{2675D02B-23E5-42A8-B34E-F6E11A99F2F4}">
      <dgm:prSet/>
      <dgm:spPr/>
      <dgm:t>
        <a:bodyPr/>
        <a:lstStyle/>
        <a:p>
          <a:endParaRPr lang="fr-FR"/>
        </a:p>
      </dgm:t>
    </dgm:pt>
    <dgm:pt modelId="{BF77F801-067B-47C1-A293-CE171C2CE65D}">
      <dgm:prSet/>
      <dgm:spPr/>
      <dgm:t>
        <a:bodyPr/>
        <a:lstStyle/>
        <a:p>
          <a:r>
            <a:rPr lang="fr-FR" dirty="0"/>
            <a:t>0/2</a:t>
          </a:r>
        </a:p>
      </dgm:t>
    </dgm:pt>
    <dgm:pt modelId="{B5DB5EA5-DC0E-4B61-B06F-58843D4D8BF5}" type="parTrans" cxnId="{3838EB8F-7910-4FE9-8F86-BD1C53545321}">
      <dgm:prSet/>
      <dgm:spPr/>
      <dgm:t>
        <a:bodyPr/>
        <a:lstStyle/>
        <a:p>
          <a:endParaRPr lang="fr-FR"/>
        </a:p>
      </dgm:t>
    </dgm:pt>
    <dgm:pt modelId="{B4DAE171-5B0C-4AAB-93AA-884A94063C59}" type="sibTrans" cxnId="{3838EB8F-7910-4FE9-8F86-BD1C53545321}">
      <dgm:prSet/>
      <dgm:spPr/>
      <dgm:t>
        <a:bodyPr/>
        <a:lstStyle/>
        <a:p>
          <a:endParaRPr lang="fr-FR"/>
        </a:p>
      </dgm:t>
    </dgm:pt>
    <dgm:pt modelId="{90426650-02FF-43F0-BDDA-F6A256E2D003}">
      <dgm:prSet/>
      <dgm:spPr/>
      <dgm:t>
        <a:bodyPr/>
        <a:lstStyle/>
        <a:p>
          <a:r>
            <a:rPr lang="fr-FR" dirty="0"/>
            <a:t>0/2</a:t>
          </a:r>
        </a:p>
      </dgm:t>
    </dgm:pt>
    <dgm:pt modelId="{FC775ACD-00D7-488B-842A-54028B824671}" type="parTrans" cxnId="{33BB7E51-7A97-48D2-A2ED-F860BC6E7B9B}">
      <dgm:prSet/>
      <dgm:spPr/>
      <dgm:t>
        <a:bodyPr/>
        <a:lstStyle/>
        <a:p>
          <a:endParaRPr lang="fr-FR"/>
        </a:p>
      </dgm:t>
    </dgm:pt>
    <dgm:pt modelId="{C4DDB468-13D6-41D5-A7BC-CCBD68EA3360}" type="sibTrans" cxnId="{33BB7E51-7A97-48D2-A2ED-F860BC6E7B9B}">
      <dgm:prSet/>
      <dgm:spPr/>
      <dgm:t>
        <a:bodyPr/>
        <a:lstStyle/>
        <a:p>
          <a:endParaRPr lang="fr-FR"/>
        </a:p>
      </dgm:t>
    </dgm:pt>
    <dgm:pt modelId="{8D3A85D4-2057-4FCB-8AAC-713B5CCD1B2B}">
      <dgm:prSet/>
      <dgm:spPr/>
      <dgm:t>
        <a:bodyPr/>
        <a:lstStyle/>
        <a:p>
          <a:r>
            <a:rPr lang="fr-FR" dirty="0"/>
            <a:t>4</a:t>
          </a:r>
        </a:p>
      </dgm:t>
    </dgm:pt>
    <dgm:pt modelId="{9E99E398-47FC-45EC-B805-78CA3E9C6088}" type="parTrans" cxnId="{BFC408C4-1D32-4E46-B5E2-868C16D06259}">
      <dgm:prSet/>
      <dgm:spPr/>
      <dgm:t>
        <a:bodyPr/>
        <a:lstStyle/>
        <a:p>
          <a:endParaRPr lang="fr-FR"/>
        </a:p>
      </dgm:t>
    </dgm:pt>
    <dgm:pt modelId="{F86ADD96-6368-4023-B612-9B675C127132}" type="sibTrans" cxnId="{BFC408C4-1D32-4E46-B5E2-868C16D06259}">
      <dgm:prSet/>
      <dgm:spPr/>
      <dgm:t>
        <a:bodyPr/>
        <a:lstStyle/>
        <a:p>
          <a:endParaRPr lang="fr-FR"/>
        </a:p>
      </dgm:t>
    </dgm:pt>
    <dgm:pt modelId="{572DC1C9-3FE4-46A2-984A-1C155CB0C00A}">
      <dgm:prSet/>
      <dgm:spPr/>
      <dgm:t>
        <a:bodyPr/>
        <a:lstStyle/>
        <a:p>
          <a:r>
            <a:rPr lang="fr-FR" dirty="0"/>
            <a:t>5</a:t>
          </a:r>
        </a:p>
      </dgm:t>
    </dgm:pt>
    <dgm:pt modelId="{AA42A4F2-B550-4178-B01E-2A1CD0E607A1}" type="parTrans" cxnId="{0D6D7E07-4C25-4646-9361-0E4D5AF9289A}">
      <dgm:prSet/>
      <dgm:spPr/>
      <dgm:t>
        <a:bodyPr/>
        <a:lstStyle/>
        <a:p>
          <a:endParaRPr lang="fr-FR"/>
        </a:p>
      </dgm:t>
    </dgm:pt>
    <dgm:pt modelId="{97905CCD-599E-441F-AE81-D65CB1664331}" type="sibTrans" cxnId="{0D6D7E07-4C25-4646-9361-0E4D5AF9289A}">
      <dgm:prSet/>
      <dgm:spPr/>
      <dgm:t>
        <a:bodyPr/>
        <a:lstStyle/>
        <a:p>
          <a:endParaRPr lang="fr-FR"/>
        </a:p>
      </dgm:t>
    </dgm:pt>
    <dgm:pt modelId="{ADC1329A-57E7-4E0C-973F-4207EDE4EE67}">
      <dgm:prSet/>
      <dgm:spPr/>
      <dgm:t>
        <a:bodyPr/>
        <a:lstStyle/>
        <a:p>
          <a:r>
            <a:rPr lang="fr-FR" dirty="0"/>
            <a:t>6</a:t>
          </a:r>
        </a:p>
      </dgm:t>
    </dgm:pt>
    <dgm:pt modelId="{914F3536-FEF0-433B-BE39-7B9EC72BB99E}" type="parTrans" cxnId="{F0F0AD91-A6A9-47C0-A702-8D2E17200D3F}">
      <dgm:prSet/>
      <dgm:spPr/>
      <dgm:t>
        <a:bodyPr/>
        <a:lstStyle/>
        <a:p>
          <a:endParaRPr lang="fr-FR"/>
        </a:p>
      </dgm:t>
    </dgm:pt>
    <dgm:pt modelId="{F06E13A7-2F5E-4D51-948A-6445742CF14E}" type="sibTrans" cxnId="{F0F0AD91-A6A9-47C0-A702-8D2E17200D3F}">
      <dgm:prSet/>
      <dgm:spPr/>
      <dgm:t>
        <a:bodyPr/>
        <a:lstStyle/>
        <a:p>
          <a:endParaRPr lang="fr-FR"/>
        </a:p>
      </dgm:t>
    </dgm:pt>
    <dgm:pt modelId="{384C14C4-585E-4ABC-99EB-4AD5A4D85FD4}">
      <dgm:prSet/>
      <dgm:spPr/>
      <dgm:t>
        <a:bodyPr/>
        <a:lstStyle/>
        <a:p>
          <a:r>
            <a:rPr lang="fr-FR" dirty="0"/>
            <a:t>8</a:t>
          </a:r>
        </a:p>
      </dgm:t>
    </dgm:pt>
    <dgm:pt modelId="{CB6AFC1E-96D9-4348-A6B6-889F7F394E88}" type="parTrans" cxnId="{6854C848-CA61-41A3-A61B-F3B67784DDFF}">
      <dgm:prSet/>
      <dgm:spPr/>
      <dgm:t>
        <a:bodyPr/>
        <a:lstStyle/>
        <a:p>
          <a:endParaRPr lang="fr-FR"/>
        </a:p>
      </dgm:t>
    </dgm:pt>
    <dgm:pt modelId="{772D4715-8634-49FE-90B9-B5B846BA5907}" type="sibTrans" cxnId="{6854C848-CA61-41A3-A61B-F3B67784DDFF}">
      <dgm:prSet/>
      <dgm:spPr/>
      <dgm:t>
        <a:bodyPr/>
        <a:lstStyle/>
        <a:p>
          <a:endParaRPr lang="fr-FR"/>
        </a:p>
      </dgm:t>
    </dgm:pt>
    <dgm:pt modelId="{A9DB4D22-1FC1-49AC-923D-C929DEA995B5}">
      <dgm:prSet/>
      <dgm:spPr/>
      <dgm:t>
        <a:bodyPr/>
        <a:lstStyle/>
        <a:p>
          <a:r>
            <a:rPr lang="fr-FR" dirty="0"/>
            <a:t>8</a:t>
          </a:r>
        </a:p>
      </dgm:t>
    </dgm:pt>
    <dgm:pt modelId="{08190878-35C7-490C-BFD4-66052606D4D9}" type="parTrans" cxnId="{2D763C32-B6F0-4F33-A108-2F494B83D0B2}">
      <dgm:prSet/>
      <dgm:spPr/>
      <dgm:t>
        <a:bodyPr/>
        <a:lstStyle/>
        <a:p>
          <a:endParaRPr lang="fr-FR"/>
        </a:p>
      </dgm:t>
    </dgm:pt>
    <dgm:pt modelId="{3F9D5993-34DC-4198-B5E2-64F2C60CDDFA}" type="sibTrans" cxnId="{2D763C32-B6F0-4F33-A108-2F494B83D0B2}">
      <dgm:prSet/>
      <dgm:spPr/>
      <dgm:t>
        <a:bodyPr/>
        <a:lstStyle/>
        <a:p>
          <a:endParaRPr lang="fr-FR"/>
        </a:p>
      </dgm:t>
    </dgm:pt>
    <dgm:pt modelId="{ACE4EF53-90D0-437B-A0DC-C02399971AAC}">
      <dgm:prSet/>
      <dgm:spPr/>
      <dgm:t>
        <a:bodyPr/>
        <a:lstStyle/>
        <a:p>
          <a:r>
            <a:rPr lang="fr-FR" dirty="0"/>
            <a:t>4</a:t>
          </a:r>
        </a:p>
      </dgm:t>
    </dgm:pt>
    <dgm:pt modelId="{A07115EE-05F3-42C0-9002-A262A8EA9DD6}" type="parTrans" cxnId="{3D3A1C55-896C-481F-81F0-9AF590078B94}">
      <dgm:prSet/>
      <dgm:spPr/>
      <dgm:t>
        <a:bodyPr/>
        <a:lstStyle/>
        <a:p>
          <a:endParaRPr lang="fr-FR"/>
        </a:p>
      </dgm:t>
    </dgm:pt>
    <dgm:pt modelId="{2B81D168-6E7B-439F-93AF-CD44E6CA8680}" type="sibTrans" cxnId="{3D3A1C55-896C-481F-81F0-9AF590078B94}">
      <dgm:prSet/>
      <dgm:spPr/>
      <dgm:t>
        <a:bodyPr/>
        <a:lstStyle/>
        <a:p>
          <a:endParaRPr lang="fr-FR"/>
        </a:p>
      </dgm:t>
    </dgm:pt>
    <dgm:pt modelId="{5EB666DB-14EF-4CDE-8CFD-59E88D2E8021}">
      <dgm:prSet/>
      <dgm:spPr/>
      <dgm:t>
        <a:bodyPr/>
        <a:lstStyle/>
        <a:p>
          <a:r>
            <a:rPr lang="fr-FR" dirty="0"/>
            <a:t>1/2</a:t>
          </a:r>
        </a:p>
      </dgm:t>
    </dgm:pt>
    <dgm:pt modelId="{147ADA8C-6A1D-4AE0-80F3-05637E4548CD}" type="parTrans" cxnId="{7A86C5EE-DDEB-42D3-9439-C53411D5A113}">
      <dgm:prSet/>
      <dgm:spPr/>
      <dgm:t>
        <a:bodyPr/>
        <a:lstStyle/>
        <a:p>
          <a:endParaRPr lang="fr-FR"/>
        </a:p>
      </dgm:t>
    </dgm:pt>
    <dgm:pt modelId="{95953FE4-367A-4718-BD30-2E6BA84A9344}" type="sibTrans" cxnId="{7A86C5EE-DDEB-42D3-9439-C53411D5A113}">
      <dgm:prSet/>
      <dgm:spPr/>
      <dgm:t>
        <a:bodyPr/>
        <a:lstStyle/>
        <a:p>
          <a:endParaRPr lang="fr-FR"/>
        </a:p>
      </dgm:t>
    </dgm:pt>
    <dgm:pt modelId="{DE82410D-BC46-46CC-B4DF-DA1C9365AEF0}">
      <dgm:prSet/>
      <dgm:spPr/>
      <dgm:t>
        <a:bodyPr/>
        <a:lstStyle/>
        <a:p>
          <a:r>
            <a:rPr lang="fr-FR" dirty="0"/>
            <a:t>5</a:t>
          </a:r>
        </a:p>
      </dgm:t>
    </dgm:pt>
    <dgm:pt modelId="{B54F4BD8-1C5E-47A1-8975-61A54BE8174A}" type="parTrans" cxnId="{9BC9E5EB-AF76-4234-9F1E-30C21CE05351}">
      <dgm:prSet/>
      <dgm:spPr/>
      <dgm:t>
        <a:bodyPr/>
        <a:lstStyle/>
        <a:p>
          <a:endParaRPr lang="fr-FR"/>
        </a:p>
      </dgm:t>
    </dgm:pt>
    <dgm:pt modelId="{72AB4064-CEEA-42DD-8AA7-F9595172F69F}" type="sibTrans" cxnId="{9BC9E5EB-AF76-4234-9F1E-30C21CE05351}">
      <dgm:prSet/>
      <dgm:spPr/>
      <dgm:t>
        <a:bodyPr/>
        <a:lstStyle/>
        <a:p>
          <a:endParaRPr lang="fr-FR"/>
        </a:p>
      </dgm:t>
    </dgm:pt>
    <dgm:pt modelId="{A29827E6-E174-405C-AA1A-E85B1A71CE79}">
      <dgm:prSet/>
      <dgm:spPr/>
      <dgm:t>
        <a:bodyPr/>
        <a:lstStyle/>
        <a:p>
          <a:r>
            <a:rPr lang="fr-FR" dirty="0"/>
            <a:t>0/2</a:t>
          </a:r>
        </a:p>
      </dgm:t>
    </dgm:pt>
    <dgm:pt modelId="{A1E9CD7B-DD64-427A-8828-ED172A8183ED}" type="parTrans" cxnId="{B045A12B-9633-45F5-BDBC-21B7B72E02BF}">
      <dgm:prSet/>
      <dgm:spPr/>
      <dgm:t>
        <a:bodyPr/>
        <a:lstStyle/>
        <a:p>
          <a:endParaRPr lang="fr-FR"/>
        </a:p>
      </dgm:t>
    </dgm:pt>
    <dgm:pt modelId="{874DFBFA-790A-4884-B56A-D052DD7F5285}" type="sibTrans" cxnId="{B045A12B-9633-45F5-BDBC-21B7B72E02BF}">
      <dgm:prSet/>
      <dgm:spPr/>
      <dgm:t>
        <a:bodyPr/>
        <a:lstStyle/>
        <a:p>
          <a:endParaRPr lang="fr-FR"/>
        </a:p>
      </dgm:t>
    </dgm:pt>
    <dgm:pt modelId="{E37CDA5D-80F7-4F41-B7C3-6D7ECA1FC29C}">
      <dgm:prSet/>
      <dgm:spPr/>
      <dgm:t>
        <a:bodyPr/>
        <a:lstStyle/>
        <a:p>
          <a:r>
            <a:rPr lang="fr-FR" dirty="0"/>
            <a:t>6</a:t>
          </a:r>
        </a:p>
      </dgm:t>
    </dgm:pt>
    <dgm:pt modelId="{23F1C563-942C-4A84-A5E3-CF5F4E95C606}" type="parTrans" cxnId="{72E6760E-1EE4-4207-8243-7E8B8E307945}">
      <dgm:prSet/>
      <dgm:spPr/>
      <dgm:t>
        <a:bodyPr/>
        <a:lstStyle/>
        <a:p>
          <a:endParaRPr lang="fr-FR"/>
        </a:p>
      </dgm:t>
    </dgm:pt>
    <dgm:pt modelId="{91F8AE30-3F6A-420E-A49B-4D65488D6369}" type="sibTrans" cxnId="{72E6760E-1EE4-4207-8243-7E8B8E307945}">
      <dgm:prSet/>
      <dgm:spPr/>
      <dgm:t>
        <a:bodyPr/>
        <a:lstStyle/>
        <a:p>
          <a:endParaRPr lang="fr-FR"/>
        </a:p>
      </dgm:t>
    </dgm:pt>
    <dgm:pt modelId="{FADA011D-D375-4143-A55E-AE581366143F}">
      <dgm:prSet/>
      <dgm:spPr/>
      <dgm:t>
        <a:bodyPr/>
        <a:lstStyle/>
        <a:p>
          <a:r>
            <a:rPr lang="fr-FR" dirty="0"/>
            <a:t>8</a:t>
          </a:r>
        </a:p>
      </dgm:t>
    </dgm:pt>
    <dgm:pt modelId="{1AA6280F-3AF3-4E0F-B518-01965EAFBF8B}" type="parTrans" cxnId="{F05CD85A-1751-40BB-B55A-2247087BD9FD}">
      <dgm:prSet/>
      <dgm:spPr/>
      <dgm:t>
        <a:bodyPr/>
        <a:lstStyle/>
        <a:p>
          <a:endParaRPr lang="fr-FR"/>
        </a:p>
      </dgm:t>
    </dgm:pt>
    <dgm:pt modelId="{07D9523F-03F2-424E-B122-B5D759B69C5C}" type="sibTrans" cxnId="{F05CD85A-1751-40BB-B55A-2247087BD9FD}">
      <dgm:prSet/>
      <dgm:spPr/>
      <dgm:t>
        <a:bodyPr/>
        <a:lstStyle/>
        <a:p>
          <a:endParaRPr lang="fr-FR"/>
        </a:p>
      </dgm:t>
    </dgm:pt>
    <dgm:pt modelId="{9E93C394-BE70-4DDE-A5D4-C00FEF8D0258}">
      <dgm:prSet/>
      <dgm:spPr/>
      <dgm:t>
        <a:bodyPr/>
        <a:lstStyle/>
        <a:p>
          <a:r>
            <a:rPr lang="fr-FR" dirty="0"/>
            <a:t>0/2</a:t>
          </a:r>
        </a:p>
      </dgm:t>
    </dgm:pt>
    <dgm:pt modelId="{27AD50E1-7AC8-4F39-808B-DDD12B651478}" type="sibTrans" cxnId="{C4D06FEF-743D-4554-BB76-2BF88675927C}">
      <dgm:prSet/>
      <dgm:spPr/>
      <dgm:t>
        <a:bodyPr/>
        <a:lstStyle/>
        <a:p>
          <a:endParaRPr lang="fr-FR"/>
        </a:p>
      </dgm:t>
    </dgm:pt>
    <dgm:pt modelId="{47E6FC3A-2252-465B-8408-0B383AD9AD3C}" type="parTrans" cxnId="{C4D06FEF-743D-4554-BB76-2BF88675927C}">
      <dgm:prSet/>
      <dgm:spPr/>
      <dgm:t>
        <a:bodyPr/>
        <a:lstStyle/>
        <a:p>
          <a:endParaRPr lang="fr-FR"/>
        </a:p>
      </dgm:t>
    </dgm:pt>
    <dgm:pt modelId="{46B6AC40-1B69-4B80-BFB2-9084AED87459}">
      <dgm:prSet/>
      <dgm:spPr/>
      <dgm:t>
        <a:bodyPr/>
        <a:lstStyle/>
        <a:p>
          <a:r>
            <a:rPr lang="fr-FR" dirty="0"/>
            <a:t>2/2</a:t>
          </a:r>
        </a:p>
      </dgm:t>
    </dgm:pt>
    <dgm:pt modelId="{3E2CE827-0CE0-470A-BE37-F2218A4A18C5}" type="sibTrans" cxnId="{C95A576F-90AC-4E60-AE7D-E44D45BE7E6B}">
      <dgm:prSet/>
      <dgm:spPr/>
      <dgm:t>
        <a:bodyPr/>
        <a:lstStyle/>
        <a:p>
          <a:endParaRPr lang="fr-FR"/>
        </a:p>
      </dgm:t>
    </dgm:pt>
    <dgm:pt modelId="{90C95B90-718D-4F7B-9B3A-D786A9AE6179}" type="parTrans" cxnId="{C95A576F-90AC-4E60-AE7D-E44D45BE7E6B}">
      <dgm:prSet/>
      <dgm:spPr/>
      <dgm:t>
        <a:bodyPr/>
        <a:lstStyle/>
        <a:p>
          <a:endParaRPr lang="fr-FR"/>
        </a:p>
      </dgm:t>
    </dgm:pt>
    <dgm:pt modelId="{5B195FB7-32A7-46C7-A739-08AA9BCD0349}" type="pres">
      <dgm:prSet presAssocID="{5DA77279-063A-494B-AC38-7714B73AED4B}" presName="mainComposite" presStyleCnt="0">
        <dgm:presLayoutVars>
          <dgm:chPref val="1"/>
          <dgm:dir/>
          <dgm:animOne val="branch"/>
          <dgm:animLvl val="lvl"/>
          <dgm:resizeHandles val="exact"/>
        </dgm:presLayoutVars>
      </dgm:prSet>
      <dgm:spPr/>
    </dgm:pt>
    <dgm:pt modelId="{D5B83F6B-618C-4B81-97DB-E1AD20345AA2}" type="pres">
      <dgm:prSet presAssocID="{5DA77279-063A-494B-AC38-7714B73AED4B}" presName="hierFlow" presStyleCnt="0"/>
      <dgm:spPr/>
    </dgm:pt>
    <dgm:pt modelId="{201DC43E-D707-4493-9857-B96D421C3400}" type="pres">
      <dgm:prSet presAssocID="{5DA77279-063A-494B-AC38-7714B73AED4B}" presName="firstBuf" presStyleCnt="0"/>
      <dgm:spPr/>
    </dgm:pt>
    <dgm:pt modelId="{F5216429-CF9C-42F0-9237-9C4651C55E3B}" type="pres">
      <dgm:prSet presAssocID="{5DA77279-063A-494B-AC38-7714B73AED4B}" presName="hierChild1" presStyleCnt="0">
        <dgm:presLayoutVars>
          <dgm:chPref val="1"/>
          <dgm:animOne val="branch"/>
          <dgm:animLvl val="lvl"/>
        </dgm:presLayoutVars>
      </dgm:prSet>
      <dgm:spPr/>
    </dgm:pt>
    <dgm:pt modelId="{5B8B69CA-8BE4-4734-8D40-83A84F1ABBA1}" type="pres">
      <dgm:prSet presAssocID="{21AC2055-0A62-4D74-952F-A7017D6769CF}" presName="Name17" presStyleCnt="0"/>
      <dgm:spPr/>
    </dgm:pt>
    <dgm:pt modelId="{85A430E5-6E71-45C0-96A7-CF90E6C38EB0}" type="pres">
      <dgm:prSet presAssocID="{21AC2055-0A62-4D74-952F-A7017D6769CF}" presName="level1Shape" presStyleLbl="node0" presStyleIdx="0" presStyleCnt="1" custFlipHor="1" custScaleX="99194" custLinFactNeighborX="-3360" custLinFactNeighborY="4406">
        <dgm:presLayoutVars>
          <dgm:chPref val="3"/>
        </dgm:presLayoutVars>
      </dgm:prSet>
      <dgm:spPr/>
    </dgm:pt>
    <dgm:pt modelId="{43F2485A-A2CE-4A78-8B8B-C9CFF982E138}" type="pres">
      <dgm:prSet presAssocID="{21AC2055-0A62-4D74-952F-A7017D6769CF}" presName="hierChild2" presStyleCnt="0"/>
      <dgm:spPr/>
    </dgm:pt>
    <dgm:pt modelId="{E136740F-C25E-4EE5-BB0B-73C959C8E791}" type="pres">
      <dgm:prSet presAssocID="{C7DF0226-0F1F-4B21-B900-730DA7314F99}" presName="Name25" presStyleLbl="parChTrans1D2" presStyleIdx="0" presStyleCnt="4"/>
      <dgm:spPr/>
    </dgm:pt>
    <dgm:pt modelId="{6991EDC2-AED5-4D6F-AA01-295F0C6476DD}" type="pres">
      <dgm:prSet presAssocID="{C7DF0226-0F1F-4B21-B900-730DA7314F99}" presName="connTx" presStyleLbl="parChTrans1D2" presStyleIdx="0" presStyleCnt="4"/>
      <dgm:spPr/>
    </dgm:pt>
    <dgm:pt modelId="{DFA25F5C-B134-467B-B1FD-2A06711357B4}" type="pres">
      <dgm:prSet presAssocID="{6DD31CEB-F23D-44DC-A823-E20A3AA2EA19}" presName="Name30" presStyleCnt="0"/>
      <dgm:spPr/>
    </dgm:pt>
    <dgm:pt modelId="{0F2F4449-07F7-4EBD-9F8C-34790FE4FD97}" type="pres">
      <dgm:prSet presAssocID="{6DD31CEB-F23D-44DC-A823-E20A3AA2EA19}" presName="level2Shape" presStyleLbl="node2" presStyleIdx="0" presStyleCnt="4"/>
      <dgm:spPr/>
    </dgm:pt>
    <dgm:pt modelId="{78B5B7BA-E09F-48CA-930C-6BF9A37CAFEF}" type="pres">
      <dgm:prSet presAssocID="{6DD31CEB-F23D-44DC-A823-E20A3AA2EA19}" presName="hierChild3" presStyleCnt="0"/>
      <dgm:spPr/>
    </dgm:pt>
    <dgm:pt modelId="{BB5C6348-4049-4F4D-B1BA-9EF5E331C78C}" type="pres">
      <dgm:prSet presAssocID="{4B0DF47E-059A-47BA-AF4F-AA78BB7DD053}" presName="Name25" presStyleLbl="parChTrans1D3" presStyleIdx="0" presStyleCnt="16"/>
      <dgm:spPr/>
    </dgm:pt>
    <dgm:pt modelId="{1F68F931-BA5C-4226-AC08-C7411EEE9BB0}" type="pres">
      <dgm:prSet presAssocID="{4B0DF47E-059A-47BA-AF4F-AA78BB7DD053}" presName="connTx" presStyleLbl="parChTrans1D3" presStyleIdx="0" presStyleCnt="16"/>
      <dgm:spPr/>
    </dgm:pt>
    <dgm:pt modelId="{51AD6482-0713-458B-9DFD-8B664444B5FD}" type="pres">
      <dgm:prSet presAssocID="{24982750-F416-4761-9973-61F0501AF08F}" presName="Name30" presStyleCnt="0"/>
      <dgm:spPr/>
    </dgm:pt>
    <dgm:pt modelId="{D8047E1C-FF80-489B-95C6-A2D271EDC4D9}" type="pres">
      <dgm:prSet presAssocID="{24982750-F416-4761-9973-61F0501AF08F}" presName="level2Shape" presStyleLbl="node3" presStyleIdx="0" presStyleCnt="16"/>
      <dgm:spPr/>
    </dgm:pt>
    <dgm:pt modelId="{6E4D31B4-5504-4A6C-9FDA-CE3D9AD13621}" type="pres">
      <dgm:prSet presAssocID="{24982750-F416-4761-9973-61F0501AF08F}" presName="hierChild3" presStyleCnt="0"/>
      <dgm:spPr/>
    </dgm:pt>
    <dgm:pt modelId="{4BD2D5CD-BFF7-444F-BA31-A0DF45860816}" type="pres">
      <dgm:prSet presAssocID="{D0054A3D-317C-4E9C-965C-11EC6ADD014C}" presName="Name25" presStyleLbl="parChTrans1D4" presStyleIdx="0" presStyleCnt="16"/>
      <dgm:spPr/>
    </dgm:pt>
    <dgm:pt modelId="{CB306767-4BD2-4488-8043-3488DA663F41}" type="pres">
      <dgm:prSet presAssocID="{D0054A3D-317C-4E9C-965C-11EC6ADD014C}" presName="connTx" presStyleLbl="parChTrans1D4" presStyleIdx="0" presStyleCnt="16"/>
      <dgm:spPr/>
    </dgm:pt>
    <dgm:pt modelId="{4C0B0CA4-E317-4AD2-ABD8-FAAF349870B5}" type="pres">
      <dgm:prSet presAssocID="{AC8558E6-A20D-460D-B7C0-C3D59747E66E}" presName="Name30" presStyleCnt="0"/>
      <dgm:spPr/>
    </dgm:pt>
    <dgm:pt modelId="{079AB9DB-B4DF-459E-B3DD-275EE0A72EA7}" type="pres">
      <dgm:prSet presAssocID="{AC8558E6-A20D-460D-B7C0-C3D59747E66E}" presName="level2Shape" presStyleLbl="node4" presStyleIdx="0" presStyleCnt="16"/>
      <dgm:spPr/>
    </dgm:pt>
    <dgm:pt modelId="{A826B4C8-A104-4BE7-B968-CF2CCE5D1D5E}" type="pres">
      <dgm:prSet presAssocID="{AC8558E6-A20D-460D-B7C0-C3D59747E66E}" presName="hierChild3" presStyleCnt="0"/>
      <dgm:spPr/>
    </dgm:pt>
    <dgm:pt modelId="{8DFE1A15-48BD-4D82-9125-CCB85B2DD41C}" type="pres">
      <dgm:prSet presAssocID="{98B73743-F3F9-4FA4-9FBE-2A590F6B6F49}" presName="Name25" presStyleLbl="parChTrans1D3" presStyleIdx="1" presStyleCnt="16"/>
      <dgm:spPr/>
    </dgm:pt>
    <dgm:pt modelId="{D939F117-5884-4E13-9261-0A21E2BD767C}" type="pres">
      <dgm:prSet presAssocID="{98B73743-F3F9-4FA4-9FBE-2A590F6B6F49}" presName="connTx" presStyleLbl="parChTrans1D3" presStyleIdx="1" presStyleCnt="16"/>
      <dgm:spPr/>
    </dgm:pt>
    <dgm:pt modelId="{7AD79703-DFEA-4DB7-A7DE-B098B46C7A4F}" type="pres">
      <dgm:prSet presAssocID="{B0B0DC31-7506-4726-84C0-B76F1BF14930}" presName="Name30" presStyleCnt="0"/>
      <dgm:spPr/>
    </dgm:pt>
    <dgm:pt modelId="{FC72C6AB-00A0-4839-8211-1CEA863C57E7}" type="pres">
      <dgm:prSet presAssocID="{B0B0DC31-7506-4726-84C0-B76F1BF14930}" presName="level2Shape" presStyleLbl="node3" presStyleIdx="1" presStyleCnt="16"/>
      <dgm:spPr/>
    </dgm:pt>
    <dgm:pt modelId="{6828A42A-CECB-43AF-A6AF-33C888FCBD69}" type="pres">
      <dgm:prSet presAssocID="{B0B0DC31-7506-4726-84C0-B76F1BF14930}" presName="hierChild3" presStyleCnt="0"/>
      <dgm:spPr/>
    </dgm:pt>
    <dgm:pt modelId="{BCFA4B68-35F0-4E10-AB97-6C31AEB59453}" type="pres">
      <dgm:prSet presAssocID="{73305AEF-EF56-4395-94E4-16FE8C07970B}" presName="Name25" presStyleLbl="parChTrans1D4" presStyleIdx="1" presStyleCnt="16"/>
      <dgm:spPr/>
    </dgm:pt>
    <dgm:pt modelId="{A6CF34BA-EF80-4CBB-9A29-6FBF44D84BBE}" type="pres">
      <dgm:prSet presAssocID="{73305AEF-EF56-4395-94E4-16FE8C07970B}" presName="connTx" presStyleLbl="parChTrans1D4" presStyleIdx="1" presStyleCnt="16"/>
      <dgm:spPr/>
    </dgm:pt>
    <dgm:pt modelId="{77AE5CC1-6B6D-4414-9D0D-F35CC9FD9F8D}" type="pres">
      <dgm:prSet presAssocID="{0A8D11F7-3C84-4B97-A395-E2CBE7EC7A88}" presName="Name30" presStyleCnt="0"/>
      <dgm:spPr/>
    </dgm:pt>
    <dgm:pt modelId="{31E25EC5-A627-4CDD-A0BF-9535CC827B01}" type="pres">
      <dgm:prSet presAssocID="{0A8D11F7-3C84-4B97-A395-E2CBE7EC7A88}" presName="level2Shape" presStyleLbl="node4" presStyleIdx="1" presStyleCnt="16"/>
      <dgm:spPr/>
    </dgm:pt>
    <dgm:pt modelId="{AB7CEB86-B01F-4851-B7DD-3F6AA10B13D7}" type="pres">
      <dgm:prSet presAssocID="{0A8D11F7-3C84-4B97-A395-E2CBE7EC7A88}" presName="hierChild3" presStyleCnt="0"/>
      <dgm:spPr/>
    </dgm:pt>
    <dgm:pt modelId="{31789B64-BD9A-4B37-B9BA-D1923DE972CC}" type="pres">
      <dgm:prSet presAssocID="{5CC993D1-7C96-41F3-893E-E8B6E022C926}" presName="Name25" presStyleLbl="parChTrans1D3" presStyleIdx="2" presStyleCnt="16"/>
      <dgm:spPr/>
    </dgm:pt>
    <dgm:pt modelId="{4AD68690-1DBB-4A05-B11B-1A37CB379DD3}" type="pres">
      <dgm:prSet presAssocID="{5CC993D1-7C96-41F3-893E-E8B6E022C926}" presName="connTx" presStyleLbl="parChTrans1D3" presStyleIdx="2" presStyleCnt="16"/>
      <dgm:spPr/>
    </dgm:pt>
    <dgm:pt modelId="{281CC285-CA95-497F-B524-7CC2D78B87A7}" type="pres">
      <dgm:prSet presAssocID="{3C992FE7-DF5B-4F56-B2FE-A3EED0FF6AEE}" presName="Name30" presStyleCnt="0"/>
      <dgm:spPr/>
    </dgm:pt>
    <dgm:pt modelId="{99A43CFC-818E-4151-8123-D42286A806DA}" type="pres">
      <dgm:prSet presAssocID="{3C992FE7-DF5B-4F56-B2FE-A3EED0FF6AEE}" presName="level2Shape" presStyleLbl="node3" presStyleIdx="2" presStyleCnt="16"/>
      <dgm:spPr/>
    </dgm:pt>
    <dgm:pt modelId="{A6830FC7-BDE5-4FC5-8405-02274FC6F23E}" type="pres">
      <dgm:prSet presAssocID="{3C992FE7-DF5B-4F56-B2FE-A3EED0FF6AEE}" presName="hierChild3" presStyleCnt="0"/>
      <dgm:spPr/>
    </dgm:pt>
    <dgm:pt modelId="{D6132310-7F43-49C6-9959-2C14F6716C24}" type="pres">
      <dgm:prSet presAssocID="{3A8EFFE6-3391-4ECB-B2EB-0106683D1C07}" presName="Name25" presStyleLbl="parChTrans1D4" presStyleIdx="2" presStyleCnt="16"/>
      <dgm:spPr/>
    </dgm:pt>
    <dgm:pt modelId="{528A9F7F-8048-4D01-AC20-C22E114D3D74}" type="pres">
      <dgm:prSet presAssocID="{3A8EFFE6-3391-4ECB-B2EB-0106683D1C07}" presName="connTx" presStyleLbl="parChTrans1D4" presStyleIdx="2" presStyleCnt="16"/>
      <dgm:spPr/>
    </dgm:pt>
    <dgm:pt modelId="{D1907730-33DE-41AA-991A-9930549747F8}" type="pres">
      <dgm:prSet presAssocID="{4E94B0B7-EA1D-4A7A-BD16-A4502D890DBB}" presName="Name30" presStyleCnt="0"/>
      <dgm:spPr/>
    </dgm:pt>
    <dgm:pt modelId="{C2416FA1-8F20-4537-A698-268FFC24DA77}" type="pres">
      <dgm:prSet presAssocID="{4E94B0B7-EA1D-4A7A-BD16-A4502D890DBB}" presName="level2Shape" presStyleLbl="node4" presStyleIdx="2" presStyleCnt="16"/>
      <dgm:spPr/>
    </dgm:pt>
    <dgm:pt modelId="{989D2583-5340-4157-B630-7505C613D16B}" type="pres">
      <dgm:prSet presAssocID="{4E94B0B7-EA1D-4A7A-BD16-A4502D890DBB}" presName="hierChild3" presStyleCnt="0"/>
      <dgm:spPr/>
    </dgm:pt>
    <dgm:pt modelId="{999CF543-0669-4BB1-BA02-0D287A6D9AD3}" type="pres">
      <dgm:prSet presAssocID="{4AF6FE77-128E-4C48-9592-129BA42923DC}" presName="Name25" presStyleLbl="parChTrans1D3" presStyleIdx="3" presStyleCnt="16"/>
      <dgm:spPr/>
    </dgm:pt>
    <dgm:pt modelId="{B10CED11-44DA-4F73-BA35-BE3E7A9B5ED2}" type="pres">
      <dgm:prSet presAssocID="{4AF6FE77-128E-4C48-9592-129BA42923DC}" presName="connTx" presStyleLbl="parChTrans1D3" presStyleIdx="3" presStyleCnt="16"/>
      <dgm:spPr/>
    </dgm:pt>
    <dgm:pt modelId="{DD72E5C9-C1D8-4560-8970-C2900BA5981A}" type="pres">
      <dgm:prSet presAssocID="{7123AC19-5B97-4B26-BDB1-DA3E909E7DF3}" presName="Name30" presStyleCnt="0"/>
      <dgm:spPr/>
    </dgm:pt>
    <dgm:pt modelId="{1DDEFA7E-8AFA-487E-A4B9-6F927D40FF96}" type="pres">
      <dgm:prSet presAssocID="{7123AC19-5B97-4B26-BDB1-DA3E909E7DF3}" presName="level2Shape" presStyleLbl="node3" presStyleIdx="3" presStyleCnt="16"/>
      <dgm:spPr/>
    </dgm:pt>
    <dgm:pt modelId="{B4A90FF4-2D2D-4327-99F6-5E2B77002457}" type="pres">
      <dgm:prSet presAssocID="{7123AC19-5B97-4B26-BDB1-DA3E909E7DF3}" presName="hierChild3" presStyleCnt="0"/>
      <dgm:spPr/>
    </dgm:pt>
    <dgm:pt modelId="{DAA11E52-204F-44BD-945E-67A2DB3F4D53}" type="pres">
      <dgm:prSet presAssocID="{1537C20A-258B-4963-A396-73952F9E0F54}" presName="Name25" presStyleLbl="parChTrans1D4" presStyleIdx="3" presStyleCnt="16"/>
      <dgm:spPr/>
    </dgm:pt>
    <dgm:pt modelId="{DD6D6C96-AFB0-4A1C-BDD6-950DDEB3585E}" type="pres">
      <dgm:prSet presAssocID="{1537C20A-258B-4963-A396-73952F9E0F54}" presName="connTx" presStyleLbl="parChTrans1D4" presStyleIdx="3" presStyleCnt="16"/>
      <dgm:spPr/>
    </dgm:pt>
    <dgm:pt modelId="{6119D534-CEC0-45A0-A6CC-E05908C52006}" type="pres">
      <dgm:prSet presAssocID="{1C3C6E90-E8DB-4D7A-AB7C-BAF755D3A17C}" presName="Name30" presStyleCnt="0"/>
      <dgm:spPr/>
    </dgm:pt>
    <dgm:pt modelId="{4FE3A5CE-865E-4137-9353-C1E6647C3885}" type="pres">
      <dgm:prSet presAssocID="{1C3C6E90-E8DB-4D7A-AB7C-BAF755D3A17C}" presName="level2Shape" presStyleLbl="node4" presStyleIdx="3" presStyleCnt="16"/>
      <dgm:spPr/>
    </dgm:pt>
    <dgm:pt modelId="{F5258057-3414-4142-B86B-B4604C762B7F}" type="pres">
      <dgm:prSet presAssocID="{1C3C6E90-E8DB-4D7A-AB7C-BAF755D3A17C}" presName="hierChild3" presStyleCnt="0"/>
      <dgm:spPr/>
    </dgm:pt>
    <dgm:pt modelId="{86827DFE-B0EA-4F39-B953-48B09B54CFAB}" type="pres">
      <dgm:prSet presAssocID="{ADF5DB9B-5101-4664-AE71-77B2C346E44D}" presName="Name25" presStyleLbl="parChTrans1D2" presStyleIdx="1" presStyleCnt="4"/>
      <dgm:spPr/>
    </dgm:pt>
    <dgm:pt modelId="{DBEB8D59-172B-4CCD-AE75-69B80B23699D}" type="pres">
      <dgm:prSet presAssocID="{ADF5DB9B-5101-4664-AE71-77B2C346E44D}" presName="connTx" presStyleLbl="parChTrans1D2" presStyleIdx="1" presStyleCnt="4"/>
      <dgm:spPr/>
    </dgm:pt>
    <dgm:pt modelId="{095FE98E-4989-48A4-943F-D09B033E7C68}" type="pres">
      <dgm:prSet presAssocID="{7EB07136-0A2B-4BD3-B9E6-91857CD0DD27}" presName="Name30" presStyleCnt="0"/>
      <dgm:spPr/>
    </dgm:pt>
    <dgm:pt modelId="{A619FA90-D439-4425-86CF-C7C7DA6BEA94}" type="pres">
      <dgm:prSet presAssocID="{7EB07136-0A2B-4BD3-B9E6-91857CD0DD27}" presName="level2Shape" presStyleLbl="node2" presStyleIdx="1" presStyleCnt="4"/>
      <dgm:spPr/>
    </dgm:pt>
    <dgm:pt modelId="{0B6721EB-5ECA-4F1A-87ED-95AD6EF48374}" type="pres">
      <dgm:prSet presAssocID="{7EB07136-0A2B-4BD3-B9E6-91857CD0DD27}" presName="hierChild3" presStyleCnt="0"/>
      <dgm:spPr/>
    </dgm:pt>
    <dgm:pt modelId="{D27B6301-126A-4E4C-A49B-05701BEBBD4B}" type="pres">
      <dgm:prSet presAssocID="{8DFFAE3D-8AF9-4407-8C07-B319775FFB98}" presName="Name25" presStyleLbl="parChTrans1D3" presStyleIdx="4" presStyleCnt="16"/>
      <dgm:spPr/>
    </dgm:pt>
    <dgm:pt modelId="{552EA7E8-D22E-4937-8434-5F5A8E4C66DE}" type="pres">
      <dgm:prSet presAssocID="{8DFFAE3D-8AF9-4407-8C07-B319775FFB98}" presName="connTx" presStyleLbl="parChTrans1D3" presStyleIdx="4" presStyleCnt="16"/>
      <dgm:spPr/>
    </dgm:pt>
    <dgm:pt modelId="{88E8F51D-502B-4B81-ADFF-44BB318FE9B4}" type="pres">
      <dgm:prSet presAssocID="{4BFD67D2-E9B7-4667-9FDA-031BBEE5B76F}" presName="Name30" presStyleCnt="0"/>
      <dgm:spPr/>
    </dgm:pt>
    <dgm:pt modelId="{39CEBB90-BBB9-4B0C-B888-61D1654D7BF2}" type="pres">
      <dgm:prSet presAssocID="{4BFD67D2-E9B7-4667-9FDA-031BBEE5B76F}" presName="level2Shape" presStyleLbl="node3" presStyleIdx="4" presStyleCnt="16"/>
      <dgm:spPr/>
    </dgm:pt>
    <dgm:pt modelId="{153297F3-A0A1-40E0-8E5A-398C2EB60618}" type="pres">
      <dgm:prSet presAssocID="{4BFD67D2-E9B7-4667-9FDA-031BBEE5B76F}" presName="hierChild3" presStyleCnt="0"/>
      <dgm:spPr/>
    </dgm:pt>
    <dgm:pt modelId="{BB483A0A-64FF-4C64-877D-70E42AF38FB8}" type="pres">
      <dgm:prSet presAssocID="{FCC34316-2A7C-4362-989A-776DABE2EDFA}" presName="Name25" presStyleLbl="parChTrans1D4" presStyleIdx="4" presStyleCnt="16"/>
      <dgm:spPr/>
    </dgm:pt>
    <dgm:pt modelId="{A757BE35-DE79-485F-BD20-417B6902902A}" type="pres">
      <dgm:prSet presAssocID="{FCC34316-2A7C-4362-989A-776DABE2EDFA}" presName="connTx" presStyleLbl="parChTrans1D4" presStyleIdx="4" presStyleCnt="16"/>
      <dgm:spPr/>
    </dgm:pt>
    <dgm:pt modelId="{E24AFFA9-A844-427B-8F12-FF94181D7CA4}" type="pres">
      <dgm:prSet presAssocID="{13D8081C-9E10-407C-9490-5A27C818444A}" presName="Name30" presStyleCnt="0"/>
      <dgm:spPr/>
    </dgm:pt>
    <dgm:pt modelId="{D1DA48E5-75E5-429D-BF04-8CE72B1D4C70}" type="pres">
      <dgm:prSet presAssocID="{13D8081C-9E10-407C-9490-5A27C818444A}" presName="level2Shape" presStyleLbl="node4" presStyleIdx="4" presStyleCnt="16"/>
      <dgm:spPr/>
    </dgm:pt>
    <dgm:pt modelId="{6A823970-D66C-4D13-8C36-C8BAC05A56CD}" type="pres">
      <dgm:prSet presAssocID="{13D8081C-9E10-407C-9490-5A27C818444A}" presName="hierChild3" presStyleCnt="0"/>
      <dgm:spPr/>
    </dgm:pt>
    <dgm:pt modelId="{2711F0FC-4755-4473-8594-EA5D7E75FD3B}" type="pres">
      <dgm:prSet presAssocID="{EE12C2BE-3D67-4E76-868C-6CEE882F3801}" presName="Name25" presStyleLbl="parChTrans1D3" presStyleIdx="5" presStyleCnt="16"/>
      <dgm:spPr/>
    </dgm:pt>
    <dgm:pt modelId="{AB7E1FF0-43A7-4266-8B4A-C6A275BDE6D5}" type="pres">
      <dgm:prSet presAssocID="{EE12C2BE-3D67-4E76-868C-6CEE882F3801}" presName="connTx" presStyleLbl="parChTrans1D3" presStyleIdx="5" presStyleCnt="16"/>
      <dgm:spPr/>
    </dgm:pt>
    <dgm:pt modelId="{B87D702B-F8AA-472D-B6C0-78627CE269C5}" type="pres">
      <dgm:prSet presAssocID="{0F4F3F17-8AC8-471D-8D40-6538308D5388}" presName="Name30" presStyleCnt="0"/>
      <dgm:spPr/>
    </dgm:pt>
    <dgm:pt modelId="{E10BDCEA-16D8-450D-BD10-8897A4C3638C}" type="pres">
      <dgm:prSet presAssocID="{0F4F3F17-8AC8-471D-8D40-6538308D5388}" presName="level2Shape" presStyleLbl="node3" presStyleIdx="5" presStyleCnt="16"/>
      <dgm:spPr/>
    </dgm:pt>
    <dgm:pt modelId="{133FA3F8-21AD-41D8-85FF-09C6A69EC7D4}" type="pres">
      <dgm:prSet presAssocID="{0F4F3F17-8AC8-471D-8D40-6538308D5388}" presName="hierChild3" presStyleCnt="0"/>
      <dgm:spPr/>
    </dgm:pt>
    <dgm:pt modelId="{71216E1D-37BA-40D0-A88E-82465113DD84}" type="pres">
      <dgm:prSet presAssocID="{90C95B90-718D-4F7B-9B3A-D786A9AE6179}" presName="Name25" presStyleLbl="parChTrans1D4" presStyleIdx="5" presStyleCnt="16"/>
      <dgm:spPr/>
    </dgm:pt>
    <dgm:pt modelId="{6FD2B282-50A0-4413-ABDF-5E23EECB0AB1}" type="pres">
      <dgm:prSet presAssocID="{90C95B90-718D-4F7B-9B3A-D786A9AE6179}" presName="connTx" presStyleLbl="parChTrans1D4" presStyleIdx="5" presStyleCnt="16"/>
      <dgm:spPr/>
    </dgm:pt>
    <dgm:pt modelId="{86D92059-6F2C-4651-B501-A33247CCD25F}" type="pres">
      <dgm:prSet presAssocID="{46B6AC40-1B69-4B80-BFB2-9084AED87459}" presName="Name30" presStyleCnt="0"/>
      <dgm:spPr/>
    </dgm:pt>
    <dgm:pt modelId="{5314D0F5-91EC-4948-B3B2-B19DD2228C33}" type="pres">
      <dgm:prSet presAssocID="{46B6AC40-1B69-4B80-BFB2-9084AED87459}" presName="level2Shape" presStyleLbl="node4" presStyleIdx="5" presStyleCnt="16"/>
      <dgm:spPr/>
    </dgm:pt>
    <dgm:pt modelId="{79D7D587-C23F-4267-9A8A-11E9BFEC73F5}" type="pres">
      <dgm:prSet presAssocID="{46B6AC40-1B69-4B80-BFB2-9084AED87459}" presName="hierChild3" presStyleCnt="0"/>
      <dgm:spPr/>
    </dgm:pt>
    <dgm:pt modelId="{C76BE5ED-67B4-4935-9CAA-75774245F564}" type="pres">
      <dgm:prSet presAssocID="{37A17031-6FA1-4473-B7CE-3651C3C27E8D}" presName="Name25" presStyleLbl="parChTrans1D3" presStyleIdx="6" presStyleCnt="16"/>
      <dgm:spPr/>
    </dgm:pt>
    <dgm:pt modelId="{444108ED-0027-4DFA-8FE0-9F3533B1EE4B}" type="pres">
      <dgm:prSet presAssocID="{37A17031-6FA1-4473-B7CE-3651C3C27E8D}" presName="connTx" presStyleLbl="parChTrans1D3" presStyleIdx="6" presStyleCnt="16"/>
      <dgm:spPr/>
    </dgm:pt>
    <dgm:pt modelId="{718BA7B1-8A8D-4D67-98A0-AD36D9BF6340}" type="pres">
      <dgm:prSet presAssocID="{B7105876-F7C8-49B1-9B09-CD58D601D08A}" presName="Name30" presStyleCnt="0"/>
      <dgm:spPr/>
    </dgm:pt>
    <dgm:pt modelId="{9AEF0F00-12CF-470D-B567-44DDCCC1C67B}" type="pres">
      <dgm:prSet presAssocID="{B7105876-F7C8-49B1-9B09-CD58D601D08A}" presName="level2Shape" presStyleLbl="node3" presStyleIdx="6" presStyleCnt="16"/>
      <dgm:spPr/>
    </dgm:pt>
    <dgm:pt modelId="{47E141A1-DEB6-49B8-ACFE-97491FD27A15}" type="pres">
      <dgm:prSet presAssocID="{B7105876-F7C8-49B1-9B09-CD58D601D08A}" presName="hierChild3" presStyleCnt="0"/>
      <dgm:spPr/>
    </dgm:pt>
    <dgm:pt modelId="{6EB222B2-76C8-44A2-A247-65794C87A830}" type="pres">
      <dgm:prSet presAssocID="{0DFB657E-4F33-4BC8-B207-A8C04568018A}" presName="Name25" presStyleLbl="parChTrans1D4" presStyleIdx="6" presStyleCnt="16"/>
      <dgm:spPr/>
    </dgm:pt>
    <dgm:pt modelId="{3FEB35AE-21CC-4319-9DA6-E3DAC763E1F3}" type="pres">
      <dgm:prSet presAssocID="{0DFB657E-4F33-4BC8-B207-A8C04568018A}" presName="connTx" presStyleLbl="parChTrans1D4" presStyleIdx="6" presStyleCnt="16"/>
      <dgm:spPr/>
    </dgm:pt>
    <dgm:pt modelId="{42E12128-A1BF-45D2-8C05-2E7C6F2E05FA}" type="pres">
      <dgm:prSet presAssocID="{58EFE7A6-E20F-481B-A2EF-9D6EB3636E02}" presName="Name30" presStyleCnt="0"/>
      <dgm:spPr/>
    </dgm:pt>
    <dgm:pt modelId="{E9AB50A2-902F-47EA-A32D-1BA1942DB737}" type="pres">
      <dgm:prSet presAssocID="{58EFE7A6-E20F-481B-A2EF-9D6EB3636E02}" presName="level2Shape" presStyleLbl="node4" presStyleIdx="6" presStyleCnt="16"/>
      <dgm:spPr/>
    </dgm:pt>
    <dgm:pt modelId="{7D713C0A-F131-4977-BBE8-144BEAD9C96B}" type="pres">
      <dgm:prSet presAssocID="{58EFE7A6-E20F-481B-A2EF-9D6EB3636E02}" presName="hierChild3" presStyleCnt="0"/>
      <dgm:spPr/>
    </dgm:pt>
    <dgm:pt modelId="{12B9FF41-87EB-439A-A9E3-38D720C75011}" type="pres">
      <dgm:prSet presAssocID="{2AE0BF86-A11B-41C0-970D-A7B20EFB3AF6}" presName="Name25" presStyleLbl="parChTrans1D3" presStyleIdx="7" presStyleCnt="16"/>
      <dgm:spPr/>
    </dgm:pt>
    <dgm:pt modelId="{146DFF50-E26D-4E8D-8BC8-743D66AED7AD}" type="pres">
      <dgm:prSet presAssocID="{2AE0BF86-A11B-41C0-970D-A7B20EFB3AF6}" presName="connTx" presStyleLbl="parChTrans1D3" presStyleIdx="7" presStyleCnt="16"/>
      <dgm:spPr/>
    </dgm:pt>
    <dgm:pt modelId="{B3B72E76-C74B-413C-A9A8-410FF47F41A3}" type="pres">
      <dgm:prSet presAssocID="{34E88BE8-C106-4BAA-A252-41D7377CE9D6}" presName="Name30" presStyleCnt="0"/>
      <dgm:spPr/>
    </dgm:pt>
    <dgm:pt modelId="{B1D4F1BD-8B1D-40D5-B1C5-67072A619303}" type="pres">
      <dgm:prSet presAssocID="{34E88BE8-C106-4BAA-A252-41D7377CE9D6}" presName="level2Shape" presStyleLbl="node3" presStyleIdx="7" presStyleCnt="16"/>
      <dgm:spPr/>
    </dgm:pt>
    <dgm:pt modelId="{B73E4009-17DB-42A5-A723-AACB200027E2}" type="pres">
      <dgm:prSet presAssocID="{34E88BE8-C106-4BAA-A252-41D7377CE9D6}" presName="hierChild3" presStyleCnt="0"/>
      <dgm:spPr/>
    </dgm:pt>
    <dgm:pt modelId="{578B508A-A8E9-4F91-B3EB-48980C6448ED}" type="pres">
      <dgm:prSet presAssocID="{2627F393-171A-4321-8988-E9D45BAAA532}" presName="Name25" presStyleLbl="parChTrans1D4" presStyleIdx="7" presStyleCnt="16"/>
      <dgm:spPr/>
    </dgm:pt>
    <dgm:pt modelId="{F0A798F8-0F70-4720-AFF7-2080F9C831D6}" type="pres">
      <dgm:prSet presAssocID="{2627F393-171A-4321-8988-E9D45BAAA532}" presName="connTx" presStyleLbl="parChTrans1D4" presStyleIdx="7" presStyleCnt="16"/>
      <dgm:spPr/>
    </dgm:pt>
    <dgm:pt modelId="{7A9179A6-BE97-4BD0-97CD-479D2C67378F}" type="pres">
      <dgm:prSet presAssocID="{F9162347-C317-4064-8F90-6D20AE9538C2}" presName="Name30" presStyleCnt="0"/>
      <dgm:spPr/>
    </dgm:pt>
    <dgm:pt modelId="{9434294A-DB5D-4B6B-956A-9DD44DA8D305}" type="pres">
      <dgm:prSet presAssocID="{F9162347-C317-4064-8F90-6D20AE9538C2}" presName="level2Shape" presStyleLbl="node4" presStyleIdx="7" presStyleCnt="16"/>
      <dgm:spPr/>
    </dgm:pt>
    <dgm:pt modelId="{8A4D2949-7033-4269-9AFA-8188B563C71E}" type="pres">
      <dgm:prSet presAssocID="{F9162347-C317-4064-8F90-6D20AE9538C2}" presName="hierChild3" presStyleCnt="0"/>
      <dgm:spPr/>
    </dgm:pt>
    <dgm:pt modelId="{5E2B9C52-CCD3-434B-A084-74EC8361EAB8}" type="pres">
      <dgm:prSet presAssocID="{F52D8B58-B43C-4C9D-93DB-1C9868781293}" presName="Name25" presStyleLbl="parChTrans1D2" presStyleIdx="2" presStyleCnt="4"/>
      <dgm:spPr/>
    </dgm:pt>
    <dgm:pt modelId="{14D36895-69F0-41DB-9A27-73877E66C1C2}" type="pres">
      <dgm:prSet presAssocID="{F52D8B58-B43C-4C9D-93DB-1C9868781293}" presName="connTx" presStyleLbl="parChTrans1D2" presStyleIdx="2" presStyleCnt="4"/>
      <dgm:spPr/>
    </dgm:pt>
    <dgm:pt modelId="{55E345FE-92E4-49BD-8733-10716A0E01D8}" type="pres">
      <dgm:prSet presAssocID="{BE3476E1-4E5B-4D52-B4EC-1963A1D57A31}" presName="Name30" presStyleCnt="0"/>
      <dgm:spPr/>
    </dgm:pt>
    <dgm:pt modelId="{1FA3FA76-95AD-4621-965E-D001A618E56F}" type="pres">
      <dgm:prSet presAssocID="{BE3476E1-4E5B-4D52-B4EC-1963A1D57A31}" presName="level2Shape" presStyleLbl="node2" presStyleIdx="2" presStyleCnt="4"/>
      <dgm:spPr/>
    </dgm:pt>
    <dgm:pt modelId="{10912357-B63C-42E9-AE66-C44D0231C869}" type="pres">
      <dgm:prSet presAssocID="{BE3476E1-4E5B-4D52-B4EC-1963A1D57A31}" presName="hierChild3" presStyleCnt="0"/>
      <dgm:spPr/>
    </dgm:pt>
    <dgm:pt modelId="{DE57C79E-617B-4074-A32B-537DDFA2C7ED}" type="pres">
      <dgm:prSet presAssocID="{9E99E398-47FC-45EC-B805-78CA3E9C6088}" presName="Name25" presStyleLbl="parChTrans1D3" presStyleIdx="8" presStyleCnt="16"/>
      <dgm:spPr/>
    </dgm:pt>
    <dgm:pt modelId="{6374B01B-34FA-49EA-AAAC-83CFD204305D}" type="pres">
      <dgm:prSet presAssocID="{9E99E398-47FC-45EC-B805-78CA3E9C6088}" presName="connTx" presStyleLbl="parChTrans1D3" presStyleIdx="8" presStyleCnt="16"/>
      <dgm:spPr/>
    </dgm:pt>
    <dgm:pt modelId="{4075CD55-A1BA-4F44-8FBF-9D83A3EE1160}" type="pres">
      <dgm:prSet presAssocID="{8D3A85D4-2057-4FCB-8AAC-713B5CCD1B2B}" presName="Name30" presStyleCnt="0"/>
      <dgm:spPr/>
    </dgm:pt>
    <dgm:pt modelId="{FA249C60-BECA-4F2E-B9D9-453890EC357C}" type="pres">
      <dgm:prSet presAssocID="{8D3A85D4-2057-4FCB-8AAC-713B5CCD1B2B}" presName="level2Shape" presStyleLbl="node3" presStyleIdx="8" presStyleCnt="16"/>
      <dgm:spPr/>
    </dgm:pt>
    <dgm:pt modelId="{FA75B17A-5702-4AC8-B50C-CE14C2749400}" type="pres">
      <dgm:prSet presAssocID="{8D3A85D4-2057-4FCB-8AAC-713B5CCD1B2B}" presName="hierChild3" presStyleCnt="0"/>
      <dgm:spPr/>
    </dgm:pt>
    <dgm:pt modelId="{D2EC604C-7C88-4A24-909D-CAF13DF415D7}" type="pres">
      <dgm:prSet presAssocID="{90AE0C47-5B76-4193-ACD6-02D7A680783A}" presName="Name25" presStyleLbl="parChTrans1D4" presStyleIdx="8" presStyleCnt="16"/>
      <dgm:spPr/>
    </dgm:pt>
    <dgm:pt modelId="{F59F5949-D888-4E62-9E70-A486F4F1D95A}" type="pres">
      <dgm:prSet presAssocID="{90AE0C47-5B76-4193-ACD6-02D7A680783A}" presName="connTx" presStyleLbl="parChTrans1D4" presStyleIdx="8" presStyleCnt="16"/>
      <dgm:spPr/>
    </dgm:pt>
    <dgm:pt modelId="{67E85B38-B614-4010-8928-2B36169D851F}" type="pres">
      <dgm:prSet presAssocID="{2AF0BEF7-B50A-4C0F-AB77-8D8801D7FE48}" presName="Name30" presStyleCnt="0"/>
      <dgm:spPr/>
    </dgm:pt>
    <dgm:pt modelId="{B5F0A650-79E1-48E2-8C89-4A28034004A3}" type="pres">
      <dgm:prSet presAssocID="{2AF0BEF7-B50A-4C0F-AB77-8D8801D7FE48}" presName="level2Shape" presStyleLbl="node4" presStyleIdx="8" presStyleCnt="16"/>
      <dgm:spPr/>
    </dgm:pt>
    <dgm:pt modelId="{47422201-DC35-4BB2-83C7-3623C76B23D4}" type="pres">
      <dgm:prSet presAssocID="{2AF0BEF7-B50A-4C0F-AB77-8D8801D7FE48}" presName="hierChild3" presStyleCnt="0"/>
      <dgm:spPr/>
    </dgm:pt>
    <dgm:pt modelId="{4E54BC81-C922-4D68-95B8-822C94ADFEB0}" type="pres">
      <dgm:prSet presAssocID="{AA42A4F2-B550-4178-B01E-2A1CD0E607A1}" presName="Name25" presStyleLbl="parChTrans1D3" presStyleIdx="9" presStyleCnt="16"/>
      <dgm:spPr/>
    </dgm:pt>
    <dgm:pt modelId="{703B0CC3-7CED-4AEB-AE76-28C61EB8FD47}" type="pres">
      <dgm:prSet presAssocID="{AA42A4F2-B550-4178-B01E-2A1CD0E607A1}" presName="connTx" presStyleLbl="parChTrans1D3" presStyleIdx="9" presStyleCnt="16"/>
      <dgm:spPr/>
    </dgm:pt>
    <dgm:pt modelId="{0796E843-DEB0-4CBA-AAE8-03200F593236}" type="pres">
      <dgm:prSet presAssocID="{572DC1C9-3FE4-46A2-984A-1C155CB0C00A}" presName="Name30" presStyleCnt="0"/>
      <dgm:spPr/>
    </dgm:pt>
    <dgm:pt modelId="{04969551-0075-43AD-A697-098A2F509C11}" type="pres">
      <dgm:prSet presAssocID="{572DC1C9-3FE4-46A2-984A-1C155CB0C00A}" presName="level2Shape" presStyleLbl="node3" presStyleIdx="9" presStyleCnt="16"/>
      <dgm:spPr/>
    </dgm:pt>
    <dgm:pt modelId="{4F4299DD-B0A7-4CC9-B263-B30C1731043E}" type="pres">
      <dgm:prSet presAssocID="{572DC1C9-3FE4-46A2-984A-1C155CB0C00A}" presName="hierChild3" presStyleCnt="0"/>
      <dgm:spPr/>
    </dgm:pt>
    <dgm:pt modelId="{E9D391DC-1AA1-40A9-ABF2-68E451F6389F}" type="pres">
      <dgm:prSet presAssocID="{91357C51-2401-4132-8A6A-623A4C7552F1}" presName="Name25" presStyleLbl="parChTrans1D4" presStyleIdx="9" presStyleCnt="16"/>
      <dgm:spPr/>
    </dgm:pt>
    <dgm:pt modelId="{C29F4571-AC15-43C2-ADDC-58313206CAE7}" type="pres">
      <dgm:prSet presAssocID="{91357C51-2401-4132-8A6A-623A4C7552F1}" presName="connTx" presStyleLbl="parChTrans1D4" presStyleIdx="9" presStyleCnt="16"/>
      <dgm:spPr/>
    </dgm:pt>
    <dgm:pt modelId="{6E4E287A-4FD6-4CFD-A6D5-145116AE62C4}" type="pres">
      <dgm:prSet presAssocID="{D7065A9E-777F-423C-A2D9-6EA09D3BE80C}" presName="Name30" presStyleCnt="0"/>
      <dgm:spPr/>
    </dgm:pt>
    <dgm:pt modelId="{B139DAF4-9F83-4347-864B-75B6A23B9168}" type="pres">
      <dgm:prSet presAssocID="{D7065A9E-777F-423C-A2D9-6EA09D3BE80C}" presName="level2Shape" presStyleLbl="node4" presStyleIdx="9" presStyleCnt="16"/>
      <dgm:spPr/>
    </dgm:pt>
    <dgm:pt modelId="{769EE511-0FAB-4038-9C43-67A648543B4B}" type="pres">
      <dgm:prSet presAssocID="{D7065A9E-777F-423C-A2D9-6EA09D3BE80C}" presName="hierChild3" presStyleCnt="0"/>
      <dgm:spPr/>
    </dgm:pt>
    <dgm:pt modelId="{620E41B0-2954-47E2-895A-408889DD6971}" type="pres">
      <dgm:prSet presAssocID="{914F3536-FEF0-433B-BE39-7B9EC72BB99E}" presName="Name25" presStyleLbl="parChTrans1D3" presStyleIdx="10" presStyleCnt="16"/>
      <dgm:spPr/>
    </dgm:pt>
    <dgm:pt modelId="{9190E78A-A974-40BD-8B24-77C10742ABA0}" type="pres">
      <dgm:prSet presAssocID="{914F3536-FEF0-433B-BE39-7B9EC72BB99E}" presName="connTx" presStyleLbl="parChTrans1D3" presStyleIdx="10" presStyleCnt="16"/>
      <dgm:spPr/>
    </dgm:pt>
    <dgm:pt modelId="{14D18853-F983-42A8-98F9-A237ECAFEFD2}" type="pres">
      <dgm:prSet presAssocID="{ADC1329A-57E7-4E0C-973F-4207EDE4EE67}" presName="Name30" presStyleCnt="0"/>
      <dgm:spPr/>
    </dgm:pt>
    <dgm:pt modelId="{C07C8915-1A7D-444A-ABE2-E3A319EB2DE4}" type="pres">
      <dgm:prSet presAssocID="{ADC1329A-57E7-4E0C-973F-4207EDE4EE67}" presName="level2Shape" presStyleLbl="node3" presStyleIdx="10" presStyleCnt="16"/>
      <dgm:spPr/>
    </dgm:pt>
    <dgm:pt modelId="{230C59BF-B82B-43E3-BF09-55C1BBC19E72}" type="pres">
      <dgm:prSet presAssocID="{ADC1329A-57E7-4E0C-973F-4207EDE4EE67}" presName="hierChild3" presStyleCnt="0"/>
      <dgm:spPr/>
    </dgm:pt>
    <dgm:pt modelId="{C90670D3-BCB3-4F62-B276-4E21A775C66D}" type="pres">
      <dgm:prSet presAssocID="{B5DB5EA5-DC0E-4B61-B06F-58843D4D8BF5}" presName="Name25" presStyleLbl="parChTrans1D4" presStyleIdx="10" presStyleCnt="16"/>
      <dgm:spPr/>
    </dgm:pt>
    <dgm:pt modelId="{305659A5-9A68-4E04-AF70-03797679E949}" type="pres">
      <dgm:prSet presAssocID="{B5DB5EA5-DC0E-4B61-B06F-58843D4D8BF5}" presName="connTx" presStyleLbl="parChTrans1D4" presStyleIdx="10" presStyleCnt="16"/>
      <dgm:spPr/>
    </dgm:pt>
    <dgm:pt modelId="{D1FFC75E-D9F6-4A84-AD9F-324CD335369C}" type="pres">
      <dgm:prSet presAssocID="{BF77F801-067B-47C1-A293-CE171C2CE65D}" presName="Name30" presStyleCnt="0"/>
      <dgm:spPr/>
    </dgm:pt>
    <dgm:pt modelId="{A3B347CD-DF93-46A9-9243-9A32A8B9638B}" type="pres">
      <dgm:prSet presAssocID="{BF77F801-067B-47C1-A293-CE171C2CE65D}" presName="level2Shape" presStyleLbl="node4" presStyleIdx="10" presStyleCnt="16"/>
      <dgm:spPr/>
    </dgm:pt>
    <dgm:pt modelId="{EDCA19DD-C3FC-4449-9381-75D820A96B7D}" type="pres">
      <dgm:prSet presAssocID="{BF77F801-067B-47C1-A293-CE171C2CE65D}" presName="hierChild3" presStyleCnt="0"/>
      <dgm:spPr/>
    </dgm:pt>
    <dgm:pt modelId="{BAA10FE2-DB2F-4CCC-B9A1-6FDB4151B9E1}" type="pres">
      <dgm:prSet presAssocID="{CB6AFC1E-96D9-4348-A6B6-889F7F394E88}" presName="Name25" presStyleLbl="parChTrans1D3" presStyleIdx="11" presStyleCnt="16"/>
      <dgm:spPr/>
    </dgm:pt>
    <dgm:pt modelId="{CD83FD34-9D47-42D3-BA77-E2BA0E0E6B9B}" type="pres">
      <dgm:prSet presAssocID="{CB6AFC1E-96D9-4348-A6B6-889F7F394E88}" presName="connTx" presStyleLbl="parChTrans1D3" presStyleIdx="11" presStyleCnt="16"/>
      <dgm:spPr/>
    </dgm:pt>
    <dgm:pt modelId="{60E316A1-122D-4D27-A10B-32A8ADF0DE15}" type="pres">
      <dgm:prSet presAssocID="{384C14C4-585E-4ABC-99EB-4AD5A4D85FD4}" presName="Name30" presStyleCnt="0"/>
      <dgm:spPr/>
    </dgm:pt>
    <dgm:pt modelId="{822EB59E-CD6F-41E5-9068-763197FE8C95}" type="pres">
      <dgm:prSet presAssocID="{384C14C4-585E-4ABC-99EB-4AD5A4D85FD4}" presName="level2Shape" presStyleLbl="node3" presStyleIdx="11" presStyleCnt="16"/>
      <dgm:spPr/>
    </dgm:pt>
    <dgm:pt modelId="{2F4334F9-CBE5-429D-96C0-DBF464660FDE}" type="pres">
      <dgm:prSet presAssocID="{384C14C4-585E-4ABC-99EB-4AD5A4D85FD4}" presName="hierChild3" presStyleCnt="0"/>
      <dgm:spPr/>
    </dgm:pt>
    <dgm:pt modelId="{621190AE-75CC-44F6-A077-C7A46B3C55E6}" type="pres">
      <dgm:prSet presAssocID="{FC775ACD-00D7-488B-842A-54028B824671}" presName="Name25" presStyleLbl="parChTrans1D4" presStyleIdx="11" presStyleCnt="16"/>
      <dgm:spPr/>
    </dgm:pt>
    <dgm:pt modelId="{A58868AD-F191-4CF9-B94B-6A7DAC060E2D}" type="pres">
      <dgm:prSet presAssocID="{FC775ACD-00D7-488B-842A-54028B824671}" presName="connTx" presStyleLbl="parChTrans1D4" presStyleIdx="11" presStyleCnt="16"/>
      <dgm:spPr/>
    </dgm:pt>
    <dgm:pt modelId="{0D97CD78-D96B-4CAE-BCA9-010EDC5CC66E}" type="pres">
      <dgm:prSet presAssocID="{90426650-02FF-43F0-BDDA-F6A256E2D003}" presName="Name30" presStyleCnt="0"/>
      <dgm:spPr/>
    </dgm:pt>
    <dgm:pt modelId="{FB78166C-BE02-4AD2-8900-EC31369AB771}" type="pres">
      <dgm:prSet presAssocID="{90426650-02FF-43F0-BDDA-F6A256E2D003}" presName="level2Shape" presStyleLbl="node4" presStyleIdx="11" presStyleCnt="16"/>
      <dgm:spPr/>
    </dgm:pt>
    <dgm:pt modelId="{10579D8B-5808-41C7-ABD7-3CF9FE6A9574}" type="pres">
      <dgm:prSet presAssocID="{90426650-02FF-43F0-BDDA-F6A256E2D003}" presName="hierChild3" presStyleCnt="0"/>
      <dgm:spPr/>
    </dgm:pt>
    <dgm:pt modelId="{D7953BE6-05E7-4E97-9614-B37B239011B9}" type="pres">
      <dgm:prSet presAssocID="{08190878-35C7-490C-BFD4-66052606D4D9}" presName="Name25" presStyleLbl="parChTrans1D2" presStyleIdx="3" presStyleCnt="4"/>
      <dgm:spPr/>
    </dgm:pt>
    <dgm:pt modelId="{03B28D88-45E2-4CDE-8F02-9F8C1BCAEA23}" type="pres">
      <dgm:prSet presAssocID="{08190878-35C7-490C-BFD4-66052606D4D9}" presName="connTx" presStyleLbl="parChTrans1D2" presStyleIdx="3" presStyleCnt="4"/>
      <dgm:spPr/>
    </dgm:pt>
    <dgm:pt modelId="{F531F971-6EC3-488B-BEE2-850F7A81851B}" type="pres">
      <dgm:prSet presAssocID="{A9DB4D22-1FC1-49AC-923D-C929DEA995B5}" presName="Name30" presStyleCnt="0"/>
      <dgm:spPr/>
    </dgm:pt>
    <dgm:pt modelId="{CF2D3FCB-9543-4CAD-B4A2-C972D566BA2F}" type="pres">
      <dgm:prSet presAssocID="{A9DB4D22-1FC1-49AC-923D-C929DEA995B5}" presName="level2Shape" presStyleLbl="node2" presStyleIdx="3" presStyleCnt="4"/>
      <dgm:spPr/>
    </dgm:pt>
    <dgm:pt modelId="{02F0310F-64E0-4E42-AC3E-6709EE704F65}" type="pres">
      <dgm:prSet presAssocID="{A9DB4D22-1FC1-49AC-923D-C929DEA995B5}" presName="hierChild3" presStyleCnt="0"/>
      <dgm:spPr/>
    </dgm:pt>
    <dgm:pt modelId="{CFA363B2-955F-40BD-842F-7D6551BDC949}" type="pres">
      <dgm:prSet presAssocID="{A07115EE-05F3-42C0-9002-A262A8EA9DD6}" presName="Name25" presStyleLbl="parChTrans1D3" presStyleIdx="12" presStyleCnt="16"/>
      <dgm:spPr/>
    </dgm:pt>
    <dgm:pt modelId="{AF3F5C1A-EBF4-41DC-BA56-3E5E23F551C9}" type="pres">
      <dgm:prSet presAssocID="{A07115EE-05F3-42C0-9002-A262A8EA9DD6}" presName="connTx" presStyleLbl="parChTrans1D3" presStyleIdx="12" presStyleCnt="16"/>
      <dgm:spPr/>
    </dgm:pt>
    <dgm:pt modelId="{30E0AED4-1909-43FD-B05E-1299E8E776F1}" type="pres">
      <dgm:prSet presAssocID="{ACE4EF53-90D0-437B-A0DC-C02399971AAC}" presName="Name30" presStyleCnt="0"/>
      <dgm:spPr/>
    </dgm:pt>
    <dgm:pt modelId="{D4CCE52B-2C89-4AA2-885F-97B426631A53}" type="pres">
      <dgm:prSet presAssocID="{ACE4EF53-90D0-437B-A0DC-C02399971AAC}" presName="level2Shape" presStyleLbl="node3" presStyleIdx="12" presStyleCnt="16"/>
      <dgm:spPr/>
    </dgm:pt>
    <dgm:pt modelId="{CC5B23A0-0CC7-42D8-BCE6-9621C79F43C5}" type="pres">
      <dgm:prSet presAssocID="{ACE4EF53-90D0-437B-A0DC-C02399971AAC}" presName="hierChild3" presStyleCnt="0"/>
      <dgm:spPr/>
    </dgm:pt>
    <dgm:pt modelId="{716CBCCC-7F0C-4C7F-9914-FB9D93D92F49}" type="pres">
      <dgm:prSet presAssocID="{259D94D0-9BBB-4CFC-9197-134C0F56DDBF}" presName="Name25" presStyleLbl="parChTrans1D4" presStyleIdx="12" presStyleCnt="16"/>
      <dgm:spPr/>
    </dgm:pt>
    <dgm:pt modelId="{035A9F35-7DFB-45BE-9D85-92A091670C62}" type="pres">
      <dgm:prSet presAssocID="{259D94D0-9BBB-4CFC-9197-134C0F56DDBF}" presName="connTx" presStyleLbl="parChTrans1D4" presStyleIdx="12" presStyleCnt="16"/>
      <dgm:spPr/>
    </dgm:pt>
    <dgm:pt modelId="{0875B049-4823-4958-B20B-A321D73DCC20}" type="pres">
      <dgm:prSet presAssocID="{BDCE74CD-0095-4724-B62F-B8D00ACF44A4}" presName="Name30" presStyleCnt="0"/>
      <dgm:spPr/>
    </dgm:pt>
    <dgm:pt modelId="{9E209A06-7E91-4B48-A8CE-C157C28CF547}" type="pres">
      <dgm:prSet presAssocID="{BDCE74CD-0095-4724-B62F-B8D00ACF44A4}" presName="level2Shape" presStyleLbl="node4" presStyleIdx="12" presStyleCnt="16"/>
      <dgm:spPr/>
    </dgm:pt>
    <dgm:pt modelId="{A2D4E0C4-35B9-49F7-8EB2-602F7AF4EE11}" type="pres">
      <dgm:prSet presAssocID="{BDCE74CD-0095-4724-B62F-B8D00ACF44A4}" presName="hierChild3" presStyleCnt="0"/>
      <dgm:spPr/>
    </dgm:pt>
    <dgm:pt modelId="{C8272206-5D3E-4DE6-9434-44369F566A61}" type="pres">
      <dgm:prSet presAssocID="{B54F4BD8-1C5E-47A1-8975-61A54BE8174A}" presName="Name25" presStyleLbl="parChTrans1D3" presStyleIdx="13" presStyleCnt="16"/>
      <dgm:spPr/>
    </dgm:pt>
    <dgm:pt modelId="{516AED9A-14B8-40F6-8BBE-950DAD49AB3E}" type="pres">
      <dgm:prSet presAssocID="{B54F4BD8-1C5E-47A1-8975-61A54BE8174A}" presName="connTx" presStyleLbl="parChTrans1D3" presStyleIdx="13" presStyleCnt="16"/>
      <dgm:spPr/>
    </dgm:pt>
    <dgm:pt modelId="{76CCD9B9-FE91-45AB-A82C-62C162364A7C}" type="pres">
      <dgm:prSet presAssocID="{DE82410D-BC46-46CC-B4DF-DA1C9365AEF0}" presName="Name30" presStyleCnt="0"/>
      <dgm:spPr/>
    </dgm:pt>
    <dgm:pt modelId="{D27D8F60-AD51-46A5-9B02-1CFFF8E6E271}" type="pres">
      <dgm:prSet presAssocID="{DE82410D-BC46-46CC-B4DF-DA1C9365AEF0}" presName="level2Shape" presStyleLbl="node3" presStyleIdx="13" presStyleCnt="16"/>
      <dgm:spPr/>
    </dgm:pt>
    <dgm:pt modelId="{583F4969-7484-47AB-A3C3-7BF7A3E7D23B}" type="pres">
      <dgm:prSet presAssocID="{DE82410D-BC46-46CC-B4DF-DA1C9365AEF0}" presName="hierChild3" presStyleCnt="0"/>
      <dgm:spPr/>
    </dgm:pt>
    <dgm:pt modelId="{DA91D5F5-E0CD-40A2-BA4F-EE6CC20602F5}" type="pres">
      <dgm:prSet presAssocID="{147ADA8C-6A1D-4AE0-80F3-05637E4548CD}" presName="Name25" presStyleLbl="parChTrans1D4" presStyleIdx="13" presStyleCnt="16"/>
      <dgm:spPr/>
    </dgm:pt>
    <dgm:pt modelId="{E4930BA4-BD86-4342-83B2-A0020B193E87}" type="pres">
      <dgm:prSet presAssocID="{147ADA8C-6A1D-4AE0-80F3-05637E4548CD}" presName="connTx" presStyleLbl="parChTrans1D4" presStyleIdx="13" presStyleCnt="16"/>
      <dgm:spPr/>
    </dgm:pt>
    <dgm:pt modelId="{401AEEE7-7971-41D0-8C87-FDDBF40A826C}" type="pres">
      <dgm:prSet presAssocID="{5EB666DB-14EF-4CDE-8CFD-59E88D2E8021}" presName="Name30" presStyleCnt="0"/>
      <dgm:spPr/>
    </dgm:pt>
    <dgm:pt modelId="{CFBE968E-6D93-48CD-9DD2-CA4DCD5A93F9}" type="pres">
      <dgm:prSet presAssocID="{5EB666DB-14EF-4CDE-8CFD-59E88D2E8021}" presName="level2Shape" presStyleLbl="node4" presStyleIdx="13" presStyleCnt="16"/>
      <dgm:spPr/>
    </dgm:pt>
    <dgm:pt modelId="{20AFEB87-E494-4D8F-8F4A-DA6F112234D5}" type="pres">
      <dgm:prSet presAssocID="{5EB666DB-14EF-4CDE-8CFD-59E88D2E8021}" presName="hierChild3" presStyleCnt="0"/>
      <dgm:spPr/>
    </dgm:pt>
    <dgm:pt modelId="{89AE5946-F490-460B-8C9B-E1C32987B882}" type="pres">
      <dgm:prSet presAssocID="{23F1C563-942C-4A84-A5E3-CF5F4E95C606}" presName="Name25" presStyleLbl="parChTrans1D3" presStyleIdx="14" presStyleCnt="16"/>
      <dgm:spPr/>
    </dgm:pt>
    <dgm:pt modelId="{BF6300B3-405A-4D6F-8E85-C50A30DF1899}" type="pres">
      <dgm:prSet presAssocID="{23F1C563-942C-4A84-A5E3-CF5F4E95C606}" presName="connTx" presStyleLbl="parChTrans1D3" presStyleIdx="14" presStyleCnt="16"/>
      <dgm:spPr/>
    </dgm:pt>
    <dgm:pt modelId="{2B12AFAC-7583-47B1-9FC3-EF6B2159EFCE}" type="pres">
      <dgm:prSet presAssocID="{E37CDA5D-80F7-4F41-B7C3-6D7ECA1FC29C}" presName="Name30" presStyleCnt="0"/>
      <dgm:spPr/>
    </dgm:pt>
    <dgm:pt modelId="{E4FDB1BA-BF6A-47D3-9EBB-63E0DBD530CA}" type="pres">
      <dgm:prSet presAssocID="{E37CDA5D-80F7-4F41-B7C3-6D7ECA1FC29C}" presName="level2Shape" presStyleLbl="node3" presStyleIdx="14" presStyleCnt="16"/>
      <dgm:spPr/>
    </dgm:pt>
    <dgm:pt modelId="{1DF52F2E-1091-4D1F-B0DA-CA2863636C77}" type="pres">
      <dgm:prSet presAssocID="{E37CDA5D-80F7-4F41-B7C3-6D7ECA1FC29C}" presName="hierChild3" presStyleCnt="0"/>
      <dgm:spPr/>
    </dgm:pt>
    <dgm:pt modelId="{8A5C55D3-A4B2-421B-82D5-A4F476540DB9}" type="pres">
      <dgm:prSet presAssocID="{A1E9CD7B-DD64-427A-8828-ED172A8183ED}" presName="Name25" presStyleLbl="parChTrans1D4" presStyleIdx="14" presStyleCnt="16"/>
      <dgm:spPr/>
    </dgm:pt>
    <dgm:pt modelId="{548D63AD-AE9B-4267-AF7D-A60B7C99E30B}" type="pres">
      <dgm:prSet presAssocID="{A1E9CD7B-DD64-427A-8828-ED172A8183ED}" presName="connTx" presStyleLbl="parChTrans1D4" presStyleIdx="14" presStyleCnt="16"/>
      <dgm:spPr/>
    </dgm:pt>
    <dgm:pt modelId="{8B43802F-A2F5-4154-82D2-7B97AEB21E0D}" type="pres">
      <dgm:prSet presAssocID="{A29827E6-E174-405C-AA1A-E85B1A71CE79}" presName="Name30" presStyleCnt="0"/>
      <dgm:spPr/>
    </dgm:pt>
    <dgm:pt modelId="{10372992-2B42-4FF4-A79D-EAE489689B83}" type="pres">
      <dgm:prSet presAssocID="{A29827E6-E174-405C-AA1A-E85B1A71CE79}" presName="level2Shape" presStyleLbl="node4" presStyleIdx="14" presStyleCnt="16"/>
      <dgm:spPr/>
    </dgm:pt>
    <dgm:pt modelId="{CE9F75C4-874C-4A12-9D09-E80C9625B591}" type="pres">
      <dgm:prSet presAssocID="{A29827E6-E174-405C-AA1A-E85B1A71CE79}" presName="hierChild3" presStyleCnt="0"/>
      <dgm:spPr/>
    </dgm:pt>
    <dgm:pt modelId="{B7701409-5944-4CAB-AF2A-6A7E7C96E18F}" type="pres">
      <dgm:prSet presAssocID="{1AA6280F-3AF3-4E0F-B518-01965EAFBF8B}" presName="Name25" presStyleLbl="parChTrans1D3" presStyleIdx="15" presStyleCnt="16"/>
      <dgm:spPr/>
    </dgm:pt>
    <dgm:pt modelId="{0A90467D-D697-4995-BB92-5842490E5605}" type="pres">
      <dgm:prSet presAssocID="{1AA6280F-3AF3-4E0F-B518-01965EAFBF8B}" presName="connTx" presStyleLbl="parChTrans1D3" presStyleIdx="15" presStyleCnt="16"/>
      <dgm:spPr/>
    </dgm:pt>
    <dgm:pt modelId="{28662A46-0EE1-4D22-B1EF-F4A7E1A38D6C}" type="pres">
      <dgm:prSet presAssocID="{FADA011D-D375-4143-A55E-AE581366143F}" presName="Name30" presStyleCnt="0"/>
      <dgm:spPr/>
    </dgm:pt>
    <dgm:pt modelId="{2FA8C2D2-308F-4932-899B-B86CDBCE4791}" type="pres">
      <dgm:prSet presAssocID="{FADA011D-D375-4143-A55E-AE581366143F}" presName="level2Shape" presStyleLbl="node3" presStyleIdx="15" presStyleCnt="16"/>
      <dgm:spPr/>
    </dgm:pt>
    <dgm:pt modelId="{6A7FFC3A-92AA-4DDE-86AB-DCB31478D0E6}" type="pres">
      <dgm:prSet presAssocID="{FADA011D-D375-4143-A55E-AE581366143F}" presName="hierChild3" presStyleCnt="0"/>
      <dgm:spPr/>
    </dgm:pt>
    <dgm:pt modelId="{8769C63B-F71B-48E1-A3F5-041A6AE283CD}" type="pres">
      <dgm:prSet presAssocID="{47E6FC3A-2252-465B-8408-0B383AD9AD3C}" presName="Name25" presStyleLbl="parChTrans1D4" presStyleIdx="15" presStyleCnt="16"/>
      <dgm:spPr/>
    </dgm:pt>
    <dgm:pt modelId="{A8BA9E81-BF07-4325-B011-DC972B937483}" type="pres">
      <dgm:prSet presAssocID="{47E6FC3A-2252-465B-8408-0B383AD9AD3C}" presName="connTx" presStyleLbl="parChTrans1D4" presStyleIdx="15" presStyleCnt="16"/>
      <dgm:spPr/>
    </dgm:pt>
    <dgm:pt modelId="{EF8E0321-C4B8-43F5-8C2A-0AE11E5E6CB4}" type="pres">
      <dgm:prSet presAssocID="{9E93C394-BE70-4DDE-A5D4-C00FEF8D0258}" presName="Name30" presStyleCnt="0"/>
      <dgm:spPr/>
    </dgm:pt>
    <dgm:pt modelId="{F0B82BA7-FBD6-40B7-BE8A-ADA2C90968E2}" type="pres">
      <dgm:prSet presAssocID="{9E93C394-BE70-4DDE-A5D4-C00FEF8D0258}" presName="level2Shape" presStyleLbl="node4" presStyleIdx="15" presStyleCnt="16"/>
      <dgm:spPr/>
    </dgm:pt>
    <dgm:pt modelId="{0E00FA8B-4993-4957-A4D3-D7990D1770B7}" type="pres">
      <dgm:prSet presAssocID="{9E93C394-BE70-4DDE-A5D4-C00FEF8D0258}" presName="hierChild3" presStyleCnt="0"/>
      <dgm:spPr/>
    </dgm:pt>
    <dgm:pt modelId="{6A0AD59C-8680-433F-9DB3-2CB6C584EC6E}" type="pres">
      <dgm:prSet presAssocID="{5DA77279-063A-494B-AC38-7714B73AED4B}" presName="bgShapesFlow" presStyleCnt="0"/>
      <dgm:spPr/>
    </dgm:pt>
    <dgm:pt modelId="{F9A31EC8-269F-4E65-AA9B-71A9C9A9669A}" type="pres">
      <dgm:prSet presAssocID="{39C25667-80BF-4B72-A836-F5BBF99BDF4F}" presName="rectComp" presStyleCnt="0"/>
      <dgm:spPr/>
    </dgm:pt>
    <dgm:pt modelId="{0D082D85-3ADA-4765-8D31-7B4351D6C110}" type="pres">
      <dgm:prSet presAssocID="{39C25667-80BF-4B72-A836-F5BBF99BDF4F}" presName="bgRect" presStyleLbl="bgShp" presStyleIdx="0" presStyleCnt="1" custLinFactNeighborY="1758"/>
      <dgm:spPr/>
    </dgm:pt>
    <dgm:pt modelId="{7020F6AC-E83E-4C42-9F0E-5EB46D47453C}" type="pres">
      <dgm:prSet presAssocID="{39C25667-80BF-4B72-A836-F5BBF99BDF4F}" presName="bgRectTx" presStyleLbl="bgShp" presStyleIdx="0" presStyleCnt="1">
        <dgm:presLayoutVars>
          <dgm:bulletEnabled val="1"/>
        </dgm:presLayoutVars>
      </dgm:prSet>
      <dgm:spPr/>
    </dgm:pt>
  </dgm:ptLst>
  <dgm:cxnLst>
    <dgm:cxn modelId="{CBA64C03-1A1A-4563-88B7-C8394915DF2C}" type="presOf" srcId="{D0054A3D-317C-4E9C-965C-11EC6ADD014C}" destId="{4BD2D5CD-BFF7-444F-BA31-A0DF45860816}" srcOrd="0" destOrd="0" presId="urn:microsoft.com/office/officeart/2005/8/layout/hierarchy5"/>
    <dgm:cxn modelId="{0D6D7E07-4C25-4646-9361-0E4D5AF9289A}" srcId="{BE3476E1-4E5B-4D52-B4EC-1963A1D57A31}" destId="{572DC1C9-3FE4-46A2-984A-1C155CB0C00A}" srcOrd="1" destOrd="0" parTransId="{AA42A4F2-B550-4178-B01E-2A1CD0E607A1}" sibTransId="{97905CCD-599E-441F-AE81-D65CB1664331}"/>
    <dgm:cxn modelId="{80A6B40B-2949-4495-A9D7-935477168ACC}" type="presOf" srcId="{DE82410D-BC46-46CC-B4DF-DA1C9365AEF0}" destId="{D27D8F60-AD51-46A5-9B02-1CFFF8E6E271}" srcOrd="0" destOrd="0" presId="urn:microsoft.com/office/officeart/2005/8/layout/hierarchy5"/>
    <dgm:cxn modelId="{6044BB0B-FD8D-410A-B267-9B934601DBF1}" type="presOf" srcId="{2AE0BF86-A11B-41C0-970D-A7B20EFB3AF6}" destId="{12B9FF41-87EB-439A-A9E3-38D720C75011}" srcOrd="0" destOrd="0" presId="urn:microsoft.com/office/officeart/2005/8/layout/hierarchy5"/>
    <dgm:cxn modelId="{795DE50D-BDD8-46F9-8D5F-F2500903F3B6}" srcId="{34E88BE8-C106-4BAA-A252-41D7377CE9D6}" destId="{F9162347-C317-4064-8F90-6D20AE9538C2}" srcOrd="0" destOrd="0" parTransId="{2627F393-171A-4321-8988-E9D45BAAA532}" sibTransId="{51746CE7-73E3-46B6-B08E-275DC4DC734E}"/>
    <dgm:cxn modelId="{72E6760E-1EE4-4207-8243-7E8B8E307945}" srcId="{A9DB4D22-1FC1-49AC-923D-C929DEA995B5}" destId="{E37CDA5D-80F7-4F41-B7C3-6D7ECA1FC29C}" srcOrd="2" destOrd="0" parTransId="{23F1C563-942C-4A84-A5E3-CF5F4E95C606}" sibTransId="{91F8AE30-3F6A-420E-A49B-4D65488D6369}"/>
    <dgm:cxn modelId="{53159D12-A966-45B9-BBD2-0CF079D1FEBB}" type="presOf" srcId="{FCC34316-2A7C-4362-989A-776DABE2EDFA}" destId="{BB483A0A-64FF-4C64-877D-70E42AF38FB8}" srcOrd="0" destOrd="0" presId="urn:microsoft.com/office/officeart/2005/8/layout/hierarchy5"/>
    <dgm:cxn modelId="{9FB18D14-5820-4B28-A042-47B5F985A9CE}" type="presOf" srcId="{90C95B90-718D-4F7B-9B3A-D786A9AE6179}" destId="{71216E1D-37BA-40D0-A88E-82465113DD84}" srcOrd="0" destOrd="0" presId="urn:microsoft.com/office/officeart/2005/8/layout/hierarchy5"/>
    <dgm:cxn modelId="{E9F14316-64D9-4929-96CB-90A904DA6D88}" type="presOf" srcId="{23F1C563-942C-4A84-A5E3-CF5F4E95C606}" destId="{BF6300B3-405A-4D6F-8E85-C50A30DF1899}" srcOrd="1" destOrd="0" presId="urn:microsoft.com/office/officeart/2005/8/layout/hierarchy5"/>
    <dgm:cxn modelId="{FE06AB16-D3B8-4B3E-A28B-6928FA8E7FAC}" type="presOf" srcId="{98B73743-F3F9-4FA4-9FBE-2A590F6B6F49}" destId="{8DFE1A15-48BD-4D82-9125-CCB85B2DD41C}" srcOrd="0" destOrd="0" presId="urn:microsoft.com/office/officeart/2005/8/layout/hierarchy5"/>
    <dgm:cxn modelId="{56ABA117-D390-4A63-92CF-BC4907C7BAF5}" type="presOf" srcId="{2AF0BEF7-B50A-4C0F-AB77-8D8801D7FE48}" destId="{B5F0A650-79E1-48E2-8C89-4A28034004A3}" srcOrd="0" destOrd="0" presId="urn:microsoft.com/office/officeart/2005/8/layout/hierarchy5"/>
    <dgm:cxn modelId="{EB2DA719-7703-47CD-A754-F6E25E61094F}" type="presOf" srcId="{B7105876-F7C8-49B1-9B09-CD58D601D08A}" destId="{9AEF0F00-12CF-470D-B567-44DDCCC1C67B}" srcOrd="0" destOrd="0" presId="urn:microsoft.com/office/officeart/2005/8/layout/hierarchy5"/>
    <dgm:cxn modelId="{79257B1A-891D-4B13-BD28-9EAA6070C7DB}" type="presOf" srcId="{BE3476E1-4E5B-4D52-B4EC-1963A1D57A31}" destId="{1FA3FA76-95AD-4621-965E-D001A618E56F}" srcOrd="0" destOrd="0" presId="urn:microsoft.com/office/officeart/2005/8/layout/hierarchy5"/>
    <dgm:cxn modelId="{1B09291C-7B37-4BEA-8A24-0EC97AC203D3}" type="presOf" srcId="{39C25667-80BF-4B72-A836-F5BBF99BDF4F}" destId="{7020F6AC-E83E-4C42-9F0E-5EB46D47453C}" srcOrd="1" destOrd="0" presId="urn:microsoft.com/office/officeart/2005/8/layout/hierarchy5"/>
    <dgm:cxn modelId="{021BCB1C-F0D1-48A1-BCFD-2148CFC84666}" srcId="{7EB07136-0A2B-4BD3-B9E6-91857CD0DD27}" destId="{4BFD67D2-E9B7-4667-9FDA-031BBEE5B76F}" srcOrd="0" destOrd="0" parTransId="{8DFFAE3D-8AF9-4407-8C07-B319775FFB98}" sibTransId="{2FED292D-4850-45E4-AE36-4BE95D6CE838}"/>
    <dgm:cxn modelId="{F96B871F-7551-4FDE-8611-DBB4FD26AFDB}" srcId="{6DD31CEB-F23D-44DC-A823-E20A3AA2EA19}" destId="{B0B0DC31-7506-4726-84C0-B76F1BF14930}" srcOrd="1" destOrd="0" parTransId="{98B73743-F3F9-4FA4-9FBE-2A590F6B6F49}" sibTransId="{6BEF1B62-14B4-425B-A9A3-910BA9314BA0}"/>
    <dgm:cxn modelId="{D6AC8E26-B364-46DF-B8EE-8C345EDEF4DC}" type="presOf" srcId="{EE12C2BE-3D67-4E76-868C-6CEE882F3801}" destId="{AB7E1FF0-43A7-4266-8B4A-C6A275BDE6D5}" srcOrd="1" destOrd="0" presId="urn:microsoft.com/office/officeart/2005/8/layout/hierarchy5"/>
    <dgm:cxn modelId="{B045A12B-9633-45F5-BDBC-21B7B72E02BF}" srcId="{E37CDA5D-80F7-4F41-B7C3-6D7ECA1FC29C}" destId="{A29827E6-E174-405C-AA1A-E85B1A71CE79}" srcOrd="0" destOrd="0" parTransId="{A1E9CD7B-DD64-427A-8828-ED172A8183ED}" sibTransId="{874DFBFA-790A-4884-B56A-D052DD7F5285}"/>
    <dgm:cxn modelId="{2675D02B-23E5-42A8-B34E-F6E11A99F2F4}" srcId="{572DC1C9-3FE4-46A2-984A-1C155CB0C00A}" destId="{D7065A9E-777F-423C-A2D9-6EA09D3BE80C}" srcOrd="0" destOrd="0" parTransId="{91357C51-2401-4132-8A6A-623A4C7552F1}" sibTransId="{2086DCF6-2A96-4EF2-ACD9-257C11A8289E}"/>
    <dgm:cxn modelId="{D692822C-6FA7-45E7-8001-ADEBCD3BAF8A}" type="presOf" srcId="{4E94B0B7-EA1D-4A7A-BD16-A4502D890DBB}" destId="{C2416FA1-8F20-4537-A698-268FFC24DA77}" srcOrd="0" destOrd="0" presId="urn:microsoft.com/office/officeart/2005/8/layout/hierarchy5"/>
    <dgm:cxn modelId="{AF2E3530-39FD-44A7-B3FB-6CA299C9F67D}" type="presOf" srcId="{6DD31CEB-F23D-44DC-A823-E20A3AA2EA19}" destId="{0F2F4449-07F7-4EBD-9F8C-34790FE4FD97}" srcOrd="0" destOrd="0" presId="urn:microsoft.com/office/officeart/2005/8/layout/hierarchy5"/>
    <dgm:cxn modelId="{137B9531-D697-4787-971F-C082AAFB27B5}" type="presOf" srcId="{572DC1C9-3FE4-46A2-984A-1C155CB0C00A}" destId="{04969551-0075-43AD-A697-098A2F509C11}" srcOrd="0" destOrd="0" presId="urn:microsoft.com/office/officeart/2005/8/layout/hierarchy5"/>
    <dgm:cxn modelId="{2D763C32-B6F0-4F33-A108-2F494B83D0B2}" srcId="{21AC2055-0A62-4D74-952F-A7017D6769CF}" destId="{A9DB4D22-1FC1-49AC-923D-C929DEA995B5}" srcOrd="3" destOrd="0" parTransId="{08190878-35C7-490C-BFD4-66052606D4D9}" sibTransId="{3F9D5993-34DC-4198-B5E2-64F2C60CDDFA}"/>
    <dgm:cxn modelId="{126C5D32-5B18-4F4E-867C-5D04226CE983}" type="presOf" srcId="{FADA011D-D375-4143-A55E-AE581366143F}" destId="{2FA8C2D2-308F-4932-899B-B86CDBCE4791}" srcOrd="0" destOrd="0" presId="urn:microsoft.com/office/officeart/2005/8/layout/hierarchy5"/>
    <dgm:cxn modelId="{BDC55333-39FF-4905-8BF9-FBC22039C6F5}" type="presOf" srcId="{21AC2055-0A62-4D74-952F-A7017D6769CF}" destId="{85A430E5-6E71-45C0-96A7-CF90E6C38EB0}" srcOrd="0" destOrd="0" presId="urn:microsoft.com/office/officeart/2005/8/layout/hierarchy5"/>
    <dgm:cxn modelId="{970A0236-0041-414C-B882-3994653980C9}" type="presOf" srcId="{8DFFAE3D-8AF9-4407-8C07-B319775FFB98}" destId="{D27B6301-126A-4E4C-A49B-05701BEBBD4B}" srcOrd="0" destOrd="0" presId="urn:microsoft.com/office/officeart/2005/8/layout/hierarchy5"/>
    <dgm:cxn modelId="{D7604837-A3DF-4AC7-85D9-AB176986BC5F}" type="presOf" srcId="{24982750-F416-4761-9973-61F0501AF08F}" destId="{D8047E1C-FF80-489B-95C6-A2D271EDC4D9}" srcOrd="0" destOrd="0" presId="urn:microsoft.com/office/officeart/2005/8/layout/hierarchy5"/>
    <dgm:cxn modelId="{3F3B4A38-7EBF-4A9D-A4AE-0505C8FACFAF}" srcId="{3C992FE7-DF5B-4F56-B2FE-A3EED0FF6AEE}" destId="{4E94B0B7-EA1D-4A7A-BD16-A4502D890DBB}" srcOrd="0" destOrd="0" parTransId="{3A8EFFE6-3391-4ECB-B2EB-0106683D1C07}" sibTransId="{3EE60C2E-4132-422A-90A3-F8D78F601505}"/>
    <dgm:cxn modelId="{231C9138-5E9F-459C-80A2-34397CC52475}" type="presOf" srcId="{ADF5DB9B-5101-4664-AE71-77B2C346E44D}" destId="{DBEB8D59-172B-4CCD-AE75-69B80B23699D}" srcOrd="1" destOrd="0" presId="urn:microsoft.com/office/officeart/2005/8/layout/hierarchy5"/>
    <dgm:cxn modelId="{94AC623B-6376-42CD-A221-64A13A9C51E0}" type="presOf" srcId="{AA42A4F2-B550-4178-B01E-2A1CD0E607A1}" destId="{703B0CC3-7CED-4AEB-AE76-28C61EB8FD47}" srcOrd="1" destOrd="0" presId="urn:microsoft.com/office/officeart/2005/8/layout/hierarchy5"/>
    <dgm:cxn modelId="{9E2E603D-8EA9-463E-9F64-E1FFABB76914}" type="presOf" srcId="{EE12C2BE-3D67-4E76-868C-6CEE882F3801}" destId="{2711F0FC-4755-4473-8594-EA5D7E75FD3B}" srcOrd="0" destOrd="0" presId="urn:microsoft.com/office/officeart/2005/8/layout/hierarchy5"/>
    <dgm:cxn modelId="{871CBB3E-C6A5-46AB-8D5A-80132AF39D9B}" type="presOf" srcId="{90C95B90-718D-4F7B-9B3A-D786A9AE6179}" destId="{6FD2B282-50A0-4413-ABDF-5E23EECB0AB1}" srcOrd="1" destOrd="0" presId="urn:microsoft.com/office/officeart/2005/8/layout/hierarchy5"/>
    <dgm:cxn modelId="{3FE0CD3F-F278-4ED8-82E4-9D354CCE9CDD}" srcId="{7EB07136-0A2B-4BD3-B9E6-91857CD0DD27}" destId="{34E88BE8-C106-4BAA-A252-41D7377CE9D6}" srcOrd="3" destOrd="0" parTransId="{2AE0BF86-A11B-41C0-970D-A7B20EFB3AF6}" sibTransId="{450BC588-3066-43FA-8020-DD05B853692D}"/>
    <dgm:cxn modelId="{D3BF5440-1396-4A76-9915-42DDD78045B7}" type="presOf" srcId="{2627F393-171A-4321-8988-E9D45BAAA532}" destId="{F0A798F8-0F70-4720-AFF7-2080F9C831D6}" srcOrd="1" destOrd="0" presId="urn:microsoft.com/office/officeart/2005/8/layout/hierarchy5"/>
    <dgm:cxn modelId="{C173A15B-A766-409D-A887-070EE2B01875}" type="presOf" srcId="{37A17031-6FA1-4473-B7CE-3651C3C27E8D}" destId="{444108ED-0027-4DFA-8FE0-9F3533B1EE4B}" srcOrd="1" destOrd="0" presId="urn:microsoft.com/office/officeart/2005/8/layout/hierarchy5"/>
    <dgm:cxn modelId="{16A51160-AE3D-4A93-B1C2-563A381F23A9}" type="presOf" srcId="{8DFFAE3D-8AF9-4407-8C07-B319775FFB98}" destId="{552EA7E8-D22E-4937-8434-5F5A8E4C66DE}" srcOrd="1" destOrd="0" presId="urn:microsoft.com/office/officeart/2005/8/layout/hierarchy5"/>
    <dgm:cxn modelId="{0451A441-5054-4346-AB83-4E90D46B90A6}" srcId="{6DD31CEB-F23D-44DC-A823-E20A3AA2EA19}" destId="{3C992FE7-DF5B-4F56-B2FE-A3EED0FF6AEE}" srcOrd="2" destOrd="0" parTransId="{5CC993D1-7C96-41F3-893E-E8B6E022C926}" sibTransId="{20EA3BC0-8396-498A-B711-33119D4A045A}"/>
    <dgm:cxn modelId="{6DBFD741-F496-4ECC-B8E7-EF653151AF15}" type="presOf" srcId="{2AE0BF86-A11B-41C0-970D-A7B20EFB3AF6}" destId="{146DFF50-E26D-4E8D-8BC8-743D66AED7AD}" srcOrd="1" destOrd="0" presId="urn:microsoft.com/office/officeart/2005/8/layout/hierarchy5"/>
    <dgm:cxn modelId="{CD124563-87A7-46A7-ADB6-0B1B0BC89028}" type="presOf" srcId="{C7DF0226-0F1F-4B21-B900-730DA7314F99}" destId="{E136740F-C25E-4EE5-BB0B-73C959C8E791}" srcOrd="0" destOrd="0" presId="urn:microsoft.com/office/officeart/2005/8/layout/hierarchy5"/>
    <dgm:cxn modelId="{120BB843-7838-46B0-9EF3-B19A79A04DF0}" type="presOf" srcId="{90426650-02FF-43F0-BDDA-F6A256E2D003}" destId="{FB78166C-BE02-4AD2-8900-EC31369AB771}" srcOrd="0" destOrd="0" presId="urn:microsoft.com/office/officeart/2005/8/layout/hierarchy5"/>
    <dgm:cxn modelId="{A055DB63-EF05-4991-BADA-E6FDF7CCFCDA}" type="presOf" srcId="{3A8EFFE6-3391-4ECB-B2EB-0106683D1C07}" destId="{D6132310-7F43-49C6-9959-2C14F6716C24}" srcOrd="0" destOrd="0" presId="urn:microsoft.com/office/officeart/2005/8/layout/hierarchy5"/>
    <dgm:cxn modelId="{1694FF44-AAEC-43D4-8E28-131404CCB241}" type="presOf" srcId="{3A8EFFE6-3391-4ECB-B2EB-0106683D1C07}" destId="{528A9F7F-8048-4D01-AC20-C22E114D3D74}" srcOrd="1" destOrd="0" presId="urn:microsoft.com/office/officeart/2005/8/layout/hierarchy5"/>
    <dgm:cxn modelId="{B19D8F65-A7C0-48B9-B745-50D843A6779F}" type="presOf" srcId="{5DA77279-063A-494B-AC38-7714B73AED4B}" destId="{5B195FB7-32A7-46C7-A739-08AA9BCD0349}" srcOrd="0" destOrd="0" presId="urn:microsoft.com/office/officeart/2005/8/layout/hierarchy5"/>
    <dgm:cxn modelId="{B56B9A47-0648-4A5F-971F-624C5CA85CC0}" srcId="{7EB07136-0A2B-4BD3-B9E6-91857CD0DD27}" destId="{0F4F3F17-8AC8-471D-8D40-6538308D5388}" srcOrd="1" destOrd="0" parTransId="{EE12C2BE-3D67-4E76-868C-6CEE882F3801}" sibTransId="{0EC08572-578E-49B4-86EB-726A4D0E5B30}"/>
    <dgm:cxn modelId="{91B5FF67-0C01-49BD-AF90-F51E06F1BC7C}" type="presOf" srcId="{BF77F801-067B-47C1-A293-CE171C2CE65D}" destId="{A3B347CD-DF93-46A9-9243-9A32A8B9638B}" srcOrd="0" destOrd="0" presId="urn:microsoft.com/office/officeart/2005/8/layout/hierarchy5"/>
    <dgm:cxn modelId="{6854C848-CA61-41A3-A61B-F3B67784DDFF}" srcId="{BE3476E1-4E5B-4D52-B4EC-1963A1D57A31}" destId="{384C14C4-585E-4ABC-99EB-4AD5A4D85FD4}" srcOrd="3" destOrd="0" parTransId="{CB6AFC1E-96D9-4348-A6B6-889F7F394E88}" sibTransId="{772D4715-8634-49FE-90B9-B5B846BA5907}"/>
    <dgm:cxn modelId="{EE0B0949-82A8-4A21-BB1D-0ED0F2EEB5B9}" type="presOf" srcId="{A1E9CD7B-DD64-427A-8828-ED172A8183ED}" destId="{548D63AD-AE9B-4267-AF7D-A60B7C99E30B}" srcOrd="1" destOrd="0" presId="urn:microsoft.com/office/officeart/2005/8/layout/hierarchy5"/>
    <dgm:cxn modelId="{F2217949-5BDC-4BA7-B0AE-3266F27DEC10}" srcId="{24982750-F416-4761-9973-61F0501AF08F}" destId="{AC8558E6-A20D-460D-B7C0-C3D59747E66E}" srcOrd="0" destOrd="0" parTransId="{D0054A3D-317C-4E9C-965C-11EC6ADD014C}" sibTransId="{D2E7D67B-ABE4-45EA-AD86-84FF9AD833E7}"/>
    <dgm:cxn modelId="{1FFDBF69-C5D8-44D8-A289-40A07D73E7B8}" type="presOf" srcId="{AA42A4F2-B550-4178-B01E-2A1CD0E607A1}" destId="{4E54BC81-C922-4D68-95B8-822C94ADFEB0}" srcOrd="0" destOrd="0" presId="urn:microsoft.com/office/officeart/2005/8/layout/hierarchy5"/>
    <dgm:cxn modelId="{BC77E76C-97F3-40DB-B686-AAA9293C0710}" type="presOf" srcId="{C7DF0226-0F1F-4B21-B900-730DA7314F99}" destId="{6991EDC2-AED5-4D6F-AA01-295F0C6476DD}" srcOrd="1" destOrd="0" presId="urn:microsoft.com/office/officeart/2005/8/layout/hierarchy5"/>
    <dgm:cxn modelId="{C95A576F-90AC-4E60-AE7D-E44D45BE7E6B}" srcId="{0F4F3F17-8AC8-471D-8D40-6538308D5388}" destId="{46B6AC40-1B69-4B80-BFB2-9084AED87459}" srcOrd="0" destOrd="0" parTransId="{90C95B90-718D-4F7B-9B3A-D786A9AE6179}" sibTransId="{3E2CE827-0CE0-470A-BE37-F2218A4A18C5}"/>
    <dgm:cxn modelId="{EAA31650-0116-46AA-9A1F-03C1336C3368}" type="presOf" srcId="{58EFE7A6-E20F-481B-A2EF-9D6EB3636E02}" destId="{E9AB50A2-902F-47EA-A32D-1BA1942DB737}" srcOrd="0" destOrd="0" presId="urn:microsoft.com/office/officeart/2005/8/layout/hierarchy5"/>
    <dgm:cxn modelId="{C77D4E50-DF24-4012-B876-428E244B1745}" srcId="{21AC2055-0A62-4D74-952F-A7017D6769CF}" destId="{6DD31CEB-F23D-44DC-A823-E20A3AA2EA19}" srcOrd="0" destOrd="0" parTransId="{C7DF0226-0F1F-4B21-B900-730DA7314F99}" sibTransId="{E6B8091E-4A03-4424-A733-4719FBB21435}"/>
    <dgm:cxn modelId="{342B7D51-9064-447E-BB38-1170FE00F9FC}" type="presOf" srcId="{1AA6280F-3AF3-4E0F-B518-01965EAFBF8B}" destId="{B7701409-5944-4CAB-AF2A-6A7E7C96E18F}" srcOrd="0" destOrd="0" presId="urn:microsoft.com/office/officeart/2005/8/layout/hierarchy5"/>
    <dgm:cxn modelId="{33BB7E51-7A97-48D2-A2ED-F860BC6E7B9B}" srcId="{384C14C4-585E-4ABC-99EB-4AD5A4D85FD4}" destId="{90426650-02FF-43F0-BDDA-F6A256E2D003}" srcOrd="0" destOrd="0" parTransId="{FC775ACD-00D7-488B-842A-54028B824671}" sibTransId="{C4DDB468-13D6-41D5-A7BC-CCBD68EA3360}"/>
    <dgm:cxn modelId="{B0E3E671-B9D8-4BC0-8BC3-76E170301C06}" type="presOf" srcId="{23F1C563-942C-4A84-A5E3-CF5F4E95C606}" destId="{89AE5946-F490-460B-8C9B-E1C32987B882}" srcOrd="0" destOrd="0" presId="urn:microsoft.com/office/officeart/2005/8/layout/hierarchy5"/>
    <dgm:cxn modelId="{09E90372-BCAA-434E-8F1A-3D6FDCE53490}" type="presOf" srcId="{CB6AFC1E-96D9-4348-A6B6-889F7F394E88}" destId="{BAA10FE2-DB2F-4CCC-B9A1-6FDB4151B9E1}" srcOrd="0" destOrd="0" presId="urn:microsoft.com/office/officeart/2005/8/layout/hierarchy5"/>
    <dgm:cxn modelId="{E1961852-645F-47EB-AE1C-A8F3D6C746A1}" type="presOf" srcId="{1537C20A-258B-4963-A396-73952F9E0F54}" destId="{DD6D6C96-AFB0-4A1C-BDD6-950DDEB3585E}" srcOrd="1" destOrd="0" presId="urn:microsoft.com/office/officeart/2005/8/layout/hierarchy5"/>
    <dgm:cxn modelId="{95240073-B399-4D86-9FCA-6D58F0021A1B}" type="presOf" srcId="{9E99E398-47FC-45EC-B805-78CA3E9C6088}" destId="{DE57C79E-617B-4074-A32B-537DDFA2C7ED}" srcOrd="0" destOrd="0" presId="urn:microsoft.com/office/officeart/2005/8/layout/hierarchy5"/>
    <dgm:cxn modelId="{92E1DB53-E9D7-44A5-9270-7D4ED8469046}" type="presOf" srcId="{9E99E398-47FC-45EC-B805-78CA3E9C6088}" destId="{6374B01B-34FA-49EA-AAAC-83CFD204305D}" srcOrd="1" destOrd="0" presId="urn:microsoft.com/office/officeart/2005/8/layout/hierarchy5"/>
    <dgm:cxn modelId="{BCA2DC73-878B-4386-9173-C3A4F0DC33CF}" type="presOf" srcId="{4B0DF47E-059A-47BA-AF4F-AA78BB7DD053}" destId="{1F68F931-BA5C-4226-AC08-C7411EEE9BB0}" srcOrd="1" destOrd="0" presId="urn:microsoft.com/office/officeart/2005/8/layout/hierarchy5"/>
    <dgm:cxn modelId="{3D3A1C55-896C-481F-81F0-9AF590078B94}" srcId="{A9DB4D22-1FC1-49AC-923D-C929DEA995B5}" destId="{ACE4EF53-90D0-437B-A0DC-C02399971AAC}" srcOrd="0" destOrd="0" parTransId="{A07115EE-05F3-42C0-9002-A262A8EA9DD6}" sibTransId="{2B81D168-6E7B-439F-93AF-CD44E6CA8680}"/>
    <dgm:cxn modelId="{CFF65E55-FE84-41D9-8E4E-94AF2567082E}" srcId="{B7105876-F7C8-49B1-9B09-CD58D601D08A}" destId="{58EFE7A6-E20F-481B-A2EF-9D6EB3636E02}" srcOrd="0" destOrd="0" parTransId="{0DFB657E-4F33-4BC8-B207-A8C04568018A}" sibTransId="{7C237C8A-027E-4185-915E-B8567D18C9A3}"/>
    <dgm:cxn modelId="{0870A178-C4DD-49B9-BB4D-D3845B8F8758}" type="presOf" srcId="{0F4F3F17-8AC8-471D-8D40-6538308D5388}" destId="{E10BDCEA-16D8-450D-BD10-8897A4C3638C}" srcOrd="0" destOrd="0" presId="urn:microsoft.com/office/officeart/2005/8/layout/hierarchy5"/>
    <dgm:cxn modelId="{DE124179-AEF1-4C07-BFE2-8CE95B88FD78}" type="presOf" srcId="{FC775ACD-00D7-488B-842A-54028B824671}" destId="{A58868AD-F191-4CF9-B94B-6A7DAC060E2D}" srcOrd="1" destOrd="0" presId="urn:microsoft.com/office/officeart/2005/8/layout/hierarchy5"/>
    <dgm:cxn modelId="{A31CB459-C1F4-4002-949F-CD9CEF1AE375}" type="presOf" srcId="{13D8081C-9E10-407C-9490-5A27C818444A}" destId="{D1DA48E5-75E5-429D-BF04-8CE72B1D4C70}" srcOrd="0" destOrd="0" presId="urn:microsoft.com/office/officeart/2005/8/layout/hierarchy5"/>
    <dgm:cxn modelId="{BD9CE659-4CAA-4FAC-ADAB-C94D12DFDA67}" type="presOf" srcId="{B5DB5EA5-DC0E-4B61-B06F-58843D4D8BF5}" destId="{305659A5-9A68-4E04-AF70-03797679E949}" srcOrd="1" destOrd="0" presId="urn:microsoft.com/office/officeart/2005/8/layout/hierarchy5"/>
    <dgm:cxn modelId="{F05CD85A-1751-40BB-B55A-2247087BD9FD}" srcId="{A9DB4D22-1FC1-49AC-923D-C929DEA995B5}" destId="{FADA011D-D375-4143-A55E-AE581366143F}" srcOrd="3" destOrd="0" parTransId="{1AA6280F-3AF3-4E0F-B518-01965EAFBF8B}" sibTransId="{07D9523F-03F2-424E-B122-B5D759B69C5C}"/>
    <dgm:cxn modelId="{9BC7A87B-EA8C-4A5B-9345-2C897DBB6D55}" type="presOf" srcId="{1C3C6E90-E8DB-4D7A-AB7C-BAF755D3A17C}" destId="{4FE3A5CE-865E-4137-9353-C1E6647C3885}" srcOrd="0" destOrd="0" presId="urn:microsoft.com/office/officeart/2005/8/layout/hierarchy5"/>
    <dgm:cxn modelId="{AAA31B7C-B9B2-426D-8E12-D686E2166EEB}" type="presOf" srcId="{A29827E6-E174-405C-AA1A-E85B1A71CE79}" destId="{10372992-2B42-4FF4-A79D-EAE489689B83}" srcOrd="0" destOrd="0" presId="urn:microsoft.com/office/officeart/2005/8/layout/hierarchy5"/>
    <dgm:cxn modelId="{7989847C-CCEC-425B-B503-B3CB3340BB1D}" type="presOf" srcId="{90AE0C47-5B76-4193-ACD6-02D7A680783A}" destId="{F59F5949-D888-4E62-9E70-A486F4F1D95A}" srcOrd="1" destOrd="0" presId="urn:microsoft.com/office/officeart/2005/8/layout/hierarchy5"/>
    <dgm:cxn modelId="{2A7A117F-0D0F-47A6-9831-87C93AE42F2E}" type="presOf" srcId="{147ADA8C-6A1D-4AE0-80F3-05637E4548CD}" destId="{E4930BA4-BD86-4342-83B2-A0020B193E87}" srcOrd="1" destOrd="0" presId="urn:microsoft.com/office/officeart/2005/8/layout/hierarchy5"/>
    <dgm:cxn modelId="{DE346F83-5E96-495C-9674-2AC6B94B24FE}" type="presOf" srcId="{BDCE74CD-0095-4724-B62F-B8D00ACF44A4}" destId="{9E209A06-7E91-4B48-A8CE-C157C28CF547}" srcOrd="0" destOrd="0" presId="urn:microsoft.com/office/officeart/2005/8/layout/hierarchy5"/>
    <dgm:cxn modelId="{B5A6E185-1C74-4EFA-8F76-20025B53C181}" type="presOf" srcId="{39C25667-80BF-4B72-A836-F5BBF99BDF4F}" destId="{0D082D85-3ADA-4765-8D31-7B4351D6C110}" srcOrd="0" destOrd="0" presId="urn:microsoft.com/office/officeart/2005/8/layout/hierarchy5"/>
    <dgm:cxn modelId="{7FA5FA85-0305-45D6-BA6D-8EBEB5ECBB00}" type="presOf" srcId="{1AA6280F-3AF3-4E0F-B518-01965EAFBF8B}" destId="{0A90467D-D697-4995-BB92-5842490E5605}" srcOrd="1" destOrd="0" presId="urn:microsoft.com/office/officeart/2005/8/layout/hierarchy5"/>
    <dgm:cxn modelId="{26037186-E601-413B-89E3-F506C21C0FEF}" type="presOf" srcId="{1537C20A-258B-4963-A396-73952F9E0F54}" destId="{DAA11E52-204F-44BD-945E-67A2DB3F4D53}" srcOrd="0" destOrd="0" presId="urn:microsoft.com/office/officeart/2005/8/layout/hierarchy5"/>
    <dgm:cxn modelId="{5FA5CF8B-1EDA-45D0-8FA6-D18FCCFFB05C}" type="presOf" srcId="{B0B0DC31-7506-4726-84C0-B76F1BF14930}" destId="{FC72C6AB-00A0-4839-8211-1CEA863C57E7}" srcOrd="0" destOrd="0" presId="urn:microsoft.com/office/officeart/2005/8/layout/hierarchy5"/>
    <dgm:cxn modelId="{CD77AA8C-0932-4AEC-83FA-8EEC4F9FB0FB}" type="presOf" srcId="{A1E9CD7B-DD64-427A-8828-ED172A8183ED}" destId="{8A5C55D3-A4B2-421B-82D5-A4F476540DB9}" srcOrd="0" destOrd="0" presId="urn:microsoft.com/office/officeart/2005/8/layout/hierarchy5"/>
    <dgm:cxn modelId="{8675E68E-6A24-4E7D-A403-E08F0DFED906}" type="presOf" srcId="{73305AEF-EF56-4395-94E4-16FE8C07970B}" destId="{A6CF34BA-EF80-4CBB-9A29-6FBF44D84BBE}" srcOrd="1" destOrd="0" presId="urn:microsoft.com/office/officeart/2005/8/layout/hierarchy5"/>
    <dgm:cxn modelId="{3838EB8F-7910-4FE9-8F86-BD1C53545321}" srcId="{ADC1329A-57E7-4E0C-973F-4207EDE4EE67}" destId="{BF77F801-067B-47C1-A293-CE171C2CE65D}" srcOrd="0" destOrd="0" parTransId="{B5DB5EA5-DC0E-4B61-B06F-58843D4D8BF5}" sibTransId="{B4DAE171-5B0C-4AAB-93AA-884A94063C59}"/>
    <dgm:cxn modelId="{A5852C90-910C-44ED-B7A7-AF01AC966A9B}" type="presOf" srcId="{47E6FC3A-2252-465B-8408-0B383AD9AD3C}" destId="{A8BA9E81-BF07-4325-B011-DC972B937483}" srcOrd="1" destOrd="0" presId="urn:microsoft.com/office/officeart/2005/8/layout/hierarchy5"/>
    <dgm:cxn modelId="{F0F0AD91-A6A9-47C0-A702-8D2E17200D3F}" srcId="{BE3476E1-4E5B-4D52-B4EC-1963A1D57A31}" destId="{ADC1329A-57E7-4E0C-973F-4207EDE4EE67}" srcOrd="2" destOrd="0" parTransId="{914F3536-FEF0-433B-BE39-7B9EC72BB99E}" sibTransId="{F06E13A7-2F5E-4D51-948A-6445742CF14E}"/>
    <dgm:cxn modelId="{F99AC293-DE32-49EC-A793-1C4F2EC9A40D}" srcId="{7EB07136-0A2B-4BD3-B9E6-91857CD0DD27}" destId="{B7105876-F7C8-49B1-9B09-CD58D601D08A}" srcOrd="2" destOrd="0" parTransId="{37A17031-6FA1-4473-B7CE-3651C3C27E8D}" sibTransId="{D0A514EA-6BDE-4EE0-8F4C-C0F0E0B4A232}"/>
    <dgm:cxn modelId="{9C8CFB95-F48D-4D28-82ED-C3F853B66283}" srcId="{7123AC19-5B97-4B26-BDB1-DA3E909E7DF3}" destId="{1C3C6E90-E8DB-4D7A-AB7C-BAF755D3A17C}" srcOrd="0" destOrd="0" parTransId="{1537C20A-258B-4963-A396-73952F9E0F54}" sibTransId="{83510986-05F2-4C1A-BBD4-EC8BF1BB9D05}"/>
    <dgm:cxn modelId="{176A2B96-5191-4CFC-B6B4-D993AC97146F}" type="presOf" srcId="{0DFB657E-4F33-4BC8-B207-A8C04568018A}" destId="{3FEB35AE-21CC-4319-9DA6-E3DAC763E1F3}" srcOrd="1" destOrd="0" presId="urn:microsoft.com/office/officeart/2005/8/layout/hierarchy5"/>
    <dgm:cxn modelId="{0E147696-3D6C-4693-A7B9-8855C6FF4FB8}" type="presOf" srcId="{4B0DF47E-059A-47BA-AF4F-AA78BB7DD053}" destId="{BB5C6348-4049-4F4D-B1BA-9EF5E331C78C}" srcOrd="0" destOrd="0" presId="urn:microsoft.com/office/officeart/2005/8/layout/hierarchy5"/>
    <dgm:cxn modelId="{689F9396-F238-4B57-9013-E8A36C45DD7F}" srcId="{5DA77279-063A-494B-AC38-7714B73AED4B}" destId="{21AC2055-0A62-4D74-952F-A7017D6769CF}" srcOrd="0" destOrd="0" parTransId="{2DF6EC4C-3B75-4930-AFD8-2EFFE5704015}" sibTransId="{4CA1C202-3C47-4E2D-AC83-B1CC122FFB0C}"/>
    <dgm:cxn modelId="{8827CB96-A20E-41EE-BD81-0FB44793F65F}" type="presOf" srcId="{98B73743-F3F9-4FA4-9FBE-2A590F6B6F49}" destId="{D939F117-5884-4E13-9261-0A21E2BD767C}" srcOrd="1" destOrd="0" presId="urn:microsoft.com/office/officeart/2005/8/layout/hierarchy5"/>
    <dgm:cxn modelId="{1B29DA96-1A39-4F9B-8BCC-54BC50B89F6D}" type="presOf" srcId="{5CC993D1-7C96-41F3-893E-E8B6E022C926}" destId="{4AD68690-1DBB-4A05-B11B-1A37CB379DD3}" srcOrd="1" destOrd="0" presId="urn:microsoft.com/office/officeart/2005/8/layout/hierarchy5"/>
    <dgm:cxn modelId="{668F7F99-5A98-433C-9C85-875C99354A67}" type="presOf" srcId="{08190878-35C7-490C-BFD4-66052606D4D9}" destId="{03B28D88-45E2-4CDE-8F02-9F8C1BCAEA23}" srcOrd="1" destOrd="0" presId="urn:microsoft.com/office/officeart/2005/8/layout/hierarchy5"/>
    <dgm:cxn modelId="{BD07D39A-A33D-4D6E-AE9D-F62592254625}" type="presOf" srcId="{ACE4EF53-90D0-437B-A0DC-C02399971AAC}" destId="{D4CCE52B-2C89-4AA2-885F-97B426631A53}" srcOrd="0" destOrd="0" presId="urn:microsoft.com/office/officeart/2005/8/layout/hierarchy5"/>
    <dgm:cxn modelId="{C2EEE69A-635C-4AAF-B529-8293131196C1}" type="presOf" srcId="{AC8558E6-A20D-460D-B7C0-C3D59747E66E}" destId="{079AB9DB-B4DF-459E-B3DD-275EE0A72EA7}" srcOrd="0" destOrd="0" presId="urn:microsoft.com/office/officeart/2005/8/layout/hierarchy5"/>
    <dgm:cxn modelId="{AA50D49B-B046-49A4-9630-73C756B4D8FF}" type="presOf" srcId="{91357C51-2401-4132-8A6A-623A4C7552F1}" destId="{E9D391DC-1AA1-40A9-ABF2-68E451F6389F}" srcOrd="0" destOrd="0" presId="urn:microsoft.com/office/officeart/2005/8/layout/hierarchy5"/>
    <dgm:cxn modelId="{51B430A1-EFC0-49EC-A87A-2ABE3462803A}" type="presOf" srcId="{0DFB657E-4F33-4BC8-B207-A8C04568018A}" destId="{6EB222B2-76C8-44A2-A247-65794C87A830}" srcOrd="0" destOrd="0" presId="urn:microsoft.com/office/officeart/2005/8/layout/hierarchy5"/>
    <dgm:cxn modelId="{4FC5A6A2-37AD-4C49-9ACA-F628D8CDBDCF}" type="presOf" srcId="{3C992FE7-DF5B-4F56-B2FE-A3EED0FF6AEE}" destId="{99A43CFC-818E-4151-8123-D42286A806DA}" srcOrd="0" destOrd="0" presId="urn:microsoft.com/office/officeart/2005/8/layout/hierarchy5"/>
    <dgm:cxn modelId="{B4031BA3-DB34-4AF9-8A79-88130F68DCF1}" type="presOf" srcId="{F9162347-C317-4064-8F90-6D20AE9538C2}" destId="{9434294A-DB5D-4B6B-956A-9DD44DA8D305}" srcOrd="0" destOrd="0" presId="urn:microsoft.com/office/officeart/2005/8/layout/hierarchy5"/>
    <dgm:cxn modelId="{C30347A3-CB9D-4DFA-94D2-9B273A513D00}" type="presOf" srcId="{4AF6FE77-128E-4C48-9592-129BA42923DC}" destId="{B10CED11-44DA-4F73-BA35-BE3E7A9B5ED2}" srcOrd="1" destOrd="0" presId="urn:microsoft.com/office/officeart/2005/8/layout/hierarchy5"/>
    <dgm:cxn modelId="{425152A3-8BDE-4053-92CD-E6B5A1DB87B8}" srcId="{21AC2055-0A62-4D74-952F-A7017D6769CF}" destId="{7EB07136-0A2B-4BD3-B9E6-91857CD0DD27}" srcOrd="1" destOrd="0" parTransId="{ADF5DB9B-5101-4664-AE71-77B2C346E44D}" sibTransId="{B519B733-EBD3-4999-9D3C-C02620A61185}"/>
    <dgm:cxn modelId="{EA43FDA3-07DB-4C8D-BC88-977C3D7176B4}" type="presOf" srcId="{73305AEF-EF56-4395-94E4-16FE8C07970B}" destId="{BCFA4B68-35F0-4E10-AB97-6C31AEB59453}" srcOrd="0" destOrd="0" presId="urn:microsoft.com/office/officeart/2005/8/layout/hierarchy5"/>
    <dgm:cxn modelId="{27EFD4A4-70AB-4F38-926E-7E1E11FC518E}" srcId="{6DD31CEB-F23D-44DC-A823-E20A3AA2EA19}" destId="{24982750-F416-4761-9973-61F0501AF08F}" srcOrd="0" destOrd="0" parTransId="{4B0DF47E-059A-47BA-AF4F-AA78BB7DD053}" sibTransId="{CD4A3736-E0D0-4FDF-AA49-F0E9E441F83F}"/>
    <dgm:cxn modelId="{5D749BA8-1BC3-462F-BEC7-EE217CDE4E6F}" type="presOf" srcId="{914F3536-FEF0-433B-BE39-7B9EC72BB99E}" destId="{9190E78A-A974-40BD-8B24-77C10742ABA0}" srcOrd="1" destOrd="0" presId="urn:microsoft.com/office/officeart/2005/8/layout/hierarchy5"/>
    <dgm:cxn modelId="{CA9B7CAA-98E0-4F7C-873C-6CE7D75A56F1}" type="presOf" srcId="{9E93C394-BE70-4DDE-A5D4-C00FEF8D0258}" destId="{F0B82BA7-FBD6-40B7-BE8A-ADA2C90968E2}" srcOrd="0" destOrd="0" presId="urn:microsoft.com/office/officeart/2005/8/layout/hierarchy5"/>
    <dgm:cxn modelId="{6E3550AC-63E7-48F3-8446-B46A294D7449}" type="presOf" srcId="{4BFD67D2-E9B7-4667-9FDA-031BBEE5B76F}" destId="{39CEBB90-BBB9-4B0C-B888-61D1654D7BF2}" srcOrd="0" destOrd="0" presId="urn:microsoft.com/office/officeart/2005/8/layout/hierarchy5"/>
    <dgm:cxn modelId="{45C290B0-756C-4BD6-BE87-A7683A723F09}" type="presOf" srcId="{46B6AC40-1B69-4B80-BFB2-9084AED87459}" destId="{5314D0F5-91EC-4948-B3B2-B19DD2228C33}" srcOrd="0" destOrd="0" presId="urn:microsoft.com/office/officeart/2005/8/layout/hierarchy5"/>
    <dgm:cxn modelId="{F61EB6B1-EAB5-43DA-91E0-DA33EAEBD351}" type="presOf" srcId="{91357C51-2401-4132-8A6A-623A4C7552F1}" destId="{C29F4571-AC15-43C2-ADDC-58313206CAE7}" srcOrd="1" destOrd="0" presId="urn:microsoft.com/office/officeart/2005/8/layout/hierarchy5"/>
    <dgm:cxn modelId="{FD786EB5-A5E7-46C7-B63F-44D7663F4E54}" type="presOf" srcId="{5EB666DB-14EF-4CDE-8CFD-59E88D2E8021}" destId="{CFBE968E-6D93-48CD-9DD2-CA4DCD5A93F9}" srcOrd="0" destOrd="0" presId="urn:microsoft.com/office/officeart/2005/8/layout/hierarchy5"/>
    <dgm:cxn modelId="{315FBDB7-EE2D-467E-8727-FA4C2E41CC2A}" type="presOf" srcId="{259D94D0-9BBB-4CFC-9197-134C0F56DDBF}" destId="{035A9F35-7DFB-45BE-9D85-92A091670C62}" srcOrd="1" destOrd="0" presId="urn:microsoft.com/office/officeart/2005/8/layout/hierarchy5"/>
    <dgm:cxn modelId="{DF4773B9-2625-4CA3-BC90-A571FA000C3F}" srcId="{5DA77279-063A-494B-AC38-7714B73AED4B}" destId="{39C25667-80BF-4B72-A836-F5BBF99BDF4F}" srcOrd="1" destOrd="0" parTransId="{94ABC114-97D4-42A3-B28C-B5576E2D97ED}" sibTransId="{21C08FD9-3604-4745-B704-9297F0E76CDF}"/>
    <dgm:cxn modelId="{3F666EBA-9D7A-4CC8-91B1-4915C1634620}" type="presOf" srcId="{F52D8B58-B43C-4C9D-93DB-1C9868781293}" destId="{14D36895-69F0-41DB-9A27-73877E66C1C2}" srcOrd="1" destOrd="0" presId="urn:microsoft.com/office/officeart/2005/8/layout/hierarchy5"/>
    <dgm:cxn modelId="{A174B5BB-3766-4E9B-AA79-EABF5D640560}" srcId="{4BFD67D2-E9B7-4667-9FDA-031BBEE5B76F}" destId="{13D8081C-9E10-407C-9490-5A27C818444A}" srcOrd="0" destOrd="0" parTransId="{FCC34316-2A7C-4362-989A-776DABE2EDFA}" sibTransId="{F5BBCC76-618B-466C-AE56-B94126A03212}"/>
    <dgm:cxn modelId="{CFC219BC-E7E4-4A1A-9B02-A0A54BFA2605}" type="presOf" srcId="{B54F4BD8-1C5E-47A1-8975-61A54BE8174A}" destId="{C8272206-5D3E-4DE6-9434-44369F566A61}" srcOrd="0" destOrd="0" presId="urn:microsoft.com/office/officeart/2005/8/layout/hierarchy5"/>
    <dgm:cxn modelId="{36F272BC-2C51-45F6-8493-87EA012FEB52}" type="presOf" srcId="{A07115EE-05F3-42C0-9002-A262A8EA9DD6}" destId="{CFA363B2-955F-40BD-842F-7D6551BDC949}" srcOrd="0" destOrd="0" presId="urn:microsoft.com/office/officeart/2005/8/layout/hierarchy5"/>
    <dgm:cxn modelId="{E7082BBE-1923-4FF8-B446-7E15CEF634C1}" type="presOf" srcId="{0A8D11F7-3C84-4B97-A395-E2CBE7EC7A88}" destId="{31E25EC5-A627-4CDD-A0BF-9535CC827B01}" srcOrd="0" destOrd="0" presId="urn:microsoft.com/office/officeart/2005/8/layout/hierarchy5"/>
    <dgm:cxn modelId="{C709BCC1-6893-4A0B-81F3-7CB011420DAC}" type="presOf" srcId="{47E6FC3A-2252-465B-8408-0B383AD9AD3C}" destId="{8769C63B-F71B-48E1-A3F5-041A6AE283CD}" srcOrd="0" destOrd="0" presId="urn:microsoft.com/office/officeart/2005/8/layout/hierarchy5"/>
    <dgm:cxn modelId="{CE9FF7C1-2444-4C0B-AC7C-1661A7224A76}" type="presOf" srcId="{D7065A9E-777F-423C-A2D9-6EA09D3BE80C}" destId="{B139DAF4-9F83-4347-864B-75B6A23B9168}" srcOrd="0" destOrd="0" presId="urn:microsoft.com/office/officeart/2005/8/layout/hierarchy5"/>
    <dgm:cxn modelId="{BFC408C4-1D32-4E46-B5E2-868C16D06259}" srcId="{BE3476E1-4E5B-4D52-B4EC-1963A1D57A31}" destId="{8D3A85D4-2057-4FCB-8AAC-713B5CCD1B2B}" srcOrd="0" destOrd="0" parTransId="{9E99E398-47FC-45EC-B805-78CA3E9C6088}" sibTransId="{F86ADD96-6368-4023-B612-9B675C127132}"/>
    <dgm:cxn modelId="{40A96FC5-73AB-4F72-A12E-57AE0D003733}" type="presOf" srcId="{CB6AFC1E-96D9-4348-A6B6-889F7F394E88}" destId="{CD83FD34-9D47-42D3-BA77-E2BA0E0E6B9B}" srcOrd="1" destOrd="0" presId="urn:microsoft.com/office/officeart/2005/8/layout/hierarchy5"/>
    <dgm:cxn modelId="{E0D5B1C6-F758-4CDD-82EA-ABAA5326A773}" type="presOf" srcId="{8D3A85D4-2057-4FCB-8AAC-713B5CCD1B2B}" destId="{FA249C60-BECA-4F2E-B9D9-453890EC357C}" srcOrd="0" destOrd="0" presId="urn:microsoft.com/office/officeart/2005/8/layout/hierarchy5"/>
    <dgm:cxn modelId="{43273FC7-811D-4E9F-9220-769829A90F81}" type="presOf" srcId="{ADC1329A-57E7-4E0C-973F-4207EDE4EE67}" destId="{C07C8915-1A7D-444A-ABE2-E3A319EB2DE4}" srcOrd="0" destOrd="0" presId="urn:microsoft.com/office/officeart/2005/8/layout/hierarchy5"/>
    <dgm:cxn modelId="{101E74CA-7F16-455F-8D61-CA2E5ADEDF6A}" type="presOf" srcId="{FCC34316-2A7C-4362-989A-776DABE2EDFA}" destId="{A757BE35-DE79-485F-BD20-417B6902902A}" srcOrd="1" destOrd="0" presId="urn:microsoft.com/office/officeart/2005/8/layout/hierarchy5"/>
    <dgm:cxn modelId="{55DE19CC-CBF5-4DEE-B996-281FD0682E07}" type="presOf" srcId="{A9DB4D22-1FC1-49AC-923D-C929DEA995B5}" destId="{CF2D3FCB-9543-4CAD-B4A2-C972D566BA2F}" srcOrd="0" destOrd="0" presId="urn:microsoft.com/office/officeart/2005/8/layout/hierarchy5"/>
    <dgm:cxn modelId="{0ADF5DCC-A9B6-4A82-8934-DECA94F65DCD}" type="presOf" srcId="{37A17031-6FA1-4473-B7CE-3651C3C27E8D}" destId="{C76BE5ED-67B4-4935-9CAA-75774245F564}" srcOrd="0" destOrd="0" presId="urn:microsoft.com/office/officeart/2005/8/layout/hierarchy5"/>
    <dgm:cxn modelId="{49807FCE-4FF9-45B4-93AC-9556B52F1970}" type="presOf" srcId="{2627F393-171A-4321-8988-E9D45BAAA532}" destId="{578B508A-A8E9-4F91-B3EB-48980C6448ED}" srcOrd="0" destOrd="0" presId="urn:microsoft.com/office/officeart/2005/8/layout/hierarchy5"/>
    <dgm:cxn modelId="{67D5F6D1-316A-406E-B4BE-350991D359E5}" type="presOf" srcId="{7123AC19-5B97-4B26-BDB1-DA3E909E7DF3}" destId="{1DDEFA7E-8AFA-487E-A4B9-6F927D40FF96}" srcOrd="0" destOrd="0" presId="urn:microsoft.com/office/officeart/2005/8/layout/hierarchy5"/>
    <dgm:cxn modelId="{30DC6FD2-D51F-4214-B81D-AB1712901622}" type="presOf" srcId="{7EB07136-0A2B-4BD3-B9E6-91857CD0DD27}" destId="{A619FA90-D439-4425-86CF-C7C7DA6BEA94}" srcOrd="0" destOrd="0" presId="urn:microsoft.com/office/officeart/2005/8/layout/hierarchy5"/>
    <dgm:cxn modelId="{604A3FD3-C61B-4628-9ED3-472A9C510A40}" srcId="{8D3A85D4-2057-4FCB-8AAC-713B5CCD1B2B}" destId="{2AF0BEF7-B50A-4C0F-AB77-8D8801D7FE48}" srcOrd="0" destOrd="0" parTransId="{90AE0C47-5B76-4193-ACD6-02D7A680783A}" sibTransId="{5A8FC482-C0B8-4801-BB44-826494FA4144}"/>
    <dgm:cxn modelId="{684CEDD3-D52A-4F09-A376-9272A74A18BA}" srcId="{B0B0DC31-7506-4726-84C0-B76F1BF14930}" destId="{0A8D11F7-3C84-4B97-A395-E2CBE7EC7A88}" srcOrd="0" destOrd="0" parTransId="{73305AEF-EF56-4395-94E4-16FE8C07970B}" sibTransId="{CB257E4A-582C-4F7D-BEF9-FBCBE60987AF}"/>
    <dgm:cxn modelId="{3FA9AFD7-A7E9-465A-A937-B66F0446E0DC}" type="presOf" srcId="{147ADA8C-6A1D-4AE0-80F3-05637E4548CD}" destId="{DA91D5F5-E0CD-40A2-BA4F-EE6CC20602F5}" srcOrd="0" destOrd="0" presId="urn:microsoft.com/office/officeart/2005/8/layout/hierarchy5"/>
    <dgm:cxn modelId="{C9F0F9D8-3AA2-48F5-8052-BA5708844C11}" srcId="{ACE4EF53-90D0-437B-A0DC-C02399971AAC}" destId="{BDCE74CD-0095-4724-B62F-B8D00ACF44A4}" srcOrd="0" destOrd="0" parTransId="{259D94D0-9BBB-4CFC-9197-134C0F56DDBF}" sibTransId="{7539A79C-3E58-46C8-9FE0-8588D6AA2B92}"/>
    <dgm:cxn modelId="{D1E55EDA-56C9-49D8-9F21-D8DE40CBEB09}" type="presOf" srcId="{90AE0C47-5B76-4193-ACD6-02D7A680783A}" destId="{D2EC604C-7C88-4A24-909D-CAF13DF415D7}" srcOrd="0" destOrd="0" presId="urn:microsoft.com/office/officeart/2005/8/layout/hierarchy5"/>
    <dgm:cxn modelId="{5DA948DA-4547-40B2-8F16-1C5C5A276C9E}" srcId="{6DD31CEB-F23D-44DC-A823-E20A3AA2EA19}" destId="{7123AC19-5B97-4B26-BDB1-DA3E909E7DF3}" srcOrd="3" destOrd="0" parTransId="{4AF6FE77-128E-4C48-9592-129BA42923DC}" sibTransId="{E790350B-96A9-4BA9-BAFA-8C9776A6EFEF}"/>
    <dgm:cxn modelId="{2E49B9DA-F77F-46EA-9F1F-9CC306018175}" type="presOf" srcId="{5CC993D1-7C96-41F3-893E-E8B6E022C926}" destId="{31789B64-BD9A-4B37-B9BA-D1923DE972CC}" srcOrd="0" destOrd="0" presId="urn:microsoft.com/office/officeart/2005/8/layout/hierarchy5"/>
    <dgm:cxn modelId="{D2ACADDC-DC69-4F84-A49F-5E95F87AFD8B}" type="presOf" srcId="{384C14C4-585E-4ABC-99EB-4AD5A4D85FD4}" destId="{822EB59E-CD6F-41E5-9068-763197FE8C95}" srcOrd="0" destOrd="0" presId="urn:microsoft.com/office/officeart/2005/8/layout/hierarchy5"/>
    <dgm:cxn modelId="{D83085DD-6839-4A6F-B5CC-A03C09F5D98C}" type="presOf" srcId="{914F3536-FEF0-433B-BE39-7B9EC72BB99E}" destId="{620E41B0-2954-47E2-895A-408889DD6971}" srcOrd="0" destOrd="0" presId="urn:microsoft.com/office/officeart/2005/8/layout/hierarchy5"/>
    <dgm:cxn modelId="{9B4C0FDE-FF5D-4899-A97B-3C86585EA69C}" type="presOf" srcId="{B54F4BD8-1C5E-47A1-8975-61A54BE8174A}" destId="{516AED9A-14B8-40F6-8BBE-950DAD49AB3E}" srcOrd="1" destOrd="0" presId="urn:microsoft.com/office/officeart/2005/8/layout/hierarchy5"/>
    <dgm:cxn modelId="{2590DFE0-1061-4C64-8C39-C6FBF3A3E0B1}" type="presOf" srcId="{A07115EE-05F3-42C0-9002-A262A8EA9DD6}" destId="{AF3F5C1A-EBF4-41DC-BA56-3E5E23F551C9}" srcOrd="1" destOrd="0" presId="urn:microsoft.com/office/officeart/2005/8/layout/hierarchy5"/>
    <dgm:cxn modelId="{405903E9-3E47-4E5E-9B8C-82756AC9479C}" type="presOf" srcId="{E37CDA5D-80F7-4F41-B7C3-6D7ECA1FC29C}" destId="{E4FDB1BA-BF6A-47D3-9EBB-63E0DBD530CA}" srcOrd="0" destOrd="0" presId="urn:microsoft.com/office/officeart/2005/8/layout/hierarchy5"/>
    <dgm:cxn modelId="{A8B744EA-5444-4150-B7F7-3D02B4DB89B2}" type="presOf" srcId="{D0054A3D-317C-4E9C-965C-11EC6ADD014C}" destId="{CB306767-4BD2-4488-8043-3488DA663F41}" srcOrd="1" destOrd="0" presId="urn:microsoft.com/office/officeart/2005/8/layout/hierarchy5"/>
    <dgm:cxn modelId="{9BC9E5EB-AF76-4234-9F1E-30C21CE05351}" srcId="{A9DB4D22-1FC1-49AC-923D-C929DEA995B5}" destId="{DE82410D-BC46-46CC-B4DF-DA1C9365AEF0}" srcOrd="1" destOrd="0" parTransId="{B54F4BD8-1C5E-47A1-8975-61A54BE8174A}" sibTransId="{72AB4064-CEEA-42DD-8AA7-F9595172F69F}"/>
    <dgm:cxn modelId="{7A86C5EE-DDEB-42D3-9439-C53411D5A113}" srcId="{DE82410D-BC46-46CC-B4DF-DA1C9365AEF0}" destId="{5EB666DB-14EF-4CDE-8CFD-59E88D2E8021}" srcOrd="0" destOrd="0" parTransId="{147ADA8C-6A1D-4AE0-80F3-05637E4548CD}" sibTransId="{95953FE4-367A-4718-BD30-2E6BA84A9344}"/>
    <dgm:cxn modelId="{5B5369EF-6323-4617-B6F4-77DBCDD29E6D}" type="presOf" srcId="{ADF5DB9B-5101-4664-AE71-77B2C346E44D}" destId="{86827DFE-B0EA-4F39-B953-48B09B54CFAB}" srcOrd="0" destOrd="0" presId="urn:microsoft.com/office/officeart/2005/8/layout/hierarchy5"/>
    <dgm:cxn modelId="{C4D06FEF-743D-4554-BB76-2BF88675927C}" srcId="{FADA011D-D375-4143-A55E-AE581366143F}" destId="{9E93C394-BE70-4DDE-A5D4-C00FEF8D0258}" srcOrd="0" destOrd="0" parTransId="{47E6FC3A-2252-465B-8408-0B383AD9AD3C}" sibTransId="{27AD50E1-7AC8-4F39-808B-DDD12B651478}"/>
    <dgm:cxn modelId="{DAFF7EEF-043C-4C06-A95C-B6FEB865E373}" type="presOf" srcId="{F52D8B58-B43C-4C9D-93DB-1C9868781293}" destId="{5E2B9C52-CCD3-434B-A084-74EC8361EAB8}" srcOrd="0" destOrd="0" presId="urn:microsoft.com/office/officeart/2005/8/layout/hierarchy5"/>
    <dgm:cxn modelId="{7619B8EF-EE11-4266-A29D-00C2C99DBB17}" type="presOf" srcId="{259D94D0-9BBB-4CFC-9197-134C0F56DDBF}" destId="{716CBCCC-7F0C-4C7F-9914-FB9D93D92F49}" srcOrd="0" destOrd="0" presId="urn:microsoft.com/office/officeart/2005/8/layout/hierarchy5"/>
    <dgm:cxn modelId="{E40375F4-7EFD-4CE6-B338-C66D22F3C1A7}" type="presOf" srcId="{FC775ACD-00D7-488B-842A-54028B824671}" destId="{621190AE-75CC-44F6-A077-C7A46B3C55E6}" srcOrd="0" destOrd="0" presId="urn:microsoft.com/office/officeart/2005/8/layout/hierarchy5"/>
    <dgm:cxn modelId="{1F86A2F4-DE6A-437A-AB82-2E3F64CBBA99}" type="presOf" srcId="{34E88BE8-C106-4BAA-A252-41D7377CE9D6}" destId="{B1D4F1BD-8B1D-40D5-B1C5-67072A619303}" srcOrd="0" destOrd="0" presId="urn:microsoft.com/office/officeart/2005/8/layout/hierarchy5"/>
    <dgm:cxn modelId="{D9C1A4F4-5684-4CFA-B5F0-354CF13E517B}" type="presOf" srcId="{4AF6FE77-128E-4C48-9592-129BA42923DC}" destId="{999CF543-0669-4BB1-BA02-0D287A6D9AD3}" srcOrd="0" destOrd="0" presId="urn:microsoft.com/office/officeart/2005/8/layout/hierarchy5"/>
    <dgm:cxn modelId="{D2B913FA-3DE9-4C63-8D16-28809B365B45}" srcId="{21AC2055-0A62-4D74-952F-A7017D6769CF}" destId="{BE3476E1-4E5B-4D52-B4EC-1963A1D57A31}" srcOrd="2" destOrd="0" parTransId="{F52D8B58-B43C-4C9D-93DB-1C9868781293}" sibTransId="{D7C83881-1934-427E-B154-1E5485CD3ED7}"/>
    <dgm:cxn modelId="{CC91A3FE-E4E1-4BC5-9E74-C0E3B6BC2B99}" type="presOf" srcId="{B5DB5EA5-DC0E-4B61-B06F-58843D4D8BF5}" destId="{C90670D3-BCB3-4F62-B276-4E21A775C66D}" srcOrd="0" destOrd="0" presId="urn:microsoft.com/office/officeart/2005/8/layout/hierarchy5"/>
    <dgm:cxn modelId="{DD5B4EFF-B589-474E-BC25-7A3C9182C989}" type="presOf" srcId="{08190878-35C7-490C-BFD4-66052606D4D9}" destId="{D7953BE6-05E7-4E97-9614-B37B239011B9}" srcOrd="0" destOrd="0" presId="urn:microsoft.com/office/officeart/2005/8/layout/hierarchy5"/>
    <dgm:cxn modelId="{D244BED6-7979-4FF9-83FA-F70F2C58A16E}" type="presParOf" srcId="{5B195FB7-32A7-46C7-A739-08AA9BCD0349}" destId="{D5B83F6B-618C-4B81-97DB-E1AD20345AA2}" srcOrd="0" destOrd="0" presId="urn:microsoft.com/office/officeart/2005/8/layout/hierarchy5"/>
    <dgm:cxn modelId="{B69A0DC5-5FD9-489A-8B0D-6B4A986AF1CF}" type="presParOf" srcId="{D5B83F6B-618C-4B81-97DB-E1AD20345AA2}" destId="{201DC43E-D707-4493-9857-B96D421C3400}" srcOrd="0" destOrd="0" presId="urn:microsoft.com/office/officeart/2005/8/layout/hierarchy5"/>
    <dgm:cxn modelId="{2D665708-7D2C-47DE-AB23-F7095F0D8E47}" type="presParOf" srcId="{D5B83F6B-618C-4B81-97DB-E1AD20345AA2}" destId="{F5216429-CF9C-42F0-9237-9C4651C55E3B}" srcOrd="1" destOrd="0" presId="urn:microsoft.com/office/officeart/2005/8/layout/hierarchy5"/>
    <dgm:cxn modelId="{EE89A21F-36A7-4FCA-96D0-EC3D922E052C}" type="presParOf" srcId="{F5216429-CF9C-42F0-9237-9C4651C55E3B}" destId="{5B8B69CA-8BE4-4734-8D40-83A84F1ABBA1}" srcOrd="0" destOrd="0" presId="urn:microsoft.com/office/officeart/2005/8/layout/hierarchy5"/>
    <dgm:cxn modelId="{1CF4F955-8D0B-45CC-9E25-90CB702D6578}" type="presParOf" srcId="{5B8B69CA-8BE4-4734-8D40-83A84F1ABBA1}" destId="{85A430E5-6E71-45C0-96A7-CF90E6C38EB0}" srcOrd="0" destOrd="0" presId="urn:microsoft.com/office/officeart/2005/8/layout/hierarchy5"/>
    <dgm:cxn modelId="{815B66CE-9214-44D5-ACC6-F853365198C9}" type="presParOf" srcId="{5B8B69CA-8BE4-4734-8D40-83A84F1ABBA1}" destId="{43F2485A-A2CE-4A78-8B8B-C9CFF982E138}" srcOrd="1" destOrd="0" presId="urn:microsoft.com/office/officeart/2005/8/layout/hierarchy5"/>
    <dgm:cxn modelId="{66EDE083-8276-4C76-B4FC-DB072FC94E74}" type="presParOf" srcId="{43F2485A-A2CE-4A78-8B8B-C9CFF982E138}" destId="{E136740F-C25E-4EE5-BB0B-73C959C8E791}" srcOrd="0" destOrd="0" presId="urn:microsoft.com/office/officeart/2005/8/layout/hierarchy5"/>
    <dgm:cxn modelId="{9E60DFB7-9783-4BF5-9669-32C4ADBED696}" type="presParOf" srcId="{E136740F-C25E-4EE5-BB0B-73C959C8E791}" destId="{6991EDC2-AED5-4D6F-AA01-295F0C6476DD}" srcOrd="0" destOrd="0" presId="urn:microsoft.com/office/officeart/2005/8/layout/hierarchy5"/>
    <dgm:cxn modelId="{9041526A-10AC-4E3C-B017-925EB76C7730}" type="presParOf" srcId="{43F2485A-A2CE-4A78-8B8B-C9CFF982E138}" destId="{DFA25F5C-B134-467B-B1FD-2A06711357B4}" srcOrd="1" destOrd="0" presId="urn:microsoft.com/office/officeart/2005/8/layout/hierarchy5"/>
    <dgm:cxn modelId="{C5A7EEF7-6DFA-4D0C-A0DF-6315871AE28C}" type="presParOf" srcId="{DFA25F5C-B134-467B-B1FD-2A06711357B4}" destId="{0F2F4449-07F7-4EBD-9F8C-34790FE4FD97}" srcOrd="0" destOrd="0" presId="urn:microsoft.com/office/officeart/2005/8/layout/hierarchy5"/>
    <dgm:cxn modelId="{07CB8408-B72E-44F3-B5C2-A9F6CC5CB949}" type="presParOf" srcId="{DFA25F5C-B134-467B-B1FD-2A06711357B4}" destId="{78B5B7BA-E09F-48CA-930C-6BF9A37CAFEF}" srcOrd="1" destOrd="0" presId="urn:microsoft.com/office/officeart/2005/8/layout/hierarchy5"/>
    <dgm:cxn modelId="{B56BB07D-CC09-48AB-AA9E-106A6ED92038}" type="presParOf" srcId="{78B5B7BA-E09F-48CA-930C-6BF9A37CAFEF}" destId="{BB5C6348-4049-4F4D-B1BA-9EF5E331C78C}" srcOrd="0" destOrd="0" presId="urn:microsoft.com/office/officeart/2005/8/layout/hierarchy5"/>
    <dgm:cxn modelId="{13FC0E25-2325-4503-908E-676E5DB01449}" type="presParOf" srcId="{BB5C6348-4049-4F4D-B1BA-9EF5E331C78C}" destId="{1F68F931-BA5C-4226-AC08-C7411EEE9BB0}" srcOrd="0" destOrd="0" presId="urn:microsoft.com/office/officeart/2005/8/layout/hierarchy5"/>
    <dgm:cxn modelId="{8F75719A-48CE-438E-8D60-E598C1555117}" type="presParOf" srcId="{78B5B7BA-E09F-48CA-930C-6BF9A37CAFEF}" destId="{51AD6482-0713-458B-9DFD-8B664444B5FD}" srcOrd="1" destOrd="0" presId="urn:microsoft.com/office/officeart/2005/8/layout/hierarchy5"/>
    <dgm:cxn modelId="{3383A1CA-6EC0-4F60-B3FE-5D6A329A87A3}" type="presParOf" srcId="{51AD6482-0713-458B-9DFD-8B664444B5FD}" destId="{D8047E1C-FF80-489B-95C6-A2D271EDC4D9}" srcOrd="0" destOrd="0" presId="urn:microsoft.com/office/officeart/2005/8/layout/hierarchy5"/>
    <dgm:cxn modelId="{20B08964-8741-47E7-B4CF-178A92B657DF}" type="presParOf" srcId="{51AD6482-0713-458B-9DFD-8B664444B5FD}" destId="{6E4D31B4-5504-4A6C-9FDA-CE3D9AD13621}" srcOrd="1" destOrd="0" presId="urn:microsoft.com/office/officeart/2005/8/layout/hierarchy5"/>
    <dgm:cxn modelId="{ECB25012-9A09-4A43-9950-EF9BEC8C68D0}" type="presParOf" srcId="{6E4D31B4-5504-4A6C-9FDA-CE3D9AD13621}" destId="{4BD2D5CD-BFF7-444F-BA31-A0DF45860816}" srcOrd="0" destOrd="0" presId="urn:microsoft.com/office/officeart/2005/8/layout/hierarchy5"/>
    <dgm:cxn modelId="{1C1094AB-570D-491C-A9FC-435E3C84325D}" type="presParOf" srcId="{4BD2D5CD-BFF7-444F-BA31-A0DF45860816}" destId="{CB306767-4BD2-4488-8043-3488DA663F41}" srcOrd="0" destOrd="0" presId="urn:microsoft.com/office/officeart/2005/8/layout/hierarchy5"/>
    <dgm:cxn modelId="{4B4DFB94-BA49-411F-9DD2-05F09633D4E6}" type="presParOf" srcId="{6E4D31B4-5504-4A6C-9FDA-CE3D9AD13621}" destId="{4C0B0CA4-E317-4AD2-ABD8-FAAF349870B5}" srcOrd="1" destOrd="0" presId="urn:microsoft.com/office/officeart/2005/8/layout/hierarchy5"/>
    <dgm:cxn modelId="{2D8B4658-26F5-4735-BE28-C69587C9C19C}" type="presParOf" srcId="{4C0B0CA4-E317-4AD2-ABD8-FAAF349870B5}" destId="{079AB9DB-B4DF-459E-B3DD-275EE0A72EA7}" srcOrd="0" destOrd="0" presId="urn:microsoft.com/office/officeart/2005/8/layout/hierarchy5"/>
    <dgm:cxn modelId="{61FC4951-CDAB-4614-8F7C-9209CAC89C12}" type="presParOf" srcId="{4C0B0CA4-E317-4AD2-ABD8-FAAF349870B5}" destId="{A826B4C8-A104-4BE7-B968-CF2CCE5D1D5E}" srcOrd="1" destOrd="0" presId="urn:microsoft.com/office/officeart/2005/8/layout/hierarchy5"/>
    <dgm:cxn modelId="{E24ADBD3-C29A-4EE4-821B-8245D7FE633D}" type="presParOf" srcId="{78B5B7BA-E09F-48CA-930C-6BF9A37CAFEF}" destId="{8DFE1A15-48BD-4D82-9125-CCB85B2DD41C}" srcOrd="2" destOrd="0" presId="urn:microsoft.com/office/officeart/2005/8/layout/hierarchy5"/>
    <dgm:cxn modelId="{F8D2DCA8-10AD-4080-97C1-E7982489B701}" type="presParOf" srcId="{8DFE1A15-48BD-4D82-9125-CCB85B2DD41C}" destId="{D939F117-5884-4E13-9261-0A21E2BD767C}" srcOrd="0" destOrd="0" presId="urn:microsoft.com/office/officeart/2005/8/layout/hierarchy5"/>
    <dgm:cxn modelId="{546F1547-A736-49AE-96CC-320F1EF71520}" type="presParOf" srcId="{78B5B7BA-E09F-48CA-930C-6BF9A37CAFEF}" destId="{7AD79703-DFEA-4DB7-A7DE-B098B46C7A4F}" srcOrd="3" destOrd="0" presId="urn:microsoft.com/office/officeart/2005/8/layout/hierarchy5"/>
    <dgm:cxn modelId="{56475284-E488-49A1-B5B1-4F5A3AF8007A}" type="presParOf" srcId="{7AD79703-DFEA-4DB7-A7DE-B098B46C7A4F}" destId="{FC72C6AB-00A0-4839-8211-1CEA863C57E7}" srcOrd="0" destOrd="0" presId="urn:microsoft.com/office/officeart/2005/8/layout/hierarchy5"/>
    <dgm:cxn modelId="{AD2A07B4-EA15-47CB-8E5A-7AE026079FAB}" type="presParOf" srcId="{7AD79703-DFEA-4DB7-A7DE-B098B46C7A4F}" destId="{6828A42A-CECB-43AF-A6AF-33C888FCBD69}" srcOrd="1" destOrd="0" presId="urn:microsoft.com/office/officeart/2005/8/layout/hierarchy5"/>
    <dgm:cxn modelId="{14867304-865A-4D14-8160-5F92AB97E51A}" type="presParOf" srcId="{6828A42A-CECB-43AF-A6AF-33C888FCBD69}" destId="{BCFA4B68-35F0-4E10-AB97-6C31AEB59453}" srcOrd="0" destOrd="0" presId="urn:microsoft.com/office/officeart/2005/8/layout/hierarchy5"/>
    <dgm:cxn modelId="{D4753F05-55C1-4C94-988E-61F8F3B8EDE3}" type="presParOf" srcId="{BCFA4B68-35F0-4E10-AB97-6C31AEB59453}" destId="{A6CF34BA-EF80-4CBB-9A29-6FBF44D84BBE}" srcOrd="0" destOrd="0" presId="urn:microsoft.com/office/officeart/2005/8/layout/hierarchy5"/>
    <dgm:cxn modelId="{A72A0CD1-5533-4E7C-A0A0-4C0770414C09}" type="presParOf" srcId="{6828A42A-CECB-43AF-A6AF-33C888FCBD69}" destId="{77AE5CC1-6B6D-4414-9D0D-F35CC9FD9F8D}" srcOrd="1" destOrd="0" presId="urn:microsoft.com/office/officeart/2005/8/layout/hierarchy5"/>
    <dgm:cxn modelId="{5019BE20-C713-4236-817C-92F51B676DDB}" type="presParOf" srcId="{77AE5CC1-6B6D-4414-9D0D-F35CC9FD9F8D}" destId="{31E25EC5-A627-4CDD-A0BF-9535CC827B01}" srcOrd="0" destOrd="0" presId="urn:microsoft.com/office/officeart/2005/8/layout/hierarchy5"/>
    <dgm:cxn modelId="{FABBA8BF-577A-4CAC-BAAA-F03BBB663F3F}" type="presParOf" srcId="{77AE5CC1-6B6D-4414-9D0D-F35CC9FD9F8D}" destId="{AB7CEB86-B01F-4851-B7DD-3F6AA10B13D7}" srcOrd="1" destOrd="0" presId="urn:microsoft.com/office/officeart/2005/8/layout/hierarchy5"/>
    <dgm:cxn modelId="{1E758FBB-D008-4A91-806F-EE84D42292D4}" type="presParOf" srcId="{78B5B7BA-E09F-48CA-930C-6BF9A37CAFEF}" destId="{31789B64-BD9A-4B37-B9BA-D1923DE972CC}" srcOrd="4" destOrd="0" presId="urn:microsoft.com/office/officeart/2005/8/layout/hierarchy5"/>
    <dgm:cxn modelId="{44832CCF-8ED6-47B8-B0DD-742DB56C7B21}" type="presParOf" srcId="{31789B64-BD9A-4B37-B9BA-D1923DE972CC}" destId="{4AD68690-1DBB-4A05-B11B-1A37CB379DD3}" srcOrd="0" destOrd="0" presId="urn:microsoft.com/office/officeart/2005/8/layout/hierarchy5"/>
    <dgm:cxn modelId="{4C663C63-D0EC-42D6-88D1-8B0C8CD6203F}" type="presParOf" srcId="{78B5B7BA-E09F-48CA-930C-6BF9A37CAFEF}" destId="{281CC285-CA95-497F-B524-7CC2D78B87A7}" srcOrd="5" destOrd="0" presId="urn:microsoft.com/office/officeart/2005/8/layout/hierarchy5"/>
    <dgm:cxn modelId="{F17A3556-F82A-43EA-94E0-F3448B043F4C}" type="presParOf" srcId="{281CC285-CA95-497F-B524-7CC2D78B87A7}" destId="{99A43CFC-818E-4151-8123-D42286A806DA}" srcOrd="0" destOrd="0" presId="urn:microsoft.com/office/officeart/2005/8/layout/hierarchy5"/>
    <dgm:cxn modelId="{854AA4A3-4F70-4F4D-A69F-DC7CB8C7636E}" type="presParOf" srcId="{281CC285-CA95-497F-B524-7CC2D78B87A7}" destId="{A6830FC7-BDE5-4FC5-8405-02274FC6F23E}" srcOrd="1" destOrd="0" presId="urn:microsoft.com/office/officeart/2005/8/layout/hierarchy5"/>
    <dgm:cxn modelId="{7B5EB88E-1038-4A0F-8672-02D34D5FDA3A}" type="presParOf" srcId="{A6830FC7-BDE5-4FC5-8405-02274FC6F23E}" destId="{D6132310-7F43-49C6-9959-2C14F6716C24}" srcOrd="0" destOrd="0" presId="urn:microsoft.com/office/officeart/2005/8/layout/hierarchy5"/>
    <dgm:cxn modelId="{60367CCF-367C-4313-9243-68EA8E208A66}" type="presParOf" srcId="{D6132310-7F43-49C6-9959-2C14F6716C24}" destId="{528A9F7F-8048-4D01-AC20-C22E114D3D74}" srcOrd="0" destOrd="0" presId="urn:microsoft.com/office/officeart/2005/8/layout/hierarchy5"/>
    <dgm:cxn modelId="{11825283-7EC6-4327-9F31-9884A38276DE}" type="presParOf" srcId="{A6830FC7-BDE5-4FC5-8405-02274FC6F23E}" destId="{D1907730-33DE-41AA-991A-9930549747F8}" srcOrd="1" destOrd="0" presId="urn:microsoft.com/office/officeart/2005/8/layout/hierarchy5"/>
    <dgm:cxn modelId="{8F9B2712-B755-499A-A810-D8820A7C7928}" type="presParOf" srcId="{D1907730-33DE-41AA-991A-9930549747F8}" destId="{C2416FA1-8F20-4537-A698-268FFC24DA77}" srcOrd="0" destOrd="0" presId="urn:microsoft.com/office/officeart/2005/8/layout/hierarchy5"/>
    <dgm:cxn modelId="{20EC83DE-52B6-42D1-8E80-DE9AA19CFD5F}" type="presParOf" srcId="{D1907730-33DE-41AA-991A-9930549747F8}" destId="{989D2583-5340-4157-B630-7505C613D16B}" srcOrd="1" destOrd="0" presId="urn:microsoft.com/office/officeart/2005/8/layout/hierarchy5"/>
    <dgm:cxn modelId="{705057FB-193F-4874-85C6-2656D8710165}" type="presParOf" srcId="{78B5B7BA-E09F-48CA-930C-6BF9A37CAFEF}" destId="{999CF543-0669-4BB1-BA02-0D287A6D9AD3}" srcOrd="6" destOrd="0" presId="urn:microsoft.com/office/officeart/2005/8/layout/hierarchy5"/>
    <dgm:cxn modelId="{6C703D6A-BFB3-4EF0-B7C9-64A39C68EF8A}" type="presParOf" srcId="{999CF543-0669-4BB1-BA02-0D287A6D9AD3}" destId="{B10CED11-44DA-4F73-BA35-BE3E7A9B5ED2}" srcOrd="0" destOrd="0" presId="urn:microsoft.com/office/officeart/2005/8/layout/hierarchy5"/>
    <dgm:cxn modelId="{124CF011-9102-4BAA-94B4-87EBFE61301A}" type="presParOf" srcId="{78B5B7BA-E09F-48CA-930C-6BF9A37CAFEF}" destId="{DD72E5C9-C1D8-4560-8970-C2900BA5981A}" srcOrd="7" destOrd="0" presId="urn:microsoft.com/office/officeart/2005/8/layout/hierarchy5"/>
    <dgm:cxn modelId="{505CDFEA-6323-4933-B686-9E5D337F863B}" type="presParOf" srcId="{DD72E5C9-C1D8-4560-8970-C2900BA5981A}" destId="{1DDEFA7E-8AFA-487E-A4B9-6F927D40FF96}" srcOrd="0" destOrd="0" presId="urn:microsoft.com/office/officeart/2005/8/layout/hierarchy5"/>
    <dgm:cxn modelId="{3F8E22E3-0934-48D6-AF03-13AD080FEEC2}" type="presParOf" srcId="{DD72E5C9-C1D8-4560-8970-C2900BA5981A}" destId="{B4A90FF4-2D2D-4327-99F6-5E2B77002457}" srcOrd="1" destOrd="0" presId="urn:microsoft.com/office/officeart/2005/8/layout/hierarchy5"/>
    <dgm:cxn modelId="{D10B181E-A2E2-4C24-83A9-33C2A070CA5A}" type="presParOf" srcId="{B4A90FF4-2D2D-4327-99F6-5E2B77002457}" destId="{DAA11E52-204F-44BD-945E-67A2DB3F4D53}" srcOrd="0" destOrd="0" presId="urn:microsoft.com/office/officeart/2005/8/layout/hierarchy5"/>
    <dgm:cxn modelId="{0613F76C-6B1F-41CE-AD0A-DBD56B1A023B}" type="presParOf" srcId="{DAA11E52-204F-44BD-945E-67A2DB3F4D53}" destId="{DD6D6C96-AFB0-4A1C-BDD6-950DDEB3585E}" srcOrd="0" destOrd="0" presId="urn:microsoft.com/office/officeart/2005/8/layout/hierarchy5"/>
    <dgm:cxn modelId="{D5A002BB-E4C6-48E1-9306-699DADC2A93D}" type="presParOf" srcId="{B4A90FF4-2D2D-4327-99F6-5E2B77002457}" destId="{6119D534-CEC0-45A0-A6CC-E05908C52006}" srcOrd="1" destOrd="0" presId="urn:microsoft.com/office/officeart/2005/8/layout/hierarchy5"/>
    <dgm:cxn modelId="{E319DE3A-34DA-43A2-AFD8-19C590CB8717}" type="presParOf" srcId="{6119D534-CEC0-45A0-A6CC-E05908C52006}" destId="{4FE3A5CE-865E-4137-9353-C1E6647C3885}" srcOrd="0" destOrd="0" presId="urn:microsoft.com/office/officeart/2005/8/layout/hierarchy5"/>
    <dgm:cxn modelId="{DDA8E365-AE60-4B90-9DC8-EE75920C3073}" type="presParOf" srcId="{6119D534-CEC0-45A0-A6CC-E05908C52006}" destId="{F5258057-3414-4142-B86B-B4604C762B7F}" srcOrd="1" destOrd="0" presId="urn:microsoft.com/office/officeart/2005/8/layout/hierarchy5"/>
    <dgm:cxn modelId="{9ECF16EA-A4CC-4BB9-9EFF-4D6FFDDCAD48}" type="presParOf" srcId="{43F2485A-A2CE-4A78-8B8B-C9CFF982E138}" destId="{86827DFE-B0EA-4F39-B953-48B09B54CFAB}" srcOrd="2" destOrd="0" presId="urn:microsoft.com/office/officeart/2005/8/layout/hierarchy5"/>
    <dgm:cxn modelId="{7889EBBC-5AC5-40D6-BBFD-DB178882A5FD}" type="presParOf" srcId="{86827DFE-B0EA-4F39-B953-48B09B54CFAB}" destId="{DBEB8D59-172B-4CCD-AE75-69B80B23699D}" srcOrd="0" destOrd="0" presId="urn:microsoft.com/office/officeart/2005/8/layout/hierarchy5"/>
    <dgm:cxn modelId="{F9A3B514-7584-4110-8B43-70C39EB4D5F5}" type="presParOf" srcId="{43F2485A-A2CE-4A78-8B8B-C9CFF982E138}" destId="{095FE98E-4989-48A4-943F-D09B033E7C68}" srcOrd="3" destOrd="0" presId="urn:microsoft.com/office/officeart/2005/8/layout/hierarchy5"/>
    <dgm:cxn modelId="{8A855692-35D0-4C4E-9550-3489EEC8C06D}" type="presParOf" srcId="{095FE98E-4989-48A4-943F-D09B033E7C68}" destId="{A619FA90-D439-4425-86CF-C7C7DA6BEA94}" srcOrd="0" destOrd="0" presId="urn:microsoft.com/office/officeart/2005/8/layout/hierarchy5"/>
    <dgm:cxn modelId="{DAFD2525-904E-45CC-A116-ADC5C53F5739}" type="presParOf" srcId="{095FE98E-4989-48A4-943F-D09B033E7C68}" destId="{0B6721EB-5ECA-4F1A-87ED-95AD6EF48374}" srcOrd="1" destOrd="0" presId="urn:microsoft.com/office/officeart/2005/8/layout/hierarchy5"/>
    <dgm:cxn modelId="{3670F2A4-8313-41A0-A45C-E00D6376A689}" type="presParOf" srcId="{0B6721EB-5ECA-4F1A-87ED-95AD6EF48374}" destId="{D27B6301-126A-4E4C-A49B-05701BEBBD4B}" srcOrd="0" destOrd="0" presId="urn:microsoft.com/office/officeart/2005/8/layout/hierarchy5"/>
    <dgm:cxn modelId="{130673FB-E3FE-4B46-AA80-9976E66A763A}" type="presParOf" srcId="{D27B6301-126A-4E4C-A49B-05701BEBBD4B}" destId="{552EA7E8-D22E-4937-8434-5F5A8E4C66DE}" srcOrd="0" destOrd="0" presId="urn:microsoft.com/office/officeart/2005/8/layout/hierarchy5"/>
    <dgm:cxn modelId="{D5494FE5-486E-4461-A83D-5F43F175178D}" type="presParOf" srcId="{0B6721EB-5ECA-4F1A-87ED-95AD6EF48374}" destId="{88E8F51D-502B-4B81-ADFF-44BB318FE9B4}" srcOrd="1" destOrd="0" presId="urn:microsoft.com/office/officeart/2005/8/layout/hierarchy5"/>
    <dgm:cxn modelId="{FE4F4C31-C768-4F1E-88B5-1129BC33DE4B}" type="presParOf" srcId="{88E8F51D-502B-4B81-ADFF-44BB318FE9B4}" destId="{39CEBB90-BBB9-4B0C-B888-61D1654D7BF2}" srcOrd="0" destOrd="0" presId="urn:microsoft.com/office/officeart/2005/8/layout/hierarchy5"/>
    <dgm:cxn modelId="{0230238B-4708-45CA-A47F-BD72578BB97B}" type="presParOf" srcId="{88E8F51D-502B-4B81-ADFF-44BB318FE9B4}" destId="{153297F3-A0A1-40E0-8E5A-398C2EB60618}" srcOrd="1" destOrd="0" presId="urn:microsoft.com/office/officeart/2005/8/layout/hierarchy5"/>
    <dgm:cxn modelId="{2FB5C45E-D1F3-45CF-8E88-2EF0CD8C0C1C}" type="presParOf" srcId="{153297F3-A0A1-40E0-8E5A-398C2EB60618}" destId="{BB483A0A-64FF-4C64-877D-70E42AF38FB8}" srcOrd="0" destOrd="0" presId="urn:microsoft.com/office/officeart/2005/8/layout/hierarchy5"/>
    <dgm:cxn modelId="{B156B8D5-DA81-4C83-8797-76123AC40664}" type="presParOf" srcId="{BB483A0A-64FF-4C64-877D-70E42AF38FB8}" destId="{A757BE35-DE79-485F-BD20-417B6902902A}" srcOrd="0" destOrd="0" presId="urn:microsoft.com/office/officeart/2005/8/layout/hierarchy5"/>
    <dgm:cxn modelId="{7870911D-47D2-4614-A74A-4F2970F09420}" type="presParOf" srcId="{153297F3-A0A1-40E0-8E5A-398C2EB60618}" destId="{E24AFFA9-A844-427B-8F12-FF94181D7CA4}" srcOrd="1" destOrd="0" presId="urn:microsoft.com/office/officeart/2005/8/layout/hierarchy5"/>
    <dgm:cxn modelId="{658CD22F-7D43-454C-8645-2E0FE1C15585}" type="presParOf" srcId="{E24AFFA9-A844-427B-8F12-FF94181D7CA4}" destId="{D1DA48E5-75E5-429D-BF04-8CE72B1D4C70}" srcOrd="0" destOrd="0" presId="urn:microsoft.com/office/officeart/2005/8/layout/hierarchy5"/>
    <dgm:cxn modelId="{77DE295E-ACA8-4C3C-8996-F30EB187F839}" type="presParOf" srcId="{E24AFFA9-A844-427B-8F12-FF94181D7CA4}" destId="{6A823970-D66C-4D13-8C36-C8BAC05A56CD}" srcOrd="1" destOrd="0" presId="urn:microsoft.com/office/officeart/2005/8/layout/hierarchy5"/>
    <dgm:cxn modelId="{0E876853-15C8-47BC-9540-35B97C517211}" type="presParOf" srcId="{0B6721EB-5ECA-4F1A-87ED-95AD6EF48374}" destId="{2711F0FC-4755-4473-8594-EA5D7E75FD3B}" srcOrd="2" destOrd="0" presId="urn:microsoft.com/office/officeart/2005/8/layout/hierarchy5"/>
    <dgm:cxn modelId="{4E9F722B-B551-40D6-A31A-DB70469F9C34}" type="presParOf" srcId="{2711F0FC-4755-4473-8594-EA5D7E75FD3B}" destId="{AB7E1FF0-43A7-4266-8B4A-C6A275BDE6D5}" srcOrd="0" destOrd="0" presId="urn:microsoft.com/office/officeart/2005/8/layout/hierarchy5"/>
    <dgm:cxn modelId="{DCF34B8A-8D69-43EB-90FC-64077064EB76}" type="presParOf" srcId="{0B6721EB-5ECA-4F1A-87ED-95AD6EF48374}" destId="{B87D702B-F8AA-472D-B6C0-78627CE269C5}" srcOrd="3" destOrd="0" presId="urn:microsoft.com/office/officeart/2005/8/layout/hierarchy5"/>
    <dgm:cxn modelId="{6DEB97D3-9337-40DF-9B15-E96A7788EDD0}" type="presParOf" srcId="{B87D702B-F8AA-472D-B6C0-78627CE269C5}" destId="{E10BDCEA-16D8-450D-BD10-8897A4C3638C}" srcOrd="0" destOrd="0" presId="urn:microsoft.com/office/officeart/2005/8/layout/hierarchy5"/>
    <dgm:cxn modelId="{1DA91C61-5267-4C5F-BA6A-940BEFA6EF0D}" type="presParOf" srcId="{B87D702B-F8AA-472D-B6C0-78627CE269C5}" destId="{133FA3F8-21AD-41D8-85FF-09C6A69EC7D4}" srcOrd="1" destOrd="0" presId="urn:microsoft.com/office/officeart/2005/8/layout/hierarchy5"/>
    <dgm:cxn modelId="{0ADF6A8E-2123-4EFB-812C-53702D74DD25}" type="presParOf" srcId="{133FA3F8-21AD-41D8-85FF-09C6A69EC7D4}" destId="{71216E1D-37BA-40D0-A88E-82465113DD84}" srcOrd="0" destOrd="0" presId="urn:microsoft.com/office/officeart/2005/8/layout/hierarchy5"/>
    <dgm:cxn modelId="{E4C983D2-0CE9-42F2-8DBA-D9F0C4A70166}" type="presParOf" srcId="{71216E1D-37BA-40D0-A88E-82465113DD84}" destId="{6FD2B282-50A0-4413-ABDF-5E23EECB0AB1}" srcOrd="0" destOrd="0" presId="urn:microsoft.com/office/officeart/2005/8/layout/hierarchy5"/>
    <dgm:cxn modelId="{6DB42718-013F-4A3C-971C-F655E08ACBB8}" type="presParOf" srcId="{133FA3F8-21AD-41D8-85FF-09C6A69EC7D4}" destId="{86D92059-6F2C-4651-B501-A33247CCD25F}" srcOrd="1" destOrd="0" presId="urn:microsoft.com/office/officeart/2005/8/layout/hierarchy5"/>
    <dgm:cxn modelId="{7D3FCC0A-4142-4CA7-B66A-7A4521FC942A}" type="presParOf" srcId="{86D92059-6F2C-4651-B501-A33247CCD25F}" destId="{5314D0F5-91EC-4948-B3B2-B19DD2228C33}" srcOrd="0" destOrd="0" presId="urn:microsoft.com/office/officeart/2005/8/layout/hierarchy5"/>
    <dgm:cxn modelId="{EF193889-65E8-4795-BA3F-8886ADD529C1}" type="presParOf" srcId="{86D92059-6F2C-4651-B501-A33247CCD25F}" destId="{79D7D587-C23F-4267-9A8A-11E9BFEC73F5}" srcOrd="1" destOrd="0" presId="urn:microsoft.com/office/officeart/2005/8/layout/hierarchy5"/>
    <dgm:cxn modelId="{0297B524-3FFB-4600-ACB9-DCB0CCB21C61}" type="presParOf" srcId="{0B6721EB-5ECA-4F1A-87ED-95AD6EF48374}" destId="{C76BE5ED-67B4-4935-9CAA-75774245F564}" srcOrd="4" destOrd="0" presId="urn:microsoft.com/office/officeart/2005/8/layout/hierarchy5"/>
    <dgm:cxn modelId="{7DD94ADA-338B-4C5F-84F3-5A443FAD472D}" type="presParOf" srcId="{C76BE5ED-67B4-4935-9CAA-75774245F564}" destId="{444108ED-0027-4DFA-8FE0-9F3533B1EE4B}" srcOrd="0" destOrd="0" presId="urn:microsoft.com/office/officeart/2005/8/layout/hierarchy5"/>
    <dgm:cxn modelId="{3012E8A2-4E76-4779-B308-0F8681EC38B0}" type="presParOf" srcId="{0B6721EB-5ECA-4F1A-87ED-95AD6EF48374}" destId="{718BA7B1-8A8D-4D67-98A0-AD36D9BF6340}" srcOrd="5" destOrd="0" presId="urn:microsoft.com/office/officeart/2005/8/layout/hierarchy5"/>
    <dgm:cxn modelId="{08195DB1-AADD-4E76-89A0-1896C45D12FC}" type="presParOf" srcId="{718BA7B1-8A8D-4D67-98A0-AD36D9BF6340}" destId="{9AEF0F00-12CF-470D-B567-44DDCCC1C67B}" srcOrd="0" destOrd="0" presId="urn:microsoft.com/office/officeart/2005/8/layout/hierarchy5"/>
    <dgm:cxn modelId="{D67FC8DF-A3F9-4707-8F54-29B558E2DB59}" type="presParOf" srcId="{718BA7B1-8A8D-4D67-98A0-AD36D9BF6340}" destId="{47E141A1-DEB6-49B8-ACFE-97491FD27A15}" srcOrd="1" destOrd="0" presId="urn:microsoft.com/office/officeart/2005/8/layout/hierarchy5"/>
    <dgm:cxn modelId="{CB2E37E5-EE34-4C02-AA33-BA41F94A068E}" type="presParOf" srcId="{47E141A1-DEB6-49B8-ACFE-97491FD27A15}" destId="{6EB222B2-76C8-44A2-A247-65794C87A830}" srcOrd="0" destOrd="0" presId="urn:microsoft.com/office/officeart/2005/8/layout/hierarchy5"/>
    <dgm:cxn modelId="{811ACB28-7485-4A77-BC64-C7882AF2CF12}" type="presParOf" srcId="{6EB222B2-76C8-44A2-A247-65794C87A830}" destId="{3FEB35AE-21CC-4319-9DA6-E3DAC763E1F3}" srcOrd="0" destOrd="0" presId="urn:microsoft.com/office/officeart/2005/8/layout/hierarchy5"/>
    <dgm:cxn modelId="{D1BBAB0B-0175-40D1-8450-035D0CB55261}" type="presParOf" srcId="{47E141A1-DEB6-49B8-ACFE-97491FD27A15}" destId="{42E12128-A1BF-45D2-8C05-2E7C6F2E05FA}" srcOrd="1" destOrd="0" presId="urn:microsoft.com/office/officeart/2005/8/layout/hierarchy5"/>
    <dgm:cxn modelId="{FB33817C-E838-4196-B3FE-0F36B45914F1}" type="presParOf" srcId="{42E12128-A1BF-45D2-8C05-2E7C6F2E05FA}" destId="{E9AB50A2-902F-47EA-A32D-1BA1942DB737}" srcOrd="0" destOrd="0" presId="urn:microsoft.com/office/officeart/2005/8/layout/hierarchy5"/>
    <dgm:cxn modelId="{494CFBBC-2FBE-41CA-8FCD-FCD41BDEFC9C}" type="presParOf" srcId="{42E12128-A1BF-45D2-8C05-2E7C6F2E05FA}" destId="{7D713C0A-F131-4977-BBE8-144BEAD9C96B}" srcOrd="1" destOrd="0" presId="urn:microsoft.com/office/officeart/2005/8/layout/hierarchy5"/>
    <dgm:cxn modelId="{7210DFBE-1D19-4247-B9FB-4D65300002DA}" type="presParOf" srcId="{0B6721EB-5ECA-4F1A-87ED-95AD6EF48374}" destId="{12B9FF41-87EB-439A-A9E3-38D720C75011}" srcOrd="6" destOrd="0" presId="urn:microsoft.com/office/officeart/2005/8/layout/hierarchy5"/>
    <dgm:cxn modelId="{1B492782-526F-4E25-BE59-79D7943101BA}" type="presParOf" srcId="{12B9FF41-87EB-439A-A9E3-38D720C75011}" destId="{146DFF50-E26D-4E8D-8BC8-743D66AED7AD}" srcOrd="0" destOrd="0" presId="urn:microsoft.com/office/officeart/2005/8/layout/hierarchy5"/>
    <dgm:cxn modelId="{FCD74402-A42C-4929-B4E7-0B0B94664077}" type="presParOf" srcId="{0B6721EB-5ECA-4F1A-87ED-95AD6EF48374}" destId="{B3B72E76-C74B-413C-A9A8-410FF47F41A3}" srcOrd="7" destOrd="0" presId="urn:microsoft.com/office/officeart/2005/8/layout/hierarchy5"/>
    <dgm:cxn modelId="{9C8CAC8C-F809-4D04-8AC9-C2D7434B2B9B}" type="presParOf" srcId="{B3B72E76-C74B-413C-A9A8-410FF47F41A3}" destId="{B1D4F1BD-8B1D-40D5-B1C5-67072A619303}" srcOrd="0" destOrd="0" presId="urn:microsoft.com/office/officeart/2005/8/layout/hierarchy5"/>
    <dgm:cxn modelId="{CD664FC4-64AF-45D9-B6A4-8D5554DBBCFF}" type="presParOf" srcId="{B3B72E76-C74B-413C-A9A8-410FF47F41A3}" destId="{B73E4009-17DB-42A5-A723-AACB200027E2}" srcOrd="1" destOrd="0" presId="urn:microsoft.com/office/officeart/2005/8/layout/hierarchy5"/>
    <dgm:cxn modelId="{289122C3-C987-4D05-97FE-230A6420F2C7}" type="presParOf" srcId="{B73E4009-17DB-42A5-A723-AACB200027E2}" destId="{578B508A-A8E9-4F91-B3EB-48980C6448ED}" srcOrd="0" destOrd="0" presId="urn:microsoft.com/office/officeart/2005/8/layout/hierarchy5"/>
    <dgm:cxn modelId="{DE141A30-8A01-4E3E-81FC-0E5F45DB0D76}" type="presParOf" srcId="{578B508A-A8E9-4F91-B3EB-48980C6448ED}" destId="{F0A798F8-0F70-4720-AFF7-2080F9C831D6}" srcOrd="0" destOrd="0" presId="urn:microsoft.com/office/officeart/2005/8/layout/hierarchy5"/>
    <dgm:cxn modelId="{7CCFC498-553C-4A40-8170-D40734562BC0}" type="presParOf" srcId="{B73E4009-17DB-42A5-A723-AACB200027E2}" destId="{7A9179A6-BE97-4BD0-97CD-479D2C67378F}" srcOrd="1" destOrd="0" presId="urn:microsoft.com/office/officeart/2005/8/layout/hierarchy5"/>
    <dgm:cxn modelId="{28A09FBA-1A5B-42FA-99C1-AF025F1C4B05}" type="presParOf" srcId="{7A9179A6-BE97-4BD0-97CD-479D2C67378F}" destId="{9434294A-DB5D-4B6B-956A-9DD44DA8D305}" srcOrd="0" destOrd="0" presId="urn:microsoft.com/office/officeart/2005/8/layout/hierarchy5"/>
    <dgm:cxn modelId="{4DEE01C8-DD2B-4746-882D-0F44B8FD7DEB}" type="presParOf" srcId="{7A9179A6-BE97-4BD0-97CD-479D2C67378F}" destId="{8A4D2949-7033-4269-9AFA-8188B563C71E}" srcOrd="1" destOrd="0" presId="urn:microsoft.com/office/officeart/2005/8/layout/hierarchy5"/>
    <dgm:cxn modelId="{2DADC86F-5E8E-4E5D-9CEE-C10571DC38E7}" type="presParOf" srcId="{43F2485A-A2CE-4A78-8B8B-C9CFF982E138}" destId="{5E2B9C52-CCD3-434B-A084-74EC8361EAB8}" srcOrd="4" destOrd="0" presId="urn:microsoft.com/office/officeart/2005/8/layout/hierarchy5"/>
    <dgm:cxn modelId="{F80E5EF6-642F-4E2A-9FF6-BE16C62CBE3B}" type="presParOf" srcId="{5E2B9C52-CCD3-434B-A084-74EC8361EAB8}" destId="{14D36895-69F0-41DB-9A27-73877E66C1C2}" srcOrd="0" destOrd="0" presId="urn:microsoft.com/office/officeart/2005/8/layout/hierarchy5"/>
    <dgm:cxn modelId="{3C636329-6F5B-4E99-B11B-DA9BBFDC8C8C}" type="presParOf" srcId="{43F2485A-A2CE-4A78-8B8B-C9CFF982E138}" destId="{55E345FE-92E4-49BD-8733-10716A0E01D8}" srcOrd="5" destOrd="0" presId="urn:microsoft.com/office/officeart/2005/8/layout/hierarchy5"/>
    <dgm:cxn modelId="{3A8D821A-A9E7-409B-BE98-F88710024EF3}" type="presParOf" srcId="{55E345FE-92E4-49BD-8733-10716A0E01D8}" destId="{1FA3FA76-95AD-4621-965E-D001A618E56F}" srcOrd="0" destOrd="0" presId="urn:microsoft.com/office/officeart/2005/8/layout/hierarchy5"/>
    <dgm:cxn modelId="{56054776-701F-47DC-B391-34685291973C}" type="presParOf" srcId="{55E345FE-92E4-49BD-8733-10716A0E01D8}" destId="{10912357-B63C-42E9-AE66-C44D0231C869}" srcOrd="1" destOrd="0" presId="urn:microsoft.com/office/officeart/2005/8/layout/hierarchy5"/>
    <dgm:cxn modelId="{FF08A192-0E26-41F8-8E1F-E4C65E3B9A07}" type="presParOf" srcId="{10912357-B63C-42E9-AE66-C44D0231C869}" destId="{DE57C79E-617B-4074-A32B-537DDFA2C7ED}" srcOrd="0" destOrd="0" presId="urn:microsoft.com/office/officeart/2005/8/layout/hierarchy5"/>
    <dgm:cxn modelId="{50345F0B-63EC-4354-849B-B4CEA39E2C86}" type="presParOf" srcId="{DE57C79E-617B-4074-A32B-537DDFA2C7ED}" destId="{6374B01B-34FA-49EA-AAAC-83CFD204305D}" srcOrd="0" destOrd="0" presId="urn:microsoft.com/office/officeart/2005/8/layout/hierarchy5"/>
    <dgm:cxn modelId="{8966F48B-4D7F-488C-9A52-3A33187E05E9}" type="presParOf" srcId="{10912357-B63C-42E9-AE66-C44D0231C869}" destId="{4075CD55-A1BA-4F44-8FBF-9D83A3EE1160}" srcOrd="1" destOrd="0" presId="urn:microsoft.com/office/officeart/2005/8/layout/hierarchy5"/>
    <dgm:cxn modelId="{B61A9439-58C4-41C2-8412-C5C40B63F0CF}" type="presParOf" srcId="{4075CD55-A1BA-4F44-8FBF-9D83A3EE1160}" destId="{FA249C60-BECA-4F2E-B9D9-453890EC357C}" srcOrd="0" destOrd="0" presId="urn:microsoft.com/office/officeart/2005/8/layout/hierarchy5"/>
    <dgm:cxn modelId="{7DFFC856-9E65-403A-B206-D4BA5C70AC0B}" type="presParOf" srcId="{4075CD55-A1BA-4F44-8FBF-9D83A3EE1160}" destId="{FA75B17A-5702-4AC8-B50C-CE14C2749400}" srcOrd="1" destOrd="0" presId="urn:microsoft.com/office/officeart/2005/8/layout/hierarchy5"/>
    <dgm:cxn modelId="{8E3BD6A1-90BB-431C-AF7C-DFA55A9F7E82}" type="presParOf" srcId="{FA75B17A-5702-4AC8-B50C-CE14C2749400}" destId="{D2EC604C-7C88-4A24-909D-CAF13DF415D7}" srcOrd="0" destOrd="0" presId="urn:microsoft.com/office/officeart/2005/8/layout/hierarchy5"/>
    <dgm:cxn modelId="{381C75A5-1C15-4DAD-B4ED-424C4667E570}" type="presParOf" srcId="{D2EC604C-7C88-4A24-909D-CAF13DF415D7}" destId="{F59F5949-D888-4E62-9E70-A486F4F1D95A}" srcOrd="0" destOrd="0" presId="urn:microsoft.com/office/officeart/2005/8/layout/hierarchy5"/>
    <dgm:cxn modelId="{2D1C85B5-7125-4B1D-AE6A-C02FCFA3C73B}" type="presParOf" srcId="{FA75B17A-5702-4AC8-B50C-CE14C2749400}" destId="{67E85B38-B614-4010-8928-2B36169D851F}" srcOrd="1" destOrd="0" presId="urn:microsoft.com/office/officeart/2005/8/layout/hierarchy5"/>
    <dgm:cxn modelId="{8B3FEB36-8E02-4862-A3A2-1C04B76B8E94}" type="presParOf" srcId="{67E85B38-B614-4010-8928-2B36169D851F}" destId="{B5F0A650-79E1-48E2-8C89-4A28034004A3}" srcOrd="0" destOrd="0" presId="urn:microsoft.com/office/officeart/2005/8/layout/hierarchy5"/>
    <dgm:cxn modelId="{9E9F0C80-D598-423B-8011-92FC7E6D1944}" type="presParOf" srcId="{67E85B38-B614-4010-8928-2B36169D851F}" destId="{47422201-DC35-4BB2-83C7-3623C76B23D4}" srcOrd="1" destOrd="0" presId="urn:microsoft.com/office/officeart/2005/8/layout/hierarchy5"/>
    <dgm:cxn modelId="{489FB193-91B1-4DB6-B6CE-D4B1C3120843}" type="presParOf" srcId="{10912357-B63C-42E9-AE66-C44D0231C869}" destId="{4E54BC81-C922-4D68-95B8-822C94ADFEB0}" srcOrd="2" destOrd="0" presId="urn:microsoft.com/office/officeart/2005/8/layout/hierarchy5"/>
    <dgm:cxn modelId="{07254A9B-E3EB-40E0-A30C-42BB1CD0F31E}" type="presParOf" srcId="{4E54BC81-C922-4D68-95B8-822C94ADFEB0}" destId="{703B0CC3-7CED-4AEB-AE76-28C61EB8FD47}" srcOrd="0" destOrd="0" presId="urn:microsoft.com/office/officeart/2005/8/layout/hierarchy5"/>
    <dgm:cxn modelId="{622C359B-8B2B-4680-8EE6-1F88E82B5B8F}" type="presParOf" srcId="{10912357-B63C-42E9-AE66-C44D0231C869}" destId="{0796E843-DEB0-4CBA-AAE8-03200F593236}" srcOrd="3" destOrd="0" presId="urn:microsoft.com/office/officeart/2005/8/layout/hierarchy5"/>
    <dgm:cxn modelId="{E9136AB9-857B-40CD-AAFC-547ADD48ED47}" type="presParOf" srcId="{0796E843-DEB0-4CBA-AAE8-03200F593236}" destId="{04969551-0075-43AD-A697-098A2F509C11}" srcOrd="0" destOrd="0" presId="urn:microsoft.com/office/officeart/2005/8/layout/hierarchy5"/>
    <dgm:cxn modelId="{2763EF98-E8DE-4A95-B170-1907A427AA7E}" type="presParOf" srcId="{0796E843-DEB0-4CBA-AAE8-03200F593236}" destId="{4F4299DD-B0A7-4CC9-B263-B30C1731043E}" srcOrd="1" destOrd="0" presId="urn:microsoft.com/office/officeart/2005/8/layout/hierarchy5"/>
    <dgm:cxn modelId="{11E1921C-0562-4EA7-B7A5-D5E5B186D5AB}" type="presParOf" srcId="{4F4299DD-B0A7-4CC9-B263-B30C1731043E}" destId="{E9D391DC-1AA1-40A9-ABF2-68E451F6389F}" srcOrd="0" destOrd="0" presId="urn:microsoft.com/office/officeart/2005/8/layout/hierarchy5"/>
    <dgm:cxn modelId="{8575C095-A4E0-47F6-AC02-82A1B1F0F2B7}" type="presParOf" srcId="{E9D391DC-1AA1-40A9-ABF2-68E451F6389F}" destId="{C29F4571-AC15-43C2-ADDC-58313206CAE7}" srcOrd="0" destOrd="0" presId="urn:microsoft.com/office/officeart/2005/8/layout/hierarchy5"/>
    <dgm:cxn modelId="{A6038F97-FFB7-4718-85C5-9BB0EBF4B26C}" type="presParOf" srcId="{4F4299DD-B0A7-4CC9-B263-B30C1731043E}" destId="{6E4E287A-4FD6-4CFD-A6D5-145116AE62C4}" srcOrd="1" destOrd="0" presId="urn:microsoft.com/office/officeart/2005/8/layout/hierarchy5"/>
    <dgm:cxn modelId="{C267C6A0-0DF0-43B9-89DB-E7243D266F1A}" type="presParOf" srcId="{6E4E287A-4FD6-4CFD-A6D5-145116AE62C4}" destId="{B139DAF4-9F83-4347-864B-75B6A23B9168}" srcOrd="0" destOrd="0" presId="urn:microsoft.com/office/officeart/2005/8/layout/hierarchy5"/>
    <dgm:cxn modelId="{44BA4E40-7163-4EEB-8289-38583C6E0A4B}" type="presParOf" srcId="{6E4E287A-4FD6-4CFD-A6D5-145116AE62C4}" destId="{769EE511-0FAB-4038-9C43-67A648543B4B}" srcOrd="1" destOrd="0" presId="urn:microsoft.com/office/officeart/2005/8/layout/hierarchy5"/>
    <dgm:cxn modelId="{A95D2354-ADD7-4139-9CE5-BA11A0E0EF08}" type="presParOf" srcId="{10912357-B63C-42E9-AE66-C44D0231C869}" destId="{620E41B0-2954-47E2-895A-408889DD6971}" srcOrd="4" destOrd="0" presId="urn:microsoft.com/office/officeart/2005/8/layout/hierarchy5"/>
    <dgm:cxn modelId="{D27A4D67-DA8C-4002-B58E-950090BD5753}" type="presParOf" srcId="{620E41B0-2954-47E2-895A-408889DD6971}" destId="{9190E78A-A974-40BD-8B24-77C10742ABA0}" srcOrd="0" destOrd="0" presId="urn:microsoft.com/office/officeart/2005/8/layout/hierarchy5"/>
    <dgm:cxn modelId="{1881DC8C-CA3B-4C22-AB5B-C63A9DB798D4}" type="presParOf" srcId="{10912357-B63C-42E9-AE66-C44D0231C869}" destId="{14D18853-F983-42A8-98F9-A237ECAFEFD2}" srcOrd="5" destOrd="0" presId="urn:microsoft.com/office/officeart/2005/8/layout/hierarchy5"/>
    <dgm:cxn modelId="{273B4729-D903-43C4-BDA0-AB0B2F079616}" type="presParOf" srcId="{14D18853-F983-42A8-98F9-A237ECAFEFD2}" destId="{C07C8915-1A7D-444A-ABE2-E3A319EB2DE4}" srcOrd="0" destOrd="0" presId="urn:microsoft.com/office/officeart/2005/8/layout/hierarchy5"/>
    <dgm:cxn modelId="{22DF6E2C-67CD-4576-B087-CC9C0CB74BF0}" type="presParOf" srcId="{14D18853-F983-42A8-98F9-A237ECAFEFD2}" destId="{230C59BF-B82B-43E3-BF09-55C1BBC19E72}" srcOrd="1" destOrd="0" presId="urn:microsoft.com/office/officeart/2005/8/layout/hierarchy5"/>
    <dgm:cxn modelId="{EE597CE4-8B19-4AAF-8DFC-81D9F93600B1}" type="presParOf" srcId="{230C59BF-B82B-43E3-BF09-55C1BBC19E72}" destId="{C90670D3-BCB3-4F62-B276-4E21A775C66D}" srcOrd="0" destOrd="0" presId="urn:microsoft.com/office/officeart/2005/8/layout/hierarchy5"/>
    <dgm:cxn modelId="{39EB2D20-3F48-4E7D-B1F5-D991F2D61846}" type="presParOf" srcId="{C90670D3-BCB3-4F62-B276-4E21A775C66D}" destId="{305659A5-9A68-4E04-AF70-03797679E949}" srcOrd="0" destOrd="0" presId="urn:microsoft.com/office/officeart/2005/8/layout/hierarchy5"/>
    <dgm:cxn modelId="{A3C482D6-5C49-42B5-AA05-997B6E9B1712}" type="presParOf" srcId="{230C59BF-B82B-43E3-BF09-55C1BBC19E72}" destId="{D1FFC75E-D9F6-4A84-AD9F-324CD335369C}" srcOrd="1" destOrd="0" presId="urn:microsoft.com/office/officeart/2005/8/layout/hierarchy5"/>
    <dgm:cxn modelId="{1C8F6A76-48DE-4AE6-A54A-01D4422B7EC3}" type="presParOf" srcId="{D1FFC75E-D9F6-4A84-AD9F-324CD335369C}" destId="{A3B347CD-DF93-46A9-9243-9A32A8B9638B}" srcOrd="0" destOrd="0" presId="urn:microsoft.com/office/officeart/2005/8/layout/hierarchy5"/>
    <dgm:cxn modelId="{16ABBFD4-89FA-43CA-9080-5BA47B9021C1}" type="presParOf" srcId="{D1FFC75E-D9F6-4A84-AD9F-324CD335369C}" destId="{EDCA19DD-C3FC-4449-9381-75D820A96B7D}" srcOrd="1" destOrd="0" presId="urn:microsoft.com/office/officeart/2005/8/layout/hierarchy5"/>
    <dgm:cxn modelId="{7C67F8A1-18BC-4853-B6CA-662882F44AB5}" type="presParOf" srcId="{10912357-B63C-42E9-AE66-C44D0231C869}" destId="{BAA10FE2-DB2F-4CCC-B9A1-6FDB4151B9E1}" srcOrd="6" destOrd="0" presId="urn:microsoft.com/office/officeart/2005/8/layout/hierarchy5"/>
    <dgm:cxn modelId="{A8016826-F4E1-49BE-AAB8-3CEE3BE955F8}" type="presParOf" srcId="{BAA10FE2-DB2F-4CCC-B9A1-6FDB4151B9E1}" destId="{CD83FD34-9D47-42D3-BA77-E2BA0E0E6B9B}" srcOrd="0" destOrd="0" presId="urn:microsoft.com/office/officeart/2005/8/layout/hierarchy5"/>
    <dgm:cxn modelId="{067365F9-2615-42C1-9859-4FAE51C9A1C1}" type="presParOf" srcId="{10912357-B63C-42E9-AE66-C44D0231C869}" destId="{60E316A1-122D-4D27-A10B-32A8ADF0DE15}" srcOrd="7" destOrd="0" presId="urn:microsoft.com/office/officeart/2005/8/layout/hierarchy5"/>
    <dgm:cxn modelId="{4B7C39D9-449C-4BEB-94E5-A673219C11AF}" type="presParOf" srcId="{60E316A1-122D-4D27-A10B-32A8ADF0DE15}" destId="{822EB59E-CD6F-41E5-9068-763197FE8C95}" srcOrd="0" destOrd="0" presId="urn:microsoft.com/office/officeart/2005/8/layout/hierarchy5"/>
    <dgm:cxn modelId="{0498B227-093D-435A-A7F9-E27E10F22B3C}" type="presParOf" srcId="{60E316A1-122D-4D27-A10B-32A8ADF0DE15}" destId="{2F4334F9-CBE5-429D-96C0-DBF464660FDE}" srcOrd="1" destOrd="0" presId="urn:microsoft.com/office/officeart/2005/8/layout/hierarchy5"/>
    <dgm:cxn modelId="{13BC7968-F094-4083-ADDF-A8DF3D9303D0}" type="presParOf" srcId="{2F4334F9-CBE5-429D-96C0-DBF464660FDE}" destId="{621190AE-75CC-44F6-A077-C7A46B3C55E6}" srcOrd="0" destOrd="0" presId="urn:microsoft.com/office/officeart/2005/8/layout/hierarchy5"/>
    <dgm:cxn modelId="{8C51272A-123D-4028-B59D-0B98F1E06367}" type="presParOf" srcId="{621190AE-75CC-44F6-A077-C7A46B3C55E6}" destId="{A58868AD-F191-4CF9-B94B-6A7DAC060E2D}" srcOrd="0" destOrd="0" presId="urn:microsoft.com/office/officeart/2005/8/layout/hierarchy5"/>
    <dgm:cxn modelId="{A48E8F8E-A1CA-4E50-ABF4-92C3020AAC23}" type="presParOf" srcId="{2F4334F9-CBE5-429D-96C0-DBF464660FDE}" destId="{0D97CD78-D96B-4CAE-BCA9-010EDC5CC66E}" srcOrd="1" destOrd="0" presId="urn:microsoft.com/office/officeart/2005/8/layout/hierarchy5"/>
    <dgm:cxn modelId="{988607D3-1A6C-4AE4-8F94-196010F1E03C}" type="presParOf" srcId="{0D97CD78-D96B-4CAE-BCA9-010EDC5CC66E}" destId="{FB78166C-BE02-4AD2-8900-EC31369AB771}" srcOrd="0" destOrd="0" presId="urn:microsoft.com/office/officeart/2005/8/layout/hierarchy5"/>
    <dgm:cxn modelId="{1FD71B36-3514-4A86-89CB-C1E4F288ACE9}" type="presParOf" srcId="{0D97CD78-D96B-4CAE-BCA9-010EDC5CC66E}" destId="{10579D8B-5808-41C7-ABD7-3CF9FE6A9574}" srcOrd="1" destOrd="0" presId="urn:microsoft.com/office/officeart/2005/8/layout/hierarchy5"/>
    <dgm:cxn modelId="{00CCD199-EA08-4645-8F0E-7E9253914CCC}" type="presParOf" srcId="{43F2485A-A2CE-4A78-8B8B-C9CFF982E138}" destId="{D7953BE6-05E7-4E97-9614-B37B239011B9}" srcOrd="6" destOrd="0" presId="urn:microsoft.com/office/officeart/2005/8/layout/hierarchy5"/>
    <dgm:cxn modelId="{7D2525B6-9523-4510-A973-64524E0AC2AF}" type="presParOf" srcId="{D7953BE6-05E7-4E97-9614-B37B239011B9}" destId="{03B28D88-45E2-4CDE-8F02-9F8C1BCAEA23}" srcOrd="0" destOrd="0" presId="urn:microsoft.com/office/officeart/2005/8/layout/hierarchy5"/>
    <dgm:cxn modelId="{691015D3-AACE-45C9-B1D5-0EFDC781CC37}" type="presParOf" srcId="{43F2485A-A2CE-4A78-8B8B-C9CFF982E138}" destId="{F531F971-6EC3-488B-BEE2-850F7A81851B}" srcOrd="7" destOrd="0" presId="urn:microsoft.com/office/officeart/2005/8/layout/hierarchy5"/>
    <dgm:cxn modelId="{21ACFF03-A2DF-43EC-9542-AE3651873C9B}" type="presParOf" srcId="{F531F971-6EC3-488B-BEE2-850F7A81851B}" destId="{CF2D3FCB-9543-4CAD-B4A2-C972D566BA2F}" srcOrd="0" destOrd="0" presId="urn:microsoft.com/office/officeart/2005/8/layout/hierarchy5"/>
    <dgm:cxn modelId="{A119AEBB-5A2A-4719-8683-E1737D703521}" type="presParOf" srcId="{F531F971-6EC3-488B-BEE2-850F7A81851B}" destId="{02F0310F-64E0-4E42-AC3E-6709EE704F65}" srcOrd="1" destOrd="0" presId="urn:microsoft.com/office/officeart/2005/8/layout/hierarchy5"/>
    <dgm:cxn modelId="{66BCB9D3-EC0E-45C9-B359-75F7831C8F20}" type="presParOf" srcId="{02F0310F-64E0-4E42-AC3E-6709EE704F65}" destId="{CFA363B2-955F-40BD-842F-7D6551BDC949}" srcOrd="0" destOrd="0" presId="urn:microsoft.com/office/officeart/2005/8/layout/hierarchy5"/>
    <dgm:cxn modelId="{C1A30151-F825-42CE-BCBF-DFF4D1376DAE}" type="presParOf" srcId="{CFA363B2-955F-40BD-842F-7D6551BDC949}" destId="{AF3F5C1A-EBF4-41DC-BA56-3E5E23F551C9}" srcOrd="0" destOrd="0" presId="urn:microsoft.com/office/officeart/2005/8/layout/hierarchy5"/>
    <dgm:cxn modelId="{E92DA2E1-6CD0-4B1C-A783-FF42E9EAD1CC}" type="presParOf" srcId="{02F0310F-64E0-4E42-AC3E-6709EE704F65}" destId="{30E0AED4-1909-43FD-B05E-1299E8E776F1}" srcOrd="1" destOrd="0" presId="urn:microsoft.com/office/officeart/2005/8/layout/hierarchy5"/>
    <dgm:cxn modelId="{4E9028D5-7A86-4777-81DD-031CC712D8AA}" type="presParOf" srcId="{30E0AED4-1909-43FD-B05E-1299E8E776F1}" destId="{D4CCE52B-2C89-4AA2-885F-97B426631A53}" srcOrd="0" destOrd="0" presId="urn:microsoft.com/office/officeart/2005/8/layout/hierarchy5"/>
    <dgm:cxn modelId="{986BB0C4-E1E4-43D3-AF66-C8DCB4E507EA}" type="presParOf" srcId="{30E0AED4-1909-43FD-B05E-1299E8E776F1}" destId="{CC5B23A0-0CC7-42D8-BCE6-9621C79F43C5}" srcOrd="1" destOrd="0" presId="urn:microsoft.com/office/officeart/2005/8/layout/hierarchy5"/>
    <dgm:cxn modelId="{3DCA5B9C-0D97-485F-A76E-5E93957A3BB6}" type="presParOf" srcId="{CC5B23A0-0CC7-42D8-BCE6-9621C79F43C5}" destId="{716CBCCC-7F0C-4C7F-9914-FB9D93D92F49}" srcOrd="0" destOrd="0" presId="urn:microsoft.com/office/officeart/2005/8/layout/hierarchy5"/>
    <dgm:cxn modelId="{DD246E68-FB28-4EC0-BDA5-795267864224}" type="presParOf" srcId="{716CBCCC-7F0C-4C7F-9914-FB9D93D92F49}" destId="{035A9F35-7DFB-45BE-9D85-92A091670C62}" srcOrd="0" destOrd="0" presId="urn:microsoft.com/office/officeart/2005/8/layout/hierarchy5"/>
    <dgm:cxn modelId="{ACCADBA8-1D92-4ABD-BA28-0A2F3126F44C}" type="presParOf" srcId="{CC5B23A0-0CC7-42D8-BCE6-9621C79F43C5}" destId="{0875B049-4823-4958-B20B-A321D73DCC20}" srcOrd="1" destOrd="0" presId="urn:microsoft.com/office/officeart/2005/8/layout/hierarchy5"/>
    <dgm:cxn modelId="{AB8E0455-3613-42D1-92D4-CBF1D648677E}" type="presParOf" srcId="{0875B049-4823-4958-B20B-A321D73DCC20}" destId="{9E209A06-7E91-4B48-A8CE-C157C28CF547}" srcOrd="0" destOrd="0" presId="urn:microsoft.com/office/officeart/2005/8/layout/hierarchy5"/>
    <dgm:cxn modelId="{71A1EAD6-F6FC-426F-A1D2-187E90F521F7}" type="presParOf" srcId="{0875B049-4823-4958-B20B-A321D73DCC20}" destId="{A2D4E0C4-35B9-49F7-8EB2-602F7AF4EE11}" srcOrd="1" destOrd="0" presId="urn:microsoft.com/office/officeart/2005/8/layout/hierarchy5"/>
    <dgm:cxn modelId="{F235B791-966E-499D-8A7B-C93162D79695}" type="presParOf" srcId="{02F0310F-64E0-4E42-AC3E-6709EE704F65}" destId="{C8272206-5D3E-4DE6-9434-44369F566A61}" srcOrd="2" destOrd="0" presId="urn:microsoft.com/office/officeart/2005/8/layout/hierarchy5"/>
    <dgm:cxn modelId="{9C465311-EB0D-4ED0-AE12-A8D98AD1D99D}" type="presParOf" srcId="{C8272206-5D3E-4DE6-9434-44369F566A61}" destId="{516AED9A-14B8-40F6-8BBE-950DAD49AB3E}" srcOrd="0" destOrd="0" presId="urn:microsoft.com/office/officeart/2005/8/layout/hierarchy5"/>
    <dgm:cxn modelId="{40AA1977-F90A-4876-B0FD-DE146227D4C0}" type="presParOf" srcId="{02F0310F-64E0-4E42-AC3E-6709EE704F65}" destId="{76CCD9B9-FE91-45AB-A82C-62C162364A7C}" srcOrd="3" destOrd="0" presId="urn:microsoft.com/office/officeart/2005/8/layout/hierarchy5"/>
    <dgm:cxn modelId="{909266DD-E293-4997-8B47-F3463AFC6982}" type="presParOf" srcId="{76CCD9B9-FE91-45AB-A82C-62C162364A7C}" destId="{D27D8F60-AD51-46A5-9B02-1CFFF8E6E271}" srcOrd="0" destOrd="0" presId="urn:microsoft.com/office/officeart/2005/8/layout/hierarchy5"/>
    <dgm:cxn modelId="{967D2201-7A89-4ADE-B489-CC6CFECF999F}" type="presParOf" srcId="{76CCD9B9-FE91-45AB-A82C-62C162364A7C}" destId="{583F4969-7484-47AB-A3C3-7BF7A3E7D23B}" srcOrd="1" destOrd="0" presId="urn:microsoft.com/office/officeart/2005/8/layout/hierarchy5"/>
    <dgm:cxn modelId="{B701492F-92EC-4E34-9143-38E01DBF67B5}" type="presParOf" srcId="{583F4969-7484-47AB-A3C3-7BF7A3E7D23B}" destId="{DA91D5F5-E0CD-40A2-BA4F-EE6CC20602F5}" srcOrd="0" destOrd="0" presId="urn:microsoft.com/office/officeart/2005/8/layout/hierarchy5"/>
    <dgm:cxn modelId="{2A8EE074-6158-4482-9CBA-779146CCA72E}" type="presParOf" srcId="{DA91D5F5-E0CD-40A2-BA4F-EE6CC20602F5}" destId="{E4930BA4-BD86-4342-83B2-A0020B193E87}" srcOrd="0" destOrd="0" presId="urn:microsoft.com/office/officeart/2005/8/layout/hierarchy5"/>
    <dgm:cxn modelId="{C84C892A-B8DF-4068-9B1D-2214F28E5118}" type="presParOf" srcId="{583F4969-7484-47AB-A3C3-7BF7A3E7D23B}" destId="{401AEEE7-7971-41D0-8C87-FDDBF40A826C}" srcOrd="1" destOrd="0" presId="urn:microsoft.com/office/officeart/2005/8/layout/hierarchy5"/>
    <dgm:cxn modelId="{24F5D189-A758-4BA2-8215-1ADBF0691367}" type="presParOf" srcId="{401AEEE7-7971-41D0-8C87-FDDBF40A826C}" destId="{CFBE968E-6D93-48CD-9DD2-CA4DCD5A93F9}" srcOrd="0" destOrd="0" presId="urn:microsoft.com/office/officeart/2005/8/layout/hierarchy5"/>
    <dgm:cxn modelId="{98694648-A703-4767-86E9-356170512FC1}" type="presParOf" srcId="{401AEEE7-7971-41D0-8C87-FDDBF40A826C}" destId="{20AFEB87-E494-4D8F-8F4A-DA6F112234D5}" srcOrd="1" destOrd="0" presId="urn:microsoft.com/office/officeart/2005/8/layout/hierarchy5"/>
    <dgm:cxn modelId="{C1C03906-50D1-47D0-993B-CC3246319911}" type="presParOf" srcId="{02F0310F-64E0-4E42-AC3E-6709EE704F65}" destId="{89AE5946-F490-460B-8C9B-E1C32987B882}" srcOrd="4" destOrd="0" presId="urn:microsoft.com/office/officeart/2005/8/layout/hierarchy5"/>
    <dgm:cxn modelId="{7EA3957C-484B-4B48-A2AF-F13DA6EAB28D}" type="presParOf" srcId="{89AE5946-F490-460B-8C9B-E1C32987B882}" destId="{BF6300B3-405A-4D6F-8E85-C50A30DF1899}" srcOrd="0" destOrd="0" presId="urn:microsoft.com/office/officeart/2005/8/layout/hierarchy5"/>
    <dgm:cxn modelId="{6CB5A195-2354-4648-840A-012804DAD06B}" type="presParOf" srcId="{02F0310F-64E0-4E42-AC3E-6709EE704F65}" destId="{2B12AFAC-7583-47B1-9FC3-EF6B2159EFCE}" srcOrd="5" destOrd="0" presId="urn:microsoft.com/office/officeart/2005/8/layout/hierarchy5"/>
    <dgm:cxn modelId="{277AE8FD-EA37-4CB0-93FA-432BB724E7A5}" type="presParOf" srcId="{2B12AFAC-7583-47B1-9FC3-EF6B2159EFCE}" destId="{E4FDB1BA-BF6A-47D3-9EBB-63E0DBD530CA}" srcOrd="0" destOrd="0" presId="urn:microsoft.com/office/officeart/2005/8/layout/hierarchy5"/>
    <dgm:cxn modelId="{564BEFAC-D59B-4970-BFCD-BF28A4288237}" type="presParOf" srcId="{2B12AFAC-7583-47B1-9FC3-EF6B2159EFCE}" destId="{1DF52F2E-1091-4D1F-B0DA-CA2863636C77}" srcOrd="1" destOrd="0" presId="urn:microsoft.com/office/officeart/2005/8/layout/hierarchy5"/>
    <dgm:cxn modelId="{686E0F97-1A1A-40B9-9A43-BE6D51719DC8}" type="presParOf" srcId="{1DF52F2E-1091-4D1F-B0DA-CA2863636C77}" destId="{8A5C55D3-A4B2-421B-82D5-A4F476540DB9}" srcOrd="0" destOrd="0" presId="urn:microsoft.com/office/officeart/2005/8/layout/hierarchy5"/>
    <dgm:cxn modelId="{4BB94CE2-A67F-456E-933B-A7B1A9F3E421}" type="presParOf" srcId="{8A5C55D3-A4B2-421B-82D5-A4F476540DB9}" destId="{548D63AD-AE9B-4267-AF7D-A60B7C99E30B}" srcOrd="0" destOrd="0" presId="urn:microsoft.com/office/officeart/2005/8/layout/hierarchy5"/>
    <dgm:cxn modelId="{E7BA7FB6-9E62-4CCA-8701-AC5FC940B7D8}" type="presParOf" srcId="{1DF52F2E-1091-4D1F-B0DA-CA2863636C77}" destId="{8B43802F-A2F5-4154-82D2-7B97AEB21E0D}" srcOrd="1" destOrd="0" presId="urn:microsoft.com/office/officeart/2005/8/layout/hierarchy5"/>
    <dgm:cxn modelId="{9222771F-6E1C-48C0-B44D-25D3E1689845}" type="presParOf" srcId="{8B43802F-A2F5-4154-82D2-7B97AEB21E0D}" destId="{10372992-2B42-4FF4-A79D-EAE489689B83}" srcOrd="0" destOrd="0" presId="urn:microsoft.com/office/officeart/2005/8/layout/hierarchy5"/>
    <dgm:cxn modelId="{FCDBC479-BDD2-4F6D-A76F-0D3185FB1DDB}" type="presParOf" srcId="{8B43802F-A2F5-4154-82D2-7B97AEB21E0D}" destId="{CE9F75C4-874C-4A12-9D09-E80C9625B591}" srcOrd="1" destOrd="0" presId="urn:microsoft.com/office/officeart/2005/8/layout/hierarchy5"/>
    <dgm:cxn modelId="{92CB0AD0-F192-43BC-9CB8-55778BA55476}" type="presParOf" srcId="{02F0310F-64E0-4E42-AC3E-6709EE704F65}" destId="{B7701409-5944-4CAB-AF2A-6A7E7C96E18F}" srcOrd="6" destOrd="0" presId="urn:microsoft.com/office/officeart/2005/8/layout/hierarchy5"/>
    <dgm:cxn modelId="{4F90463F-542B-465B-A57C-281444665DE1}" type="presParOf" srcId="{B7701409-5944-4CAB-AF2A-6A7E7C96E18F}" destId="{0A90467D-D697-4995-BB92-5842490E5605}" srcOrd="0" destOrd="0" presId="urn:microsoft.com/office/officeart/2005/8/layout/hierarchy5"/>
    <dgm:cxn modelId="{95680C08-AF71-44BA-B556-1EF3CCB799D4}" type="presParOf" srcId="{02F0310F-64E0-4E42-AC3E-6709EE704F65}" destId="{28662A46-0EE1-4D22-B1EF-F4A7E1A38D6C}" srcOrd="7" destOrd="0" presId="urn:microsoft.com/office/officeart/2005/8/layout/hierarchy5"/>
    <dgm:cxn modelId="{CE4E95B5-F8E5-417E-A765-8526A1A7C3A1}" type="presParOf" srcId="{28662A46-0EE1-4D22-B1EF-F4A7E1A38D6C}" destId="{2FA8C2D2-308F-4932-899B-B86CDBCE4791}" srcOrd="0" destOrd="0" presId="urn:microsoft.com/office/officeart/2005/8/layout/hierarchy5"/>
    <dgm:cxn modelId="{6EB2BD72-9BBB-4E30-BE63-2136396D902E}" type="presParOf" srcId="{28662A46-0EE1-4D22-B1EF-F4A7E1A38D6C}" destId="{6A7FFC3A-92AA-4DDE-86AB-DCB31478D0E6}" srcOrd="1" destOrd="0" presId="urn:microsoft.com/office/officeart/2005/8/layout/hierarchy5"/>
    <dgm:cxn modelId="{4696FC15-650A-49DD-A638-E44E91DDCED8}" type="presParOf" srcId="{6A7FFC3A-92AA-4DDE-86AB-DCB31478D0E6}" destId="{8769C63B-F71B-48E1-A3F5-041A6AE283CD}" srcOrd="0" destOrd="0" presId="urn:microsoft.com/office/officeart/2005/8/layout/hierarchy5"/>
    <dgm:cxn modelId="{BAF4EE06-85DF-4DC1-972F-D5D2FCCE2A89}" type="presParOf" srcId="{8769C63B-F71B-48E1-A3F5-041A6AE283CD}" destId="{A8BA9E81-BF07-4325-B011-DC972B937483}" srcOrd="0" destOrd="0" presId="urn:microsoft.com/office/officeart/2005/8/layout/hierarchy5"/>
    <dgm:cxn modelId="{05F98438-C215-489F-8CB5-FA49460BFD40}" type="presParOf" srcId="{6A7FFC3A-92AA-4DDE-86AB-DCB31478D0E6}" destId="{EF8E0321-C4B8-43F5-8C2A-0AE11E5E6CB4}" srcOrd="1" destOrd="0" presId="urn:microsoft.com/office/officeart/2005/8/layout/hierarchy5"/>
    <dgm:cxn modelId="{06AE8421-225A-4FDB-A320-0F4B61400918}" type="presParOf" srcId="{EF8E0321-C4B8-43F5-8C2A-0AE11E5E6CB4}" destId="{F0B82BA7-FBD6-40B7-BE8A-ADA2C90968E2}" srcOrd="0" destOrd="0" presId="urn:microsoft.com/office/officeart/2005/8/layout/hierarchy5"/>
    <dgm:cxn modelId="{32CA1F49-7ED0-4F79-B867-96B317F01AFE}" type="presParOf" srcId="{EF8E0321-C4B8-43F5-8C2A-0AE11E5E6CB4}" destId="{0E00FA8B-4993-4957-A4D3-D7990D1770B7}" srcOrd="1" destOrd="0" presId="urn:microsoft.com/office/officeart/2005/8/layout/hierarchy5"/>
    <dgm:cxn modelId="{81571E92-F27C-4053-8729-D2FE84019EC9}" type="presParOf" srcId="{5B195FB7-32A7-46C7-A739-08AA9BCD0349}" destId="{6A0AD59C-8680-433F-9DB3-2CB6C584EC6E}" srcOrd="1" destOrd="0" presId="urn:microsoft.com/office/officeart/2005/8/layout/hierarchy5"/>
    <dgm:cxn modelId="{C54E0C0C-3BC6-4141-98C6-B7D9E7C8FA11}" type="presParOf" srcId="{6A0AD59C-8680-433F-9DB3-2CB6C584EC6E}" destId="{F9A31EC8-269F-4E65-AA9B-71A9C9A9669A}" srcOrd="0" destOrd="0" presId="urn:microsoft.com/office/officeart/2005/8/layout/hierarchy5"/>
    <dgm:cxn modelId="{D1E87FAD-A221-42AD-9439-D3F00815F9B1}" type="presParOf" srcId="{F9A31EC8-269F-4E65-AA9B-71A9C9A9669A}" destId="{0D082D85-3ADA-4765-8D31-7B4351D6C110}" srcOrd="0" destOrd="0" presId="urn:microsoft.com/office/officeart/2005/8/layout/hierarchy5"/>
    <dgm:cxn modelId="{BB3FB400-843E-4DA6-A029-23C4890DBF94}" type="presParOf" srcId="{F9A31EC8-269F-4E65-AA9B-71A9C9A9669A}" destId="{7020F6AC-E83E-4C42-9F0E-5EB46D47453C}" srcOrd="1" destOrd="0" presId="urn:microsoft.com/office/officeart/2005/8/layout/hierarchy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82D85-3ADA-4765-8D31-7B4351D6C110}">
      <dsp:nvSpPr>
        <dsp:cNvPr id="0" name=""/>
        <dsp:cNvSpPr/>
      </dsp:nvSpPr>
      <dsp:spPr>
        <a:xfrm>
          <a:off x="3438352" y="0"/>
          <a:ext cx="303555" cy="3500462"/>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3438352" y="0"/>
        <a:ext cx="303555" cy="1050138"/>
      </dsp:txXfrm>
    </dsp:sp>
    <dsp:sp modelId="{85A430E5-6E71-45C0-96A7-CF90E6C38EB0}">
      <dsp:nvSpPr>
        <dsp:cNvPr id="0" name=""/>
        <dsp:cNvSpPr/>
      </dsp:nvSpPr>
      <dsp:spPr>
        <a:xfrm flipH="1">
          <a:off x="3455149" y="2147623"/>
          <a:ext cx="250924" cy="12648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endParaRPr lang="fr-FR" sz="600" kern="1200" dirty="0"/>
        </a:p>
      </dsp:txBody>
      <dsp:txXfrm>
        <a:off x="3458854" y="2151328"/>
        <a:ext cx="243514" cy="119071"/>
      </dsp:txXfrm>
    </dsp:sp>
    <dsp:sp modelId="{E136740F-C25E-4EE5-BB0B-73C959C8E791}">
      <dsp:nvSpPr>
        <dsp:cNvPr id="0" name=""/>
        <dsp:cNvSpPr/>
      </dsp:nvSpPr>
      <dsp:spPr>
        <a:xfrm rot="16627107">
          <a:off x="3318356" y="1768464"/>
          <a:ext cx="885117" cy="6503"/>
        </a:xfrm>
        <a:custGeom>
          <a:avLst/>
          <a:gdLst/>
          <a:ahLst/>
          <a:cxnLst/>
          <a:rect l="0" t="0" r="0" b="0"/>
          <a:pathLst>
            <a:path>
              <a:moveTo>
                <a:pt x="0" y="3251"/>
              </a:moveTo>
              <a:lnTo>
                <a:pt x="885117" y="32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8787" y="1749588"/>
        <a:ext cx="44255" cy="44255"/>
      </dsp:txXfrm>
    </dsp:sp>
    <dsp:sp modelId="{0F2F4449-07F7-4EBD-9F8C-34790FE4FD97}">
      <dsp:nvSpPr>
        <dsp:cNvPr id="0" name=""/>
        <dsp:cNvSpPr/>
      </dsp:nvSpPr>
      <dsp:spPr>
        <a:xfrm>
          <a:off x="3815758" y="1269327"/>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4</a:t>
          </a:r>
        </a:p>
      </dsp:txBody>
      <dsp:txXfrm>
        <a:off x="3819463" y="1273032"/>
        <a:ext cx="245553" cy="119071"/>
      </dsp:txXfrm>
    </dsp:sp>
    <dsp:sp modelId="{BB5C6348-4049-4F4D-B1BA-9EF5E331C78C}">
      <dsp:nvSpPr>
        <dsp:cNvPr id="0" name=""/>
        <dsp:cNvSpPr/>
      </dsp:nvSpPr>
      <dsp:spPr>
        <a:xfrm rot="17692822">
          <a:off x="3999062" y="1220226"/>
          <a:ext cx="240502" cy="6503"/>
        </a:xfrm>
        <a:custGeom>
          <a:avLst/>
          <a:gdLst/>
          <a:ahLst/>
          <a:cxnLst/>
          <a:rect l="0" t="0" r="0" b="0"/>
          <a:pathLst>
            <a:path>
              <a:moveTo>
                <a:pt x="0" y="3251"/>
              </a:moveTo>
              <a:lnTo>
                <a:pt x="240502"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3301" y="1217465"/>
        <a:ext cx="12025" cy="12025"/>
      </dsp:txXfrm>
    </dsp:sp>
    <dsp:sp modelId="{D8047E1C-FF80-489B-95C6-A2D271EDC4D9}">
      <dsp:nvSpPr>
        <dsp:cNvPr id="0" name=""/>
        <dsp:cNvSpPr/>
      </dsp:nvSpPr>
      <dsp:spPr>
        <a:xfrm>
          <a:off x="4169906" y="1051147"/>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4</a:t>
          </a:r>
        </a:p>
      </dsp:txBody>
      <dsp:txXfrm>
        <a:off x="4173611" y="1054852"/>
        <a:ext cx="245553" cy="119071"/>
      </dsp:txXfrm>
    </dsp:sp>
    <dsp:sp modelId="{4BD2D5CD-BFF7-444F-BA31-A0DF45860816}">
      <dsp:nvSpPr>
        <dsp:cNvPr id="0" name=""/>
        <dsp:cNvSpPr/>
      </dsp:nvSpPr>
      <dsp:spPr>
        <a:xfrm>
          <a:off x="4422869" y="1111135"/>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1111858"/>
        <a:ext cx="5059" cy="5059"/>
      </dsp:txXfrm>
    </dsp:sp>
    <dsp:sp modelId="{079AB9DB-B4DF-459E-B3DD-275EE0A72EA7}">
      <dsp:nvSpPr>
        <dsp:cNvPr id="0" name=""/>
        <dsp:cNvSpPr/>
      </dsp:nvSpPr>
      <dsp:spPr>
        <a:xfrm>
          <a:off x="4524054" y="1051147"/>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4</a:t>
          </a:r>
        </a:p>
      </dsp:txBody>
      <dsp:txXfrm>
        <a:off x="4527759" y="1054852"/>
        <a:ext cx="245553" cy="119071"/>
      </dsp:txXfrm>
    </dsp:sp>
    <dsp:sp modelId="{8DFE1A15-48BD-4D82-9125-CCB85B2DD41C}">
      <dsp:nvSpPr>
        <dsp:cNvPr id="0" name=""/>
        <dsp:cNvSpPr/>
      </dsp:nvSpPr>
      <dsp:spPr>
        <a:xfrm rot="19457599">
          <a:off x="4057008" y="1292953"/>
          <a:ext cx="124609" cy="6503"/>
        </a:xfrm>
        <a:custGeom>
          <a:avLst/>
          <a:gdLst/>
          <a:ahLst/>
          <a:cxnLst/>
          <a:rect l="0" t="0" r="0" b="0"/>
          <a:pathLst>
            <a:path>
              <a:moveTo>
                <a:pt x="0" y="3251"/>
              </a:moveTo>
              <a:lnTo>
                <a:pt x="124609"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6198" y="1293089"/>
        <a:ext cx="6230" cy="6230"/>
      </dsp:txXfrm>
    </dsp:sp>
    <dsp:sp modelId="{FC72C6AB-00A0-4839-8211-1CEA863C57E7}">
      <dsp:nvSpPr>
        <dsp:cNvPr id="0" name=""/>
        <dsp:cNvSpPr/>
      </dsp:nvSpPr>
      <dsp:spPr>
        <a:xfrm>
          <a:off x="4169906" y="1196600"/>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a:t>
          </a:r>
        </a:p>
      </dsp:txBody>
      <dsp:txXfrm>
        <a:off x="4173611" y="1200305"/>
        <a:ext cx="245553" cy="119071"/>
      </dsp:txXfrm>
    </dsp:sp>
    <dsp:sp modelId="{BCFA4B68-35F0-4E10-AB97-6C31AEB59453}">
      <dsp:nvSpPr>
        <dsp:cNvPr id="0" name=""/>
        <dsp:cNvSpPr/>
      </dsp:nvSpPr>
      <dsp:spPr>
        <a:xfrm>
          <a:off x="4422869" y="1256589"/>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1257311"/>
        <a:ext cx="5059" cy="5059"/>
      </dsp:txXfrm>
    </dsp:sp>
    <dsp:sp modelId="{31E25EC5-A627-4CDD-A0BF-9535CC827B01}">
      <dsp:nvSpPr>
        <dsp:cNvPr id="0" name=""/>
        <dsp:cNvSpPr/>
      </dsp:nvSpPr>
      <dsp:spPr>
        <a:xfrm>
          <a:off x="4524054" y="1196600"/>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4,5</a:t>
          </a:r>
        </a:p>
      </dsp:txBody>
      <dsp:txXfrm>
        <a:off x="4527759" y="1200305"/>
        <a:ext cx="245553" cy="119071"/>
      </dsp:txXfrm>
    </dsp:sp>
    <dsp:sp modelId="{31789B64-BD9A-4B37-B9BA-D1923DE972CC}">
      <dsp:nvSpPr>
        <dsp:cNvPr id="0" name=""/>
        <dsp:cNvSpPr/>
      </dsp:nvSpPr>
      <dsp:spPr>
        <a:xfrm rot="2142401">
          <a:off x="4057008" y="1365679"/>
          <a:ext cx="124609" cy="6503"/>
        </a:xfrm>
        <a:custGeom>
          <a:avLst/>
          <a:gdLst/>
          <a:ahLst/>
          <a:cxnLst/>
          <a:rect l="0" t="0" r="0" b="0"/>
          <a:pathLst>
            <a:path>
              <a:moveTo>
                <a:pt x="0" y="3251"/>
              </a:moveTo>
              <a:lnTo>
                <a:pt x="124609"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6198" y="1365816"/>
        <a:ext cx="6230" cy="6230"/>
      </dsp:txXfrm>
    </dsp:sp>
    <dsp:sp modelId="{99A43CFC-818E-4151-8123-D42286A806DA}">
      <dsp:nvSpPr>
        <dsp:cNvPr id="0" name=""/>
        <dsp:cNvSpPr/>
      </dsp:nvSpPr>
      <dsp:spPr>
        <a:xfrm>
          <a:off x="4169906" y="1342054"/>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a:t>
          </a:r>
        </a:p>
      </dsp:txBody>
      <dsp:txXfrm>
        <a:off x="4173611" y="1345759"/>
        <a:ext cx="245553" cy="119071"/>
      </dsp:txXfrm>
    </dsp:sp>
    <dsp:sp modelId="{D6132310-7F43-49C6-9959-2C14F6716C24}">
      <dsp:nvSpPr>
        <dsp:cNvPr id="0" name=""/>
        <dsp:cNvSpPr/>
      </dsp:nvSpPr>
      <dsp:spPr>
        <a:xfrm>
          <a:off x="4422869" y="1402043"/>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1402765"/>
        <a:ext cx="5059" cy="5059"/>
      </dsp:txXfrm>
    </dsp:sp>
    <dsp:sp modelId="{C2416FA1-8F20-4537-A698-268FFC24DA77}">
      <dsp:nvSpPr>
        <dsp:cNvPr id="0" name=""/>
        <dsp:cNvSpPr/>
      </dsp:nvSpPr>
      <dsp:spPr>
        <a:xfrm>
          <a:off x="4524054" y="1342054"/>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a:t>
          </a:r>
        </a:p>
      </dsp:txBody>
      <dsp:txXfrm>
        <a:off x="4527759" y="1345759"/>
        <a:ext cx="245553" cy="119071"/>
      </dsp:txXfrm>
    </dsp:sp>
    <dsp:sp modelId="{999CF543-0669-4BB1-BA02-0D287A6D9AD3}">
      <dsp:nvSpPr>
        <dsp:cNvPr id="0" name=""/>
        <dsp:cNvSpPr/>
      </dsp:nvSpPr>
      <dsp:spPr>
        <a:xfrm rot="3907178">
          <a:off x="3999062" y="1438406"/>
          <a:ext cx="240502" cy="6503"/>
        </a:xfrm>
        <a:custGeom>
          <a:avLst/>
          <a:gdLst/>
          <a:ahLst/>
          <a:cxnLst/>
          <a:rect l="0" t="0" r="0" b="0"/>
          <a:pathLst>
            <a:path>
              <a:moveTo>
                <a:pt x="0" y="3251"/>
              </a:moveTo>
              <a:lnTo>
                <a:pt x="240502"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3301" y="1435646"/>
        <a:ext cx="12025" cy="12025"/>
      </dsp:txXfrm>
    </dsp:sp>
    <dsp:sp modelId="{1DDEFA7E-8AFA-487E-A4B9-6F927D40FF96}">
      <dsp:nvSpPr>
        <dsp:cNvPr id="0" name=""/>
        <dsp:cNvSpPr/>
      </dsp:nvSpPr>
      <dsp:spPr>
        <a:xfrm>
          <a:off x="4169906" y="1487508"/>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8</a:t>
          </a:r>
        </a:p>
      </dsp:txBody>
      <dsp:txXfrm>
        <a:off x="4173611" y="1491213"/>
        <a:ext cx="245553" cy="119071"/>
      </dsp:txXfrm>
    </dsp:sp>
    <dsp:sp modelId="{DAA11E52-204F-44BD-945E-67A2DB3F4D53}">
      <dsp:nvSpPr>
        <dsp:cNvPr id="0" name=""/>
        <dsp:cNvSpPr/>
      </dsp:nvSpPr>
      <dsp:spPr>
        <a:xfrm>
          <a:off x="4422869" y="1547497"/>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1548219"/>
        <a:ext cx="5059" cy="5059"/>
      </dsp:txXfrm>
    </dsp:sp>
    <dsp:sp modelId="{4FE3A5CE-865E-4137-9353-C1E6647C3885}">
      <dsp:nvSpPr>
        <dsp:cNvPr id="0" name=""/>
        <dsp:cNvSpPr/>
      </dsp:nvSpPr>
      <dsp:spPr>
        <a:xfrm>
          <a:off x="4524054" y="1487508"/>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a:t>
          </a:r>
        </a:p>
      </dsp:txBody>
      <dsp:txXfrm>
        <a:off x="4527759" y="1491213"/>
        <a:ext cx="245553" cy="119071"/>
      </dsp:txXfrm>
    </dsp:sp>
    <dsp:sp modelId="{86827DFE-B0EA-4F39-B953-48B09B54CFAB}">
      <dsp:nvSpPr>
        <dsp:cNvPr id="0" name=""/>
        <dsp:cNvSpPr/>
      </dsp:nvSpPr>
      <dsp:spPr>
        <a:xfrm rot="17418137">
          <a:off x="3602856" y="2059371"/>
          <a:ext cx="316119" cy="6503"/>
        </a:xfrm>
        <a:custGeom>
          <a:avLst/>
          <a:gdLst/>
          <a:ahLst/>
          <a:cxnLst/>
          <a:rect l="0" t="0" r="0" b="0"/>
          <a:pathLst>
            <a:path>
              <a:moveTo>
                <a:pt x="0" y="3251"/>
              </a:moveTo>
              <a:lnTo>
                <a:pt x="316119" y="32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53012" y="2054720"/>
        <a:ext cx="15805" cy="15805"/>
      </dsp:txXfrm>
    </dsp:sp>
    <dsp:sp modelId="{A619FA90-D439-4425-86CF-C7C7DA6BEA94}">
      <dsp:nvSpPr>
        <dsp:cNvPr id="0" name=""/>
        <dsp:cNvSpPr/>
      </dsp:nvSpPr>
      <dsp:spPr>
        <a:xfrm>
          <a:off x="3815758" y="1851142"/>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a:t>
          </a:r>
        </a:p>
      </dsp:txBody>
      <dsp:txXfrm>
        <a:off x="3819463" y="1854847"/>
        <a:ext cx="245553" cy="119071"/>
      </dsp:txXfrm>
    </dsp:sp>
    <dsp:sp modelId="{D27B6301-126A-4E4C-A49B-05701BEBBD4B}">
      <dsp:nvSpPr>
        <dsp:cNvPr id="0" name=""/>
        <dsp:cNvSpPr/>
      </dsp:nvSpPr>
      <dsp:spPr>
        <a:xfrm rot="17692822">
          <a:off x="3999062" y="1802041"/>
          <a:ext cx="240502" cy="6503"/>
        </a:xfrm>
        <a:custGeom>
          <a:avLst/>
          <a:gdLst/>
          <a:ahLst/>
          <a:cxnLst/>
          <a:rect l="0" t="0" r="0" b="0"/>
          <a:pathLst>
            <a:path>
              <a:moveTo>
                <a:pt x="0" y="3251"/>
              </a:moveTo>
              <a:lnTo>
                <a:pt x="240502"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3301" y="1799280"/>
        <a:ext cx="12025" cy="12025"/>
      </dsp:txXfrm>
    </dsp:sp>
    <dsp:sp modelId="{39CEBB90-BBB9-4B0C-B888-61D1654D7BF2}">
      <dsp:nvSpPr>
        <dsp:cNvPr id="0" name=""/>
        <dsp:cNvSpPr/>
      </dsp:nvSpPr>
      <dsp:spPr>
        <a:xfrm>
          <a:off x="4169906" y="1632962"/>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4</a:t>
          </a:r>
        </a:p>
      </dsp:txBody>
      <dsp:txXfrm>
        <a:off x="4173611" y="1636667"/>
        <a:ext cx="245553" cy="119071"/>
      </dsp:txXfrm>
    </dsp:sp>
    <dsp:sp modelId="{BB483A0A-64FF-4C64-877D-70E42AF38FB8}">
      <dsp:nvSpPr>
        <dsp:cNvPr id="0" name=""/>
        <dsp:cNvSpPr/>
      </dsp:nvSpPr>
      <dsp:spPr>
        <a:xfrm>
          <a:off x="4422869" y="1692950"/>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1693673"/>
        <a:ext cx="5059" cy="5059"/>
      </dsp:txXfrm>
    </dsp:sp>
    <dsp:sp modelId="{D1DA48E5-75E5-429D-BF04-8CE72B1D4C70}">
      <dsp:nvSpPr>
        <dsp:cNvPr id="0" name=""/>
        <dsp:cNvSpPr/>
      </dsp:nvSpPr>
      <dsp:spPr>
        <a:xfrm>
          <a:off x="4524054" y="1632962"/>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4,5</a:t>
          </a:r>
        </a:p>
      </dsp:txBody>
      <dsp:txXfrm>
        <a:off x="4527759" y="1636667"/>
        <a:ext cx="245553" cy="119071"/>
      </dsp:txXfrm>
    </dsp:sp>
    <dsp:sp modelId="{2711F0FC-4755-4473-8594-EA5D7E75FD3B}">
      <dsp:nvSpPr>
        <dsp:cNvPr id="0" name=""/>
        <dsp:cNvSpPr/>
      </dsp:nvSpPr>
      <dsp:spPr>
        <a:xfrm rot="19457599">
          <a:off x="4057008" y="1874768"/>
          <a:ext cx="124609" cy="6503"/>
        </a:xfrm>
        <a:custGeom>
          <a:avLst/>
          <a:gdLst/>
          <a:ahLst/>
          <a:cxnLst/>
          <a:rect l="0" t="0" r="0" b="0"/>
          <a:pathLst>
            <a:path>
              <a:moveTo>
                <a:pt x="0" y="3251"/>
              </a:moveTo>
              <a:lnTo>
                <a:pt x="124609"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6198" y="1874904"/>
        <a:ext cx="6230" cy="6230"/>
      </dsp:txXfrm>
    </dsp:sp>
    <dsp:sp modelId="{E10BDCEA-16D8-450D-BD10-8897A4C3638C}">
      <dsp:nvSpPr>
        <dsp:cNvPr id="0" name=""/>
        <dsp:cNvSpPr/>
      </dsp:nvSpPr>
      <dsp:spPr>
        <a:xfrm>
          <a:off x="4169906" y="1778415"/>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a:t>
          </a:r>
        </a:p>
      </dsp:txBody>
      <dsp:txXfrm>
        <a:off x="4173611" y="1782120"/>
        <a:ext cx="245553" cy="119071"/>
      </dsp:txXfrm>
    </dsp:sp>
    <dsp:sp modelId="{71216E1D-37BA-40D0-A88E-82465113DD84}">
      <dsp:nvSpPr>
        <dsp:cNvPr id="0" name=""/>
        <dsp:cNvSpPr/>
      </dsp:nvSpPr>
      <dsp:spPr>
        <a:xfrm>
          <a:off x="4422869" y="1838404"/>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1839127"/>
        <a:ext cx="5059" cy="5059"/>
      </dsp:txXfrm>
    </dsp:sp>
    <dsp:sp modelId="{5314D0F5-91EC-4948-B3B2-B19DD2228C33}">
      <dsp:nvSpPr>
        <dsp:cNvPr id="0" name=""/>
        <dsp:cNvSpPr/>
      </dsp:nvSpPr>
      <dsp:spPr>
        <a:xfrm>
          <a:off x="4524054" y="1778415"/>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a:t>
          </a:r>
        </a:p>
      </dsp:txBody>
      <dsp:txXfrm>
        <a:off x="4527759" y="1782120"/>
        <a:ext cx="245553" cy="119071"/>
      </dsp:txXfrm>
    </dsp:sp>
    <dsp:sp modelId="{C76BE5ED-67B4-4935-9CAA-75774245F564}">
      <dsp:nvSpPr>
        <dsp:cNvPr id="0" name=""/>
        <dsp:cNvSpPr/>
      </dsp:nvSpPr>
      <dsp:spPr>
        <a:xfrm rot="2142401">
          <a:off x="4057008" y="1947495"/>
          <a:ext cx="124609" cy="6503"/>
        </a:xfrm>
        <a:custGeom>
          <a:avLst/>
          <a:gdLst/>
          <a:ahLst/>
          <a:cxnLst/>
          <a:rect l="0" t="0" r="0" b="0"/>
          <a:pathLst>
            <a:path>
              <a:moveTo>
                <a:pt x="0" y="3251"/>
              </a:moveTo>
              <a:lnTo>
                <a:pt x="124609"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6198" y="1947631"/>
        <a:ext cx="6230" cy="6230"/>
      </dsp:txXfrm>
    </dsp:sp>
    <dsp:sp modelId="{9AEF0F00-12CF-470D-B567-44DDCCC1C67B}">
      <dsp:nvSpPr>
        <dsp:cNvPr id="0" name=""/>
        <dsp:cNvSpPr/>
      </dsp:nvSpPr>
      <dsp:spPr>
        <a:xfrm>
          <a:off x="4169906" y="1923869"/>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a:t>
          </a:r>
        </a:p>
      </dsp:txBody>
      <dsp:txXfrm>
        <a:off x="4173611" y="1927574"/>
        <a:ext cx="245553" cy="119071"/>
      </dsp:txXfrm>
    </dsp:sp>
    <dsp:sp modelId="{6EB222B2-76C8-44A2-A247-65794C87A830}">
      <dsp:nvSpPr>
        <dsp:cNvPr id="0" name=""/>
        <dsp:cNvSpPr/>
      </dsp:nvSpPr>
      <dsp:spPr>
        <a:xfrm>
          <a:off x="4422869" y="1983858"/>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1984580"/>
        <a:ext cx="5059" cy="5059"/>
      </dsp:txXfrm>
    </dsp:sp>
    <dsp:sp modelId="{E9AB50A2-902F-47EA-A32D-1BA1942DB737}">
      <dsp:nvSpPr>
        <dsp:cNvPr id="0" name=""/>
        <dsp:cNvSpPr/>
      </dsp:nvSpPr>
      <dsp:spPr>
        <a:xfrm>
          <a:off x="4524054" y="1923869"/>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5,5</a:t>
          </a:r>
        </a:p>
      </dsp:txBody>
      <dsp:txXfrm>
        <a:off x="4527759" y="1927574"/>
        <a:ext cx="245553" cy="119071"/>
      </dsp:txXfrm>
    </dsp:sp>
    <dsp:sp modelId="{12B9FF41-87EB-439A-A9E3-38D720C75011}">
      <dsp:nvSpPr>
        <dsp:cNvPr id="0" name=""/>
        <dsp:cNvSpPr/>
      </dsp:nvSpPr>
      <dsp:spPr>
        <a:xfrm rot="3907178">
          <a:off x="3999062" y="2020221"/>
          <a:ext cx="240502" cy="6503"/>
        </a:xfrm>
        <a:custGeom>
          <a:avLst/>
          <a:gdLst/>
          <a:ahLst/>
          <a:cxnLst/>
          <a:rect l="0" t="0" r="0" b="0"/>
          <a:pathLst>
            <a:path>
              <a:moveTo>
                <a:pt x="0" y="3251"/>
              </a:moveTo>
              <a:lnTo>
                <a:pt x="240502"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3301" y="2017461"/>
        <a:ext cx="12025" cy="12025"/>
      </dsp:txXfrm>
    </dsp:sp>
    <dsp:sp modelId="{B1D4F1BD-8B1D-40D5-B1C5-67072A619303}">
      <dsp:nvSpPr>
        <dsp:cNvPr id="0" name=""/>
        <dsp:cNvSpPr/>
      </dsp:nvSpPr>
      <dsp:spPr>
        <a:xfrm>
          <a:off x="4169906" y="2069323"/>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8</a:t>
          </a:r>
        </a:p>
      </dsp:txBody>
      <dsp:txXfrm>
        <a:off x="4173611" y="2073028"/>
        <a:ext cx="245553" cy="119071"/>
      </dsp:txXfrm>
    </dsp:sp>
    <dsp:sp modelId="{578B508A-A8E9-4F91-B3EB-48980C6448ED}">
      <dsp:nvSpPr>
        <dsp:cNvPr id="0" name=""/>
        <dsp:cNvSpPr/>
      </dsp:nvSpPr>
      <dsp:spPr>
        <a:xfrm>
          <a:off x="4422869" y="2129312"/>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2130034"/>
        <a:ext cx="5059" cy="5059"/>
      </dsp:txXfrm>
    </dsp:sp>
    <dsp:sp modelId="{9434294A-DB5D-4B6B-956A-9DD44DA8D305}">
      <dsp:nvSpPr>
        <dsp:cNvPr id="0" name=""/>
        <dsp:cNvSpPr/>
      </dsp:nvSpPr>
      <dsp:spPr>
        <a:xfrm>
          <a:off x="4524054" y="2069323"/>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6,5</a:t>
          </a:r>
        </a:p>
      </dsp:txBody>
      <dsp:txXfrm>
        <a:off x="4527759" y="2073028"/>
        <a:ext cx="245553" cy="119071"/>
      </dsp:txXfrm>
    </dsp:sp>
    <dsp:sp modelId="{5E2B9C52-CCD3-434B-A084-74EC8361EAB8}">
      <dsp:nvSpPr>
        <dsp:cNvPr id="0" name=""/>
        <dsp:cNvSpPr/>
      </dsp:nvSpPr>
      <dsp:spPr>
        <a:xfrm rot="4138372">
          <a:off x="3608070" y="2350279"/>
          <a:ext cx="305690" cy="6503"/>
        </a:xfrm>
        <a:custGeom>
          <a:avLst/>
          <a:gdLst/>
          <a:ahLst/>
          <a:cxnLst/>
          <a:rect l="0" t="0" r="0" b="0"/>
          <a:pathLst>
            <a:path>
              <a:moveTo>
                <a:pt x="0" y="3251"/>
              </a:moveTo>
              <a:lnTo>
                <a:pt x="305690" y="32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53273" y="2345888"/>
        <a:ext cx="15284" cy="15284"/>
      </dsp:txXfrm>
    </dsp:sp>
    <dsp:sp modelId="{1FA3FA76-95AD-4621-965E-D001A618E56F}">
      <dsp:nvSpPr>
        <dsp:cNvPr id="0" name=""/>
        <dsp:cNvSpPr/>
      </dsp:nvSpPr>
      <dsp:spPr>
        <a:xfrm>
          <a:off x="3815758" y="2432957"/>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a:t>
          </a:r>
        </a:p>
      </dsp:txBody>
      <dsp:txXfrm>
        <a:off x="3819463" y="2436662"/>
        <a:ext cx="245553" cy="119071"/>
      </dsp:txXfrm>
    </dsp:sp>
    <dsp:sp modelId="{DE57C79E-617B-4074-A32B-537DDFA2C7ED}">
      <dsp:nvSpPr>
        <dsp:cNvPr id="0" name=""/>
        <dsp:cNvSpPr/>
      </dsp:nvSpPr>
      <dsp:spPr>
        <a:xfrm rot="17692822">
          <a:off x="3999062" y="2383856"/>
          <a:ext cx="240502" cy="6503"/>
        </a:xfrm>
        <a:custGeom>
          <a:avLst/>
          <a:gdLst/>
          <a:ahLst/>
          <a:cxnLst/>
          <a:rect l="0" t="0" r="0" b="0"/>
          <a:pathLst>
            <a:path>
              <a:moveTo>
                <a:pt x="0" y="3251"/>
              </a:moveTo>
              <a:lnTo>
                <a:pt x="240502"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3301" y="2381095"/>
        <a:ext cx="12025" cy="12025"/>
      </dsp:txXfrm>
    </dsp:sp>
    <dsp:sp modelId="{FA249C60-BECA-4F2E-B9D9-453890EC357C}">
      <dsp:nvSpPr>
        <dsp:cNvPr id="0" name=""/>
        <dsp:cNvSpPr/>
      </dsp:nvSpPr>
      <dsp:spPr>
        <a:xfrm>
          <a:off x="4169906" y="2214777"/>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4</a:t>
          </a:r>
        </a:p>
      </dsp:txBody>
      <dsp:txXfrm>
        <a:off x="4173611" y="2218482"/>
        <a:ext cx="245553" cy="119071"/>
      </dsp:txXfrm>
    </dsp:sp>
    <dsp:sp modelId="{D2EC604C-7C88-4A24-909D-CAF13DF415D7}">
      <dsp:nvSpPr>
        <dsp:cNvPr id="0" name=""/>
        <dsp:cNvSpPr/>
      </dsp:nvSpPr>
      <dsp:spPr>
        <a:xfrm>
          <a:off x="4422869" y="2274765"/>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2275488"/>
        <a:ext cx="5059" cy="5059"/>
      </dsp:txXfrm>
    </dsp:sp>
    <dsp:sp modelId="{B5F0A650-79E1-48E2-8C89-4A28034004A3}">
      <dsp:nvSpPr>
        <dsp:cNvPr id="0" name=""/>
        <dsp:cNvSpPr/>
      </dsp:nvSpPr>
      <dsp:spPr>
        <a:xfrm>
          <a:off x="4524054" y="2214777"/>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a:t>
          </a:r>
        </a:p>
      </dsp:txBody>
      <dsp:txXfrm>
        <a:off x="4527759" y="2218482"/>
        <a:ext cx="245553" cy="119071"/>
      </dsp:txXfrm>
    </dsp:sp>
    <dsp:sp modelId="{4E54BC81-C922-4D68-95B8-822C94ADFEB0}">
      <dsp:nvSpPr>
        <dsp:cNvPr id="0" name=""/>
        <dsp:cNvSpPr/>
      </dsp:nvSpPr>
      <dsp:spPr>
        <a:xfrm rot="19457599">
          <a:off x="4057008" y="2456583"/>
          <a:ext cx="124609" cy="6503"/>
        </a:xfrm>
        <a:custGeom>
          <a:avLst/>
          <a:gdLst/>
          <a:ahLst/>
          <a:cxnLst/>
          <a:rect l="0" t="0" r="0" b="0"/>
          <a:pathLst>
            <a:path>
              <a:moveTo>
                <a:pt x="0" y="3251"/>
              </a:moveTo>
              <a:lnTo>
                <a:pt x="124609"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6198" y="2456719"/>
        <a:ext cx="6230" cy="6230"/>
      </dsp:txXfrm>
    </dsp:sp>
    <dsp:sp modelId="{04969551-0075-43AD-A697-098A2F509C11}">
      <dsp:nvSpPr>
        <dsp:cNvPr id="0" name=""/>
        <dsp:cNvSpPr/>
      </dsp:nvSpPr>
      <dsp:spPr>
        <a:xfrm>
          <a:off x="4169906" y="2360230"/>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a:t>
          </a:r>
        </a:p>
      </dsp:txBody>
      <dsp:txXfrm>
        <a:off x="4173611" y="2363935"/>
        <a:ext cx="245553" cy="119071"/>
      </dsp:txXfrm>
    </dsp:sp>
    <dsp:sp modelId="{E9D391DC-1AA1-40A9-ABF2-68E451F6389F}">
      <dsp:nvSpPr>
        <dsp:cNvPr id="0" name=""/>
        <dsp:cNvSpPr/>
      </dsp:nvSpPr>
      <dsp:spPr>
        <a:xfrm>
          <a:off x="4422869" y="2420219"/>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2420942"/>
        <a:ext cx="5059" cy="5059"/>
      </dsp:txXfrm>
    </dsp:sp>
    <dsp:sp modelId="{B139DAF4-9F83-4347-864B-75B6A23B9168}">
      <dsp:nvSpPr>
        <dsp:cNvPr id="0" name=""/>
        <dsp:cNvSpPr/>
      </dsp:nvSpPr>
      <dsp:spPr>
        <a:xfrm>
          <a:off x="4524054" y="2360230"/>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5,5</a:t>
          </a:r>
        </a:p>
      </dsp:txBody>
      <dsp:txXfrm>
        <a:off x="4527759" y="2363935"/>
        <a:ext cx="245553" cy="119071"/>
      </dsp:txXfrm>
    </dsp:sp>
    <dsp:sp modelId="{620E41B0-2954-47E2-895A-408889DD6971}">
      <dsp:nvSpPr>
        <dsp:cNvPr id="0" name=""/>
        <dsp:cNvSpPr/>
      </dsp:nvSpPr>
      <dsp:spPr>
        <a:xfrm rot="2142401">
          <a:off x="4057008" y="2529310"/>
          <a:ext cx="124609" cy="6503"/>
        </a:xfrm>
        <a:custGeom>
          <a:avLst/>
          <a:gdLst/>
          <a:ahLst/>
          <a:cxnLst/>
          <a:rect l="0" t="0" r="0" b="0"/>
          <a:pathLst>
            <a:path>
              <a:moveTo>
                <a:pt x="0" y="3251"/>
              </a:moveTo>
              <a:lnTo>
                <a:pt x="124609"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6198" y="2529446"/>
        <a:ext cx="6230" cy="6230"/>
      </dsp:txXfrm>
    </dsp:sp>
    <dsp:sp modelId="{C07C8915-1A7D-444A-ABE2-E3A319EB2DE4}">
      <dsp:nvSpPr>
        <dsp:cNvPr id="0" name=""/>
        <dsp:cNvSpPr/>
      </dsp:nvSpPr>
      <dsp:spPr>
        <a:xfrm>
          <a:off x="4169906" y="2505684"/>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a:t>
          </a:r>
        </a:p>
      </dsp:txBody>
      <dsp:txXfrm>
        <a:off x="4173611" y="2509389"/>
        <a:ext cx="245553" cy="119071"/>
      </dsp:txXfrm>
    </dsp:sp>
    <dsp:sp modelId="{C90670D3-BCB3-4F62-B276-4E21A775C66D}">
      <dsp:nvSpPr>
        <dsp:cNvPr id="0" name=""/>
        <dsp:cNvSpPr/>
      </dsp:nvSpPr>
      <dsp:spPr>
        <a:xfrm>
          <a:off x="4422869" y="2565673"/>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2566395"/>
        <a:ext cx="5059" cy="5059"/>
      </dsp:txXfrm>
    </dsp:sp>
    <dsp:sp modelId="{A3B347CD-DF93-46A9-9243-9A32A8B9638B}">
      <dsp:nvSpPr>
        <dsp:cNvPr id="0" name=""/>
        <dsp:cNvSpPr/>
      </dsp:nvSpPr>
      <dsp:spPr>
        <a:xfrm>
          <a:off x="4524054" y="2505684"/>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a:t>
          </a:r>
        </a:p>
      </dsp:txBody>
      <dsp:txXfrm>
        <a:off x="4527759" y="2509389"/>
        <a:ext cx="245553" cy="119071"/>
      </dsp:txXfrm>
    </dsp:sp>
    <dsp:sp modelId="{BAA10FE2-DB2F-4CCC-B9A1-6FDB4151B9E1}">
      <dsp:nvSpPr>
        <dsp:cNvPr id="0" name=""/>
        <dsp:cNvSpPr/>
      </dsp:nvSpPr>
      <dsp:spPr>
        <a:xfrm rot="3907178">
          <a:off x="3999062" y="2602036"/>
          <a:ext cx="240502" cy="6503"/>
        </a:xfrm>
        <a:custGeom>
          <a:avLst/>
          <a:gdLst/>
          <a:ahLst/>
          <a:cxnLst/>
          <a:rect l="0" t="0" r="0" b="0"/>
          <a:pathLst>
            <a:path>
              <a:moveTo>
                <a:pt x="0" y="3251"/>
              </a:moveTo>
              <a:lnTo>
                <a:pt x="240502"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3301" y="2599276"/>
        <a:ext cx="12025" cy="12025"/>
      </dsp:txXfrm>
    </dsp:sp>
    <dsp:sp modelId="{822EB59E-CD6F-41E5-9068-763197FE8C95}">
      <dsp:nvSpPr>
        <dsp:cNvPr id="0" name=""/>
        <dsp:cNvSpPr/>
      </dsp:nvSpPr>
      <dsp:spPr>
        <a:xfrm>
          <a:off x="4169906" y="2651138"/>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8</a:t>
          </a:r>
        </a:p>
      </dsp:txBody>
      <dsp:txXfrm>
        <a:off x="4173611" y="2654843"/>
        <a:ext cx="245553" cy="119071"/>
      </dsp:txXfrm>
    </dsp:sp>
    <dsp:sp modelId="{621190AE-75CC-44F6-A077-C7A46B3C55E6}">
      <dsp:nvSpPr>
        <dsp:cNvPr id="0" name=""/>
        <dsp:cNvSpPr/>
      </dsp:nvSpPr>
      <dsp:spPr>
        <a:xfrm>
          <a:off x="4422869" y="2711127"/>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2711849"/>
        <a:ext cx="5059" cy="5059"/>
      </dsp:txXfrm>
    </dsp:sp>
    <dsp:sp modelId="{FB78166C-BE02-4AD2-8900-EC31369AB771}">
      <dsp:nvSpPr>
        <dsp:cNvPr id="0" name=""/>
        <dsp:cNvSpPr/>
      </dsp:nvSpPr>
      <dsp:spPr>
        <a:xfrm>
          <a:off x="4524054" y="2651138"/>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7</a:t>
          </a:r>
        </a:p>
      </dsp:txBody>
      <dsp:txXfrm>
        <a:off x="4527759" y="2654843"/>
        <a:ext cx="245553" cy="119071"/>
      </dsp:txXfrm>
    </dsp:sp>
    <dsp:sp modelId="{D7953BE6-05E7-4E97-9614-B37B239011B9}">
      <dsp:nvSpPr>
        <dsp:cNvPr id="0" name=""/>
        <dsp:cNvSpPr/>
      </dsp:nvSpPr>
      <dsp:spPr>
        <a:xfrm rot="4967460">
          <a:off x="3323886" y="2641186"/>
          <a:ext cx="874059" cy="6503"/>
        </a:xfrm>
        <a:custGeom>
          <a:avLst/>
          <a:gdLst/>
          <a:ahLst/>
          <a:cxnLst/>
          <a:rect l="0" t="0" r="0" b="0"/>
          <a:pathLst>
            <a:path>
              <a:moveTo>
                <a:pt x="0" y="3251"/>
              </a:moveTo>
              <a:lnTo>
                <a:pt x="874059" y="32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9064" y="2622587"/>
        <a:ext cx="43702" cy="43702"/>
      </dsp:txXfrm>
    </dsp:sp>
    <dsp:sp modelId="{CF2D3FCB-9543-4CAD-B4A2-C972D566BA2F}">
      <dsp:nvSpPr>
        <dsp:cNvPr id="0" name=""/>
        <dsp:cNvSpPr/>
      </dsp:nvSpPr>
      <dsp:spPr>
        <a:xfrm>
          <a:off x="3815758" y="3014772"/>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8</a:t>
          </a:r>
        </a:p>
      </dsp:txBody>
      <dsp:txXfrm>
        <a:off x="3819463" y="3018477"/>
        <a:ext cx="245553" cy="119071"/>
      </dsp:txXfrm>
    </dsp:sp>
    <dsp:sp modelId="{CFA363B2-955F-40BD-842F-7D6551BDC949}">
      <dsp:nvSpPr>
        <dsp:cNvPr id="0" name=""/>
        <dsp:cNvSpPr/>
      </dsp:nvSpPr>
      <dsp:spPr>
        <a:xfrm rot="17692822">
          <a:off x="3999062" y="2965671"/>
          <a:ext cx="240502" cy="6503"/>
        </a:xfrm>
        <a:custGeom>
          <a:avLst/>
          <a:gdLst/>
          <a:ahLst/>
          <a:cxnLst/>
          <a:rect l="0" t="0" r="0" b="0"/>
          <a:pathLst>
            <a:path>
              <a:moveTo>
                <a:pt x="0" y="3251"/>
              </a:moveTo>
              <a:lnTo>
                <a:pt x="240502"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3301" y="2962910"/>
        <a:ext cx="12025" cy="12025"/>
      </dsp:txXfrm>
    </dsp:sp>
    <dsp:sp modelId="{D4CCE52B-2C89-4AA2-885F-97B426631A53}">
      <dsp:nvSpPr>
        <dsp:cNvPr id="0" name=""/>
        <dsp:cNvSpPr/>
      </dsp:nvSpPr>
      <dsp:spPr>
        <a:xfrm>
          <a:off x="4169906" y="2796592"/>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4</a:t>
          </a:r>
        </a:p>
      </dsp:txBody>
      <dsp:txXfrm>
        <a:off x="4173611" y="2800297"/>
        <a:ext cx="245553" cy="119071"/>
      </dsp:txXfrm>
    </dsp:sp>
    <dsp:sp modelId="{716CBCCC-7F0C-4C7F-9914-FB9D93D92F49}">
      <dsp:nvSpPr>
        <dsp:cNvPr id="0" name=""/>
        <dsp:cNvSpPr/>
      </dsp:nvSpPr>
      <dsp:spPr>
        <a:xfrm>
          <a:off x="4422869" y="2856581"/>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2857303"/>
        <a:ext cx="5059" cy="5059"/>
      </dsp:txXfrm>
    </dsp:sp>
    <dsp:sp modelId="{9E209A06-7E91-4B48-A8CE-C157C28CF547}">
      <dsp:nvSpPr>
        <dsp:cNvPr id="0" name=""/>
        <dsp:cNvSpPr/>
      </dsp:nvSpPr>
      <dsp:spPr>
        <a:xfrm>
          <a:off x="4524054" y="2796592"/>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a:t>
          </a:r>
        </a:p>
      </dsp:txBody>
      <dsp:txXfrm>
        <a:off x="4527759" y="2800297"/>
        <a:ext cx="245553" cy="119071"/>
      </dsp:txXfrm>
    </dsp:sp>
    <dsp:sp modelId="{C8272206-5D3E-4DE6-9434-44369F566A61}">
      <dsp:nvSpPr>
        <dsp:cNvPr id="0" name=""/>
        <dsp:cNvSpPr/>
      </dsp:nvSpPr>
      <dsp:spPr>
        <a:xfrm rot="19457599">
          <a:off x="4057008" y="3038398"/>
          <a:ext cx="124609" cy="6503"/>
        </a:xfrm>
        <a:custGeom>
          <a:avLst/>
          <a:gdLst/>
          <a:ahLst/>
          <a:cxnLst/>
          <a:rect l="0" t="0" r="0" b="0"/>
          <a:pathLst>
            <a:path>
              <a:moveTo>
                <a:pt x="0" y="3251"/>
              </a:moveTo>
              <a:lnTo>
                <a:pt x="124609"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6198" y="3038534"/>
        <a:ext cx="6230" cy="6230"/>
      </dsp:txXfrm>
    </dsp:sp>
    <dsp:sp modelId="{D27D8F60-AD51-46A5-9B02-1CFFF8E6E271}">
      <dsp:nvSpPr>
        <dsp:cNvPr id="0" name=""/>
        <dsp:cNvSpPr/>
      </dsp:nvSpPr>
      <dsp:spPr>
        <a:xfrm>
          <a:off x="4169906" y="2942046"/>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5</a:t>
          </a:r>
        </a:p>
      </dsp:txBody>
      <dsp:txXfrm>
        <a:off x="4173611" y="2945751"/>
        <a:ext cx="245553" cy="119071"/>
      </dsp:txXfrm>
    </dsp:sp>
    <dsp:sp modelId="{DA91D5F5-E0CD-40A2-BA4F-EE6CC20602F5}">
      <dsp:nvSpPr>
        <dsp:cNvPr id="0" name=""/>
        <dsp:cNvSpPr/>
      </dsp:nvSpPr>
      <dsp:spPr>
        <a:xfrm>
          <a:off x="4422869" y="3002034"/>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3002757"/>
        <a:ext cx="5059" cy="5059"/>
      </dsp:txXfrm>
    </dsp:sp>
    <dsp:sp modelId="{CFBE968E-6D93-48CD-9DD2-CA4DCD5A93F9}">
      <dsp:nvSpPr>
        <dsp:cNvPr id="0" name=""/>
        <dsp:cNvSpPr/>
      </dsp:nvSpPr>
      <dsp:spPr>
        <a:xfrm>
          <a:off x="4524054" y="2942046"/>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6,5</a:t>
          </a:r>
        </a:p>
      </dsp:txBody>
      <dsp:txXfrm>
        <a:off x="4527759" y="2945751"/>
        <a:ext cx="245553" cy="119071"/>
      </dsp:txXfrm>
    </dsp:sp>
    <dsp:sp modelId="{89AE5946-F490-460B-8C9B-E1C32987B882}">
      <dsp:nvSpPr>
        <dsp:cNvPr id="0" name=""/>
        <dsp:cNvSpPr/>
      </dsp:nvSpPr>
      <dsp:spPr>
        <a:xfrm rot="2142401">
          <a:off x="4057008" y="3111125"/>
          <a:ext cx="124609" cy="6503"/>
        </a:xfrm>
        <a:custGeom>
          <a:avLst/>
          <a:gdLst/>
          <a:ahLst/>
          <a:cxnLst/>
          <a:rect l="0" t="0" r="0" b="0"/>
          <a:pathLst>
            <a:path>
              <a:moveTo>
                <a:pt x="0" y="3251"/>
              </a:moveTo>
              <a:lnTo>
                <a:pt x="124609"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6198" y="3111261"/>
        <a:ext cx="6230" cy="6230"/>
      </dsp:txXfrm>
    </dsp:sp>
    <dsp:sp modelId="{E4FDB1BA-BF6A-47D3-9EBB-63E0DBD530CA}">
      <dsp:nvSpPr>
        <dsp:cNvPr id="0" name=""/>
        <dsp:cNvSpPr/>
      </dsp:nvSpPr>
      <dsp:spPr>
        <a:xfrm>
          <a:off x="4169906" y="3087499"/>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6</a:t>
          </a:r>
        </a:p>
      </dsp:txBody>
      <dsp:txXfrm>
        <a:off x="4173611" y="3091204"/>
        <a:ext cx="245553" cy="119071"/>
      </dsp:txXfrm>
    </dsp:sp>
    <dsp:sp modelId="{8A5C55D3-A4B2-421B-82D5-A4F476540DB9}">
      <dsp:nvSpPr>
        <dsp:cNvPr id="0" name=""/>
        <dsp:cNvSpPr/>
      </dsp:nvSpPr>
      <dsp:spPr>
        <a:xfrm>
          <a:off x="4422869" y="3147488"/>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3148210"/>
        <a:ext cx="5059" cy="5059"/>
      </dsp:txXfrm>
    </dsp:sp>
    <dsp:sp modelId="{10372992-2B42-4FF4-A79D-EAE489689B83}">
      <dsp:nvSpPr>
        <dsp:cNvPr id="0" name=""/>
        <dsp:cNvSpPr/>
      </dsp:nvSpPr>
      <dsp:spPr>
        <a:xfrm>
          <a:off x="4524054" y="3087499"/>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7</a:t>
          </a:r>
        </a:p>
      </dsp:txBody>
      <dsp:txXfrm>
        <a:off x="4527759" y="3091204"/>
        <a:ext cx="245553" cy="119071"/>
      </dsp:txXfrm>
    </dsp:sp>
    <dsp:sp modelId="{B7701409-5944-4CAB-AF2A-6A7E7C96E18F}">
      <dsp:nvSpPr>
        <dsp:cNvPr id="0" name=""/>
        <dsp:cNvSpPr/>
      </dsp:nvSpPr>
      <dsp:spPr>
        <a:xfrm rot="3907178">
          <a:off x="3999062" y="3183852"/>
          <a:ext cx="240502" cy="6503"/>
        </a:xfrm>
        <a:custGeom>
          <a:avLst/>
          <a:gdLst/>
          <a:ahLst/>
          <a:cxnLst/>
          <a:rect l="0" t="0" r="0" b="0"/>
          <a:pathLst>
            <a:path>
              <a:moveTo>
                <a:pt x="0" y="3251"/>
              </a:moveTo>
              <a:lnTo>
                <a:pt x="240502"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113301" y="3181091"/>
        <a:ext cx="12025" cy="12025"/>
      </dsp:txXfrm>
    </dsp:sp>
    <dsp:sp modelId="{2FA8C2D2-308F-4932-899B-B86CDBCE4791}">
      <dsp:nvSpPr>
        <dsp:cNvPr id="0" name=""/>
        <dsp:cNvSpPr/>
      </dsp:nvSpPr>
      <dsp:spPr>
        <a:xfrm>
          <a:off x="4169906" y="3232953"/>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a:t>8</a:t>
          </a:r>
          <a:endParaRPr lang="fr-FR" sz="700" kern="1200" dirty="0"/>
        </a:p>
      </dsp:txBody>
      <dsp:txXfrm>
        <a:off x="4173611" y="3236658"/>
        <a:ext cx="245553" cy="119071"/>
      </dsp:txXfrm>
    </dsp:sp>
    <dsp:sp modelId="{8769C63B-F71B-48E1-A3F5-041A6AE283CD}">
      <dsp:nvSpPr>
        <dsp:cNvPr id="0" name=""/>
        <dsp:cNvSpPr/>
      </dsp:nvSpPr>
      <dsp:spPr>
        <a:xfrm>
          <a:off x="4422869" y="3292942"/>
          <a:ext cx="101185" cy="6503"/>
        </a:xfrm>
        <a:custGeom>
          <a:avLst/>
          <a:gdLst/>
          <a:ahLst/>
          <a:cxnLst/>
          <a:rect l="0" t="0" r="0" b="0"/>
          <a:pathLst>
            <a:path>
              <a:moveTo>
                <a:pt x="0" y="3251"/>
              </a:moveTo>
              <a:lnTo>
                <a:pt x="101185"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470932" y="3293664"/>
        <a:ext cx="5059" cy="5059"/>
      </dsp:txXfrm>
    </dsp:sp>
    <dsp:sp modelId="{F0B82BA7-FBD6-40B7-BE8A-ADA2C90968E2}">
      <dsp:nvSpPr>
        <dsp:cNvPr id="0" name=""/>
        <dsp:cNvSpPr/>
      </dsp:nvSpPr>
      <dsp:spPr>
        <a:xfrm>
          <a:off x="4524054" y="3232953"/>
          <a:ext cx="252963" cy="126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a:t>8</a:t>
          </a:r>
          <a:endParaRPr lang="fr-FR" sz="700" kern="1200" dirty="0"/>
        </a:p>
      </dsp:txBody>
      <dsp:txXfrm>
        <a:off x="4527759" y="3236658"/>
        <a:ext cx="245553" cy="119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82D85-3ADA-4765-8D31-7B4351D6C110}">
      <dsp:nvSpPr>
        <dsp:cNvPr id="0" name=""/>
        <dsp:cNvSpPr/>
      </dsp:nvSpPr>
      <dsp:spPr>
        <a:xfrm>
          <a:off x="3426814" y="0"/>
          <a:ext cx="260190" cy="300039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3426814" y="0"/>
        <a:ext cx="260190" cy="900118"/>
      </dsp:txXfrm>
    </dsp:sp>
    <dsp:sp modelId="{85A430E5-6E71-45C0-96A7-CF90E6C38EB0}">
      <dsp:nvSpPr>
        <dsp:cNvPr id="0" name=""/>
        <dsp:cNvSpPr/>
      </dsp:nvSpPr>
      <dsp:spPr>
        <a:xfrm flipH="1">
          <a:off x="3441211" y="1840819"/>
          <a:ext cx="215077" cy="108412"/>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3444386" y="1843994"/>
        <a:ext cx="208727" cy="102062"/>
      </dsp:txXfrm>
    </dsp:sp>
    <dsp:sp modelId="{E136740F-C25E-4EE5-BB0B-73C959C8E791}">
      <dsp:nvSpPr>
        <dsp:cNvPr id="0" name=""/>
        <dsp:cNvSpPr/>
      </dsp:nvSpPr>
      <dsp:spPr>
        <a:xfrm rot="16627107">
          <a:off x="3323960" y="1515361"/>
          <a:ext cx="758672" cy="6503"/>
        </a:xfrm>
        <a:custGeom>
          <a:avLst/>
          <a:gdLst/>
          <a:ahLst/>
          <a:cxnLst/>
          <a:rect l="0" t="0" r="0" b="0"/>
          <a:pathLst>
            <a:path>
              <a:moveTo>
                <a:pt x="0" y="3251"/>
              </a:moveTo>
              <a:lnTo>
                <a:pt x="758672" y="32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684330" y="1499647"/>
        <a:ext cx="37933" cy="37933"/>
      </dsp:txXfrm>
    </dsp:sp>
    <dsp:sp modelId="{0F2F4449-07F7-4EBD-9F8C-34790FE4FD97}">
      <dsp:nvSpPr>
        <dsp:cNvPr id="0" name=""/>
        <dsp:cNvSpPr/>
      </dsp:nvSpPr>
      <dsp:spPr>
        <a:xfrm>
          <a:off x="3750304" y="1087995"/>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4</a:t>
          </a:r>
        </a:p>
      </dsp:txBody>
      <dsp:txXfrm>
        <a:off x="3753479" y="1091170"/>
        <a:ext cx="210475" cy="102062"/>
      </dsp:txXfrm>
    </dsp:sp>
    <dsp:sp modelId="{BB5C6348-4049-4F4D-B1BA-9EF5E331C78C}">
      <dsp:nvSpPr>
        <dsp:cNvPr id="0" name=""/>
        <dsp:cNvSpPr/>
      </dsp:nvSpPr>
      <dsp:spPr>
        <a:xfrm rot="17692822">
          <a:off x="3907423" y="1045443"/>
          <a:ext cx="206144" cy="6503"/>
        </a:xfrm>
        <a:custGeom>
          <a:avLst/>
          <a:gdLst/>
          <a:ahLst/>
          <a:cxnLst/>
          <a:rect l="0" t="0" r="0" b="0"/>
          <a:pathLst>
            <a:path>
              <a:moveTo>
                <a:pt x="0" y="3251"/>
              </a:moveTo>
              <a:lnTo>
                <a:pt x="206144"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5341" y="1043541"/>
        <a:ext cx="10307" cy="10307"/>
      </dsp:txXfrm>
    </dsp:sp>
    <dsp:sp modelId="{D8047E1C-FF80-489B-95C6-A2D271EDC4D9}">
      <dsp:nvSpPr>
        <dsp:cNvPr id="0" name=""/>
        <dsp:cNvSpPr/>
      </dsp:nvSpPr>
      <dsp:spPr>
        <a:xfrm>
          <a:off x="4053860" y="900983"/>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4</a:t>
          </a:r>
        </a:p>
      </dsp:txBody>
      <dsp:txXfrm>
        <a:off x="4057035" y="904158"/>
        <a:ext cx="210475" cy="102062"/>
      </dsp:txXfrm>
    </dsp:sp>
    <dsp:sp modelId="{4BD2D5CD-BFF7-444F-BA31-A0DF45860816}">
      <dsp:nvSpPr>
        <dsp:cNvPr id="0" name=""/>
        <dsp:cNvSpPr/>
      </dsp:nvSpPr>
      <dsp:spPr>
        <a:xfrm>
          <a:off x="4270686" y="951937"/>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953021"/>
        <a:ext cx="4336" cy="4336"/>
      </dsp:txXfrm>
    </dsp:sp>
    <dsp:sp modelId="{079AB9DB-B4DF-459E-B3DD-275EE0A72EA7}">
      <dsp:nvSpPr>
        <dsp:cNvPr id="0" name=""/>
        <dsp:cNvSpPr/>
      </dsp:nvSpPr>
      <dsp:spPr>
        <a:xfrm>
          <a:off x="4357416" y="900983"/>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0/2</a:t>
          </a:r>
        </a:p>
      </dsp:txBody>
      <dsp:txXfrm>
        <a:off x="4360591" y="904158"/>
        <a:ext cx="210475" cy="102062"/>
      </dsp:txXfrm>
    </dsp:sp>
    <dsp:sp modelId="{8DFE1A15-48BD-4D82-9125-CCB85B2DD41C}">
      <dsp:nvSpPr>
        <dsp:cNvPr id="0" name=""/>
        <dsp:cNvSpPr/>
      </dsp:nvSpPr>
      <dsp:spPr>
        <a:xfrm rot="19457599">
          <a:off x="3957091" y="1107780"/>
          <a:ext cx="106808" cy="6503"/>
        </a:xfrm>
        <a:custGeom>
          <a:avLst/>
          <a:gdLst/>
          <a:ahLst/>
          <a:cxnLst/>
          <a:rect l="0" t="0" r="0" b="0"/>
          <a:pathLst>
            <a:path>
              <a:moveTo>
                <a:pt x="0" y="3251"/>
              </a:moveTo>
              <a:lnTo>
                <a:pt x="106808"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7825" y="1108362"/>
        <a:ext cx="5340" cy="5340"/>
      </dsp:txXfrm>
    </dsp:sp>
    <dsp:sp modelId="{FC72C6AB-00A0-4839-8211-1CEA863C57E7}">
      <dsp:nvSpPr>
        <dsp:cNvPr id="0" name=""/>
        <dsp:cNvSpPr/>
      </dsp:nvSpPr>
      <dsp:spPr>
        <a:xfrm>
          <a:off x="4053860" y="1025657"/>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5</a:t>
          </a:r>
        </a:p>
      </dsp:txBody>
      <dsp:txXfrm>
        <a:off x="4057035" y="1028832"/>
        <a:ext cx="210475" cy="102062"/>
      </dsp:txXfrm>
    </dsp:sp>
    <dsp:sp modelId="{BCFA4B68-35F0-4E10-AB97-6C31AEB59453}">
      <dsp:nvSpPr>
        <dsp:cNvPr id="0" name=""/>
        <dsp:cNvSpPr/>
      </dsp:nvSpPr>
      <dsp:spPr>
        <a:xfrm>
          <a:off x="4270686" y="1076612"/>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1077695"/>
        <a:ext cx="4336" cy="4336"/>
      </dsp:txXfrm>
    </dsp:sp>
    <dsp:sp modelId="{31E25EC5-A627-4CDD-A0BF-9535CC827B01}">
      <dsp:nvSpPr>
        <dsp:cNvPr id="0" name=""/>
        <dsp:cNvSpPr/>
      </dsp:nvSpPr>
      <dsp:spPr>
        <a:xfrm>
          <a:off x="4357416" y="1025657"/>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1/2</a:t>
          </a:r>
        </a:p>
      </dsp:txBody>
      <dsp:txXfrm>
        <a:off x="4360591" y="1028832"/>
        <a:ext cx="210475" cy="102062"/>
      </dsp:txXfrm>
    </dsp:sp>
    <dsp:sp modelId="{31789B64-BD9A-4B37-B9BA-D1923DE972CC}">
      <dsp:nvSpPr>
        <dsp:cNvPr id="0" name=""/>
        <dsp:cNvSpPr/>
      </dsp:nvSpPr>
      <dsp:spPr>
        <a:xfrm rot="2142401">
          <a:off x="3957091" y="1170118"/>
          <a:ext cx="106808" cy="6503"/>
        </a:xfrm>
        <a:custGeom>
          <a:avLst/>
          <a:gdLst/>
          <a:ahLst/>
          <a:cxnLst/>
          <a:rect l="0" t="0" r="0" b="0"/>
          <a:pathLst>
            <a:path>
              <a:moveTo>
                <a:pt x="0" y="3251"/>
              </a:moveTo>
              <a:lnTo>
                <a:pt x="106808"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7825" y="1170699"/>
        <a:ext cx="5340" cy="5340"/>
      </dsp:txXfrm>
    </dsp:sp>
    <dsp:sp modelId="{99A43CFC-818E-4151-8123-D42286A806DA}">
      <dsp:nvSpPr>
        <dsp:cNvPr id="0" name=""/>
        <dsp:cNvSpPr/>
      </dsp:nvSpPr>
      <dsp:spPr>
        <a:xfrm>
          <a:off x="4053860" y="1150332"/>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6</a:t>
          </a:r>
        </a:p>
      </dsp:txBody>
      <dsp:txXfrm>
        <a:off x="4057035" y="1153507"/>
        <a:ext cx="210475" cy="102062"/>
      </dsp:txXfrm>
    </dsp:sp>
    <dsp:sp modelId="{D6132310-7F43-49C6-9959-2C14F6716C24}">
      <dsp:nvSpPr>
        <dsp:cNvPr id="0" name=""/>
        <dsp:cNvSpPr/>
      </dsp:nvSpPr>
      <dsp:spPr>
        <a:xfrm>
          <a:off x="4270686" y="1201286"/>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1202370"/>
        <a:ext cx="4336" cy="4336"/>
      </dsp:txXfrm>
    </dsp:sp>
    <dsp:sp modelId="{C2416FA1-8F20-4537-A698-268FFC24DA77}">
      <dsp:nvSpPr>
        <dsp:cNvPr id="0" name=""/>
        <dsp:cNvSpPr/>
      </dsp:nvSpPr>
      <dsp:spPr>
        <a:xfrm>
          <a:off x="4357416" y="1150332"/>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0/2</a:t>
          </a:r>
        </a:p>
      </dsp:txBody>
      <dsp:txXfrm>
        <a:off x="4360591" y="1153507"/>
        <a:ext cx="210475" cy="102062"/>
      </dsp:txXfrm>
    </dsp:sp>
    <dsp:sp modelId="{999CF543-0669-4BB1-BA02-0D287A6D9AD3}">
      <dsp:nvSpPr>
        <dsp:cNvPr id="0" name=""/>
        <dsp:cNvSpPr/>
      </dsp:nvSpPr>
      <dsp:spPr>
        <a:xfrm rot="3907178">
          <a:off x="3907423" y="1232455"/>
          <a:ext cx="206144" cy="6503"/>
        </a:xfrm>
        <a:custGeom>
          <a:avLst/>
          <a:gdLst/>
          <a:ahLst/>
          <a:cxnLst/>
          <a:rect l="0" t="0" r="0" b="0"/>
          <a:pathLst>
            <a:path>
              <a:moveTo>
                <a:pt x="0" y="3251"/>
              </a:moveTo>
              <a:lnTo>
                <a:pt x="206144"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5341" y="1230553"/>
        <a:ext cx="10307" cy="10307"/>
      </dsp:txXfrm>
    </dsp:sp>
    <dsp:sp modelId="{1DDEFA7E-8AFA-487E-A4B9-6F927D40FF96}">
      <dsp:nvSpPr>
        <dsp:cNvPr id="0" name=""/>
        <dsp:cNvSpPr/>
      </dsp:nvSpPr>
      <dsp:spPr>
        <a:xfrm>
          <a:off x="4053860" y="1275007"/>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8</a:t>
          </a:r>
        </a:p>
      </dsp:txBody>
      <dsp:txXfrm>
        <a:off x="4057035" y="1278182"/>
        <a:ext cx="210475" cy="102062"/>
      </dsp:txXfrm>
    </dsp:sp>
    <dsp:sp modelId="{DAA11E52-204F-44BD-945E-67A2DB3F4D53}">
      <dsp:nvSpPr>
        <dsp:cNvPr id="0" name=""/>
        <dsp:cNvSpPr/>
      </dsp:nvSpPr>
      <dsp:spPr>
        <a:xfrm>
          <a:off x="4270686" y="1325961"/>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1327045"/>
        <a:ext cx="4336" cy="4336"/>
      </dsp:txXfrm>
    </dsp:sp>
    <dsp:sp modelId="{4FE3A5CE-865E-4137-9353-C1E6647C3885}">
      <dsp:nvSpPr>
        <dsp:cNvPr id="0" name=""/>
        <dsp:cNvSpPr/>
      </dsp:nvSpPr>
      <dsp:spPr>
        <a:xfrm>
          <a:off x="4357416" y="1275007"/>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0/2</a:t>
          </a:r>
        </a:p>
      </dsp:txBody>
      <dsp:txXfrm>
        <a:off x="4360591" y="1278182"/>
        <a:ext cx="210475" cy="102062"/>
      </dsp:txXfrm>
    </dsp:sp>
    <dsp:sp modelId="{86827DFE-B0EA-4F39-B953-48B09B54CFAB}">
      <dsp:nvSpPr>
        <dsp:cNvPr id="0" name=""/>
        <dsp:cNvSpPr/>
      </dsp:nvSpPr>
      <dsp:spPr>
        <a:xfrm rot="17418137">
          <a:off x="3567817" y="1764711"/>
          <a:ext cx="270959" cy="6503"/>
        </a:xfrm>
        <a:custGeom>
          <a:avLst/>
          <a:gdLst/>
          <a:ahLst/>
          <a:cxnLst/>
          <a:rect l="0" t="0" r="0" b="0"/>
          <a:pathLst>
            <a:path>
              <a:moveTo>
                <a:pt x="0" y="3251"/>
              </a:moveTo>
              <a:lnTo>
                <a:pt x="270959" y="32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696523" y="1761189"/>
        <a:ext cx="13547" cy="13547"/>
      </dsp:txXfrm>
    </dsp:sp>
    <dsp:sp modelId="{A619FA90-D439-4425-86CF-C7C7DA6BEA94}">
      <dsp:nvSpPr>
        <dsp:cNvPr id="0" name=""/>
        <dsp:cNvSpPr/>
      </dsp:nvSpPr>
      <dsp:spPr>
        <a:xfrm>
          <a:off x="3750304" y="1586693"/>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5</a:t>
          </a:r>
        </a:p>
      </dsp:txBody>
      <dsp:txXfrm>
        <a:off x="3753479" y="1589868"/>
        <a:ext cx="210475" cy="102062"/>
      </dsp:txXfrm>
    </dsp:sp>
    <dsp:sp modelId="{D27B6301-126A-4E4C-A49B-05701BEBBD4B}">
      <dsp:nvSpPr>
        <dsp:cNvPr id="0" name=""/>
        <dsp:cNvSpPr/>
      </dsp:nvSpPr>
      <dsp:spPr>
        <a:xfrm rot="17692822">
          <a:off x="3907423" y="1544142"/>
          <a:ext cx="206144" cy="6503"/>
        </a:xfrm>
        <a:custGeom>
          <a:avLst/>
          <a:gdLst/>
          <a:ahLst/>
          <a:cxnLst/>
          <a:rect l="0" t="0" r="0" b="0"/>
          <a:pathLst>
            <a:path>
              <a:moveTo>
                <a:pt x="0" y="3251"/>
              </a:moveTo>
              <a:lnTo>
                <a:pt x="206144"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5341" y="1542240"/>
        <a:ext cx="10307" cy="10307"/>
      </dsp:txXfrm>
    </dsp:sp>
    <dsp:sp modelId="{39CEBB90-BBB9-4B0C-B888-61D1654D7BF2}">
      <dsp:nvSpPr>
        <dsp:cNvPr id="0" name=""/>
        <dsp:cNvSpPr/>
      </dsp:nvSpPr>
      <dsp:spPr>
        <a:xfrm>
          <a:off x="4053860" y="1399681"/>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4</a:t>
          </a:r>
        </a:p>
      </dsp:txBody>
      <dsp:txXfrm>
        <a:off x="4057035" y="1402856"/>
        <a:ext cx="210475" cy="102062"/>
      </dsp:txXfrm>
    </dsp:sp>
    <dsp:sp modelId="{BB483A0A-64FF-4C64-877D-70E42AF38FB8}">
      <dsp:nvSpPr>
        <dsp:cNvPr id="0" name=""/>
        <dsp:cNvSpPr/>
      </dsp:nvSpPr>
      <dsp:spPr>
        <a:xfrm>
          <a:off x="4270686" y="1450636"/>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1451719"/>
        <a:ext cx="4336" cy="4336"/>
      </dsp:txXfrm>
    </dsp:sp>
    <dsp:sp modelId="{D1DA48E5-75E5-429D-BF04-8CE72B1D4C70}">
      <dsp:nvSpPr>
        <dsp:cNvPr id="0" name=""/>
        <dsp:cNvSpPr/>
      </dsp:nvSpPr>
      <dsp:spPr>
        <a:xfrm>
          <a:off x="4357416" y="1399681"/>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1/2</a:t>
          </a:r>
        </a:p>
      </dsp:txBody>
      <dsp:txXfrm>
        <a:off x="4360591" y="1402856"/>
        <a:ext cx="210475" cy="102062"/>
      </dsp:txXfrm>
    </dsp:sp>
    <dsp:sp modelId="{2711F0FC-4755-4473-8594-EA5D7E75FD3B}">
      <dsp:nvSpPr>
        <dsp:cNvPr id="0" name=""/>
        <dsp:cNvSpPr/>
      </dsp:nvSpPr>
      <dsp:spPr>
        <a:xfrm rot="19457599">
          <a:off x="3957091" y="1606479"/>
          <a:ext cx="106808" cy="6503"/>
        </a:xfrm>
        <a:custGeom>
          <a:avLst/>
          <a:gdLst/>
          <a:ahLst/>
          <a:cxnLst/>
          <a:rect l="0" t="0" r="0" b="0"/>
          <a:pathLst>
            <a:path>
              <a:moveTo>
                <a:pt x="0" y="3251"/>
              </a:moveTo>
              <a:lnTo>
                <a:pt x="106808"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7825" y="1607061"/>
        <a:ext cx="5340" cy="5340"/>
      </dsp:txXfrm>
    </dsp:sp>
    <dsp:sp modelId="{E10BDCEA-16D8-450D-BD10-8897A4C3638C}">
      <dsp:nvSpPr>
        <dsp:cNvPr id="0" name=""/>
        <dsp:cNvSpPr/>
      </dsp:nvSpPr>
      <dsp:spPr>
        <a:xfrm>
          <a:off x="4053860" y="1524356"/>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5</a:t>
          </a:r>
        </a:p>
      </dsp:txBody>
      <dsp:txXfrm>
        <a:off x="4057035" y="1527531"/>
        <a:ext cx="210475" cy="102062"/>
      </dsp:txXfrm>
    </dsp:sp>
    <dsp:sp modelId="{71216E1D-37BA-40D0-A88E-82465113DD84}">
      <dsp:nvSpPr>
        <dsp:cNvPr id="0" name=""/>
        <dsp:cNvSpPr/>
      </dsp:nvSpPr>
      <dsp:spPr>
        <a:xfrm>
          <a:off x="4270686" y="1575310"/>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1576394"/>
        <a:ext cx="4336" cy="4336"/>
      </dsp:txXfrm>
    </dsp:sp>
    <dsp:sp modelId="{5314D0F5-91EC-4948-B3B2-B19DD2228C33}">
      <dsp:nvSpPr>
        <dsp:cNvPr id="0" name=""/>
        <dsp:cNvSpPr/>
      </dsp:nvSpPr>
      <dsp:spPr>
        <a:xfrm>
          <a:off x="4357416" y="1524356"/>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2/2</a:t>
          </a:r>
        </a:p>
      </dsp:txBody>
      <dsp:txXfrm>
        <a:off x="4360591" y="1527531"/>
        <a:ext cx="210475" cy="102062"/>
      </dsp:txXfrm>
    </dsp:sp>
    <dsp:sp modelId="{C76BE5ED-67B4-4935-9CAA-75774245F564}">
      <dsp:nvSpPr>
        <dsp:cNvPr id="0" name=""/>
        <dsp:cNvSpPr/>
      </dsp:nvSpPr>
      <dsp:spPr>
        <a:xfrm rot="2142401">
          <a:off x="3957091" y="1668816"/>
          <a:ext cx="106808" cy="6503"/>
        </a:xfrm>
        <a:custGeom>
          <a:avLst/>
          <a:gdLst/>
          <a:ahLst/>
          <a:cxnLst/>
          <a:rect l="0" t="0" r="0" b="0"/>
          <a:pathLst>
            <a:path>
              <a:moveTo>
                <a:pt x="0" y="3251"/>
              </a:moveTo>
              <a:lnTo>
                <a:pt x="106808"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7825" y="1669398"/>
        <a:ext cx="5340" cy="5340"/>
      </dsp:txXfrm>
    </dsp:sp>
    <dsp:sp modelId="{9AEF0F00-12CF-470D-B567-44DDCCC1C67B}">
      <dsp:nvSpPr>
        <dsp:cNvPr id="0" name=""/>
        <dsp:cNvSpPr/>
      </dsp:nvSpPr>
      <dsp:spPr>
        <a:xfrm>
          <a:off x="4053860" y="1649031"/>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6</a:t>
          </a:r>
        </a:p>
      </dsp:txBody>
      <dsp:txXfrm>
        <a:off x="4057035" y="1652206"/>
        <a:ext cx="210475" cy="102062"/>
      </dsp:txXfrm>
    </dsp:sp>
    <dsp:sp modelId="{6EB222B2-76C8-44A2-A247-65794C87A830}">
      <dsp:nvSpPr>
        <dsp:cNvPr id="0" name=""/>
        <dsp:cNvSpPr/>
      </dsp:nvSpPr>
      <dsp:spPr>
        <a:xfrm>
          <a:off x="4270686" y="1699985"/>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1701069"/>
        <a:ext cx="4336" cy="4336"/>
      </dsp:txXfrm>
    </dsp:sp>
    <dsp:sp modelId="{E9AB50A2-902F-47EA-A32D-1BA1942DB737}">
      <dsp:nvSpPr>
        <dsp:cNvPr id="0" name=""/>
        <dsp:cNvSpPr/>
      </dsp:nvSpPr>
      <dsp:spPr>
        <a:xfrm>
          <a:off x="4357416" y="1649031"/>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1/2</a:t>
          </a:r>
        </a:p>
      </dsp:txBody>
      <dsp:txXfrm>
        <a:off x="4360591" y="1652206"/>
        <a:ext cx="210475" cy="102062"/>
      </dsp:txXfrm>
    </dsp:sp>
    <dsp:sp modelId="{12B9FF41-87EB-439A-A9E3-38D720C75011}">
      <dsp:nvSpPr>
        <dsp:cNvPr id="0" name=""/>
        <dsp:cNvSpPr/>
      </dsp:nvSpPr>
      <dsp:spPr>
        <a:xfrm rot="3907178">
          <a:off x="3907423" y="1731154"/>
          <a:ext cx="206144" cy="6503"/>
        </a:xfrm>
        <a:custGeom>
          <a:avLst/>
          <a:gdLst/>
          <a:ahLst/>
          <a:cxnLst/>
          <a:rect l="0" t="0" r="0" b="0"/>
          <a:pathLst>
            <a:path>
              <a:moveTo>
                <a:pt x="0" y="3251"/>
              </a:moveTo>
              <a:lnTo>
                <a:pt x="206144"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5341" y="1729252"/>
        <a:ext cx="10307" cy="10307"/>
      </dsp:txXfrm>
    </dsp:sp>
    <dsp:sp modelId="{B1D4F1BD-8B1D-40D5-B1C5-67072A619303}">
      <dsp:nvSpPr>
        <dsp:cNvPr id="0" name=""/>
        <dsp:cNvSpPr/>
      </dsp:nvSpPr>
      <dsp:spPr>
        <a:xfrm>
          <a:off x="4053860" y="1773705"/>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8</a:t>
          </a:r>
        </a:p>
      </dsp:txBody>
      <dsp:txXfrm>
        <a:off x="4057035" y="1776880"/>
        <a:ext cx="210475" cy="102062"/>
      </dsp:txXfrm>
    </dsp:sp>
    <dsp:sp modelId="{578B508A-A8E9-4F91-B3EB-48980C6448ED}">
      <dsp:nvSpPr>
        <dsp:cNvPr id="0" name=""/>
        <dsp:cNvSpPr/>
      </dsp:nvSpPr>
      <dsp:spPr>
        <a:xfrm>
          <a:off x="4270686" y="1824660"/>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1825743"/>
        <a:ext cx="4336" cy="4336"/>
      </dsp:txXfrm>
    </dsp:sp>
    <dsp:sp modelId="{9434294A-DB5D-4B6B-956A-9DD44DA8D305}">
      <dsp:nvSpPr>
        <dsp:cNvPr id="0" name=""/>
        <dsp:cNvSpPr/>
      </dsp:nvSpPr>
      <dsp:spPr>
        <a:xfrm>
          <a:off x="4357416" y="1773705"/>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1/2</a:t>
          </a:r>
        </a:p>
      </dsp:txBody>
      <dsp:txXfrm>
        <a:off x="4360591" y="1776880"/>
        <a:ext cx="210475" cy="102062"/>
      </dsp:txXfrm>
    </dsp:sp>
    <dsp:sp modelId="{5E2B9C52-CCD3-434B-A084-74EC8361EAB8}">
      <dsp:nvSpPr>
        <dsp:cNvPr id="0" name=""/>
        <dsp:cNvSpPr/>
      </dsp:nvSpPr>
      <dsp:spPr>
        <a:xfrm rot="4138372">
          <a:off x="3572286" y="2014060"/>
          <a:ext cx="262020" cy="6503"/>
        </a:xfrm>
        <a:custGeom>
          <a:avLst/>
          <a:gdLst/>
          <a:ahLst/>
          <a:cxnLst/>
          <a:rect l="0" t="0" r="0" b="0"/>
          <a:pathLst>
            <a:path>
              <a:moveTo>
                <a:pt x="0" y="3251"/>
              </a:moveTo>
              <a:lnTo>
                <a:pt x="262020" y="32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696746" y="2010761"/>
        <a:ext cx="13101" cy="13101"/>
      </dsp:txXfrm>
    </dsp:sp>
    <dsp:sp modelId="{1FA3FA76-95AD-4621-965E-D001A618E56F}">
      <dsp:nvSpPr>
        <dsp:cNvPr id="0" name=""/>
        <dsp:cNvSpPr/>
      </dsp:nvSpPr>
      <dsp:spPr>
        <a:xfrm>
          <a:off x="3750304" y="2085392"/>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6</a:t>
          </a:r>
        </a:p>
      </dsp:txBody>
      <dsp:txXfrm>
        <a:off x="3753479" y="2088567"/>
        <a:ext cx="210475" cy="102062"/>
      </dsp:txXfrm>
    </dsp:sp>
    <dsp:sp modelId="{DE57C79E-617B-4074-A32B-537DDFA2C7ED}">
      <dsp:nvSpPr>
        <dsp:cNvPr id="0" name=""/>
        <dsp:cNvSpPr/>
      </dsp:nvSpPr>
      <dsp:spPr>
        <a:xfrm rot="17692822">
          <a:off x="3907423" y="2042840"/>
          <a:ext cx="206144" cy="6503"/>
        </a:xfrm>
        <a:custGeom>
          <a:avLst/>
          <a:gdLst/>
          <a:ahLst/>
          <a:cxnLst/>
          <a:rect l="0" t="0" r="0" b="0"/>
          <a:pathLst>
            <a:path>
              <a:moveTo>
                <a:pt x="0" y="3251"/>
              </a:moveTo>
              <a:lnTo>
                <a:pt x="206144"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5341" y="2040939"/>
        <a:ext cx="10307" cy="10307"/>
      </dsp:txXfrm>
    </dsp:sp>
    <dsp:sp modelId="{FA249C60-BECA-4F2E-B9D9-453890EC357C}">
      <dsp:nvSpPr>
        <dsp:cNvPr id="0" name=""/>
        <dsp:cNvSpPr/>
      </dsp:nvSpPr>
      <dsp:spPr>
        <a:xfrm>
          <a:off x="4053860" y="1898380"/>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4</a:t>
          </a:r>
        </a:p>
      </dsp:txBody>
      <dsp:txXfrm>
        <a:off x="4057035" y="1901555"/>
        <a:ext cx="210475" cy="102062"/>
      </dsp:txXfrm>
    </dsp:sp>
    <dsp:sp modelId="{D2EC604C-7C88-4A24-909D-CAF13DF415D7}">
      <dsp:nvSpPr>
        <dsp:cNvPr id="0" name=""/>
        <dsp:cNvSpPr/>
      </dsp:nvSpPr>
      <dsp:spPr>
        <a:xfrm>
          <a:off x="4270686" y="1949334"/>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1950418"/>
        <a:ext cx="4336" cy="4336"/>
      </dsp:txXfrm>
    </dsp:sp>
    <dsp:sp modelId="{B5F0A650-79E1-48E2-8C89-4A28034004A3}">
      <dsp:nvSpPr>
        <dsp:cNvPr id="0" name=""/>
        <dsp:cNvSpPr/>
      </dsp:nvSpPr>
      <dsp:spPr>
        <a:xfrm>
          <a:off x="4357416" y="1898380"/>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0/2</a:t>
          </a:r>
        </a:p>
      </dsp:txBody>
      <dsp:txXfrm>
        <a:off x="4360591" y="1901555"/>
        <a:ext cx="210475" cy="102062"/>
      </dsp:txXfrm>
    </dsp:sp>
    <dsp:sp modelId="{4E54BC81-C922-4D68-95B8-822C94ADFEB0}">
      <dsp:nvSpPr>
        <dsp:cNvPr id="0" name=""/>
        <dsp:cNvSpPr/>
      </dsp:nvSpPr>
      <dsp:spPr>
        <a:xfrm rot="19457599">
          <a:off x="3957091" y="2105178"/>
          <a:ext cx="106808" cy="6503"/>
        </a:xfrm>
        <a:custGeom>
          <a:avLst/>
          <a:gdLst/>
          <a:ahLst/>
          <a:cxnLst/>
          <a:rect l="0" t="0" r="0" b="0"/>
          <a:pathLst>
            <a:path>
              <a:moveTo>
                <a:pt x="0" y="3251"/>
              </a:moveTo>
              <a:lnTo>
                <a:pt x="106808"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7825" y="2105759"/>
        <a:ext cx="5340" cy="5340"/>
      </dsp:txXfrm>
    </dsp:sp>
    <dsp:sp modelId="{04969551-0075-43AD-A697-098A2F509C11}">
      <dsp:nvSpPr>
        <dsp:cNvPr id="0" name=""/>
        <dsp:cNvSpPr/>
      </dsp:nvSpPr>
      <dsp:spPr>
        <a:xfrm>
          <a:off x="4053860" y="2023055"/>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5</a:t>
          </a:r>
        </a:p>
      </dsp:txBody>
      <dsp:txXfrm>
        <a:off x="4057035" y="2026230"/>
        <a:ext cx="210475" cy="102062"/>
      </dsp:txXfrm>
    </dsp:sp>
    <dsp:sp modelId="{E9D391DC-1AA1-40A9-ABF2-68E451F6389F}">
      <dsp:nvSpPr>
        <dsp:cNvPr id="0" name=""/>
        <dsp:cNvSpPr/>
      </dsp:nvSpPr>
      <dsp:spPr>
        <a:xfrm>
          <a:off x="4270686" y="2074009"/>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2075093"/>
        <a:ext cx="4336" cy="4336"/>
      </dsp:txXfrm>
    </dsp:sp>
    <dsp:sp modelId="{B139DAF4-9F83-4347-864B-75B6A23B9168}">
      <dsp:nvSpPr>
        <dsp:cNvPr id="0" name=""/>
        <dsp:cNvSpPr/>
      </dsp:nvSpPr>
      <dsp:spPr>
        <a:xfrm>
          <a:off x="4357416" y="2023055"/>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1/2</a:t>
          </a:r>
        </a:p>
      </dsp:txBody>
      <dsp:txXfrm>
        <a:off x="4360591" y="2026230"/>
        <a:ext cx="210475" cy="102062"/>
      </dsp:txXfrm>
    </dsp:sp>
    <dsp:sp modelId="{620E41B0-2954-47E2-895A-408889DD6971}">
      <dsp:nvSpPr>
        <dsp:cNvPr id="0" name=""/>
        <dsp:cNvSpPr/>
      </dsp:nvSpPr>
      <dsp:spPr>
        <a:xfrm rot="2142401">
          <a:off x="3957091" y="2167515"/>
          <a:ext cx="106808" cy="6503"/>
        </a:xfrm>
        <a:custGeom>
          <a:avLst/>
          <a:gdLst/>
          <a:ahLst/>
          <a:cxnLst/>
          <a:rect l="0" t="0" r="0" b="0"/>
          <a:pathLst>
            <a:path>
              <a:moveTo>
                <a:pt x="0" y="3251"/>
              </a:moveTo>
              <a:lnTo>
                <a:pt x="106808"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7825" y="2168097"/>
        <a:ext cx="5340" cy="5340"/>
      </dsp:txXfrm>
    </dsp:sp>
    <dsp:sp modelId="{C07C8915-1A7D-444A-ABE2-E3A319EB2DE4}">
      <dsp:nvSpPr>
        <dsp:cNvPr id="0" name=""/>
        <dsp:cNvSpPr/>
      </dsp:nvSpPr>
      <dsp:spPr>
        <a:xfrm>
          <a:off x="4053860" y="2147729"/>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6</a:t>
          </a:r>
        </a:p>
      </dsp:txBody>
      <dsp:txXfrm>
        <a:off x="4057035" y="2150904"/>
        <a:ext cx="210475" cy="102062"/>
      </dsp:txXfrm>
    </dsp:sp>
    <dsp:sp modelId="{C90670D3-BCB3-4F62-B276-4E21A775C66D}">
      <dsp:nvSpPr>
        <dsp:cNvPr id="0" name=""/>
        <dsp:cNvSpPr/>
      </dsp:nvSpPr>
      <dsp:spPr>
        <a:xfrm>
          <a:off x="4270686" y="2198684"/>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2199767"/>
        <a:ext cx="4336" cy="4336"/>
      </dsp:txXfrm>
    </dsp:sp>
    <dsp:sp modelId="{A3B347CD-DF93-46A9-9243-9A32A8B9638B}">
      <dsp:nvSpPr>
        <dsp:cNvPr id="0" name=""/>
        <dsp:cNvSpPr/>
      </dsp:nvSpPr>
      <dsp:spPr>
        <a:xfrm>
          <a:off x="4357416" y="2147729"/>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0/2</a:t>
          </a:r>
        </a:p>
      </dsp:txBody>
      <dsp:txXfrm>
        <a:off x="4360591" y="2150904"/>
        <a:ext cx="210475" cy="102062"/>
      </dsp:txXfrm>
    </dsp:sp>
    <dsp:sp modelId="{BAA10FE2-DB2F-4CCC-B9A1-6FDB4151B9E1}">
      <dsp:nvSpPr>
        <dsp:cNvPr id="0" name=""/>
        <dsp:cNvSpPr/>
      </dsp:nvSpPr>
      <dsp:spPr>
        <a:xfrm rot="3907178">
          <a:off x="3907423" y="2229852"/>
          <a:ext cx="206144" cy="6503"/>
        </a:xfrm>
        <a:custGeom>
          <a:avLst/>
          <a:gdLst/>
          <a:ahLst/>
          <a:cxnLst/>
          <a:rect l="0" t="0" r="0" b="0"/>
          <a:pathLst>
            <a:path>
              <a:moveTo>
                <a:pt x="0" y="3251"/>
              </a:moveTo>
              <a:lnTo>
                <a:pt x="206144"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5341" y="2227951"/>
        <a:ext cx="10307" cy="10307"/>
      </dsp:txXfrm>
    </dsp:sp>
    <dsp:sp modelId="{822EB59E-CD6F-41E5-9068-763197FE8C95}">
      <dsp:nvSpPr>
        <dsp:cNvPr id="0" name=""/>
        <dsp:cNvSpPr/>
      </dsp:nvSpPr>
      <dsp:spPr>
        <a:xfrm>
          <a:off x="4053860" y="2272404"/>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8</a:t>
          </a:r>
        </a:p>
      </dsp:txBody>
      <dsp:txXfrm>
        <a:off x="4057035" y="2275579"/>
        <a:ext cx="210475" cy="102062"/>
      </dsp:txXfrm>
    </dsp:sp>
    <dsp:sp modelId="{621190AE-75CC-44F6-A077-C7A46B3C55E6}">
      <dsp:nvSpPr>
        <dsp:cNvPr id="0" name=""/>
        <dsp:cNvSpPr/>
      </dsp:nvSpPr>
      <dsp:spPr>
        <a:xfrm>
          <a:off x="4270686" y="2323358"/>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2324442"/>
        <a:ext cx="4336" cy="4336"/>
      </dsp:txXfrm>
    </dsp:sp>
    <dsp:sp modelId="{FB78166C-BE02-4AD2-8900-EC31369AB771}">
      <dsp:nvSpPr>
        <dsp:cNvPr id="0" name=""/>
        <dsp:cNvSpPr/>
      </dsp:nvSpPr>
      <dsp:spPr>
        <a:xfrm>
          <a:off x="4357416" y="2272404"/>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0/2</a:t>
          </a:r>
        </a:p>
      </dsp:txBody>
      <dsp:txXfrm>
        <a:off x="4360591" y="2275579"/>
        <a:ext cx="210475" cy="102062"/>
      </dsp:txXfrm>
    </dsp:sp>
    <dsp:sp modelId="{D7953BE6-05E7-4E97-9614-B37B239011B9}">
      <dsp:nvSpPr>
        <dsp:cNvPr id="0" name=""/>
        <dsp:cNvSpPr/>
      </dsp:nvSpPr>
      <dsp:spPr>
        <a:xfrm rot="4967460">
          <a:off x="3328700" y="2263409"/>
          <a:ext cx="749193" cy="6503"/>
        </a:xfrm>
        <a:custGeom>
          <a:avLst/>
          <a:gdLst/>
          <a:ahLst/>
          <a:cxnLst/>
          <a:rect l="0" t="0" r="0" b="0"/>
          <a:pathLst>
            <a:path>
              <a:moveTo>
                <a:pt x="0" y="3251"/>
              </a:moveTo>
              <a:lnTo>
                <a:pt x="749193" y="32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684567" y="2247931"/>
        <a:ext cx="37459" cy="37459"/>
      </dsp:txXfrm>
    </dsp:sp>
    <dsp:sp modelId="{CF2D3FCB-9543-4CAD-B4A2-C972D566BA2F}">
      <dsp:nvSpPr>
        <dsp:cNvPr id="0" name=""/>
        <dsp:cNvSpPr/>
      </dsp:nvSpPr>
      <dsp:spPr>
        <a:xfrm>
          <a:off x="3750304" y="2584091"/>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8</a:t>
          </a:r>
        </a:p>
      </dsp:txBody>
      <dsp:txXfrm>
        <a:off x="3753479" y="2587266"/>
        <a:ext cx="210475" cy="102062"/>
      </dsp:txXfrm>
    </dsp:sp>
    <dsp:sp modelId="{CFA363B2-955F-40BD-842F-7D6551BDC949}">
      <dsp:nvSpPr>
        <dsp:cNvPr id="0" name=""/>
        <dsp:cNvSpPr/>
      </dsp:nvSpPr>
      <dsp:spPr>
        <a:xfrm rot="17692822">
          <a:off x="3907423" y="2541539"/>
          <a:ext cx="206144" cy="6503"/>
        </a:xfrm>
        <a:custGeom>
          <a:avLst/>
          <a:gdLst/>
          <a:ahLst/>
          <a:cxnLst/>
          <a:rect l="0" t="0" r="0" b="0"/>
          <a:pathLst>
            <a:path>
              <a:moveTo>
                <a:pt x="0" y="3251"/>
              </a:moveTo>
              <a:lnTo>
                <a:pt x="206144"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5341" y="2539637"/>
        <a:ext cx="10307" cy="10307"/>
      </dsp:txXfrm>
    </dsp:sp>
    <dsp:sp modelId="{D4CCE52B-2C89-4AA2-885F-97B426631A53}">
      <dsp:nvSpPr>
        <dsp:cNvPr id="0" name=""/>
        <dsp:cNvSpPr/>
      </dsp:nvSpPr>
      <dsp:spPr>
        <a:xfrm>
          <a:off x="4053860" y="2397079"/>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4</a:t>
          </a:r>
        </a:p>
      </dsp:txBody>
      <dsp:txXfrm>
        <a:off x="4057035" y="2400254"/>
        <a:ext cx="210475" cy="102062"/>
      </dsp:txXfrm>
    </dsp:sp>
    <dsp:sp modelId="{716CBCCC-7F0C-4C7F-9914-FB9D93D92F49}">
      <dsp:nvSpPr>
        <dsp:cNvPr id="0" name=""/>
        <dsp:cNvSpPr/>
      </dsp:nvSpPr>
      <dsp:spPr>
        <a:xfrm>
          <a:off x="4270686" y="2448033"/>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2449117"/>
        <a:ext cx="4336" cy="4336"/>
      </dsp:txXfrm>
    </dsp:sp>
    <dsp:sp modelId="{9E209A06-7E91-4B48-A8CE-C157C28CF547}">
      <dsp:nvSpPr>
        <dsp:cNvPr id="0" name=""/>
        <dsp:cNvSpPr/>
      </dsp:nvSpPr>
      <dsp:spPr>
        <a:xfrm>
          <a:off x="4357416" y="2397079"/>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0/2</a:t>
          </a:r>
        </a:p>
      </dsp:txBody>
      <dsp:txXfrm>
        <a:off x="4360591" y="2400254"/>
        <a:ext cx="210475" cy="102062"/>
      </dsp:txXfrm>
    </dsp:sp>
    <dsp:sp modelId="{C8272206-5D3E-4DE6-9434-44369F566A61}">
      <dsp:nvSpPr>
        <dsp:cNvPr id="0" name=""/>
        <dsp:cNvSpPr/>
      </dsp:nvSpPr>
      <dsp:spPr>
        <a:xfrm rot="19457599">
          <a:off x="3957091" y="2603876"/>
          <a:ext cx="106808" cy="6503"/>
        </a:xfrm>
        <a:custGeom>
          <a:avLst/>
          <a:gdLst/>
          <a:ahLst/>
          <a:cxnLst/>
          <a:rect l="0" t="0" r="0" b="0"/>
          <a:pathLst>
            <a:path>
              <a:moveTo>
                <a:pt x="0" y="3251"/>
              </a:moveTo>
              <a:lnTo>
                <a:pt x="106808"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7825" y="2604458"/>
        <a:ext cx="5340" cy="5340"/>
      </dsp:txXfrm>
    </dsp:sp>
    <dsp:sp modelId="{D27D8F60-AD51-46A5-9B02-1CFFF8E6E271}">
      <dsp:nvSpPr>
        <dsp:cNvPr id="0" name=""/>
        <dsp:cNvSpPr/>
      </dsp:nvSpPr>
      <dsp:spPr>
        <a:xfrm>
          <a:off x="4053860" y="2521753"/>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5</a:t>
          </a:r>
        </a:p>
      </dsp:txBody>
      <dsp:txXfrm>
        <a:off x="4057035" y="2524928"/>
        <a:ext cx="210475" cy="102062"/>
      </dsp:txXfrm>
    </dsp:sp>
    <dsp:sp modelId="{DA91D5F5-E0CD-40A2-BA4F-EE6CC20602F5}">
      <dsp:nvSpPr>
        <dsp:cNvPr id="0" name=""/>
        <dsp:cNvSpPr/>
      </dsp:nvSpPr>
      <dsp:spPr>
        <a:xfrm>
          <a:off x="4270686" y="2572708"/>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2573791"/>
        <a:ext cx="4336" cy="4336"/>
      </dsp:txXfrm>
    </dsp:sp>
    <dsp:sp modelId="{CFBE968E-6D93-48CD-9DD2-CA4DCD5A93F9}">
      <dsp:nvSpPr>
        <dsp:cNvPr id="0" name=""/>
        <dsp:cNvSpPr/>
      </dsp:nvSpPr>
      <dsp:spPr>
        <a:xfrm>
          <a:off x="4357416" y="2521753"/>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1/2</a:t>
          </a:r>
        </a:p>
      </dsp:txBody>
      <dsp:txXfrm>
        <a:off x="4360591" y="2524928"/>
        <a:ext cx="210475" cy="102062"/>
      </dsp:txXfrm>
    </dsp:sp>
    <dsp:sp modelId="{89AE5946-F490-460B-8C9B-E1C32987B882}">
      <dsp:nvSpPr>
        <dsp:cNvPr id="0" name=""/>
        <dsp:cNvSpPr/>
      </dsp:nvSpPr>
      <dsp:spPr>
        <a:xfrm rot="2142401">
          <a:off x="3957091" y="2666214"/>
          <a:ext cx="106808" cy="6503"/>
        </a:xfrm>
        <a:custGeom>
          <a:avLst/>
          <a:gdLst/>
          <a:ahLst/>
          <a:cxnLst/>
          <a:rect l="0" t="0" r="0" b="0"/>
          <a:pathLst>
            <a:path>
              <a:moveTo>
                <a:pt x="0" y="3251"/>
              </a:moveTo>
              <a:lnTo>
                <a:pt x="106808"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7825" y="2666795"/>
        <a:ext cx="5340" cy="5340"/>
      </dsp:txXfrm>
    </dsp:sp>
    <dsp:sp modelId="{E4FDB1BA-BF6A-47D3-9EBB-63E0DBD530CA}">
      <dsp:nvSpPr>
        <dsp:cNvPr id="0" name=""/>
        <dsp:cNvSpPr/>
      </dsp:nvSpPr>
      <dsp:spPr>
        <a:xfrm>
          <a:off x="4053860" y="2646428"/>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6</a:t>
          </a:r>
        </a:p>
      </dsp:txBody>
      <dsp:txXfrm>
        <a:off x="4057035" y="2649603"/>
        <a:ext cx="210475" cy="102062"/>
      </dsp:txXfrm>
    </dsp:sp>
    <dsp:sp modelId="{8A5C55D3-A4B2-421B-82D5-A4F476540DB9}">
      <dsp:nvSpPr>
        <dsp:cNvPr id="0" name=""/>
        <dsp:cNvSpPr/>
      </dsp:nvSpPr>
      <dsp:spPr>
        <a:xfrm>
          <a:off x="4270686" y="2697382"/>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2698466"/>
        <a:ext cx="4336" cy="4336"/>
      </dsp:txXfrm>
    </dsp:sp>
    <dsp:sp modelId="{10372992-2B42-4FF4-A79D-EAE489689B83}">
      <dsp:nvSpPr>
        <dsp:cNvPr id="0" name=""/>
        <dsp:cNvSpPr/>
      </dsp:nvSpPr>
      <dsp:spPr>
        <a:xfrm>
          <a:off x="4357416" y="2646428"/>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0/2</a:t>
          </a:r>
        </a:p>
      </dsp:txBody>
      <dsp:txXfrm>
        <a:off x="4360591" y="2649603"/>
        <a:ext cx="210475" cy="102062"/>
      </dsp:txXfrm>
    </dsp:sp>
    <dsp:sp modelId="{B7701409-5944-4CAB-AF2A-6A7E7C96E18F}">
      <dsp:nvSpPr>
        <dsp:cNvPr id="0" name=""/>
        <dsp:cNvSpPr/>
      </dsp:nvSpPr>
      <dsp:spPr>
        <a:xfrm rot="3907178">
          <a:off x="3907423" y="2728551"/>
          <a:ext cx="206144" cy="6503"/>
        </a:xfrm>
        <a:custGeom>
          <a:avLst/>
          <a:gdLst/>
          <a:ahLst/>
          <a:cxnLst/>
          <a:rect l="0" t="0" r="0" b="0"/>
          <a:pathLst>
            <a:path>
              <a:moveTo>
                <a:pt x="0" y="3251"/>
              </a:moveTo>
              <a:lnTo>
                <a:pt x="206144"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005341" y="2726649"/>
        <a:ext cx="10307" cy="10307"/>
      </dsp:txXfrm>
    </dsp:sp>
    <dsp:sp modelId="{2FA8C2D2-308F-4932-899B-B86CDBCE4791}">
      <dsp:nvSpPr>
        <dsp:cNvPr id="0" name=""/>
        <dsp:cNvSpPr/>
      </dsp:nvSpPr>
      <dsp:spPr>
        <a:xfrm>
          <a:off x="4053860" y="2771103"/>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8</a:t>
          </a:r>
        </a:p>
      </dsp:txBody>
      <dsp:txXfrm>
        <a:off x="4057035" y="2774278"/>
        <a:ext cx="210475" cy="102062"/>
      </dsp:txXfrm>
    </dsp:sp>
    <dsp:sp modelId="{8769C63B-F71B-48E1-A3F5-041A6AE283CD}">
      <dsp:nvSpPr>
        <dsp:cNvPr id="0" name=""/>
        <dsp:cNvSpPr/>
      </dsp:nvSpPr>
      <dsp:spPr>
        <a:xfrm>
          <a:off x="4270686" y="2822057"/>
          <a:ext cx="86730" cy="6503"/>
        </a:xfrm>
        <a:custGeom>
          <a:avLst/>
          <a:gdLst/>
          <a:ahLst/>
          <a:cxnLst/>
          <a:rect l="0" t="0" r="0" b="0"/>
          <a:pathLst>
            <a:path>
              <a:moveTo>
                <a:pt x="0" y="3251"/>
              </a:moveTo>
              <a:lnTo>
                <a:pt x="86730" y="32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11882" y="2823141"/>
        <a:ext cx="4336" cy="4336"/>
      </dsp:txXfrm>
    </dsp:sp>
    <dsp:sp modelId="{F0B82BA7-FBD6-40B7-BE8A-ADA2C90968E2}">
      <dsp:nvSpPr>
        <dsp:cNvPr id="0" name=""/>
        <dsp:cNvSpPr/>
      </dsp:nvSpPr>
      <dsp:spPr>
        <a:xfrm>
          <a:off x="4357416" y="2771103"/>
          <a:ext cx="216825" cy="108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0/2</a:t>
          </a:r>
        </a:p>
      </dsp:txBody>
      <dsp:txXfrm>
        <a:off x="4360591" y="2774278"/>
        <a:ext cx="210475" cy="1020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1.wmf"/><Relationship Id="rId7" Type="http://schemas.openxmlformats.org/officeDocument/2006/relationships/image" Target="../media/image47.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45.wmf"/><Relationship Id="rId10" Type="http://schemas.openxmlformats.org/officeDocument/2006/relationships/image" Target="../media/image50.wmf"/><Relationship Id="rId4" Type="http://schemas.openxmlformats.org/officeDocument/2006/relationships/image" Target="../media/image44.wmf"/><Relationship Id="rId9"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1.wmf"/><Relationship Id="rId1" Type="http://schemas.openxmlformats.org/officeDocument/2006/relationships/image" Target="../media/image43.wmf"/><Relationship Id="rId5" Type="http://schemas.openxmlformats.org/officeDocument/2006/relationships/image" Target="../media/image53.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9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5.wmf"/><Relationship Id="rId1" Type="http://schemas.openxmlformats.org/officeDocument/2006/relationships/image" Target="../media/image100.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0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4" Type="http://schemas.openxmlformats.org/officeDocument/2006/relationships/image" Target="../media/image12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2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20.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679C74-D0FC-4531-A65C-4A75B711B364}" type="datetimeFigureOut">
              <a:rPr lang="fr-FR" smtClean="0"/>
              <a:pPr/>
              <a:t>31/10/2017</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F100F5-9E94-4E18-86C6-574E3A483F92}" type="slidenum">
              <a:rPr lang="fr-FR" smtClean="0"/>
              <a:pPr/>
              <a:t>‹N°›</a:t>
            </a:fld>
            <a:endParaRPr lang="fr-FR" dirty="0"/>
          </a:p>
        </p:txBody>
      </p:sp>
    </p:spTree>
    <p:extLst>
      <p:ext uri="{BB962C8B-B14F-4D97-AF65-F5344CB8AC3E}">
        <p14:creationId xmlns:p14="http://schemas.microsoft.com/office/powerpoint/2010/main" val="171240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DF100F5-9E94-4E18-86C6-574E3A483F92}" type="slidenum">
              <a:rPr lang="fr-FR" smtClean="0"/>
              <a:pPr/>
              <a:t>3</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BECB94C4-C5EC-4C19-8193-3F025239CD0C}" type="datetime8">
              <a:rPr lang="fr-FR" smtClean="0"/>
              <a:pPr/>
              <a:t>31/10/2017 11:24</a:t>
            </a:fld>
            <a:endParaRPr lang="fr-FR" dirty="0"/>
          </a:p>
        </p:txBody>
      </p:sp>
      <p:sp>
        <p:nvSpPr>
          <p:cNvPr id="5" name="Espace réservé du pied de page 4"/>
          <p:cNvSpPr>
            <a:spLocks noGrp="1"/>
          </p:cNvSpPr>
          <p:nvPr>
            <p:ph type="ftr" sz="quarter" idx="11"/>
          </p:nvPr>
        </p:nvSpPr>
        <p:spPr/>
        <p:txBody>
          <a:bodyPr/>
          <a:lstStyle/>
          <a:p>
            <a:r>
              <a:rPr lang="fr-FR"/>
              <a:t>R.DAANOUN</a:t>
            </a:r>
            <a:endParaRPr lang="fr-FR" dirty="0"/>
          </a:p>
        </p:txBody>
      </p:sp>
      <p:sp>
        <p:nvSpPr>
          <p:cNvPr id="6" name="Espace réservé du numéro de diapositive 5"/>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70CB9A9-79BB-4DF6-9221-D6BA49E74C74}" type="datetime8">
              <a:rPr lang="fr-FR" smtClean="0"/>
              <a:pPr/>
              <a:t>31/10/2017 11:24</a:t>
            </a:fld>
            <a:endParaRPr lang="fr-FR" dirty="0"/>
          </a:p>
        </p:txBody>
      </p:sp>
      <p:sp>
        <p:nvSpPr>
          <p:cNvPr id="5" name="Espace réservé du pied de page 4"/>
          <p:cNvSpPr>
            <a:spLocks noGrp="1"/>
          </p:cNvSpPr>
          <p:nvPr>
            <p:ph type="ftr" sz="quarter" idx="11"/>
          </p:nvPr>
        </p:nvSpPr>
        <p:spPr/>
        <p:txBody>
          <a:bodyPr/>
          <a:lstStyle/>
          <a:p>
            <a:r>
              <a:rPr lang="fr-FR"/>
              <a:t>R.DAANOUN</a:t>
            </a:r>
            <a:endParaRPr lang="fr-FR" dirty="0"/>
          </a:p>
        </p:txBody>
      </p:sp>
      <p:sp>
        <p:nvSpPr>
          <p:cNvPr id="6" name="Espace réservé du numéro de diapositive 5"/>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739C51F-EC0A-41E2-B639-F9B5001E5FA2}" type="datetime8">
              <a:rPr lang="fr-FR" smtClean="0"/>
              <a:pPr/>
              <a:t>31/10/2017 11:24</a:t>
            </a:fld>
            <a:endParaRPr lang="fr-FR" dirty="0"/>
          </a:p>
        </p:txBody>
      </p:sp>
      <p:sp>
        <p:nvSpPr>
          <p:cNvPr id="5" name="Espace réservé du pied de page 4"/>
          <p:cNvSpPr>
            <a:spLocks noGrp="1"/>
          </p:cNvSpPr>
          <p:nvPr>
            <p:ph type="ftr" sz="quarter" idx="11"/>
          </p:nvPr>
        </p:nvSpPr>
        <p:spPr/>
        <p:txBody>
          <a:bodyPr/>
          <a:lstStyle/>
          <a:p>
            <a:r>
              <a:rPr lang="fr-FR"/>
              <a:t>R.DAANOUN</a:t>
            </a:r>
            <a:endParaRPr lang="fr-FR" dirty="0"/>
          </a:p>
        </p:txBody>
      </p:sp>
      <p:sp>
        <p:nvSpPr>
          <p:cNvPr id="6" name="Espace réservé du numéro de diapositive 5"/>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C78FB62-D397-4EF4-BF06-1FF871DA771B}" type="datetime8">
              <a:rPr lang="fr-FR" smtClean="0"/>
              <a:pPr/>
              <a:t>31/10/2017 11:24</a:t>
            </a:fld>
            <a:endParaRPr lang="fr-FR" dirty="0"/>
          </a:p>
        </p:txBody>
      </p:sp>
      <p:sp>
        <p:nvSpPr>
          <p:cNvPr id="5" name="Espace réservé du pied de page 4"/>
          <p:cNvSpPr>
            <a:spLocks noGrp="1"/>
          </p:cNvSpPr>
          <p:nvPr>
            <p:ph type="ftr" sz="quarter" idx="11"/>
          </p:nvPr>
        </p:nvSpPr>
        <p:spPr/>
        <p:txBody>
          <a:bodyPr/>
          <a:lstStyle/>
          <a:p>
            <a:r>
              <a:rPr lang="fr-FR"/>
              <a:t>R.DAANOUN</a:t>
            </a:r>
            <a:endParaRPr lang="fr-FR" dirty="0"/>
          </a:p>
        </p:txBody>
      </p:sp>
      <p:sp>
        <p:nvSpPr>
          <p:cNvPr id="6" name="Espace réservé du numéro de diapositive 5"/>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2BD9795E-1634-48BC-A20F-7EACE93A9510}" type="datetime8">
              <a:rPr lang="fr-FR" smtClean="0"/>
              <a:pPr/>
              <a:t>31/10/2017 11:24</a:t>
            </a:fld>
            <a:endParaRPr lang="fr-FR" dirty="0"/>
          </a:p>
        </p:txBody>
      </p:sp>
      <p:sp>
        <p:nvSpPr>
          <p:cNvPr id="5" name="Espace réservé du pied de page 4"/>
          <p:cNvSpPr>
            <a:spLocks noGrp="1"/>
          </p:cNvSpPr>
          <p:nvPr>
            <p:ph type="ftr" sz="quarter" idx="11"/>
          </p:nvPr>
        </p:nvSpPr>
        <p:spPr/>
        <p:txBody>
          <a:bodyPr/>
          <a:lstStyle/>
          <a:p>
            <a:r>
              <a:rPr lang="fr-FR"/>
              <a:t>R.DAANOUN</a:t>
            </a:r>
            <a:endParaRPr lang="fr-FR" dirty="0"/>
          </a:p>
        </p:txBody>
      </p:sp>
      <p:sp>
        <p:nvSpPr>
          <p:cNvPr id="6" name="Espace réservé du numéro de diapositive 5"/>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292176DF-4C26-4CA1-B0DD-BEFD4D63BDF0}" type="datetime8">
              <a:rPr lang="fr-FR" smtClean="0"/>
              <a:pPr/>
              <a:t>31/10/2017 11:24</a:t>
            </a:fld>
            <a:endParaRPr lang="fr-FR" dirty="0"/>
          </a:p>
        </p:txBody>
      </p:sp>
      <p:sp>
        <p:nvSpPr>
          <p:cNvPr id="6" name="Espace réservé du pied de page 5"/>
          <p:cNvSpPr>
            <a:spLocks noGrp="1"/>
          </p:cNvSpPr>
          <p:nvPr>
            <p:ph type="ftr" sz="quarter" idx="11"/>
          </p:nvPr>
        </p:nvSpPr>
        <p:spPr/>
        <p:txBody>
          <a:bodyPr/>
          <a:lstStyle/>
          <a:p>
            <a:r>
              <a:rPr lang="fr-FR"/>
              <a:t>R.DAANOUN</a:t>
            </a:r>
            <a:endParaRPr lang="fr-FR" dirty="0"/>
          </a:p>
        </p:txBody>
      </p:sp>
      <p:sp>
        <p:nvSpPr>
          <p:cNvPr id="7" name="Espace réservé du numéro de diapositive 6"/>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E7F0B039-3092-4CCB-961C-E15BD7E36F6C}" type="datetime8">
              <a:rPr lang="fr-FR" smtClean="0"/>
              <a:pPr/>
              <a:t>31/10/2017 11:24</a:t>
            </a:fld>
            <a:endParaRPr lang="fr-FR" dirty="0"/>
          </a:p>
        </p:txBody>
      </p:sp>
      <p:sp>
        <p:nvSpPr>
          <p:cNvPr id="8" name="Espace réservé du pied de page 7"/>
          <p:cNvSpPr>
            <a:spLocks noGrp="1"/>
          </p:cNvSpPr>
          <p:nvPr>
            <p:ph type="ftr" sz="quarter" idx="11"/>
          </p:nvPr>
        </p:nvSpPr>
        <p:spPr/>
        <p:txBody>
          <a:bodyPr/>
          <a:lstStyle/>
          <a:p>
            <a:r>
              <a:rPr lang="fr-FR"/>
              <a:t>R.DAANOUN</a:t>
            </a:r>
            <a:endParaRPr lang="fr-FR" dirty="0"/>
          </a:p>
        </p:txBody>
      </p:sp>
      <p:sp>
        <p:nvSpPr>
          <p:cNvPr id="9" name="Espace réservé du numéro de diapositive 8"/>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F881F563-D684-47D2-A60E-A5E5F5EA7D83}" type="datetime8">
              <a:rPr lang="fr-FR" smtClean="0"/>
              <a:pPr/>
              <a:t>31/10/2017 11:24</a:t>
            </a:fld>
            <a:endParaRPr lang="fr-FR" dirty="0"/>
          </a:p>
        </p:txBody>
      </p:sp>
      <p:sp>
        <p:nvSpPr>
          <p:cNvPr id="4" name="Espace réservé du pied de page 3"/>
          <p:cNvSpPr>
            <a:spLocks noGrp="1"/>
          </p:cNvSpPr>
          <p:nvPr>
            <p:ph type="ftr" sz="quarter" idx="11"/>
          </p:nvPr>
        </p:nvSpPr>
        <p:spPr/>
        <p:txBody>
          <a:bodyPr/>
          <a:lstStyle/>
          <a:p>
            <a:r>
              <a:rPr lang="fr-FR"/>
              <a:t>R.DAANOUN</a:t>
            </a:r>
            <a:endParaRPr lang="fr-FR" dirty="0"/>
          </a:p>
        </p:txBody>
      </p:sp>
      <p:sp>
        <p:nvSpPr>
          <p:cNvPr id="5" name="Espace réservé du numéro de diapositive 4"/>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11:24</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0519C4CE-F50D-4655-8637-F65DF73E6A85}" type="datetime8">
              <a:rPr lang="fr-FR" smtClean="0"/>
              <a:pPr/>
              <a:t>31/10/2017 11:24</a:t>
            </a:fld>
            <a:endParaRPr lang="fr-FR" dirty="0"/>
          </a:p>
        </p:txBody>
      </p:sp>
      <p:sp>
        <p:nvSpPr>
          <p:cNvPr id="6" name="Espace réservé du pied de page 5"/>
          <p:cNvSpPr>
            <a:spLocks noGrp="1"/>
          </p:cNvSpPr>
          <p:nvPr>
            <p:ph type="ftr" sz="quarter" idx="11"/>
          </p:nvPr>
        </p:nvSpPr>
        <p:spPr/>
        <p:txBody>
          <a:bodyPr/>
          <a:lstStyle/>
          <a:p>
            <a:r>
              <a:rPr lang="fr-FR"/>
              <a:t>R.DAANOUN</a:t>
            </a:r>
            <a:endParaRPr lang="fr-FR" dirty="0"/>
          </a:p>
        </p:txBody>
      </p:sp>
      <p:sp>
        <p:nvSpPr>
          <p:cNvPr id="7" name="Espace réservé du numéro de diapositive 6"/>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2E33E089-43D6-422F-AEEC-F2245AB9BAEE}" type="datetime8">
              <a:rPr lang="fr-FR" smtClean="0"/>
              <a:pPr/>
              <a:t>31/10/2017 11:24</a:t>
            </a:fld>
            <a:endParaRPr lang="fr-FR" dirty="0"/>
          </a:p>
        </p:txBody>
      </p:sp>
      <p:sp>
        <p:nvSpPr>
          <p:cNvPr id="6" name="Espace réservé du pied de page 5"/>
          <p:cNvSpPr>
            <a:spLocks noGrp="1"/>
          </p:cNvSpPr>
          <p:nvPr>
            <p:ph type="ftr" sz="quarter" idx="11"/>
          </p:nvPr>
        </p:nvSpPr>
        <p:spPr/>
        <p:txBody>
          <a:bodyPr/>
          <a:lstStyle/>
          <a:p>
            <a:r>
              <a:rPr lang="fr-FR"/>
              <a:t>R.DAANOUN</a:t>
            </a:r>
            <a:endParaRPr lang="fr-FR" dirty="0"/>
          </a:p>
        </p:txBody>
      </p:sp>
      <p:sp>
        <p:nvSpPr>
          <p:cNvPr id="7" name="Espace réservé du numéro de diapositive 6"/>
          <p:cNvSpPr>
            <a:spLocks noGrp="1"/>
          </p:cNvSpPr>
          <p:nvPr>
            <p:ph type="sldNum" sz="quarter" idx="12"/>
          </p:nvPr>
        </p:nvSpPr>
        <p:spPr/>
        <p:txBody>
          <a:bodyPr/>
          <a:lstStyle/>
          <a:p>
            <a:fld id="{2D41C3E3-B990-4C07-9F3C-937B38E03552}"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DEE0B-E3B6-401B-864B-9526A06AEE18}" type="datetime8">
              <a:rPr lang="fr-FR" smtClean="0"/>
              <a:pPr/>
              <a:t>31/10/2017 11:24</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R.DAANOUN</a:t>
            </a:r>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1C3E3-B990-4C07-9F3C-937B38E03552}"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hyperlink" Target="Classeur1.xlsx" TargetMode="Externa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0.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hyperlink" Target="Classeur1.xlsx" TargetMode="Externa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4.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oleObject" Target="../embeddings/oleObject15.bin"/><Relationship Id="rId10" Type="http://schemas.openxmlformats.org/officeDocument/2006/relationships/image" Target="../media/image15.wmf"/><Relationship Id="rId4" Type="http://schemas.openxmlformats.org/officeDocument/2006/relationships/image" Target="../media/image13.wmf"/><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8.wmf"/><Relationship Id="rId18" Type="http://schemas.openxmlformats.org/officeDocument/2006/relationships/oleObject" Target="../embeddings/oleObject27.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oleObject" Target="../embeddings/oleObject24.bin"/><Relationship Id="rId17" Type="http://schemas.openxmlformats.org/officeDocument/2006/relationships/image" Target="../media/image20.wmf"/><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9.vml"/><Relationship Id="rId6" Type="http://schemas.openxmlformats.org/officeDocument/2006/relationships/image" Target="../media/image17.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image" Target="../media/image19.wmf"/><Relationship Id="rId10" Type="http://schemas.openxmlformats.org/officeDocument/2006/relationships/image" Target="../media/image15.wmf"/><Relationship Id="rId4" Type="http://schemas.openxmlformats.org/officeDocument/2006/relationships/image" Target="../media/image16.wmf"/><Relationship Id="rId9" Type="http://schemas.openxmlformats.org/officeDocument/2006/relationships/oleObject" Target="../embeddings/oleObject22.bin"/><Relationship Id="rId1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2.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hyperlink" Target="table%20de%20la%20loi%20normal.xlsx" TargetMode="External"/><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31.bin"/><Relationship Id="rId14" Type="http://schemas.openxmlformats.org/officeDocument/2006/relationships/image" Target="../media/image26.wmf"/></Relationships>
</file>

<file path=ppt/slides/_rels/slide19.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hyperlink" Target="table%20de%20la%20loi%20normal.xlsx" TargetMode="External"/><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8.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44.bin"/><Relationship Id="rId18" Type="http://schemas.openxmlformats.org/officeDocument/2006/relationships/oleObject" Target="../embeddings/oleObject46.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36.wmf"/><Relationship Id="rId17" Type="http://schemas.openxmlformats.org/officeDocument/2006/relationships/image" Target="../media/image38.wmf"/><Relationship Id="rId2" Type="http://schemas.openxmlformats.org/officeDocument/2006/relationships/slideLayout" Target="../slideLayouts/slideLayout7.xml"/><Relationship Id="rId16" Type="http://schemas.openxmlformats.org/officeDocument/2006/relationships/oleObject" Target="../embeddings/oleObject45.bin"/><Relationship Id="rId1" Type="http://schemas.openxmlformats.org/officeDocument/2006/relationships/vmlDrawing" Target="../drawings/vmlDrawing12.vml"/><Relationship Id="rId6" Type="http://schemas.openxmlformats.org/officeDocument/2006/relationships/image" Target="../media/image33.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hyperlink" Target="table%20de%20la%20loi%20normal.xlsx" TargetMode="External"/><Relationship Id="rId10" Type="http://schemas.openxmlformats.org/officeDocument/2006/relationships/image" Target="../media/image35.wmf"/><Relationship Id="rId19" Type="http://schemas.openxmlformats.org/officeDocument/2006/relationships/image" Target="../media/image39.wmf"/><Relationship Id="rId4" Type="http://schemas.openxmlformats.org/officeDocument/2006/relationships/image" Target="../media/image32.wmf"/><Relationship Id="rId9" Type="http://schemas.openxmlformats.org/officeDocument/2006/relationships/oleObject" Target="../embeddings/oleObject42.bin"/><Relationship Id="rId14" Type="http://schemas.openxmlformats.org/officeDocument/2006/relationships/image" Target="../media/image3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48.bin"/><Relationship Id="rId4" Type="http://schemas.openxmlformats.org/officeDocument/2006/relationships/image" Target="../media/image40.wmf"/></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54.bin"/><Relationship Id="rId18" Type="http://schemas.openxmlformats.org/officeDocument/2006/relationships/image" Target="../media/image48.wmf"/><Relationship Id="rId26" Type="http://schemas.openxmlformats.org/officeDocument/2006/relationships/oleObject" Target="../embeddings/oleObject62.bin"/><Relationship Id="rId3" Type="http://schemas.openxmlformats.org/officeDocument/2006/relationships/oleObject" Target="../embeddings/oleObject49.bin"/><Relationship Id="rId21" Type="http://schemas.openxmlformats.org/officeDocument/2006/relationships/oleObject" Target="../embeddings/oleObject58.bin"/><Relationship Id="rId7" Type="http://schemas.openxmlformats.org/officeDocument/2006/relationships/oleObject" Target="../embeddings/oleObject51.bin"/><Relationship Id="rId12" Type="http://schemas.openxmlformats.org/officeDocument/2006/relationships/image" Target="../media/image45.wmf"/><Relationship Id="rId17" Type="http://schemas.openxmlformats.org/officeDocument/2006/relationships/oleObject" Target="../embeddings/oleObject56.bin"/><Relationship Id="rId25" Type="http://schemas.openxmlformats.org/officeDocument/2006/relationships/image" Target="../media/image50.wmf"/><Relationship Id="rId2" Type="http://schemas.openxmlformats.org/officeDocument/2006/relationships/slideLayout" Target="../slideLayouts/slideLayout7.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14.vml"/><Relationship Id="rId6" Type="http://schemas.openxmlformats.org/officeDocument/2006/relationships/image" Target="../media/image43.wmf"/><Relationship Id="rId11" Type="http://schemas.openxmlformats.org/officeDocument/2006/relationships/oleObject" Target="../embeddings/oleObject53.bin"/><Relationship Id="rId24" Type="http://schemas.openxmlformats.org/officeDocument/2006/relationships/oleObject" Target="../embeddings/oleObject61.bin"/><Relationship Id="rId5" Type="http://schemas.openxmlformats.org/officeDocument/2006/relationships/oleObject" Target="../embeddings/oleObject50.bin"/><Relationship Id="rId15" Type="http://schemas.openxmlformats.org/officeDocument/2006/relationships/oleObject" Target="../embeddings/oleObject55.bin"/><Relationship Id="rId23" Type="http://schemas.openxmlformats.org/officeDocument/2006/relationships/oleObject" Target="../embeddings/oleObject60.bin"/><Relationship Id="rId28" Type="http://schemas.openxmlformats.org/officeDocument/2006/relationships/image" Target="../media/image51.wmf"/><Relationship Id="rId10" Type="http://schemas.openxmlformats.org/officeDocument/2006/relationships/image" Target="../media/image44.wmf"/><Relationship Id="rId19" Type="http://schemas.openxmlformats.org/officeDocument/2006/relationships/oleObject" Target="../embeddings/oleObject57.bin"/><Relationship Id="rId4" Type="http://schemas.openxmlformats.org/officeDocument/2006/relationships/image" Target="../media/image42.wmf"/><Relationship Id="rId9" Type="http://schemas.openxmlformats.org/officeDocument/2006/relationships/oleObject" Target="../embeddings/oleObject52.bin"/><Relationship Id="rId14" Type="http://schemas.openxmlformats.org/officeDocument/2006/relationships/image" Target="../media/image46.wmf"/><Relationship Id="rId22" Type="http://schemas.openxmlformats.org/officeDocument/2006/relationships/oleObject" Target="../embeddings/oleObject59.bin"/><Relationship Id="rId27" Type="http://schemas.openxmlformats.org/officeDocument/2006/relationships/oleObject" Target="../embeddings/oleObject63.bin"/></Relationships>
</file>

<file path=ppt/slides/_rels/slide2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1.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52.wmf"/><Relationship Id="rId4" Type="http://schemas.openxmlformats.org/officeDocument/2006/relationships/image" Target="../media/image43.wmf"/><Relationship Id="rId9" Type="http://schemas.openxmlformats.org/officeDocument/2006/relationships/oleObject" Target="../embeddings/oleObject67.bin"/></Relationships>
</file>

<file path=ppt/slides/_rels/slide2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5.wmf"/><Relationship Id="rId5" Type="http://schemas.openxmlformats.org/officeDocument/2006/relationships/oleObject" Target="../embeddings/oleObject70.bin"/><Relationship Id="rId4" Type="http://schemas.openxmlformats.org/officeDocument/2006/relationships/image" Target="../media/image54.wmf"/></Relationships>
</file>

<file path=ppt/slides/_rels/slide25.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73.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75.bin"/></Relationships>
</file>

<file path=ppt/slides/_rels/slide2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2.wmf"/><Relationship Id="rId5" Type="http://schemas.openxmlformats.org/officeDocument/2006/relationships/oleObject" Target="../embeddings/oleObject77.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79.bin"/></Relationships>
</file>

<file path=ppt/slides/_rels/slide27.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6.wmf"/><Relationship Id="rId5" Type="http://schemas.openxmlformats.org/officeDocument/2006/relationships/oleObject" Target="../embeddings/oleObject81.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83.bin"/></Relationships>
</file>

<file path=ppt/slides/_rels/slide28.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0.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87.bin"/></Relationships>
</file>

<file path=ppt/slides/_rels/slide29.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5.wmf"/><Relationship Id="rId5" Type="http://schemas.openxmlformats.org/officeDocument/2006/relationships/oleObject" Target="../embeddings/oleObject90.bin"/><Relationship Id="rId4" Type="http://schemas.openxmlformats.org/officeDocument/2006/relationships/image" Target="../media/image7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8.w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5.w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slide" Target="slide35.xml"/><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95.bin"/><Relationship Id="rId14" Type="http://schemas.openxmlformats.org/officeDocument/2006/relationships/slide" Target="slide3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0.wmf"/><Relationship Id="rId5" Type="http://schemas.openxmlformats.org/officeDocument/2006/relationships/oleObject" Target="../embeddings/oleObject99.bin"/><Relationship Id="rId4" Type="http://schemas.openxmlformats.org/officeDocument/2006/relationships/image" Target="../media/image79.wmf"/></Relationships>
</file>

<file path=ppt/slides/_rels/slide32.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82.wmf"/><Relationship Id="rId5" Type="http://schemas.openxmlformats.org/officeDocument/2006/relationships/oleObject" Target="../embeddings/oleObject102.bin"/><Relationship Id="rId10" Type="http://schemas.openxmlformats.org/officeDocument/2006/relationships/image" Target="../media/image83.wmf"/><Relationship Id="rId4" Type="http://schemas.openxmlformats.org/officeDocument/2006/relationships/image" Target="../media/image81.wmf"/><Relationship Id="rId9" Type="http://schemas.openxmlformats.org/officeDocument/2006/relationships/oleObject" Target="../embeddings/oleObject104.bin"/></Relationships>
</file>

<file path=ppt/slides/_rels/slide33.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5.wmf"/><Relationship Id="rId5" Type="http://schemas.openxmlformats.org/officeDocument/2006/relationships/oleObject" Target="../embeddings/oleObject106.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108.bin"/></Relationships>
</file>

<file path=ppt/slides/_rels/slide34.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92.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9.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112.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oleObject" Target="../embeddings/oleObject118.bin"/><Relationship Id="rId18" Type="http://schemas.openxmlformats.org/officeDocument/2006/relationships/image" Target="../media/image99.wmf"/><Relationship Id="rId3" Type="http://schemas.openxmlformats.org/officeDocument/2006/relationships/slide" Target="slide30.xml"/><Relationship Id="rId7" Type="http://schemas.openxmlformats.org/officeDocument/2006/relationships/image" Target="../media/image94.wmf"/><Relationship Id="rId12" Type="http://schemas.openxmlformats.org/officeDocument/2006/relationships/hyperlink" Target="Table%20student.pdf" TargetMode="External"/><Relationship Id="rId17" Type="http://schemas.openxmlformats.org/officeDocument/2006/relationships/oleObject" Target="../embeddings/oleObject120.bin"/><Relationship Id="rId2" Type="http://schemas.openxmlformats.org/officeDocument/2006/relationships/slideLayout" Target="../slideLayouts/slideLayout7.xml"/><Relationship Id="rId16" Type="http://schemas.openxmlformats.org/officeDocument/2006/relationships/image" Target="../media/image98.wmf"/><Relationship Id="rId1" Type="http://schemas.openxmlformats.org/officeDocument/2006/relationships/vmlDrawing" Target="../drawings/vmlDrawing27.vml"/><Relationship Id="rId6" Type="http://schemas.openxmlformats.org/officeDocument/2006/relationships/oleObject" Target="../embeddings/oleObject115.bin"/><Relationship Id="rId11" Type="http://schemas.openxmlformats.org/officeDocument/2006/relationships/image" Target="../media/image96.wmf"/><Relationship Id="rId5" Type="http://schemas.openxmlformats.org/officeDocument/2006/relationships/image" Target="../media/image93.wmf"/><Relationship Id="rId15" Type="http://schemas.openxmlformats.org/officeDocument/2006/relationships/oleObject" Target="../embeddings/oleObject119.bin"/><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95.wmf"/><Relationship Id="rId14" Type="http://schemas.openxmlformats.org/officeDocument/2006/relationships/image" Target="../media/image97.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02.wmf"/><Relationship Id="rId3" Type="http://schemas.openxmlformats.org/officeDocument/2006/relationships/slide" Target="slide30.xml"/><Relationship Id="rId7" Type="http://schemas.openxmlformats.org/officeDocument/2006/relationships/image" Target="../media/image95.wmf"/><Relationship Id="rId12"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22.bin"/><Relationship Id="rId11" Type="http://schemas.openxmlformats.org/officeDocument/2006/relationships/image" Target="../media/image101.wmf"/><Relationship Id="rId5" Type="http://schemas.openxmlformats.org/officeDocument/2006/relationships/image" Target="../media/image100.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97.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07.wmf"/><Relationship Id="rId18" Type="http://schemas.openxmlformats.org/officeDocument/2006/relationships/oleObject" Target="../embeddings/oleObject135.bin"/><Relationship Id="rId3" Type="http://schemas.openxmlformats.org/officeDocument/2006/relationships/oleObject" Target="../embeddings/oleObject126.bin"/><Relationship Id="rId21" Type="http://schemas.openxmlformats.org/officeDocument/2006/relationships/image" Target="../media/image110.wmf"/><Relationship Id="rId7" Type="http://schemas.openxmlformats.org/officeDocument/2006/relationships/image" Target="../media/image104.wmf"/><Relationship Id="rId12" Type="http://schemas.openxmlformats.org/officeDocument/2006/relationships/oleObject" Target="../embeddings/oleObject131.bin"/><Relationship Id="rId17" Type="http://schemas.openxmlformats.org/officeDocument/2006/relationships/image" Target="../media/image108.wmf"/><Relationship Id="rId2" Type="http://schemas.openxmlformats.org/officeDocument/2006/relationships/slideLayout" Target="../slideLayouts/slideLayout7.xml"/><Relationship Id="rId16" Type="http://schemas.openxmlformats.org/officeDocument/2006/relationships/oleObject" Target="../embeddings/oleObject134.bin"/><Relationship Id="rId20" Type="http://schemas.openxmlformats.org/officeDocument/2006/relationships/oleObject" Target="../embeddings/oleObject136.bin"/><Relationship Id="rId1" Type="http://schemas.openxmlformats.org/officeDocument/2006/relationships/vmlDrawing" Target="../drawings/vmlDrawing29.vml"/><Relationship Id="rId6" Type="http://schemas.openxmlformats.org/officeDocument/2006/relationships/oleObject" Target="../embeddings/oleObject128.bin"/><Relationship Id="rId11" Type="http://schemas.openxmlformats.org/officeDocument/2006/relationships/image" Target="../media/image106.wmf"/><Relationship Id="rId5" Type="http://schemas.openxmlformats.org/officeDocument/2006/relationships/oleObject" Target="../embeddings/oleObject127.bin"/><Relationship Id="rId15" Type="http://schemas.openxmlformats.org/officeDocument/2006/relationships/oleObject" Target="../embeddings/oleObject133.bin"/><Relationship Id="rId10" Type="http://schemas.openxmlformats.org/officeDocument/2006/relationships/oleObject" Target="../embeddings/oleObject130.bin"/><Relationship Id="rId19"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5.wmf"/><Relationship Id="rId14" Type="http://schemas.openxmlformats.org/officeDocument/2006/relationships/oleObject" Target="../embeddings/oleObject132.bin"/></Relationships>
</file>

<file path=ppt/slides/_rels/slide38.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1.wmf"/><Relationship Id="rId5" Type="http://schemas.openxmlformats.org/officeDocument/2006/relationships/oleObject" Target="../embeddings/oleObject138.bin"/><Relationship Id="rId4" Type="http://schemas.openxmlformats.org/officeDocument/2006/relationships/image" Target="../media/image10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14.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4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19.wmf"/><Relationship Id="rId5" Type="http://schemas.openxmlformats.org/officeDocument/2006/relationships/oleObject" Target="../embeddings/oleObject146.bin"/><Relationship Id="rId4" Type="http://schemas.openxmlformats.org/officeDocument/2006/relationships/image" Target="../media/image11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20.wmf"/><Relationship Id="rId5" Type="http://schemas.openxmlformats.org/officeDocument/2006/relationships/oleObject" Target="../embeddings/oleObject148.bin"/><Relationship Id="rId4" Type="http://schemas.openxmlformats.org/officeDocument/2006/relationships/image" Target="../media/image11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22.wmf"/><Relationship Id="rId5" Type="http://schemas.openxmlformats.org/officeDocument/2006/relationships/oleObject" Target="../embeddings/oleObject150.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52.bin"/></Relationships>
</file>

<file path=ppt/slides/_rels/slide45.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25.wmf"/><Relationship Id="rId5" Type="http://schemas.openxmlformats.org/officeDocument/2006/relationships/oleObject" Target="../embeddings/oleObject154.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56.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29.wmf"/><Relationship Id="rId5" Type="http://schemas.openxmlformats.org/officeDocument/2006/relationships/oleObject" Target="../embeddings/oleObject158.bin"/><Relationship Id="rId4" Type="http://schemas.openxmlformats.org/officeDocument/2006/relationships/image" Target="../media/image12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1.bin"/><Relationship Id="rId7" Type="http://schemas.openxmlformats.org/officeDocument/2006/relationships/diagramQuickStyle" Target="../diagrams/quickStyl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Layout" Target="../diagrams/layout1.xml"/><Relationship Id="rId11" Type="http://schemas.openxmlformats.org/officeDocument/2006/relationships/image" Target="../media/image2.wmf"/><Relationship Id="rId5" Type="http://schemas.openxmlformats.org/officeDocument/2006/relationships/diagramData" Target="../diagrams/data1.xml"/><Relationship Id="rId10" Type="http://schemas.openxmlformats.org/officeDocument/2006/relationships/oleObject" Target="../embeddings/oleObject2.bin"/><Relationship Id="rId4" Type="http://schemas.openxmlformats.org/officeDocument/2006/relationships/image" Target="../media/image1.wmf"/><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3.bin"/><Relationship Id="rId7" Type="http://schemas.openxmlformats.org/officeDocument/2006/relationships/diagramQuickStyle" Target="../diagrams/quickStyl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diagramLayout" Target="../diagrams/layout2.xml"/><Relationship Id="rId11" Type="http://schemas.openxmlformats.org/officeDocument/2006/relationships/image" Target="../media/image4.wmf"/><Relationship Id="rId5" Type="http://schemas.openxmlformats.org/officeDocument/2006/relationships/diagramData" Target="../diagrams/data2.xml"/><Relationship Id="rId10" Type="http://schemas.openxmlformats.org/officeDocument/2006/relationships/oleObject" Target="../embeddings/oleObject4.bin"/><Relationship Id="rId4" Type="http://schemas.openxmlformats.org/officeDocument/2006/relationships/image" Target="../media/image3.wmf"/><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9BC8B05-E0E1-436D-BAFF-D7451B5289C5}" type="datetime8">
              <a:rPr lang="fr-FR" smtClean="0"/>
              <a:pPr/>
              <a:t>31/10/2017 11:24</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a:t>
            </a:fld>
            <a:endParaRPr lang="fr-FR" dirty="0"/>
          </a:p>
        </p:txBody>
      </p:sp>
      <p:sp>
        <p:nvSpPr>
          <p:cNvPr id="5" name="Espace réservé du pied de page 4"/>
          <p:cNvSpPr>
            <a:spLocks noGrp="1"/>
          </p:cNvSpPr>
          <p:nvPr>
            <p:ph type="ftr" sz="quarter" idx="11"/>
          </p:nvPr>
        </p:nvSpPr>
        <p:spPr/>
        <p:txBody>
          <a:bodyPr/>
          <a:lstStyle/>
          <a:p>
            <a:r>
              <a:rPr lang="fr-FR"/>
              <a:t>R.DAANOUN</a:t>
            </a:r>
            <a:endParaRPr lang="fr-FR" dirty="0"/>
          </a:p>
        </p:txBody>
      </p:sp>
      <p:sp>
        <p:nvSpPr>
          <p:cNvPr id="7" name="ZoneTexte 6"/>
          <p:cNvSpPr txBox="1"/>
          <p:nvPr/>
        </p:nvSpPr>
        <p:spPr>
          <a:xfrm>
            <a:off x="142844" y="959165"/>
            <a:ext cx="8572560" cy="67403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a:solidFill>
                  <a:srgbClr val="FFFF00"/>
                </a:solidFill>
              </a:rPr>
              <a:t>0</a:t>
            </a:r>
            <a:r>
              <a:rPr lang="fr-FR" sz="2400" dirty="0">
                <a:solidFill>
                  <a:schemeClr val="tx1"/>
                </a:solidFill>
              </a:rPr>
              <a:t>/. Introduction </a:t>
            </a:r>
          </a:p>
          <a:p>
            <a:r>
              <a:rPr lang="fr-FR" sz="2400" dirty="0">
                <a:solidFill>
                  <a:schemeClr val="tx1"/>
                </a:solidFill>
              </a:rPr>
              <a:t>I/.  Estimation</a:t>
            </a:r>
          </a:p>
          <a:p>
            <a:r>
              <a:rPr lang="fr-FR" sz="2400" dirty="0">
                <a:solidFill>
                  <a:schemeClr val="tx1"/>
                </a:solidFill>
              </a:rPr>
              <a:t>II/.Espérance mathématique d’une moyenne</a:t>
            </a:r>
          </a:p>
          <a:p>
            <a:r>
              <a:rPr lang="fr-FR" sz="2400" dirty="0">
                <a:solidFill>
                  <a:schemeClr val="tx1"/>
                </a:solidFill>
              </a:rPr>
              <a:t>III/.Espérance mathématique d’une proportion</a:t>
            </a:r>
          </a:p>
          <a:p>
            <a:r>
              <a:rPr lang="fr-FR" sz="2400" dirty="0">
                <a:solidFill>
                  <a:schemeClr val="tx1"/>
                </a:solidFill>
              </a:rPr>
              <a:t>IV/. Estimation ponctuelle d’un paramètre</a:t>
            </a:r>
          </a:p>
          <a:p>
            <a:r>
              <a:rPr lang="fr-FR" sz="2400" dirty="0">
                <a:solidFill>
                  <a:schemeClr val="tx1"/>
                </a:solidFill>
              </a:rPr>
              <a:t>V/. Distribution d’échantillonnage</a:t>
            </a:r>
          </a:p>
          <a:p>
            <a:r>
              <a:rPr lang="fr-FR" sz="2400" dirty="0">
                <a:solidFill>
                  <a:schemeClr val="tx1"/>
                </a:solidFill>
              </a:rPr>
              <a:t>VI/. Distribution de probabilité de la variable aléatoire</a:t>
            </a:r>
          </a:p>
          <a:p>
            <a:r>
              <a:rPr lang="fr-FR" sz="2400" dirty="0">
                <a:solidFill>
                  <a:schemeClr val="tx1"/>
                </a:solidFill>
              </a:rPr>
              <a:t>VII/. Estimation par intervalle de confiance de µ</a:t>
            </a:r>
          </a:p>
          <a:p>
            <a:r>
              <a:rPr lang="fr-FR" sz="2400" dirty="0">
                <a:solidFill>
                  <a:schemeClr val="tx1"/>
                </a:solidFill>
              </a:rPr>
              <a:t>VIII/. Intervalle de confiance pour une proportion</a:t>
            </a:r>
          </a:p>
          <a:p>
            <a:r>
              <a:rPr lang="fr-FR" sz="2400" dirty="0">
                <a:solidFill>
                  <a:schemeClr val="tx1"/>
                </a:solidFill>
              </a:rPr>
              <a:t>IX/. Taille de l’échantillon garantissant la précision de l’intervalle de confiance</a:t>
            </a:r>
          </a:p>
          <a:p>
            <a:endParaRPr lang="fr-FR" sz="2400" dirty="0">
              <a:solidFill>
                <a:srgbClr val="FF0000"/>
              </a:solidFill>
            </a:endParaRPr>
          </a:p>
          <a:p>
            <a:endParaRPr lang="fr-FR" dirty="0">
              <a:solidFill>
                <a:srgbClr val="FF0000"/>
              </a:solidFill>
            </a:endParaRPr>
          </a:p>
          <a:p>
            <a:r>
              <a:rPr lang="fr-FR" dirty="0">
                <a:solidFill>
                  <a:srgbClr val="FF0000"/>
                </a:solidFill>
              </a:rPr>
              <a:t> </a:t>
            </a:r>
          </a:p>
          <a:p>
            <a:endParaRPr lang="fr-FR" dirty="0">
              <a:solidFill>
                <a:srgbClr val="FF0000"/>
              </a:solidFill>
            </a:endParaRPr>
          </a:p>
          <a:p>
            <a:endParaRPr lang="fr-FR" dirty="0">
              <a:solidFill>
                <a:srgbClr val="FF0000"/>
              </a:solidFill>
            </a:endParaRPr>
          </a:p>
          <a:p>
            <a:endParaRPr lang="fr-FR" dirty="0">
              <a:solidFill>
                <a:srgbClr val="FF0000"/>
              </a:solidFill>
            </a:endParaRPr>
          </a:p>
          <a:p>
            <a:endParaRPr lang="fr-FR" dirty="0">
              <a:solidFill>
                <a:srgbClr val="FF0000"/>
              </a:solidFill>
            </a:endParaRPr>
          </a:p>
          <a:p>
            <a:endParaRPr lang="fr-FR" dirty="0">
              <a:solidFill>
                <a:srgbClr val="FF0000"/>
              </a:solidFill>
            </a:endParaRPr>
          </a:p>
          <a:p>
            <a:endParaRPr lang="fr-FR" dirty="0"/>
          </a:p>
        </p:txBody>
      </p:sp>
      <p:sp>
        <p:nvSpPr>
          <p:cNvPr id="6" name="ZoneTexte 5"/>
          <p:cNvSpPr txBox="1"/>
          <p:nvPr/>
        </p:nvSpPr>
        <p:spPr>
          <a:xfrm>
            <a:off x="1714480" y="142852"/>
            <a:ext cx="5572164" cy="8002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800" dirty="0">
                <a:solidFill>
                  <a:schemeClr val="tx1"/>
                </a:solidFill>
                <a:cs typeface="Aharoni" pitchFamily="2" charset="-79"/>
              </a:rPr>
              <a:t>ECHANTILLONAGE ET ESTIMATION</a:t>
            </a:r>
          </a:p>
          <a:p>
            <a:pPr algn="ct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E4883FA-B386-44B6-B252-9805699A850B}"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10</a:t>
            </a:fld>
            <a:endParaRPr lang="fr-FR" dirty="0"/>
          </a:p>
        </p:txBody>
      </p:sp>
      <p:sp>
        <p:nvSpPr>
          <p:cNvPr id="4" name="ZoneTexte 3"/>
          <p:cNvSpPr txBox="1"/>
          <p:nvPr/>
        </p:nvSpPr>
        <p:spPr>
          <a:xfrm>
            <a:off x="714348" y="428604"/>
            <a:ext cx="7929618" cy="1908215"/>
          </a:xfrm>
          <a:prstGeom prst="rect">
            <a:avLst/>
          </a:prstGeom>
          <a:noFill/>
        </p:spPr>
        <p:txBody>
          <a:bodyPr wrap="square" rtlCol="0">
            <a:spAutoFit/>
          </a:bodyPr>
          <a:lstStyle/>
          <a:p>
            <a:r>
              <a:rPr lang="fr-FR" sz="2800" dirty="0">
                <a:solidFill>
                  <a:srgbClr val="FF0000"/>
                </a:solidFill>
              </a:rPr>
              <a:t>IV/. Estimation ponctuelle d’un paramètre</a:t>
            </a:r>
          </a:p>
          <a:p>
            <a:r>
              <a:rPr lang="fr-FR" dirty="0"/>
              <a:t>Une estimation ponctuelle d’un paramètre consiste à évaluer la valeur  de ce paramètre à partir d’une valeur unique déterminée sur un échantillon. Il est à noté que la statistique utilisée doit satisfaire un certain nombre de critère à fin de  bien  représenter le paramètre à estimer. On a vu celui  de l’estimateur sans biais, le reste de ces critères sera exposer ultérieurement.</a:t>
            </a:r>
          </a:p>
        </p:txBody>
      </p:sp>
      <p:sp>
        <p:nvSpPr>
          <p:cNvPr id="5" name="Espace réservé du pied de page 4"/>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B49D4F3-0863-40AC-96CD-FE60DAEB66E8}"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11</a:t>
            </a:fld>
            <a:endParaRPr lang="fr-FR" dirty="0"/>
          </a:p>
        </p:txBody>
      </p:sp>
      <p:sp>
        <p:nvSpPr>
          <p:cNvPr id="4" name="ZoneTexte 3"/>
          <p:cNvSpPr txBox="1"/>
          <p:nvPr/>
        </p:nvSpPr>
        <p:spPr>
          <a:xfrm>
            <a:off x="357158" y="571480"/>
            <a:ext cx="8572560" cy="4278094"/>
          </a:xfrm>
          <a:prstGeom prst="rect">
            <a:avLst/>
          </a:prstGeom>
          <a:noFill/>
        </p:spPr>
        <p:txBody>
          <a:bodyPr wrap="square" rtlCol="0">
            <a:spAutoFit/>
          </a:bodyPr>
          <a:lstStyle/>
          <a:p>
            <a:r>
              <a:rPr lang="fr-FR" sz="2800" dirty="0">
                <a:solidFill>
                  <a:srgbClr val="FF0000"/>
                </a:solidFill>
              </a:rPr>
              <a:t>V/. Distribution d’échantillonnage</a:t>
            </a:r>
          </a:p>
          <a:p>
            <a:r>
              <a:rPr lang="fr-FR" dirty="0"/>
              <a:t>Une estimation ponctuelle une opération facile à réaliser. cependant les résultats trouvés qui sont censés données une image fidèle de la population changent de valeurs à chaque fois qu’on change d’échantillon et par conséquent les chances qu’ont ces estimateurs d’être exactes sont très faibles. Il convient donc de pouvoir estimer un paramètre tout en étant capable d’évaluer les chances qu’a cette estimation de se réaliser. Pour cela, nous effectuons ce qu’on appelle une estimation par intervalle de confiance d’un paramètre de la population. Le problème consiste donc à trouver les bornes d’un intervalle tout en fixant à l’avance la probabilité pour que le paramètre tombe dans cet intervalle.</a:t>
            </a:r>
          </a:p>
          <a:p>
            <a:r>
              <a:rPr lang="fr-FR" dirty="0"/>
              <a:t>Avant d’atteindre cet objectif, il est nécessaire d’étudier la distribution d’échantillonnage de la statistique (variable aléatoire) que l’on utilise comme estimateur. Les résultats sont donnés par les deux théorème suivants:</a:t>
            </a:r>
          </a:p>
          <a:p>
            <a:endParaRPr lang="fr-FR" dirty="0"/>
          </a:p>
          <a:p>
            <a:endParaRPr lang="fr-FR" sz="2800" dirty="0">
              <a:solidFill>
                <a:srgbClr val="FF0000"/>
              </a:solidFill>
            </a:endParaRPr>
          </a:p>
        </p:txBody>
      </p:sp>
      <p:sp>
        <p:nvSpPr>
          <p:cNvPr id="5" name="Espace réservé du pied de page 4"/>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0EB9AAA-544B-4741-88A1-1FCEEF5B01D1}"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12</a:t>
            </a:fld>
            <a:endParaRPr lang="fr-FR" dirty="0"/>
          </a:p>
        </p:txBody>
      </p:sp>
      <p:sp>
        <p:nvSpPr>
          <p:cNvPr id="4" name="ZoneTexte 3"/>
          <p:cNvSpPr txBox="1"/>
          <p:nvPr/>
        </p:nvSpPr>
        <p:spPr>
          <a:xfrm>
            <a:off x="571472" y="428604"/>
            <a:ext cx="7929618" cy="5355312"/>
          </a:xfrm>
          <a:prstGeom prst="rect">
            <a:avLst/>
          </a:prstGeom>
          <a:noFill/>
        </p:spPr>
        <p:txBody>
          <a:bodyPr wrap="square" rtlCol="0">
            <a:spAutoFit/>
          </a:bodyPr>
          <a:lstStyle/>
          <a:p>
            <a:r>
              <a:rPr lang="fr-FR" b="1" u="sng" dirty="0">
                <a:solidFill>
                  <a:schemeClr val="accent6">
                    <a:lumMod val="75000"/>
                  </a:schemeClr>
                </a:solidFill>
              </a:rPr>
              <a:t>Théorème 3:</a:t>
            </a:r>
          </a:p>
          <a:p>
            <a:r>
              <a:rPr lang="fr-FR" dirty="0"/>
              <a:t>La variable aléatoire        , représentant la moyenne d’échantillon de taille n, possède les caractéristiques </a:t>
            </a:r>
          </a:p>
          <a:p>
            <a:r>
              <a:rPr lang="fr-FR" dirty="0"/>
              <a:t>Si l’une des deux conditions suivantes est vérifiée:</a:t>
            </a:r>
          </a:p>
          <a:p>
            <a:endParaRPr lang="fr-FR" dirty="0"/>
          </a:p>
          <a:p>
            <a:endParaRPr lang="fr-FR" dirty="0"/>
          </a:p>
          <a:p>
            <a:endParaRPr lang="fr-FR" dirty="0"/>
          </a:p>
          <a:p>
            <a:endParaRPr lang="fr-FR" dirty="0"/>
          </a:p>
          <a:p>
            <a:endParaRPr lang="fr-FR" dirty="0"/>
          </a:p>
          <a:p>
            <a:endParaRPr lang="fr-FR" dirty="0"/>
          </a:p>
          <a:p>
            <a:pPr marL="342900" indent="-342900">
              <a:buFont typeface="+mj-lt"/>
              <a:buAutoNum type="alphaLcParenR"/>
            </a:pPr>
            <a:r>
              <a:rPr lang="fr-FR" dirty="0"/>
              <a:t>Tirage avec remise dans une population finie de taille N;</a:t>
            </a:r>
          </a:p>
          <a:p>
            <a:pPr marL="342900" indent="-342900">
              <a:buFont typeface="+mj-lt"/>
              <a:buAutoNum type="alphaLcParenR"/>
            </a:pPr>
            <a:r>
              <a:rPr lang="fr-FR" dirty="0"/>
              <a:t>Tirage avec ou sans remise dans une population très grande ou infinie.</a:t>
            </a:r>
          </a:p>
          <a:p>
            <a:r>
              <a:rPr lang="fr-FR" dirty="0"/>
              <a:t>N.B: une population est grande dés que </a:t>
            </a:r>
            <a:r>
              <a:rPr lang="fr-FR"/>
              <a:t>n ≤0,05 </a:t>
            </a:r>
            <a:r>
              <a:rPr lang="fr-FR" dirty="0"/>
              <a:t>N; c’est-à-dire que la taille de l’échantillon est inférieur à 5% de la taille de la population.</a:t>
            </a:r>
          </a:p>
          <a:p>
            <a:endParaRPr lang="fr-FR" dirty="0"/>
          </a:p>
          <a:p>
            <a:endParaRPr lang="fr-FR" dirty="0"/>
          </a:p>
          <a:p>
            <a:endParaRPr lang="fr-FR" dirty="0"/>
          </a:p>
          <a:p>
            <a:endParaRPr lang="fr-FR" dirty="0"/>
          </a:p>
          <a:p>
            <a:endParaRPr lang="fr-FR" dirty="0"/>
          </a:p>
        </p:txBody>
      </p:sp>
      <p:graphicFrame>
        <p:nvGraphicFramePr>
          <p:cNvPr id="6" name="Objet 5"/>
          <p:cNvGraphicFramePr>
            <a:graphicFrameLocks noChangeAspect="1"/>
          </p:cNvGraphicFramePr>
          <p:nvPr/>
        </p:nvGraphicFramePr>
        <p:xfrm>
          <a:off x="642910" y="1751009"/>
          <a:ext cx="6418262" cy="1249363"/>
        </p:xfrm>
        <a:graphic>
          <a:graphicData uri="http://schemas.openxmlformats.org/presentationml/2006/ole">
            <mc:AlternateContent xmlns:mc="http://schemas.openxmlformats.org/markup-compatibility/2006">
              <mc:Choice xmlns:v="urn:schemas-microsoft-com:vml" Requires="v">
                <p:oleObj spid="_x0000_s25613" name="Équation" r:id="rId3" imgW="1917360" imgH="355320" progId="Equation.3">
                  <p:embed/>
                </p:oleObj>
              </mc:Choice>
              <mc:Fallback>
                <p:oleObj name="Équation" r:id="rId3" imgW="1917360" imgH="3553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1751009"/>
                        <a:ext cx="6418262"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4"/>
          <p:cNvGraphicFramePr>
            <a:graphicFrameLocks noChangeAspect="1"/>
          </p:cNvGraphicFramePr>
          <p:nvPr/>
        </p:nvGraphicFramePr>
        <p:xfrm>
          <a:off x="2529799" y="401410"/>
          <a:ext cx="642937" cy="642937"/>
        </p:xfrm>
        <a:graphic>
          <a:graphicData uri="http://schemas.openxmlformats.org/presentationml/2006/ole">
            <mc:AlternateContent xmlns:mc="http://schemas.openxmlformats.org/markup-compatibility/2006">
              <mc:Choice xmlns:v="urn:schemas-microsoft-com:vml" Requires="v">
                <p:oleObj spid="_x0000_s25614" name="Équation" r:id="rId5" imgW="101520" imgH="177480" progId="Equation.3">
                  <p:embed/>
                </p:oleObj>
              </mc:Choice>
              <mc:Fallback>
                <p:oleObj name="Équation" r:id="rId5" imgW="101520" imgH="1774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9799" y="401410"/>
                        <a:ext cx="642937"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Espace réservé du pied de page 6"/>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AEA50A4-4082-4C5B-97C3-8684A0817CB8}"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13</a:t>
            </a:fld>
            <a:endParaRPr lang="fr-FR" dirty="0"/>
          </a:p>
        </p:txBody>
      </p:sp>
      <p:sp>
        <p:nvSpPr>
          <p:cNvPr id="4" name="ZoneTexte 3"/>
          <p:cNvSpPr txBox="1"/>
          <p:nvPr/>
        </p:nvSpPr>
        <p:spPr>
          <a:xfrm>
            <a:off x="500034" y="571480"/>
            <a:ext cx="8001056" cy="4524315"/>
          </a:xfrm>
          <a:prstGeom prst="rect">
            <a:avLst/>
          </a:prstGeom>
          <a:noFill/>
        </p:spPr>
        <p:txBody>
          <a:bodyPr wrap="square" rtlCol="0">
            <a:spAutoFit/>
          </a:bodyPr>
          <a:lstStyle/>
          <a:p>
            <a:endParaRPr lang="fr-FR" dirty="0"/>
          </a:p>
          <a:p>
            <a:r>
              <a:rPr lang="fr-FR" b="1" u="sng" dirty="0">
                <a:solidFill>
                  <a:schemeClr val="accent6">
                    <a:lumMod val="75000"/>
                  </a:schemeClr>
                </a:solidFill>
              </a:rPr>
              <a:t>Théorème 4:</a:t>
            </a:r>
          </a:p>
          <a:p>
            <a:r>
              <a:rPr lang="fr-FR" dirty="0"/>
              <a:t>La variable aléatoire        , représentant la moyenne d’échantillon de taille n tiré sans remise d’une population finie de taille N, possède les caractéristiques </a:t>
            </a:r>
          </a:p>
          <a:p>
            <a:endParaRPr lang="fr-FR" dirty="0"/>
          </a:p>
          <a:p>
            <a:endParaRPr lang="fr-FR" dirty="0"/>
          </a:p>
          <a:p>
            <a:endParaRPr lang="fr-FR" dirty="0"/>
          </a:p>
          <a:p>
            <a:endParaRPr lang="fr-FR" dirty="0"/>
          </a:p>
          <a:p>
            <a:endParaRPr lang="fr-FR" dirty="0"/>
          </a:p>
          <a:p>
            <a:r>
              <a:rPr lang="fr-FR" dirty="0"/>
              <a:t>Remarque: On appelle aussi erreur type l’écart type de la variable aléatoire X et on le note</a:t>
            </a:r>
          </a:p>
          <a:p>
            <a:endParaRPr lang="fr-FR" dirty="0"/>
          </a:p>
          <a:p>
            <a:endParaRPr lang="fr-FR" dirty="0"/>
          </a:p>
          <a:p>
            <a:endParaRPr lang="fr-FR" dirty="0"/>
          </a:p>
          <a:p>
            <a:endParaRPr lang="fr-FR" dirty="0"/>
          </a:p>
          <a:p>
            <a:endParaRPr lang="fr-FR" dirty="0"/>
          </a:p>
        </p:txBody>
      </p:sp>
      <p:graphicFrame>
        <p:nvGraphicFramePr>
          <p:cNvPr id="26627" name="Object 3"/>
          <p:cNvGraphicFramePr>
            <a:graphicFrameLocks noChangeAspect="1"/>
          </p:cNvGraphicFramePr>
          <p:nvPr/>
        </p:nvGraphicFramePr>
        <p:xfrm>
          <a:off x="636614" y="1893886"/>
          <a:ext cx="7650162" cy="1249362"/>
        </p:xfrm>
        <a:graphic>
          <a:graphicData uri="http://schemas.openxmlformats.org/presentationml/2006/ole">
            <mc:AlternateContent xmlns:mc="http://schemas.openxmlformats.org/markup-compatibility/2006">
              <mc:Choice xmlns:v="urn:schemas-microsoft-com:vml" Requires="v">
                <p:oleObj spid="_x0000_s26642" name="Équation" r:id="rId3" imgW="2286000" imgH="355320" progId="Equation.3">
                  <p:embed/>
                </p:oleObj>
              </mc:Choice>
              <mc:Fallback>
                <p:oleObj name="Équation" r:id="rId3" imgW="2286000" imgH="3553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614" y="1893886"/>
                        <a:ext cx="7650162" cy="1249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4"/>
          <p:cNvGraphicFramePr>
            <a:graphicFrameLocks noChangeAspect="1"/>
          </p:cNvGraphicFramePr>
          <p:nvPr/>
        </p:nvGraphicFramePr>
        <p:xfrm>
          <a:off x="1285875" y="3071813"/>
          <a:ext cx="679450" cy="714375"/>
        </p:xfrm>
        <a:graphic>
          <a:graphicData uri="http://schemas.openxmlformats.org/presentationml/2006/ole">
            <mc:AlternateContent xmlns:mc="http://schemas.openxmlformats.org/markup-compatibility/2006">
              <mc:Choice xmlns:v="urn:schemas-microsoft-com:vml" Requires="v">
                <p:oleObj spid="_x0000_s26643" name="Équation" r:id="rId5" imgW="203040" imgH="203040" progId="Equation.3">
                  <p:embed/>
                </p:oleObj>
              </mc:Choice>
              <mc:Fallback>
                <p:oleObj name="Équation" r:id="rId5" imgW="203040" imgH="2030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3071813"/>
                        <a:ext cx="6794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5"/>
          <p:cNvGraphicFramePr>
            <a:graphicFrameLocks noChangeAspect="1"/>
          </p:cNvGraphicFramePr>
          <p:nvPr/>
        </p:nvGraphicFramePr>
        <p:xfrm>
          <a:off x="2500303" y="815295"/>
          <a:ext cx="642937" cy="642937"/>
        </p:xfrm>
        <a:graphic>
          <a:graphicData uri="http://schemas.openxmlformats.org/presentationml/2006/ole">
            <mc:AlternateContent xmlns:mc="http://schemas.openxmlformats.org/markup-compatibility/2006">
              <mc:Choice xmlns:v="urn:schemas-microsoft-com:vml" Requires="v">
                <p:oleObj spid="_x0000_s26644" name="Équation" r:id="rId7" imgW="101520" imgH="177480" progId="Equation.3">
                  <p:embed/>
                </p:oleObj>
              </mc:Choice>
              <mc:Fallback>
                <p:oleObj name="Équation" r:id="rId7" imgW="101520" imgH="17748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303" y="815295"/>
                        <a:ext cx="642937"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pied de page 7"/>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F4F25F0-CDEB-46C0-9C71-DD7A2AF337AF}"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14</a:t>
            </a:fld>
            <a:endParaRPr lang="fr-FR" dirty="0"/>
          </a:p>
        </p:txBody>
      </p:sp>
      <p:sp>
        <p:nvSpPr>
          <p:cNvPr id="4" name="ZoneTexte 3"/>
          <p:cNvSpPr txBox="1"/>
          <p:nvPr/>
        </p:nvSpPr>
        <p:spPr>
          <a:xfrm>
            <a:off x="571472" y="571480"/>
            <a:ext cx="8286808" cy="5078313"/>
          </a:xfrm>
          <a:prstGeom prst="rect">
            <a:avLst/>
          </a:prstGeom>
          <a:noFill/>
        </p:spPr>
        <p:txBody>
          <a:bodyPr wrap="square" rtlCol="0">
            <a:spAutoFit/>
          </a:bodyPr>
          <a:lstStyle/>
          <a:p>
            <a:r>
              <a:rPr lang="fr-FR" b="1" u="sng" dirty="0">
                <a:solidFill>
                  <a:srgbClr val="92D050"/>
                </a:solidFill>
              </a:rPr>
              <a:t>Exemple 3:</a:t>
            </a:r>
          </a:p>
          <a:p>
            <a:r>
              <a:rPr lang="fr-FR" dirty="0"/>
              <a:t>A partir de la population {4,5,6,8} dans laquelle on a effectué le tirage de tous les échantillons de taille 2 pris avec remise, on a la distribution de probabilité suivante pour la variable aléatoire X</a:t>
            </a:r>
          </a:p>
          <a:p>
            <a:endParaRPr lang="fr-FR" dirty="0"/>
          </a:p>
          <a:p>
            <a:endParaRPr lang="fr-FR" dirty="0"/>
          </a:p>
          <a:p>
            <a:endParaRPr lang="fr-FR" dirty="0"/>
          </a:p>
          <a:p>
            <a:endParaRPr lang="fr-FR" dirty="0"/>
          </a:p>
          <a:p>
            <a:r>
              <a:rPr lang="fr-FR" dirty="0"/>
              <a:t>On sait que</a:t>
            </a:r>
          </a:p>
          <a:p>
            <a:endParaRPr lang="fr-FR" dirty="0"/>
          </a:p>
          <a:p>
            <a:endParaRPr lang="fr-FR" dirty="0"/>
          </a:p>
          <a:p>
            <a:endParaRPr lang="fr-FR" dirty="0"/>
          </a:p>
          <a:p>
            <a:r>
              <a:rPr lang="fr-FR" dirty="0"/>
              <a:t> et on trouve 						      </a:t>
            </a:r>
            <a:r>
              <a:rPr lang="fr-FR" dirty="0">
                <a:hlinkClick r:id="rId3" action="ppaction://hlinkfile"/>
              </a:rPr>
              <a:t>Classeur1.xlsx</a:t>
            </a:r>
            <a:endParaRPr lang="fr-FR" dirty="0"/>
          </a:p>
          <a:p>
            <a:r>
              <a:rPr lang="fr-FR" dirty="0"/>
              <a:t>Ce qu’il fallait vérifier.</a:t>
            </a:r>
          </a:p>
          <a:p>
            <a:endParaRPr lang="fr-FR" dirty="0"/>
          </a:p>
          <a:p>
            <a:endParaRPr lang="fr-FR" dirty="0"/>
          </a:p>
          <a:p>
            <a:endParaRPr lang="fr-FR" dirty="0"/>
          </a:p>
          <a:p>
            <a:endParaRPr lang="fr-FR" dirty="0"/>
          </a:p>
        </p:txBody>
      </p:sp>
      <p:graphicFrame>
        <p:nvGraphicFramePr>
          <p:cNvPr id="5" name="Tableau 4"/>
          <p:cNvGraphicFramePr>
            <a:graphicFrameLocks noGrp="1"/>
          </p:cNvGraphicFramePr>
          <p:nvPr/>
        </p:nvGraphicFramePr>
        <p:xfrm>
          <a:off x="1214414" y="1859560"/>
          <a:ext cx="6095997" cy="7416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r>
                        <a:rPr lang="fr-FR" dirty="0"/>
                        <a:t>x</a:t>
                      </a:r>
                    </a:p>
                  </a:txBody>
                  <a:tcPr/>
                </a:tc>
                <a:tc>
                  <a:txBody>
                    <a:bodyPr/>
                    <a:lstStyle/>
                    <a:p>
                      <a:r>
                        <a:rPr lang="fr-FR" dirty="0"/>
                        <a:t>4</a:t>
                      </a:r>
                    </a:p>
                  </a:txBody>
                  <a:tcPr/>
                </a:tc>
                <a:tc>
                  <a:txBody>
                    <a:bodyPr/>
                    <a:lstStyle/>
                    <a:p>
                      <a:r>
                        <a:rPr lang="fr-FR" dirty="0"/>
                        <a:t>4,5</a:t>
                      </a:r>
                    </a:p>
                  </a:txBody>
                  <a:tcPr/>
                </a:tc>
                <a:tc>
                  <a:txBody>
                    <a:bodyPr/>
                    <a:lstStyle/>
                    <a:p>
                      <a:r>
                        <a:rPr lang="fr-FR" dirty="0"/>
                        <a:t>5</a:t>
                      </a:r>
                    </a:p>
                  </a:txBody>
                  <a:tcPr/>
                </a:tc>
                <a:tc>
                  <a:txBody>
                    <a:bodyPr/>
                    <a:lstStyle/>
                    <a:p>
                      <a:r>
                        <a:rPr lang="fr-FR" dirty="0"/>
                        <a:t>5,5</a:t>
                      </a:r>
                    </a:p>
                  </a:txBody>
                  <a:tcPr/>
                </a:tc>
                <a:tc>
                  <a:txBody>
                    <a:bodyPr/>
                    <a:lstStyle/>
                    <a:p>
                      <a:r>
                        <a:rPr lang="fr-FR" dirty="0"/>
                        <a:t>6</a:t>
                      </a:r>
                    </a:p>
                  </a:txBody>
                  <a:tcPr/>
                </a:tc>
                <a:tc>
                  <a:txBody>
                    <a:bodyPr/>
                    <a:lstStyle/>
                    <a:p>
                      <a:r>
                        <a:rPr lang="fr-FR" dirty="0"/>
                        <a:t>6,5</a:t>
                      </a:r>
                    </a:p>
                  </a:txBody>
                  <a:tcPr/>
                </a:tc>
                <a:tc>
                  <a:txBody>
                    <a:bodyPr/>
                    <a:lstStyle/>
                    <a:p>
                      <a:r>
                        <a:rPr lang="fr-FR" dirty="0"/>
                        <a:t>7</a:t>
                      </a:r>
                    </a:p>
                  </a:txBody>
                  <a:tcPr/>
                </a:tc>
                <a:tc>
                  <a:txBody>
                    <a:bodyPr/>
                    <a:lstStyle/>
                    <a:p>
                      <a:r>
                        <a:rPr lang="fr-FR" dirty="0"/>
                        <a:t>8</a:t>
                      </a:r>
                    </a:p>
                  </a:txBody>
                  <a:tcPr/>
                </a:tc>
                <a:extLst>
                  <a:ext uri="{0D108BD9-81ED-4DB2-BD59-A6C34878D82A}">
                    <a16:rowId xmlns:a16="http://schemas.microsoft.com/office/drawing/2014/main" val="10000"/>
                  </a:ext>
                </a:extLst>
              </a:tr>
              <a:tr h="370840">
                <a:tc>
                  <a:txBody>
                    <a:bodyPr/>
                    <a:lstStyle/>
                    <a:p>
                      <a:r>
                        <a:rPr lang="fr-FR" dirty="0"/>
                        <a:t>f(x)</a:t>
                      </a:r>
                    </a:p>
                  </a:txBody>
                  <a:tcPr/>
                </a:tc>
                <a:tc>
                  <a:txBody>
                    <a:bodyPr/>
                    <a:lstStyle/>
                    <a:p>
                      <a:r>
                        <a:rPr lang="fr-FR" dirty="0"/>
                        <a:t>1/16</a:t>
                      </a:r>
                    </a:p>
                  </a:txBody>
                  <a:tcPr/>
                </a:tc>
                <a:tc>
                  <a:txBody>
                    <a:bodyPr/>
                    <a:lstStyle/>
                    <a:p>
                      <a:r>
                        <a:rPr lang="fr-FR" dirty="0"/>
                        <a:t>2/16</a:t>
                      </a:r>
                    </a:p>
                  </a:txBody>
                  <a:tcPr/>
                </a:tc>
                <a:tc>
                  <a:txBody>
                    <a:bodyPr/>
                    <a:lstStyle/>
                    <a:p>
                      <a:r>
                        <a:rPr lang="fr-FR" dirty="0"/>
                        <a:t>3/16</a:t>
                      </a:r>
                    </a:p>
                  </a:txBody>
                  <a:tcPr/>
                </a:tc>
                <a:tc>
                  <a:txBody>
                    <a:bodyPr/>
                    <a:lstStyle/>
                    <a:p>
                      <a:r>
                        <a:rPr lang="fr-FR" dirty="0"/>
                        <a:t>2/16</a:t>
                      </a:r>
                    </a:p>
                  </a:txBody>
                  <a:tcPr/>
                </a:tc>
                <a:tc>
                  <a:txBody>
                    <a:bodyPr/>
                    <a:lstStyle/>
                    <a:p>
                      <a:r>
                        <a:rPr lang="fr-FR" dirty="0"/>
                        <a:t>3/16</a:t>
                      </a:r>
                    </a:p>
                  </a:txBody>
                  <a:tcPr/>
                </a:tc>
                <a:tc>
                  <a:txBody>
                    <a:bodyPr/>
                    <a:lstStyle/>
                    <a:p>
                      <a:r>
                        <a:rPr lang="fr-FR" dirty="0"/>
                        <a:t>2/16</a:t>
                      </a:r>
                    </a:p>
                  </a:txBody>
                  <a:tcPr/>
                </a:tc>
                <a:tc>
                  <a:txBody>
                    <a:bodyPr/>
                    <a:lstStyle/>
                    <a:p>
                      <a:r>
                        <a:rPr lang="fr-FR" dirty="0"/>
                        <a:t>2/16</a:t>
                      </a:r>
                    </a:p>
                  </a:txBody>
                  <a:tcPr/>
                </a:tc>
                <a:tc>
                  <a:txBody>
                    <a:bodyPr/>
                    <a:lstStyle/>
                    <a:p>
                      <a:r>
                        <a:rPr lang="fr-FR" dirty="0"/>
                        <a:t>1/16</a:t>
                      </a:r>
                    </a:p>
                  </a:txBody>
                  <a:tcPr/>
                </a:tc>
                <a:extLst>
                  <a:ext uri="{0D108BD9-81ED-4DB2-BD59-A6C34878D82A}">
                    <a16:rowId xmlns:a16="http://schemas.microsoft.com/office/drawing/2014/main" val="10001"/>
                  </a:ext>
                </a:extLst>
              </a:tr>
            </a:tbl>
          </a:graphicData>
        </a:graphic>
      </p:graphicFrame>
      <p:graphicFrame>
        <p:nvGraphicFramePr>
          <p:cNvPr id="7" name="Objet 6"/>
          <p:cNvGraphicFramePr>
            <a:graphicFrameLocks noChangeAspect="1"/>
          </p:cNvGraphicFramePr>
          <p:nvPr/>
        </p:nvGraphicFramePr>
        <p:xfrm>
          <a:off x="642910" y="2857496"/>
          <a:ext cx="7929618" cy="928694"/>
        </p:xfrm>
        <a:graphic>
          <a:graphicData uri="http://schemas.openxmlformats.org/presentationml/2006/ole">
            <mc:AlternateContent xmlns:mc="http://schemas.openxmlformats.org/markup-compatibility/2006">
              <mc:Choice xmlns:v="urn:schemas-microsoft-com:vml" Requires="v">
                <p:oleObj spid="_x0000_s29709" name="Équation" r:id="rId4" imgW="1104840" imgH="317160" progId="Equation.3">
                  <p:embed/>
                </p:oleObj>
              </mc:Choice>
              <mc:Fallback>
                <p:oleObj name="Équation" r:id="rId4" imgW="1104840" imgH="3171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2857496"/>
                        <a:ext cx="7929618"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t 7"/>
          <p:cNvGraphicFramePr>
            <a:graphicFrameLocks noChangeAspect="1"/>
          </p:cNvGraphicFramePr>
          <p:nvPr/>
        </p:nvGraphicFramePr>
        <p:xfrm>
          <a:off x="2015383" y="3732219"/>
          <a:ext cx="5451475" cy="625475"/>
        </p:xfrm>
        <a:graphic>
          <a:graphicData uri="http://schemas.openxmlformats.org/presentationml/2006/ole">
            <mc:AlternateContent xmlns:mc="http://schemas.openxmlformats.org/markup-compatibility/2006">
              <mc:Choice xmlns:v="urn:schemas-microsoft-com:vml" Requires="v">
                <p:oleObj spid="_x0000_s29710" name="Équation" r:id="rId6" imgW="1904760" imgH="317160" progId="Equation.3">
                  <p:embed/>
                </p:oleObj>
              </mc:Choice>
              <mc:Fallback>
                <p:oleObj name="Équation" r:id="rId6" imgW="1904760" imgH="31716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5383" y="3732219"/>
                        <a:ext cx="54514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pied de page 8"/>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A7F6C2-68BE-4C88-BFCE-E5C69DAB93AB}"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15</a:t>
            </a:fld>
            <a:endParaRPr lang="fr-FR" dirty="0"/>
          </a:p>
        </p:txBody>
      </p:sp>
      <p:sp>
        <p:nvSpPr>
          <p:cNvPr id="4" name="ZoneTexte 3"/>
          <p:cNvSpPr txBox="1"/>
          <p:nvPr/>
        </p:nvSpPr>
        <p:spPr>
          <a:xfrm>
            <a:off x="500034" y="428604"/>
            <a:ext cx="8143932" cy="5632311"/>
          </a:xfrm>
          <a:prstGeom prst="rect">
            <a:avLst/>
          </a:prstGeom>
          <a:noFill/>
        </p:spPr>
        <p:txBody>
          <a:bodyPr wrap="square" rtlCol="0">
            <a:spAutoFit/>
          </a:bodyPr>
          <a:lstStyle/>
          <a:p>
            <a:r>
              <a:rPr lang="fr-FR" b="1" u="sng" dirty="0">
                <a:solidFill>
                  <a:srgbClr val="92D050"/>
                </a:solidFill>
              </a:rPr>
              <a:t>Exemple 4:</a:t>
            </a:r>
          </a:p>
          <a:p>
            <a:r>
              <a:rPr lang="fr-FR" dirty="0"/>
              <a:t>A partir de la population {4,5,6,8} procédons au tirage de tous les échantillons de taille 2 pris sans remise, on a la distribution de probabilité suivante pour la variable aléatoire X</a:t>
            </a:r>
          </a:p>
          <a:p>
            <a:endParaRPr lang="fr-FR" dirty="0"/>
          </a:p>
          <a:p>
            <a:endParaRPr lang="fr-FR" dirty="0"/>
          </a:p>
          <a:p>
            <a:endParaRPr lang="fr-FR" dirty="0"/>
          </a:p>
          <a:p>
            <a:endParaRPr lang="fr-FR" dirty="0"/>
          </a:p>
          <a:p>
            <a:endParaRPr lang="fr-FR" dirty="0"/>
          </a:p>
          <a:p>
            <a:r>
              <a:rPr lang="fr-FR" dirty="0"/>
              <a:t>On trouve </a:t>
            </a:r>
            <a:r>
              <a:rPr lang="fr-FR" dirty="0">
                <a:hlinkClick r:id="rId3" action="ppaction://hlinkfile"/>
              </a:rPr>
              <a:t>Classeur1.xlsx</a:t>
            </a:r>
            <a:endParaRPr lang="fr-FR" dirty="0"/>
          </a:p>
          <a:p>
            <a:endParaRPr lang="fr-FR" dirty="0"/>
          </a:p>
          <a:p>
            <a:endParaRPr lang="fr-FR" dirty="0"/>
          </a:p>
          <a:p>
            <a:endParaRPr lang="fr-FR" dirty="0"/>
          </a:p>
          <a:p>
            <a:endParaRPr lang="fr-FR" dirty="0"/>
          </a:p>
          <a:p>
            <a:endParaRPr lang="fr-FR" dirty="0"/>
          </a:p>
          <a:p>
            <a:endParaRPr lang="fr-FR" dirty="0"/>
          </a:p>
          <a:p>
            <a:r>
              <a:rPr lang="fr-FR" dirty="0"/>
              <a:t>Ce qu’il fallait vérifier. </a:t>
            </a:r>
          </a:p>
          <a:p>
            <a:endParaRPr lang="fr-FR" dirty="0"/>
          </a:p>
          <a:p>
            <a:endParaRPr lang="fr-FR" dirty="0"/>
          </a:p>
          <a:p>
            <a:endParaRPr lang="fr-FR" dirty="0"/>
          </a:p>
        </p:txBody>
      </p:sp>
      <p:graphicFrame>
        <p:nvGraphicFramePr>
          <p:cNvPr id="5" name="Tableau 4"/>
          <p:cNvGraphicFramePr>
            <a:graphicFrameLocks noGrp="1"/>
          </p:cNvGraphicFramePr>
          <p:nvPr/>
        </p:nvGraphicFramePr>
        <p:xfrm>
          <a:off x="1285852" y="1758626"/>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fr-FR" dirty="0"/>
                        <a:t>X</a:t>
                      </a:r>
                    </a:p>
                  </a:txBody>
                  <a:tcPr/>
                </a:tc>
                <a:tc>
                  <a:txBody>
                    <a:bodyPr/>
                    <a:lstStyle/>
                    <a:p>
                      <a:r>
                        <a:rPr lang="fr-FR" dirty="0"/>
                        <a:t>4,5</a:t>
                      </a:r>
                    </a:p>
                  </a:txBody>
                  <a:tcPr/>
                </a:tc>
                <a:tc>
                  <a:txBody>
                    <a:bodyPr/>
                    <a:lstStyle/>
                    <a:p>
                      <a:r>
                        <a:rPr lang="fr-FR" dirty="0"/>
                        <a:t>5</a:t>
                      </a:r>
                    </a:p>
                  </a:txBody>
                  <a:tcPr/>
                </a:tc>
                <a:tc>
                  <a:txBody>
                    <a:bodyPr/>
                    <a:lstStyle/>
                    <a:p>
                      <a:r>
                        <a:rPr lang="fr-FR" dirty="0"/>
                        <a:t>5,5</a:t>
                      </a:r>
                    </a:p>
                  </a:txBody>
                  <a:tcPr/>
                </a:tc>
                <a:tc>
                  <a:txBody>
                    <a:bodyPr/>
                    <a:lstStyle/>
                    <a:p>
                      <a:r>
                        <a:rPr lang="fr-FR" dirty="0"/>
                        <a:t>6</a:t>
                      </a:r>
                    </a:p>
                  </a:txBody>
                  <a:tcPr/>
                </a:tc>
                <a:tc>
                  <a:txBody>
                    <a:bodyPr/>
                    <a:lstStyle/>
                    <a:p>
                      <a:r>
                        <a:rPr lang="fr-FR" dirty="0"/>
                        <a:t>6,5</a:t>
                      </a:r>
                    </a:p>
                  </a:txBody>
                  <a:tcPr/>
                </a:tc>
                <a:tc>
                  <a:txBody>
                    <a:bodyPr/>
                    <a:lstStyle/>
                    <a:p>
                      <a:r>
                        <a:rPr lang="fr-FR" dirty="0"/>
                        <a:t>7</a:t>
                      </a:r>
                    </a:p>
                  </a:txBody>
                  <a:tcPr/>
                </a:tc>
                <a:extLst>
                  <a:ext uri="{0D108BD9-81ED-4DB2-BD59-A6C34878D82A}">
                    <a16:rowId xmlns:a16="http://schemas.microsoft.com/office/drawing/2014/main" val="10000"/>
                  </a:ext>
                </a:extLst>
              </a:tr>
              <a:tr h="370840">
                <a:tc>
                  <a:txBody>
                    <a:bodyPr/>
                    <a:lstStyle/>
                    <a:p>
                      <a:r>
                        <a:rPr lang="fr-FR" dirty="0"/>
                        <a:t>f(x)</a:t>
                      </a:r>
                    </a:p>
                  </a:txBody>
                  <a:tcPr/>
                </a:tc>
                <a:tc>
                  <a:txBody>
                    <a:bodyPr/>
                    <a:lstStyle/>
                    <a:p>
                      <a:r>
                        <a:rPr lang="fr-FR" dirty="0"/>
                        <a:t>2/12</a:t>
                      </a:r>
                    </a:p>
                  </a:txBody>
                  <a:tcPr/>
                </a:tc>
                <a:tc>
                  <a:txBody>
                    <a:bodyPr/>
                    <a:lstStyle/>
                    <a:p>
                      <a:r>
                        <a:rPr lang="fr-FR"/>
                        <a:t>2/12</a:t>
                      </a:r>
                      <a:endParaRPr lang="fr-FR" dirty="0"/>
                    </a:p>
                  </a:txBody>
                  <a:tcPr/>
                </a:tc>
                <a:tc>
                  <a:txBody>
                    <a:bodyPr/>
                    <a:lstStyle/>
                    <a:p>
                      <a:r>
                        <a:rPr lang="fr-FR"/>
                        <a:t>2/12</a:t>
                      </a:r>
                      <a:endParaRPr lang="fr-FR" dirty="0"/>
                    </a:p>
                  </a:txBody>
                  <a:tcPr/>
                </a:tc>
                <a:tc>
                  <a:txBody>
                    <a:bodyPr/>
                    <a:lstStyle/>
                    <a:p>
                      <a:r>
                        <a:rPr lang="fr-FR"/>
                        <a:t>2/12</a:t>
                      </a:r>
                      <a:endParaRPr lang="fr-FR" dirty="0"/>
                    </a:p>
                  </a:txBody>
                  <a:tcPr/>
                </a:tc>
                <a:tc>
                  <a:txBody>
                    <a:bodyPr/>
                    <a:lstStyle/>
                    <a:p>
                      <a:r>
                        <a:rPr lang="fr-FR"/>
                        <a:t>2/12</a:t>
                      </a:r>
                      <a:endParaRPr lang="fr-FR" dirty="0"/>
                    </a:p>
                  </a:txBody>
                  <a:tcPr/>
                </a:tc>
                <a:tc>
                  <a:txBody>
                    <a:bodyPr/>
                    <a:lstStyle/>
                    <a:p>
                      <a:r>
                        <a:rPr lang="fr-FR" dirty="0"/>
                        <a:t>2/12</a:t>
                      </a:r>
                    </a:p>
                  </a:txBody>
                  <a:tcPr/>
                </a:tc>
                <a:extLst>
                  <a:ext uri="{0D108BD9-81ED-4DB2-BD59-A6C34878D82A}">
                    <a16:rowId xmlns:a16="http://schemas.microsoft.com/office/drawing/2014/main" val="10001"/>
                  </a:ext>
                </a:extLst>
              </a:tr>
            </a:tbl>
          </a:graphicData>
        </a:graphic>
      </p:graphicFrame>
      <p:graphicFrame>
        <p:nvGraphicFramePr>
          <p:cNvPr id="6" name="Objet 5"/>
          <p:cNvGraphicFramePr>
            <a:graphicFrameLocks noChangeAspect="1"/>
          </p:cNvGraphicFramePr>
          <p:nvPr/>
        </p:nvGraphicFramePr>
        <p:xfrm>
          <a:off x="360363" y="3597275"/>
          <a:ext cx="8351837" cy="990600"/>
        </p:xfrm>
        <a:graphic>
          <a:graphicData uri="http://schemas.openxmlformats.org/presentationml/2006/ole">
            <mc:AlternateContent xmlns:mc="http://schemas.openxmlformats.org/markup-compatibility/2006">
              <mc:Choice xmlns:v="urn:schemas-microsoft-com:vml" Requires="v">
                <p:oleObj spid="_x0000_s30727" name="Équation" r:id="rId4" imgW="1447560" imgH="203040" progId="Equation.3">
                  <p:embed/>
                </p:oleObj>
              </mc:Choice>
              <mc:Fallback>
                <p:oleObj name="Équation" r:id="rId4" imgW="144756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3" y="3597275"/>
                        <a:ext cx="8351837"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Espace réservé du pied de page 6"/>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4FED1F4-5972-40D3-A2D5-685A32BDD03F}"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16</a:t>
            </a:fld>
            <a:endParaRPr lang="fr-FR" dirty="0"/>
          </a:p>
        </p:txBody>
      </p:sp>
      <p:sp>
        <p:nvSpPr>
          <p:cNvPr id="4" name="ZoneTexte 3"/>
          <p:cNvSpPr txBox="1"/>
          <p:nvPr/>
        </p:nvSpPr>
        <p:spPr>
          <a:xfrm>
            <a:off x="428596" y="428604"/>
            <a:ext cx="8286808" cy="5663089"/>
          </a:xfrm>
          <a:prstGeom prst="rect">
            <a:avLst/>
          </a:prstGeom>
          <a:noFill/>
        </p:spPr>
        <p:txBody>
          <a:bodyPr wrap="square" rtlCol="0">
            <a:spAutoFit/>
          </a:bodyPr>
          <a:lstStyle/>
          <a:p>
            <a:r>
              <a:rPr lang="fr-FR" sz="2800" dirty="0">
                <a:solidFill>
                  <a:srgbClr val="FF0000"/>
                </a:solidFill>
              </a:rPr>
              <a:t>VI/. Distribution de probabilité de la variable aléatoire </a:t>
            </a:r>
          </a:p>
          <a:p>
            <a:r>
              <a:rPr lang="fr-FR" b="1" u="sng" dirty="0">
                <a:solidFill>
                  <a:schemeClr val="accent6">
                    <a:lumMod val="75000"/>
                  </a:schemeClr>
                </a:solidFill>
              </a:rPr>
              <a:t>Théorème central limite:</a:t>
            </a:r>
          </a:p>
          <a:p>
            <a:pPr marL="342900" indent="-342900">
              <a:buFont typeface="+mj-lt"/>
              <a:buAutoNum type="arabicParenR"/>
            </a:pPr>
            <a:r>
              <a:rPr lang="fr-FR" dirty="0"/>
              <a:t>Quand la population est distribuée normalement, la distribution de          sera                 normale quelque soit n.</a:t>
            </a:r>
          </a:p>
          <a:p>
            <a:pPr marL="342900" indent="-342900">
              <a:buFont typeface="+mj-lt"/>
              <a:buAutoNum type="arabicParenR"/>
            </a:pPr>
            <a:r>
              <a:rPr lang="fr-FR" dirty="0"/>
              <a:t>Quand la population n’est pas distribuée normalement et que n ≥ 30 alors la </a:t>
            </a:r>
          </a:p>
          <a:p>
            <a:pPr marL="342900" indent="-342900"/>
            <a:r>
              <a:rPr lang="fr-FR" dirty="0"/>
              <a:t>       distribution de          sera normale.</a:t>
            </a:r>
          </a:p>
          <a:p>
            <a:pPr marL="342900" indent="-342900"/>
            <a:endParaRPr lang="fr-FR" dirty="0"/>
          </a:p>
          <a:p>
            <a:pPr marL="342900" indent="-342900"/>
            <a:endParaRPr lang="fr-FR" dirty="0"/>
          </a:p>
          <a:p>
            <a:pPr marL="342900" indent="-342900"/>
            <a:endParaRPr lang="fr-FR" dirty="0"/>
          </a:p>
          <a:p>
            <a:pPr marL="342900" indent="-342900"/>
            <a:r>
              <a:rPr lang="fr-FR" dirty="0"/>
              <a:t>				                     N (           ;               )</a:t>
            </a:r>
          </a:p>
          <a:p>
            <a:pPr marL="342900" indent="-342900"/>
            <a:endParaRPr lang="fr-FR" dirty="0"/>
          </a:p>
          <a:p>
            <a:pPr marL="342900" indent="-342900"/>
            <a:endParaRPr lang="fr-FR" dirty="0"/>
          </a:p>
          <a:p>
            <a:pPr marL="342900" indent="-342900"/>
            <a:endParaRPr lang="fr-FR" dirty="0"/>
          </a:p>
          <a:p>
            <a:endParaRPr lang="fr-FR" dirty="0">
              <a:solidFill>
                <a:schemeClr val="accent6">
                  <a:lumMod val="75000"/>
                </a:schemeClr>
              </a:solidFill>
            </a:endParaRPr>
          </a:p>
          <a:p>
            <a:endParaRPr lang="fr-FR" dirty="0">
              <a:solidFill>
                <a:schemeClr val="accent6">
                  <a:lumMod val="75000"/>
                </a:schemeClr>
              </a:solidFill>
            </a:endParaRPr>
          </a:p>
          <a:p>
            <a:endParaRPr lang="fr-FR" dirty="0">
              <a:solidFill>
                <a:schemeClr val="accent6">
                  <a:lumMod val="75000"/>
                </a:schemeClr>
              </a:solidFill>
            </a:endParaRPr>
          </a:p>
          <a:p>
            <a:endParaRPr lang="fr-FR" sz="2800" dirty="0">
              <a:solidFill>
                <a:srgbClr val="FF0000"/>
              </a:solidFill>
            </a:endParaRPr>
          </a:p>
          <a:p>
            <a:endParaRPr lang="fr-FR" dirty="0"/>
          </a:p>
          <a:p>
            <a:endParaRPr lang="fr-FR" dirty="0"/>
          </a:p>
        </p:txBody>
      </p:sp>
      <p:graphicFrame>
        <p:nvGraphicFramePr>
          <p:cNvPr id="31751" name="Object 7"/>
          <p:cNvGraphicFramePr>
            <a:graphicFrameLocks noChangeAspect="1"/>
          </p:cNvGraphicFramePr>
          <p:nvPr/>
        </p:nvGraphicFramePr>
        <p:xfrm>
          <a:off x="7000892" y="815295"/>
          <a:ext cx="714375" cy="785813"/>
        </p:xfrm>
        <a:graphic>
          <a:graphicData uri="http://schemas.openxmlformats.org/presentationml/2006/ole">
            <mc:AlternateContent xmlns:mc="http://schemas.openxmlformats.org/markup-compatibility/2006">
              <mc:Choice xmlns:v="urn:schemas-microsoft-com:vml" Requires="v">
                <p:oleObj spid="_x0000_s31776" name="Équation" r:id="rId3" imgW="126720" imgH="139680" progId="Equation.3">
                  <p:embed/>
                </p:oleObj>
              </mc:Choice>
              <mc:Fallback>
                <p:oleObj name="Équation" r:id="rId3" imgW="126720" imgH="13968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92" y="815295"/>
                        <a:ext cx="7143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2" name="Object 8"/>
          <p:cNvGraphicFramePr>
            <a:graphicFrameLocks noChangeAspect="1"/>
          </p:cNvGraphicFramePr>
          <p:nvPr/>
        </p:nvGraphicFramePr>
        <p:xfrm>
          <a:off x="2143108" y="1643050"/>
          <a:ext cx="714375" cy="785813"/>
        </p:xfrm>
        <a:graphic>
          <a:graphicData uri="http://schemas.openxmlformats.org/presentationml/2006/ole">
            <mc:AlternateContent xmlns:mc="http://schemas.openxmlformats.org/markup-compatibility/2006">
              <mc:Choice xmlns:v="urn:schemas-microsoft-com:vml" Requires="v">
                <p:oleObj spid="_x0000_s31777" name="Équation" r:id="rId5" imgW="126720" imgH="139680" progId="Equation.3">
                  <p:embed/>
                </p:oleObj>
              </mc:Choice>
              <mc:Fallback>
                <p:oleObj name="Équation" r:id="rId5" imgW="126720" imgH="13968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1643050"/>
                        <a:ext cx="7143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e 13"/>
          <p:cNvGrpSpPr/>
          <p:nvPr/>
        </p:nvGrpSpPr>
        <p:grpSpPr>
          <a:xfrm>
            <a:off x="2143113" y="2741819"/>
            <a:ext cx="3929085" cy="972933"/>
            <a:chOff x="2143113" y="2741819"/>
            <a:chExt cx="3929085" cy="972933"/>
          </a:xfrm>
        </p:grpSpPr>
        <p:graphicFrame>
          <p:nvGraphicFramePr>
            <p:cNvPr id="31753" name="Object 9"/>
            <p:cNvGraphicFramePr>
              <a:graphicFrameLocks noChangeAspect="1"/>
            </p:cNvGraphicFramePr>
            <p:nvPr/>
          </p:nvGraphicFramePr>
          <p:xfrm>
            <a:off x="2143113" y="2741819"/>
            <a:ext cx="714375" cy="785813"/>
          </p:xfrm>
          <a:graphic>
            <a:graphicData uri="http://schemas.openxmlformats.org/presentationml/2006/ole">
              <mc:AlternateContent xmlns:mc="http://schemas.openxmlformats.org/markup-compatibility/2006">
                <mc:Choice xmlns:v="urn:schemas-microsoft-com:vml" Requires="v">
                  <p:oleObj spid="_x0000_s31778" name="Équation" r:id="rId6" imgW="126720" imgH="139680" progId="Equation.3">
                    <p:embed/>
                  </p:oleObj>
                </mc:Choice>
                <mc:Fallback>
                  <p:oleObj name="Équation" r:id="rId6" imgW="126720" imgH="13968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13" y="2741819"/>
                          <a:ext cx="7143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Connecteur droit avec flèche 10"/>
            <p:cNvCxnSpPr/>
            <p:nvPr/>
          </p:nvCxnSpPr>
          <p:spPr>
            <a:xfrm>
              <a:off x="3000364" y="3286124"/>
              <a:ext cx="928694" cy="1588"/>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1754" name="Object 10"/>
            <p:cNvGraphicFramePr>
              <a:graphicFrameLocks noChangeAspect="1"/>
            </p:cNvGraphicFramePr>
            <p:nvPr/>
          </p:nvGraphicFramePr>
          <p:xfrm>
            <a:off x="4508506" y="2810796"/>
            <a:ext cx="849312" cy="719138"/>
          </p:xfrm>
          <a:graphic>
            <a:graphicData uri="http://schemas.openxmlformats.org/presentationml/2006/ole">
              <mc:AlternateContent xmlns:mc="http://schemas.openxmlformats.org/markup-compatibility/2006">
                <mc:Choice xmlns:v="urn:schemas-microsoft-com:vml" Requires="v">
                  <p:oleObj spid="_x0000_s31779" name="Équation" r:id="rId7" imgW="126720" imgH="152280" progId="Equation.3">
                    <p:embed/>
                  </p:oleObj>
                </mc:Choice>
                <mc:Fallback>
                  <p:oleObj name="Équation" r:id="rId7" imgW="126720" imgH="15228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6" y="2810796"/>
                          <a:ext cx="849312"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5" name="Object 11"/>
            <p:cNvGraphicFramePr>
              <a:graphicFrameLocks noChangeAspect="1"/>
            </p:cNvGraphicFramePr>
            <p:nvPr/>
          </p:nvGraphicFramePr>
          <p:xfrm>
            <a:off x="5286385" y="3000377"/>
            <a:ext cx="785813" cy="714375"/>
          </p:xfrm>
          <a:graphic>
            <a:graphicData uri="http://schemas.openxmlformats.org/presentationml/2006/ole">
              <mc:AlternateContent xmlns:mc="http://schemas.openxmlformats.org/markup-compatibility/2006">
                <mc:Choice xmlns:v="urn:schemas-microsoft-com:vml" Requires="v">
                  <p:oleObj spid="_x0000_s31780" name="Équation" r:id="rId9" imgW="139680" imgH="203040" progId="Equation.3">
                    <p:embed/>
                  </p:oleObj>
                </mc:Choice>
                <mc:Fallback>
                  <p:oleObj name="Équation" r:id="rId9" imgW="139680" imgH="20304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85" y="3000377"/>
                          <a:ext cx="785813"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Espace réservé du pied de page 11"/>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9CBD65F-BFCE-4F67-83F4-27C7F2B05A53}"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17</a:t>
            </a:fld>
            <a:endParaRPr lang="fr-FR" dirty="0"/>
          </a:p>
        </p:txBody>
      </p:sp>
      <p:sp>
        <p:nvSpPr>
          <p:cNvPr id="4" name="ZoneTexte 3"/>
          <p:cNvSpPr txBox="1"/>
          <p:nvPr/>
        </p:nvSpPr>
        <p:spPr>
          <a:xfrm>
            <a:off x="500034" y="642918"/>
            <a:ext cx="7858180" cy="2862322"/>
          </a:xfrm>
          <a:prstGeom prst="rect">
            <a:avLst/>
          </a:prstGeom>
          <a:noFill/>
        </p:spPr>
        <p:txBody>
          <a:bodyPr wrap="square" rtlCol="0">
            <a:spAutoFit/>
          </a:bodyPr>
          <a:lstStyle/>
          <a:p>
            <a:r>
              <a:rPr lang="fr-FR" b="1" u="sng" dirty="0">
                <a:solidFill>
                  <a:srgbClr val="92D050"/>
                </a:solidFill>
              </a:rPr>
              <a:t>Exemple :</a:t>
            </a:r>
          </a:p>
          <a:p>
            <a:r>
              <a:rPr lang="fr-FR" dirty="0"/>
              <a:t>Le poids de 60 étudiants est distribué normalement  avec µ = 64 kg et                     .</a:t>
            </a:r>
          </a:p>
          <a:p>
            <a:r>
              <a:rPr lang="fr-FR" dirty="0"/>
              <a:t>Alors la variable aléatoire d’un échantillon de taille 20 tiré:</a:t>
            </a:r>
          </a:p>
          <a:p>
            <a:pPr marL="342900" indent="-342900"/>
            <a:r>
              <a:rPr lang="fr-FR" dirty="0"/>
              <a:t>a) Avec remise est caractérisée par:</a:t>
            </a:r>
          </a:p>
          <a:p>
            <a:pPr marL="342900" indent="-342900"/>
            <a:endParaRPr lang="fr-FR" dirty="0"/>
          </a:p>
          <a:p>
            <a:pPr marL="342900" indent="-342900"/>
            <a:r>
              <a:rPr lang="fr-FR" dirty="0"/>
              <a:t>		= 64 kg  et                        ;                                 N ( 64 ; 1 )</a:t>
            </a:r>
          </a:p>
          <a:p>
            <a:pPr marL="342900" indent="-342900"/>
            <a:endParaRPr lang="fr-FR" dirty="0"/>
          </a:p>
          <a:p>
            <a:pPr marL="342900" indent="-342900"/>
            <a:r>
              <a:rPr lang="fr-FR" dirty="0"/>
              <a:t>b) Sans remise est caractérisée par:</a:t>
            </a:r>
          </a:p>
          <a:p>
            <a:pPr marL="342900" indent="-342900">
              <a:buFont typeface="+mj-lt"/>
              <a:buAutoNum type="alphaLcParenR"/>
            </a:pPr>
            <a:endParaRPr lang="fr-FR" dirty="0"/>
          </a:p>
          <a:p>
            <a:pPr marL="800100" lvl="1" indent="-342900"/>
            <a:r>
              <a:rPr lang="fr-FR" dirty="0"/>
              <a:t>         =   64 kg  et                                            ;                            N ( 64 ; 0,68 ) </a:t>
            </a:r>
          </a:p>
        </p:txBody>
      </p:sp>
      <p:graphicFrame>
        <p:nvGraphicFramePr>
          <p:cNvPr id="5" name="Objet 4"/>
          <p:cNvGraphicFramePr>
            <a:graphicFrameLocks noChangeAspect="1"/>
          </p:cNvGraphicFramePr>
          <p:nvPr/>
        </p:nvGraphicFramePr>
        <p:xfrm>
          <a:off x="7159650" y="849313"/>
          <a:ext cx="1055688" cy="461962"/>
        </p:xfrm>
        <a:graphic>
          <a:graphicData uri="http://schemas.openxmlformats.org/presentationml/2006/ole">
            <mc:AlternateContent xmlns:mc="http://schemas.openxmlformats.org/markup-compatibility/2006">
              <mc:Choice xmlns:v="urn:schemas-microsoft-com:vml" Requires="v">
                <p:oleObj spid="_x0000_s33842" name="Équation" r:id="rId3" imgW="342720" imgH="139680" progId="Equation.3">
                  <p:embed/>
                </p:oleObj>
              </mc:Choice>
              <mc:Fallback>
                <p:oleObj name="Équation" r:id="rId3" imgW="342720" imgH="139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50" y="849313"/>
                        <a:ext cx="105568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p:cNvGraphicFramePr>
            <a:graphicFrameLocks noChangeAspect="1"/>
          </p:cNvGraphicFramePr>
          <p:nvPr/>
        </p:nvGraphicFramePr>
        <p:xfrm>
          <a:off x="714375" y="1687294"/>
          <a:ext cx="849313" cy="777875"/>
        </p:xfrm>
        <a:graphic>
          <a:graphicData uri="http://schemas.openxmlformats.org/presentationml/2006/ole">
            <mc:AlternateContent xmlns:mc="http://schemas.openxmlformats.org/markup-compatibility/2006">
              <mc:Choice xmlns:v="urn:schemas-microsoft-com:vml" Requires="v">
                <p:oleObj spid="_x0000_s33843" name="Équation" r:id="rId5" imgW="126720" imgH="164880" progId="Equation.3">
                  <p:embed/>
                </p:oleObj>
              </mc:Choice>
              <mc:Fallback>
                <p:oleObj name="Équation" r:id="rId5" imgW="126720" imgH="164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1687294"/>
                        <a:ext cx="849313"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p:cNvGraphicFramePr>
            <a:graphicFrameLocks noChangeAspect="1"/>
          </p:cNvGraphicFramePr>
          <p:nvPr/>
        </p:nvGraphicFramePr>
        <p:xfrm>
          <a:off x="807440" y="2837990"/>
          <a:ext cx="849312" cy="719138"/>
        </p:xfrm>
        <a:graphic>
          <a:graphicData uri="http://schemas.openxmlformats.org/presentationml/2006/ole">
            <mc:AlternateContent xmlns:mc="http://schemas.openxmlformats.org/markup-compatibility/2006">
              <mc:Choice xmlns:v="urn:schemas-microsoft-com:vml" Requires="v">
                <p:oleObj spid="_x0000_s33844" name="Équation" r:id="rId7" imgW="126720" imgH="152280" progId="Equation.3">
                  <p:embed/>
                </p:oleObj>
              </mc:Choice>
              <mc:Fallback>
                <p:oleObj name="Équation" r:id="rId7" imgW="126720" imgH="1522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440" y="2837990"/>
                        <a:ext cx="849312"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2428860" y="1928807"/>
          <a:ext cx="785813" cy="714375"/>
        </p:xfrm>
        <a:graphic>
          <a:graphicData uri="http://schemas.openxmlformats.org/presentationml/2006/ole">
            <mc:AlternateContent xmlns:mc="http://schemas.openxmlformats.org/markup-compatibility/2006">
              <mc:Choice xmlns:v="urn:schemas-microsoft-com:vml" Requires="v">
                <p:oleObj spid="_x0000_s33845" name="Équation" r:id="rId9" imgW="139680" imgH="203040" progId="Equation.3">
                  <p:embed/>
                </p:oleObj>
              </mc:Choice>
              <mc:Fallback>
                <p:oleObj name="Équation" r:id="rId9" imgW="13968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60" y="1928807"/>
                        <a:ext cx="785813"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nvGraphicFramePr>
        <p:xfrm>
          <a:off x="2571736" y="3029868"/>
          <a:ext cx="785813" cy="714375"/>
        </p:xfrm>
        <a:graphic>
          <a:graphicData uri="http://schemas.openxmlformats.org/presentationml/2006/ole">
            <mc:AlternateContent xmlns:mc="http://schemas.openxmlformats.org/markup-compatibility/2006">
              <mc:Choice xmlns:v="urn:schemas-microsoft-com:vml" Requires="v">
                <p:oleObj spid="_x0000_s33846" name="Équation" r:id="rId11" imgW="139680" imgH="203040" progId="Equation.3">
                  <p:embed/>
                </p:oleObj>
              </mc:Choice>
              <mc:Fallback>
                <p:oleObj name="Équation" r:id="rId11" imgW="139680" imgH="20304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1736" y="3029868"/>
                        <a:ext cx="785813"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t 9"/>
          <p:cNvGraphicFramePr>
            <a:graphicFrameLocks noChangeAspect="1"/>
          </p:cNvGraphicFramePr>
          <p:nvPr/>
        </p:nvGraphicFramePr>
        <p:xfrm>
          <a:off x="2928926" y="1943550"/>
          <a:ext cx="776292" cy="536578"/>
        </p:xfrm>
        <a:graphic>
          <a:graphicData uri="http://schemas.openxmlformats.org/presentationml/2006/ole">
            <mc:AlternateContent xmlns:mc="http://schemas.openxmlformats.org/markup-compatibility/2006">
              <mc:Choice xmlns:v="urn:schemas-microsoft-com:vml" Requires="v">
                <p:oleObj spid="_x0000_s33847" name="Équation" r:id="rId12" imgW="266400" imgH="215640" progId="Equation.3">
                  <p:embed/>
                </p:oleObj>
              </mc:Choice>
              <mc:Fallback>
                <p:oleObj name="Équation" r:id="rId12" imgW="266400" imgH="21564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926" y="1943550"/>
                        <a:ext cx="776292" cy="536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0" name="Object 8"/>
          <p:cNvGraphicFramePr>
            <a:graphicFrameLocks noChangeAspect="1"/>
          </p:cNvGraphicFramePr>
          <p:nvPr/>
        </p:nvGraphicFramePr>
        <p:xfrm>
          <a:off x="3081340" y="3003550"/>
          <a:ext cx="1847850" cy="600075"/>
        </p:xfrm>
        <a:graphic>
          <a:graphicData uri="http://schemas.openxmlformats.org/presentationml/2006/ole">
            <mc:AlternateContent xmlns:mc="http://schemas.openxmlformats.org/markup-compatibility/2006">
              <mc:Choice xmlns:v="urn:schemas-microsoft-com:vml" Requires="v">
                <p:oleObj spid="_x0000_s33848" name="Équation" r:id="rId14" imgW="634680" imgH="241200" progId="Equation.3">
                  <p:embed/>
                </p:oleObj>
              </mc:Choice>
              <mc:Fallback>
                <p:oleObj name="Équation" r:id="rId14" imgW="634680" imgH="24120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1340" y="3003550"/>
                        <a:ext cx="18478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4" name="Object 12"/>
          <p:cNvGraphicFramePr>
            <a:graphicFrameLocks noChangeAspect="1"/>
          </p:cNvGraphicFramePr>
          <p:nvPr/>
        </p:nvGraphicFramePr>
        <p:xfrm>
          <a:off x="3857620" y="1785931"/>
          <a:ext cx="628650" cy="642937"/>
        </p:xfrm>
        <a:graphic>
          <a:graphicData uri="http://schemas.openxmlformats.org/presentationml/2006/ole">
            <mc:AlternateContent xmlns:mc="http://schemas.openxmlformats.org/markup-compatibility/2006">
              <mc:Choice xmlns:v="urn:schemas-microsoft-com:vml" Requires="v">
                <p:oleObj spid="_x0000_s33849" name="Équation" r:id="rId16" imgW="139680" imgH="139680" progId="Equation.3">
                  <p:embed/>
                </p:oleObj>
              </mc:Choice>
              <mc:Fallback>
                <p:oleObj name="Équation" r:id="rId16" imgW="139680" imgH="139680" progId="Equation.3">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7620" y="1785931"/>
                        <a:ext cx="62865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9" name="Connecteur droit avec flèche 18"/>
          <p:cNvCxnSpPr/>
          <p:nvPr/>
        </p:nvCxnSpPr>
        <p:spPr>
          <a:xfrm>
            <a:off x="5572132" y="3299284"/>
            <a:ext cx="64294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805" name="Object 13"/>
          <p:cNvGraphicFramePr>
            <a:graphicFrameLocks noChangeAspect="1"/>
          </p:cNvGraphicFramePr>
          <p:nvPr/>
        </p:nvGraphicFramePr>
        <p:xfrm>
          <a:off x="4943482" y="2857501"/>
          <a:ext cx="628650" cy="642937"/>
        </p:xfrm>
        <a:graphic>
          <a:graphicData uri="http://schemas.openxmlformats.org/presentationml/2006/ole">
            <mc:AlternateContent xmlns:mc="http://schemas.openxmlformats.org/markup-compatibility/2006">
              <mc:Choice xmlns:v="urn:schemas-microsoft-com:vml" Requires="v">
                <p:oleObj spid="_x0000_s33850" name="Équation" r:id="rId18" imgW="139680" imgH="139680" progId="Equation.3">
                  <p:embed/>
                </p:oleObj>
              </mc:Choice>
              <mc:Fallback>
                <p:oleObj name="Équation" r:id="rId18" imgW="139680" imgH="139680" progId="Equation.3">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3482" y="2857501"/>
                        <a:ext cx="62865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Connecteur droit avec flèche 20"/>
          <p:cNvCxnSpPr/>
          <p:nvPr/>
        </p:nvCxnSpPr>
        <p:spPr>
          <a:xfrm>
            <a:off x="4572000" y="2227000"/>
            <a:ext cx="64294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Espace réservé du pied de page 15"/>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18A3C22-CDF2-445A-832E-F84B848EAE44}"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18</a:t>
            </a:fld>
            <a:endParaRPr lang="fr-FR" dirty="0"/>
          </a:p>
        </p:txBody>
      </p:sp>
      <p:sp>
        <p:nvSpPr>
          <p:cNvPr id="4" name="ZoneTexte 3"/>
          <p:cNvSpPr txBox="1"/>
          <p:nvPr/>
        </p:nvSpPr>
        <p:spPr>
          <a:xfrm>
            <a:off x="428596" y="428604"/>
            <a:ext cx="7786742" cy="3724096"/>
          </a:xfrm>
          <a:prstGeom prst="rect">
            <a:avLst/>
          </a:prstGeom>
          <a:noFill/>
        </p:spPr>
        <p:txBody>
          <a:bodyPr wrap="square" rtlCol="0">
            <a:spAutoFit/>
          </a:bodyPr>
          <a:lstStyle/>
          <a:p>
            <a:r>
              <a:rPr lang="fr-FR" b="1" u="sng" dirty="0">
                <a:solidFill>
                  <a:schemeClr val="accent2">
                    <a:lumMod val="75000"/>
                  </a:schemeClr>
                </a:solidFill>
              </a:rPr>
              <a:t>Exercice :</a:t>
            </a:r>
          </a:p>
          <a:p>
            <a:r>
              <a:rPr lang="fr-FR" sz="2000" b="1" dirty="0">
                <a:solidFill>
                  <a:srgbClr val="FF0000"/>
                </a:solidFill>
              </a:rPr>
              <a:t>1°)   </a:t>
            </a:r>
            <a:r>
              <a:rPr lang="fr-FR" dirty="0"/>
              <a:t>A partir de l’exemple précédant; trouvez la probabilité qu’un échantillon de taille 20 pris avec remise ait une moyenne supérieure à  66 kg.</a:t>
            </a:r>
          </a:p>
          <a:p>
            <a:r>
              <a:rPr lang="fr-FR" b="1" u="sng" dirty="0">
                <a:solidFill>
                  <a:srgbClr val="00B0F0"/>
                </a:solidFill>
              </a:rPr>
              <a:t>Réponse:</a:t>
            </a:r>
          </a:p>
          <a:p>
            <a:endParaRPr lang="fr-FR" b="1" u="sng" dirty="0">
              <a:solidFill>
                <a:srgbClr val="00B0F0"/>
              </a:solidFill>
            </a:endParaRPr>
          </a:p>
          <a:p>
            <a:endParaRPr lang="fr-FR" b="1" u="sng" dirty="0">
              <a:solidFill>
                <a:srgbClr val="00B0F0"/>
              </a:solidFill>
            </a:endParaRPr>
          </a:p>
          <a:p>
            <a:endParaRPr lang="fr-FR" b="1" u="sng" dirty="0">
              <a:solidFill>
                <a:srgbClr val="00B0F0"/>
              </a:solidFill>
            </a:endParaRPr>
          </a:p>
          <a:p>
            <a:endParaRPr lang="fr-FR" b="1" u="sng" dirty="0">
              <a:solidFill>
                <a:srgbClr val="00B0F0"/>
              </a:solidFill>
            </a:endParaRPr>
          </a:p>
          <a:p>
            <a:endParaRPr lang="fr-FR" b="1" u="sng" dirty="0">
              <a:solidFill>
                <a:srgbClr val="00B0F0"/>
              </a:solidFill>
            </a:endParaRPr>
          </a:p>
          <a:p>
            <a:endParaRPr lang="fr-FR" b="1" u="sng" dirty="0">
              <a:solidFill>
                <a:srgbClr val="00B0F0"/>
              </a:solidFill>
            </a:endParaRPr>
          </a:p>
          <a:p>
            <a:endParaRPr lang="fr-FR" b="1" u="sng" dirty="0">
              <a:solidFill>
                <a:srgbClr val="00B0F0"/>
              </a:solidFill>
            </a:endParaRPr>
          </a:p>
          <a:p>
            <a:endParaRPr lang="fr-FR" dirty="0"/>
          </a:p>
          <a:p>
            <a:endParaRPr lang="fr-FR" dirty="0"/>
          </a:p>
        </p:txBody>
      </p:sp>
      <p:graphicFrame>
        <p:nvGraphicFramePr>
          <p:cNvPr id="5" name="Objet 4"/>
          <p:cNvGraphicFramePr>
            <a:graphicFrameLocks noChangeAspect="1"/>
          </p:cNvGraphicFramePr>
          <p:nvPr/>
        </p:nvGraphicFramePr>
        <p:xfrm>
          <a:off x="571472" y="1643050"/>
          <a:ext cx="1714512" cy="731842"/>
        </p:xfrm>
        <a:graphic>
          <a:graphicData uri="http://schemas.openxmlformats.org/presentationml/2006/ole">
            <mc:AlternateContent xmlns:mc="http://schemas.openxmlformats.org/markup-compatibility/2006">
              <mc:Choice xmlns:v="urn:schemas-microsoft-com:vml" Requires="v">
                <p:oleObj spid="_x0000_s59424" name="Équation" r:id="rId3" imgW="444240" imgH="177480" progId="Equation.3">
                  <p:embed/>
                </p:oleObj>
              </mc:Choice>
              <mc:Fallback>
                <p:oleObj name="Équation" r:id="rId3" imgW="44424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1643050"/>
                        <a:ext cx="1714512" cy="731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t 5"/>
          <p:cNvGraphicFramePr>
            <a:graphicFrameLocks noChangeAspect="1"/>
          </p:cNvGraphicFramePr>
          <p:nvPr/>
        </p:nvGraphicFramePr>
        <p:xfrm>
          <a:off x="5429256" y="1714488"/>
          <a:ext cx="2143140" cy="785818"/>
        </p:xfrm>
        <a:graphic>
          <a:graphicData uri="http://schemas.openxmlformats.org/presentationml/2006/ole">
            <mc:AlternateContent xmlns:mc="http://schemas.openxmlformats.org/markup-compatibility/2006">
              <mc:Choice xmlns:v="urn:schemas-microsoft-com:vml" Requires="v">
                <p:oleObj spid="_x0000_s59425" name="Équation" r:id="rId5" imgW="596880" imgH="228600" progId="Equation.3">
                  <p:embed/>
                </p:oleObj>
              </mc:Choice>
              <mc:Fallback>
                <p:oleObj name="Équation" r:id="rId5" imgW="5968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6" y="1714488"/>
                        <a:ext cx="2143140"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 6"/>
          <p:cNvGraphicFramePr>
            <a:graphicFrameLocks noChangeAspect="1"/>
          </p:cNvGraphicFramePr>
          <p:nvPr/>
        </p:nvGraphicFramePr>
        <p:xfrm>
          <a:off x="714348" y="2818126"/>
          <a:ext cx="1404946" cy="498478"/>
        </p:xfrm>
        <a:graphic>
          <a:graphicData uri="http://schemas.openxmlformats.org/presentationml/2006/ole">
            <mc:AlternateContent xmlns:mc="http://schemas.openxmlformats.org/markup-compatibility/2006">
              <mc:Choice xmlns:v="urn:schemas-microsoft-com:vml" Requires="v">
                <p:oleObj spid="_x0000_s59426" name="Équation" r:id="rId7" imgW="380880" imgH="139680" progId="Equation.3">
                  <p:embed/>
                </p:oleObj>
              </mc:Choice>
              <mc:Fallback>
                <p:oleObj name="Équation" r:id="rId7" imgW="380880" imgH="1396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48" y="2818126"/>
                        <a:ext cx="1404946" cy="498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t 7"/>
          <p:cNvGraphicFramePr>
            <a:graphicFrameLocks noChangeAspect="1"/>
          </p:cNvGraphicFramePr>
          <p:nvPr/>
        </p:nvGraphicFramePr>
        <p:xfrm>
          <a:off x="2010392" y="2786058"/>
          <a:ext cx="1741498" cy="498478"/>
        </p:xfrm>
        <a:graphic>
          <a:graphicData uri="http://schemas.openxmlformats.org/presentationml/2006/ole">
            <mc:AlternateContent xmlns:mc="http://schemas.openxmlformats.org/markup-compatibility/2006">
              <mc:Choice xmlns:v="urn:schemas-microsoft-com:vml" Requires="v">
                <p:oleObj spid="_x0000_s59427" name="Équation" r:id="rId9" imgW="482400" imgH="139680" progId="Equation.3">
                  <p:embed/>
                </p:oleObj>
              </mc:Choice>
              <mc:Fallback>
                <p:oleObj name="Équation" r:id="rId9" imgW="482400" imgH="139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0392" y="2786058"/>
                        <a:ext cx="1741498" cy="498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nvGraphicFramePr>
        <p:xfrm>
          <a:off x="3619780" y="2786058"/>
          <a:ext cx="1811348" cy="427040"/>
        </p:xfrm>
        <a:graphic>
          <a:graphicData uri="http://schemas.openxmlformats.org/presentationml/2006/ole">
            <mc:AlternateContent xmlns:mc="http://schemas.openxmlformats.org/markup-compatibility/2006">
              <mc:Choice xmlns:v="urn:schemas-microsoft-com:vml" Requires="v">
                <p:oleObj spid="_x0000_s59428" name="Équation" r:id="rId11" imgW="622080" imgH="139680" progId="Equation.3">
                  <p:embed/>
                </p:oleObj>
              </mc:Choice>
              <mc:Fallback>
                <p:oleObj name="Équation" r:id="rId11" imgW="622080" imgH="1396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19780" y="2786058"/>
                        <a:ext cx="1811348" cy="427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9" name="Object 7"/>
          <p:cNvGraphicFramePr>
            <a:graphicFrameLocks noChangeAspect="1"/>
          </p:cNvGraphicFramePr>
          <p:nvPr/>
        </p:nvGraphicFramePr>
        <p:xfrm>
          <a:off x="2276475" y="1479550"/>
          <a:ext cx="3251200" cy="1098550"/>
        </p:xfrm>
        <a:graphic>
          <a:graphicData uri="http://schemas.openxmlformats.org/presentationml/2006/ole">
            <mc:AlternateContent xmlns:mc="http://schemas.openxmlformats.org/markup-compatibility/2006">
              <mc:Choice xmlns:v="urn:schemas-microsoft-com:vml" Requires="v">
                <p:oleObj spid="_x0000_s59429" name="Équation" r:id="rId13" imgW="774360" imgH="266400" progId="Equation.3">
                  <p:embed/>
                </p:oleObj>
              </mc:Choice>
              <mc:Fallback>
                <p:oleObj name="Équation" r:id="rId13" imgW="774360" imgH="2664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6475" y="1479550"/>
                        <a:ext cx="3251200"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ZoneTexte 10"/>
          <p:cNvSpPr txBox="1"/>
          <p:nvPr/>
        </p:nvSpPr>
        <p:spPr>
          <a:xfrm>
            <a:off x="642910" y="3571876"/>
            <a:ext cx="4929222" cy="369332"/>
          </a:xfrm>
          <a:prstGeom prst="rect">
            <a:avLst/>
          </a:prstGeom>
          <a:noFill/>
        </p:spPr>
        <p:txBody>
          <a:bodyPr wrap="square" rtlCol="0">
            <a:spAutoFit/>
          </a:bodyPr>
          <a:lstStyle/>
          <a:p>
            <a:r>
              <a:rPr lang="fr-FR" dirty="0">
                <a:hlinkClick r:id="rId15" action="ppaction://hlinkfile"/>
              </a:rPr>
              <a:t>table de la loi normal.xlsx</a:t>
            </a:r>
            <a:endParaRPr lang="fr-FR" dirty="0"/>
          </a:p>
        </p:txBody>
      </p:sp>
      <p:sp>
        <p:nvSpPr>
          <p:cNvPr id="12" name="Espace réservé du pied de page 11"/>
          <p:cNvSpPr>
            <a:spLocks noGrp="1"/>
          </p:cNvSpPr>
          <p:nvPr>
            <p:ph type="ftr" sz="quarter" idx="11"/>
          </p:nvPr>
        </p:nvSpPr>
        <p:spPr/>
        <p:txBody>
          <a:bodyPr/>
          <a:lstStyle/>
          <a:p>
            <a:r>
              <a:rPr lang="fr-FR"/>
              <a:t>R.DAANOUN</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399"/>
                                        </p:tgtEl>
                                        <p:attrNameLst>
                                          <p:attrName>style.visibility</p:attrName>
                                        </p:attrNameLst>
                                      </p:cBhvr>
                                      <p:to>
                                        <p:strVal val="visible"/>
                                      </p:to>
                                    </p:set>
                                    <p:animEffect transition="in" filter="blinds(horizontal)">
                                      <p:cBhvr>
                                        <p:cTn id="12" dur="500"/>
                                        <p:tgtEl>
                                          <p:spTgt spid="593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435A2C-A322-4A79-B9BC-8BF1E0352576}"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19</a:t>
            </a:fld>
            <a:endParaRPr lang="fr-FR" dirty="0"/>
          </a:p>
        </p:txBody>
      </p:sp>
      <p:sp>
        <p:nvSpPr>
          <p:cNvPr id="5" name="ZoneTexte 4"/>
          <p:cNvSpPr txBox="1"/>
          <p:nvPr/>
        </p:nvSpPr>
        <p:spPr>
          <a:xfrm>
            <a:off x="428596" y="500042"/>
            <a:ext cx="8215370" cy="2031325"/>
          </a:xfrm>
          <a:prstGeom prst="rect">
            <a:avLst/>
          </a:prstGeom>
          <a:noFill/>
        </p:spPr>
        <p:txBody>
          <a:bodyPr wrap="square" rtlCol="0">
            <a:spAutoFit/>
          </a:bodyPr>
          <a:lstStyle/>
          <a:p>
            <a:r>
              <a:rPr lang="fr-FR" b="1" dirty="0">
                <a:solidFill>
                  <a:srgbClr val="FF0000"/>
                </a:solidFill>
              </a:rPr>
              <a:t>2°) </a:t>
            </a:r>
            <a:r>
              <a:rPr lang="fr-FR" dirty="0"/>
              <a:t>calculez</a:t>
            </a:r>
          </a:p>
          <a:p>
            <a:endParaRPr lang="fr-FR" dirty="0"/>
          </a:p>
          <a:p>
            <a:endParaRPr lang="fr-FR" dirty="0"/>
          </a:p>
          <a:p>
            <a:r>
              <a:rPr lang="fr-FR" b="1" u="sng" dirty="0">
                <a:solidFill>
                  <a:srgbClr val="00B0F0"/>
                </a:solidFill>
              </a:rPr>
              <a:t>Réponse:</a:t>
            </a:r>
          </a:p>
          <a:p>
            <a:endParaRPr lang="fr-FR" dirty="0"/>
          </a:p>
          <a:p>
            <a:endParaRPr lang="fr-FR" dirty="0"/>
          </a:p>
          <a:p>
            <a:endParaRPr lang="fr-FR" dirty="0"/>
          </a:p>
        </p:txBody>
      </p:sp>
      <p:graphicFrame>
        <p:nvGraphicFramePr>
          <p:cNvPr id="6" name="Objet 5"/>
          <p:cNvGraphicFramePr>
            <a:graphicFrameLocks noChangeAspect="1"/>
          </p:cNvGraphicFramePr>
          <p:nvPr/>
        </p:nvGraphicFramePr>
        <p:xfrm>
          <a:off x="428596" y="625456"/>
          <a:ext cx="2786082" cy="803280"/>
        </p:xfrm>
        <a:graphic>
          <a:graphicData uri="http://schemas.openxmlformats.org/presentationml/2006/ole">
            <mc:AlternateContent xmlns:mc="http://schemas.openxmlformats.org/markup-compatibility/2006">
              <mc:Choice xmlns:v="urn:schemas-microsoft-com:vml" Requires="v">
                <p:oleObj spid="_x0000_s60443" name="Équation" r:id="rId3" imgW="533160" imgH="177480" progId="Equation.3">
                  <p:embed/>
                </p:oleObj>
              </mc:Choice>
              <mc:Fallback>
                <p:oleObj name="Équation" r:id="rId3" imgW="53316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625456"/>
                        <a:ext cx="2786082" cy="803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19" name="Object 3"/>
          <p:cNvGraphicFramePr>
            <a:graphicFrameLocks noChangeAspect="1"/>
          </p:cNvGraphicFramePr>
          <p:nvPr/>
        </p:nvGraphicFramePr>
        <p:xfrm>
          <a:off x="490213" y="1785926"/>
          <a:ext cx="3051175" cy="803275"/>
        </p:xfrm>
        <a:graphic>
          <a:graphicData uri="http://schemas.openxmlformats.org/presentationml/2006/ole">
            <mc:AlternateContent xmlns:mc="http://schemas.openxmlformats.org/markup-compatibility/2006">
              <mc:Choice xmlns:v="urn:schemas-microsoft-com:vml" Requires="v">
                <p:oleObj spid="_x0000_s60444" name="Équation" r:id="rId5" imgW="583920" imgH="177480" progId="Equation.3">
                  <p:embed/>
                </p:oleObj>
              </mc:Choice>
              <mc:Fallback>
                <p:oleObj name="Équation" r:id="rId5" imgW="583920" imgH="177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213" y="1785926"/>
                        <a:ext cx="30511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0" name="Object 4"/>
          <p:cNvGraphicFramePr>
            <a:graphicFrameLocks noChangeAspect="1"/>
          </p:cNvGraphicFramePr>
          <p:nvPr/>
        </p:nvGraphicFramePr>
        <p:xfrm>
          <a:off x="459443" y="2428868"/>
          <a:ext cx="7026275" cy="1003294"/>
        </p:xfrm>
        <a:graphic>
          <a:graphicData uri="http://schemas.openxmlformats.org/presentationml/2006/ole">
            <mc:AlternateContent xmlns:mc="http://schemas.openxmlformats.org/markup-compatibility/2006">
              <mc:Choice xmlns:v="urn:schemas-microsoft-com:vml" Requires="v">
                <p:oleObj spid="_x0000_s60445" name="Équation" r:id="rId7" imgW="1066680" imgH="266400" progId="Equation.3">
                  <p:embed/>
                </p:oleObj>
              </mc:Choice>
              <mc:Fallback>
                <p:oleObj name="Équation" r:id="rId7" imgW="1066680" imgH="266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43" y="2428868"/>
                        <a:ext cx="7026275" cy="1003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1" name="Object 5"/>
          <p:cNvGraphicFramePr>
            <a:graphicFrameLocks noChangeAspect="1"/>
          </p:cNvGraphicFramePr>
          <p:nvPr/>
        </p:nvGraphicFramePr>
        <p:xfrm>
          <a:off x="500034" y="3497263"/>
          <a:ext cx="2652712" cy="630237"/>
        </p:xfrm>
        <a:graphic>
          <a:graphicData uri="http://schemas.openxmlformats.org/presentationml/2006/ole">
            <mc:AlternateContent xmlns:mc="http://schemas.openxmlformats.org/markup-compatibility/2006">
              <mc:Choice xmlns:v="urn:schemas-microsoft-com:vml" Requires="v">
                <p:oleObj spid="_x0000_s60446" name="Équation" r:id="rId9" imgW="507960" imgH="139680" progId="Equation.3">
                  <p:embed/>
                </p:oleObj>
              </mc:Choice>
              <mc:Fallback>
                <p:oleObj name="Équation" r:id="rId9" imgW="507960" imgH="139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34" y="3497263"/>
                        <a:ext cx="2652712"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t 9"/>
          <p:cNvGraphicFramePr>
            <a:graphicFrameLocks noChangeAspect="1"/>
          </p:cNvGraphicFramePr>
          <p:nvPr/>
        </p:nvGraphicFramePr>
        <p:xfrm>
          <a:off x="459076" y="4073530"/>
          <a:ext cx="8001056" cy="927106"/>
        </p:xfrm>
        <a:graphic>
          <a:graphicData uri="http://schemas.openxmlformats.org/presentationml/2006/ole">
            <mc:AlternateContent xmlns:mc="http://schemas.openxmlformats.org/markup-compatibility/2006">
              <mc:Choice xmlns:v="urn:schemas-microsoft-com:vml" Requires="v">
                <p:oleObj spid="_x0000_s60447" name="Équation" r:id="rId11" imgW="1168200" imgH="139680" progId="Equation.3">
                  <p:embed/>
                </p:oleObj>
              </mc:Choice>
              <mc:Fallback>
                <p:oleObj name="Équation" r:id="rId11" imgW="1168200" imgH="1396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076" y="4073530"/>
                        <a:ext cx="8001056" cy="9271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ZoneTexte 10"/>
          <p:cNvSpPr txBox="1"/>
          <p:nvPr/>
        </p:nvSpPr>
        <p:spPr>
          <a:xfrm>
            <a:off x="714348" y="5000636"/>
            <a:ext cx="4643470" cy="369332"/>
          </a:xfrm>
          <a:prstGeom prst="rect">
            <a:avLst/>
          </a:prstGeom>
          <a:noFill/>
        </p:spPr>
        <p:txBody>
          <a:bodyPr wrap="square" rtlCol="0">
            <a:spAutoFit/>
          </a:bodyPr>
          <a:lstStyle/>
          <a:p>
            <a:r>
              <a:rPr lang="fr-FR" dirty="0">
                <a:hlinkClick r:id="rId13" action="ppaction://hlinkfile"/>
              </a:rPr>
              <a:t>table de la loi normal.xlsx</a:t>
            </a:r>
            <a:endParaRPr lang="fr-FR" dirty="0"/>
          </a:p>
        </p:txBody>
      </p:sp>
      <p:sp>
        <p:nvSpPr>
          <p:cNvPr id="12" name="Espace réservé du pied de page 11"/>
          <p:cNvSpPr>
            <a:spLocks noGrp="1"/>
          </p:cNvSpPr>
          <p:nvPr>
            <p:ph type="ftr" sz="quarter" idx="11"/>
          </p:nvPr>
        </p:nvSpPr>
        <p:spPr/>
        <p:txBody>
          <a:bodyPr/>
          <a:lstStyle/>
          <a:p>
            <a:r>
              <a:rPr lang="fr-FR"/>
              <a:t>R.DAANOUN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blinds(horizontal)">
                                      <p:cBhvr>
                                        <p:cTn id="7" dur="50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blinds(horizontal)">
                                      <p:cBhvr>
                                        <p:cTn id="12" dur="500"/>
                                        <p:tgtEl>
                                          <p:spTgt spid="604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21"/>
                                        </p:tgtEl>
                                        <p:attrNameLst>
                                          <p:attrName>style.visibility</p:attrName>
                                        </p:attrNameLst>
                                      </p:cBhvr>
                                      <p:to>
                                        <p:strVal val="visible"/>
                                      </p:to>
                                    </p:set>
                                    <p:animEffect transition="in" filter="blinds(horizontal)">
                                      <p:cBhvr>
                                        <p:cTn id="17" dur="500"/>
                                        <p:tgtEl>
                                          <p:spTgt spid="604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2</a:t>
            </a:fld>
            <a:endParaRPr lang="fr-FR" dirty="0"/>
          </a:p>
        </p:txBody>
      </p:sp>
      <p:sp>
        <p:nvSpPr>
          <p:cNvPr id="5" name="ZoneTexte 4"/>
          <p:cNvSpPr txBox="1"/>
          <p:nvPr/>
        </p:nvSpPr>
        <p:spPr>
          <a:xfrm>
            <a:off x="857224" y="500042"/>
            <a:ext cx="7500990" cy="1631216"/>
          </a:xfrm>
          <a:prstGeom prst="rect">
            <a:avLst/>
          </a:prstGeom>
          <a:noFill/>
        </p:spPr>
        <p:txBody>
          <a:bodyPr wrap="square" rtlCol="0">
            <a:spAutoFit/>
          </a:bodyPr>
          <a:lstStyle/>
          <a:p>
            <a:r>
              <a:rPr lang="fr-FR" sz="2800" dirty="0">
                <a:solidFill>
                  <a:srgbClr val="FF0000"/>
                </a:solidFill>
              </a:rPr>
              <a:t>0/. Introduction </a:t>
            </a:r>
          </a:p>
          <a:p>
            <a:r>
              <a:rPr lang="fr-FR" dirty="0">
                <a:solidFill>
                  <a:srgbClr val="FF0000"/>
                </a:solidFill>
              </a:rPr>
              <a:t>Statistique inférentielle</a:t>
            </a:r>
          </a:p>
          <a:p>
            <a:r>
              <a:rPr lang="fr-FR" dirty="0"/>
              <a:t>Inférentielle du nom inférence  synonyme de </a:t>
            </a:r>
            <a:r>
              <a:rPr lang="fr-FR" b="1" i="1" dirty="0">
                <a:solidFill>
                  <a:srgbClr val="FF0000"/>
                </a:solidFill>
              </a:rPr>
              <a:t>déduction</a:t>
            </a:r>
            <a:r>
              <a:rPr lang="fr-FR" dirty="0"/>
              <a:t>  c’est-à-dire que à partir des données d’un échantillon on pourra </a:t>
            </a:r>
            <a:r>
              <a:rPr lang="fr-FR" b="1" i="1" dirty="0">
                <a:solidFill>
                  <a:srgbClr val="FF0000"/>
                </a:solidFill>
              </a:rPr>
              <a:t>déduire</a:t>
            </a:r>
            <a:r>
              <a:rPr lang="fr-FR" dirty="0"/>
              <a:t> les paramètres d’une population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C33C22-94B2-4AB1-BB10-8D1CAE33A4B6}"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20</a:t>
            </a:fld>
            <a:endParaRPr lang="fr-FR" dirty="0"/>
          </a:p>
        </p:txBody>
      </p:sp>
      <p:sp>
        <p:nvSpPr>
          <p:cNvPr id="4" name="ZoneTexte 3"/>
          <p:cNvSpPr txBox="1"/>
          <p:nvPr/>
        </p:nvSpPr>
        <p:spPr>
          <a:xfrm>
            <a:off x="571472" y="500042"/>
            <a:ext cx="8143932" cy="3170099"/>
          </a:xfrm>
          <a:prstGeom prst="rect">
            <a:avLst/>
          </a:prstGeom>
          <a:noFill/>
        </p:spPr>
        <p:txBody>
          <a:bodyPr wrap="square" rtlCol="0">
            <a:spAutoFit/>
          </a:bodyPr>
          <a:lstStyle/>
          <a:p>
            <a:r>
              <a:rPr lang="fr-FR" sz="2000" b="1" dirty="0">
                <a:solidFill>
                  <a:srgbClr val="FF0000"/>
                </a:solidFill>
              </a:rPr>
              <a:t>3°)</a:t>
            </a:r>
          </a:p>
          <a:p>
            <a:endParaRPr lang="fr-FR" sz="2000" b="1" dirty="0">
              <a:solidFill>
                <a:srgbClr val="FF0000"/>
              </a:solidFill>
            </a:endParaRPr>
          </a:p>
          <a:p>
            <a:r>
              <a:rPr lang="fr-FR" sz="2000" b="1" u="sng" dirty="0">
                <a:solidFill>
                  <a:srgbClr val="00B0F0"/>
                </a:solidFill>
              </a:rPr>
              <a:t>Réponse:</a:t>
            </a:r>
          </a:p>
          <a:p>
            <a:endParaRPr lang="fr-FR" sz="2000" b="1" u="sng" dirty="0">
              <a:solidFill>
                <a:srgbClr val="00B0F0"/>
              </a:solidFill>
            </a:endParaRPr>
          </a:p>
          <a:p>
            <a:endParaRPr lang="fr-FR" sz="2000" b="1" u="sng" dirty="0">
              <a:solidFill>
                <a:srgbClr val="00B0F0"/>
              </a:solidFill>
            </a:endParaRPr>
          </a:p>
          <a:p>
            <a:endParaRPr lang="fr-FR" sz="2000" b="1" u="sng" dirty="0">
              <a:solidFill>
                <a:srgbClr val="00B0F0"/>
              </a:solidFill>
            </a:endParaRPr>
          </a:p>
          <a:p>
            <a:endParaRPr lang="fr-FR" sz="2000" b="1" u="sng" dirty="0">
              <a:solidFill>
                <a:srgbClr val="00B0F0"/>
              </a:solidFill>
            </a:endParaRPr>
          </a:p>
          <a:p>
            <a:endParaRPr lang="fr-FR" sz="2000" b="1" u="sng" dirty="0">
              <a:solidFill>
                <a:srgbClr val="00B0F0"/>
              </a:solidFill>
            </a:endParaRPr>
          </a:p>
          <a:p>
            <a:endParaRPr lang="fr-FR" sz="2000" b="1" u="sng" dirty="0">
              <a:solidFill>
                <a:srgbClr val="00B0F0"/>
              </a:solidFill>
            </a:endParaRPr>
          </a:p>
          <a:p>
            <a:r>
              <a:rPr lang="fr-FR" sz="2000" b="1" dirty="0">
                <a:solidFill>
                  <a:srgbClr val="FF0000"/>
                </a:solidFill>
              </a:rPr>
              <a:t>   </a:t>
            </a:r>
          </a:p>
        </p:txBody>
      </p:sp>
      <p:graphicFrame>
        <p:nvGraphicFramePr>
          <p:cNvPr id="5" name="Objet 4"/>
          <p:cNvGraphicFramePr>
            <a:graphicFrameLocks noChangeAspect="1"/>
          </p:cNvGraphicFramePr>
          <p:nvPr/>
        </p:nvGraphicFramePr>
        <p:xfrm>
          <a:off x="1223992" y="357166"/>
          <a:ext cx="7491412" cy="687388"/>
        </p:xfrm>
        <a:graphic>
          <a:graphicData uri="http://schemas.openxmlformats.org/presentationml/2006/ole">
            <mc:AlternateContent xmlns:mc="http://schemas.openxmlformats.org/markup-compatibility/2006">
              <mc:Choice xmlns:v="urn:schemas-microsoft-com:vml" Requires="v">
                <p:oleObj spid="_x0000_s61482" name="Équation" r:id="rId3" imgW="1396800" imgH="139680" progId="Equation.3">
                  <p:embed/>
                </p:oleObj>
              </mc:Choice>
              <mc:Fallback>
                <p:oleObj name="Équation" r:id="rId3" imgW="1396800" imgH="139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92" y="357166"/>
                        <a:ext cx="7491412"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3" name="Object 3"/>
          <p:cNvGraphicFramePr>
            <a:graphicFrameLocks noChangeAspect="1"/>
          </p:cNvGraphicFramePr>
          <p:nvPr/>
        </p:nvGraphicFramePr>
        <p:xfrm>
          <a:off x="428596" y="1714488"/>
          <a:ext cx="4019550" cy="615950"/>
        </p:xfrm>
        <a:graphic>
          <a:graphicData uri="http://schemas.openxmlformats.org/presentationml/2006/ole">
            <mc:AlternateContent xmlns:mc="http://schemas.openxmlformats.org/markup-compatibility/2006">
              <mc:Choice xmlns:v="urn:schemas-microsoft-com:vml" Requires="v">
                <p:oleObj spid="_x0000_s61483" name="Équation" r:id="rId5" imgW="749160" imgH="139680" progId="Equation.3">
                  <p:embed/>
                </p:oleObj>
              </mc:Choice>
              <mc:Fallback>
                <p:oleObj name="Équation" r:id="rId5" imgW="749160" imgH="139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596" y="1714488"/>
                        <a:ext cx="40195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4" name="Object 4"/>
          <p:cNvGraphicFramePr>
            <a:graphicFrameLocks noChangeAspect="1"/>
          </p:cNvGraphicFramePr>
          <p:nvPr/>
        </p:nvGraphicFramePr>
        <p:xfrm>
          <a:off x="4106863" y="1571625"/>
          <a:ext cx="4178300" cy="790575"/>
        </p:xfrm>
        <a:graphic>
          <a:graphicData uri="http://schemas.openxmlformats.org/presentationml/2006/ole">
            <mc:AlternateContent xmlns:mc="http://schemas.openxmlformats.org/markup-compatibility/2006">
              <mc:Choice xmlns:v="urn:schemas-microsoft-com:vml" Requires="v">
                <p:oleObj spid="_x0000_s61484" name="Équation" r:id="rId7" imgW="812520" imgH="228600" progId="Equation.3">
                  <p:embed/>
                </p:oleObj>
              </mc:Choice>
              <mc:Fallback>
                <p:oleObj name="Équation" r:id="rId7" imgW="8125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6863" y="1571625"/>
                        <a:ext cx="41783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5"/>
          <p:cNvGraphicFramePr>
            <a:graphicFrameLocks noChangeAspect="1"/>
          </p:cNvGraphicFramePr>
          <p:nvPr/>
        </p:nvGraphicFramePr>
        <p:xfrm>
          <a:off x="284154" y="2357430"/>
          <a:ext cx="3001962" cy="482600"/>
        </p:xfrm>
        <a:graphic>
          <a:graphicData uri="http://schemas.openxmlformats.org/presentationml/2006/ole">
            <mc:AlternateContent xmlns:mc="http://schemas.openxmlformats.org/markup-compatibility/2006">
              <mc:Choice xmlns:v="urn:schemas-microsoft-com:vml" Requires="v">
                <p:oleObj spid="_x0000_s61485" name="Équation" r:id="rId9" imgW="583920" imgH="139680" progId="Equation.3">
                  <p:embed/>
                </p:oleObj>
              </mc:Choice>
              <mc:Fallback>
                <p:oleObj name="Équation" r:id="rId9" imgW="583920" imgH="139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154" y="2357430"/>
                        <a:ext cx="300196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6" name="Object 6"/>
          <p:cNvGraphicFramePr>
            <a:graphicFrameLocks noChangeAspect="1"/>
          </p:cNvGraphicFramePr>
          <p:nvPr/>
        </p:nvGraphicFramePr>
        <p:xfrm>
          <a:off x="2889256" y="2331712"/>
          <a:ext cx="2611438" cy="482600"/>
        </p:xfrm>
        <a:graphic>
          <a:graphicData uri="http://schemas.openxmlformats.org/presentationml/2006/ole">
            <mc:AlternateContent xmlns:mc="http://schemas.openxmlformats.org/markup-compatibility/2006">
              <mc:Choice xmlns:v="urn:schemas-microsoft-com:vml" Requires="v">
                <p:oleObj spid="_x0000_s61486" name="Équation" r:id="rId11" imgW="507960" imgH="139680" progId="Equation.3">
                  <p:embed/>
                </p:oleObj>
              </mc:Choice>
              <mc:Fallback>
                <p:oleObj name="Équation" r:id="rId11" imgW="507960" imgH="1396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9256" y="2331712"/>
                        <a:ext cx="261143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7" name="Object 7"/>
          <p:cNvGraphicFramePr>
            <a:graphicFrameLocks noChangeAspect="1"/>
          </p:cNvGraphicFramePr>
          <p:nvPr/>
        </p:nvGraphicFramePr>
        <p:xfrm>
          <a:off x="3357554" y="3017833"/>
          <a:ext cx="3132138" cy="339729"/>
        </p:xfrm>
        <a:graphic>
          <a:graphicData uri="http://schemas.openxmlformats.org/presentationml/2006/ole">
            <mc:AlternateContent xmlns:mc="http://schemas.openxmlformats.org/markup-compatibility/2006">
              <mc:Choice xmlns:v="urn:schemas-microsoft-com:vml" Requires="v">
                <p:oleObj spid="_x0000_s61487" name="Équation" r:id="rId13" imgW="609480" imgH="139680" progId="Equation.3">
                  <p:embed/>
                </p:oleObj>
              </mc:Choice>
              <mc:Fallback>
                <p:oleObj name="Équation" r:id="rId13" imgW="609480" imgH="13968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7554" y="3017833"/>
                        <a:ext cx="3132138" cy="339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ZoneTexte 11"/>
          <p:cNvSpPr txBox="1"/>
          <p:nvPr/>
        </p:nvSpPr>
        <p:spPr>
          <a:xfrm>
            <a:off x="453360" y="2974654"/>
            <a:ext cx="2643206" cy="369332"/>
          </a:xfrm>
          <a:prstGeom prst="rect">
            <a:avLst/>
          </a:prstGeom>
          <a:noFill/>
        </p:spPr>
        <p:txBody>
          <a:bodyPr wrap="square" rtlCol="0">
            <a:spAutoFit/>
          </a:bodyPr>
          <a:lstStyle/>
          <a:p>
            <a:r>
              <a:rPr lang="fr-FR" dirty="0"/>
              <a:t>On déduit facilement que:</a:t>
            </a:r>
          </a:p>
        </p:txBody>
      </p:sp>
      <p:sp>
        <p:nvSpPr>
          <p:cNvPr id="13" name="ZoneTexte 12"/>
          <p:cNvSpPr txBox="1"/>
          <p:nvPr/>
        </p:nvSpPr>
        <p:spPr>
          <a:xfrm>
            <a:off x="500034" y="3429000"/>
            <a:ext cx="8429684" cy="369332"/>
          </a:xfrm>
          <a:prstGeom prst="rect">
            <a:avLst/>
          </a:prstGeom>
          <a:noFill/>
        </p:spPr>
        <p:txBody>
          <a:bodyPr wrap="square" rtlCol="0">
            <a:spAutoFit/>
          </a:bodyPr>
          <a:lstStyle/>
          <a:p>
            <a:r>
              <a:rPr lang="fr-FR" dirty="0"/>
              <a:t>Et d’après la table de la loi normale on trouve que a = 1,96. </a:t>
            </a:r>
            <a:r>
              <a:rPr lang="fr-FR" dirty="0">
                <a:hlinkClick r:id="rId15" action="ppaction://hlinkfile"/>
              </a:rPr>
              <a:t>table de la loi normal.xlsx</a:t>
            </a:r>
            <a:endParaRPr lang="fr-FR" dirty="0"/>
          </a:p>
        </p:txBody>
      </p:sp>
      <p:graphicFrame>
        <p:nvGraphicFramePr>
          <p:cNvPr id="14" name="Objet 13"/>
          <p:cNvGraphicFramePr>
            <a:graphicFrameLocks noChangeAspect="1"/>
          </p:cNvGraphicFramePr>
          <p:nvPr/>
        </p:nvGraphicFramePr>
        <p:xfrm>
          <a:off x="484162" y="3886204"/>
          <a:ext cx="2944830" cy="614366"/>
        </p:xfrm>
        <a:graphic>
          <a:graphicData uri="http://schemas.openxmlformats.org/presentationml/2006/ole">
            <mc:AlternateContent xmlns:mc="http://schemas.openxmlformats.org/markup-compatibility/2006">
              <mc:Choice xmlns:v="urn:schemas-microsoft-com:vml" Requires="v">
                <p:oleObj spid="_x0000_s61488" name="Équation" r:id="rId16" imgW="888840" imgH="228600" progId="Equation.3">
                  <p:embed/>
                </p:oleObj>
              </mc:Choice>
              <mc:Fallback>
                <p:oleObj name="Équation" r:id="rId16" imgW="888840" imgH="22860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4162" y="3886204"/>
                        <a:ext cx="2944830" cy="614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ZoneTexte 14"/>
          <p:cNvSpPr txBox="1"/>
          <p:nvPr/>
        </p:nvSpPr>
        <p:spPr>
          <a:xfrm>
            <a:off x="500034" y="4786322"/>
            <a:ext cx="4143404" cy="369332"/>
          </a:xfrm>
          <a:prstGeom prst="rect">
            <a:avLst/>
          </a:prstGeom>
          <a:noFill/>
        </p:spPr>
        <p:txBody>
          <a:bodyPr wrap="square" rtlCol="0">
            <a:spAutoFit/>
          </a:bodyPr>
          <a:lstStyle/>
          <a:p>
            <a:r>
              <a:rPr lang="fr-FR" dirty="0"/>
              <a:t>On trouve facilement que:</a:t>
            </a:r>
          </a:p>
        </p:txBody>
      </p:sp>
      <p:graphicFrame>
        <p:nvGraphicFramePr>
          <p:cNvPr id="16" name="Objet 15"/>
          <p:cNvGraphicFramePr>
            <a:graphicFrameLocks noChangeAspect="1"/>
          </p:cNvGraphicFramePr>
          <p:nvPr/>
        </p:nvGraphicFramePr>
        <p:xfrm>
          <a:off x="3286116" y="4786322"/>
          <a:ext cx="2725754" cy="428628"/>
        </p:xfrm>
        <a:graphic>
          <a:graphicData uri="http://schemas.openxmlformats.org/presentationml/2006/ole">
            <mc:AlternateContent xmlns:mc="http://schemas.openxmlformats.org/markup-compatibility/2006">
              <mc:Choice xmlns:v="urn:schemas-microsoft-com:vml" Requires="v">
                <p:oleObj spid="_x0000_s61489" name="Équation" r:id="rId18" imgW="736560" imgH="139680" progId="Equation.3">
                  <p:embed/>
                </p:oleObj>
              </mc:Choice>
              <mc:Fallback>
                <p:oleObj name="Équation" r:id="rId18" imgW="736560" imgH="139680"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6116" y="4786322"/>
                        <a:ext cx="2725754"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Espace réservé du pied de page 16"/>
          <p:cNvSpPr>
            <a:spLocks noGrp="1"/>
          </p:cNvSpPr>
          <p:nvPr>
            <p:ph type="ftr" sz="quarter" idx="11"/>
          </p:nvPr>
        </p:nvSpPr>
        <p:spPr/>
        <p:txBody>
          <a:bodyPr/>
          <a:lstStyle/>
          <a:p>
            <a:r>
              <a:rPr lang="fr-FR"/>
              <a:t>R.DAANOUN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blinds(horizontal)">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blinds(horizontal)">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blinds(horizontal)">
                                      <p:cBhvr>
                                        <p:cTn id="17" dur="500"/>
                                        <p:tgtEl>
                                          <p:spTgt spid="614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6"/>
                                        </p:tgtEl>
                                        <p:attrNameLst>
                                          <p:attrName>style.visibility</p:attrName>
                                        </p:attrNameLst>
                                      </p:cBhvr>
                                      <p:to>
                                        <p:strVal val="visible"/>
                                      </p:to>
                                    </p:set>
                                    <p:animEffect transition="in" filter="blinds(horizontal)">
                                      <p:cBhvr>
                                        <p:cTn id="22" dur="500"/>
                                        <p:tgtEl>
                                          <p:spTgt spid="614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7"/>
                                        </p:tgtEl>
                                        <p:attrNameLst>
                                          <p:attrName>style.visibility</p:attrName>
                                        </p:attrNameLst>
                                      </p:cBhvr>
                                      <p:to>
                                        <p:strVal val="visible"/>
                                      </p:to>
                                    </p:set>
                                    <p:animEffect transition="in" filter="blinds(horizontal)">
                                      <p:cBhvr>
                                        <p:cTn id="32" dur="500"/>
                                        <p:tgtEl>
                                          <p:spTgt spid="614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A464C67-3592-4129-AA68-6E9E03D361E1}"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21</a:t>
            </a:fld>
            <a:endParaRPr lang="fr-FR" dirty="0"/>
          </a:p>
        </p:txBody>
      </p:sp>
      <p:sp>
        <p:nvSpPr>
          <p:cNvPr id="4" name="ZoneTexte 3"/>
          <p:cNvSpPr txBox="1"/>
          <p:nvPr/>
        </p:nvSpPr>
        <p:spPr>
          <a:xfrm>
            <a:off x="571472" y="285728"/>
            <a:ext cx="8358246" cy="523220"/>
          </a:xfrm>
          <a:prstGeom prst="rect">
            <a:avLst/>
          </a:prstGeom>
          <a:noFill/>
        </p:spPr>
        <p:txBody>
          <a:bodyPr wrap="square" rtlCol="0">
            <a:spAutoFit/>
          </a:bodyPr>
          <a:lstStyle/>
          <a:p>
            <a:r>
              <a:rPr lang="fr-FR" sz="2800" dirty="0">
                <a:solidFill>
                  <a:srgbClr val="FF0000"/>
                </a:solidFill>
              </a:rPr>
              <a:t>VII/. Estimation par intervalle de confiance de µ</a:t>
            </a:r>
          </a:p>
        </p:txBody>
      </p:sp>
      <p:sp>
        <p:nvSpPr>
          <p:cNvPr id="7" name="ZoneTexte 6"/>
          <p:cNvSpPr txBox="1"/>
          <p:nvPr/>
        </p:nvSpPr>
        <p:spPr>
          <a:xfrm>
            <a:off x="428596" y="785794"/>
            <a:ext cx="8143932" cy="923330"/>
          </a:xfrm>
          <a:prstGeom prst="rect">
            <a:avLst/>
          </a:prstGeom>
          <a:noFill/>
        </p:spPr>
        <p:txBody>
          <a:bodyPr wrap="square" rtlCol="0">
            <a:spAutoFit/>
          </a:bodyPr>
          <a:lstStyle/>
          <a:p>
            <a:r>
              <a:rPr lang="fr-FR" u="sng" dirty="0">
                <a:solidFill>
                  <a:schemeClr val="accent3">
                    <a:lumMod val="60000"/>
                    <a:lumOff val="40000"/>
                  </a:schemeClr>
                </a:solidFill>
                <a:effectLst>
                  <a:outerShdw blurRad="38100" dist="38100" dir="2700000" algn="tl">
                    <a:srgbClr val="000000">
                      <a:alpha val="43137"/>
                    </a:srgbClr>
                  </a:outerShdw>
                </a:effectLst>
              </a:rPr>
              <a:t>Définition 1:</a:t>
            </a:r>
            <a:r>
              <a:rPr lang="fr-FR" dirty="0"/>
              <a:t> On appelle intervalle de confiance un intervalle de la forme,                       </a:t>
            </a:r>
          </a:p>
          <a:p>
            <a:r>
              <a:rPr lang="fr-FR" dirty="0"/>
              <a:t>	       Ayant une certaine probabilité de contenir la valeur d’un paramètre.</a:t>
            </a:r>
          </a:p>
          <a:p>
            <a:endParaRPr lang="fr-FR" dirty="0"/>
          </a:p>
        </p:txBody>
      </p:sp>
      <p:graphicFrame>
        <p:nvGraphicFramePr>
          <p:cNvPr id="62468" name="Object 4"/>
          <p:cNvGraphicFramePr>
            <a:graphicFrameLocks noChangeAspect="1"/>
          </p:cNvGraphicFramePr>
          <p:nvPr/>
        </p:nvGraphicFramePr>
        <p:xfrm>
          <a:off x="7286644" y="638156"/>
          <a:ext cx="1071563" cy="500063"/>
        </p:xfrm>
        <a:graphic>
          <a:graphicData uri="http://schemas.openxmlformats.org/presentationml/2006/ole">
            <mc:AlternateContent xmlns:mc="http://schemas.openxmlformats.org/markup-compatibility/2006">
              <mc:Choice xmlns:v="urn:schemas-microsoft-com:vml" Requires="v">
                <p:oleObj spid="_x0000_s62478" name="Équation" r:id="rId3" imgW="228600" imgH="139680" progId="Equation.3">
                  <p:embed/>
                </p:oleObj>
              </mc:Choice>
              <mc:Fallback>
                <p:oleObj name="Équation" r:id="rId3" imgW="228600" imgH="1396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44" y="638156"/>
                        <a:ext cx="107156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ZoneTexte 8"/>
          <p:cNvSpPr txBox="1"/>
          <p:nvPr/>
        </p:nvSpPr>
        <p:spPr>
          <a:xfrm>
            <a:off x="428596" y="1428736"/>
            <a:ext cx="7929618" cy="923330"/>
          </a:xfrm>
          <a:prstGeom prst="rect">
            <a:avLst/>
          </a:prstGeom>
          <a:noFill/>
        </p:spPr>
        <p:txBody>
          <a:bodyPr wrap="square" rtlCol="0">
            <a:spAutoFit/>
          </a:bodyPr>
          <a:lstStyle/>
          <a:p>
            <a:r>
              <a:rPr lang="fr-FR" u="sng" dirty="0">
                <a:solidFill>
                  <a:schemeClr val="accent3">
                    <a:lumMod val="60000"/>
                    <a:lumOff val="40000"/>
                  </a:schemeClr>
                </a:solidFill>
                <a:effectLst>
                  <a:outerShdw blurRad="38100" dist="38100" dir="2700000" algn="tl">
                    <a:srgbClr val="000000">
                      <a:alpha val="43137"/>
                    </a:srgbClr>
                  </a:outerShdw>
                </a:effectLst>
              </a:rPr>
              <a:t>Définition 2:</a:t>
            </a:r>
            <a:r>
              <a:rPr lang="fr-FR" dirty="0"/>
              <a:t> On appelle niveau de confiance, noté            ; la probabilité qu’a l’intervalle de confiance de contenir la valeur du paramètre µ.</a:t>
            </a:r>
          </a:p>
          <a:p>
            <a:endParaRPr lang="fr-FR" dirty="0"/>
          </a:p>
        </p:txBody>
      </p:sp>
      <p:graphicFrame>
        <p:nvGraphicFramePr>
          <p:cNvPr id="62469" name="Object 5"/>
          <p:cNvGraphicFramePr>
            <a:graphicFrameLocks noChangeAspect="1"/>
          </p:cNvGraphicFramePr>
          <p:nvPr/>
        </p:nvGraphicFramePr>
        <p:xfrm>
          <a:off x="5143504" y="1375716"/>
          <a:ext cx="815975" cy="420688"/>
        </p:xfrm>
        <a:graphic>
          <a:graphicData uri="http://schemas.openxmlformats.org/presentationml/2006/ole">
            <mc:AlternateContent xmlns:mc="http://schemas.openxmlformats.org/markup-compatibility/2006">
              <mc:Choice xmlns:v="urn:schemas-microsoft-com:vml" Requires="v">
                <p:oleObj spid="_x0000_s62479" name="Équation" r:id="rId5" imgW="203040" imgH="126720" progId="Equation.3">
                  <p:embed/>
                </p:oleObj>
              </mc:Choice>
              <mc:Fallback>
                <p:oleObj name="Équation" r:id="rId5" imgW="203040" imgH="12672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4" y="1375716"/>
                        <a:ext cx="81597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ZoneTexte 10"/>
          <p:cNvSpPr txBox="1"/>
          <p:nvPr/>
        </p:nvSpPr>
        <p:spPr>
          <a:xfrm>
            <a:off x="357158" y="2000240"/>
            <a:ext cx="8572560" cy="923330"/>
          </a:xfrm>
          <a:prstGeom prst="rect">
            <a:avLst/>
          </a:prstGeom>
          <a:noFill/>
        </p:spPr>
        <p:txBody>
          <a:bodyPr wrap="square" rtlCol="0">
            <a:spAutoFit/>
          </a:bodyPr>
          <a:lstStyle/>
          <a:p>
            <a:r>
              <a:rPr lang="fr-FR" u="sng" dirty="0">
                <a:solidFill>
                  <a:schemeClr val="accent3">
                    <a:lumMod val="60000"/>
                    <a:lumOff val="40000"/>
                  </a:schemeClr>
                </a:solidFill>
                <a:effectLst>
                  <a:outerShdw blurRad="38100" dist="38100" dir="2700000" algn="tl">
                    <a:srgbClr val="000000">
                      <a:alpha val="43137"/>
                    </a:srgbClr>
                  </a:outerShdw>
                </a:effectLst>
              </a:rPr>
              <a:t>Définition 3: </a:t>
            </a:r>
            <a:r>
              <a:rPr lang="fr-FR" dirty="0"/>
              <a:t>On appelle risque d’erreur ou niveau de signification noté </a:t>
            </a:r>
            <a:r>
              <a:rPr lang="el-GR" dirty="0"/>
              <a:t>α</a:t>
            </a:r>
            <a:r>
              <a:rPr lang="fr-FR" dirty="0"/>
              <a:t> la probabilité qu’a l’intervalle de confiance de ne pas contenir la valeur du paramètre µ.</a:t>
            </a:r>
          </a:p>
          <a:p>
            <a:endParaRPr lang="fr-FR" dirty="0"/>
          </a:p>
        </p:txBody>
      </p:sp>
      <p:sp>
        <p:nvSpPr>
          <p:cNvPr id="10" name="Espace réservé du pied de page 9"/>
          <p:cNvSpPr>
            <a:spLocks noGrp="1"/>
          </p:cNvSpPr>
          <p:nvPr>
            <p:ph type="ftr" sz="quarter" idx="11"/>
          </p:nvPr>
        </p:nvSpPr>
        <p:spPr/>
        <p:txBody>
          <a:bodyPr/>
          <a:lstStyle/>
          <a:p>
            <a:r>
              <a:rPr lang="fr-FR"/>
              <a:t>R.DAANOUN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2468"/>
                                        </p:tgtEl>
                                        <p:attrNameLst>
                                          <p:attrName>style.visibility</p:attrName>
                                        </p:attrNameLst>
                                      </p:cBhvr>
                                      <p:to>
                                        <p:strVal val="visible"/>
                                      </p:to>
                                    </p:set>
                                    <p:animEffect transition="in" filter="blinds(horizontal)">
                                      <p:cBhvr>
                                        <p:cTn id="10" dur="500"/>
                                        <p:tgtEl>
                                          <p:spTgt spid="624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2469"/>
                                        </p:tgtEl>
                                        <p:attrNameLst>
                                          <p:attrName>style.visibility</p:attrName>
                                        </p:attrNameLst>
                                      </p:cBhvr>
                                      <p:to>
                                        <p:strVal val="visible"/>
                                      </p:to>
                                    </p:set>
                                    <p:animEffect transition="in" filter="blinds(horizontal)">
                                      <p:cBhvr>
                                        <p:cTn id="15" dur="500"/>
                                        <p:tgtEl>
                                          <p:spTgt spid="6246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191BFA1-4778-4CB7-A840-EB4B32E10658}"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22</a:t>
            </a:fld>
            <a:endParaRPr lang="fr-FR" dirty="0"/>
          </a:p>
        </p:txBody>
      </p:sp>
      <p:sp>
        <p:nvSpPr>
          <p:cNvPr id="4" name="ZoneTexte 3"/>
          <p:cNvSpPr txBox="1"/>
          <p:nvPr/>
        </p:nvSpPr>
        <p:spPr>
          <a:xfrm>
            <a:off x="428596" y="357166"/>
            <a:ext cx="8215370" cy="2031325"/>
          </a:xfrm>
          <a:prstGeom prst="rect">
            <a:avLst/>
          </a:prstGeom>
          <a:noFill/>
        </p:spPr>
        <p:txBody>
          <a:bodyPr wrap="square" rtlCol="0">
            <a:spAutoFit/>
          </a:bodyPr>
          <a:lstStyle/>
          <a:p>
            <a:r>
              <a:rPr lang="fr-FR" b="1" u="sng" dirty="0">
                <a:solidFill>
                  <a:srgbClr val="FFC000"/>
                </a:solidFill>
                <a:effectLst>
                  <a:outerShdw blurRad="38100" dist="38100" dir="2700000" algn="tl">
                    <a:srgbClr val="000000">
                      <a:alpha val="43137"/>
                    </a:srgbClr>
                  </a:outerShdw>
                </a:effectLst>
              </a:rPr>
              <a:t>Remarque 1: </a:t>
            </a:r>
            <a:r>
              <a:rPr lang="fr-FR" dirty="0"/>
              <a:t>Dans le contexte où la moyenne µ d’une population est connue, le problème qui retient ici notre attention est de trouver deux valeurs                 telles que</a:t>
            </a:r>
          </a:p>
          <a:p>
            <a:r>
              <a:rPr lang="fr-FR" dirty="0"/>
              <a:t>                          avec un niveau de confiance             ; c’est-à-dire un intervalle tel que: </a:t>
            </a:r>
          </a:p>
          <a:p>
            <a:endParaRPr lang="fr-FR" dirty="0"/>
          </a:p>
          <a:p>
            <a:endParaRPr lang="fr-FR" dirty="0"/>
          </a:p>
          <a:p>
            <a:r>
              <a:rPr lang="fr-FR" dirty="0"/>
              <a:t>Représentons par          la valeur standardisée de      et par              celle de         . On a  </a:t>
            </a:r>
          </a:p>
          <a:p>
            <a:endParaRPr lang="fr-FR" dirty="0"/>
          </a:p>
        </p:txBody>
      </p:sp>
      <p:graphicFrame>
        <p:nvGraphicFramePr>
          <p:cNvPr id="5" name="Objet 4"/>
          <p:cNvGraphicFramePr>
            <a:graphicFrameLocks noChangeAspect="1"/>
          </p:cNvGraphicFramePr>
          <p:nvPr/>
        </p:nvGraphicFramePr>
        <p:xfrm>
          <a:off x="6683708" y="612438"/>
          <a:ext cx="990606" cy="427040"/>
        </p:xfrm>
        <a:graphic>
          <a:graphicData uri="http://schemas.openxmlformats.org/presentationml/2006/ole">
            <mc:AlternateContent xmlns:mc="http://schemas.openxmlformats.org/markup-compatibility/2006">
              <mc:Choice xmlns:v="urn:schemas-microsoft-com:vml" Requires="v">
                <p:oleObj spid="_x0000_s63567" name="Équation" r:id="rId3" imgW="266400" imgH="139680" progId="Equation.3">
                  <p:embed/>
                </p:oleObj>
              </mc:Choice>
              <mc:Fallback>
                <p:oleObj name="Équation" r:id="rId3" imgW="266400" imgH="139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708" y="612438"/>
                        <a:ext cx="990606" cy="427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1" name="Object 3"/>
          <p:cNvGraphicFramePr>
            <a:graphicFrameLocks noChangeAspect="1"/>
          </p:cNvGraphicFramePr>
          <p:nvPr/>
        </p:nvGraphicFramePr>
        <p:xfrm>
          <a:off x="500034" y="902952"/>
          <a:ext cx="1368425" cy="427037"/>
        </p:xfrm>
        <a:graphic>
          <a:graphicData uri="http://schemas.openxmlformats.org/presentationml/2006/ole">
            <mc:AlternateContent xmlns:mc="http://schemas.openxmlformats.org/markup-compatibility/2006">
              <mc:Choice xmlns:v="urn:schemas-microsoft-com:vml" Requires="v">
                <p:oleObj spid="_x0000_s63568" name="Équation" r:id="rId5" imgW="368280" imgH="139680" progId="Equation.3">
                  <p:embed/>
                </p:oleObj>
              </mc:Choice>
              <mc:Fallback>
                <p:oleObj name="Équation" r:id="rId5" imgW="368280" imgH="139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34" y="902952"/>
                        <a:ext cx="136842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3" name="Object 5"/>
          <p:cNvGraphicFramePr>
            <a:graphicFrameLocks noChangeAspect="1"/>
          </p:cNvGraphicFramePr>
          <p:nvPr/>
        </p:nvGraphicFramePr>
        <p:xfrm>
          <a:off x="4470405" y="865173"/>
          <a:ext cx="815975" cy="420687"/>
        </p:xfrm>
        <a:graphic>
          <a:graphicData uri="http://schemas.openxmlformats.org/presentationml/2006/ole">
            <mc:AlternateContent xmlns:mc="http://schemas.openxmlformats.org/markup-compatibility/2006">
              <mc:Choice xmlns:v="urn:schemas-microsoft-com:vml" Requires="v">
                <p:oleObj spid="_x0000_s63569" name="Équation" r:id="rId7" imgW="203040" imgH="126720" progId="Equation.3">
                  <p:embed/>
                </p:oleObj>
              </mc:Choice>
              <mc:Fallback>
                <p:oleObj name="Équation" r:id="rId7" imgW="203040" imgH="12672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0405" y="865173"/>
                        <a:ext cx="815975"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nvGraphicFramePr>
        <p:xfrm>
          <a:off x="2857488" y="1357298"/>
          <a:ext cx="2000264" cy="427040"/>
        </p:xfrm>
        <a:graphic>
          <a:graphicData uri="http://schemas.openxmlformats.org/presentationml/2006/ole">
            <mc:AlternateContent xmlns:mc="http://schemas.openxmlformats.org/markup-compatibility/2006">
              <mc:Choice xmlns:v="urn:schemas-microsoft-com:vml" Requires="v">
                <p:oleObj spid="_x0000_s63570" name="Équation" r:id="rId9" imgW="685800" imgH="139680" progId="Equation.3">
                  <p:embed/>
                </p:oleObj>
              </mc:Choice>
              <mc:Fallback>
                <p:oleObj name="Équation" r:id="rId9" imgW="685800" imgH="13968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7488" y="1357298"/>
                        <a:ext cx="2000264" cy="427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t 9"/>
          <p:cNvGraphicFramePr>
            <a:graphicFrameLocks noChangeAspect="1"/>
          </p:cNvGraphicFramePr>
          <p:nvPr/>
        </p:nvGraphicFramePr>
        <p:xfrm>
          <a:off x="2197084" y="1643050"/>
          <a:ext cx="446090" cy="498478"/>
        </p:xfrm>
        <a:graphic>
          <a:graphicData uri="http://schemas.openxmlformats.org/presentationml/2006/ole">
            <mc:AlternateContent xmlns:mc="http://schemas.openxmlformats.org/markup-compatibility/2006">
              <mc:Choice xmlns:v="urn:schemas-microsoft-com:vml" Requires="v">
                <p:oleObj spid="_x0000_s63571" name="Équation" r:id="rId11" imgW="177480" imgH="139680" progId="Equation.3">
                  <p:embed/>
                </p:oleObj>
              </mc:Choice>
              <mc:Fallback>
                <p:oleObj name="Équation" r:id="rId11" imgW="177480" imgH="13968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7084" y="1643050"/>
                        <a:ext cx="446090" cy="498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t 10"/>
          <p:cNvGraphicFramePr>
            <a:graphicFrameLocks noChangeAspect="1"/>
          </p:cNvGraphicFramePr>
          <p:nvPr/>
        </p:nvGraphicFramePr>
        <p:xfrm>
          <a:off x="4958718" y="1746556"/>
          <a:ext cx="342902" cy="355602"/>
        </p:xfrm>
        <a:graphic>
          <a:graphicData uri="http://schemas.openxmlformats.org/presentationml/2006/ole">
            <mc:AlternateContent xmlns:mc="http://schemas.openxmlformats.org/markup-compatibility/2006">
              <mc:Choice xmlns:v="urn:schemas-microsoft-com:vml" Requires="v">
                <p:oleObj spid="_x0000_s63572" name="Équation" r:id="rId13" imgW="114120" imgH="139680" progId="Equation.3">
                  <p:embed/>
                </p:oleObj>
              </mc:Choice>
              <mc:Fallback>
                <p:oleObj name="Équation" r:id="rId13" imgW="114120" imgH="13968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8718" y="1746556"/>
                        <a:ext cx="342902" cy="355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7" name="Object 9"/>
          <p:cNvGraphicFramePr>
            <a:graphicFrameLocks noChangeAspect="1"/>
          </p:cNvGraphicFramePr>
          <p:nvPr/>
        </p:nvGraphicFramePr>
        <p:xfrm>
          <a:off x="5854713" y="1643050"/>
          <a:ext cx="574675" cy="498475"/>
        </p:xfrm>
        <a:graphic>
          <a:graphicData uri="http://schemas.openxmlformats.org/presentationml/2006/ole">
            <mc:AlternateContent xmlns:mc="http://schemas.openxmlformats.org/markup-compatibility/2006">
              <mc:Choice xmlns:v="urn:schemas-microsoft-com:vml" Requires="v">
                <p:oleObj spid="_x0000_s63573" name="Équation" r:id="rId15" imgW="228600" imgH="139680" progId="Equation.3">
                  <p:embed/>
                </p:oleObj>
              </mc:Choice>
              <mc:Fallback>
                <p:oleObj name="Équation" r:id="rId15" imgW="228600" imgH="139680" progId="Equation.3">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54713" y="1643050"/>
                        <a:ext cx="57467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9" name="Object 11"/>
          <p:cNvGraphicFramePr>
            <a:graphicFrameLocks noChangeAspect="1"/>
          </p:cNvGraphicFramePr>
          <p:nvPr/>
        </p:nvGraphicFramePr>
        <p:xfrm>
          <a:off x="7300934" y="1741796"/>
          <a:ext cx="342900" cy="355600"/>
        </p:xfrm>
        <a:graphic>
          <a:graphicData uri="http://schemas.openxmlformats.org/presentationml/2006/ole">
            <mc:AlternateContent xmlns:mc="http://schemas.openxmlformats.org/markup-compatibility/2006">
              <mc:Choice xmlns:v="urn:schemas-microsoft-com:vml" Requires="v">
                <p:oleObj spid="_x0000_s63574" name="Équation" r:id="rId17" imgW="114120" imgH="139680" progId="Equation.3">
                  <p:embed/>
                </p:oleObj>
              </mc:Choice>
              <mc:Fallback>
                <p:oleObj name="Équation" r:id="rId17" imgW="114120" imgH="13968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00934" y="1741796"/>
                        <a:ext cx="3429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 name="Groupe 21"/>
          <p:cNvGrpSpPr/>
          <p:nvPr/>
        </p:nvGrpSpPr>
        <p:grpSpPr>
          <a:xfrm>
            <a:off x="1871678" y="2143116"/>
            <a:ext cx="4914900" cy="2857520"/>
            <a:chOff x="1871678" y="2071678"/>
            <a:chExt cx="4914900" cy="2857520"/>
          </a:xfrm>
        </p:grpSpPr>
        <p:graphicFrame>
          <p:nvGraphicFramePr>
            <p:cNvPr id="63500" name="Object 1028"/>
            <p:cNvGraphicFramePr>
              <a:graphicFrameLocks noChangeAspect="1"/>
            </p:cNvGraphicFramePr>
            <p:nvPr/>
          </p:nvGraphicFramePr>
          <p:xfrm>
            <a:off x="1871678" y="2071678"/>
            <a:ext cx="4914900" cy="2752725"/>
          </p:xfrm>
          <a:graphic>
            <a:graphicData uri="http://schemas.openxmlformats.org/presentationml/2006/ole">
              <mc:AlternateContent xmlns:mc="http://schemas.openxmlformats.org/markup-compatibility/2006">
                <mc:Choice xmlns:v="urn:schemas-microsoft-com:vml" Requires="v">
                  <p:oleObj spid="_x0000_s63575" r:id="rId19" imgW="4914900" imgH="2752725" progId="Excel.Chart.8">
                    <p:embed/>
                  </p:oleObj>
                </mc:Choice>
                <mc:Fallback>
                  <p:oleObj r:id="rId19" imgW="4914900" imgH="2752725" progId="Excel.Chart.8">
                    <p:embed/>
                    <p:pic>
                      <p:nvPicPr>
                        <p:cNvPr id="0" name="Object 10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71678" y="2071678"/>
                          <a:ext cx="4914900" cy="275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 name="Connecteur droit 14"/>
            <p:cNvCxnSpPr/>
            <p:nvPr/>
          </p:nvCxnSpPr>
          <p:spPr>
            <a:xfrm rot="5400000">
              <a:off x="3178959" y="4149603"/>
              <a:ext cx="64294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5077495" y="4163557"/>
              <a:ext cx="64294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63501" name="Object 13"/>
            <p:cNvGraphicFramePr>
              <a:graphicFrameLocks noChangeAspect="1"/>
            </p:cNvGraphicFramePr>
            <p:nvPr/>
          </p:nvGraphicFramePr>
          <p:xfrm>
            <a:off x="5197482" y="4430723"/>
            <a:ext cx="446088" cy="498475"/>
          </p:xfrm>
          <a:graphic>
            <a:graphicData uri="http://schemas.openxmlformats.org/presentationml/2006/ole">
              <mc:AlternateContent xmlns:mc="http://schemas.openxmlformats.org/markup-compatibility/2006">
                <mc:Choice xmlns:v="urn:schemas-microsoft-com:vml" Requires="v">
                  <p:oleObj spid="_x0000_s63576" name="Équation" r:id="rId21" imgW="177480" imgH="139680" progId="Equation.3">
                    <p:embed/>
                  </p:oleObj>
                </mc:Choice>
                <mc:Fallback>
                  <p:oleObj name="Équation" r:id="rId21" imgW="177480" imgH="139680"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97482" y="4430723"/>
                          <a:ext cx="4460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502" name="Object 14"/>
            <p:cNvGraphicFramePr>
              <a:graphicFrameLocks noChangeAspect="1"/>
            </p:cNvGraphicFramePr>
            <p:nvPr/>
          </p:nvGraphicFramePr>
          <p:xfrm>
            <a:off x="3214678" y="4430723"/>
            <a:ext cx="574675" cy="498475"/>
          </p:xfrm>
          <a:graphic>
            <a:graphicData uri="http://schemas.openxmlformats.org/presentationml/2006/ole">
              <mc:AlternateContent xmlns:mc="http://schemas.openxmlformats.org/markup-compatibility/2006">
                <mc:Choice xmlns:v="urn:schemas-microsoft-com:vml" Requires="v">
                  <p:oleObj spid="_x0000_s63577" name="Équation" r:id="rId22" imgW="228600" imgH="139680" progId="Equation.3">
                    <p:embed/>
                  </p:oleObj>
                </mc:Choice>
                <mc:Fallback>
                  <p:oleObj name="Équation" r:id="rId22" imgW="228600" imgH="139680" progId="Equation.3">
                    <p:embed/>
                    <p:pic>
                      <p:nvPicPr>
                        <p:cNvPr id="0"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4678" y="4430723"/>
                          <a:ext cx="57467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503" name="Object 15"/>
            <p:cNvGraphicFramePr>
              <a:graphicFrameLocks noChangeAspect="1"/>
            </p:cNvGraphicFramePr>
            <p:nvPr/>
          </p:nvGraphicFramePr>
          <p:xfrm>
            <a:off x="4071934" y="3643314"/>
            <a:ext cx="815975" cy="420687"/>
          </p:xfrm>
          <a:graphic>
            <a:graphicData uri="http://schemas.openxmlformats.org/presentationml/2006/ole">
              <mc:AlternateContent xmlns:mc="http://schemas.openxmlformats.org/markup-compatibility/2006">
                <mc:Choice xmlns:v="urn:schemas-microsoft-com:vml" Requires="v">
                  <p:oleObj spid="_x0000_s63578" name="Équation" r:id="rId23" imgW="203040" imgH="126720" progId="Equation.3">
                    <p:embed/>
                  </p:oleObj>
                </mc:Choice>
                <mc:Fallback>
                  <p:oleObj name="Équation" r:id="rId23" imgW="203040" imgH="126720"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1934" y="3643314"/>
                          <a:ext cx="815975"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t 19"/>
            <p:cNvGraphicFramePr>
              <a:graphicFrameLocks noChangeAspect="1"/>
            </p:cNvGraphicFramePr>
            <p:nvPr/>
          </p:nvGraphicFramePr>
          <p:xfrm>
            <a:off x="3071802" y="4151318"/>
            <a:ext cx="381002" cy="349252"/>
          </p:xfrm>
          <a:graphic>
            <a:graphicData uri="http://schemas.openxmlformats.org/presentationml/2006/ole">
              <mc:AlternateContent xmlns:mc="http://schemas.openxmlformats.org/markup-compatibility/2006">
                <mc:Choice xmlns:v="urn:schemas-microsoft-com:vml" Requires="v">
                  <p:oleObj spid="_x0000_s63579" name="Équation" r:id="rId24" imgW="190440" imgH="126720" progId="Equation.3">
                    <p:embed/>
                  </p:oleObj>
                </mc:Choice>
                <mc:Fallback>
                  <p:oleObj name="Équation" r:id="rId24" imgW="190440" imgH="126720" progId="Equation.3">
                    <p:embed/>
                    <p:pic>
                      <p:nvPicPr>
                        <p:cNvPr id="0" name="Picture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71802" y="4151318"/>
                          <a:ext cx="381002" cy="349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505" name="Object 17"/>
            <p:cNvGraphicFramePr>
              <a:graphicFrameLocks noChangeAspect="1"/>
            </p:cNvGraphicFramePr>
            <p:nvPr/>
          </p:nvGraphicFramePr>
          <p:xfrm>
            <a:off x="5504078" y="4151320"/>
            <a:ext cx="381000" cy="349250"/>
          </p:xfrm>
          <a:graphic>
            <a:graphicData uri="http://schemas.openxmlformats.org/presentationml/2006/ole">
              <mc:AlternateContent xmlns:mc="http://schemas.openxmlformats.org/markup-compatibility/2006">
                <mc:Choice xmlns:v="urn:schemas-microsoft-com:vml" Requires="v">
                  <p:oleObj spid="_x0000_s63580" name="Équation" r:id="rId26" imgW="190440" imgH="126720" progId="Equation.3">
                    <p:embed/>
                  </p:oleObj>
                </mc:Choice>
                <mc:Fallback>
                  <p:oleObj name="Équation" r:id="rId26" imgW="190440" imgH="126720" progId="Equation.3">
                    <p:embed/>
                    <p:pic>
                      <p:nvPicPr>
                        <p:cNvPr id="0" name="Picture 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04078" y="4151320"/>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 name="Objet 22"/>
          <p:cNvGraphicFramePr>
            <a:graphicFrameLocks noChangeAspect="1"/>
          </p:cNvGraphicFramePr>
          <p:nvPr/>
        </p:nvGraphicFramePr>
        <p:xfrm>
          <a:off x="314325" y="4694238"/>
          <a:ext cx="8442325" cy="1555750"/>
        </p:xfrm>
        <a:graphic>
          <a:graphicData uri="http://schemas.openxmlformats.org/presentationml/2006/ole">
            <mc:AlternateContent xmlns:mc="http://schemas.openxmlformats.org/markup-compatibility/2006">
              <mc:Choice xmlns:v="urn:schemas-microsoft-com:vml" Requires="v">
                <p:oleObj spid="_x0000_s63581" name="Équation" r:id="rId27" imgW="1828800" imgH="571320" progId="Equation.3">
                  <p:embed/>
                </p:oleObj>
              </mc:Choice>
              <mc:Fallback>
                <p:oleObj name="Équation" r:id="rId27" imgW="1828800" imgH="571320" progId="Equation.3">
                  <p:embed/>
                  <p:pic>
                    <p:nvPicPr>
                      <p:cNvPr id="0" name="Picture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4325" y="4694238"/>
                        <a:ext cx="8442325" cy="155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Espace réservé du pied de page 23"/>
          <p:cNvSpPr>
            <a:spLocks noGrp="1"/>
          </p:cNvSpPr>
          <p:nvPr>
            <p:ph type="ftr" sz="quarter" idx="11"/>
          </p:nvPr>
        </p:nvSpPr>
        <p:spPr/>
        <p:txBody>
          <a:bodyPr/>
          <a:lstStyle/>
          <a:p>
            <a:r>
              <a:rPr lang="fr-FR"/>
              <a:t>R.DAANOUN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799EBA2-B53F-487E-966C-ED6326B5AFC9}"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23</a:t>
            </a:fld>
            <a:endParaRPr lang="fr-FR" dirty="0"/>
          </a:p>
        </p:txBody>
      </p:sp>
      <p:sp>
        <p:nvSpPr>
          <p:cNvPr id="4" name="ZoneTexte 3"/>
          <p:cNvSpPr txBox="1"/>
          <p:nvPr/>
        </p:nvSpPr>
        <p:spPr>
          <a:xfrm>
            <a:off x="357158" y="500042"/>
            <a:ext cx="8572560" cy="1477328"/>
          </a:xfrm>
          <a:prstGeom prst="rect">
            <a:avLst/>
          </a:prstGeom>
          <a:noFill/>
        </p:spPr>
        <p:txBody>
          <a:bodyPr wrap="square" rtlCol="0">
            <a:spAutoFit/>
          </a:bodyPr>
          <a:lstStyle/>
          <a:p>
            <a:r>
              <a:rPr lang="fr-FR" b="1" u="sng" dirty="0">
                <a:solidFill>
                  <a:srgbClr val="FFC000"/>
                </a:solidFill>
                <a:effectLst>
                  <a:outerShdw blurRad="38100" dist="38100" dir="2700000" algn="tl">
                    <a:srgbClr val="000000">
                      <a:alpha val="43137"/>
                    </a:srgbClr>
                  </a:outerShdw>
                </a:effectLst>
              </a:rPr>
              <a:t>Conclusion:</a:t>
            </a:r>
          </a:p>
          <a:p>
            <a:endParaRPr lang="fr-FR" b="1" u="sng" dirty="0">
              <a:solidFill>
                <a:srgbClr val="FFC000"/>
              </a:solidFill>
              <a:effectLst>
                <a:outerShdw blurRad="38100" dist="38100" dir="2700000" algn="tl">
                  <a:srgbClr val="000000">
                    <a:alpha val="43137"/>
                  </a:srgbClr>
                </a:outerShdw>
              </a:effectLst>
            </a:endParaRPr>
          </a:p>
          <a:p>
            <a:r>
              <a:rPr lang="fr-FR" dirty="0"/>
              <a:t>On a                         avec un niveau de confiance             fixé à l’avance, où </a:t>
            </a:r>
            <a:r>
              <a:rPr lang="el-GR" dirty="0"/>
              <a:t>α</a:t>
            </a:r>
            <a:r>
              <a:rPr lang="fr-FR" dirty="0"/>
              <a:t> représente le risque d’erreur. Pour un échantillon donné, la variable aléatoire     prend la valeur      et on a l’intervalle de confiance</a:t>
            </a:r>
          </a:p>
        </p:txBody>
      </p:sp>
      <p:graphicFrame>
        <p:nvGraphicFramePr>
          <p:cNvPr id="64514" name="Object 2"/>
          <p:cNvGraphicFramePr>
            <a:graphicFrameLocks noChangeAspect="1"/>
          </p:cNvGraphicFramePr>
          <p:nvPr/>
        </p:nvGraphicFramePr>
        <p:xfrm>
          <a:off x="846121" y="1001699"/>
          <a:ext cx="1368425" cy="427037"/>
        </p:xfrm>
        <a:graphic>
          <a:graphicData uri="http://schemas.openxmlformats.org/presentationml/2006/ole">
            <mc:AlternateContent xmlns:mc="http://schemas.openxmlformats.org/markup-compatibility/2006">
              <mc:Choice xmlns:v="urn:schemas-microsoft-com:vml" Requires="v">
                <p:oleObj spid="_x0000_s64539" name="Équation" r:id="rId3" imgW="368280" imgH="139680" progId="Equation.3">
                  <p:embed/>
                </p:oleObj>
              </mc:Choice>
              <mc:Fallback>
                <p:oleObj name="Équation" r:id="rId3" imgW="368280" imgH="139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21" y="1001699"/>
                        <a:ext cx="136842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3"/>
          <p:cNvGraphicFramePr>
            <a:graphicFrameLocks noChangeAspect="1"/>
          </p:cNvGraphicFramePr>
          <p:nvPr>
            <p:extLst>
              <p:ext uri="{D42A27DB-BD31-4B8C-83A1-F6EECF244321}">
                <p14:modId xmlns:p14="http://schemas.microsoft.com/office/powerpoint/2010/main" val="2817013416"/>
              </p:ext>
            </p:extLst>
          </p:nvPr>
        </p:nvGraphicFramePr>
        <p:xfrm>
          <a:off x="4810019" y="1008049"/>
          <a:ext cx="815975" cy="420687"/>
        </p:xfrm>
        <a:graphic>
          <a:graphicData uri="http://schemas.openxmlformats.org/presentationml/2006/ole">
            <mc:AlternateContent xmlns:mc="http://schemas.openxmlformats.org/markup-compatibility/2006">
              <mc:Choice xmlns:v="urn:schemas-microsoft-com:vml" Requires="v">
                <p:oleObj spid="_x0000_s64540" name="Équation" r:id="rId5" imgW="203040" imgH="126720" progId="Equation.3">
                  <p:embed/>
                </p:oleObj>
              </mc:Choice>
              <mc:Fallback>
                <p:oleObj name="Équation" r:id="rId5" imgW="203040" imgH="126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019" y="1008049"/>
                        <a:ext cx="815975"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6" name="Object 4"/>
          <p:cNvGraphicFramePr>
            <a:graphicFrameLocks noChangeAspect="1"/>
          </p:cNvGraphicFramePr>
          <p:nvPr/>
        </p:nvGraphicFramePr>
        <p:xfrm>
          <a:off x="6215079" y="1015353"/>
          <a:ext cx="642937" cy="642937"/>
        </p:xfrm>
        <a:graphic>
          <a:graphicData uri="http://schemas.openxmlformats.org/presentationml/2006/ole">
            <mc:AlternateContent xmlns:mc="http://schemas.openxmlformats.org/markup-compatibility/2006">
              <mc:Choice xmlns:v="urn:schemas-microsoft-com:vml" Requires="v">
                <p:oleObj spid="_x0000_s64541" name="Équation" r:id="rId7" imgW="101520" imgH="177480" progId="Equation.3">
                  <p:embed/>
                </p:oleObj>
              </mc:Choice>
              <mc:Fallback>
                <p:oleObj name="Équation" r:id="rId7" imgW="101520" imgH="177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5079" y="1015353"/>
                        <a:ext cx="642937"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t 7"/>
          <p:cNvGraphicFramePr>
            <a:graphicFrameLocks noChangeAspect="1"/>
          </p:cNvGraphicFramePr>
          <p:nvPr/>
        </p:nvGraphicFramePr>
        <p:xfrm>
          <a:off x="7937524" y="1214422"/>
          <a:ext cx="563566" cy="714380"/>
        </p:xfrm>
        <a:graphic>
          <a:graphicData uri="http://schemas.openxmlformats.org/presentationml/2006/ole">
            <mc:AlternateContent xmlns:mc="http://schemas.openxmlformats.org/markup-compatibility/2006">
              <mc:Choice xmlns:v="urn:schemas-microsoft-com:vml" Requires="v">
                <p:oleObj spid="_x0000_s64542" name="Équation" r:id="rId9" imgW="126720" imgH="177480" progId="Equation.3">
                  <p:embed/>
                </p:oleObj>
              </mc:Choice>
              <mc:Fallback>
                <p:oleObj name="Équation" r:id="rId9" imgW="126720" imgH="177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7524" y="1214422"/>
                        <a:ext cx="563566"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nvGraphicFramePr>
        <p:xfrm>
          <a:off x="2714612" y="2022466"/>
          <a:ext cx="3071834" cy="835030"/>
        </p:xfrm>
        <a:graphic>
          <a:graphicData uri="http://schemas.openxmlformats.org/presentationml/2006/ole">
            <mc:AlternateContent xmlns:mc="http://schemas.openxmlformats.org/markup-compatibility/2006">
              <mc:Choice xmlns:v="urn:schemas-microsoft-com:vml" Requires="v">
                <p:oleObj spid="_x0000_s64543" name="Équation" r:id="rId11" imgW="927000" imgH="241200" progId="Equation.3">
                  <p:embed/>
                </p:oleObj>
              </mc:Choice>
              <mc:Fallback>
                <p:oleObj name="Équation" r:id="rId11" imgW="927000" imgH="2412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612" y="2022466"/>
                        <a:ext cx="3071834" cy="835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pied de page 9"/>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5281276-36F8-48F1-A089-3C529746587D}"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24</a:t>
            </a:fld>
            <a:endParaRPr lang="fr-FR" dirty="0"/>
          </a:p>
        </p:txBody>
      </p:sp>
      <p:sp>
        <p:nvSpPr>
          <p:cNvPr id="4" name="ZoneTexte 3"/>
          <p:cNvSpPr txBox="1"/>
          <p:nvPr/>
        </p:nvSpPr>
        <p:spPr>
          <a:xfrm>
            <a:off x="500034" y="500042"/>
            <a:ext cx="8215370" cy="1754326"/>
          </a:xfrm>
          <a:prstGeom prst="rect">
            <a:avLst/>
          </a:prstGeom>
          <a:noFill/>
        </p:spPr>
        <p:txBody>
          <a:bodyPr wrap="square" rtlCol="0">
            <a:spAutoFit/>
          </a:bodyPr>
          <a:lstStyle/>
          <a:p>
            <a:r>
              <a:rPr lang="fr-FR" b="1" u="sng" dirty="0">
                <a:solidFill>
                  <a:srgbClr val="FFC000"/>
                </a:solidFill>
                <a:effectLst>
                  <a:outerShdw blurRad="38100" dist="38100" dir="2700000" algn="tl">
                    <a:srgbClr val="000000">
                      <a:alpha val="43137"/>
                    </a:srgbClr>
                  </a:outerShdw>
                </a:effectLst>
              </a:rPr>
              <a:t>Remarque 2:</a:t>
            </a:r>
            <a:endParaRPr lang="fr-FR" dirty="0"/>
          </a:p>
          <a:p>
            <a:r>
              <a:rPr lang="fr-FR" dirty="0"/>
              <a:t>Si </a:t>
            </a:r>
            <a:r>
              <a:rPr lang="el-GR" dirty="0"/>
              <a:t>σ</a:t>
            </a:r>
            <a:r>
              <a:rPr lang="fr-FR" dirty="0"/>
              <a:t> de la population est inconnu, on utilise une valeur estimée ponctuelle de celui-ci à partir de l’échantillon. Pour montrer que l’on a procédé ainsi, on utilise dans ce cas le symbole        pour représenter l’erreur type         (Application voir exercice 2).</a:t>
            </a:r>
          </a:p>
          <a:p>
            <a:r>
              <a:rPr lang="fr-FR" dirty="0"/>
              <a:t>Dans la suite on convient d’utiliser:</a:t>
            </a:r>
          </a:p>
          <a:p>
            <a:endParaRPr lang="fr-FR" dirty="0"/>
          </a:p>
        </p:txBody>
      </p:sp>
      <p:graphicFrame>
        <p:nvGraphicFramePr>
          <p:cNvPr id="5" name="Objet 4"/>
          <p:cNvGraphicFramePr>
            <a:graphicFrameLocks noChangeAspect="1"/>
          </p:cNvGraphicFramePr>
          <p:nvPr/>
        </p:nvGraphicFramePr>
        <p:xfrm>
          <a:off x="1436666" y="1357298"/>
          <a:ext cx="349252" cy="446090"/>
        </p:xfrm>
        <a:graphic>
          <a:graphicData uri="http://schemas.openxmlformats.org/presentationml/2006/ole">
            <mc:AlternateContent xmlns:mc="http://schemas.openxmlformats.org/markup-compatibility/2006">
              <mc:Choice xmlns:v="urn:schemas-microsoft-com:vml" Requires="v">
                <p:oleObj spid="_x0000_s65553" name="Équation" r:id="rId3" imgW="126720" imgH="177480" progId="Equation.3">
                  <p:embed/>
                </p:oleObj>
              </mc:Choice>
              <mc:Fallback>
                <p:oleObj name="Équation" r:id="rId3" imgW="12672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666" y="1357298"/>
                        <a:ext cx="349252" cy="446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t 5"/>
          <p:cNvGraphicFramePr>
            <a:graphicFrameLocks noChangeAspect="1"/>
          </p:cNvGraphicFramePr>
          <p:nvPr/>
        </p:nvGraphicFramePr>
        <p:xfrm>
          <a:off x="4573588" y="1372046"/>
          <a:ext cx="427040" cy="374652"/>
        </p:xfrm>
        <a:graphic>
          <a:graphicData uri="http://schemas.openxmlformats.org/presentationml/2006/ole">
            <mc:AlternateContent xmlns:mc="http://schemas.openxmlformats.org/markup-compatibility/2006">
              <mc:Choice xmlns:v="urn:schemas-microsoft-com:vml" Requires="v">
                <p:oleObj spid="_x0000_s65554" name="Équation" r:id="rId5" imgW="139680" imgH="177480" progId="Equation.3">
                  <p:embed/>
                </p:oleObj>
              </mc:Choice>
              <mc:Fallback>
                <p:oleObj name="Équation" r:id="rId5" imgW="139680" imgH="177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3588" y="1372046"/>
                        <a:ext cx="427040" cy="374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 6"/>
          <p:cNvGraphicFramePr>
            <a:graphicFrameLocks noChangeAspect="1"/>
          </p:cNvGraphicFramePr>
          <p:nvPr/>
        </p:nvGraphicFramePr>
        <p:xfrm>
          <a:off x="714348" y="2285992"/>
          <a:ext cx="2928958" cy="1571636"/>
        </p:xfrm>
        <a:graphic>
          <a:graphicData uri="http://schemas.openxmlformats.org/presentationml/2006/ole">
            <mc:AlternateContent xmlns:mc="http://schemas.openxmlformats.org/markup-compatibility/2006">
              <mc:Choice xmlns:v="urn:schemas-microsoft-com:vml" Requires="v">
                <p:oleObj spid="_x0000_s65555" name="Équation" r:id="rId7" imgW="736560" imgH="368280" progId="Equation.3">
                  <p:embed/>
                </p:oleObj>
              </mc:Choice>
              <mc:Fallback>
                <p:oleObj name="Équation" r:id="rId7" imgW="736560" imgH="3682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48" y="2285992"/>
                        <a:ext cx="2928958" cy="1571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pied de page 7"/>
          <p:cNvSpPr>
            <a:spLocks noGrp="1"/>
          </p:cNvSpPr>
          <p:nvPr>
            <p:ph type="ftr" sz="quarter" idx="11"/>
          </p:nvPr>
        </p:nvSpPr>
        <p:spPr/>
        <p:txBody>
          <a:bodyPr/>
          <a:lstStyle/>
          <a:p>
            <a:r>
              <a:rPr lang="fr-FR"/>
              <a:t>R.DAANOUN</a:t>
            </a:r>
            <a:endParaRPr lang="fr-FR" dirty="0"/>
          </a:p>
        </p:txBody>
      </p:sp>
      <p:cxnSp>
        <p:nvCxnSpPr>
          <p:cNvPr id="10" name="Connecteur droit 9">
            <a:extLst>
              <a:ext uri="{FF2B5EF4-FFF2-40B4-BE49-F238E27FC236}">
                <a16:creationId xmlns:a16="http://schemas.microsoft.com/office/drawing/2014/main" id="{E943C99D-EF83-4B93-901F-E26271B61B80}"/>
              </a:ext>
            </a:extLst>
          </p:cNvPr>
          <p:cNvCxnSpPr/>
          <p:nvPr/>
        </p:nvCxnSpPr>
        <p:spPr>
          <a:xfrm flipH="1">
            <a:off x="4716016" y="2285992"/>
            <a:ext cx="1837184" cy="17910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œur 10">
            <a:extLst>
              <a:ext uri="{FF2B5EF4-FFF2-40B4-BE49-F238E27FC236}">
                <a16:creationId xmlns:a16="http://schemas.microsoft.com/office/drawing/2014/main" id="{F26101E6-92BC-49A3-8F5D-B918EFC176D7}"/>
              </a:ext>
            </a:extLst>
          </p:cNvPr>
          <p:cNvSpPr/>
          <p:nvPr/>
        </p:nvSpPr>
        <p:spPr>
          <a:xfrm>
            <a:off x="6107832" y="2740348"/>
            <a:ext cx="1512168" cy="1396098"/>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6E3A530-92A9-4687-A221-8DA844951C0A}" type="datetime8">
              <a:rPr lang="fr-FR" smtClean="0"/>
              <a:pPr/>
              <a:t>31/10/2017 11:25</a:t>
            </a:fld>
            <a:endParaRPr lang="fr-FR" dirty="0"/>
          </a:p>
        </p:txBody>
      </p:sp>
      <p:sp>
        <p:nvSpPr>
          <p:cNvPr id="4" name="ZoneTexte 3"/>
          <p:cNvSpPr txBox="1"/>
          <p:nvPr/>
        </p:nvSpPr>
        <p:spPr>
          <a:xfrm>
            <a:off x="428596" y="571480"/>
            <a:ext cx="8215370" cy="2308324"/>
          </a:xfrm>
          <a:prstGeom prst="rect">
            <a:avLst/>
          </a:prstGeom>
          <a:noFill/>
        </p:spPr>
        <p:txBody>
          <a:bodyPr wrap="square" rtlCol="0">
            <a:spAutoFit/>
          </a:bodyPr>
          <a:lstStyle/>
          <a:p>
            <a:r>
              <a:rPr lang="fr-FR" b="1" u="sng" dirty="0">
                <a:solidFill>
                  <a:srgbClr val="00B050"/>
                </a:solidFill>
                <a:effectLst>
                  <a:outerShdw blurRad="38100" dist="38100" dir="2700000" algn="tl">
                    <a:srgbClr val="000000">
                      <a:alpha val="43137"/>
                    </a:srgbClr>
                  </a:outerShdw>
                </a:effectLst>
              </a:rPr>
              <a:t>Exemple 1:</a:t>
            </a:r>
          </a:p>
          <a:p>
            <a:r>
              <a:rPr lang="fr-FR" dirty="0"/>
              <a:t>Une machine est réglé pour verser un certain mélange dans une boîte avec </a:t>
            </a:r>
            <a:r>
              <a:rPr lang="el-GR" dirty="0"/>
              <a:t>σ</a:t>
            </a:r>
            <a:r>
              <a:rPr lang="fr-FR" dirty="0"/>
              <a:t> = 3,2 g. parmi l’ensemble de la production, on prélève au hasard et avec remise 30 boîtes pour chacune desquelles on a noté le poids. Sachant que le poids moyen obtenu à partir de l’échantillon est de 165 g, construire un intervalle de confiance à 95% pour le poids moyen des boîtes remplies par cette machine.</a:t>
            </a:r>
          </a:p>
          <a:p>
            <a:r>
              <a:rPr lang="fr-FR" b="1" u="sng" dirty="0">
                <a:solidFill>
                  <a:srgbClr val="00B0F0"/>
                </a:solidFill>
              </a:rPr>
              <a:t>Réponse:</a:t>
            </a:r>
          </a:p>
          <a:p>
            <a:endParaRPr lang="fr-FR" dirty="0"/>
          </a:p>
        </p:txBody>
      </p:sp>
      <p:sp>
        <p:nvSpPr>
          <p:cNvPr id="5" name="ZoneTexte 4"/>
          <p:cNvSpPr txBox="1"/>
          <p:nvPr/>
        </p:nvSpPr>
        <p:spPr>
          <a:xfrm>
            <a:off x="500034" y="2500306"/>
            <a:ext cx="8286808" cy="369332"/>
          </a:xfrm>
          <a:prstGeom prst="rect">
            <a:avLst/>
          </a:prstGeom>
          <a:noFill/>
        </p:spPr>
        <p:txBody>
          <a:bodyPr wrap="square" rtlCol="0">
            <a:spAutoFit/>
          </a:bodyPr>
          <a:lstStyle/>
          <a:p>
            <a:r>
              <a:rPr lang="fr-FR" dirty="0"/>
              <a:t>Puisque n≥30 la variable aléatoire suit une loi normale dont les paramètre sont:</a:t>
            </a:r>
          </a:p>
        </p:txBody>
      </p:sp>
      <p:sp>
        <p:nvSpPr>
          <p:cNvPr id="7" name="Accolade ouvrante 6"/>
          <p:cNvSpPr/>
          <p:nvPr/>
        </p:nvSpPr>
        <p:spPr>
          <a:xfrm>
            <a:off x="357158" y="3000372"/>
            <a:ext cx="500066" cy="12144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aphicFrame>
        <p:nvGraphicFramePr>
          <p:cNvPr id="8" name="Objet 7"/>
          <p:cNvGraphicFramePr>
            <a:graphicFrameLocks noChangeAspect="1"/>
          </p:cNvGraphicFramePr>
          <p:nvPr/>
        </p:nvGraphicFramePr>
        <p:xfrm>
          <a:off x="785786" y="2786058"/>
          <a:ext cx="6429420" cy="588966"/>
        </p:xfrm>
        <a:graphic>
          <a:graphicData uri="http://schemas.openxmlformats.org/presentationml/2006/ole">
            <mc:AlternateContent xmlns:mc="http://schemas.openxmlformats.org/markup-compatibility/2006">
              <mc:Choice xmlns:v="urn:schemas-microsoft-com:vml" Requires="v">
                <p:oleObj spid="_x0000_s66581" name="Équation" r:id="rId3" imgW="1650960" imgH="177480" progId="Equation.3">
                  <p:embed/>
                </p:oleObj>
              </mc:Choice>
              <mc:Fallback>
                <p:oleObj name="Équation" r:id="rId3" imgW="1650960" imgH="17748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2786058"/>
                        <a:ext cx="6429420" cy="588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nvGraphicFramePr>
        <p:xfrm>
          <a:off x="642936" y="3000372"/>
          <a:ext cx="7929592" cy="1062044"/>
        </p:xfrm>
        <a:graphic>
          <a:graphicData uri="http://schemas.openxmlformats.org/presentationml/2006/ole">
            <mc:AlternateContent xmlns:mc="http://schemas.openxmlformats.org/markup-compatibility/2006">
              <mc:Choice xmlns:v="urn:schemas-microsoft-com:vml" Requires="v">
                <p:oleObj spid="_x0000_s66582" name="Équation" r:id="rId5" imgW="1968480" imgH="266400" progId="Equation.3">
                  <p:embed/>
                </p:oleObj>
              </mc:Choice>
              <mc:Fallback>
                <p:oleObj name="Équation" r:id="rId5" imgW="1968480" imgH="2664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6" y="3000372"/>
                        <a:ext cx="7929592" cy="1062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t 9"/>
          <p:cNvGraphicFramePr>
            <a:graphicFrameLocks noChangeAspect="1"/>
          </p:cNvGraphicFramePr>
          <p:nvPr/>
        </p:nvGraphicFramePr>
        <p:xfrm>
          <a:off x="630238" y="3857625"/>
          <a:ext cx="6026150" cy="569913"/>
        </p:xfrm>
        <a:graphic>
          <a:graphicData uri="http://schemas.openxmlformats.org/presentationml/2006/ole">
            <mc:AlternateContent xmlns:mc="http://schemas.openxmlformats.org/markup-compatibility/2006">
              <mc:Choice xmlns:v="urn:schemas-microsoft-com:vml" Requires="v">
                <p:oleObj spid="_x0000_s66583" name="Équation" r:id="rId7" imgW="1231560" imgH="139680" progId="Equation.3">
                  <p:embed/>
                </p:oleObj>
              </mc:Choice>
              <mc:Fallback>
                <p:oleObj name="Équation" r:id="rId7" imgW="1231560" imgH="13968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238" y="3857625"/>
                        <a:ext cx="6026150"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t 10"/>
          <p:cNvGraphicFramePr>
            <a:graphicFrameLocks noChangeAspect="1"/>
          </p:cNvGraphicFramePr>
          <p:nvPr/>
        </p:nvGraphicFramePr>
        <p:xfrm>
          <a:off x="0" y="4429132"/>
          <a:ext cx="9144000" cy="1327146"/>
        </p:xfrm>
        <a:graphic>
          <a:graphicData uri="http://schemas.openxmlformats.org/presentationml/2006/ole">
            <mc:AlternateContent xmlns:mc="http://schemas.openxmlformats.org/markup-compatibility/2006">
              <mc:Choice xmlns:v="urn:schemas-microsoft-com:vml" Requires="v">
                <p:oleObj spid="_x0000_s66584" name="Équation" r:id="rId9" imgW="2374560" imgH="672840" progId="Equation.3">
                  <p:embed/>
                </p:oleObj>
              </mc:Choice>
              <mc:Fallback>
                <p:oleObj name="Équation" r:id="rId9" imgW="2374560" imgH="6728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429132"/>
                        <a:ext cx="9144000" cy="13271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ZoneTexte 11"/>
          <p:cNvSpPr txBox="1"/>
          <p:nvPr/>
        </p:nvSpPr>
        <p:spPr>
          <a:xfrm>
            <a:off x="571472" y="5643578"/>
            <a:ext cx="8358246" cy="646331"/>
          </a:xfrm>
          <a:prstGeom prst="rect">
            <a:avLst/>
          </a:prstGeom>
          <a:noFill/>
        </p:spPr>
        <p:txBody>
          <a:bodyPr wrap="square" rtlCol="0">
            <a:spAutoFit/>
          </a:bodyPr>
          <a:lstStyle/>
          <a:p>
            <a:r>
              <a:rPr lang="fr-FR" dirty="0"/>
              <a:t>Il y a 95% des chances pour que le poids moyen de toutes les boîtes remplies par cette machine soit compris entre 163,85 et 166,15g.</a:t>
            </a:r>
          </a:p>
        </p:txBody>
      </p:sp>
      <p:sp>
        <p:nvSpPr>
          <p:cNvPr id="13" name="Espace réservé du numéro de diapositive 12"/>
          <p:cNvSpPr>
            <a:spLocks noGrp="1"/>
          </p:cNvSpPr>
          <p:nvPr>
            <p:ph type="sldNum" sz="quarter" idx="12"/>
          </p:nvPr>
        </p:nvSpPr>
        <p:spPr/>
        <p:txBody>
          <a:bodyPr/>
          <a:lstStyle/>
          <a:p>
            <a:fld id="{2D41C3E3-B990-4C07-9F3C-937B38E03552}" type="slidenum">
              <a:rPr lang="fr-FR" smtClean="0"/>
              <a:pPr/>
              <a:t>25</a:t>
            </a:fld>
            <a:endParaRPr lang="fr-FR" dirty="0"/>
          </a:p>
        </p:txBody>
      </p:sp>
      <p:sp>
        <p:nvSpPr>
          <p:cNvPr id="14" name="Espace réservé du pied de page 13"/>
          <p:cNvSpPr>
            <a:spLocks noGrp="1"/>
          </p:cNvSpPr>
          <p:nvPr>
            <p:ph type="ftr" sz="quarter" idx="11"/>
          </p:nvPr>
        </p:nvSpPr>
        <p:spPr/>
        <p:txBody>
          <a:bodyPr/>
          <a:lstStyle/>
          <a:p>
            <a:r>
              <a:rPr lang="fr-FR"/>
              <a:t>R.DAANOUN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0023"/>
            <a:ext cx="2133600" cy="365125"/>
          </a:xfrm>
        </p:spPr>
        <p:txBody>
          <a:bodyPr/>
          <a:lstStyle/>
          <a:p>
            <a:fld id="{DDAAC507-8EBB-4D9A-8DB4-F5E4C86C2DCE}"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26</a:t>
            </a:fld>
            <a:endParaRPr lang="fr-FR" dirty="0"/>
          </a:p>
        </p:txBody>
      </p:sp>
      <p:sp>
        <p:nvSpPr>
          <p:cNvPr id="4" name="ZoneTexte 3"/>
          <p:cNvSpPr txBox="1"/>
          <p:nvPr/>
        </p:nvSpPr>
        <p:spPr>
          <a:xfrm>
            <a:off x="428596" y="428604"/>
            <a:ext cx="8358246" cy="2031325"/>
          </a:xfrm>
          <a:prstGeom prst="rect">
            <a:avLst/>
          </a:prstGeom>
          <a:noFill/>
        </p:spPr>
        <p:txBody>
          <a:bodyPr wrap="square" rtlCol="0">
            <a:spAutoFit/>
          </a:bodyPr>
          <a:lstStyle/>
          <a:p>
            <a:r>
              <a:rPr lang="fr-FR" b="1" u="sng" dirty="0">
                <a:solidFill>
                  <a:srgbClr val="00B050"/>
                </a:solidFill>
                <a:effectLst>
                  <a:outerShdw blurRad="38100" dist="38100" dir="2700000" algn="tl">
                    <a:srgbClr val="000000">
                      <a:alpha val="43137"/>
                    </a:srgbClr>
                  </a:outerShdw>
                </a:effectLst>
              </a:rPr>
              <a:t>Exemple 2</a:t>
            </a:r>
            <a:r>
              <a:rPr lang="fr-FR" dirty="0"/>
              <a:t>: c’est une application de la remarque 2</a:t>
            </a:r>
          </a:p>
          <a:p>
            <a:r>
              <a:rPr lang="fr-FR" dirty="0"/>
              <a:t>La moyenne et l’écart type du résultat cumulatif d’un échantillon de taille 36 étudiants d’une université sont 2,6 et 0,3 respectivement. Trouvez un intervalle de confiance à 99% pour la moyenne des résultats cumulatifs de tous les étudiants de cette université.</a:t>
            </a:r>
          </a:p>
          <a:p>
            <a:r>
              <a:rPr lang="fr-FR" b="1" u="sng" dirty="0">
                <a:solidFill>
                  <a:srgbClr val="00B0F0"/>
                </a:solidFill>
              </a:rPr>
              <a:t>Réponse:</a:t>
            </a:r>
          </a:p>
          <a:p>
            <a:endParaRPr lang="fr-FR" dirty="0"/>
          </a:p>
          <a:p>
            <a:endParaRPr lang="fr-FR" dirty="0"/>
          </a:p>
        </p:txBody>
      </p:sp>
      <p:sp>
        <p:nvSpPr>
          <p:cNvPr id="5" name="ZoneTexte 4"/>
          <p:cNvSpPr txBox="1"/>
          <p:nvPr/>
        </p:nvSpPr>
        <p:spPr>
          <a:xfrm>
            <a:off x="500034" y="1857364"/>
            <a:ext cx="8286808" cy="646331"/>
          </a:xfrm>
          <a:prstGeom prst="rect">
            <a:avLst/>
          </a:prstGeom>
          <a:noFill/>
        </p:spPr>
        <p:txBody>
          <a:bodyPr wrap="square" rtlCol="0">
            <a:spAutoFit/>
          </a:bodyPr>
          <a:lstStyle/>
          <a:p>
            <a:r>
              <a:rPr lang="fr-FR" dirty="0"/>
              <a:t>a) Puisque (n = 36) ≥30 la variable aléatoire suit une loi normale dont les paramètres sont:</a:t>
            </a:r>
          </a:p>
        </p:txBody>
      </p:sp>
      <p:grpSp>
        <p:nvGrpSpPr>
          <p:cNvPr id="8" name="Groupe 7"/>
          <p:cNvGrpSpPr/>
          <p:nvPr/>
        </p:nvGrpSpPr>
        <p:grpSpPr>
          <a:xfrm>
            <a:off x="428596" y="2938462"/>
            <a:ext cx="8358246" cy="704852"/>
            <a:chOff x="571472" y="2214554"/>
            <a:chExt cx="8358246" cy="704852"/>
          </a:xfrm>
        </p:grpSpPr>
        <p:sp>
          <p:nvSpPr>
            <p:cNvPr id="6" name="ZoneTexte 5"/>
            <p:cNvSpPr txBox="1"/>
            <p:nvPr/>
          </p:nvSpPr>
          <p:spPr>
            <a:xfrm>
              <a:off x="571472" y="2214554"/>
              <a:ext cx="8358246" cy="646331"/>
            </a:xfrm>
            <a:prstGeom prst="rect">
              <a:avLst/>
            </a:prstGeom>
            <a:noFill/>
          </p:spPr>
          <p:txBody>
            <a:bodyPr wrap="square" rtlCol="0">
              <a:spAutoFit/>
            </a:bodyPr>
            <a:lstStyle/>
            <a:p>
              <a:r>
                <a:rPr lang="fr-FR" dirty="0"/>
                <a:t>c) Puisque l’écart type de la population </a:t>
              </a:r>
              <a:r>
                <a:rPr lang="el-GR" dirty="0"/>
                <a:t>σ</a:t>
              </a:r>
              <a:r>
                <a:rPr lang="fr-FR" dirty="0"/>
                <a:t> est inconnu, on utilise donc une valeur estimée ponctuelle; ici S = 0,3 d’où</a:t>
              </a:r>
            </a:p>
          </p:txBody>
        </p:sp>
        <p:graphicFrame>
          <p:nvGraphicFramePr>
            <p:cNvPr id="7" name="Objet 6"/>
            <p:cNvGraphicFramePr>
              <a:graphicFrameLocks noChangeAspect="1"/>
            </p:cNvGraphicFramePr>
            <p:nvPr/>
          </p:nvGraphicFramePr>
          <p:xfrm>
            <a:off x="4007539" y="2500306"/>
            <a:ext cx="1371600" cy="419100"/>
          </p:xfrm>
          <a:graphic>
            <a:graphicData uri="http://schemas.openxmlformats.org/presentationml/2006/ole">
              <mc:AlternateContent xmlns:mc="http://schemas.openxmlformats.org/markup-compatibility/2006">
                <mc:Choice xmlns:v="urn:schemas-microsoft-com:vml" Requires="v">
                  <p:oleObj spid="_x0000_s67607" name="Équation" r:id="rId3" imgW="1371600" imgH="419040" progId="Equation.3">
                    <p:embed/>
                  </p:oleObj>
                </mc:Choice>
                <mc:Fallback>
                  <p:oleObj name="Équation" r:id="rId3" imgW="137160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539" y="2500306"/>
                          <a:ext cx="1371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e 11"/>
          <p:cNvGrpSpPr/>
          <p:nvPr/>
        </p:nvGrpSpPr>
        <p:grpSpPr>
          <a:xfrm>
            <a:off x="501650" y="2416726"/>
            <a:ext cx="6427804" cy="440770"/>
            <a:chOff x="501650" y="3308906"/>
            <a:chExt cx="6427804" cy="440770"/>
          </a:xfrm>
        </p:grpSpPr>
        <p:graphicFrame>
          <p:nvGraphicFramePr>
            <p:cNvPr id="10" name="Objet 9"/>
            <p:cNvGraphicFramePr>
              <a:graphicFrameLocks noChangeAspect="1"/>
            </p:cNvGraphicFramePr>
            <p:nvPr/>
          </p:nvGraphicFramePr>
          <p:xfrm>
            <a:off x="501650" y="3394076"/>
            <a:ext cx="736600" cy="355600"/>
          </p:xfrm>
          <a:graphic>
            <a:graphicData uri="http://schemas.openxmlformats.org/presentationml/2006/ole">
              <mc:AlternateContent xmlns:mc="http://schemas.openxmlformats.org/markup-compatibility/2006">
                <mc:Choice xmlns:v="urn:schemas-microsoft-com:vml" Requires="v">
                  <p:oleObj spid="_x0000_s67608" name="Équation" r:id="rId5" imgW="736560" imgH="355320" progId="Equation.3">
                    <p:embed/>
                  </p:oleObj>
                </mc:Choice>
                <mc:Fallback>
                  <p:oleObj name="Équation" r:id="rId5" imgW="736560" imgH="35532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 y="3394076"/>
                          <a:ext cx="736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ZoneTexte 10"/>
            <p:cNvSpPr txBox="1"/>
            <p:nvPr/>
          </p:nvSpPr>
          <p:spPr>
            <a:xfrm>
              <a:off x="1214414" y="3308906"/>
              <a:ext cx="5715040" cy="369332"/>
            </a:xfrm>
            <a:prstGeom prst="rect">
              <a:avLst/>
            </a:prstGeom>
            <a:noFill/>
          </p:spPr>
          <p:txBody>
            <a:bodyPr wrap="square" rtlCol="0">
              <a:spAutoFit/>
            </a:bodyPr>
            <a:lstStyle/>
            <a:p>
              <a:r>
                <a:rPr lang="fr-FR" dirty="0"/>
                <a:t>car la moyenne est un estimateur sans biais</a:t>
              </a:r>
            </a:p>
          </p:txBody>
        </p:sp>
      </p:grpSp>
      <p:grpSp>
        <p:nvGrpSpPr>
          <p:cNvPr id="15" name="Groupe 14"/>
          <p:cNvGrpSpPr/>
          <p:nvPr/>
        </p:nvGrpSpPr>
        <p:grpSpPr>
          <a:xfrm>
            <a:off x="428596" y="3559734"/>
            <a:ext cx="8358246" cy="370739"/>
            <a:chOff x="428596" y="3559734"/>
            <a:chExt cx="8358246" cy="370739"/>
          </a:xfrm>
        </p:grpSpPr>
        <p:sp>
          <p:nvSpPr>
            <p:cNvPr id="13" name="ZoneTexte 12"/>
            <p:cNvSpPr txBox="1"/>
            <p:nvPr/>
          </p:nvSpPr>
          <p:spPr>
            <a:xfrm>
              <a:off x="428596" y="3559734"/>
              <a:ext cx="8358246" cy="369332"/>
            </a:xfrm>
            <a:prstGeom prst="rect">
              <a:avLst/>
            </a:prstGeom>
            <a:noFill/>
          </p:spPr>
          <p:txBody>
            <a:bodyPr wrap="square" rtlCol="0">
              <a:spAutoFit/>
            </a:bodyPr>
            <a:lstStyle/>
            <a:p>
              <a:r>
                <a:rPr lang="fr-FR" dirty="0"/>
                <a:t>d) 1-</a:t>
              </a:r>
              <a:r>
                <a:rPr lang="el-GR" dirty="0"/>
                <a:t>α</a:t>
              </a:r>
              <a:r>
                <a:rPr lang="fr-FR" dirty="0"/>
                <a:t> = 0,99 donc </a:t>
              </a:r>
              <a:r>
                <a:rPr lang="el-GR" dirty="0"/>
                <a:t>α</a:t>
              </a:r>
              <a:r>
                <a:rPr lang="fr-FR" dirty="0"/>
                <a:t>= 1% soit                   d’où:</a:t>
              </a:r>
            </a:p>
          </p:txBody>
        </p:sp>
        <p:graphicFrame>
          <p:nvGraphicFramePr>
            <p:cNvPr id="14" name="Objet 13"/>
            <p:cNvGraphicFramePr>
              <a:graphicFrameLocks noChangeAspect="1"/>
            </p:cNvGraphicFramePr>
            <p:nvPr/>
          </p:nvGraphicFramePr>
          <p:xfrm>
            <a:off x="3286116" y="3630435"/>
            <a:ext cx="857256" cy="300038"/>
          </p:xfrm>
          <a:graphic>
            <a:graphicData uri="http://schemas.openxmlformats.org/presentationml/2006/ole">
              <mc:AlternateContent xmlns:mc="http://schemas.openxmlformats.org/markup-compatibility/2006">
                <mc:Choice xmlns:v="urn:schemas-microsoft-com:vml" Requires="v">
                  <p:oleObj spid="_x0000_s67609" name="Équation" r:id="rId7" imgW="711000" imgH="228600" progId="Equation.3">
                    <p:embed/>
                  </p:oleObj>
                </mc:Choice>
                <mc:Fallback>
                  <p:oleObj name="Équation" r:id="rId7" imgW="71100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6116" y="3630435"/>
                          <a:ext cx="857256"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Objet 15"/>
          <p:cNvGraphicFramePr>
            <a:graphicFrameLocks noChangeAspect="1"/>
          </p:cNvGraphicFramePr>
          <p:nvPr/>
        </p:nvGraphicFramePr>
        <p:xfrm>
          <a:off x="500034" y="4043370"/>
          <a:ext cx="3214710" cy="671514"/>
        </p:xfrm>
        <a:graphic>
          <a:graphicData uri="http://schemas.openxmlformats.org/presentationml/2006/ole">
            <mc:AlternateContent xmlns:mc="http://schemas.openxmlformats.org/markup-compatibility/2006">
              <mc:Choice xmlns:v="urn:schemas-microsoft-com:vml" Requires="v">
                <p:oleObj spid="_x0000_s67610" name="Équation" r:id="rId9" imgW="1650960" imgH="457200" progId="Equation.3">
                  <p:embed/>
                </p:oleObj>
              </mc:Choice>
              <mc:Fallback>
                <p:oleObj name="Équation" r:id="rId9" imgW="1650960" imgH="4572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34" y="4043370"/>
                        <a:ext cx="3214710" cy="671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ZoneTexte 16"/>
          <p:cNvSpPr txBox="1"/>
          <p:nvPr/>
        </p:nvSpPr>
        <p:spPr>
          <a:xfrm>
            <a:off x="428596" y="4857760"/>
            <a:ext cx="8572560" cy="646331"/>
          </a:xfrm>
          <a:prstGeom prst="rect">
            <a:avLst/>
          </a:prstGeom>
          <a:noFill/>
        </p:spPr>
        <p:txBody>
          <a:bodyPr wrap="square" rtlCol="0">
            <a:spAutoFit/>
          </a:bodyPr>
          <a:lstStyle/>
          <a:p>
            <a:r>
              <a:rPr lang="fr-FR" u="sng" dirty="0"/>
              <a:t>Conclusion: </a:t>
            </a:r>
            <a:r>
              <a:rPr lang="fr-FR" dirty="0"/>
              <a:t>l’intervalle [2,47;2,73] possède 99% des chances de contenir la moyenne µ du résultat cumulatif des étudiants de cette université.</a:t>
            </a:r>
          </a:p>
        </p:txBody>
      </p:sp>
      <p:sp>
        <p:nvSpPr>
          <p:cNvPr id="18" name="Espace réservé du pied de page 17"/>
          <p:cNvSpPr>
            <a:spLocks noGrp="1"/>
          </p:cNvSpPr>
          <p:nvPr>
            <p:ph type="ftr" sz="quarter" idx="11"/>
          </p:nvPr>
        </p:nvSpPr>
        <p:spPr/>
        <p:txBody>
          <a:bodyPr/>
          <a:lstStyle/>
          <a:p>
            <a:r>
              <a:rPr lang="fr-FR"/>
              <a:t>R.DAANOUN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amond(in)">
                                      <p:cBhvr>
                                        <p:cTn id="23" dur="2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265169E-9B7D-42AB-8ABD-097A840F0824}"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27</a:t>
            </a:fld>
            <a:endParaRPr lang="fr-FR" dirty="0"/>
          </a:p>
        </p:txBody>
      </p:sp>
      <p:sp>
        <p:nvSpPr>
          <p:cNvPr id="4" name="ZoneTexte 3"/>
          <p:cNvSpPr txBox="1"/>
          <p:nvPr/>
        </p:nvSpPr>
        <p:spPr>
          <a:xfrm>
            <a:off x="357158" y="357166"/>
            <a:ext cx="8572560" cy="2031325"/>
          </a:xfrm>
          <a:prstGeom prst="rect">
            <a:avLst/>
          </a:prstGeom>
          <a:noFill/>
        </p:spPr>
        <p:txBody>
          <a:bodyPr wrap="square" rtlCol="0">
            <a:spAutoFit/>
          </a:bodyPr>
          <a:lstStyle/>
          <a:p>
            <a:r>
              <a:rPr lang="fr-FR" b="1" u="sng" dirty="0">
                <a:solidFill>
                  <a:srgbClr val="00B050"/>
                </a:solidFill>
                <a:effectLst>
                  <a:outerShdw blurRad="38100" dist="38100" dir="2700000" algn="tl">
                    <a:srgbClr val="000000">
                      <a:alpha val="43137"/>
                    </a:srgbClr>
                  </a:outerShdw>
                </a:effectLst>
              </a:rPr>
              <a:t>Exemple 3</a:t>
            </a:r>
            <a:r>
              <a:rPr lang="fr-FR" dirty="0"/>
              <a:t>:</a:t>
            </a:r>
          </a:p>
          <a:p>
            <a:r>
              <a:rPr lang="fr-FR" dirty="0"/>
              <a:t>Dans le but d’estimer le résultat moyen des 150 étudiants qui suivent un cours de statistique, on choisi au hasard et sans remise 30 individus parmi ceux-ci. A partir de cet échantillon, on obtient une moyenne de 78,6 avec un écart type de 15,6. si le risque d’erreur associé à cette estimation est de 10% trouvez l’intervalle de confiance.</a:t>
            </a:r>
          </a:p>
          <a:p>
            <a:r>
              <a:rPr lang="fr-FR" b="1" u="sng" dirty="0">
                <a:solidFill>
                  <a:srgbClr val="00B0F0"/>
                </a:solidFill>
              </a:rPr>
              <a:t>Réponse:</a:t>
            </a:r>
          </a:p>
          <a:p>
            <a:endParaRPr lang="fr-FR" dirty="0"/>
          </a:p>
        </p:txBody>
      </p:sp>
      <p:sp>
        <p:nvSpPr>
          <p:cNvPr id="6" name="ZoneTexte 5"/>
          <p:cNvSpPr txBox="1"/>
          <p:nvPr/>
        </p:nvSpPr>
        <p:spPr>
          <a:xfrm>
            <a:off x="428596" y="2068289"/>
            <a:ext cx="8286808" cy="646331"/>
          </a:xfrm>
          <a:prstGeom prst="rect">
            <a:avLst/>
          </a:prstGeom>
          <a:noFill/>
        </p:spPr>
        <p:txBody>
          <a:bodyPr wrap="square" rtlCol="0">
            <a:spAutoFit/>
          </a:bodyPr>
          <a:lstStyle/>
          <a:p>
            <a:r>
              <a:rPr lang="fr-FR" dirty="0"/>
              <a:t>a) Puisque (n = 30) ≥30 la variable aléatoire suit une loi normale dont les paramètres sont:</a:t>
            </a:r>
          </a:p>
        </p:txBody>
      </p:sp>
      <p:grpSp>
        <p:nvGrpSpPr>
          <p:cNvPr id="7" name="Groupe 6"/>
          <p:cNvGrpSpPr/>
          <p:nvPr/>
        </p:nvGrpSpPr>
        <p:grpSpPr>
          <a:xfrm>
            <a:off x="463550" y="2571744"/>
            <a:ext cx="6465904" cy="441331"/>
            <a:chOff x="463550" y="3308906"/>
            <a:chExt cx="6465904" cy="441331"/>
          </a:xfrm>
        </p:grpSpPr>
        <p:graphicFrame>
          <p:nvGraphicFramePr>
            <p:cNvPr id="8" name="Objet 7"/>
            <p:cNvGraphicFramePr>
              <a:graphicFrameLocks noChangeAspect="1"/>
            </p:cNvGraphicFramePr>
            <p:nvPr/>
          </p:nvGraphicFramePr>
          <p:xfrm>
            <a:off x="463550" y="3394637"/>
            <a:ext cx="812800" cy="355600"/>
          </p:xfrm>
          <a:graphic>
            <a:graphicData uri="http://schemas.openxmlformats.org/presentationml/2006/ole">
              <mc:AlternateContent xmlns:mc="http://schemas.openxmlformats.org/markup-compatibility/2006">
                <mc:Choice xmlns:v="urn:schemas-microsoft-com:vml" Requires="v">
                  <p:oleObj spid="_x0000_s68632" name="Équation" r:id="rId3" imgW="812520" imgH="355320" progId="Equation.3">
                    <p:embed/>
                  </p:oleObj>
                </mc:Choice>
                <mc:Fallback>
                  <p:oleObj name="Équation" r:id="rId3" imgW="81252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3394637"/>
                          <a:ext cx="812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ZoneTexte 8"/>
            <p:cNvSpPr txBox="1"/>
            <p:nvPr/>
          </p:nvSpPr>
          <p:spPr>
            <a:xfrm>
              <a:off x="1214414" y="3308906"/>
              <a:ext cx="5715040" cy="369332"/>
            </a:xfrm>
            <a:prstGeom prst="rect">
              <a:avLst/>
            </a:prstGeom>
            <a:noFill/>
          </p:spPr>
          <p:txBody>
            <a:bodyPr wrap="square" rtlCol="0">
              <a:spAutoFit/>
            </a:bodyPr>
            <a:lstStyle/>
            <a:p>
              <a:r>
                <a:rPr lang="fr-FR" dirty="0"/>
                <a:t>car la moyenne est un estimateur sans biais</a:t>
              </a:r>
            </a:p>
          </p:txBody>
        </p:sp>
      </p:grpSp>
      <p:grpSp>
        <p:nvGrpSpPr>
          <p:cNvPr id="13" name="Groupe 12"/>
          <p:cNvGrpSpPr/>
          <p:nvPr/>
        </p:nvGrpSpPr>
        <p:grpSpPr>
          <a:xfrm>
            <a:off x="357158" y="2938462"/>
            <a:ext cx="8358246" cy="1009651"/>
            <a:chOff x="571472" y="2214554"/>
            <a:chExt cx="8358246" cy="1009651"/>
          </a:xfrm>
        </p:grpSpPr>
        <p:sp>
          <p:nvSpPr>
            <p:cNvPr id="14" name="ZoneTexte 13"/>
            <p:cNvSpPr txBox="1"/>
            <p:nvPr/>
          </p:nvSpPr>
          <p:spPr>
            <a:xfrm>
              <a:off x="571472" y="2214554"/>
              <a:ext cx="8358246" cy="646331"/>
            </a:xfrm>
            <a:prstGeom prst="rect">
              <a:avLst/>
            </a:prstGeom>
            <a:noFill/>
          </p:spPr>
          <p:txBody>
            <a:bodyPr wrap="square" rtlCol="0">
              <a:spAutoFit/>
            </a:bodyPr>
            <a:lstStyle/>
            <a:p>
              <a:r>
                <a:rPr lang="fr-FR" dirty="0"/>
                <a:t>c) Puisque l’écart type de la population </a:t>
              </a:r>
              <a:r>
                <a:rPr lang="el-GR" dirty="0"/>
                <a:t>σ</a:t>
              </a:r>
              <a:r>
                <a:rPr lang="fr-FR" dirty="0"/>
                <a:t> est inconnu, on utilise donc une valeur estimée ponctuelle; ici S = 15,6. d’autre part l’échantillon est choisi sans remise d’où</a:t>
              </a:r>
            </a:p>
          </p:txBody>
        </p:sp>
        <p:graphicFrame>
          <p:nvGraphicFramePr>
            <p:cNvPr id="15" name="Objet 14"/>
            <p:cNvGraphicFramePr>
              <a:graphicFrameLocks noChangeAspect="1"/>
            </p:cNvGraphicFramePr>
            <p:nvPr/>
          </p:nvGraphicFramePr>
          <p:xfrm>
            <a:off x="690553" y="2767005"/>
            <a:ext cx="2667001" cy="457200"/>
          </p:xfrm>
          <a:graphic>
            <a:graphicData uri="http://schemas.openxmlformats.org/presentationml/2006/ole">
              <mc:AlternateContent xmlns:mc="http://schemas.openxmlformats.org/markup-compatibility/2006">
                <mc:Choice xmlns:v="urn:schemas-microsoft-com:vml" Requires="v">
                  <p:oleObj spid="_x0000_s68633" name="Équation" r:id="rId5" imgW="2666880" imgH="457200" progId="Equation.3">
                    <p:embed/>
                  </p:oleObj>
                </mc:Choice>
                <mc:Fallback>
                  <p:oleObj name="Équation" r:id="rId5" imgW="266688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553" y="2767005"/>
                          <a:ext cx="2667001"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Groupe 18"/>
          <p:cNvGrpSpPr/>
          <p:nvPr/>
        </p:nvGrpSpPr>
        <p:grpSpPr>
          <a:xfrm>
            <a:off x="428596" y="3915517"/>
            <a:ext cx="8358246" cy="370733"/>
            <a:chOff x="428596" y="3559734"/>
            <a:chExt cx="8358246" cy="370733"/>
          </a:xfrm>
        </p:grpSpPr>
        <p:sp>
          <p:nvSpPr>
            <p:cNvPr id="20" name="ZoneTexte 19"/>
            <p:cNvSpPr txBox="1"/>
            <p:nvPr/>
          </p:nvSpPr>
          <p:spPr>
            <a:xfrm>
              <a:off x="428596" y="3559734"/>
              <a:ext cx="8358246" cy="369332"/>
            </a:xfrm>
            <a:prstGeom prst="rect">
              <a:avLst/>
            </a:prstGeom>
            <a:noFill/>
          </p:spPr>
          <p:txBody>
            <a:bodyPr wrap="square" rtlCol="0">
              <a:spAutoFit/>
            </a:bodyPr>
            <a:lstStyle/>
            <a:p>
              <a:r>
                <a:rPr lang="fr-FR" dirty="0"/>
                <a:t>d) </a:t>
              </a:r>
              <a:r>
                <a:rPr lang="el-GR" dirty="0"/>
                <a:t>α</a:t>
              </a:r>
              <a:r>
                <a:rPr lang="fr-FR" dirty="0"/>
                <a:t>=10%  donc                    d’où:</a:t>
              </a:r>
            </a:p>
          </p:txBody>
        </p:sp>
        <p:graphicFrame>
          <p:nvGraphicFramePr>
            <p:cNvPr id="21" name="Objet 20"/>
            <p:cNvGraphicFramePr>
              <a:graphicFrameLocks noChangeAspect="1"/>
            </p:cNvGraphicFramePr>
            <p:nvPr/>
          </p:nvGraphicFramePr>
          <p:xfrm>
            <a:off x="2000232" y="3630430"/>
            <a:ext cx="827087" cy="300037"/>
          </p:xfrm>
          <a:graphic>
            <a:graphicData uri="http://schemas.openxmlformats.org/presentationml/2006/ole">
              <mc:AlternateContent xmlns:mc="http://schemas.openxmlformats.org/markup-compatibility/2006">
                <mc:Choice xmlns:v="urn:schemas-microsoft-com:vml" Requires="v">
                  <p:oleObj spid="_x0000_s68634" name="Équation" r:id="rId7" imgW="685800" imgH="228600" progId="Equation.3">
                    <p:embed/>
                  </p:oleObj>
                </mc:Choice>
                <mc:Fallback>
                  <p:oleObj name="Équation" r:id="rId7" imgW="685800" imgH="2286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0232" y="3630430"/>
                          <a:ext cx="827087"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8615" name="Object 7"/>
          <p:cNvGraphicFramePr>
            <a:graphicFrameLocks noChangeAspect="1"/>
          </p:cNvGraphicFramePr>
          <p:nvPr/>
        </p:nvGraphicFramePr>
        <p:xfrm>
          <a:off x="314325" y="4170363"/>
          <a:ext cx="3586163" cy="989012"/>
        </p:xfrm>
        <a:graphic>
          <a:graphicData uri="http://schemas.openxmlformats.org/presentationml/2006/ole">
            <mc:AlternateContent xmlns:mc="http://schemas.openxmlformats.org/markup-compatibility/2006">
              <mc:Choice xmlns:v="urn:schemas-microsoft-com:vml" Requires="v">
                <p:oleObj spid="_x0000_s68635" name="Équation" r:id="rId9" imgW="1841400" imgH="672840" progId="Equation.3">
                  <p:embed/>
                </p:oleObj>
              </mc:Choice>
              <mc:Fallback>
                <p:oleObj name="Équation" r:id="rId9" imgW="1841400" imgH="67284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5" y="4170363"/>
                        <a:ext cx="3586163"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ZoneTexte 22"/>
          <p:cNvSpPr txBox="1"/>
          <p:nvPr/>
        </p:nvSpPr>
        <p:spPr>
          <a:xfrm>
            <a:off x="285720" y="4857760"/>
            <a:ext cx="8572560" cy="923330"/>
          </a:xfrm>
          <a:prstGeom prst="rect">
            <a:avLst/>
          </a:prstGeom>
          <a:noFill/>
        </p:spPr>
        <p:txBody>
          <a:bodyPr wrap="square" rtlCol="0">
            <a:spAutoFit/>
          </a:bodyPr>
          <a:lstStyle/>
          <a:p>
            <a:r>
              <a:rPr lang="fr-FR" u="sng" dirty="0"/>
              <a:t>Conclusion:</a:t>
            </a:r>
            <a:r>
              <a:rPr lang="fr-FR" dirty="0"/>
              <a:t> On a µ€[74,38;82,82] avec un niveau de confiance de 90% c’est-à-dire que l’intervalle [74,38;82,82] possède 90% des chances de contenir la valeur du résultat moyen de l’ensemble des individus suivant le cours de statistique.</a:t>
            </a:r>
          </a:p>
        </p:txBody>
      </p:sp>
      <p:sp>
        <p:nvSpPr>
          <p:cNvPr id="17" name="Espace réservé du pied de page 16"/>
          <p:cNvSpPr>
            <a:spLocks noGrp="1"/>
          </p:cNvSpPr>
          <p:nvPr>
            <p:ph type="ftr" sz="quarter" idx="11"/>
          </p:nvPr>
        </p:nvSpPr>
        <p:spPr/>
        <p:txBody>
          <a:bodyPr/>
          <a:lstStyle/>
          <a:p>
            <a:r>
              <a:rPr lang="fr-FR"/>
              <a:t>R.DAANOUN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amond(in)">
                                      <p:cBhvr>
                                        <p:cTn id="23" dur="20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8615"/>
                                        </p:tgtEl>
                                        <p:attrNameLst>
                                          <p:attrName>style.visibility</p:attrName>
                                        </p:attrNameLst>
                                      </p:cBhvr>
                                      <p:to>
                                        <p:strVal val="visible"/>
                                      </p:to>
                                    </p:set>
                                    <p:animEffect transition="in" filter="blinds(horizontal)">
                                      <p:cBhvr>
                                        <p:cTn id="28" dur="500"/>
                                        <p:tgtEl>
                                          <p:spTgt spid="6861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checkerboard(across)">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3A1A7-1B28-4A53-9CA4-49484F23EDF2}"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28</a:t>
            </a:fld>
            <a:endParaRPr lang="fr-FR" dirty="0"/>
          </a:p>
        </p:txBody>
      </p:sp>
      <p:sp>
        <p:nvSpPr>
          <p:cNvPr id="4" name="ZoneTexte 3"/>
          <p:cNvSpPr txBox="1"/>
          <p:nvPr/>
        </p:nvSpPr>
        <p:spPr>
          <a:xfrm>
            <a:off x="571472" y="428604"/>
            <a:ext cx="8286808" cy="3416320"/>
          </a:xfrm>
          <a:prstGeom prst="rect">
            <a:avLst/>
          </a:prstGeom>
          <a:noFill/>
        </p:spPr>
        <p:txBody>
          <a:bodyPr wrap="square" rtlCol="0">
            <a:spAutoFit/>
          </a:bodyPr>
          <a:lstStyle/>
          <a:p>
            <a:r>
              <a:rPr lang="fr-FR" b="1" u="sng" dirty="0">
                <a:solidFill>
                  <a:schemeClr val="accent6">
                    <a:lumMod val="75000"/>
                  </a:schemeClr>
                </a:solidFill>
              </a:rPr>
              <a:t>Théorème :</a:t>
            </a:r>
          </a:p>
          <a:p>
            <a:r>
              <a:rPr lang="fr-FR" dirty="0"/>
              <a:t>Lorsque n &lt; 30 et que la population est distribuée normalement, l’intervalle de confiance pour µ si</a:t>
            </a:r>
          </a:p>
          <a:p>
            <a:pPr marL="342900" indent="-342900">
              <a:buFont typeface="+mj-lt"/>
              <a:buAutoNum type="alphaLcParenR"/>
            </a:pPr>
            <a:r>
              <a:rPr lang="el-GR" dirty="0"/>
              <a:t>σ</a:t>
            </a:r>
            <a:r>
              <a:rPr lang="fr-FR" dirty="0"/>
              <a:t> est connu est </a:t>
            </a:r>
          </a:p>
          <a:p>
            <a:pPr marL="342900" indent="-342900">
              <a:buFont typeface="+mj-lt"/>
              <a:buAutoNum type="alphaLcParenR"/>
            </a:pPr>
            <a:endParaRPr lang="fr-FR" dirty="0"/>
          </a:p>
          <a:p>
            <a:pPr marL="342900" indent="-342900">
              <a:buFont typeface="+mj-lt"/>
              <a:buAutoNum type="alphaLcParenR"/>
            </a:pPr>
            <a:endParaRPr lang="fr-FR" dirty="0"/>
          </a:p>
          <a:p>
            <a:pPr marL="342900" indent="-342900">
              <a:buFont typeface="+mj-lt"/>
              <a:buAutoNum type="alphaLcParenR"/>
            </a:pPr>
            <a:r>
              <a:rPr lang="el-GR" dirty="0"/>
              <a:t>σ</a:t>
            </a:r>
            <a:r>
              <a:rPr lang="fr-FR" dirty="0"/>
              <a:t> est inconnu est</a:t>
            </a:r>
          </a:p>
          <a:p>
            <a:pPr marL="342900" indent="-342900"/>
            <a:endParaRPr lang="fr-FR" dirty="0"/>
          </a:p>
          <a:p>
            <a:r>
              <a:rPr lang="fr-FR" dirty="0"/>
              <a:t>Où             est la valeur de la distribution de Student telle que                                      avec un nombre de degré de liberté noté </a:t>
            </a:r>
          </a:p>
          <a:p>
            <a:endParaRPr lang="fr-FR" dirty="0"/>
          </a:p>
          <a:p>
            <a:endParaRPr lang="fr-FR" dirty="0"/>
          </a:p>
        </p:txBody>
      </p:sp>
      <p:graphicFrame>
        <p:nvGraphicFramePr>
          <p:cNvPr id="5" name="Objet 4"/>
          <p:cNvGraphicFramePr>
            <a:graphicFrameLocks noChangeAspect="1"/>
          </p:cNvGraphicFramePr>
          <p:nvPr/>
        </p:nvGraphicFramePr>
        <p:xfrm>
          <a:off x="2714612" y="1142984"/>
          <a:ext cx="2446348" cy="547690"/>
        </p:xfrm>
        <a:graphic>
          <a:graphicData uri="http://schemas.openxmlformats.org/presentationml/2006/ole">
            <mc:AlternateContent xmlns:mc="http://schemas.openxmlformats.org/markup-compatibility/2006">
              <mc:Choice xmlns:v="urn:schemas-microsoft-com:vml" Requires="v">
                <p:oleObj spid="_x0000_s69659" name="Équation" r:id="rId3" imgW="1892160" imgH="380880" progId="Equation.3">
                  <p:embed/>
                </p:oleObj>
              </mc:Choice>
              <mc:Fallback>
                <p:oleObj name="Équation" r:id="rId3" imgW="1892160" imgH="380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1142984"/>
                        <a:ext cx="2446348" cy="5476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5" name="Object 3"/>
          <p:cNvGraphicFramePr>
            <a:graphicFrameLocks noChangeAspect="1"/>
          </p:cNvGraphicFramePr>
          <p:nvPr/>
        </p:nvGraphicFramePr>
        <p:xfrm>
          <a:off x="2816225" y="1881188"/>
          <a:ext cx="2263775" cy="547687"/>
        </p:xfrm>
        <a:graphic>
          <a:graphicData uri="http://schemas.openxmlformats.org/presentationml/2006/ole">
            <mc:AlternateContent xmlns:mc="http://schemas.openxmlformats.org/markup-compatibility/2006">
              <mc:Choice xmlns:v="urn:schemas-microsoft-com:vml" Requires="v">
                <p:oleObj spid="_x0000_s69660" name="Équation" r:id="rId5" imgW="1752480" imgH="380880" progId="Equation.3">
                  <p:embed/>
                </p:oleObj>
              </mc:Choice>
              <mc:Fallback>
                <p:oleObj name="Équation" r:id="rId5" imgW="1752480" imgH="380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225" y="1881188"/>
                        <a:ext cx="226377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 6"/>
          <p:cNvGraphicFramePr>
            <a:graphicFrameLocks noChangeAspect="1"/>
          </p:cNvGraphicFramePr>
          <p:nvPr/>
        </p:nvGraphicFramePr>
        <p:xfrm>
          <a:off x="1015976" y="2541250"/>
          <a:ext cx="484190" cy="471490"/>
        </p:xfrm>
        <a:graphic>
          <a:graphicData uri="http://schemas.openxmlformats.org/presentationml/2006/ole">
            <mc:AlternateContent xmlns:mc="http://schemas.openxmlformats.org/markup-compatibility/2006">
              <mc:Choice xmlns:v="urn:schemas-microsoft-com:vml" Requires="v">
                <p:oleObj spid="_x0000_s69661" name="Équation" r:id="rId7" imgW="253800" imgH="228600" progId="Equation.3">
                  <p:embed/>
                </p:oleObj>
              </mc:Choice>
              <mc:Fallback>
                <p:oleObj name="Équation" r:id="rId7" imgW="2538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5976" y="2541250"/>
                        <a:ext cx="484190" cy="471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t 7"/>
          <p:cNvGraphicFramePr>
            <a:graphicFrameLocks noChangeAspect="1"/>
          </p:cNvGraphicFramePr>
          <p:nvPr/>
        </p:nvGraphicFramePr>
        <p:xfrm>
          <a:off x="6327456" y="2456164"/>
          <a:ext cx="1947872" cy="696916"/>
        </p:xfrm>
        <a:graphic>
          <a:graphicData uri="http://schemas.openxmlformats.org/presentationml/2006/ole">
            <mc:AlternateContent xmlns:mc="http://schemas.openxmlformats.org/markup-compatibility/2006">
              <mc:Choice xmlns:v="urn:schemas-microsoft-com:vml" Requires="v">
                <p:oleObj spid="_x0000_s69662" name="Équation" r:id="rId9" imgW="1180800" imgH="393480" progId="Equation.3">
                  <p:embed/>
                </p:oleObj>
              </mc:Choice>
              <mc:Fallback>
                <p:oleObj name="Équation" r:id="rId9" imgW="118080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7456" y="2456164"/>
                        <a:ext cx="1947872" cy="6969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nvGraphicFramePr>
        <p:xfrm>
          <a:off x="4143372" y="2898772"/>
          <a:ext cx="1189044" cy="387352"/>
        </p:xfrm>
        <a:graphic>
          <a:graphicData uri="http://schemas.openxmlformats.org/presentationml/2006/ole">
            <mc:AlternateContent xmlns:mc="http://schemas.openxmlformats.org/markup-compatibility/2006">
              <mc:Choice xmlns:v="urn:schemas-microsoft-com:vml" Requires="v">
                <p:oleObj spid="_x0000_s69663" name="Équation" r:id="rId11" imgW="520560" imgH="203040" progId="Equation.3">
                  <p:embed/>
                </p:oleObj>
              </mc:Choice>
              <mc:Fallback>
                <p:oleObj name="Équation" r:id="rId11" imgW="52056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3372" y="2898772"/>
                        <a:ext cx="1189044" cy="387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pied de page 9"/>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744AB5F-5460-472A-8A15-BE5794705972}"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29</a:t>
            </a:fld>
            <a:endParaRPr lang="fr-FR" dirty="0"/>
          </a:p>
        </p:txBody>
      </p:sp>
      <p:sp>
        <p:nvSpPr>
          <p:cNvPr id="4" name="ZoneTexte 3"/>
          <p:cNvSpPr txBox="1"/>
          <p:nvPr/>
        </p:nvSpPr>
        <p:spPr>
          <a:xfrm>
            <a:off x="571472" y="571480"/>
            <a:ext cx="8358246" cy="3139321"/>
          </a:xfrm>
          <a:prstGeom prst="rect">
            <a:avLst/>
          </a:prstGeom>
          <a:noFill/>
        </p:spPr>
        <p:txBody>
          <a:bodyPr wrap="square" rtlCol="0">
            <a:spAutoFit/>
          </a:bodyPr>
          <a:lstStyle/>
          <a:p>
            <a:r>
              <a:rPr lang="fr-FR" b="1" u="sng" dirty="0">
                <a:solidFill>
                  <a:schemeClr val="accent6">
                    <a:lumMod val="75000"/>
                  </a:schemeClr>
                </a:solidFill>
              </a:rPr>
              <a:t>Théorème :</a:t>
            </a:r>
          </a:p>
          <a:p>
            <a:r>
              <a:rPr lang="fr-FR" dirty="0"/>
              <a:t>Lorsque n &lt; 30 et que la population n’est pas distribuée normalement, l’intervalle de confiance pour µ si</a:t>
            </a:r>
          </a:p>
          <a:p>
            <a:pPr marL="342900" indent="-342900">
              <a:buFont typeface="+mj-lt"/>
              <a:buAutoNum type="alphaLcParenR"/>
            </a:pPr>
            <a:r>
              <a:rPr lang="el-GR" dirty="0"/>
              <a:t>σ</a:t>
            </a:r>
            <a:r>
              <a:rPr lang="fr-FR" dirty="0"/>
              <a:t> est connu est </a:t>
            </a:r>
          </a:p>
          <a:p>
            <a:pPr marL="342900" indent="-342900">
              <a:buFont typeface="+mj-lt"/>
              <a:buAutoNum type="alphaLcParenR"/>
            </a:pPr>
            <a:endParaRPr lang="fr-FR" dirty="0"/>
          </a:p>
          <a:p>
            <a:pPr marL="342900" indent="-342900">
              <a:buFont typeface="+mj-lt"/>
              <a:buAutoNum type="alphaLcParenR"/>
            </a:pPr>
            <a:endParaRPr lang="fr-FR" dirty="0"/>
          </a:p>
          <a:p>
            <a:pPr marL="342900" indent="-342900">
              <a:buFont typeface="+mj-lt"/>
              <a:buAutoNum type="alphaLcParenR"/>
            </a:pPr>
            <a:r>
              <a:rPr lang="el-GR" dirty="0"/>
              <a:t>σ</a:t>
            </a:r>
            <a:r>
              <a:rPr lang="fr-FR" dirty="0"/>
              <a:t> est inconnu est</a:t>
            </a:r>
          </a:p>
          <a:p>
            <a:pPr marL="342900" indent="-342900"/>
            <a:endParaRPr lang="fr-FR" dirty="0"/>
          </a:p>
          <a:p>
            <a:pPr marL="342900" indent="-342900"/>
            <a:r>
              <a:rPr lang="fr-FR" dirty="0"/>
              <a:t>Où k provient de l’inégalité de Bienaymé Tchebychev; c’est une valeur telle que</a:t>
            </a:r>
          </a:p>
          <a:p>
            <a:endParaRPr lang="fr-FR" dirty="0"/>
          </a:p>
          <a:p>
            <a:endParaRPr lang="fr-FR" dirty="0"/>
          </a:p>
        </p:txBody>
      </p:sp>
      <p:graphicFrame>
        <p:nvGraphicFramePr>
          <p:cNvPr id="5" name="Objet 4"/>
          <p:cNvGraphicFramePr>
            <a:graphicFrameLocks noChangeAspect="1"/>
          </p:cNvGraphicFramePr>
          <p:nvPr/>
        </p:nvGraphicFramePr>
        <p:xfrm>
          <a:off x="2676525" y="1143000"/>
          <a:ext cx="2514600" cy="644525"/>
        </p:xfrm>
        <a:graphic>
          <a:graphicData uri="http://schemas.openxmlformats.org/presentationml/2006/ole">
            <mc:AlternateContent xmlns:mc="http://schemas.openxmlformats.org/markup-compatibility/2006">
              <mc:Choice xmlns:v="urn:schemas-microsoft-com:vml" Requires="v">
                <p:oleObj spid="_x0000_s71697" name="Équation" r:id="rId3" imgW="1638000" imgH="431640" progId="Equation.3">
                  <p:embed/>
                </p:oleObj>
              </mc:Choice>
              <mc:Fallback>
                <p:oleObj name="Équation" r:id="rId3" imgW="16380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525" y="1143000"/>
                        <a:ext cx="25146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3" name="Object 3"/>
          <p:cNvGraphicFramePr>
            <a:graphicFrameLocks noChangeAspect="1"/>
          </p:cNvGraphicFramePr>
          <p:nvPr/>
        </p:nvGraphicFramePr>
        <p:xfrm>
          <a:off x="2706688" y="1927219"/>
          <a:ext cx="2476500" cy="644525"/>
        </p:xfrm>
        <a:graphic>
          <a:graphicData uri="http://schemas.openxmlformats.org/presentationml/2006/ole">
            <mc:AlternateContent xmlns:mc="http://schemas.openxmlformats.org/markup-compatibility/2006">
              <mc:Choice xmlns:v="urn:schemas-microsoft-com:vml" Requires="v">
                <p:oleObj spid="_x0000_s71698" name="Équation" r:id="rId5" imgW="1612800" imgH="431640" progId="Equation.3">
                  <p:embed/>
                </p:oleObj>
              </mc:Choice>
              <mc:Fallback>
                <p:oleObj name="Équation" r:id="rId5" imgW="161280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688" y="1927219"/>
                        <a:ext cx="24765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 6"/>
          <p:cNvGraphicFramePr>
            <a:graphicFrameLocks noChangeAspect="1"/>
          </p:cNvGraphicFramePr>
          <p:nvPr/>
        </p:nvGraphicFramePr>
        <p:xfrm>
          <a:off x="8001024" y="2660646"/>
          <a:ext cx="871542" cy="554040"/>
        </p:xfrm>
        <a:graphic>
          <a:graphicData uri="http://schemas.openxmlformats.org/presentationml/2006/ole">
            <mc:AlternateContent xmlns:mc="http://schemas.openxmlformats.org/markup-compatibility/2006">
              <mc:Choice xmlns:v="urn:schemas-microsoft-com:vml" Requires="v">
                <p:oleObj spid="_x0000_s71699" name="Équation" r:id="rId7" imgW="457200" imgH="393480" progId="Equation.3">
                  <p:embed/>
                </p:oleObj>
              </mc:Choice>
              <mc:Fallback>
                <p:oleObj name="Équation" r:id="rId7" imgW="4572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24" y="2660646"/>
                        <a:ext cx="871542" cy="554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pied de page 7"/>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428605"/>
            <a:ext cx="7772400" cy="714380"/>
          </a:xfrm>
          <a:solidFill>
            <a:schemeClr val="tx2">
              <a:lumMod val="20000"/>
              <a:lumOff val="80000"/>
            </a:schemeClr>
          </a:solidFill>
          <a:ln w="63500" cap="rnd" cmpd="thinThick">
            <a:solidFill>
              <a:schemeClr val="tx2"/>
            </a:solidFill>
            <a:prstDash val="sysDot"/>
          </a:ln>
        </p:spPr>
        <p:txBody>
          <a:bodyPr>
            <a:normAutofit fontScale="90000"/>
          </a:bodyPr>
          <a:lstStyle/>
          <a:p>
            <a:r>
              <a:rPr lang="fr-FR" dirty="0"/>
              <a:t>Statistique inférentielle</a:t>
            </a:r>
          </a:p>
        </p:txBody>
      </p:sp>
      <p:sp>
        <p:nvSpPr>
          <p:cNvPr id="3" name="Sous-titre 2"/>
          <p:cNvSpPr>
            <a:spLocks noGrp="1"/>
          </p:cNvSpPr>
          <p:nvPr>
            <p:ph type="subTitle" idx="1"/>
          </p:nvPr>
        </p:nvSpPr>
        <p:spPr>
          <a:xfrm>
            <a:off x="785786" y="1357298"/>
            <a:ext cx="7786742" cy="4281502"/>
          </a:xfrm>
        </p:spPr>
        <p:txBody>
          <a:bodyPr/>
          <a:lstStyle/>
          <a:p>
            <a:pPr algn="l"/>
            <a:r>
              <a:rPr lang="fr-FR" dirty="0">
                <a:solidFill>
                  <a:schemeClr val="tx1"/>
                </a:solidFill>
              </a:rPr>
              <a:t>Elle développe des procédés permettant  de généraliser à toute une population des résultats observés sur un échantillon, tout en étant capable de mesurer les chances que ces généralisations s’avèrent exactes.</a:t>
            </a:r>
          </a:p>
        </p:txBody>
      </p:sp>
      <p:sp>
        <p:nvSpPr>
          <p:cNvPr id="4" name="Espace réservé de la date 3"/>
          <p:cNvSpPr>
            <a:spLocks noGrp="1"/>
          </p:cNvSpPr>
          <p:nvPr>
            <p:ph type="dt" sz="half" idx="10"/>
          </p:nvPr>
        </p:nvSpPr>
        <p:spPr/>
        <p:txBody>
          <a:bodyPr/>
          <a:lstStyle/>
          <a:p>
            <a:fld id="{C5D2385E-30D7-4DC5-82B2-23F6E3109592}" type="datetime8">
              <a:rPr lang="fr-FR" smtClean="0"/>
              <a:pPr/>
              <a:t>31/10/2017 11:25</a:t>
            </a:fld>
            <a:endParaRPr lang="fr-FR" dirty="0"/>
          </a:p>
        </p:txBody>
      </p:sp>
      <p:sp>
        <p:nvSpPr>
          <p:cNvPr id="5" name="Espace réservé du numéro de diapositive 4"/>
          <p:cNvSpPr>
            <a:spLocks noGrp="1"/>
          </p:cNvSpPr>
          <p:nvPr>
            <p:ph type="sldNum" sz="quarter" idx="12"/>
          </p:nvPr>
        </p:nvSpPr>
        <p:spPr/>
        <p:txBody>
          <a:bodyPr/>
          <a:lstStyle/>
          <a:p>
            <a:fld id="{2D41C3E3-B990-4C07-9F3C-937B38E03552}" type="slidenum">
              <a:rPr lang="fr-FR" smtClean="0"/>
              <a:pPr/>
              <a:t>3</a:t>
            </a:fld>
            <a:endParaRPr lang="fr-FR" dirty="0"/>
          </a:p>
        </p:txBody>
      </p:sp>
      <p:sp>
        <p:nvSpPr>
          <p:cNvPr id="6" name="Espace réservé du pied de page 5"/>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D3F985D-F97A-4287-A9F6-3B20245D02DD}"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30</a:t>
            </a:fld>
            <a:endParaRPr lang="fr-FR" dirty="0"/>
          </a:p>
        </p:txBody>
      </p:sp>
      <p:graphicFrame>
        <p:nvGraphicFramePr>
          <p:cNvPr id="4" name="Tableau 3"/>
          <p:cNvGraphicFramePr>
            <a:graphicFrameLocks noGrp="1"/>
          </p:cNvGraphicFramePr>
          <p:nvPr/>
        </p:nvGraphicFramePr>
        <p:xfrm>
          <a:off x="357156" y="1397000"/>
          <a:ext cx="8501124" cy="3449388"/>
        </p:xfrm>
        <a:graphic>
          <a:graphicData uri="http://schemas.openxmlformats.org/drawingml/2006/table">
            <a:tbl>
              <a:tblPr firstRow="1" bandRow="1">
                <a:tableStyleId>{69C7853C-536D-4A76-A0AE-DD22124D55A5}</a:tableStyleId>
              </a:tblPr>
              <a:tblGrid>
                <a:gridCol w="1928828">
                  <a:extLst>
                    <a:ext uri="{9D8B030D-6E8A-4147-A177-3AD203B41FA5}">
                      <a16:colId xmlns:a16="http://schemas.microsoft.com/office/drawing/2014/main" val="20000"/>
                    </a:ext>
                  </a:extLst>
                </a:gridCol>
                <a:gridCol w="2321734">
                  <a:extLst>
                    <a:ext uri="{9D8B030D-6E8A-4147-A177-3AD203B41FA5}">
                      <a16:colId xmlns:a16="http://schemas.microsoft.com/office/drawing/2014/main" val="20001"/>
                    </a:ext>
                  </a:extLst>
                </a:gridCol>
                <a:gridCol w="2125281">
                  <a:extLst>
                    <a:ext uri="{9D8B030D-6E8A-4147-A177-3AD203B41FA5}">
                      <a16:colId xmlns:a16="http://schemas.microsoft.com/office/drawing/2014/main" val="20002"/>
                    </a:ext>
                  </a:extLst>
                </a:gridCol>
                <a:gridCol w="2125281">
                  <a:extLst>
                    <a:ext uri="{9D8B030D-6E8A-4147-A177-3AD203B41FA5}">
                      <a16:colId xmlns:a16="http://schemas.microsoft.com/office/drawing/2014/main" val="20003"/>
                    </a:ext>
                  </a:extLst>
                </a:gridCol>
              </a:tblGrid>
              <a:tr h="601537">
                <a:tc>
                  <a:txBody>
                    <a:bodyPr/>
                    <a:lstStyle/>
                    <a:p>
                      <a:r>
                        <a:rPr lang="fr-FR" dirty="0"/>
                        <a:t>Conditions</a:t>
                      </a:r>
                    </a:p>
                  </a:txBody>
                  <a:tcPr/>
                </a:tc>
                <a:tc gridSpan="3">
                  <a:txBody>
                    <a:bodyPr/>
                    <a:lstStyle/>
                    <a:p>
                      <a:r>
                        <a:rPr lang="fr-FR" dirty="0"/>
                        <a:t>                     Intervalle de confiance pour µ</a:t>
                      </a:r>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0000"/>
                  </a:ext>
                </a:extLst>
              </a:tr>
              <a:tr h="601537">
                <a:tc>
                  <a:txBody>
                    <a:bodyPr/>
                    <a:lstStyle/>
                    <a:p>
                      <a:r>
                        <a:rPr lang="fr-FR" dirty="0"/>
                        <a:t>Sur l’échantillon</a:t>
                      </a:r>
                    </a:p>
                  </a:txBody>
                  <a:tcPr/>
                </a:tc>
                <a:tc>
                  <a:txBody>
                    <a:bodyPr/>
                    <a:lstStyle/>
                    <a:p>
                      <a:pPr algn="ctr"/>
                      <a:r>
                        <a:rPr lang="fr-FR" dirty="0"/>
                        <a:t>n ≥ 30</a:t>
                      </a:r>
                    </a:p>
                  </a:txBody>
                  <a:tcPr/>
                </a:tc>
                <a:tc gridSpan="2">
                  <a:txBody>
                    <a:bodyPr/>
                    <a:lstStyle/>
                    <a:p>
                      <a:pPr algn="ctr"/>
                      <a:r>
                        <a:rPr lang="fr-FR" dirty="0"/>
                        <a:t>n &lt; 30</a:t>
                      </a:r>
                    </a:p>
                  </a:txBody>
                  <a:tcPr/>
                </a:tc>
                <a:tc hMerge="1">
                  <a:txBody>
                    <a:bodyPr/>
                    <a:lstStyle/>
                    <a:p>
                      <a:endParaRPr lang="fr-FR" dirty="0"/>
                    </a:p>
                  </a:txBody>
                  <a:tcPr/>
                </a:tc>
                <a:extLst>
                  <a:ext uri="{0D108BD9-81ED-4DB2-BD59-A6C34878D82A}">
                    <a16:rowId xmlns:a16="http://schemas.microsoft.com/office/drawing/2014/main" val="10001"/>
                  </a:ext>
                </a:extLst>
              </a:tr>
              <a:tr h="1043240">
                <a:tc>
                  <a:txBody>
                    <a:bodyPr/>
                    <a:lstStyle/>
                    <a:p>
                      <a:r>
                        <a:rPr lang="fr-FR" dirty="0"/>
                        <a:t>Sur la population</a:t>
                      </a:r>
                    </a:p>
                  </a:txBody>
                  <a:tcPr/>
                </a:tc>
                <a:tc>
                  <a:txBody>
                    <a:bodyPr/>
                    <a:lstStyle/>
                    <a:p>
                      <a:r>
                        <a:rPr lang="fr-FR" dirty="0"/>
                        <a:t>Distribution normale</a:t>
                      </a:r>
                      <a:r>
                        <a:rPr lang="fr-FR" baseline="0" dirty="0"/>
                        <a:t> ou non</a:t>
                      </a:r>
                      <a:endParaRPr lang="fr-FR" dirty="0"/>
                    </a:p>
                  </a:txBody>
                  <a:tcPr/>
                </a:tc>
                <a:tc>
                  <a:txBody>
                    <a:bodyPr/>
                    <a:lstStyle/>
                    <a:p>
                      <a:r>
                        <a:rPr lang="fr-FR" dirty="0"/>
                        <a:t>Distribution</a:t>
                      </a:r>
                      <a:r>
                        <a:rPr lang="fr-FR" baseline="0" dirty="0"/>
                        <a:t> normale</a:t>
                      </a:r>
                      <a:endParaRPr lang="fr-FR" dirty="0"/>
                    </a:p>
                  </a:txBody>
                  <a:tcPr/>
                </a:tc>
                <a:tc>
                  <a:txBody>
                    <a:bodyPr/>
                    <a:lstStyle/>
                    <a:p>
                      <a:r>
                        <a:rPr lang="fr-FR" dirty="0"/>
                        <a:t>Distribution inconnue ou non normale</a:t>
                      </a:r>
                    </a:p>
                  </a:txBody>
                  <a:tcPr/>
                </a:tc>
                <a:extLst>
                  <a:ext uri="{0D108BD9-81ED-4DB2-BD59-A6C34878D82A}">
                    <a16:rowId xmlns:a16="http://schemas.microsoft.com/office/drawing/2014/main" val="10002"/>
                  </a:ext>
                </a:extLst>
              </a:tr>
              <a:tr h="601537">
                <a:tc>
                  <a:txBody>
                    <a:bodyPr/>
                    <a:lstStyle/>
                    <a:p>
                      <a:pPr algn="just"/>
                      <a:r>
                        <a:rPr lang="el-GR" dirty="0"/>
                        <a:t>σ</a:t>
                      </a:r>
                      <a:r>
                        <a:rPr lang="fr-FR" dirty="0"/>
                        <a:t> connu</a:t>
                      </a:r>
                    </a:p>
                  </a:txBody>
                  <a:tcPr/>
                </a:tc>
                <a:tc>
                  <a:txBody>
                    <a:bodyPr/>
                    <a:lstStyle/>
                    <a:p>
                      <a:endParaRPr lang="fr-FR" dirty="0"/>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0003"/>
                  </a:ext>
                </a:extLst>
              </a:tr>
              <a:tr h="601537">
                <a:tc>
                  <a:txBody>
                    <a:bodyPr/>
                    <a:lstStyle/>
                    <a:p>
                      <a:r>
                        <a:rPr lang="el-GR" dirty="0"/>
                        <a:t>σ</a:t>
                      </a:r>
                      <a:r>
                        <a:rPr lang="fr-FR" dirty="0"/>
                        <a:t> inconnu</a:t>
                      </a: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0004"/>
                  </a:ext>
                </a:extLst>
              </a:tr>
            </a:tbl>
          </a:graphicData>
        </a:graphic>
      </p:graphicFrame>
      <p:graphicFrame>
        <p:nvGraphicFramePr>
          <p:cNvPr id="72706" name="Object 2"/>
          <p:cNvGraphicFramePr>
            <a:graphicFrameLocks noChangeAspect="1"/>
          </p:cNvGraphicFramePr>
          <p:nvPr/>
        </p:nvGraphicFramePr>
        <p:xfrm>
          <a:off x="6786578" y="3714752"/>
          <a:ext cx="2071702" cy="571504"/>
        </p:xfrm>
        <a:graphic>
          <a:graphicData uri="http://schemas.openxmlformats.org/presentationml/2006/ole">
            <mc:AlternateContent xmlns:mc="http://schemas.openxmlformats.org/markup-compatibility/2006">
              <mc:Choice xmlns:v="urn:schemas-microsoft-com:vml" Requires="v">
                <p:oleObj spid="_x0000_s72736" name="Équation" r:id="rId3" imgW="1638000" imgH="431640" progId="Equation.3">
                  <p:embed/>
                </p:oleObj>
              </mc:Choice>
              <mc:Fallback>
                <p:oleObj name="Équation" r:id="rId3" imgW="16380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78" y="3714752"/>
                        <a:ext cx="2071702"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7" name="Object 3"/>
          <p:cNvGraphicFramePr>
            <a:graphicFrameLocks noChangeAspect="1"/>
          </p:cNvGraphicFramePr>
          <p:nvPr/>
        </p:nvGraphicFramePr>
        <p:xfrm>
          <a:off x="6810408" y="4286256"/>
          <a:ext cx="2047872" cy="574702"/>
        </p:xfrm>
        <a:graphic>
          <a:graphicData uri="http://schemas.openxmlformats.org/presentationml/2006/ole">
            <mc:AlternateContent xmlns:mc="http://schemas.openxmlformats.org/markup-compatibility/2006">
              <mc:Choice xmlns:v="urn:schemas-microsoft-com:vml" Requires="v">
                <p:oleObj spid="_x0000_s72737" name="Équation" r:id="rId5" imgW="1612800" imgH="431640" progId="Equation.3">
                  <p:embed/>
                </p:oleObj>
              </mc:Choice>
              <mc:Fallback>
                <p:oleObj name="Équation" r:id="rId5" imgW="161280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0408" y="4286256"/>
                        <a:ext cx="2047872" cy="574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8" name="Object 4"/>
          <p:cNvGraphicFramePr>
            <a:graphicFrameLocks noChangeAspect="1"/>
          </p:cNvGraphicFramePr>
          <p:nvPr/>
        </p:nvGraphicFramePr>
        <p:xfrm>
          <a:off x="4629790" y="3738568"/>
          <a:ext cx="2071689" cy="547688"/>
        </p:xfrm>
        <a:graphic>
          <a:graphicData uri="http://schemas.openxmlformats.org/presentationml/2006/ole">
            <mc:AlternateContent xmlns:mc="http://schemas.openxmlformats.org/markup-compatibility/2006">
              <mc:Choice xmlns:v="urn:schemas-microsoft-com:vml" Requires="v">
                <p:oleObj spid="_x0000_s72738" name="Équation" r:id="rId7" imgW="1892160" imgH="380880" progId="Equation.3">
                  <p:embed/>
                </p:oleObj>
              </mc:Choice>
              <mc:Fallback>
                <p:oleObj name="Équation" r:id="rId7" imgW="1892160" imgH="3808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9790" y="3738568"/>
                        <a:ext cx="2071689"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9" name="Object 5"/>
          <p:cNvGraphicFramePr>
            <a:graphicFrameLocks noChangeAspect="1"/>
          </p:cNvGraphicFramePr>
          <p:nvPr/>
        </p:nvGraphicFramePr>
        <p:xfrm>
          <a:off x="4657725" y="4300538"/>
          <a:ext cx="2043113" cy="547687"/>
        </p:xfrm>
        <a:graphic>
          <a:graphicData uri="http://schemas.openxmlformats.org/presentationml/2006/ole">
            <mc:AlternateContent xmlns:mc="http://schemas.openxmlformats.org/markup-compatibility/2006">
              <mc:Choice xmlns:v="urn:schemas-microsoft-com:vml" Requires="v">
                <p:oleObj spid="_x0000_s72739" name="Équation" r:id="rId9" imgW="1752480" imgH="380880" progId="Equation.3">
                  <p:embed/>
                </p:oleObj>
              </mc:Choice>
              <mc:Fallback>
                <p:oleObj name="Équation" r:id="rId9" imgW="1752480" imgH="3808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7725" y="4300538"/>
                        <a:ext cx="204311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0" name="Object 6"/>
          <p:cNvGraphicFramePr>
            <a:graphicFrameLocks noChangeAspect="1"/>
          </p:cNvGraphicFramePr>
          <p:nvPr/>
        </p:nvGraphicFramePr>
        <p:xfrm>
          <a:off x="2357437" y="3714752"/>
          <a:ext cx="2214563" cy="547688"/>
        </p:xfrm>
        <a:graphic>
          <a:graphicData uri="http://schemas.openxmlformats.org/presentationml/2006/ole">
            <mc:AlternateContent xmlns:mc="http://schemas.openxmlformats.org/markup-compatibility/2006">
              <mc:Choice xmlns:v="urn:schemas-microsoft-com:vml" Requires="v">
                <p:oleObj spid="_x0000_s72740" name="Équation" r:id="rId11" imgW="1892160" imgH="380880" progId="Equation.3">
                  <p:embed/>
                </p:oleObj>
              </mc:Choice>
              <mc:Fallback>
                <p:oleObj name="Équation" r:id="rId11" imgW="1892160" imgH="38088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7" y="3714752"/>
                        <a:ext cx="221456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1" name="Object 7"/>
          <p:cNvGraphicFramePr>
            <a:graphicFrameLocks noChangeAspect="1"/>
          </p:cNvGraphicFramePr>
          <p:nvPr/>
        </p:nvGraphicFramePr>
        <p:xfrm>
          <a:off x="2357422" y="4310063"/>
          <a:ext cx="2214578" cy="547687"/>
        </p:xfrm>
        <a:graphic>
          <a:graphicData uri="http://schemas.openxmlformats.org/presentationml/2006/ole">
            <mc:AlternateContent xmlns:mc="http://schemas.openxmlformats.org/markup-compatibility/2006">
              <mc:Choice xmlns:v="urn:schemas-microsoft-com:vml" Requires="v">
                <p:oleObj spid="_x0000_s72741" name="Équation" r:id="rId12" imgW="1866600" imgH="380880" progId="Equation.3">
                  <p:embed/>
                </p:oleObj>
              </mc:Choice>
              <mc:Fallback>
                <p:oleObj name="Équation" r:id="rId12" imgW="1866600" imgH="38088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7422" y="4310063"/>
                        <a:ext cx="2214578"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ZoneTexte 10"/>
          <p:cNvSpPr txBox="1"/>
          <p:nvPr/>
        </p:nvSpPr>
        <p:spPr>
          <a:xfrm>
            <a:off x="2357422" y="571480"/>
            <a:ext cx="4214842"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a:t>résumé</a:t>
            </a:r>
          </a:p>
        </p:txBody>
      </p:sp>
      <p:sp>
        <p:nvSpPr>
          <p:cNvPr id="12" name="Espace réservé du pied de page 11"/>
          <p:cNvSpPr>
            <a:spLocks noGrp="1"/>
          </p:cNvSpPr>
          <p:nvPr>
            <p:ph type="ftr" sz="quarter" idx="11"/>
          </p:nvPr>
        </p:nvSpPr>
        <p:spPr/>
        <p:txBody>
          <a:bodyPr/>
          <a:lstStyle/>
          <a:p>
            <a:r>
              <a:rPr lang="fr-FR"/>
              <a:t>R.DAANOUN</a:t>
            </a:r>
            <a:endParaRPr lang="fr-FR" dirty="0"/>
          </a:p>
        </p:txBody>
      </p:sp>
      <p:sp>
        <p:nvSpPr>
          <p:cNvPr id="15" name="ZoneTexte 14"/>
          <p:cNvSpPr txBox="1"/>
          <p:nvPr/>
        </p:nvSpPr>
        <p:spPr>
          <a:xfrm>
            <a:off x="7500958" y="5429264"/>
            <a:ext cx="2000264" cy="369332"/>
          </a:xfrm>
          <a:prstGeom prst="rect">
            <a:avLst/>
          </a:prstGeom>
          <a:noFill/>
        </p:spPr>
        <p:txBody>
          <a:bodyPr wrap="square" rtlCol="0">
            <a:spAutoFit/>
          </a:bodyPr>
          <a:lstStyle/>
          <a:p>
            <a:r>
              <a:rPr lang="fr-FR" dirty="0">
                <a:hlinkClick r:id="rId14" action="ppaction://hlinksldjump"/>
              </a:rPr>
              <a:t>Diapositive 36</a:t>
            </a:r>
            <a:endParaRPr lang="fr-FR" dirty="0"/>
          </a:p>
        </p:txBody>
      </p:sp>
      <p:sp>
        <p:nvSpPr>
          <p:cNvPr id="16" name="ZoneTexte 15"/>
          <p:cNvSpPr txBox="1"/>
          <p:nvPr/>
        </p:nvSpPr>
        <p:spPr>
          <a:xfrm>
            <a:off x="357158" y="5429264"/>
            <a:ext cx="2143140" cy="369332"/>
          </a:xfrm>
          <a:prstGeom prst="rect">
            <a:avLst/>
          </a:prstGeom>
          <a:noFill/>
        </p:spPr>
        <p:txBody>
          <a:bodyPr wrap="square" rtlCol="0">
            <a:spAutoFit/>
          </a:bodyPr>
          <a:lstStyle/>
          <a:p>
            <a:r>
              <a:rPr lang="fr-FR" dirty="0">
                <a:hlinkClick r:id="rId15" action="ppaction://hlinksldjump"/>
              </a:rPr>
              <a:t>Diapositive 35</a:t>
            </a: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31</a:t>
            </a:fld>
            <a:endParaRPr lang="fr-FR" dirty="0"/>
          </a:p>
        </p:txBody>
      </p:sp>
      <p:graphicFrame>
        <p:nvGraphicFramePr>
          <p:cNvPr id="5" name="Tableau 4"/>
          <p:cNvGraphicFramePr>
            <a:graphicFrameLocks noGrp="1"/>
          </p:cNvGraphicFramePr>
          <p:nvPr/>
        </p:nvGraphicFramePr>
        <p:xfrm>
          <a:off x="357158" y="1397000"/>
          <a:ext cx="7715303" cy="1112520"/>
        </p:xfrm>
        <a:graphic>
          <a:graphicData uri="http://schemas.openxmlformats.org/drawingml/2006/table">
            <a:tbl>
              <a:tblPr firstRow="1" bandRow="1">
                <a:tableStyleId>{5C22544A-7EE6-4342-B048-85BDC9FD1C3A}</a:tableStyleId>
              </a:tblPr>
              <a:tblGrid>
                <a:gridCol w="1900125">
                  <a:extLst>
                    <a:ext uri="{9D8B030D-6E8A-4147-A177-3AD203B41FA5}">
                      <a16:colId xmlns:a16="http://schemas.microsoft.com/office/drawing/2014/main" val="20000"/>
                    </a:ext>
                  </a:extLst>
                </a:gridCol>
                <a:gridCol w="1743213">
                  <a:extLst>
                    <a:ext uri="{9D8B030D-6E8A-4147-A177-3AD203B41FA5}">
                      <a16:colId xmlns:a16="http://schemas.microsoft.com/office/drawing/2014/main" val="20001"/>
                    </a:ext>
                  </a:extLst>
                </a:gridCol>
                <a:gridCol w="4071965">
                  <a:extLst>
                    <a:ext uri="{9D8B030D-6E8A-4147-A177-3AD203B41FA5}">
                      <a16:colId xmlns:a16="http://schemas.microsoft.com/office/drawing/2014/main" val="20002"/>
                    </a:ext>
                  </a:extLst>
                </a:gridCol>
              </a:tblGrid>
              <a:tr h="370840">
                <a:tc gridSpan="2">
                  <a:txBody>
                    <a:bodyPr/>
                    <a:lstStyle/>
                    <a:p>
                      <a:pPr algn="ctr"/>
                      <a:r>
                        <a:rPr lang="fr-FR" dirty="0"/>
                        <a:t>Population finie</a:t>
                      </a:r>
                    </a:p>
                  </a:txBody>
                  <a:tcPr/>
                </a:tc>
                <a:tc hMerge="1">
                  <a:txBody>
                    <a:bodyPr/>
                    <a:lstStyle/>
                    <a:p>
                      <a:endParaRPr lang="fr-FR" dirty="0"/>
                    </a:p>
                  </a:txBody>
                  <a:tcPr/>
                </a:tc>
                <a:tc>
                  <a:txBody>
                    <a:bodyPr/>
                    <a:lstStyle/>
                    <a:p>
                      <a:r>
                        <a:rPr lang="fr-FR" dirty="0"/>
                        <a:t>Population grande (n&lt;0,05N) ou infinie</a:t>
                      </a:r>
                    </a:p>
                  </a:txBody>
                  <a:tcPr/>
                </a:tc>
                <a:extLst>
                  <a:ext uri="{0D108BD9-81ED-4DB2-BD59-A6C34878D82A}">
                    <a16:rowId xmlns:a16="http://schemas.microsoft.com/office/drawing/2014/main" val="10000"/>
                  </a:ext>
                </a:extLst>
              </a:tr>
              <a:tr h="370840">
                <a:tc>
                  <a:txBody>
                    <a:bodyPr/>
                    <a:lstStyle/>
                    <a:p>
                      <a:pPr algn="ctr"/>
                      <a:r>
                        <a:rPr lang="fr-FR" dirty="0"/>
                        <a:t>Avec remise</a:t>
                      </a:r>
                    </a:p>
                  </a:txBody>
                  <a:tcPr/>
                </a:tc>
                <a:tc>
                  <a:txBody>
                    <a:bodyPr/>
                    <a:lstStyle/>
                    <a:p>
                      <a:r>
                        <a:rPr lang="fr-FR" dirty="0"/>
                        <a:t>Sans remise</a:t>
                      </a:r>
                    </a:p>
                  </a:txBody>
                  <a:tcPr/>
                </a:tc>
                <a:tc>
                  <a:txBody>
                    <a:bodyPr/>
                    <a:lstStyle/>
                    <a:p>
                      <a:pPr algn="ctr"/>
                      <a:r>
                        <a:rPr lang="fr-FR" dirty="0"/>
                        <a:t>Avec ou sans remise</a:t>
                      </a:r>
                    </a:p>
                  </a:txBody>
                  <a:tcPr/>
                </a:tc>
                <a:extLst>
                  <a:ext uri="{0D108BD9-81ED-4DB2-BD59-A6C34878D82A}">
                    <a16:rowId xmlns:a16="http://schemas.microsoft.com/office/drawing/2014/main" val="10001"/>
                  </a:ext>
                </a:extLst>
              </a:tr>
              <a:tr h="370840">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0002"/>
                  </a:ext>
                </a:extLst>
              </a:tr>
            </a:tbl>
          </a:graphicData>
        </a:graphic>
      </p:graphicFrame>
      <p:graphicFrame>
        <p:nvGraphicFramePr>
          <p:cNvPr id="6" name="Objet 5"/>
          <p:cNvGraphicFramePr>
            <a:graphicFrameLocks noChangeAspect="1"/>
          </p:cNvGraphicFramePr>
          <p:nvPr/>
        </p:nvGraphicFramePr>
        <p:xfrm>
          <a:off x="785786" y="2071678"/>
          <a:ext cx="869954" cy="419100"/>
        </p:xfrm>
        <a:graphic>
          <a:graphicData uri="http://schemas.openxmlformats.org/presentationml/2006/ole">
            <mc:AlternateContent xmlns:mc="http://schemas.openxmlformats.org/markup-compatibility/2006">
              <mc:Choice xmlns:v="urn:schemas-microsoft-com:vml" Requires="v">
                <p:oleObj spid="_x0000_s73745" name="Équation" r:id="rId3" imgW="596880" imgH="419040" progId="Equation.3">
                  <p:embed/>
                </p:oleObj>
              </mc:Choice>
              <mc:Fallback>
                <p:oleObj name="Équation" r:id="rId3" imgW="5968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2071678"/>
                        <a:ext cx="869954"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1" name="Object 3"/>
          <p:cNvGraphicFramePr>
            <a:graphicFrameLocks noChangeAspect="1"/>
          </p:cNvGraphicFramePr>
          <p:nvPr/>
        </p:nvGraphicFramePr>
        <p:xfrm>
          <a:off x="2390771" y="2115820"/>
          <a:ext cx="1609725" cy="457200"/>
        </p:xfrm>
        <a:graphic>
          <a:graphicData uri="http://schemas.openxmlformats.org/presentationml/2006/ole">
            <mc:AlternateContent xmlns:mc="http://schemas.openxmlformats.org/markup-compatibility/2006">
              <mc:Choice xmlns:v="urn:schemas-microsoft-com:vml" Requires="v">
                <p:oleObj spid="_x0000_s73746" name="Équation" r:id="rId5" imgW="1104840" imgH="457200" progId="Equation.3">
                  <p:embed/>
                </p:oleObj>
              </mc:Choice>
              <mc:Fallback>
                <p:oleObj name="Équation" r:id="rId5" imgW="110484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771" y="2115820"/>
                        <a:ext cx="16097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2" name="Object 4"/>
          <p:cNvGraphicFramePr>
            <a:graphicFrameLocks noChangeAspect="1"/>
          </p:cNvGraphicFramePr>
          <p:nvPr/>
        </p:nvGraphicFramePr>
        <p:xfrm>
          <a:off x="5488000" y="2102172"/>
          <a:ext cx="869950" cy="419100"/>
        </p:xfrm>
        <a:graphic>
          <a:graphicData uri="http://schemas.openxmlformats.org/presentationml/2006/ole">
            <mc:AlternateContent xmlns:mc="http://schemas.openxmlformats.org/markup-compatibility/2006">
              <mc:Choice xmlns:v="urn:schemas-microsoft-com:vml" Requires="v">
                <p:oleObj spid="_x0000_s73747" name="Équation" r:id="rId7" imgW="596880" imgH="419040" progId="Equation.3">
                  <p:embed/>
                </p:oleObj>
              </mc:Choice>
              <mc:Fallback>
                <p:oleObj name="Équation" r:id="rId7" imgW="596880" imgH="419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8000" y="2102172"/>
                        <a:ext cx="8699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32</a:t>
            </a:fld>
            <a:endParaRPr lang="fr-FR" dirty="0"/>
          </a:p>
        </p:txBody>
      </p:sp>
      <p:sp>
        <p:nvSpPr>
          <p:cNvPr id="5" name="ZoneTexte 4"/>
          <p:cNvSpPr txBox="1"/>
          <p:nvPr/>
        </p:nvSpPr>
        <p:spPr>
          <a:xfrm>
            <a:off x="571472" y="428604"/>
            <a:ext cx="8143932" cy="2308324"/>
          </a:xfrm>
          <a:prstGeom prst="rect">
            <a:avLst/>
          </a:prstGeom>
          <a:noFill/>
        </p:spPr>
        <p:txBody>
          <a:bodyPr wrap="square" rtlCol="0">
            <a:spAutoFit/>
          </a:bodyPr>
          <a:lstStyle/>
          <a:p>
            <a:r>
              <a:rPr lang="fr-FR" b="1" u="sng" dirty="0">
                <a:solidFill>
                  <a:srgbClr val="00B050"/>
                </a:solidFill>
                <a:effectLst>
                  <a:outerShdw blurRad="38100" dist="38100" dir="2700000" algn="tl">
                    <a:srgbClr val="000000">
                      <a:alpha val="43137"/>
                    </a:srgbClr>
                  </a:outerShdw>
                </a:effectLst>
              </a:rPr>
              <a:t>Exemple 1:</a:t>
            </a:r>
          </a:p>
          <a:p>
            <a:r>
              <a:rPr lang="fr-FR" dirty="0"/>
              <a:t>A partir d’un échantillon aléatoire de taille 50 pris sans remise dans l’ensemble des joueurs d’un jeu d’enfant de la région, on a obtenu un âge moyen de 10,5 années et un écart type de 0,8 année. Construire un intervalle de confiance à 90% pour l’âge moyen µ de la population des joueurs.</a:t>
            </a:r>
          </a:p>
          <a:p>
            <a:r>
              <a:rPr lang="fr-FR" b="1" u="sng" dirty="0">
                <a:solidFill>
                  <a:srgbClr val="00B0F0"/>
                </a:solidFill>
              </a:rPr>
              <a:t>Réponse:</a:t>
            </a:r>
          </a:p>
          <a:p>
            <a:endParaRPr lang="fr-FR" dirty="0"/>
          </a:p>
          <a:p>
            <a:endParaRPr lang="fr-FR" dirty="0"/>
          </a:p>
        </p:txBody>
      </p:sp>
      <p:sp>
        <p:nvSpPr>
          <p:cNvPr id="6" name="Rectangle 5"/>
          <p:cNvSpPr/>
          <p:nvPr/>
        </p:nvSpPr>
        <p:spPr>
          <a:xfrm>
            <a:off x="214282" y="2214554"/>
            <a:ext cx="8786874" cy="369332"/>
          </a:xfrm>
          <a:prstGeom prst="rect">
            <a:avLst/>
          </a:prstGeom>
        </p:spPr>
        <p:txBody>
          <a:bodyPr wrap="square">
            <a:spAutoFit/>
          </a:bodyPr>
          <a:lstStyle/>
          <a:p>
            <a:r>
              <a:rPr lang="fr-FR" dirty="0"/>
              <a:t>a) Puisque (n = 50) ≥30 la variable aléatoire suit une loi normale dont les paramètres sont:</a:t>
            </a:r>
          </a:p>
        </p:txBody>
      </p:sp>
      <p:grpSp>
        <p:nvGrpSpPr>
          <p:cNvPr id="9" name="Groupe 8"/>
          <p:cNvGrpSpPr/>
          <p:nvPr/>
        </p:nvGrpSpPr>
        <p:grpSpPr>
          <a:xfrm>
            <a:off x="340312" y="2559602"/>
            <a:ext cx="5068897" cy="453473"/>
            <a:chOff x="340312" y="2559602"/>
            <a:chExt cx="5068897" cy="453473"/>
          </a:xfrm>
        </p:grpSpPr>
        <p:graphicFrame>
          <p:nvGraphicFramePr>
            <p:cNvPr id="7" name="Objet 6"/>
            <p:cNvGraphicFramePr>
              <a:graphicFrameLocks noChangeAspect="1"/>
            </p:cNvGraphicFramePr>
            <p:nvPr/>
          </p:nvGraphicFramePr>
          <p:xfrm>
            <a:off x="340312" y="2657475"/>
            <a:ext cx="787400" cy="355600"/>
          </p:xfrm>
          <a:graphic>
            <a:graphicData uri="http://schemas.openxmlformats.org/presentationml/2006/ole">
              <mc:AlternateContent xmlns:mc="http://schemas.openxmlformats.org/markup-compatibility/2006">
                <mc:Choice xmlns:v="urn:schemas-microsoft-com:vml" Requires="v">
                  <p:oleObj spid="_x0000_s74774" name="Équation" r:id="rId3" imgW="787320" imgH="355320" progId="Equation.3">
                    <p:embed/>
                  </p:oleObj>
                </mc:Choice>
                <mc:Fallback>
                  <p:oleObj name="Équation" r:id="rId3" imgW="78732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12" y="2657475"/>
                          <a:ext cx="7874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1142976" y="2559602"/>
              <a:ext cx="4266233" cy="369332"/>
            </a:xfrm>
            <a:prstGeom prst="rect">
              <a:avLst/>
            </a:prstGeom>
          </p:spPr>
          <p:txBody>
            <a:bodyPr wrap="none">
              <a:spAutoFit/>
            </a:bodyPr>
            <a:lstStyle/>
            <a:p>
              <a:r>
                <a:rPr lang="fr-FR" dirty="0"/>
                <a:t>car la moyenne est un estimateur sans biais</a:t>
              </a:r>
            </a:p>
          </p:txBody>
        </p:sp>
      </p:grpSp>
      <p:sp>
        <p:nvSpPr>
          <p:cNvPr id="10" name="Rectangle 9"/>
          <p:cNvSpPr/>
          <p:nvPr/>
        </p:nvSpPr>
        <p:spPr>
          <a:xfrm>
            <a:off x="227930" y="2854107"/>
            <a:ext cx="8572560" cy="646331"/>
          </a:xfrm>
          <a:prstGeom prst="rect">
            <a:avLst/>
          </a:prstGeom>
        </p:spPr>
        <p:txBody>
          <a:bodyPr wrap="square">
            <a:spAutoFit/>
          </a:bodyPr>
          <a:lstStyle/>
          <a:p>
            <a:r>
              <a:rPr lang="fr-FR" dirty="0"/>
              <a:t>c) Puisque l’écart type de la population </a:t>
            </a:r>
            <a:r>
              <a:rPr lang="el-GR" dirty="0"/>
              <a:t>σ</a:t>
            </a:r>
            <a:r>
              <a:rPr lang="fr-FR" dirty="0"/>
              <a:t> est inconnu, on utilise donc une valeur estimée ponctuelle; ici S = 0,8. </a:t>
            </a:r>
          </a:p>
        </p:txBody>
      </p:sp>
      <p:grpSp>
        <p:nvGrpSpPr>
          <p:cNvPr id="14" name="Groupe 13"/>
          <p:cNvGrpSpPr/>
          <p:nvPr/>
        </p:nvGrpSpPr>
        <p:grpSpPr>
          <a:xfrm>
            <a:off x="214282" y="3357562"/>
            <a:ext cx="8215370" cy="369332"/>
            <a:chOff x="285720" y="3500438"/>
            <a:chExt cx="8215370" cy="369332"/>
          </a:xfrm>
        </p:grpSpPr>
        <p:sp>
          <p:nvSpPr>
            <p:cNvPr id="11" name="ZoneTexte 10"/>
            <p:cNvSpPr txBox="1"/>
            <p:nvPr/>
          </p:nvSpPr>
          <p:spPr>
            <a:xfrm>
              <a:off x="285720" y="3500438"/>
              <a:ext cx="4357718" cy="369332"/>
            </a:xfrm>
            <a:prstGeom prst="rect">
              <a:avLst/>
            </a:prstGeom>
            <a:noFill/>
          </p:spPr>
          <p:txBody>
            <a:bodyPr wrap="square" rtlCol="0">
              <a:spAutoFit/>
            </a:bodyPr>
            <a:lstStyle/>
            <a:p>
              <a:r>
                <a:rPr lang="fr-FR" dirty="0"/>
                <a:t>d) d’autre part la population est grande, car</a:t>
              </a:r>
            </a:p>
          </p:txBody>
        </p:sp>
        <p:sp>
          <p:nvSpPr>
            <p:cNvPr id="12" name="ZoneTexte 11"/>
            <p:cNvSpPr txBox="1"/>
            <p:nvPr/>
          </p:nvSpPr>
          <p:spPr>
            <a:xfrm>
              <a:off x="4429124" y="3500438"/>
              <a:ext cx="4071966" cy="369332"/>
            </a:xfrm>
            <a:prstGeom prst="rect">
              <a:avLst/>
            </a:prstGeom>
            <a:noFill/>
          </p:spPr>
          <p:txBody>
            <a:bodyPr wrap="square" rtlCol="0">
              <a:spAutoFit/>
            </a:bodyPr>
            <a:lstStyle/>
            <a:p>
              <a:r>
                <a:rPr lang="fr-FR" dirty="0"/>
                <a:t>Région            N&gt;1000 donc n &lt; 0,05 N </a:t>
              </a:r>
            </a:p>
          </p:txBody>
        </p:sp>
        <p:sp>
          <p:nvSpPr>
            <p:cNvPr id="13" name="Flèche droite 12"/>
            <p:cNvSpPr/>
            <p:nvPr/>
          </p:nvSpPr>
          <p:spPr>
            <a:xfrm>
              <a:off x="5214942" y="3643314"/>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 name="Groupe 19"/>
          <p:cNvGrpSpPr/>
          <p:nvPr/>
        </p:nvGrpSpPr>
        <p:grpSpPr>
          <a:xfrm>
            <a:off x="357158" y="3786188"/>
            <a:ext cx="6143668" cy="419100"/>
            <a:chOff x="357158" y="3786188"/>
            <a:chExt cx="6143668" cy="419100"/>
          </a:xfrm>
        </p:grpSpPr>
        <p:sp>
          <p:nvSpPr>
            <p:cNvPr id="15" name="ZoneTexte 14"/>
            <p:cNvSpPr txBox="1"/>
            <p:nvPr/>
          </p:nvSpPr>
          <p:spPr>
            <a:xfrm>
              <a:off x="357158" y="3786190"/>
              <a:ext cx="6143668" cy="369332"/>
            </a:xfrm>
            <a:prstGeom prst="rect">
              <a:avLst/>
            </a:prstGeom>
            <a:noFill/>
          </p:spPr>
          <p:txBody>
            <a:bodyPr wrap="square" rtlCol="0">
              <a:spAutoFit/>
            </a:bodyPr>
            <a:lstStyle/>
            <a:p>
              <a:r>
                <a:rPr lang="fr-FR" dirty="0"/>
                <a:t>ainsi </a:t>
              </a:r>
            </a:p>
          </p:txBody>
        </p:sp>
        <p:graphicFrame>
          <p:nvGraphicFramePr>
            <p:cNvPr id="16" name="Objet 15"/>
            <p:cNvGraphicFramePr>
              <a:graphicFrameLocks noChangeAspect="1"/>
            </p:cNvGraphicFramePr>
            <p:nvPr/>
          </p:nvGraphicFramePr>
          <p:xfrm>
            <a:off x="939800" y="3786188"/>
            <a:ext cx="1587500" cy="419100"/>
          </p:xfrm>
          <a:graphic>
            <a:graphicData uri="http://schemas.openxmlformats.org/presentationml/2006/ole">
              <mc:AlternateContent xmlns:mc="http://schemas.openxmlformats.org/markup-compatibility/2006">
                <mc:Choice xmlns:v="urn:schemas-microsoft-com:vml" Requires="v">
                  <p:oleObj spid="_x0000_s74775" name="Équation" r:id="rId5" imgW="1587240" imgH="419040" progId="Equation.3">
                    <p:embed/>
                  </p:oleObj>
                </mc:Choice>
                <mc:Fallback>
                  <p:oleObj name="Équation" r:id="rId5" imgW="158724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3786188"/>
                          <a:ext cx="1587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Groupe 18"/>
          <p:cNvGrpSpPr/>
          <p:nvPr/>
        </p:nvGrpSpPr>
        <p:grpSpPr>
          <a:xfrm>
            <a:off x="214282" y="4214818"/>
            <a:ext cx="3165610" cy="369332"/>
            <a:chOff x="214282" y="4214818"/>
            <a:chExt cx="3165610" cy="369332"/>
          </a:xfrm>
        </p:grpSpPr>
        <p:sp>
          <p:nvSpPr>
            <p:cNvPr id="17" name="Rectangle 16"/>
            <p:cNvSpPr/>
            <p:nvPr/>
          </p:nvSpPr>
          <p:spPr>
            <a:xfrm>
              <a:off x="214282" y="4214818"/>
              <a:ext cx="3165610" cy="369332"/>
            </a:xfrm>
            <a:prstGeom prst="rect">
              <a:avLst/>
            </a:prstGeom>
          </p:spPr>
          <p:txBody>
            <a:bodyPr wrap="none">
              <a:spAutoFit/>
            </a:bodyPr>
            <a:lstStyle/>
            <a:p>
              <a:r>
                <a:rPr lang="fr-FR" dirty="0"/>
                <a:t>e) </a:t>
              </a:r>
              <a:r>
                <a:rPr lang="el-GR" dirty="0"/>
                <a:t>α</a:t>
              </a:r>
              <a:r>
                <a:rPr lang="fr-FR" dirty="0"/>
                <a:t>=10%  donc                    d’où:</a:t>
              </a:r>
            </a:p>
          </p:txBody>
        </p:sp>
        <p:graphicFrame>
          <p:nvGraphicFramePr>
            <p:cNvPr id="18" name="Objet 17"/>
            <p:cNvGraphicFramePr>
              <a:graphicFrameLocks noChangeAspect="1"/>
            </p:cNvGraphicFramePr>
            <p:nvPr/>
          </p:nvGraphicFramePr>
          <p:xfrm>
            <a:off x="1857356" y="4271971"/>
            <a:ext cx="827087" cy="300037"/>
          </p:xfrm>
          <a:graphic>
            <a:graphicData uri="http://schemas.openxmlformats.org/presentationml/2006/ole">
              <mc:AlternateContent xmlns:mc="http://schemas.openxmlformats.org/markup-compatibility/2006">
                <mc:Choice xmlns:v="urn:schemas-microsoft-com:vml" Requires="v">
                  <p:oleObj spid="_x0000_s74776" name="Équation" r:id="rId7" imgW="685800" imgH="228600" progId="Equation.3">
                    <p:embed/>
                  </p:oleObj>
                </mc:Choice>
                <mc:Fallback>
                  <p:oleObj name="Équation" r:id="rId7" imgW="6858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56" y="4271971"/>
                          <a:ext cx="827087"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4757" name="Object 5"/>
          <p:cNvGraphicFramePr>
            <a:graphicFrameLocks noChangeAspect="1"/>
          </p:cNvGraphicFramePr>
          <p:nvPr/>
        </p:nvGraphicFramePr>
        <p:xfrm>
          <a:off x="141288" y="4511675"/>
          <a:ext cx="3733800" cy="989013"/>
        </p:xfrm>
        <a:graphic>
          <a:graphicData uri="http://schemas.openxmlformats.org/presentationml/2006/ole">
            <mc:AlternateContent xmlns:mc="http://schemas.openxmlformats.org/markup-compatibility/2006">
              <mc:Choice xmlns:v="urn:schemas-microsoft-com:vml" Requires="v">
                <p:oleObj spid="_x0000_s74777" name="Équation" r:id="rId9" imgW="1917360" imgH="672840" progId="Equation.3">
                  <p:embed/>
                </p:oleObj>
              </mc:Choice>
              <mc:Fallback>
                <p:oleObj name="Équation" r:id="rId9" imgW="1917360" imgH="6728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288" y="4511675"/>
                        <a:ext cx="3733800"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a:xfrm>
            <a:off x="71406" y="5077438"/>
            <a:ext cx="8786874" cy="923330"/>
          </a:xfrm>
          <a:prstGeom prst="rect">
            <a:avLst/>
          </a:prstGeom>
        </p:spPr>
        <p:txBody>
          <a:bodyPr wrap="square">
            <a:spAutoFit/>
          </a:bodyPr>
          <a:lstStyle/>
          <a:p>
            <a:r>
              <a:rPr lang="fr-FR" u="sng" dirty="0"/>
              <a:t>Conclusion:</a:t>
            </a:r>
            <a:r>
              <a:rPr lang="fr-FR" dirty="0"/>
              <a:t> On a µ€[10,31;10,69] avec un niveau de confiance de 90% c’est-à-dire que l’intervalle [10,31;10,69] possède 90% des chances de contenir l’âge moyen de la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heckerboard(across)">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checkerboard(across)">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checkerboard(across)">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757"/>
                                        </p:tgtEl>
                                        <p:attrNameLst>
                                          <p:attrName>style.visibility</p:attrName>
                                        </p:attrNameLst>
                                      </p:cBhvr>
                                      <p:to>
                                        <p:strVal val="visible"/>
                                      </p:to>
                                    </p:set>
                                    <p:animEffect transition="in" filter="blinds(horizontal)">
                                      <p:cBhvr>
                                        <p:cTn id="37" dur="500"/>
                                        <p:tgtEl>
                                          <p:spTgt spid="7475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checkerboard(across)">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33</a:t>
            </a:fld>
            <a:endParaRPr lang="fr-FR" dirty="0"/>
          </a:p>
        </p:txBody>
      </p:sp>
      <p:sp>
        <p:nvSpPr>
          <p:cNvPr id="5" name="ZoneTexte 4"/>
          <p:cNvSpPr txBox="1"/>
          <p:nvPr/>
        </p:nvSpPr>
        <p:spPr>
          <a:xfrm>
            <a:off x="428596" y="428604"/>
            <a:ext cx="2786082" cy="646331"/>
          </a:xfrm>
          <a:prstGeom prst="rect">
            <a:avLst/>
          </a:prstGeom>
          <a:noFill/>
        </p:spPr>
        <p:txBody>
          <a:bodyPr wrap="square" rtlCol="0">
            <a:spAutoFit/>
          </a:bodyPr>
          <a:lstStyle/>
          <a:p>
            <a:r>
              <a:rPr lang="fr-FR" b="1" i="1" u="sng" dirty="0">
                <a:solidFill>
                  <a:srgbClr val="92D050"/>
                </a:solidFill>
              </a:rPr>
              <a:t>Remarque:</a:t>
            </a:r>
          </a:p>
          <a:p>
            <a:endParaRPr lang="fr-FR" dirty="0"/>
          </a:p>
        </p:txBody>
      </p:sp>
      <p:sp>
        <p:nvSpPr>
          <p:cNvPr id="6" name="ZoneTexte 5"/>
          <p:cNvSpPr txBox="1"/>
          <p:nvPr/>
        </p:nvSpPr>
        <p:spPr>
          <a:xfrm>
            <a:off x="428596" y="1000108"/>
            <a:ext cx="8358246" cy="923330"/>
          </a:xfrm>
          <a:prstGeom prst="rect">
            <a:avLst/>
          </a:prstGeom>
          <a:noFill/>
        </p:spPr>
        <p:txBody>
          <a:bodyPr wrap="square" rtlCol="0">
            <a:spAutoFit/>
          </a:bodyPr>
          <a:lstStyle/>
          <a:p>
            <a:r>
              <a:rPr lang="fr-FR" dirty="0"/>
              <a:t>Soit une population de taille N sur laquelle est observée une caractéristique dont on connaît la moyenne µ et la variance      . On a: </a:t>
            </a:r>
          </a:p>
          <a:p>
            <a:endParaRPr lang="fr-FR" dirty="0"/>
          </a:p>
        </p:txBody>
      </p:sp>
      <p:graphicFrame>
        <p:nvGraphicFramePr>
          <p:cNvPr id="76802" name="Object 2"/>
          <p:cNvGraphicFramePr>
            <a:graphicFrameLocks noChangeAspect="1"/>
          </p:cNvGraphicFramePr>
          <p:nvPr/>
        </p:nvGraphicFramePr>
        <p:xfrm>
          <a:off x="3834757" y="1228070"/>
          <a:ext cx="322263" cy="387350"/>
        </p:xfrm>
        <a:graphic>
          <a:graphicData uri="http://schemas.openxmlformats.org/presentationml/2006/ole">
            <mc:AlternateContent xmlns:mc="http://schemas.openxmlformats.org/markup-compatibility/2006">
              <mc:Choice xmlns:v="urn:schemas-microsoft-com:vml" Requires="v">
                <p:oleObj spid="_x0000_s76822" name="Équation" r:id="rId3" imgW="215640" imgH="203040" progId="Equation.3">
                  <p:embed/>
                </p:oleObj>
              </mc:Choice>
              <mc:Fallback>
                <p:oleObj name="Équation" r:id="rId3" imgW="21564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4757" y="1228070"/>
                        <a:ext cx="322263"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3"/>
          <p:cNvGraphicFramePr>
            <a:graphicFrameLocks noChangeAspect="1"/>
          </p:cNvGraphicFramePr>
          <p:nvPr/>
        </p:nvGraphicFramePr>
        <p:xfrm>
          <a:off x="2786050" y="1695447"/>
          <a:ext cx="2357438" cy="1233487"/>
        </p:xfrm>
        <a:graphic>
          <a:graphicData uri="http://schemas.openxmlformats.org/presentationml/2006/ole">
            <mc:AlternateContent xmlns:mc="http://schemas.openxmlformats.org/markup-compatibility/2006">
              <mc:Choice xmlns:v="urn:schemas-microsoft-com:vml" Requires="v">
                <p:oleObj spid="_x0000_s76823" name="Équation" r:id="rId5" imgW="1231560" imgH="609480" progId="Equation.3">
                  <p:embed/>
                </p:oleObj>
              </mc:Choice>
              <mc:Fallback>
                <p:oleObj name="Équation" r:id="rId5" imgW="1231560" imgH="609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050" y="1695447"/>
                        <a:ext cx="2357438" cy="1233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ZoneTexte 8"/>
          <p:cNvSpPr txBox="1"/>
          <p:nvPr/>
        </p:nvSpPr>
        <p:spPr>
          <a:xfrm>
            <a:off x="428596" y="2786058"/>
            <a:ext cx="8358246" cy="646331"/>
          </a:xfrm>
          <a:prstGeom prst="rect">
            <a:avLst/>
          </a:prstGeom>
          <a:noFill/>
        </p:spPr>
        <p:txBody>
          <a:bodyPr wrap="square" rtlCol="0">
            <a:spAutoFit/>
          </a:bodyPr>
          <a:lstStyle/>
          <a:p>
            <a:r>
              <a:rPr lang="fr-FR" dirty="0"/>
              <a:t>Si on prélève n individus dans cette population leur moyenne sera:</a:t>
            </a:r>
          </a:p>
          <a:p>
            <a:endParaRPr lang="fr-FR" dirty="0"/>
          </a:p>
        </p:txBody>
      </p:sp>
      <p:graphicFrame>
        <p:nvGraphicFramePr>
          <p:cNvPr id="76804" name="Object 4"/>
          <p:cNvGraphicFramePr>
            <a:graphicFrameLocks noChangeAspect="1"/>
          </p:cNvGraphicFramePr>
          <p:nvPr/>
        </p:nvGraphicFramePr>
        <p:xfrm>
          <a:off x="3357563" y="3214686"/>
          <a:ext cx="1714500" cy="1174750"/>
        </p:xfrm>
        <a:graphic>
          <a:graphicData uri="http://schemas.openxmlformats.org/presentationml/2006/ole">
            <mc:AlternateContent xmlns:mc="http://schemas.openxmlformats.org/markup-compatibility/2006">
              <mc:Choice xmlns:v="urn:schemas-microsoft-com:vml" Requires="v">
                <p:oleObj spid="_x0000_s76824" name="Équation" r:id="rId7" imgW="825480" imgH="634680" progId="Equation.3">
                  <p:embed/>
                </p:oleObj>
              </mc:Choice>
              <mc:Fallback>
                <p:oleObj name="Équation" r:id="rId7" imgW="825480" imgH="6346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63" y="3214686"/>
                        <a:ext cx="171450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ZoneTexte 10"/>
          <p:cNvSpPr txBox="1"/>
          <p:nvPr/>
        </p:nvSpPr>
        <p:spPr>
          <a:xfrm>
            <a:off x="285720" y="4286256"/>
            <a:ext cx="7572428" cy="646331"/>
          </a:xfrm>
          <a:prstGeom prst="rect">
            <a:avLst/>
          </a:prstGeom>
          <a:noFill/>
        </p:spPr>
        <p:txBody>
          <a:bodyPr wrap="square" rtlCol="0">
            <a:spAutoFit/>
          </a:bodyPr>
          <a:lstStyle/>
          <a:p>
            <a:r>
              <a:rPr lang="fr-FR" dirty="0"/>
              <a:t>appelée moyenne d’échantillon, et leur variance:</a:t>
            </a:r>
          </a:p>
          <a:p>
            <a:endParaRPr lang="fr-FR" dirty="0"/>
          </a:p>
        </p:txBody>
      </p:sp>
      <p:graphicFrame>
        <p:nvGraphicFramePr>
          <p:cNvPr id="76805" name="Object 5"/>
          <p:cNvGraphicFramePr>
            <a:graphicFrameLocks noChangeAspect="1"/>
          </p:cNvGraphicFramePr>
          <p:nvPr/>
        </p:nvGraphicFramePr>
        <p:xfrm>
          <a:off x="1616075" y="4567238"/>
          <a:ext cx="5414963" cy="1492250"/>
        </p:xfrm>
        <a:graphic>
          <a:graphicData uri="http://schemas.openxmlformats.org/presentationml/2006/ole">
            <mc:AlternateContent xmlns:mc="http://schemas.openxmlformats.org/markup-compatibility/2006">
              <mc:Choice xmlns:v="urn:schemas-microsoft-com:vml" Requires="v">
                <p:oleObj spid="_x0000_s76825" name="Équation" r:id="rId9" imgW="2831760" imgH="736560" progId="Equation.3">
                  <p:embed/>
                </p:oleObj>
              </mc:Choice>
              <mc:Fallback>
                <p:oleObj name="Équation" r:id="rId9" imgW="2831760" imgH="7365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6075" y="4567238"/>
                        <a:ext cx="5414963" cy="149225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ZoneTexte 12"/>
          <p:cNvSpPr txBox="1"/>
          <p:nvPr/>
        </p:nvSpPr>
        <p:spPr>
          <a:xfrm>
            <a:off x="285720" y="5997379"/>
            <a:ext cx="6858048" cy="646331"/>
          </a:xfrm>
          <a:prstGeom prst="rect">
            <a:avLst/>
          </a:prstGeom>
          <a:noFill/>
        </p:spPr>
        <p:txBody>
          <a:bodyPr wrap="square" rtlCol="0">
            <a:spAutoFit/>
          </a:bodyPr>
          <a:lstStyle/>
          <a:p>
            <a:r>
              <a:rPr lang="fr-FR" dirty="0"/>
              <a:t>appelée variance d’échantillon.</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76802"/>
                                        </p:tgtEl>
                                        <p:attrNameLst>
                                          <p:attrName>style.visibility</p:attrName>
                                        </p:attrNameLst>
                                      </p:cBhvr>
                                      <p:to>
                                        <p:strVal val="visible"/>
                                      </p:to>
                                    </p:set>
                                    <p:animEffect transition="in" filter="checkerboard(across)">
                                      <p:cBhvr>
                                        <p:cTn id="10" dur="500"/>
                                        <p:tgtEl>
                                          <p:spTgt spid="7680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6803"/>
                                        </p:tgtEl>
                                        <p:attrNameLst>
                                          <p:attrName>style.visibility</p:attrName>
                                        </p:attrNameLst>
                                      </p:cBhvr>
                                      <p:to>
                                        <p:strVal val="visible"/>
                                      </p:to>
                                    </p:set>
                                    <p:animEffect transition="in" filter="checkerboard(across)">
                                      <p:cBhvr>
                                        <p:cTn id="15" dur="500"/>
                                        <p:tgtEl>
                                          <p:spTgt spid="7680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76804"/>
                                        </p:tgtEl>
                                        <p:attrNameLst>
                                          <p:attrName>style.visibility</p:attrName>
                                        </p:attrNameLst>
                                      </p:cBhvr>
                                      <p:to>
                                        <p:strVal val="visible"/>
                                      </p:to>
                                    </p:set>
                                    <p:animEffect transition="in" filter="checkerboard(across)">
                                      <p:cBhvr>
                                        <p:cTn id="25" dur="500"/>
                                        <p:tgtEl>
                                          <p:spTgt spid="76804"/>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heckerboard(across)">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6805"/>
                                        </p:tgtEl>
                                        <p:attrNameLst>
                                          <p:attrName>style.visibility</p:attrName>
                                        </p:attrNameLst>
                                      </p:cBhvr>
                                      <p:to>
                                        <p:strVal val="visible"/>
                                      </p:to>
                                    </p:set>
                                    <p:anim calcmode="lin" valueType="num">
                                      <p:cBhvr additive="base">
                                        <p:cTn id="35" dur="500" fill="hold"/>
                                        <p:tgtEl>
                                          <p:spTgt spid="76805"/>
                                        </p:tgtEl>
                                        <p:attrNameLst>
                                          <p:attrName>ppt_x</p:attrName>
                                        </p:attrNameLst>
                                      </p:cBhvr>
                                      <p:tavLst>
                                        <p:tav tm="0">
                                          <p:val>
                                            <p:strVal val="#ppt_x"/>
                                          </p:val>
                                        </p:tav>
                                        <p:tav tm="100000">
                                          <p:val>
                                            <p:strVal val="#ppt_x"/>
                                          </p:val>
                                        </p:tav>
                                      </p:tavLst>
                                    </p:anim>
                                    <p:anim calcmode="lin" valueType="num">
                                      <p:cBhvr additive="base">
                                        <p:cTn id="36" dur="500" fill="hold"/>
                                        <p:tgtEl>
                                          <p:spTgt spid="7680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heckerboard(across)">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dirty="0"/>
              <a:t>R.DAANOUN</a:t>
            </a:r>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34</a:t>
            </a:fld>
            <a:endParaRPr lang="fr-FR" dirty="0"/>
          </a:p>
        </p:txBody>
      </p:sp>
      <p:sp>
        <p:nvSpPr>
          <p:cNvPr id="5" name="Rectangle 4"/>
          <p:cNvSpPr/>
          <p:nvPr/>
        </p:nvSpPr>
        <p:spPr>
          <a:xfrm>
            <a:off x="142844" y="142852"/>
            <a:ext cx="8786874" cy="3416320"/>
          </a:xfrm>
          <a:prstGeom prst="rect">
            <a:avLst/>
          </a:prstGeom>
        </p:spPr>
        <p:txBody>
          <a:bodyPr wrap="square">
            <a:spAutoFit/>
          </a:bodyPr>
          <a:lstStyle/>
          <a:p>
            <a:r>
              <a:rPr lang="fr-FR" b="1" u="sng" dirty="0">
                <a:solidFill>
                  <a:srgbClr val="00B050"/>
                </a:solidFill>
                <a:effectLst>
                  <a:outerShdw blurRad="38100" dist="38100" dir="2700000" algn="tl">
                    <a:srgbClr val="000000">
                      <a:alpha val="43137"/>
                    </a:srgbClr>
                  </a:outerShdw>
                </a:effectLst>
              </a:rPr>
              <a:t>Exemple 2:</a:t>
            </a:r>
          </a:p>
          <a:p>
            <a:r>
              <a:rPr lang="fr-FR" dirty="0"/>
              <a:t>Dans une association regroupant 50 membres, on choisit au hasard et sans remise 15 individus pour lesquels on obtient les poids en kg:</a:t>
            </a:r>
          </a:p>
          <a:p>
            <a:endParaRPr lang="fr-FR" dirty="0"/>
          </a:p>
          <a:p>
            <a:endParaRPr lang="fr-FR" dirty="0"/>
          </a:p>
          <a:p>
            <a:r>
              <a:rPr lang="fr-FR" dirty="0"/>
              <a:t>Si X est la variable aléatoire représentant le poids des individus à partir de cet échantillon, déterminez l’intervalle de confiance à 95% pour µ</a:t>
            </a:r>
          </a:p>
          <a:p>
            <a:pPr marL="342900" indent="-342900">
              <a:buFont typeface="+mj-lt"/>
              <a:buAutoNum type="alphaLcParenR"/>
            </a:pPr>
            <a:r>
              <a:rPr lang="fr-FR" dirty="0"/>
              <a:t>Si l’on suppose que la distribution du poids de l’ensemble des individus de cette association obéit à une loi normale.</a:t>
            </a:r>
          </a:p>
          <a:p>
            <a:pPr marL="342900" indent="-342900">
              <a:buFont typeface="+mj-lt"/>
              <a:buAutoNum type="alphaLcParenR"/>
            </a:pPr>
            <a:r>
              <a:rPr lang="fr-FR" dirty="0"/>
              <a:t>Si l’on ne peut pas supposer que la distribution du poids de l’ensemble des individus de  l’association obéit à une loi normale.</a:t>
            </a:r>
            <a:endParaRPr lang="fr-FR" b="1" u="sng" dirty="0">
              <a:solidFill>
                <a:srgbClr val="00B0F0"/>
              </a:solidFill>
            </a:endParaRPr>
          </a:p>
          <a:p>
            <a:r>
              <a:rPr lang="fr-FR" b="1" u="sng" dirty="0">
                <a:solidFill>
                  <a:srgbClr val="00B0F0"/>
                </a:solidFill>
              </a:rPr>
              <a:t>Réponse:</a:t>
            </a:r>
          </a:p>
        </p:txBody>
      </p:sp>
      <p:graphicFrame>
        <p:nvGraphicFramePr>
          <p:cNvPr id="6" name="Tableau 5"/>
          <p:cNvGraphicFramePr>
            <a:graphicFrameLocks noGrp="1"/>
          </p:cNvGraphicFramePr>
          <p:nvPr/>
        </p:nvGraphicFramePr>
        <p:xfrm>
          <a:off x="428596" y="1142984"/>
          <a:ext cx="8215380" cy="370840"/>
        </p:xfrm>
        <a:graphic>
          <a:graphicData uri="http://schemas.openxmlformats.org/drawingml/2006/table">
            <a:tbl>
              <a:tblPr firstRow="1" bandRow="1">
                <a:tableStyleId>{5C22544A-7EE6-4342-B048-85BDC9FD1C3A}</a:tableStyleId>
              </a:tblPr>
              <a:tblGrid>
                <a:gridCol w="547692">
                  <a:extLst>
                    <a:ext uri="{9D8B030D-6E8A-4147-A177-3AD203B41FA5}">
                      <a16:colId xmlns:a16="http://schemas.microsoft.com/office/drawing/2014/main" val="20000"/>
                    </a:ext>
                  </a:extLst>
                </a:gridCol>
                <a:gridCol w="547692">
                  <a:extLst>
                    <a:ext uri="{9D8B030D-6E8A-4147-A177-3AD203B41FA5}">
                      <a16:colId xmlns:a16="http://schemas.microsoft.com/office/drawing/2014/main" val="20001"/>
                    </a:ext>
                  </a:extLst>
                </a:gridCol>
                <a:gridCol w="547692">
                  <a:extLst>
                    <a:ext uri="{9D8B030D-6E8A-4147-A177-3AD203B41FA5}">
                      <a16:colId xmlns:a16="http://schemas.microsoft.com/office/drawing/2014/main" val="20002"/>
                    </a:ext>
                  </a:extLst>
                </a:gridCol>
                <a:gridCol w="547692">
                  <a:extLst>
                    <a:ext uri="{9D8B030D-6E8A-4147-A177-3AD203B41FA5}">
                      <a16:colId xmlns:a16="http://schemas.microsoft.com/office/drawing/2014/main" val="20003"/>
                    </a:ext>
                  </a:extLst>
                </a:gridCol>
                <a:gridCol w="547692">
                  <a:extLst>
                    <a:ext uri="{9D8B030D-6E8A-4147-A177-3AD203B41FA5}">
                      <a16:colId xmlns:a16="http://schemas.microsoft.com/office/drawing/2014/main" val="20004"/>
                    </a:ext>
                  </a:extLst>
                </a:gridCol>
                <a:gridCol w="547692">
                  <a:extLst>
                    <a:ext uri="{9D8B030D-6E8A-4147-A177-3AD203B41FA5}">
                      <a16:colId xmlns:a16="http://schemas.microsoft.com/office/drawing/2014/main" val="20005"/>
                    </a:ext>
                  </a:extLst>
                </a:gridCol>
                <a:gridCol w="547692">
                  <a:extLst>
                    <a:ext uri="{9D8B030D-6E8A-4147-A177-3AD203B41FA5}">
                      <a16:colId xmlns:a16="http://schemas.microsoft.com/office/drawing/2014/main" val="20006"/>
                    </a:ext>
                  </a:extLst>
                </a:gridCol>
                <a:gridCol w="547692">
                  <a:extLst>
                    <a:ext uri="{9D8B030D-6E8A-4147-A177-3AD203B41FA5}">
                      <a16:colId xmlns:a16="http://schemas.microsoft.com/office/drawing/2014/main" val="20007"/>
                    </a:ext>
                  </a:extLst>
                </a:gridCol>
                <a:gridCol w="547692">
                  <a:extLst>
                    <a:ext uri="{9D8B030D-6E8A-4147-A177-3AD203B41FA5}">
                      <a16:colId xmlns:a16="http://schemas.microsoft.com/office/drawing/2014/main" val="20008"/>
                    </a:ext>
                  </a:extLst>
                </a:gridCol>
                <a:gridCol w="547692">
                  <a:extLst>
                    <a:ext uri="{9D8B030D-6E8A-4147-A177-3AD203B41FA5}">
                      <a16:colId xmlns:a16="http://schemas.microsoft.com/office/drawing/2014/main" val="20009"/>
                    </a:ext>
                  </a:extLst>
                </a:gridCol>
                <a:gridCol w="547692">
                  <a:extLst>
                    <a:ext uri="{9D8B030D-6E8A-4147-A177-3AD203B41FA5}">
                      <a16:colId xmlns:a16="http://schemas.microsoft.com/office/drawing/2014/main" val="20010"/>
                    </a:ext>
                  </a:extLst>
                </a:gridCol>
                <a:gridCol w="547692">
                  <a:extLst>
                    <a:ext uri="{9D8B030D-6E8A-4147-A177-3AD203B41FA5}">
                      <a16:colId xmlns:a16="http://schemas.microsoft.com/office/drawing/2014/main" val="20011"/>
                    </a:ext>
                  </a:extLst>
                </a:gridCol>
                <a:gridCol w="547692">
                  <a:extLst>
                    <a:ext uri="{9D8B030D-6E8A-4147-A177-3AD203B41FA5}">
                      <a16:colId xmlns:a16="http://schemas.microsoft.com/office/drawing/2014/main" val="20012"/>
                    </a:ext>
                  </a:extLst>
                </a:gridCol>
                <a:gridCol w="547692">
                  <a:extLst>
                    <a:ext uri="{9D8B030D-6E8A-4147-A177-3AD203B41FA5}">
                      <a16:colId xmlns:a16="http://schemas.microsoft.com/office/drawing/2014/main" val="20013"/>
                    </a:ext>
                  </a:extLst>
                </a:gridCol>
                <a:gridCol w="547692">
                  <a:extLst>
                    <a:ext uri="{9D8B030D-6E8A-4147-A177-3AD203B41FA5}">
                      <a16:colId xmlns:a16="http://schemas.microsoft.com/office/drawing/2014/main" val="20014"/>
                    </a:ext>
                  </a:extLst>
                </a:gridCol>
              </a:tblGrid>
              <a:tr h="370840">
                <a:tc>
                  <a:txBody>
                    <a:bodyPr/>
                    <a:lstStyle/>
                    <a:p>
                      <a:r>
                        <a:rPr lang="fr-FR" dirty="0"/>
                        <a:t>75</a:t>
                      </a:r>
                    </a:p>
                  </a:txBody>
                  <a:tcPr/>
                </a:tc>
                <a:tc>
                  <a:txBody>
                    <a:bodyPr/>
                    <a:lstStyle/>
                    <a:p>
                      <a:r>
                        <a:rPr lang="fr-FR" dirty="0"/>
                        <a:t>68</a:t>
                      </a:r>
                    </a:p>
                  </a:txBody>
                  <a:tcPr/>
                </a:tc>
                <a:tc>
                  <a:txBody>
                    <a:bodyPr/>
                    <a:lstStyle/>
                    <a:p>
                      <a:r>
                        <a:rPr lang="fr-FR" dirty="0"/>
                        <a:t>65</a:t>
                      </a:r>
                    </a:p>
                  </a:txBody>
                  <a:tcPr/>
                </a:tc>
                <a:tc>
                  <a:txBody>
                    <a:bodyPr/>
                    <a:lstStyle/>
                    <a:p>
                      <a:r>
                        <a:rPr lang="fr-FR" dirty="0"/>
                        <a:t>72</a:t>
                      </a:r>
                    </a:p>
                  </a:txBody>
                  <a:tcPr/>
                </a:tc>
                <a:tc>
                  <a:txBody>
                    <a:bodyPr/>
                    <a:lstStyle/>
                    <a:p>
                      <a:r>
                        <a:rPr lang="fr-FR" dirty="0"/>
                        <a:t>72</a:t>
                      </a:r>
                    </a:p>
                  </a:txBody>
                  <a:tcPr/>
                </a:tc>
                <a:tc>
                  <a:txBody>
                    <a:bodyPr/>
                    <a:lstStyle/>
                    <a:p>
                      <a:r>
                        <a:rPr lang="fr-FR" dirty="0"/>
                        <a:t>69</a:t>
                      </a:r>
                    </a:p>
                  </a:txBody>
                  <a:tcPr/>
                </a:tc>
                <a:tc>
                  <a:txBody>
                    <a:bodyPr/>
                    <a:lstStyle/>
                    <a:p>
                      <a:r>
                        <a:rPr lang="fr-FR" dirty="0"/>
                        <a:t>63</a:t>
                      </a:r>
                    </a:p>
                  </a:txBody>
                  <a:tcPr/>
                </a:tc>
                <a:tc>
                  <a:txBody>
                    <a:bodyPr/>
                    <a:lstStyle/>
                    <a:p>
                      <a:r>
                        <a:rPr lang="fr-FR" dirty="0"/>
                        <a:t>65</a:t>
                      </a:r>
                    </a:p>
                  </a:txBody>
                  <a:tcPr/>
                </a:tc>
                <a:tc>
                  <a:txBody>
                    <a:bodyPr/>
                    <a:lstStyle/>
                    <a:p>
                      <a:r>
                        <a:rPr lang="fr-FR" dirty="0"/>
                        <a:t>70</a:t>
                      </a:r>
                    </a:p>
                  </a:txBody>
                  <a:tcPr/>
                </a:tc>
                <a:tc>
                  <a:txBody>
                    <a:bodyPr/>
                    <a:lstStyle/>
                    <a:p>
                      <a:r>
                        <a:rPr lang="fr-FR" dirty="0"/>
                        <a:t>60</a:t>
                      </a:r>
                    </a:p>
                  </a:txBody>
                  <a:tcPr/>
                </a:tc>
                <a:tc>
                  <a:txBody>
                    <a:bodyPr/>
                    <a:lstStyle/>
                    <a:p>
                      <a:r>
                        <a:rPr lang="fr-FR" dirty="0"/>
                        <a:t>68</a:t>
                      </a:r>
                    </a:p>
                  </a:txBody>
                  <a:tcPr/>
                </a:tc>
                <a:tc>
                  <a:txBody>
                    <a:bodyPr/>
                    <a:lstStyle/>
                    <a:p>
                      <a:r>
                        <a:rPr lang="fr-FR" dirty="0"/>
                        <a:t>73</a:t>
                      </a:r>
                    </a:p>
                  </a:txBody>
                  <a:tcPr/>
                </a:tc>
                <a:tc>
                  <a:txBody>
                    <a:bodyPr/>
                    <a:lstStyle/>
                    <a:p>
                      <a:r>
                        <a:rPr lang="fr-FR" dirty="0"/>
                        <a:t>78</a:t>
                      </a:r>
                    </a:p>
                  </a:txBody>
                  <a:tcPr/>
                </a:tc>
                <a:tc>
                  <a:txBody>
                    <a:bodyPr/>
                    <a:lstStyle/>
                    <a:p>
                      <a:r>
                        <a:rPr lang="fr-FR" dirty="0"/>
                        <a:t>67</a:t>
                      </a:r>
                    </a:p>
                  </a:txBody>
                  <a:tcPr/>
                </a:tc>
                <a:tc>
                  <a:txBody>
                    <a:bodyPr/>
                    <a:lstStyle/>
                    <a:p>
                      <a:r>
                        <a:rPr lang="fr-FR" dirty="0"/>
                        <a:t>71</a:t>
                      </a:r>
                    </a:p>
                  </a:txBody>
                  <a:tcPr/>
                </a:tc>
                <a:extLst>
                  <a:ext uri="{0D108BD9-81ED-4DB2-BD59-A6C34878D82A}">
                    <a16:rowId xmlns:a16="http://schemas.microsoft.com/office/drawing/2014/main" val="10000"/>
                  </a:ext>
                </a:extLst>
              </a:tr>
            </a:tbl>
          </a:graphicData>
        </a:graphic>
      </p:graphicFrame>
      <p:graphicFrame>
        <p:nvGraphicFramePr>
          <p:cNvPr id="9" name="Tableau 8"/>
          <p:cNvGraphicFramePr>
            <a:graphicFrameLocks noGrp="1"/>
          </p:cNvGraphicFramePr>
          <p:nvPr/>
        </p:nvGraphicFramePr>
        <p:xfrm>
          <a:off x="285720" y="3571876"/>
          <a:ext cx="7149396" cy="682534"/>
        </p:xfrm>
        <a:graphic>
          <a:graphicData uri="http://schemas.openxmlformats.org/drawingml/2006/table">
            <a:tbl>
              <a:tblPr/>
              <a:tblGrid>
                <a:gridCol w="837186">
                  <a:extLst>
                    <a:ext uri="{9D8B030D-6E8A-4147-A177-3AD203B41FA5}">
                      <a16:colId xmlns:a16="http://schemas.microsoft.com/office/drawing/2014/main" val="20000"/>
                    </a:ext>
                  </a:extLst>
                </a:gridCol>
                <a:gridCol w="389185">
                  <a:extLst>
                    <a:ext uri="{9D8B030D-6E8A-4147-A177-3AD203B41FA5}">
                      <a16:colId xmlns:a16="http://schemas.microsoft.com/office/drawing/2014/main" val="20001"/>
                    </a:ext>
                  </a:extLst>
                </a:gridCol>
                <a:gridCol w="389185">
                  <a:extLst>
                    <a:ext uri="{9D8B030D-6E8A-4147-A177-3AD203B41FA5}">
                      <a16:colId xmlns:a16="http://schemas.microsoft.com/office/drawing/2014/main" val="20002"/>
                    </a:ext>
                  </a:extLst>
                </a:gridCol>
                <a:gridCol w="389185">
                  <a:extLst>
                    <a:ext uri="{9D8B030D-6E8A-4147-A177-3AD203B41FA5}">
                      <a16:colId xmlns:a16="http://schemas.microsoft.com/office/drawing/2014/main" val="20003"/>
                    </a:ext>
                  </a:extLst>
                </a:gridCol>
                <a:gridCol w="389185">
                  <a:extLst>
                    <a:ext uri="{9D8B030D-6E8A-4147-A177-3AD203B41FA5}">
                      <a16:colId xmlns:a16="http://schemas.microsoft.com/office/drawing/2014/main" val="20004"/>
                    </a:ext>
                  </a:extLst>
                </a:gridCol>
                <a:gridCol w="389185">
                  <a:extLst>
                    <a:ext uri="{9D8B030D-6E8A-4147-A177-3AD203B41FA5}">
                      <a16:colId xmlns:a16="http://schemas.microsoft.com/office/drawing/2014/main" val="20005"/>
                    </a:ext>
                  </a:extLst>
                </a:gridCol>
                <a:gridCol w="389185">
                  <a:extLst>
                    <a:ext uri="{9D8B030D-6E8A-4147-A177-3AD203B41FA5}">
                      <a16:colId xmlns:a16="http://schemas.microsoft.com/office/drawing/2014/main" val="20006"/>
                    </a:ext>
                  </a:extLst>
                </a:gridCol>
                <a:gridCol w="389185">
                  <a:extLst>
                    <a:ext uri="{9D8B030D-6E8A-4147-A177-3AD203B41FA5}">
                      <a16:colId xmlns:a16="http://schemas.microsoft.com/office/drawing/2014/main" val="20007"/>
                    </a:ext>
                  </a:extLst>
                </a:gridCol>
                <a:gridCol w="389185">
                  <a:extLst>
                    <a:ext uri="{9D8B030D-6E8A-4147-A177-3AD203B41FA5}">
                      <a16:colId xmlns:a16="http://schemas.microsoft.com/office/drawing/2014/main" val="20008"/>
                    </a:ext>
                  </a:extLst>
                </a:gridCol>
                <a:gridCol w="389185">
                  <a:extLst>
                    <a:ext uri="{9D8B030D-6E8A-4147-A177-3AD203B41FA5}">
                      <a16:colId xmlns:a16="http://schemas.microsoft.com/office/drawing/2014/main" val="20009"/>
                    </a:ext>
                  </a:extLst>
                </a:gridCol>
                <a:gridCol w="389185">
                  <a:extLst>
                    <a:ext uri="{9D8B030D-6E8A-4147-A177-3AD203B41FA5}">
                      <a16:colId xmlns:a16="http://schemas.microsoft.com/office/drawing/2014/main" val="20010"/>
                    </a:ext>
                  </a:extLst>
                </a:gridCol>
                <a:gridCol w="389185">
                  <a:extLst>
                    <a:ext uri="{9D8B030D-6E8A-4147-A177-3AD203B41FA5}">
                      <a16:colId xmlns:a16="http://schemas.microsoft.com/office/drawing/2014/main" val="20011"/>
                    </a:ext>
                  </a:extLst>
                </a:gridCol>
                <a:gridCol w="389185">
                  <a:extLst>
                    <a:ext uri="{9D8B030D-6E8A-4147-A177-3AD203B41FA5}">
                      <a16:colId xmlns:a16="http://schemas.microsoft.com/office/drawing/2014/main" val="20012"/>
                    </a:ext>
                  </a:extLst>
                </a:gridCol>
                <a:gridCol w="389185">
                  <a:extLst>
                    <a:ext uri="{9D8B030D-6E8A-4147-A177-3AD203B41FA5}">
                      <a16:colId xmlns:a16="http://schemas.microsoft.com/office/drawing/2014/main" val="20013"/>
                    </a:ext>
                  </a:extLst>
                </a:gridCol>
                <a:gridCol w="389185">
                  <a:extLst>
                    <a:ext uri="{9D8B030D-6E8A-4147-A177-3AD203B41FA5}">
                      <a16:colId xmlns:a16="http://schemas.microsoft.com/office/drawing/2014/main" val="20014"/>
                    </a:ext>
                  </a:extLst>
                </a:gridCol>
                <a:gridCol w="389185">
                  <a:extLst>
                    <a:ext uri="{9D8B030D-6E8A-4147-A177-3AD203B41FA5}">
                      <a16:colId xmlns:a16="http://schemas.microsoft.com/office/drawing/2014/main" val="20015"/>
                    </a:ext>
                  </a:extLst>
                </a:gridCol>
                <a:gridCol w="474435">
                  <a:extLst>
                    <a:ext uri="{9D8B030D-6E8A-4147-A177-3AD203B41FA5}">
                      <a16:colId xmlns:a16="http://schemas.microsoft.com/office/drawing/2014/main" val="20016"/>
                    </a:ext>
                  </a:extLst>
                </a:gridCol>
              </a:tblGrid>
              <a:tr h="341267">
                <a:tc>
                  <a:txBody>
                    <a:bodyPr/>
                    <a:lstStyle/>
                    <a:p>
                      <a:pPr algn="l" fontAlgn="b"/>
                      <a:r>
                        <a:rPr lang="fr-FR" sz="1000" b="0" i="0" u="none" strike="noStrike" dirty="0">
                          <a:solidFill>
                            <a:srgbClr val="000000"/>
                          </a:solidFill>
                          <a:latin typeface="Calibri"/>
                        </a:rPr>
                        <a:t>Poids en Kg (Xi)</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r" fontAlgn="b"/>
                      <a:r>
                        <a:rPr lang="fr-FR" sz="1000" b="0" i="0" u="none" strike="noStrike">
                          <a:solidFill>
                            <a:srgbClr val="000000"/>
                          </a:solidFill>
                          <a:latin typeface="Calibri"/>
                        </a:rPr>
                        <a:t>75</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68</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65</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72</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72</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69</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63</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65</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dirty="0">
                          <a:solidFill>
                            <a:srgbClr val="000000"/>
                          </a:solidFill>
                          <a:latin typeface="Calibri"/>
                        </a:rPr>
                        <a:t>70</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60</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68</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73</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78</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67</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71</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200" b="1" i="0" u="none" strike="noStrike" dirty="0">
                          <a:solidFill>
                            <a:srgbClr val="000000"/>
                          </a:solidFill>
                          <a:latin typeface="Calibri"/>
                        </a:rPr>
                        <a:t>1036</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1267">
                <a:tc>
                  <a:txBody>
                    <a:bodyPr/>
                    <a:lstStyle/>
                    <a:p>
                      <a:pPr algn="l" fontAlgn="b"/>
                      <a:r>
                        <a:rPr lang="fr-FR" sz="1000" b="0" i="0" u="none" strike="noStrike" dirty="0">
                          <a:solidFill>
                            <a:srgbClr val="000000"/>
                          </a:solidFill>
                          <a:latin typeface="Calibri"/>
                        </a:rPr>
                        <a:t>Xi*Xi</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r" fontAlgn="b"/>
                      <a:r>
                        <a:rPr lang="fr-FR" sz="1000" b="0" i="0" u="none" strike="noStrike">
                          <a:solidFill>
                            <a:srgbClr val="000000"/>
                          </a:solidFill>
                          <a:latin typeface="Calibri"/>
                        </a:rPr>
                        <a:t>5625</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4624</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4225</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5184</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5184</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4761</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3969</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dirty="0">
                          <a:solidFill>
                            <a:srgbClr val="000000"/>
                          </a:solidFill>
                          <a:latin typeface="Calibri"/>
                        </a:rPr>
                        <a:t>4225</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4900</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3600</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4624</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5329</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6084</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4489</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000" b="0" i="0" u="none" strike="noStrike">
                          <a:solidFill>
                            <a:srgbClr val="000000"/>
                          </a:solidFill>
                          <a:latin typeface="Calibri"/>
                        </a:rPr>
                        <a:t>5041</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6DDE8"/>
                    </a:solidFill>
                  </a:tcPr>
                </a:tc>
                <a:tc>
                  <a:txBody>
                    <a:bodyPr/>
                    <a:lstStyle/>
                    <a:p>
                      <a:pPr algn="r" fontAlgn="b"/>
                      <a:r>
                        <a:rPr lang="fr-FR" sz="1200" b="1" i="0" u="none" strike="noStrike" dirty="0">
                          <a:solidFill>
                            <a:srgbClr val="000000"/>
                          </a:solidFill>
                          <a:latin typeface="Calibri"/>
                        </a:rPr>
                        <a:t>71864</a:t>
                      </a:r>
                    </a:p>
                  </a:txBody>
                  <a:tcPr marL="9018" marR="9018" marT="901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0" name="Objet 9"/>
          <p:cNvGraphicFramePr>
            <a:graphicFrameLocks noChangeAspect="1"/>
          </p:cNvGraphicFramePr>
          <p:nvPr/>
        </p:nvGraphicFramePr>
        <p:xfrm>
          <a:off x="7583514" y="3429000"/>
          <a:ext cx="989014" cy="571504"/>
        </p:xfrm>
        <a:graphic>
          <a:graphicData uri="http://schemas.openxmlformats.org/presentationml/2006/ole">
            <mc:AlternateContent xmlns:mc="http://schemas.openxmlformats.org/markup-compatibility/2006">
              <mc:Choice xmlns:v="urn:schemas-microsoft-com:vml" Requires="v">
                <p:oleObj spid="_x0000_s77850" name="Équation" r:id="rId3" imgW="774360" imgH="431640" progId="Equation.3">
                  <p:embed/>
                </p:oleObj>
              </mc:Choice>
              <mc:Fallback>
                <p:oleObj name="Équation" r:id="rId3" imgW="774360" imgH="431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514" y="3429000"/>
                        <a:ext cx="989014"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t 10"/>
          <p:cNvGraphicFramePr>
            <a:graphicFrameLocks noChangeAspect="1"/>
          </p:cNvGraphicFramePr>
          <p:nvPr/>
        </p:nvGraphicFramePr>
        <p:xfrm>
          <a:off x="7572396" y="3929066"/>
          <a:ext cx="1214446" cy="573090"/>
        </p:xfrm>
        <a:graphic>
          <a:graphicData uri="http://schemas.openxmlformats.org/presentationml/2006/ole">
            <mc:AlternateContent xmlns:mc="http://schemas.openxmlformats.org/markup-compatibility/2006">
              <mc:Choice xmlns:v="urn:schemas-microsoft-com:vml" Requires="v">
                <p:oleObj spid="_x0000_s77851" name="Équation" r:id="rId5" imgW="888840" imgH="431640" progId="Equation.3">
                  <p:embed/>
                </p:oleObj>
              </mc:Choice>
              <mc:Fallback>
                <p:oleObj name="Équation" r:id="rId5" imgW="888840" imgH="4316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96" y="3929066"/>
                        <a:ext cx="1214446" cy="573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ZoneTexte 11"/>
          <p:cNvSpPr txBox="1"/>
          <p:nvPr/>
        </p:nvSpPr>
        <p:spPr>
          <a:xfrm>
            <a:off x="142844" y="4643446"/>
            <a:ext cx="642942" cy="369332"/>
          </a:xfrm>
          <a:prstGeom prst="rect">
            <a:avLst/>
          </a:prstGeom>
          <a:noFill/>
        </p:spPr>
        <p:txBody>
          <a:bodyPr wrap="square" rtlCol="0">
            <a:spAutoFit/>
          </a:bodyPr>
          <a:lstStyle/>
          <a:p>
            <a:r>
              <a:rPr lang="fr-FR" dirty="0"/>
              <a:t>D’où</a:t>
            </a:r>
          </a:p>
        </p:txBody>
      </p:sp>
      <p:graphicFrame>
        <p:nvGraphicFramePr>
          <p:cNvPr id="13" name="Objet 12"/>
          <p:cNvGraphicFramePr>
            <a:graphicFrameLocks noChangeAspect="1"/>
          </p:cNvGraphicFramePr>
          <p:nvPr/>
        </p:nvGraphicFramePr>
        <p:xfrm>
          <a:off x="857250" y="4286250"/>
          <a:ext cx="2071688" cy="804863"/>
        </p:xfrm>
        <a:graphic>
          <a:graphicData uri="http://schemas.openxmlformats.org/presentationml/2006/ole">
            <mc:AlternateContent xmlns:mc="http://schemas.openxmlformats.org/markup-compatibility/2006">
              <mc:Choice xmlns:v="urn:schemas-microsoft-com:vml" Requires="v">
                <p:oleObj spid="_x0000_s77852" name="Équation" r:id="rId7" imgW="1841400" imgH="609480" progId="Equation.3">
                  <p:embed/>
                </p:oleObj>
              </mc:Choice>
              <mc:Fallback>
                <p:oleObj name="Équation" r:id="rId7" imgW="1841400" imgH="60948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50" y="4286250"/>
                        <a:ext cx="2071688"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8" name="Object 4"/>
          <p:cNvGraphicFramePr>
            <a:graphicFrameLocks noChangeAspect="1"/>
          </p:cNvGraphicFramePr>
          <p:nvPr/>
        </p:nvGraphicFramePr>
        <p:xfrm>
          <a:off x="866775" y="5000625"/>
          <a:ext cx="8183563" cy="987425"/>
        </p:xfrm>
        <a:graphic>
          <a:graphicData uri="http://schemas.openxmlformats.org/presentationml/2006/ole">
            <mc:AlternateContent xmlns:mc="http://schemas.openxmlformats.org/markup-compatibility/2006">
              <mc:Choice xmlns:v="urn:schemas-microsoft-com:vml" Requires="v">
                <p:oleObj spid="_x0000_s77853" name="Équation" r:id="rId9" imgW="4279680" imgH="736560" progId="Equation.3">
                  <p:embed/>
                </p:oleObj>
              </mc:Choice>
              <mc:Fallback>
                <p:oleObj name="Équation" r:id="rId9" imgW="4279680" imgH="73656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6775" y="5000625"/>
                        <a:ext cx="818356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5" name="Objet 14"/>
          <p:cNvGraphicFramePr>
            <a:graphicFrameLocks noChangeAspect="1"/>
          </p:cNvGraphicFramePr>
          <p:nvPr/>
        </p:nvGraphicFramePr>
        <p:xfrm>
          <a:off x="2428860" y="5929330"/>
          <a:ext cx="3848120" cy="496890"/>
        </p:xfrm>
        <a:graphic>
          <a:graphicData uri="http://schemas.openxmlformats.org/presentationml/2006/ole">
            <mc:AlternateContent xmlns:mc="http://schemas.openxmlformats.org/markup-compatibility/2006">
              <mc:Choice xmlns:v="urn:schemas-microsoft-com:vml" Requires="v">
                <p:oleObj spid="_x0000_s77854" name="Équation" r:id="rId11" imgW="1981080" imgH="279360" progId="Equation.3">
                  <p:embed/>
                </p:oleObj>
              </mc:Choice>
              <mc:Fallback>
                <p:oleObj name="Équation" r:id="rId11" imgW="1981080" imgH="27936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8860" y="5929330"/>
                        <a:ext cx="3848120" cy="496890"/>
                      </a:xfrm>
                      <a:prstGeom prst="rect">
                        <a:avLst/>
                      </a:prstGeom>
                      <a:solidFill>
                        <a:srgbClr val="33CCCC"/>
                      </a:solidFill>
                    </p:spPr>
                  </p:pic>
                </p:oleObj>
              </mc:Fallback>
            </mc:AlternateContent>
          </a:graphicData>
        </a:graphic>
      </p:graphicFrame>
      <p:sp>
        <p:nvSpPr>
          <p:cNvPr id="16" name="Accolade ouvrante 15"/>
          <p:cNvSpPr/>
          <p:nvPr/>
        </p:nvSpPr>
        <p:spPr>
          <a:xfrm>
            <a:off x="714348" y="4357694"/>
            <a:ext cx="285752" cy="16430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par>
                                <p:cTn id="8" presetID="16" presetClass="entr" presetSubtype="2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Horizontal)">
                                      <p:cBhvr>
                                        <p:cTn id="10" dur="500"/>
                                        <p:tgtEl>
                                          <p:spTgt spid="10"/>
                                        </p:tgtEl>
                                      </p:cBhvr>
                                    </p:animEffect>
                                  </p:childTnLst>
                                </p:cTn>
                              </p:par>
                              <p:par>
                                <p:cTn id="11" presetID="16" presetClass="entr" presetSubtype="2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heckerboard(across)">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Horizontal)">
                                      <p:cBhvr>
                                        <p:cTn id="23" dur="500"/>
                                        <p:tgtEl>
                                          <p:spTgt spid="16"/>
                                        </p:tgtEl>
                                      </p:cBhvr>
                                    </p:animEffect>
                                  </p:childTnLst>
                                </p:cTn>
                              </p:par>
                              <p:par>
                                <p:cTn id="24" presetID="16" presetClass="entr" presetSubtype="26"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Horizontal)">
                                      <p:cBhvr>
                                        <p:cTn id="26" dur="500"/>
                                        <p:tgtEl>
                                          <p:spTgt spid="13"/>
                                        </p:tgtEl>
                                      </p:cBhvr>
                                    </p:animEffect>
                                  </p:childTnLst>
                                </p:cTn>
                              </p:par>
                              <p:par>
                                <p:cTn id="27" presetID="16" presetClass="entr" presetSubtype="26" fill="hold" nodeType="withEffect">
                                  <p:stCondLst>
                                    <p:cond delay="0"/>
                                  </p:stCondLst>
                                  <p:childTnLst>
                                    <p:set>
                                      <p:cBhvr>
                                        <p:cTn id="28" dur="1" fill="hold">
                                          <p:stCondLst>
                                            <p:cond delay="0"/>
                                          </p:stCondLst>
                                        </p:cTn>
                                        <p:tgtEl>
                                          <p:spTgt spid="77828"/>
                                        </p:tgtEl>
                                        <p:attrNameLst>
                                          <p:attrName>style.visibility</p:attrName>
                                        </p:attrNameLst>
                                      </p:cBhvr>
                                      <p:to>
                                        <p:strVal val="visible"/>
                                      </p:to>
                                    </p:set>
                                    <p:animEffect transition="in" filter="barn(inHorizontal)">
                                      <p:cBhvr>
                                        <p:cTn id="29" dur="500"/>
                                        <p:tgtEl>
                                          <p:spTgt spid="7782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35</a:t>
            </a:fld>
            <a:endParaRPr lang="fr-FR" dirty="0"/>
          </a:p>
        </p:txBody>
      </p:sp>
      <p:sp>
        <p:nvSpPr>
          <p:cNvPr id="5" name="Rectangle 4"/>
          <p:cNvSpPr/>
          <p:nvPr/>
        </p:nvSpPr>
        <p:spPr>
          <a:xfrm>
            <a:off x="357158" y="357166"/>
            <a:ext cx="4271554" cy="400110"/>
          </a:xfrm>
          <a:prstGeom prst="rect">
            <a:avLst/>
          </a:prstGeom>
        </p:spPr>
        <p:txBody>
          <a:bodyPr wrap="none">
            <a:spAutoFit/>
          </a:bodyPr>
          <a:lstStyle/>
          <a:p>
            <a:pPr marL="457200" indent="-457200">
              <a:buAutoNum type="alphaLcParenR"/>
            </a:pPr>
            <a:r>
              <a:rPr lang="fr-FR" sz="2000" dirty="0">
                <a:solidFill>
                  <a:schemeClr val="tx2">
                    <a:lumMod val="40000"/>
                    <a:lumOff val="60000"/>
                  </a:schemeClr>
                </a:solidFill>
              </a:rPr>
              <a:t>La population suit une loi normale.</a:t>
            </a:r>
          </a:p>
        </p:txBody>
      </p:sp>
      <p:sp>
        <p:nvSpPr>
          <p:cNvPr id="6" name="ZoneTexte 5"/>
          <p:cNvSpPr txBox="1"/>
          <p:nvPr/>
        </p:nvSpPr>
        <p:spPr>
          <a:xfrm>
            <a:off x="285720" y="714356"/>
            <a:ext cx="8001056" cy="646331"/>
          </a:xfrm>
          <a:prstGeom prst="rect">
            <a:avLst/>
          </a:prstGeom>
          <a:noFill/>
        </p:spPr>
        <p:txBody>
          <a:bodyPr wrap="square" rtlCol="0">
            <a:spAutoFit/>
          </a:bodyPr>
          <a:lstStyle/>
          <a:p>
            <a:r>
              <a:rPr lang="fr-FR" dirty="0"/>
              <a:t>l’intervalle de confiance s’obtient à partir du théorème </a:t>
            </a:r>
            <a:r>
              <a:rPr lang="fr-FR" dirty="0">
                <a:hlinkClick r:id="rId3" action="ppaction://hlinksldjump"/>
              </a:rPr>
              <a:t>Diapositive 30</a:t>
            </a:r>
            <a:endParaRPr lang="fr-FR" sz="2000" dirty="0">
              <a:solidFill>
                <a:schemeClr val="tx2">
                  <a:lumMod val="40000"/>
                  <a:lumOff val="60000"/>
                </a:schemeClr>
              </a:solidFill>
            </a:endParaRPr>
          </a:p>
          <a:p>
            <a:endParaRPr lang="fr-FR" dirty="0"/>
          </a:p>
        </p:txBody>
      </p:sp>
      <p:graphicFrame>
        <p:nvGraphicFramePr>
          <p:cNvPr id="79874" name="Object 2"/>
          <p:cNvGraphicFramePr>
            <a:graphicFrameLocks noChangeAspect="1"/>
          </p:cNvGraphicFramePr>
          <p:nvPr/>
        </p:nvGraphicFramePr>
        <p:xfrm>
          <a:off x="436563" y="1025525"/>
          <a:ext cx="2481262" cy="939800"/>
        </p:xfrm>
        <a:graphic>
          <a:graphicData uri="http://schemas.openxmlformats.org/presentationml/2006/ole">
            <mc:AlternateContent xmlns:mc="http://schemas.openxmlformats.org/markup-compatibility/2006">
              <mc:Choice xmlns:v="urn:schemas-microsoft-com:vml" Requires="v">
                <p:oleObj spid="_x0000_s79909" name="Équation" r:id="rId4" imgW="1815840" imgH="507960" progId="Equation.3">
                  <p:embed/>
                </p:oleObj>
              </mc:Choice>
              <mc:Fallback>
                <p:oleObj name="Équation" r:id="rId4" imgW="1815840" imgH="507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563" y="1025525"/>
                        <a:ext cx="2481262"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5" name="Object 3"/>
          <p:cNvGraphicFramePr>
            <a:graphicFrameLocks noChangeAspect="1"/>
          </p:cNvGraphicFramePr>
          <p:nvPr/>
        </p:nvGraphicFramePr>
        <p:xfrm>
          <a:off x="3352800" y="1327150"/>
          <a:ext cx="4076700" cy="315913"/>
        </p:xfrm>
        <a:graphic>
          <a:graphicData uri="http://schemas.openxmlformats.org/presentationml/2006/ole">
            <mc:AlternateContent xmlns:mc="http://schemas.openxmlformats.org/markup-compatibility/2006">
              <mc:Choice xmlns:v="urn:schemas-microsoft-com:vml" Requires="v">
                <p:oleObj spid="_x0000_s79910" name="Équation" r:id="rId6" imgW="2438280" imgH="203040" progId="Equation.3">
                  <p:embed/>
                </p:oleObj>
              </mc:Choice>
              <mc:Fallback>
                <p:oleObj name="Équation" r:id="rId6" imgW="243828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1327150"/>
                        <a:ext cx="407670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6" name="Object 4"/>
          <p:cNvGraphicFramePr>
            <a:graphicFrameLocks noChangeAspect="1"/>
          </p:cNvGraphicFramePr>
          <p:nvPr/>
        </p:nvGraphicFramePr>
        <p:xfrm>
          <a:off x="428625" y="2143125"/>
          <a:ext cx="920750" cy="431800"/>
        </p:xfrm>
        <a:graphic>
          <a:graphicData uri="http://schemas.openxmlformats.org/presentationml/2006/ole">
            <mc:AlternateContent xmlns:mc="http://schemas.openxmlformats.org/markup-compatibility/2006">
              <mc:Choice xmlns:v="urn:schemas-microsoft-com:vml" Requires="v">
                <p:oleObj spid="_x0000_s79911" name="Équation" r:id="rId8" imgW="698400" imgH="291960" progId="Equation.3">
                  <p:embed/>
                </p:oleObj>
              </mc:Choice>
              <mc:Fallback>
                <p:oleObj name="Équation" r:id="rId8" imgW="698400" imgH="29196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25" y="2143125"/>
                        <a:ext cx="9207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7" name="Object 5"/>
          <p:cNvGraphicFramePr>
            <a:graphicFrameLocks noChangeAspect="1"/>
          </p:cNvGraphicFramePr>
          <p:nvPr/>
        </p:nvGraphicFramePr>
        <p:xfrm>
          <a:off x="1571625" y="2143125"/>
          <a:ext cx="1571625" cy="334963"/>
        </p:xfrm>
        <a:graphic>
          <a:graphicData uri="http://schemas.openxmlformats.org/presentationml/2006/ole">
            <mc:AlternateContent xmlns:mc="http://schemas.openxmlformats.org/markup-compatibility/2006">
              <mc:Choice xmlns:v="urn:schemas-microsoft-com:vml" Requires="v">
                <p:oleObj spid="_x0000_s79912" name="Équation" r:id="rId10" imgW="1117440" imgH="241200" progId="Equation.3">
                  <p:embed/>
                </p:oleObj>
              </mc:Choice>
              <mc:Fallback>
                <p:oleObj name="Équation" r:id="rId10" imgW="1117440" imgH="2412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71625" y="2143125"/>
                        <a:ext cx="1571625"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ZoneTexte 10"/>
          <p:cNvSpPr txBox="1"/>
          <p:nvPr/>
        </p:nvSpPr>
        <p:spPr>
          <a:xfrm>
            <a:off x="3214678" y="2076382"/>
            <a:ext cx="5429288" cy="369332"/>
          </a:xfrm>
          <a:prstGeom prst="rect">
            <a:avLst/>
          </a:prstGeom>
          <a:noFill/>
        </p:spPr>
        <p:txBody>
          <a:bodyPr wrap="square" rtlCol="0">
            <a:spAutoFit/>
          </a:bodyPr>
          <a:lstStyle/>
          <a:p>
            <a:r>
              <a:rPr lang="fr-FR" dirty="0"/>
              <a:t>d’après la table de Student </a:t>
            </a:r>
            <a:r>
              <a:rPr lang="fr-FR" dirty="0">
                <a:hlinkClick r:id="rId12" action="ppaction://hlinkfile"/>
              </a:rPr>
              <a:t>Table student.pdf</a:t>
            </a:r>
            <a:endParaRPr lang="fr-FR" dirty="0"/>
          </a:p>
        </p:txBody>
      </p:sp>
      <p:graphicFrame>
        <p:nvGraphicFramePr>
          <p:cNvPr id="12" name="Objet 11"/>
          <p:cNvGraphicFramePr>
            <a:graphicFrameLocks noChangeAspect="1"/>
          </p:cNvGraphicFramePr>
          <p:nvPr/>
        </p:nvGraphicFramePr>
        <p:xfrm>
          <a:off x="214282" y="2571744"/>
          <a:ext cx="4929222" cy="741366"/>
        </p:xfrm>
        <a:graphic>
          <a:graphicData uri="http://schemas.openxmlformats.org/presentationml/2006/ole">
            <mc:AlternateContent xmlns:mc="http://schemas.openxmlformats.org/markup-compatibility/2006">
              <mc:Choice xmlns:v="urn:schemas-microsoft-com:vml" Requires="v">
                <p:oleObj spid="_x0000_s79913" name="Équation" r:id="rId13" imgW="2806560" imgH="482400" progId="Equation.3">
                  <p:embed/>
                </p:oleObj>
              </mc:Choice>
              <mc:Fallback>
                <p:oleObj name="Équation" r:id="rId13" imgW="2806560" imgH="48240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282" y="2571744"/>
                        <a:ext cx="4929222" cy="741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t 12"/>
          <p:cNvGraphicFramePr>
            <a:graphicFrameLocks noChangeAspect="1"/>
          </p:cNvGraphicFramePr>
          <p:nvPr/>
        </p:nvGraphicFramePr>
        <p:xfrm>
          <a:off x="357158" y="3357562"/>
          <a:ext cx="3500462" cy="1219200"/>
        </p:xfrm>
        <a:graphic>
          <a:graphicData uri="http://schemas.openxmlformats.org/presentationml/2006/ole">
            <mc:AlternateContent xmlns:mc="http://schemas.openxmlformats.org/markup-compatibility/2006">
              <mc:Choice xmlns:v="urn:schemas-microsoft-com:vml" Requires="v">
                <p:oleObj spid="_x0000_s79914" name="Équation" r:id="rId15" imgW="2273040" imgH="888840" progId="Equation.3">
                  <p:embed/>
                </p:oleObj>
              </mc:Choice>
              <mc:Fallback>
                <p:oleObj name="Équation" r:id="rId15" imgW="2273040" imgH="888840" progId="Equation.3">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58" y="3357562"/>
                        <a:ext cx="350046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ZoneTexte 14"/>
          <p:cNvSpPr txBox="1"/>
          <p:nvPr/>
        </p:nvSpPr>
        <p:spPr>
          <a:xfrm>
            <a:off x="4000496" y="4258960"/>
            <a:ext cx="2428892" cy="369332"/>
          </a:xfrm>
          <a:prstGeom prst="rect">
            <a:avLst/>
          </a:prstGeom>
          <a:noFill/>
        </p:spPr>
        <p:txBody>
          <a:bodyPr wrap="square" rtlCol="0">
            <a:spAutoFit/>
          </a:bodyPr>
          <a:lstStyle/>
          <a:p>
            <a:r>
              <a:rPr lang="fr-FR" dirty="0"/>
              <a:t>On a ainsi</a:t>
            </a:r>
          </a:p>
        </p:txBody>
      </p:sp>
      <p:graphicFrame>
        <p:nvGraphicFramePr>
          <p:cNvPr id="16" name="Objet 15"/>
          <p:cNvGraphicFramePr>
            <a:graphicFrameLocks noChangeAspect="1"/>
          </p:cNvGraphicFramePr>
          <p:nvPr/>
        </p:nvGraphicFramePr>
        <p:xfrm>
          <a:off x="214282" y="4643446"/>
          <a:ext cx="2117736" cy="285752"/>
        </p:xfrm>
        <a:graphic>
          <a:graphicData uri="http://schemas.openxmlformats.org/presentationml/2006/ole">
            <mc:AlternateContent xmlns:mc="http://schemas.openxmlformats.org/markup-compatibility/2006">
              <mc:Choice xmlns:v="urn:schemas-microsoft-com:vml" Requires="v">
                <p:oleObj spid="_x0000_s79915" name="Équation" r:id="rId17" imgW="1091880" imgH="215640" progId="Equation.3">
                  <p:embed/>
                </p:oleObj>
              </mc:Choice>
              <mc:Fallback>
                <p:oleObj name="Équation" r:id="rId17" imgW="1091880" imgH="215640" progId="Equation.3">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4282" y="4643446"/>
                        <a:ext cx="2117736" cy="285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ZoneTexte 16"/>
          <p:cNvSpPr txBox="1"/>
          <p:nvPr/>
        </p:nvSpPr>
        <p:spPr>
          <a:xfrm>
            <a:off x="142844" y="5000636"/>
            <a:ext cx="8786874" cy="646331"/>
          </a:xfrm>
          <a:prstGeom prst="rect">
            <a:avLst/>
          </a:prstGeom>
          <a:noFill/>
        </p:spPr>
        <p:txBody>
          <a:bodyPr wrap="square" rtlCol="0">
            <a:spAutoFit/>
          </a:bodyPr>
          <a:lstStyle/>
          <a:p>
            <a:r>
              <a:rPr lang="fr-FR" dirty="0"/>
              <a:t>avec un niveau de confiance de 95%, où µ est le poids moyen des individus de cette association.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79874"/>
                                        </p:tgtEl>
                                        <p:attrNameLst>
                                          <p:attrName>style.visibility</p:attrName>
                                        </p:attrNameLst>
                                      </p:cBhvr>
                                      <p:to>
                                        <p:strVal val="visible"/>
                                      </p:to>
                                    </p:set>
                                    <p:animEffect transition="in" filter="checkerboard(across)">
                                      <p:cBhvr>
                                        <p:cTn id="13" dur="500"/>
                                        <p:tgtEl>
                                          <p:spTgt spid="79874"/>
                                        </p:tgtEl>
                                      </p:cBhvr>
                                    </p:animEffect>
                                  </p:childTnLst>
                                </p:cTn>
                              </p:par>
                              <p:par>
                                <p:cTn id="14" presetID="5" presetClass="entr" presetSubtype="10" fill="hold" nodeType="withEffect">
                                  <p:stCondLst>
                                    <p:cond delay="0"/>
                                  </p:stCondLst>
                                  <p:childTnLst>
                                    <p:set>
                                      <p:cBhvr>
                                        <p:cTn id="15" dur="1" fill="hold">
                                          <p:stCondLst>
                                            <p:cond delay="0"/>
                                          </p:stCondLst>
                                        </p:cTn>
                                        <p:tgtEl>
                                          <p:spTgt spid="79875"/>
                                        </p:tgtEl>
                                        <p:attrNameLst>
                                          <p:attrName>style.visibility</p:attrName>
                                        </p:attrNameLst>
                                      </p:cBhvr>
                                      <p:to>
                                        <p:strVal val="visible"/>
                                      </p:to>
                                    </p:set>
                                    <p:animEffect transition="in" filter="checkerboard(across)">
                                      <p:cBhvr>
                                        <p:cTn id="16" dur="500"/>
                                        <p:tgtEl>
                                          <p:spTgt spid="7987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9876"/>
                                        </p:tgtEl>
                                        <p:attrNameLst>
                                          <p:attrName>style.visibility</p:attrName>
                                        </p:attrNameLst>
                                      </p:cBhvr>
                                      <p:to>
                                        <p:strVal val="visible"/>
                                      </p:to>
                                    </p:set>
                                    <p:animEffect transition="in" filter="checkerboard(across)">
                                      <p:cBhvr>
                                        <p:cTn id="21" dur="500"/>
                                        <p:tgtEl>
                                          <p:spTgt spid="79876"/>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79877"/>
                                        </p:tgtEl>
                                        <p:attrNameLst>
                                          <p:attrName>style.visibility</p:attrName>
                                        </p:attrNameLst>
                                      </p:cBhvr>
                                      <p:to>
                                        <p:strVal val="visible"/>
                                      </p:to>
                                    </p:set>
                                    <p:animEffect transition="in" filter="checkerboard(across)">
                                      <p:cBhvr>
                                        <p:cTn id="26" dur="500"/>
                                        <p:tgtEl>
                                          <p:spTgt spid="79877"/>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heckerboard(across)">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heckerboard(across)">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checkerboard(across)">
                                      <p:cBhvr>
                                        <p:cTn id="46" dur="500"/>
                                        <p:tgtEl>
                                          <p:spTgt spid="15"/>
                                        </p:tgtEl>
                                      </p:cBhvr>
                                    </p:animEffect>
                                  </p:childTnLst>
                                </p:cTn>
                              </p:par>
                              <p:par>
                                <p:cTn id="47" presetID="5" presetClass="entr" presetSubtype="1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checkerboard(across)">
                                      <p:cBhvr>
                                        <p:cTn id="49" dur="500"/>
                                        <p:tgtEl>
                                          <p:spTgt spid="16"/>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checkerboard(across)">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36</a:t>
            </a:fld>
            <a:endParaRPr lang="fr-FR" dirty="0"/>
          </a:p>
        </p:txBody>
      </p:sp>
      <p:sp>
        <p:nvSpPr>
          <p:cNvPr id="5" name="Rectangle 4"/>
          <p:cNvSpPr/>
          <p:nvPr/>
        </p:nvSpPr>
        <p:spPr>
          <a:xfrm>
            <a:off x="71406" y="285728"/>
            <a:ext cx="4818178" cy="400110"/>
          </a:xfrm>
          <a:prstGeom prst="rect">
            <a:avLst/>
          </a:prstGeom>
        </p:spPr>
        <p:txBody>
          <a:bodyPr wrap="none">
            <a:spAutoFit/>
          </a:bodyPr>
          <a:lstStyle/>
          <a:p>
            <a:pPr marL="457200" indent="-457200"/>
            <a:r>
              <a:rPr lang="fr-FR" sz="2000" dirty="0">
                <a:solidFill>
                  <a:schemeClr val="tx2">
                    <a:lumMod val="40000"/>
                    <a:lumOff val="60000"/>
                  </a:schemeClr>
                </a:solidFill>
              </a:rPr>
              <a:t>b) La population ne suit pas une loi normale.</a:t>
            </a:r>
          </a:p>
        </p:txBody>
      </p:sp>
      <p:sp>
        <p:nvSpPr>
          <p:cNvPr id="6" name="ZoneTexte 5"/>
          <p:cNvSpPr txBox="1"/>
          <p:nvPr/>
        </p:nvSpPr>
        <p:spPr>
          <a:xfrm>
            <a:off x="285720" y="714356"/>
            <a:ext cx="8001056" cy="646331"/>
          </a:xfrm>
          <a:prstGeom prst="rect">
            <a:avLst/>
          </a:prstGeom>
          <a:noFill/>
        </p:spPr>
        <p:txBody>
          <a:bodyPr wrap="square" rtlCol="0">
            <a:spAutoFit/>
          </a:bodyPr>
          <a:lstStyle/>
          <a:p>
            <a:r>
              <a:rPr lang="fr-FR" dirty="0"/>
              <a:t>l’intervalle de confiance s’obtient à partir du théorème </a:t>
            </a:r>
            <a:r>
              <a:rPr lang="fr-FR" dirty="0">
                <a:hlinkClick r:id="rId3" action="ppaction://hlinksldjump"/>
              </a:rPr>
              <a:t>Diapositive 30</a:t>
            </a:r>
            <a:endParaRPr lang="fr-FR" sz="2000" dirty="0">
              <a:solidFill>
                <a:schemeClr val="tx2">
                  <a:lumMod val="40000"/>
                  <a:lumOff val="60000"/>
                </a:schemeClr>
              </a:solidFill>
            </a:endParaRPr>
          </a:p>
          <a:p>
            <a:endParaRPr lang="fr-FR" dirty="0"/>
          </a:p>
        </p:txBody>
      </p:sp>
      <p:graphicFrame>
        <p:nvGraphicFramePr>
          <p:cNvPr id="80898" name="Object 2"/>
          <p:cNvGraphicFramePr>
            <a:graphicFrameLocks noChangeAspect="1"/>
          </p:cNvGraphicFramePr>
          <p:nvPr/>
        </p:nvGraphicFramePr>
        <p:xfrm>
          <a:off x="357158" y="1071546"/>
          <a:ext cx="3571900" cy="679465"/>
        </p:xfrm>
        <a:graphic>
          <a:graphicData uri="http://schemas.openxmlformats.org/presentationml/2006/ole">
            <mc:AlternateContent xmlns:mc="http://schemas.openxmlformats.org/markup-compatibility/2006">
              <mc:Choice xmlns:v="urn:schemas-microsoft-com:vml" Requires="v">
                <p:oleObj spid="_x0000_s80923" name="Équation" r:id="rId4" imgW="1511280" imgH="507960" progId="Equation.3">
                  <p:embed/>
                </p:oleObj>
              </mc:Choice>
              <mc:Fallback>
                <p:oleObj name="Équation" r:id="rId4" imgW="1511280" imgH="507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 y="1071546"/>
                        <a:ext cx="3571900" cy="679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ZoneTexte 7"/>
          <p:cNvSpPr txBox="1"/>
          <p:nvPr/>
        </p:nvSpPr>
        <p:spPr>
          <a:xfrm>
            <a:off x="3857620" y="1214422"/>
            <a:ext cx="500066" cy="369332"/>
          </a:xfrm>
          <a:prstGeom prst="rect">
            <a:avLst/>
          </a:prstGeom>
          <a:noFill/>
        </p:spPr>
        <p:txBody>
          <a:bodyPr wrap="square" rtlCol="0">
            <a:spAutoFit/>
          </a:bodyPr>
          <a:lstStyle/>
          <a:p>
            <a:r>
              <a:rPr lang="fr-FR" dirty="0"/>
              <a:t>où</a:t>
            </a:r>
          </a:p>
        </p:txBody>
      </p:sp>
      <p:graphicFrame>
        <p:nvGraphicFramePr>
          <p:cNvPr id="80899" name="Object 3"/>
          <p:cNvGraphicFramePr>
            <a:graphicFrameLocks noChangeAspect="1"/>
          </p:cNvGraphicFramePr>
          <p:nvPr/>
        </p:nvGraphicFramePr>
        <p:xfrm>
          <a:off x="428625" y="2143125"/>
          <a:ext cx="920750" cy="431800"/>
        </p:xfrm>
        <a:graphic>
          <a:graphicData uri="http://schemas.openxmlformats.org/presentationml/2006/ole">
            <mc:AlternateContent xmlns:mc="http://schemas.openxmlformats.org/markup-compatibility/2006">
              <mc:Choice xmlns:v="urn:schemas-microsoft-com:vml" Requires="v">
                <p:oleObj spid="_x0000_s80924" name="Équation" r:id="rId6" imgW="698400" imgH="291960" progId="Equation.3">
                  <p:embed/>
                </p:oleObj>
              </mc:Choice>
              <mc:Fallback>
                <p:oleObj name="Équation" r:id="rId6" imgW="698400" imgH="291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25" y="2143125"/>
                        <a:ext cx="9207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0" name="Object 4"/>
          <p:cNvGraphicFramePr>
            <a:graphicFrameLocks noChangeAspect="1"/>
          </p:cNvGraphicFramePr>
          <p:nvPr/>
        </p:nvGraphicFramePr>
        <p:xfrm>
          <a:off x="2000232" y="1928802"/>
          <a:ext cx="4929187" cy="741363"/>
        </p:xfrm>
        <a:graphic>
          <a:graphicData uri="http://schemas.openxmlformats.org/presentationml/2006/ole">
            <mc:AlternateContent xmlns:mc="http://schemas.openxmlformats.org/markup-compatibility/2006">
              <mc:Choice xmlns:v="urn:schemas-microsoft-com:vml" Requires="v">
                <p:oleObj spid="_x0000_s80925" name="Équation" r:id="rId8" imgW="2806560" imgH="482400" progId="Equation.3">
                  <p:embed/>
                </p:oleObj>
              </mc:Choice>
              <mc:Fallback>
                <p:oleObj name="Équation" r:id="rId8" imgW="2806560" imgH="4824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0232" y="1928802"/>
                        <a:ext cx="4929187"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ZoneTexte 10"/>
          <p:cNvSpPr txBox="1"/>
          <p:nvPr/>
        </p:nvSpPr>
        <p:spPr>
          <a:xfrm>
            <a:off x="1571604" y="2090030"/>
            <a:ext cx="714380" cy="369332"/>
          </a:xfrm>
          <a:prstGeom prst="rect">
            <a:avLst/>
          </a:prstGeom>
          <a:noFill/>
        </p:spPr>
        <p:txBody>
          <a:bodyPr wrap="square" rtlCol="0">
            <a:spAutoFit/>
          </a:bodyPr>
          <a:lstStyle/>
          <a:p>
            <a:r>
              <a:rPr lang="fr-FR" dirty="0"/>
              <a:t>et</a:t>
            </a:r>
          </a:p>
        </p:txBody>
      </p:sp>
      <p:graphicFrame>
        <p:nvGraphicFramePr>
          <p:cNvPr id="12" name="Objet 11"/>
          <p:cNvGraphicFramePr>
            <a:graphicFrameLocks noChangeAspect="1"/>
          </p:cNvGraphicFramePr>
          <p:nvPr/>
        </p:nvGraphicFramePr>
        <p:xfrm>
          <a:off x="260350" y="2641600"/>
          <a:ext cx="5765800" cy="2073275"/>
        </p:xfrm>
        <a:graphic>
          <a:graphicData uri="http://schemas.openxmlformats.org/presentationml/2006/ole">
            <mc:AlternateContent xmlns:mc="http://schemas.openxmlformats.org/markup-compatibility/2006">
              <mc:Choice xmlns:v="urn:schemas-microsoft-com:vml" Requires="v">
                <p:oleObj spid="_x0000_s80926" name="Équation" r:id="rId10" imgW="2273040" imgH="1574640" progId="Equation.3">
                  <p:embed/>
                </p:oleObj>
              </mc:Choice>
              <mc:Fallback>
                <p:oleObj name="Équation" r:id="rId10" imgW="2273040" imgH="15746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350" y="2641600"/>
                        <a:ext cx="5765800" cy="207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ZoneTexte 12"/>
          <p:cNvSpPr txBox="1"/>
          <p:nvPr/>
        </p:nvSpPr>
        <p:spPr>
          <a:xfrm>
            <a:off x="5572132" y="4359200"/>
            <a:ext cx="2428892" cy="369332"/>
          </a:xfrm>
          <a:prstGeom prst="rect">
            <a:avLst/>
          </a:prstGeom>
          <a:noFill/>
        </p:spPr>
        <p:txBody>
          <a:bodyPr wrap="square" rtlCol="0">
            <a:spAutoFit/>
          </a:bodyPr>
          <a:lstStyle/>
          <a:p>
            <a:r>
              <a:rPr lang="fr-FR" dirty="0"/>
              <a:t>On a ainsi</a:t>
            </a:r>
          </a:p>
        </p:txBody>
      </p:sp>
      <p:graphicFrame>
        <p:nvGraphicFramePr>
          <p:cNvPr id="80902" name="Object 6"/>
          <p:cNvGraphicFramePr>
            <a:graphicFrameLocks noChangeAspect="1"/>
          </p:cNvGraphicFramePr>
          <p:nvPr/>
        </p:nvGraphicFramePr>
        <p:xfrm>
          <a:off x="214313" y="4714886"/>
          <a:ext cx="2117725" cy="285750"/>
        </p:xfrm>
        <a:graphic>
          <a:graphicData uri="http://schemas.openxmlformats.org/presentationml/2006/ole">
            <mc:AlternateContent xmlns:mc="http://schemas.openxmlformats.org/markup-compatibility/2006">
              <mc:Choice xmlns:v="urn:schemas-microsoft-com:vml" Requires="v">
                <p:oleObj spid="_x0000_s80927" name="Équation" r:id="rId12" imgW="1091880" imgH="215640" progId="Equation.3">
                  <p:embed/>
                </p:oleObj>
              </mc:Choice>
              <mc:Fallback>
                <p:oleObj name="Équation" r:id="rId12" imgW="1091880" imgH="2156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4313" y="4714886"/>
                        <a:ext cx="21177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ZoneTexte 14"/>
          <p:cNvSpPr txBox="1"/>
          <p:nvPr/>
        </p:nvSpPr>
        <p:spPr>
          <a:xfrm>
            <a:off x="142844" y="4997247"/>
            <a:ext cx="8786874" cy="369332"/>
          </a:xfrm>
          <a:prstGeom prst="rect">
            <a:avLst/>
          </a:prstGeom>
          <a:noFill/>
        </p:spPr>
        <p:txBody>
          <a:bodyPr wrap="square" rtlCol="0">
            <a:spAutoFit/>
          </a:bodyPr>
          <a:lstStyle/>
          <a:p>
            <a:r>
              <a:rPr lang="fr-FR" dirty="0"/>
              <a:t>avec un niveau de confiance de 95%.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80898"/>
                                        </p:tgtEl>
                                        <p:attrNameLst>
                                          <p:attrName>style.visibility</p:attrName>
                                        </p:attrNameLst>
                                      </p:cBhvr>
                                      <p:to>
                                        <p:strVal val="visible"/>
                                      </p:to>
                                    </p:set>
                                    <p:animEffect transition="in" filter="checkerboard(across)">
                                      <p:cBhvr>
                                        <p:cTn id="13" dur="500"/>
                                        <p:tgtEl>
                                          <p:spTgt spid="8089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par>
                                <p:cTn id="22" presetID="5" presetClass="entr" presetSubtype="10" fill="hold" nodeType="withEffect">
                                  <p:stCondLst>
                                    <p:cond delay="0"/>
                                  </p:stCondLst>
                                  <p:childTnLst>
                                    <p:set>
                                      <p:cBhvr>
                                        <p:cTn id="23" dur="1" fill="hold">
                                          <p:stCondLst>
                                            <p:cond delay="0"/>
                                          </p:stCondLst>
                                        </p:cTn>
                                        <p:tgtEl>
                                          <p:spTgt spid="80900"/>
                                        </p:tgtEl>
                                        <p:attrNameLst>
                                          <p:attrName>style.visibility</p:attrName>
                                        </p:attrNameLst>
                                      </p:cBhvr>
                                      <p:to>
                                        <p:strVal val="visible"/>
                                      </p:to>
                                    </p:set>
                                    <p:animEffect transition="in" filter="checkerboard(across)">
                                      <p:cBhvr>
                                        <p:cTn id="24" dur="500"/>
                                        <p:tgtEl>
                                          <p:spTgt spid="80900"/>
                                        </p:tgtEl>
                                      </p:cBhvr>
                                    </p:animEffect>
                                  </p:childTnLst>
                                </p:cTn>
                              </p:par>
                              <p:par>
                                <p:cTn id="25" presetID="5" presetClass="entr" presetSubtype="10" fill="hold" nodeType="withEffect">
                                  <p:stCondLst>
                                    <p:cond delay="0"/>
                                  </p:stCondLst>
                                  <p:childTnLst>
                                    <p:set>
                                      <p:cBhvr>
                                        <p:cTn id="26" dur="1" fill="hold">
                                          <p:stCondLst>
                                            <p:cond delay="0"/>
                                          </p:stCondLst>
                                        </p:cTn>
                                        <p:tgtEl>
                                          <p:spTgt spid="80899"/>
                                        </p:tgtEl>
                                        <p:attrNameLst>
                                          <p:attrName>style.visibility</p:attrName>
                                        </p:attrNameLst>
                                      </p:cBhvr>
                                      <p:to>
                                        <p:strVal val="visible"/>
                                      </p:to>
                                    </p:set>
                                    <p:animEffect transition="in" filter="checkerboard(across)">
                                      <p:cBhvr>
                                        <p:cTn id="27" dur="500"/>
                                        <p:tgtEl>
                                          <p:spTgt spid="8089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heckerboard(across)">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heckerboard(across)">
                                      <p:cBhvr>
                                        <p:cTn id="37" dur="500"/>
                                        <p:tgtEl>
                                          <p:spTgt spid="13"/>
                                        </p:tgtEl>
                                      </p:cBhvr>
                                    </p:animEffect>
                                  </p:childTnLst>
                                </p:cTn>
                              </p:par>
                              <p:par>
                                <p:cTn id="38" presetID="5" presetClass="entr" presetSubtype="10" fill="hold" nodeType="withEffect">
                                  <p:stCondLst>
                                    <p:cond delay="0"/>
                                  </p:stCondLst>
                                  <p:childTnLst>
                                    <p:set>
                                      <p:cBhvr>
                                        <p:cTn id="39" dur="1" fill="hold">
                                          <p:stCondLst>
                                            <p:cond delay="0"/>
                                          </p:stCondLst>
                                        </p:cTn>
                                        <p:tgtEl>
                                          <p:spTgt spid="80902"/>
                                        </p:tgtEl>
                                        <p:attrNameLst>
                                          <p:attrName>style.visibility</p:attrName>
                                        </p:attrNameLst>
                                      </p:cBhvr>
                                      <p:to>
                                        <p:strVal val="visible"/>
                                      </p:to>
                                    </p:set>
                                    <p:animEffect transition="in" filter="checkerboard(across)">
                                      <p:cBhvr>
                                        <p:cTn id="40" dur="500"/>
                                        <p:tgtEl>
                                          <p:spTgt spid="80902"/>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checkerboard(across)">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dirty="0"/>
              <a:t>R.DAANOUN</a:t>
            </a:r>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37</a:t>
            </a:fld>
            <a:endParaRPr lang="fr-FR" dirty="0"/>
          </a:p>
        </p:txBody>
      </p:sp>
      <p:sp>
        <p:nvSpPr>
          <p:cNvPr id="5" name="ZoneTexte 4"/>
          <p:cNvSpPr txBox="1"/>
          <p:nvPr/>
        </p:nvSpPr>
        <p:spPr>
          <a:xfrm>
            <a:off x="428596" y="428604"/>
            <a:ext cx="8286808" cy="800219"/>
          </a:xfrm>
          <a:prstGeom prst="rect">
            <a:avLst/>
          </a:prstGeom>
          <a:noFill/>
        </p:spPr>
        <p:txBody>
          <a:bodyPr wrap="square" rtlCol="0">
            <a:spAutoFit/>
          </a:bodyPr>
          <a:lstStyle/>
          <a:p>
            <a:r>
              <a:rPr lang="fr-FR" sz="2800" dirty="0">
                <a:solidFill>
                  <a:srgbClr val="FF0000"/>
                </a:solidFill>
              </a:rPr>
              <a:t>VIII/. Intervalle de confiance pour une proportion</a:t>
            </a:r>
          </a:p>
          <a:p>
            <a:endParaRPr lang="fr-FR" dirty="0"/>
          </a:p>
        </p:txBody>
      </p:sp>
      <p:sp>
        <p:nvSpPr>
          <p:cNvPr id="6" name="ZoneTexte 5"/>
          <p:cNvSpPr txBox="1"/>
          <p:nvPr/>
        </p:nvSpPr>
        <p:spPr>
          <a:xfrm>
            <a:off x="285720" y="1000108"/>
            <a:ext cx="8715436" cy="923330"/>
          </a:xfrm>
          <a:prstGeom prst="rect">
            <a:avLst/>
          </a:prstGeom>
          <a:noFill/>
        </p:spPr>
        <p:txBody>
          <a:bodyPr wrap="square" rtlCol="0">
            <a:spAutoFit/>
          </a:bodyPr>
          <a:lstStyle/>
          <a:p>
            <a:r>
              <a:rPr lang="fr-FR" dirty="0"/>
              <a:t>Il arrive très souvent que l’on soit intéressé à estimer, pour une population, la proportion des individus ayant une modalité donnée. On peut construire alors un intervalle de confiance pour cette proportion,       .    </a:t>
            </a:r>
          </a:p>
        </p:txBody>
      </p:sp>
      <p:graphicFrame>
        <p:nvGraphicFramePr>
          <p:cNvPr id="81921" name="Object 1"/>
          <p:cNvGraphicFramePr>
            <a:graphicFrameLocks noChangeAspect="1"/>
          </p:cNvGraphicFramePr>
          <p:nvPr/>
        </p:nvGraphicFramePr>
        <p:xfrm>
          <a:off x="3401696" y="1571612"/>
          <a:ext cx="427040" cy="355602"/>
        </p:xfrm>
        <a:graphic>
          <a:graphicData uri="http://schemas.openxmlformats.org/presentationml/2006/ole">
            <mc:AlternateContent xmlns:mc="http://schemas.openxmlformats.org/markup-compatibility/2006">
              <mc:Choice xmlns:v="urn:schemas-microsoft-com:vml" Requires="v">
                <p:oleObj spid="_x0000_s81976" name="Équation" r:id="rId3" imgW="139680" imgH="139680" progId="Equation.3">
                  <p:embed/>
                </p:oleObj>
              </mc:Choice>
              <mc:Fallback>
                <p:oleObj name="Équation" r:id="rId3" imgW="139680" imgH="13968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1696" y="1571612"/>
                        <a:ext cx="427040" cy="35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ZoneTexte 7"/>
          <p:cNvSpPr txBox="1"/>
          <p:nvPr/>
        </p:nvSpPr>
        <p:spPr>
          <a:xfrm>
            <a:off x="285720" y="1857364"/>
            <a:ext cx="8715436" cy="646331"/>
          </a:xfrm>
          <a:prstGeom prst="rect">
            <a:avLst/>
          </a:prstGeom>
          <a:noFill/>
        </p:spPr>
        <p:txBody>
          <a:bodyPr wrap="square" rtlCol="0">
            <a:spAutoFit/>
          </a:bodyPr>
          <a:lstStyle/>
          <a:p>
            <a:r>
              <a:rPr lang="fr-FR" dirty="0"/>
              <a:t>Désignons par    la valeur estimée ponctuelle de    , c’est-à-dire le pourcentage observé dans l’échantillon et       la valeur estimée ponctuelle de l’erreur type de la variable aléatoire        .</a:t>
            </a:r>
          </a:p>
        </p:txBody>
      </p:sp>
      <p:graphicFrame>
        <p:nvGraphicFramePr>
          <p:cNvPr id="81922" name="Object 2"/>
          <p:cNvGraphicFramePr>
            <a:graphicFrameLocks noChangeAspect="1"/>
          </p:cNvGraphicFramePr>
          <p:nvPr/>
        </p:nvGraphicFramePr>
        <p:xfrm>
          <a:off x="4787905" y="1857364"/>
          <a:ext cx="427037" cy="355600"/>
        </p:xfrm>
        <a:graphic>
          <a:graphicData uri="http://schemas.openxmlformats.org/presentationml/2006/ole">
            <mc:AlternateContent xmlns:mc="http://schemas.openxmlformats.org/markup-compatibility/2006">
              <mc:Choice xmlns:v="urn:schemas-microsoft-com:vml" Requires="v">
                <p:oleObj spid="_x0000_s81977" name="Équation" r:id="rId5" imgW="139680" imgH="139680" progId="Equation.3">
                  <p:embed/>
                </p:oleObj>
              </mc:Choice>
              <mc:Fallback>
                <p:oleObj name="Équation" r:id="rId5" imgW="139680" imgH="139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5" y="1857364"/>
                        <a:ext cx="4270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3" name="Object 3"/>
          <p:cNvGraphicFramePr>
            <a:graphicFrameLocks noChangeAspect="1"/>
          </p:cNvGraphicFramePr>
          <p:nvPr/>
        </p:nvGraphicFramePr>
        <p:xfrm>
          <a:off x="1741776" y="2143116"/>
          <a:ext cx="407983" cy="479426"/>
        </p:xfrm>
        <a:graphic>
          <a:graphicData uri="http://schemas.openxmlformats.org/presentationml/2006/ole">
            <mc:AlternateContent xmlns:mc="http://schemas.openxmlformats.org/markup-compatibility/2006">
              <mc:Choice xmlns:v="urn:schemas-microsoft-com:vml" Requires="v">
                <p:oleObj spid="_x0000_s81978" name="Équation" r:id="rId6" imgW="203040" imgH="291960" progId="Equation.3">
                  <p:embed/>
                </p:oleObj>
              </mc:Choice>
              <mc:Fallback>
                <p:oleObj name="Équation" r:id="rId6" imgW="203040" imgH="291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1776" y="2143116"/>
                        <a:ext cx="407983" cy="47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4" name="Object 4"/>
          <p:cNvGraphicFramePr>
            <a:graphicFrameLocks noChangeAspect="1"/>
          </p:cNvGraphicFramePr>
          <p:nvPr/>
        </p:nvGraphicFramePr>
        <p:xfrm>
          <a:off x="8462993" y="2071678"/>
          <a:ext cx="466725" cy="357190"/>
        </p:xfrm>
        <a:graphic>
          <a:graphicData uri="http://schemas.openxmlformats.org/presentationml/2006/ole">
            <mc:AlternateContent xmlns:mc="http://schemas.openxmlformats.org/markup-compatibility/2006">
              <mc:Choice xmlns:v="urn:schemas-microsoft-com:vml" Requires="v">
                <p:oleObj spid="_x0000_s81979" name="Équation" r:id="rId8" imgW="152280" imgH="266400" progId="Equation.3">
                  <p:embed/>
                </p:oleObj>
              </mc:Choice>
              <mc:Fallback>
                <p:oleObj name="Équation" r:id="rId8" imgW="152280" imgH="2664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2993" y="2071678"/>
                        <a:ext cx="466725" cy="3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ZoneTexte 11"/>
          <p:cNvSpPr txBox="1"/>
          <p:nvPr/>
        </p:nvSpPr>
        <p:spPr>
          <a:xfrm>
            <a:off x="428596" y="2639793"/>
            <a:ext cx="8501122" cy="646331"/>
          </a:xfrm>
          <a:prstGeom prst="rect">
            <a:avLst/>
          </a:prstGeom>
          <a:noFill/>
        </p:spPr>
        <p:txBody>
          <a:bodyPr wrap="square" rtlCol="0">
            <a:spAutoFit/>
          </a:bodyPr>
          <a:lstStyle/>
          <a:p>
            <a:r>
              <a:rPr lang="fr-FR" b="1" u="sng" dirty="0">
                <a:solidFill>
                  <a:schemeClr val="accent6">
                    <a:lumMod val="75000"/>
                  </a:schemeClr>
                </a:solidFill>
              </a:rPr>
              <a:t>Théorème :</a:t>
            </a:r>
          </a:p>
          <a:p>
            <a:r>
              <a:rPr lang="fr-FR" dirty="0"/>
              <a:t>Si n </a:t>
            </a:r>
            <a:r>
              <a:rPr lang="fr-FR" dirty="0">
                <a:sym typeface="symbol"/>
              </a:rPr>
              <a:t> 30, n      5 et n(1-     )  5, alors l’intervalle de confiance de       est </a:t>
            </a:r>
            <a:endParaRPr lang="fr-FR" dirty="0"/>
          </a:p>
        </p:txBody>
      </p:sp>
      <p:graphicFrame>
        <p:nvGraphicFramePr>
          <p:cNvPr id="81925" name="Object 5"/>
          <p:cNvGraphicFramePr>
            <a:graphicFrameLocks noChangeAspect="1"/>
          </p:cNvGraphicFramePr>
          <p:nvPr/>
        </p:nvGraphicFramePr>
        <p:xfrm>
          <a:off x="1629394" y="1755432"/>
          <a:ext cx="466725" cy="407987"/>
        </p:xfrm>
        <a:graphic>
          <a:graphicData uri="http://schemas.openxmlformats.org/presentationml/2006/ole">
            <mc:AlternateContent xmlns:mc="http://schemas.openxmlformats.org/markup-compatibility/2006">
              <mc:Choice xmlns:v="urn:schemas-microsoft-com:vml" Requires="v">
                <p:oleObj spid="_x0000_s81980" name="Équation" r:id="rId10" imgW="152280" imgH="304560" progId="Equation.3">
                  <p:embed/>
                </p:oleObj>
              </mc:Choice>
              <mc:Fallback>
                <p:oleObj name="Équation" r:id="rId10" imgW="152280" imgH="30456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9394" y="1755432"/>
                        <a:ext cx="466725"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6" name="Object 6"/>
          <p:cNvGraphicFramePr>
            <a:graphicFrameLocks noChangeAspect="1"/>
          </p:cNvGraphicFramePr>
          <p:nvPr/>
        </p:nvGraphicFramePr>
        <p:xfrm>
          <a:off x="1500166" y="2806699"/>
          <a:ext cx="466725" cy="407987"/>
        </p:xfrm>
        <a:graphic>
          <a:graphicData uri="http://schemas.openxmlformats.org/presentationml/2006/ole">
            <mc:AlternateContent xmlns:mc="http://schemas.openxmlformats.org/markup-compatibility/2006">
              <mc:Choice xmlns:v="urn:schemas-microsoft-com:vml" Requires="v">
                <p:oleObj spid="_x0000_s81981" name="Équation" r:id="rId12" imgW="152280" imgH="304560" progId="Equation.3">
                  <p:embed/>
                </p:oleObj>
              </mc:Choice>
              <mc:Fallback>
                <p:oleObj name="Équation" r:id="rId12" imgW="152280" imgH="30456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0166" y="2806699"/>
                        <a:ext cx="466725"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7" name="Object 7"/>
          <p:cNvGraphicFramePr>
            <a:graphicFrameLocks noChangeAspect="1"/>
          </p:cNvGraphicFramePr>
          <p:nvPr/>
        </p:nvGraphicFramePr>
        <p:xfrm>
          <a:off x="2747953" y="2836855"/>
          <a:ext cx="466725" cy="407987"/>
        </p:xfrm>
        <a:graphic>
          <a:graphicData uri="http://schemas.openxmlformats.org/presentationml/2006/ole">
            <mc:AlternateContent xmlns:mc="http://schemas.openxmlformats.org/markup-compatibility/2006">
              <mc:Choice xmlns:v="urn:schemas-microsoft-com:vml" Requires="v">
                <p:oleObj spid="_x0000_s81982" name="Équation" r:id="rId14" imgW="152280" imgH="304560" progId="Equation.3">
                  <p:embed/>
                </p:oleObj>
              </mc:Choice>
              <mc:Fallback>
                <p:oleObj name="Équation" r:id="rId14" imgW="152280" imgH="30456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47953" y="2836855"/>
                        <a:ext cx="466725"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8" name="Object 8"/>
          <p:cNvGraphicFramePr>
            <a:graphicFrameLocks noChangeAspect="1"/>
          </p:cNvGraphicFramePr>
          <p:nvPr/>
        </p:nvGraphicFramePr>
        <p:xfrm>
          <a:off x="6543361" y="2930524"/>
          <a:ext cx="427037" cy="355600"/>
        </p:xfrm>
        <a:graphic>
          <a:graphicData uri="http://schemas.openxmlformats.org/presentationml/2006/ole">
            <mc:AlternateContent xmlns:mc="http://schemas.openxmlformats.org/markup-compatibility/2006">
              <mc:Choice xmlns:v="urn:schemas-microsoft-com:vml" Requires="v">
                <p:oleObj spid="_x0000_s81983" name="Équation" r:id="rId15" imgW="139680" imgH="139680" progId="Equation.3">
                  <p:embed/>
                </p:oleObj>
              </mc:Choice>
              <mc:Fallback>
                <p:oleObj name="Équation" r:id="rId15" imgW="139680" imgH="13968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361" y="2930524"/>
                        <a:ext cx="4270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t 16"/>
          <p:cNvGraphicFramePr>
            <a:graphicFrameLocks noChangeAspect="1"/>
          </p:cNvGraphicFramePr>
          <p:nvPr/>
        </p:nvGraphicFramePr>
        <p:xfrm>
          <a:off x="428596" y="3357562"/>
          <a:ext cx="2514612" cy="717552"/>
        </p:xfrm>
        <a:graphic>
          <a:graphicData uri="http://schemas.openxmlformats.org/presentationml/2006/ole">
            <mc:AlternateContent xmlns:mc="http://schemas.openxmlformats.org/markup-compatibility/2006">
              <mc:Choice xmlns:v="urn:schemas-microsoft-com:vml" Requires="v">
                <p:oleObj spid="_x0000_s81984" name="Équation" r:id="rId16" imgW="1600200" imgH="431640" progId="Equation.3">
                  <p:embed/>
                </p:oleObj>
              </mc:Choice>
              <mc:Fallback>
                <p:oleObj name="Équation" r:id="rId16" imgW="1600200" imgH="43164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8596" y="3357562"/>
                        <a:ext cx="2514612" cy="7175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ZoneTexte 17"/>
          <p:cNvSpPr txBox="1"/>
          <p:nvPr/>
        </p:nvSpPr>
        <p:spPr>
          <a:xfrm>
            <a:off x="3143240" y="3491468"/>
            <a:ext cx="857256" cy="369332"/>
          </a:xfrm>
          <a:prstGeom prst="rect">
            <a:avLst/>
          </a:prstGeom>
          <a:noFill/>
        </p:spPr>
        <p:txBody>
          <a:bodyPr wrap="square" rtlCol="0">
            <a:spAutoFit/>
          </a:bodyPr>
          <a:lstStyle/>
          <a:p>
            <a:r>
              <a:rPr lang="fr-FR" dirty="0"/>
              <a:t>où</a:t>
            </a:r>
          </a:p>
        </p:txBody>
      </p:sp>
      <p:graphicFrame>
        <p:nvGraphicFramePr>
          <p:cNvPr id="19" name="Objet 18"/>
          <p:cNvGraphicFramePr>
            <a:graphicFrameLocks noChangeAspect="1"/>
          </p:cNvGraphicFramePr>
          <p:nvPr/>
        </p:nvGraphicFramePr>
        <p:xfrm>
          <a:off x="285720" y="4000504"/>
          <a:ext cx="1703396" cy="785818"/>
        </p:xfrm>
        <a:graphic>
          <a:graphicData uri="http://schemas.openxmlformats.org/presentationml/2006/ole">
            <mc:AlternateContent xmlns:mc="http://schemas.openxmlformats.org/markup-compatibility/2006">
              <mc:Choice xmlns:v="urn:schemas-microsoft-com:vml" Requires="v">
                <p:oleObj spid="_x0000_s81985" name="Équation" r:id="rId18" imgW="977760" imgH="533160" progId="Equation.3">
                  <p:embed/>
                </p:oleObj>
              </mc:Choice>
              <mc:Fallback>
                <p:oleObj name="Équation" r:id="rId18" imgW="977760" imgH="533160" progId="Equation.3">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20" y="4000504"/>
                        <a:ext cx="1703396"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ZoneTexte 19"/>
          <p:cNvSpPr txBox="1"/>
          <p:nvPr/>
        </p:nvSpPr>
        <p:spPr>
          <a:xfrm>
            <a:off x="1857356" y="4274114"/>
            <a:ext cx="7572428" cy="369332"/>
          </a:xfrm>
          <a:prstGeom prst="rect">
            <a:avLst/>
          </a:prstGeom>
          <a:noFill/>
        </p:spPr>
        <p:txBody>
          <a:bodyPr wrap="square" rtlCol="0">
            <a:spAutoFit/>
          </a:bodyPr>
          <a:lstStyle/>
          <a:p>
            <a:r>
              <a:rPr lang="fr-FR" dirty="0"/>
              <a:t>Lorsque n &lt; 0,05 N peu importe le type de tirage et la taille de la population</a:t>
            </a:r>
          </a:p>
        </p:txBody>
      </p:sp>
      <p:graphicFrame>
        <p:nvGraphicFramePr>
          <p:cNvPr id="81931" name="Object 11"/>
          <p:cNvGraphicFramePr>
            <a:graphicFrameLocks noChangeAspect="1"/>
          </p:cNvGraphicFramePr>
          <p:nvPr/>
        </p:nvGraphicFramePr>
        <p:xfrm>
          <a:off x="126987" y="4786322"/>
          <a:ext cx="2587625" cy="785813"/>
        </p:xfrm>
        <a:graphic>
          <a:graphicData uri="http://schemas.openxmlformats.org/presentationml/2006/ole">
            <mc:AlternateContent xmlns:mc="http://schemas.openxmlformats.org/markup-compatibility/2006">
              <mc:Choice xmlns:v="urn:schemas-microsoft-com:vml" Requires="v">
                <p:oleObj spid="_x0000_s81986" name="Équation" r:id="rId20" imgW="1485720" imgH="533160" progId="Equation.3">
                  <p:embed/>
                </p:oleObj>
              </mc:Choice>
              <mc:Fallback>
                <p:oleObj name="Équation" r:id="rId20" imgW="1485720" imgH="533160" progId="Equation.3">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6987" y="4786322"/>
                        <a:ext cx="258762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ZoneTexte 21"/>
          <p:cNvSpPr txBox="1"/>
          <p:nvPr/>
        </p:nvSpPr>
        <p:spPr>
          <a:xfrm>
            <a:off x="2571736" y="5014295"/>
            <a:ext cx="7572428" cy="369332"/>
          </a:xfrm>
          <a:prstGeom prst="rect">
            <a:avLst/>
          </a:prstGeom>
          <a:noFill/>
        </p:spPr>
        <p:txBody>
          <a:bodyPr wrap="square" rtlCol="0">
            <a:spAutoFit/>
          </a:bodyPr>
          <a:lstStyle/>
          <a:p>
            <a:r>
              <a:rPr lang="fr-FR" dirty="0"/>
              <a:t>Lorsque n </a:t>
            </a:r>
            <a:r>
              <a:rPr lang="fr-FR" dirty="0">
                <a:sym typeface="symbol"/>
              </a:rPr>
              <a:t></a:t>
            </a:r>
            <a:r>
              <a:rPr lang="fr-FR" dirty="0"/>
              <a:t> 0,05 N lors d’un tirage sans remise d’une population finie.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81921"/>
                                        </p:tgtEl>
                                        <p:attrNameLst>
                                          <p:attrName>style.visibility</p:attrName>
                                        </p:attrNameLst>
                                      </p:cBhvr>
                                      <p:to>
                                        <p:strVal val="visible"/>
                                      </p:to>
                                    </p:set>
                                    <p:animEffect transition="in" filter="checkerboard(across)">
                                      <p:cBhvr>
                                        <p:cTn id="10" dur="500"/>
                                        <p:tgtEl>
                                          <p:spTgt spid="8192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nodeType="withEffect">
                                  <p:stCondLst>
                                    <p:cond delay="0"/>
                                  </p:stCondLst>
                                  <p:childTnLst>
                                    <p:set>
                                      <p:cBhvr>
                                        <p:cTn id="17" dur="1" fill="hold">
                                          <p:stCondLst>
                                            <p:cond delay="0"/>
                                          </p:stCondLst>
                                        </p:cTn>
                                        <p:tgtEl>
                                          <p:spTgt spid="81925"/>
                                        </p:tgtEl>
                                        <p:attrNameLst>
                                          <p:attrName>style.visibility</p:attrName>
                                        </p:attrNameLst>
                                      </p:cBhvr>
                                      <p:to>
                                        <p:strVal val="visible"/>
                                      </p:to>
                                    </p:set>
                                    <p:animEffect transition="in" filter="checkerboard(across)">
                                      <p:cBhvr>
                                        <p:cTn id="18" dur="500"/>
                                        <p:tgtEl>
                                          <p:spTgt spid="81925"/>
                                        </p:tgtEl>
                                      </p:cBhvr>
                                    </p:animEffect>
                                  </p:childTnLst>
                                </p:cTn>
                              </p:par>
                              <p:par>
                                <p:cTn id="19" presetID="5" presetClass="entr" presetSubtype="10" fill="hold" nodeType="withEffect">
                                  <p:stCondLst>
                                    <p:cond delay="0"/>
                                  </p:stCondLst>
                                  <p:childTnLst>
                                    <p:set>
                                      <p:cBhvr>
                                        <p:cTn id="20" dur="1" fill="hold">
                                          <p:stCondLst>
                                            <p:cond delay="0"/>
                                          </p:stCondLst>
                                        </p:cTn>
                                        <p:tgtEl>
                                          <p:spTgt spid="81922"/>
                                        </p:tgtEl>
                                        <p:attrNameLst>
                                          <p:attrName>style.visibility</p:attrName>
                                        </p:attrNameLst>
                                      </p:cBhvr>
                                      <p:to>
                                        <p:strVal val="visible"/>
                                      </p:to>
                                    </p:set>
                                    <p:animEffect transition="in" filter="checkerboard(across)">
                                      <p:cBhvr>
                                        <p:cTn id="21" dur="500"/>
                                        <p:tgtEl>
                                          <p:spTgt spid="81922"/>
                                        </p:tgtEl>
                                      </p:cBhvr>
                                    </p:animEffect>
                                  </p:childTnLst>
                                </p:cTn>
                              </p:par>
                              <p:par>
                                <p:cTn id="22" presetID="5" presetClass="entr" presetSubtype="10" fill="hold" nodeType="withEffect">
                                  <p:stCondLst>
                                    <p:cond delay="0"/>
                                  </p:stCondLst>
                                  <p:childTnLst>
                                    <p:set>
                                      <p:cBhvr>
                                        <p:cTn id="23" dur="1" fill="hold">
                                          <p:stCondLst>
                                            <p:cond delay="0"/>
                                          </p:stCondLst>
                                        </p:cTn>
                                        <p:tgtEl>
                                          <p:spTgt spid="81924"/>
                                        </p:tgtEl>
                                        <p:attrNameLst>
                                          <p:attrName>style.visibility</p:attrName>
                                        </p:attrNameLst>
                                      </p:cBhvr>
                                      <p:to>
                                        <p:strVal val="visible"/>
                                      </p:to>
                                    </p:set>
                                    <p:animEffect transition="in" filter="checkerboard(across)">
                                      <p:cBhvr>
                                        <p:cTn id="24" dur="500"/>
                                        <p:tgtEl>
                                          <p:spTgt spid="81924"/>
                                        </p:tgtEl>
                                      </p:cBhvr>
                                    </p:animEffect>
                                  </p:childTnLst>
                                </p:cTn>
                              </p:par>
                              <p:par>
                                <p:cTn id="25" presetID="5" presetClass="entr" presetSubtype="10" fill="hold" nodeType="withEffect">
                                  <p:stCondLst>
                                    <p:cond delay="0"/>
                                  </p:stCondLst>
                                  <p:childTnLst>
                                    <p:set>
                                      <p:cBhvr>
                                        <p:cTn id="26" dur="1" fill="hold">
                                          <p:stCondLst>
                                            <p:cond delay="0"/>
                                          </p:stCondLst>
                                        </p:cTn>
                                        <p:tgtEl>
                                          <p:spTgt spid="81923"/>
                                        </p:tgtEl>
                                        <p:attrNameLst>
                                          <p:attrName>style.visibility</p:attrName>
                                        </p:attrNameLst>
                                      </p:cBhvr>
                                      <p:to>
                                        <p:strVal val="visible"/>
                                      </p:to>
                                    </p:set>
                                    <p:animEffect transition="in" filter="checkerboard(across)">
                                      <p:cBhvr>
                                        <p:cTn id="27" dur="500"/>
                                        <p:tgtEl>
                                          <p:spTgt spid="8192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heckerboard(across)">
                                      <p:cBhvr>
                                        <p:cTn id="32" dur="500"/>
                                        <p:tgtEl>
                                          <p:spTgt spid="12"/>
                                        </p:tgtEl>
                                      </p:cBhvr>
                                    </p:animEffect>
                                  </p:childTnLst>
                                </p:cTn>
                              </p:par>
                              <p:par>
                                <p:cTn id="33" presetID="5" presetClass="entr" presetSubtype="10" fill="hold" nodeType="withEffect">
                                  <p:stCondLst>
                                    <p:cond delay="0"/>
                                  </p:stCondLst>
                                  <p:childTnLst>
                                    <p:set>
                                      <p:cBhvr>
                                        <p:cTn id="34" dur="1" fill="hold">
                                          <p:stCondLst>
                                            <p:cond delay="0"/>
                                          </p:stCondLst>
                                        </p:cTn>
                                        <p:tgtEl>
                                          <p:spTgt spid="81926"/>
                                        </p:tgtEl>
                                        <p:attrNameLst>
                                          <p:attrName>style.visibility</p:attrName>
                                        </p:attrNameLst>
                                      </p:cBhvr>
                                      <p:to>
                                        <p:strVal val="visible"/>
                                      </p:to>
                                    </p:set>
                                    <p:animEffect transition="in" filter="checkerboard(across)">
                                      <p:cBhvr>
                                        <p:cTn id="35" dur="500"/>
                                        <p:tgtEl>
                                          <p:spTgt spid="81926"/>
                                        </p:tgtEl>
                                      </p:cBhvr>
                                    </p:animEffect>
                                  </p:childTnLst>
                                </p:cTn>
                              </p:par>
                              <p:par>
                                <p:cTn id="36" presetID="5" presetClass="entr" presetSubtype="10" fill="hold" nodeType="withEffect">
                                  <p:stCondLst>
                                    <p:cond delay="0"/>
                                  </p:stCondLst>
                                  <p:childTnLst>
                                    <p:set>
                                      <p:cBhvr>
                                        <p:cTn id="37" dur="1" fill="hold">
                                          <p:stCondLst>
                                            <p:cond delay="0"/>
                                          </p:stCondLst>
                                        </p:cTn>
                                        <p:tgtEl>
                                          <p:spTgt spid="81927"/>
                                        </p:tgtEl>
                                        <p:attrNameLst>
                                          <p:attrName>style.visibility</p:attrName>
                                        </p:attrNameLst>
                                      </p:cBhvr>
                                      <p:to>
                                        <p:strVal val="visible"/>
                                      </p:to>
                                    </p:set>
                                    <p:animEffect transition="in" filter="checkerboard(across)">
                                      <p:cBhvr>
                                        <p:cTn id="38" dur="500"/>
                                        <p:tgtEl>
                                          <p:spTgt spid="81927"/>
                                        </p:tgtEl>
                                      </p:cBhvr>
                                    </p:animEffect>
                                  </p:childTnLst>
                                </p:cTn>
                              </p:par>
                              <p:par>
                                <p:cTn id="39" presetID="5" presetClass="entr" presetSubtype="10" fill="hold" nodeType="withEffect">
                                  <p:stCondLst>
                                    <p:cond delay="0"/>
                                  </p:stCondLst>
                                  <p:childTnLst>
                                    <p:set>
                                      <p:cBhvr>
                                        <p:cTn id="40" dur="1" fill="hold">
                                          <p:stCondLst>
                                            <p:cond delay="0"/>
                                          </p:stCondLst>
                                        </p:cTn>
                                        <p:tgtEl>
                                          <p:spTgt spid="81928"/>
                                        </p:tgtEl>
                                        <p:attrNameLst>
                                          <p:attrName>style.visibility</p:attrName>
                                        </p:attrNameLst>
                                      </p:cBhvr>
                                      <p:to>
                                        <p:strVal val="visible"/>
                                      </p:to>
                                    </p:set>
                                    <p:animEffect transition="in" filter="checkerboard(across)">
                                      <p:cBhvr>
                                        <p:cTn id="41" dur="500"/>
                                        <p:tgtEl>
                                          <p:spTgt spid="81928"/>
                                        </p:tgtEl>
                                      </p:cBhvr>
                                    </p:animEffect>
                                  </p:childTnLst>
                                </p:cTn>
                              </p:par>
                              <p:par>
                                <p:cTn id="42" presetID="5" presetClass="entr" presetSubtype="1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heckerboard(across)">
                                      <p:cBhvr>
                                        <p:cTn id="44" dur="500"/>
                                        <p:tgtEl>
                                          <p:spTgt spid="17"/>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heckerboard(across)">
                                      <p:cBhvr>
                                        <p:cTn id="47" dur="500"/>
                                        <p:tgtEl>
                                          <p:spTgt spid="18"/>
                                        </p:tgtEl>
                                      </p:cBhvr>
                                    </p:animEffect>
                                  </p:childTnLst>
                                </p:cTn>
                              </p:par>
                              <p:par>
                                <p:cTn id="48" presetID="5" presetClass="entr" presetSubtype="1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checkerboard(across)">
                                      <p:cBhvr>
                                        <p:cTn id="50" dur="500"/>
                                        <p:tgtEl>
                                          <p:spTgt spid="19"/>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checkerboard(across)">
                                      <p:cBhvr>
                                        <p:cTn id="53" dur="500"/>
                                        <p:tgtEl>
                                          <p:spTgt spid="20"/>
                                        </p:tgtEl>
                                      </p:cBhvr>
                                    </p:animEffect>
                                  </p:childTnLst>
                                </p:cTn>
                              </p:par>
                              <p:par>
                                <p:cTn id="54" presetID="5" presetClass="entr" presetSubtype="10" fill="hold" nodeType="withEffect">
                                  <p:stCondLst>
                                    <p:cond delay="0"/>
                                  </p:stCondLst>
                                  <p:childTnLst>
                                    <p:set>
                                      <p:cBhvr>
                                        <p:cTn id="55" dur="1" fill="hold">
                                          <p:stCondLst>
                                            <p:cond delay="0"/>
                                          </p:stCondLst>
                                        </p:cTn>
                                        <p:tgtEl>
                                          <p:spTgt spid="81931"/>
                                        </p:tgtEl>
                                        <p:attrNameLst>
                                          <p:attrName>style.visibility</p:attrName>
                                        </p:attrNameLst>
                                      </p:cBhvr>
                                      <p:to>
                                        <p:strVal val="visible"/>
                                      </p:to>
                                    </p:set>
                                    <p:animEffect transition="in" filter="checkerboard(across)">
                                      <p:cBhvr>
                                        <p:cTn id="56" dur="500"/>
                                        <p:tgtEl>
                                          <p:spTgt spid="81931"/>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checkerboard(across)">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8" grpId="0"/>
      <p:bldP spid="20"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38</a:t>
            </a:fld>
            <a:endParaRPr lang="fr-FR" dirty="0"/>
          </a:p>
        </p:txBody>
      </p:sp>
      <p:sp>
        <p:nvSpPr>
          <p:cNvPr id="5" name="ZoneTexte 4"/>
          <p:cNvSpPr txBox="1"/>
          <p:nvPr/>
        </p:nvSpPr>
        <p:spPr>
          <a:xfrm>
            <a:off x="285720" y="357166"/>
            <a:ext cx="8572560" cy="8402300"/>
          </a:xfrm>
          <a:prstGeom prst="rect">
            <a:avLst/>
          </a:prstGeom>
          <a:noFill/>
        </p:spPr>
        <p:txBody>
          <a:bodyPr wrap="square" rtlCol="0">
            <a:spAutoFit/>
          </a:bodyPr>
          <a:lstStyle/>
          <a:p>
            <a:r>
              <a:rPr lang="fr-FR" b="1" u="sng" dirty="0">
                <a:solidFill>
                  <a:srgbClr val="00B050"/>
                </a:solidFill>
                <a:effectLst>
                  <a:outerShdw blurRad="38100" dist="38100" dir="2700000" algn="tl">
                    <a:srgbClr val="000000">
                      <a:alpha val="43137"/>
                    </a:srgbClr>
                  </a:outerShdw>
                </a:effectLst>
              </a:rPr>
              <a:t>Exemple </a:t>
            </a:r>
          </a:p>
          <a:p>
            <a:r>
              <a:rPr lang="fr-FR" dirty="0"/>
              <a:t>Sachant que 90% des 150 plants de tomates produits par un agriculteur sont encore vivants lorsque vient le temps de les vendre aux clients; déterminez l’intervalle de confiance à 95% sur la proportion du nombre de plants de tomates vivants de l’ensemble de la culture de cet agriculteur.</a:t>
            </a:r>
          </a:p>
          <a:p>
            <a:r>
              <a:rPr lang="fr-FR" b="1" u="sng" dirty="0">
                <a:solidFill>
                  <a:schemeClr val="accent1"/>
                </a:solidFill>
              </a:rPr>
              <a:t>Réponse:</a:t>
            </a: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b="1" u="sng" dirty="0">
              <a:solidFill>
                <a:srgbClr val="00B050"/>
              </a:solidFill>
              <a:effectLst>
                <a:outerShdw blurRad="38100" dist="38100" dir="2700000" algn="tl">
                  <a:srgbClr val="000000">
                    <a:alpha val="43137"/>
                  </a:srgbClr>
                </a:outerShdw>
              </a:effectLst>
            </a:endParaRPr>
          </a:p>
          <a:p>
            <a:endParaRPr lang="fr-FR" dirty="0"/>
          </a:p>
        </p:txBody>
      </p:sp>
      <p:graphicFrame>
        <p:nvGraphicFramePr>
          <p:cNvPr id="82946" name="Object 2"/>
          <p:cNvGraphicFramePr>
            <a:graphicFrameLocks noChangeAspect="1"/>
          </p:cNvGraphicFramePr>
          <p:nvPr/>
        </p:nvGraphicFramePr>
        <p:xfrm>
          <a:off x="3286116" y="1857364"/>
          <a:ext cx="2514600" cy="717550"/>
        </p:xfrm>
        <a:graphic>
          <a:graphicData uri="http://schemas.openxmlformats.org/presentationml/2006/ole">
            <mc:AlternateContent xmlns:mc="http://schemas.openxmlformats.org/markup-compatibility/2006">
              <mc:Choice xmlns:v="urn:schemas-microsoft-com:vml" Requires="v">
                <p:oleObj spid="_x0000_s82961" name="Équation" r:id="rId3" imgW="1600200" imgH="431640" progId="Equation.3">
                  <p:embed/>
                </p:oleObj>
              </mc:Choice>
              <mc:Fallback>
                <p:oleObj name="Équation" r:id="rId3" imgW="16002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1857364"/>
                        <a:ext cx="25146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 6"/>
          <p:cNvGraphicFramePr>
            <a:graphicFrameLocks noChangeAspect="1"/>
          </p:cNvGraphicFramePr>
          <p:nvPr/>
        </p:nvGraphicFramePr>
        <p:xfrm>
          <a:off x="357158" y="2714620"/>
          <a:ext cx="5440392" cy="1146180"/>
        </p:xfrm>
        <a:graphic>
          <a:graphicData uri="http://schemas.openxmlformats.org/presentationml/2006/ole">
            <mc:AlternateContent xmlns:mc="http://schemas.openxmlformats.org/markup-compatibility/2006">
              <mc:Choice xmlns:v="urn:schemas-microsoft-com:vml" Requires="v">
                <p:oleObj spid="_x0000_s82962" name="Équation" r:id="rId5" imgW="2450880" imgH="863280" progId="Equation.3">
                  <p:embed/>
                </p:oleObj>
              </mc:Choice>
              <mc:Fallback>
                <p:oleObj name="Équation" r:id="rId5" imgW="2450880" imgH="863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58" y="2714620"/>
                        <a:ext cx="5440392" cy="1146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ZoneTexte 7"/>
          <p:cNvSpPr txBox="1"/>
          <p:nvPr/>
        </p:nvSpPr>
        <p:spPr>
          <a:xfrm>
            <a:off x="357158" y="3786190"/>
            <a:ext cx="8501122" cy="923330"/>
          </a:xfrm>
          <a:prstGeom prst="rect">
            <a:avLst/>
          </a:prstGeom>
          <a:noFill/>
        </p:spPr>
        <p:txBody>
          <a:bodyPr wrap="square" rtlCol="0">
            <a:spAutoFit/>
          </a:bodyPr>
          <a:lstStyle/>
          <a:p>
            <a:r>
              <a:rPr lang="fr-FR" dirty="0"/>
              <a:t>Ici, le facteur de correction n’est pas appliqué du moment qu’on ne connaît pas la taille de la population. Cependant, on peut facilement supposer qu’elle est suffisamment grande pour que l’ont n’est pas à tenir compte de ce facteur. On a:</a:t>
            </a:r>
          </a:p>
        </p:txBody>
      </p:sp>
      <p:graphicFrame>
        <p:nvGraphicFramePr>
          <p:cNvPr id="9" name="Objet 8"/>
          <p:cNvGraphicFramePr>
            <a:graphicFrameLocks noChangeAspect="1"/>
          </p:cNvGraphicFramePr>
          <p:nvPr/>
        </p:nvGraphicFramePr>
        <p:xfrm>
          <a:off x="330187" y="4786322"/>
          <a:ext cx="2527301" cy="841365"/>
        </p:xfrm>
        <a:graphic>
          <a:graphicData uri="http://schemas.openxmlformats.org/presentationml/2006/ole">
            <mc:AlternateContent xmlns:mc="http://schemas.openxmlformats.org/markup-compatibility/2006">
              <mc:Choice xmlns:v="urn:schemas-microsoft-com:vml" Requires="v">
                <p:oleObj spid="_x0000_s82963" name="Équation" r:id="rId7" imgW="1892160" imgH="672840" progId="Equation.3">
                  <p:embed/>
                </p:oleObj>
              </mc:Choice>
              <mc:Fallback>
                <p:oleObj name="Équation" r:id="rId7" imgW="1892160" imgH="6728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187" y="4786322"/>
                        <a:ext cx="2527301" cy="841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ZoneTexte 11"/>
          <p:cNvSpPr txBox="1"/>
          <p:nvPr/>
        </p:nvSpPr>
        <p:spPr>
          <a:xfrm>
            <a:off x="285720" y="5291752"/>
            <a:ext cx="8072494" cy="646331"/>
          </a:xfrm>
          <a:prstGeom prst="rect">
            <a:avLst/>
          </a:prstGeom>
          <a:noFill/>
        </p:spPr>
        <p:txBody>
          <a:bodyPr wrap="square" rtlCol="0">
            <a:spAutoFit/>
          </a:bodyPr>
          <a:lstStyle/>
          <a:p>
            <a:r>
              <a:rPr lang="fr-FR" dirty="0"/>
              <a:t>                                 c’est-à-dire que le pourcentage du nombre de plants vivants de cet agriculteur se situe entre 85% et 95% avec un niveau de confiance de 95%.</a:t>
            </a:r>
          </a:p>
        </p:txBody>
      </p:sp>
      <p:sp>
        <p:nvSpPr>
          <p:cNvPr id="13" name="ZoneTexte 12"/>
          <p:cNvSpPr txBox="1"/>
          <p:nvPr/>
        </p:nvSpPr>
        <p:spPr>
          <a:xfrm>
            <a:off x="357158" y="2071678"/>
            <a:ext cx="8286808" cy="646331"/>
          </a:xfrm>
          <a:prstGeom prst="rect">
            <a:avLst/>
          </a:prstGeom>
          <a:noFill/>
        </p:spPr>
        <p:txBody>
          <a:bodyPr wrap="square" rtlCol="0">
            <a:spAutoFit/>
          </a:bodyPr>
          <a:lstStyle/>
          <a:p>
            <a:r>
              <a:rPr lang="fr-FR" dirty="0"/>
              <a:t>L’intervalle de confiance est:                                                           où</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nodeType="withEffect">
                                  <p:stCondLst>
                                    <p:cond delay="0"/>
                                  </p:stCondLst>
                                  <p:childTnLst>
                                    <p:set>
                                      <p:cBhvr>
                                        <p:cTn id="9" dur="1" fill="hold">
                                          <p:stCondLst>
                                            <p:cond delay="0"/>
                                          </p:stCondLst>
                                        </p:cTn>
                                        <p:tgtEl>
                                          <p:spTgt spid="82946"/>
                                        </p:tgtEl>
                                        <p:attrNameLst>
                                          <p:attrName>style.visibility</p:attrName>
                                        </p:attrNameLst>
                                      </p:cBhvr>
                                      <p:to>
                                        <p:strVal val="visible"/>
                                      </p:to>
                                    </p:set>
                                    <p:animEffect transition="in" filter="checkerboard(across)">
                                      <p:cBhvr>
                                        <p:cTn id="10" dur="500"/>
                                        <p:tgtEl>
                                          <p:spTgt spid="8294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39</a:t>
            </a:fld>
            <a:endParaRPr lang="fr-FR" dirty="0"/>
          </a:p>
        </p:txBody>
      </p:sp>
      <p:sp>
        <p:nvSpPr>
          <p:cNvPr id="5" name="ZoneTexte 4"/>
          <p:cNvSpPr txBox="1"/>
          <p:nvPr/>
        </p:nvSpPr>
        <p:spPr>
          <a:xfrm>
            <a:off x="357158" y="428604"/>
            <a:ext cx="8429684" cy="954107"/>
          </a:xfrm>
          <a:prstGeom prst="rect">
            <a:avLst/>
          </a:prstGeom>
          <a:noFill/>
        </p:spPr>
        <p:txBody>
          <a:bodyPr wrap="square" rtlCol="0">
            <a:spAutoFit/>
          </a:bodyPr>
          <a:lstStyle/>
          <a:p>
            <a:r>
              <a:rPr lang="fr-FR" sz="2800" dirty="0">
                <a:solidFill>
                  <a:srgbClr val="FF0000"/>
                </a:solidFill>
              </a:rPr>
              <a:t>IX/. Taille de l’échantillon garantissant la précision de l’intervalle de confiance</a:t>
            </a:r>
          </a:p>
        </p:txBody>
      </p:sp>
      <p:sp>
        <p:nvSpPr>
          <p:cNvPr id="6" name="ZoneTexte 5"/>
          <p:cNvSpPr txBox="1"/>
          <p:nvPr/>
        </p:nvSpPr>
        <p:spPr>
          <a:xfrm>
            <a:off x="357158" y="1500174"/>
            <a:ext cx="8572560" cy="1200329"/>
          </a:xfrm>
          <a:prstGeom prst="rect">
            <a:avLst/>
          </a:prstGeom>
          <a:noFill/>
        </p:spPr>
        <p:txBody>
          <a:bodyPr wrap="square" rtlCol="0">
            <a:spAutoFit/>
          </a:bodyPr>
          <a:lstStyle/>
          <a:p>
            <a:r>
              <a:rPr lang="fr-FR" dirty="0"/>
              <a:t>En échantillonnage nous travaillons sur un échantillon avec l’espoir que cet échantillon soit représentatif. Un des critères qui fait qu’un échantillon soit représentatif c’est la taille de cet échantillon; autrement dit à partir de quel taille un échantillon peut-il être considéré comme représentatif?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C938196-8570-467B-B5AD-F4771FFBC3C3}"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4</a:t>
            </a:fld>
            <a:endParaRPr lang="fr-FR" dirty="0"/>
          </a:p>
        </p:txBody>
      </p:sp>
      <p:sp>
        <p:nvSpPr>
          <p:cNvPr id="4" name="ZoneTexte 3"/>
          <p:cNvSpPr txBox="1"/>
          <p:nvPr/>
        </p:nvSpPr>
        <p:spPr>
          <a:xfrm>
            <a:off x="928662" y="500042"/>
            <a:ext cx="7572428" cy="4185761"/>
          </a:xfrm>
          <a:prstGeom prst="rect">
            <a:avLst/>
          </a:prstGeom>
          <a:noFill/>
        </p:spPr>
        <p:txBody>
          <a:bodyPr wrap="square" rtlCol="0">
            <a:spAutoFit/>
          </a:bodyPr>
          <a:lstStyle/>
          <a:p>
            <a:r>
              <a:rPr lang="fr-FR" sz="2800" dirty="0">
                <a:solidFill>
                  <a:srgbClr val="FF0000"/>
                </a:solidFill>
              </a:rPr>
              <a:t>I/.  Estimation</a:t>
            </a:r>
          </a:p>
          <a:p>
            <a:r>
              <a:rPr lang="fr-FR" dirty="0"/>
              <a:t>Voici la définition de quelque termes que nous utiliserons dans ce chapitre.</a:t>
            </a:r>
          </a:p>
          <a:p>
            <a:r>
              <a:rPr lang="fr-FR" u="sng" dirty="0">
                <a:solidFill>
                  <a:schemeClr val="accent3">
                    <a:lumMod val="60000"/>
                    <a:lumOff val="40000"/>
                  </a:schemeClr>
                </a:solidFill>
                <a:effectLst>
                  <a:outerShdw blurRad="38100" dist="38100" dir="2700000" algn="tl">
                    <a:srgbClr val="000000">
                      <a:alpha val="43137"/>
                    </a:srgbClr>
                  </a:outerShdw>
                </a:effectLst>
              </a:rPr>
              <a:t>Définition 1:</a:t>
            </a:r>
            <a:r>
              <a:rPr lang="fr-FR" dirty="0">
                <a:solidFill>
                  <a:schemeClr val="accent3">
                    <a:lumMod val="60000"/>
                    <a:lumOff val="40000"/>
                  </a:schemeClr>
                </a:solidFill>
                <a:effectLst>
                  <a:outerShdw blurRad="38100" dist="38100" dir="2700000" algn="tl">
                    <a:srgbClr val="000000">
                      <a:alpha val="43137"/>
                    </a:srgbClr>
                  </a:outerShdw>
                </a:effectLst>
              </a:rPr>
              <a:t>  </a:t>
            </a:r>
            <a:r>
              <a:rPr lang="fr-FR" dirty="0"/>
              <a:t>On appelle </a:t>
            </a:r>
            <a:r>
              <a:rPr lang="fr-FR" b="1" i="1" dirty="0"/>
              <a:t>PARAMETRE </a:t>
            </a:r>
            <a:r>
              <a:rPr lang="fr-FR" dirty="0"/>
              <a:t>toute mesure calculée à partir de 		       l’ensemble des données de la population.</a:t>
            </a:r>
          </a:p>
          <a:p>
            <a:r>
              <a:rPr lang="fr-FR" u="sng" dirty="0">
                <a:solidFill>
                  <a:schemeClr val="accent3">
                    <a:lumMod val="60000"/>
                    <a:lumOff val="40000"/>
                  </a:schemeClr>
                </a:solidFill>
                <a:effectLst>
                  <a:outerShdw blurRad="38100" dist="38100" dir="2700000" algn="tl">
                    <a:srgbClr val="000000">
                      <a:alpha val="43137"/>
                    </a:srgbClr>
                  </a:outerShdw>
                </a:effectLst>
              </a:rPr>
              <a:t>Définition 2:  </a:t>
            </a:r>
            <a:r>
              <a:rPr lang="fr-FR" dirty="0"/>
              <a:t>On appelle </a:t>
            </a:r>
            <a:r>
              <a:rPr lang="fr-FR" b="1" i="1" dirty="0"/>
              <a:t>STATISTIQUE</a:t>
            </a:r>
            <a:r>
              <a:rPr lang="fr-FR" dirty="0"/>
              <a:t> toute mesure calculée à partir des</a:t>
            </a:r>
          </a:p>
          <a:p>
            <a:r>
              <a:rPr lang="fr-FR" dirty="0"/>
              <a:t>	       données échantillonnales.</a:t>
            </a:r>
          </a:p>
          <a:p>
            <a:r>
              <a:rPr lang="fr-FR" u="sng" dirty="0">
                <a:solidFill>
                  <a:schemeClr val="accent3">
                    <a:lumMod val="60000"/>
                    <a:lumOff val="40000"/>
                  </a:schemeClr>
                </a:solidFill>
                <a:effectLst>
                  <a:outerShdw blurRad="38100" dist="38100" dir="2700000" algn="tl">
                    <a:srgbClr val="000000">
                      <a:alpha val="43137"/>
                    </a:srgbClr>
                  </a:outerShdw>
                </a:effectLst>
              </a:rPr>
              <a:t>Définitions 3: </a:t>
            </a:r>
            <a:r>
              <a:rPr lang="fr-FR" dirty="0"/>
              <a:t>On appelle </a:t>
            </a:r>
            <a:r>
              <a:rPr lang="fr-FR" b="1" i="1" dirty="0"/>
              <a:t>ESTIMATION</a:t>
            </a:r>
            <a:r>
              <a:rPr lang="fr-FR" dirty="0"/>
              <a:t> d’un paramètre le procédé par lequel 	           	       on cherche à déterminer la valeur d’un paramètre d’une 	          	       population.</a:t>
            </a:r>
          </a:p>
          <a:p>
            <a:r>
              <a:rPr lang="fr-FR" u="sng" dirty="0">
                <a:solidFill>
                  <a:schemeClr val="accent3">
                    <a:lumMod val="60000"/>
                    <a:lumOff val="40000"/>
                  </a:schemeClr>
                </a:solidFill>
                <a:effectLst>
                  <a:outerShdw blurRad="38100" dist="38100" dir="2700000" algn="tl">
                    <a:srgbClr val="000000">
                      <a:alpha val="43137"/>
                    </a:srgbClr>
                  </a:outerShdw>
                </a:effectLst>
              </a:rPr>
              <a:t>Définition 4:</a:t>
            </a:r>
            <a:r>
              <a:rPr lang="fr-FR" dirty="0"/>
              <a:t>  On appelle </a:t>
            </a:r>
            <a:r>
              <a:rPr lang="fr-FR" b="1" i="1" dirty="0"/>
              <a:t>ESTIMATEUR</a:t>
            </a:r>
            <a:r>
              <a:rPr lang="fr-FR" dirty="0"/>
              <a:t> la statistique utilisée pour effectuer 	     	       l’estimation; c’est une variable aléatoire.</a:t>
            </a:r>
          </a:p>
          <a:p>
            <a:r>
              <a:rPr lang="fr-FR" u="sng" dirty="0">
                <a:solidFill>
                  <a:schemeClr val="accent3">
                    <a:lumMod val="60000"/>
                    <a:lumOff val="40000"/>
                  </a:schemeClr>
                </a:solidFill>
                <a:effectLst>
                  <a:outerShdw blurRad="38100" dist="38100" dir="2700000" algn="tl">
                    <a:srgbClr val="000000">
                      <a:alpha val="43137"/>
                    </a:srgbClr>
                  </a:outerShdw>
                </a:effectLst>
              </a:rPr>
              <a:t>Définition 5:</a:t>
            </a:r>
            <a:r>
              <a:rPr lang="fr-FR" dirty="0"/>
              <a:t>  On appelle </a:t>
            </a:r>
            <a:r>
              <a:rPr lang="fr-FR" b="1" i="1" dirty="0"/>
              <a:t>VALEUR ESTIMEE </a:t>
            </a:r>
            <a:r>
              <a:rPr lang="fr-FR" dirty="0"/>
              <a:t>la valeur que prend l’estimateur une 	       fois l’échantillon tiré; c’est une valeur de la variable aléatoire que 	       constitue l’estimateur. </a:t>
            </a:r>
          </a:p>
        </p:txBody>
      </p:sp>
      <p:sp>
        <p:nvSpPr>
          <p:cNvPr id="5" name="Espace réservé du pied de page 4"/>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40</a:t>
            </a:fld>
            <a:endParaRPr lang="fr-FR" dirty="0"/>
          </a:p>
        </p:txBody>
      </p:sp>
      <p:sp>
        <p:nvSpPr>
          <p:cNvPr id="5" name="ZoneTexte 4"/>
          <p:cNvSpPr txBox="1"/>
          <p:nvPr/>
        </p:nvSpPr>
        <p:spPr>
          <a:xfrm>
            <a:off x="214282" y="142852"/>
            <a:ext cx="8286808" cy="461665"/>
          </a:xfrm>
          <a:prstGeom prst="rect">
            <a:avLst/>
          </a:prstGeom>
          <a:noFill/>
        </p:spPr>
        <p:txBody>
          <a:bodyPr wrap="square" rtlCol="0">
            <a:spAutoFit/>
          </a:bodyPr>
          <a:lstStyle/>
          <a:p>
            <a:r>
              <a:rPr lang="fr-FR" sz="2400" dirty="0">
                <a:solidFill>
                  <a:srgbClr val="00B050"/>
                </a:solidFill>
              </a:rPr>
              <a:t>1°) Pour l’estimation d’une moyenne</a:t>
            </a:r>
          </a:p>
        </p:txBody>
      </p:sp>
      <p:sp>
        <p:nvSpPr>
          <p:cNvPr id="6" name="ZoneTexte 5"/>
          <p:cNvSpPr txBox="1"/>
          <p:nvPr/>
        </p:nvSpPr>
        <p:spPr>
          <a:xfrm>
            <a:off x="214282" y="642918"/>
            <a:ext cx="8501122" cy="4801314"/>
          </a:xfrm>
          <a:prstGeom prst="rect">
            <a:avLst/>
          </a:prstGeom>
          <a:noFill/>
        </p:spPr>
        <p:txBody>
          <a:bodyPr wrap="square" rtlCol="0">
            <a:spAutoFit/>
          </a:bodyPr>
          <a:lstStyle/>
          <a:p>
            <a:r>
              <a:rPr lang="fr-FR" dirty="0"/>
              <a:t>Dans l’intervalle de confiance</a:t>
            </a:r>
          </a:p>
          <a:p>
            <a:endParaRPr lang="fr-FR" dirty="0"/>
          </a:p>
          <a:p>
            <a:endParaRPr lang="fr-FR" dirty="0"/>
          </a:p>
          <a:p>
            <a:r>
              <a:rPr lang="fr-FR" dirty="0"/>
              <a:t>le facteur</a:t>
            </a:r>
          </a:p>
          <a:p>
            <a:endParaRPr lang="fr-FR" dirty="0"/>
          </a:p>
          <a:p>
            <a:endParaRPr lang="fr-FR" dirty="0"/>
          </a:p>
          <a:p>
            <a:r>
              <a:rPr lang="fr-FR" dirty="0"/>
              <a:t>est appelé erreur possible dans l’estimation de µ. Si on se fixe à l’avance l’erreur E tolérable dans l’estimation de µ, Il suffit de résoudre pour n l’inéquation</a:t>
            </a:r>
          </a:p>
          <a:p>
            <a:endParaRPr lang="fr-FR" dirty="0"/>
          </a:p>
          <a:p>
            <a:endParaRPr lang="fr-FR" dirty="0"/>
          </a:p>
          <a:p>
            <a:endParaRPr lang="fr-FR" dirty="0"/>
          </a:p>
          <a:p>
            <a:r>
              <a:rPr lang="fr-FR" dirty="0"/>
              <a:t>pour obtenir la taille de l’échantillon nécessaire à l’obtention de la précision qu’on s’est fixée. En élevant au carré chacun des membres de l’inégalité, on obtient</a:t>
            </a:r>
          </a:p>
          <a:p>
            <a:endParaRPr lang="fr-FR" dirty="0"/>
          </a:p>
          <a:p>
            <a:endParaRPr lang="fr-FR" dirty="0"/>
          </a:p>
          <a:p>
            <a:endParaRPr lang="fr-FR" dirty="0"/>
          </a:p>
          <a:p>
            <a:r>
              <a:rPr lang="fr-FR" dirty="0"/>
              <a:t>et ainsi</a:t>
            </a:r>
          </a:p>
        </p:txBody>
      </p:sp>
      <p:graphicFrame>
        <p:nvGraphicFramePr>
          <p:cNvPr id="7" name="Objet 6"/>
          <p:cNvGraphicFramePr>
            <a:graphicFrameLocks noChangeAspect="1"/>
          </p:cNvGraphicFramePr>
          <p:nvPr/>
        </p:nvGraphicFramePr>
        <p:xfrm>
          <a:off x="2119313" y="985838"/>
          <a:ext cx="2906712" cy="585787"/>
        </p:xfrm>
        <a:graphic>
          <a:graphicData uri="http://schemas.openxmlformats.org/presentationml/2006/ole">
            <mc:AlternateContent xmlns:mc="http://schemas.openxmlformats.org/markup-compatibility/2006">
              <mc:Choice xmlns:v="urn:schemas-microsoft-com:vml" Requires="v">
                <p:oleObj spid="_x0000_s83995" name="Équation" r:id="rId3" imgW="2095200" imgH="457200" progId="Equation.3">
                  <p:embed/>
                </p:oleObj>
              </mc:Choice>
              <mc:Fallback>
                <p:oleObj name="Équation" r:id="rId3" imgW="209520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985838"/>
                        <a:ext cx="2906712"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1" name="Object 3"/>
          <p:cNvGraphicFramePr>
            <a:graphicFrameLocks noChangeAspect="1"/>
          </p:cNvGraphicFramePr>
          <p:nvPr/>
        </p:nvGraphicFramePr>
        <p:xfrm>
          <a:off x="928662" y="1700204"/>
          <a:ext cx="1135061" cy="585788"/>
        </p:xfrm>
        <a:graphic>
          <a:graphicData uri="http://schemas.openxmlformats.org/presentationml/2006/ole">
            <mc:AlternateContent xmlns:mc="http://schemas.openxmlformats.org/markup-compatibility/2006">
              <mc:Choice xmlns:v="urn:schemas-microsoft-com:vml" Requires="v">
                <p:oleObj spid="_x0000_s83996" name="Équation" r:id="rId5" imgW="711000" imgH="457200" progId="Equation.3">
                  <p:embed/>
                </p:oleObj>
              </mc:Choice>
              <mc:Fallback>
                <p:oleObj name="Équation" r:id="rId5" imgW="71100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1700204"/>
                        <a:ext cx="1135061"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2" name="Object 4"/>
          <p:cNvGraphicFramePr>
            <a:graphicFrameLocks noChangeAspect="1"/>
          </p:cNvGraphicFramePr>
          <p:nvPr/>
        </p:nvGraphicFramePr>
        <p:xfrm>
          <a:off x="962025" y="2986088"/>
          <a:ext cx="1500188" cy="585788"/>
        </p:xfrm>
        <a:graphic>
          <a:graphicData uri="http://schemas.openxmlformats.org/presentationml/2006/ole">
            <mc:AlternateContent xmlns:mc="http://schemas.openxmlformats.org/markup-compatibility/2006">
              <mc:Choice xmlns:v="urn:schemas-microsoft-com:vml" Requires="v">
                <p:oleObj spid="_x0000_s83997" name="Équation" r:id="rId7" imgW="939600" imgH="457200" progId="Equation.3">
                  <p:embed/>
                </p:oleObj>
              </mc:Choice>
              <mc:Fallback>
                <p:oleObj name="Équation" r:id="rId7" imgW="939600" imgH="457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2025" y="2986088"/>
                        <a:ext cx="1500188"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3" name="Object 5"/>
          <p:cNvGraphicFramePr>
            <a:graphicFrameLocks noChangeAspect="1"/>
          </p:cNvGraphicFramePr>
          <p:nvPr/>
        </p:nvGraphicFramePr>
        <p:xfrm>
          <a:off x="909638" y="4381511"/>
          <a:ext cx="1682750" cy="619125"/>
        </p:xfrm>
        <a:graphic>
          <a:graphicData uri="http://schemas.openxmlformats.org/presentationml/2006/ole">
            <mc:AlternateContent xmlns:mc="http://schemas.openxmlformats.org/markup-compatibility/2006">
              <mc:Choice xmlns:v="urn:schemas-microsoft-com:vml" Requires="v">
                <p:oleObj spid="_x0000_s83998" name="Équation" r:id="rId9" imgW="1054080" imgH="482400" progId="Equation.3">
                  <p:embed/>
                </p:oleObj>
              </mc:Choice>
              <mc:Fallback>
                <p:oleObj name="Équation" r:id="rId9" imgW="1054080" imgH="4824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9638" y="4381511"/>
                        <a:ext cx="168275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4" name="Object 6"/>
          <p:cNvGraphicFramePr>
            <a:graphicFrameLocks noChangeAspect="1"/>
          </p:cNvGraphicFramePr>
          <p:nvPr/>
        </p:nvGraphicFramePr>
        <p:xfrm>
          <a:off x="1182688" y="5286388"/>
          <a:ext cx="1674800" cy="690550"/>
        </p:xfrm>
        <a:graphic>
          <a:graphicData uri="http://schemas.openxmlformats.org/presentationml/2006/ole">
            <mc:AlternateContent xmlns:mc="http://schemas.openxmlformats.org/markup-compatibility/2006">
              <mc:Choice xmlns:v="urn:schemas-microsoft-com:vml" Requires="v">
                <p:oleObj spid="_x0000_s83999" name="Équation" r:id="rId11" imgW="825480" imgH="444240" progId="Equation.3">
                  <p:embed/>
                </p:oleObj>
              </mc:Choice>
              <mc:Fallback>
                <p:oleObj name="Équation" r:id="rId11" imgW="825480" imgH="4442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2688" y="5286388"/>
                        <a:ext cx="1674800" cy="6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41</a:t>
            </a:fld>
            <a:endParaRPr lang="fr-FR" dirty="0"/>
          </a:p>
        </p:txBody>
      </p:sp>
      <p:grpSp>
        <p:nvGrpSpPr>
          <p:cNvPr id="9" name="Groupe 8"/>
          <p:cNvGrpSpPr/>
          <p:nvPr/>
        </p:nvGrpSpPr>
        <p:grpSpPr>
          <a:xfrm>
            <a:off x="428596" y="357166"/>
            <a:ext cx="8215370" cy="2506684"/>
            <a:chOff x="428596" y="357166"/>
            <a:chExt cx="8215370" cy="2506684"/>
          </a:xfrm>
        </p:grpSpPr>
        <p:sp>
          <p:nvSpPr>
            <p:cNvPr id="5" name="ZoneTexte 4"/>
            <p:cNvSpPr txBox="1"/>
            <p:nvPr/>
          </p:nvSpPr>
          <p:spPr>
            <a:xfrm>
              <a:off x="428596" y="357166"/>
              <a:ext cx="8215370" cy="1754326"/>
            </a:xfrm>
            <a:prstGeom prst="rect">
              <a:avLst/>
            </a:prstGeom>
            <a:noFill/>
          </p:spPr>
          <p:txBody>
            <a:bodyPr wrap="square" rtlCol="0">
              <a:spAutoFit/>
            </a:bodyPr>
            <a:lstStyle/>
            <a:p>
              <a:r>
                <a:rPr lang="fr-FR" b="1" u="sng" dirty="0">
                  <a:solidFill>
                    <a:schemeClr val="accent6">
                      <a:lumMod val="75000"/>
                    </a:schemeClr>
                  </a:solidFill>
                </a:rPr>
                <a:t>Théorème:</a:t>
              </a:r>
            </a:p>
            <a:p>
              <a:endParaRPr lang="fr-FR" dirty="0"/>
            </a:p>
            <a:p>
              <a:r>
                <a:rPr lang="fr-FR" dirty="0"/>
                <a:t>Si       est la valeur  estimée de µ, il y a une probabilité de (1-</a:t>
              </a:r>
              <a:r>
                <a:rPr lang="fr-FR" dirty="0">
                  <a:sym typeface="symbol"/>
                </a:rPr>
                <a:t> que l’erreur d’estimation n’excède pas la valeur E, fixée à l’avance, à condition que la taille de l’échantillon soit</a:t>
              </a:r>
            </a:p>
            <a:p>
              <a:endParaRPr lang="fr-FR" dirty="0"/>
            </a:p>
          </p:txBody>
        </p:sp>
        <p:graphicFrame>
          <p:nvGraphicFramePr>
            <p:cNvPr id="86018" name="Object 2"/>
            <p:cNvGraphicFramePr>
              <a:graphicFrameLocks noChangeAspect="1"/>
            </p:cNvGraphicFramePr>
            <p:nvPr/>
          </p:nvGraphicFramePr>
          <p:xfrm>
            <a:off x="772138" y="785794"/>
            <a:ext cx="277814" cy="425452"/>
          </p:xfrm>
          <a:graphic>
            <a:graphicData uri="http://schemas.openxmlformats.org/presentationml/2006/ole">
              <mc:AlternateContent xmlns:mc="http://schemas.openxmlformats.org/markup-compatibility/2006">
                <mc:Choice xmlns:v="urn:schemas-microsoft-com:vml" Requires="v">
                  <p:oleObj spid="_x0000_s86028" name="Équation" r:id="rId3" imgW="126720" imgH="279360" progId="Equation.3">
                    <p:embed/>
                  </p:oleObj>
                </mc:Choice>
                <mc:Fallback>
                  <p:oleObj name="Équation" r:id="rId3" imgW="126720" imgH="2793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38" y="785794"/>
                          <a:ext cx="277814" cy="42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19" name="Object 3"/>
            <p:cNvGraphicFramePr>
              <a:graphicFrameLocks noChangeAspect="1"/>
            </p:cNvGraphicFramePr>
            <p:nvPr/>
          </p:nvGraphicFramePr>
          <p:xfrm>
            <a:off x="2281246" y="1928802"/>
            <a:ext cx="2433630" cy="935048"/>
          </p:xfrm>
          <a:graphic>
            <a:graphicData uri="http://schemas.openxmlformats.org/presentationml/2006/ole">
              <mc:AlternateContent xmlns:mc="http://schemas.openxmlformats.org/markup-compatibility/2006">
                <mc:Choice xmlns:v="urn:schemas-microsoft-com:vml" Requires="v">
                  <p:oleObj spid="_x0000_s86029" name="Équation" r:id="rId5" imgW="939600" imgH="482400" progId="Equation.3">
                    <p:embed/>
                  </p:oleObj>
                </mc:Choice>
                <mc:Fallback>
                  <p:oleObj name="Équation" r:id="rId5" imgW="939600" imgH="482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1246" y="1928802"/>
                          <a:ext cx="2433630" cy="935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ZoneTexte 7"/>
          <p:cNvSpPr txBox="1"/>
          <p:nvPr/>
        </p:nvSpPr>
        <p:spPr>
          <a:xfrm>
            <a:off x="500034" y="3357562"/>
            <a:ext cx="8215370" cy="954107"/>
          </a:xfrm>
          <a:prstGeom prst="rect">
            <a:avLst/>
          </a:prstGeom>
          <a:noFill/>
        </p:spPr>
        <p:txBody>
          <a:bodyPr wrap="square" rtlCol="0">
            <a:spAutoFit/>
          </a:bodyPr>
          <a:lstStyle/>
          <a:p>
            <a:r>
              <a:rPr lang="fr-FR" sz="2000" b="1" u="sng" dirty="0">
                <a:solidFill>
                  <a:schemeClr val="accent3">
                    <a:lumMod val="75000"/>
                  </a:schemeClr>
                </a:solidFill>
              </a:rPr>
              <a:t>Remarque:</a:t>
            </a:r>
          </a:p>
          <a:p>
            <a:r>
              <a:rPr lang="fr-FR" dirty="0"/>
              <a:t>Dans le cas où la distribution n’est pas normal alors la valeur minimale de n sera 30 afin de pouvoir appliquer le théorème central limite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42</a:t>
            </a:fld>
            <a:endParaRPr lang="fr-FR" dirty="0"/>
          </a:p>
        </p:txBody>
      </p:sp>
      <p:sp>
        <p:nvSpPr>
          <p:cNvPr id="5" name="ZoneTexte 4"/>
          <p:cNvSpPr txBox="1"/>
          <p:nvPr/>
        </p:nvSpPr>
        <p:spPr>
          <a:xfrm>
            <a:off x="428596" y="357166"/>
            <a:ext cx="8501122" cy="2031325"/>
          </a:xfrm>
          <a:prstGeom prst="rect">
            <a:avLst/>
          </a:prstGeom>
          <a:noFill/>
        </p:spPr>
        <p:txBody>
          <a:bodyPr wrap="square" rtlCol="0">
            <a:spAutoFit/>
          </a:bodyPr>
          <a:lstStyle/>
          <a:p>
            <a:r>
              <a:rPr lang="fr-FR" b="1" u="sng" dirty="0">
                <a:solidFill>
                  <a:srgbClr val="00B050"/>
                </a:solidFill>
                <a:effectLst>
                  <a:outerShdw blurRad="38100" dist="38100" dir="2700000" algn="tl">
                    <a:srgbClr val="000000">
                      <a:alpha val="43137"/>
                    </a:srgbClr>
                  </a:outerShdw>
                </a:effectLst>
              </a:rPr>
              <a:t>Exemple </a:t>
            </a:r>
          </a:p>
          <a:p>
            <a:r>
              <a:rPr lang="fr-FR" dirty="0"/>
              <a:t>Sur une population étudiée selon un caractère X, on a relevé une variance égale à 64. on désire construire un intervalle de confiance à 95% pour µ. Celui-ci doit avoir une erreur maximale de 5. quelle devrait être la taille de l’échantillon si</a:t>
            </a:r>
          </a:p>
          <a:p>
            <a:pPr marL="342900" indent="-342900">
              <a:buFont typeface="+mj-lt"/>
              <a:buAutoNum type="alphaLcParenR"/>
            </a:pPr>
            <a:r>
              <a:rPr lang="fr-FR" dirty="0"/>
              <a:t>La population suit une distribution normale,</a:t>
            </a:r>
          </a:p>
          <a:p>
            <a:pPr marL="342900" indent="-342900">
              <a:buFont typeface="+mj-lt"/>
              <a:buAutoNum type="alphaLcParenR"/>
            </a:pPr>
            <a:r>
              <a:rPr lang="fr-FR" dirty="0"/>
              <a:t>La distribution de la population est inconnue.</a:t>
            </a:r>
          </a:p>
          <a:p>
            <a:r>
              <a:rPr lang="fr-FR" b="1" u="sng" dirty="0">
                <a:solidFill>
                  <a:schemeClr val="accent1"/>
                </a:solidFill>
              </a:rPr>
              <a:t>Réponse:</a:t>
            </a:r>
          </a:p>
        </p:txBody>
      </p:sp>
      <p:grpSp>
        <p:nvGrpSpPr>
          <p:cNvPr id="11" name="Groupe 10"/>
          <p:cNvGrpSpPr/>
          <p:nvPr/>
        </p:nvGrpSpPr>
        <p:grpSpPr>
          <a:xfrm>
            <a:off x="500034" y="2571744"/>
            <a:ext cx="8286808" cy="3693319"/>
            <a:chOff x="500034" y="2571744"/>
            <a:chExt cx="8286808" cy="3693319"/>
          </a:xfrm>
        </p:grpSpPr>
        <p:sp>
          <p:nvSpPr>
            <p:cNvPr id="7" name="ZoneTexte 6"/>
            <p:cNvSpPr txBox="1"/>
            <p:nvPr/>
          </p:nvSpPr>
          <p:spPr>
            <a:xfrm>
              <a:off x="500034" y="2571744"/>
              <a:ext cx="8286808" cy="3693319"/>
            </a:xfrm>
            <a:prstGeom prst="rect">
              <a:avLst/>
            </a:prstGeom>
            <a:noFill/>
          </p:spPr>
          <p:txBody>
            <a:bodyPr wrap="square" rtlCol="0">
              <a:spAutoFit/>
            </a:bodyPr>
            <a:lstStyle/>
            <a:p>
              <a:pPr marL="342900" indent="-342900">
                <a:buFont typeface="+mj-lt"/>
                <a:buAutoNum type="alphaLcParenR"/>
              </a:pPr>
              <a:r>
                <a:rPr lang="fr-FR" dirty="0">
                  <a:solidFill>
                    <a:srgbClr val="C00000"/>
                  </a:solidFill>
                </a:rPr>
                <a:t>La population suit une distribution normale</a:t>
              </a:r>
            </a:p>
            <a:p>
              <a:pPr marL="342900" indent="-342900"/>
              <a:r>
                <a:rPr lang="fr-FR" dirty="0"/>
                <a:t>La taille de l’échantillon vérifie l’inéquation </a:t>
              </a:r>
            </a:p>
            <a:p>
              <a:pPr marL="342900" indent="-342900"/>
              <a:endParaRPr lang="fr-FR" dirty="0"/>
            </a:p>
            <a:p>
              <a:pPr marL="342900" indent="-342900"/>
              <a:endParaRPr lang="fr-FR" dirty="0"/>
            </a:p>
            <a:p>
              <a:pPr marL="342900" indent="-342900"/>
              <a:r>
                <a:rPr lang="fr-FR" dirty="0"/>
                <a:t>Avec</a:t>
              </a:r>
            </a:p>
            <a:p>
              <a:pPr marL="342900" indent="-342900"/>
              <a:endParaRPr lang="fr-FR" dirty="0"/>
            </a:p>
            <a:p>
              <a:pPr marL="342900" indent="-342900"/>
              <a:endParaRPr lang="fr-FR" dirty="0"/>
            </a:p>
            <a:p>
              <a:pPr marL="342900" indent="-342900"/>
              <a:endParaRPr lang="fr-FR" dirty="0"/>
            </a:p>
            <a:p>
              <a:pPr marL="342900" indent="-342900"/>
              <a:endParaRPr lang="fr-FR" dirty="0"/>
            </a:p>
            <a:p>
              <a:pPr marL="342900" indent="-342900"/>
              <a:endParaRPr lang="fr-FR" dirty="0"/>
            </a:p>
            <a:p>
              <a:pPr marL="342900" indent="-342900"/>
              <a:endParaRPr lang="fr-FR" dirty="0"/>
            </a:p>
            <a:p>
              <a:pPr marL="342900" indent="-342900"/>
              <a:endParaRPr lang="fr-FR" dirty="0"/>
            </a:p>
            <a:p>
              <a:pPr marL="342900" indent="-342900"/>
              <a:r>
                <a:rPr lang="fr-FR" dirty="0"/>
                <a:t>Comme la taille n doit être entière, la taille de l’échantillon sera 10.</a:t>
              </a:r>
            </a:p>
          </p:txBody>
        </p:sp>
        <p:graphicFrame>
          <p:nvGraphicFramePr>
            <p:cNvPr id="87042" name="Object 2"/>
            <p:cNvGraphicFramePr>
              <a:graphicFrameLocks noChangeAspect="1"/>
            </p:cNvGraphicFramePr>
            <p:nvPr/>
          </p:nvGraphicFramePr>
          <p:xfrm>
            <a:off x="2281238" y="3208343"/>
            <a:ext cx="2433637" cy="649285"/>
          </p:xfrm>
          <a:graphic>
            <a:graphicData uri="http://schemas.openxmlformats.org/presentationml/2006/ole">
              <mc:AlternateContent xmlns:mc="http://schemas.openxmlformats.org/markup-compatibility/2006">
                <mc:Choice xmlns:v="urn:schemas-microsoft-com:vml" Requires="v">
                  <p:oleObj spid="_x0000_s87052" name="Équation" r:id="rId3" imgW="939600" imgH="482400" progId="Equation.3">
                    <p:embed/>
                  </p:oleObj>
                </mc:Choice>
                <mc:Fallback>
                  <p:oleObj name="Équation" r:id="rId3" imgW="939600" imgH="482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3208343"/>
                          <a:ext cx="2433637" cy="649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nvGraphicFramePr>
          <p:xfrm>
            <a:off x="1138238" y="3733817"/>
            <a:ext cx="2509837" cy="2124075"/>
          </p:xfrm>
          <a:graphic>
            <a:graphicData uri="http://schemas.openxmlformats.org/presentationml/2006/ole">
              <mc:AlternateContent xmlns:mc="http://schemas.openxmlformats.org/markup-compatibility/2006">
                <mc:Choice xmlns:v="urn:schemas-microsoft-com:vml" Requires="v">
                  <p:oleObj spid="_x0000_s87053" name="Équation" r:id="rId5" imgW="1307880" imgH="1434960" progId="Equation.3">
                    <p:embed/>
                  </p:oleObj>
                </mc:Choice>
                <mc:Fallback>
                  <p:oleObj name="Équation" r:id="rId5" imgW="1307880" imgH="1434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238" y="3733817"/>
                          <a:ext cx="2509837"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43</a:t>
            </a:fld>
            <a:endParaRPr lang="fr-FR" dirty="0"/>
          </a:p>
        </p:txBody>
      </p:sp>
      <p:sp>
        <p:nvSpPr>
          <p:cNvPr id="5" name="ZoneTexte 4"/>
          <p:cNvSpPr txBox="1"/>
          <p:nvPr/>
        </p:nvSpPr>
        <p:spPr>
          <a:xfrm>
            <a:off x="285720" y="357166"/>
            <a:ext cx="8429684" cy="923330"/>
          </a:xfrm>
          <a:prstGeom prst="rect">
            <a:avLst/>
          </a:prstGeom>
          <a:noFill/>
        </p:spPr>
        <p:txBody>
          <a:bodyPr wrap="square" rtlCol="0">
            <a:spAutoFit/>
          </a:bodyPr>
          <a:lstStyle/>
          <a:p>
            <a:r>
              <a:rPr lang="fr-FR" dirty="0">
                <a:solidFill>
                  <a:srgbClr val="C00000"/>
                </a:solidFill>
              </a:rPr>
              <a:t>b) La distribution de la population est inconnue.</a:t>
            </a:r>
          </a:p>
          <a:p>
            <a:r>
              <a:rPr lang="fr-FR" dirty="0"/>
              <a:t>Dans ce cas la taille doit nécessairement être au minimum égale à 30.</a:t>
            </a:r>
          </a:p>
          <a:p>
            <a:endParaRPr lang="fr-F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44</a:t>
            </a:fld>
            <a:endParaRPr lang="fr-FR" dirty="0"/>
          </a:p>
        </p:txBody>
      </p:sp>
      <p:sp>
        <p:nvSpPr>
          <p:cNvPr id="5" name="ZoneTexte 4"/>
          <p:cNvSpPr txBox="1"/>
          <p:nvPr/>
        </p:nvSpPr>
        <p:spPr>
          <a:xfrm>
            <a:off x="285720" y="357166"/>
            <a:ext cx="8572560" cy="646331"/>
          </a:xfrm>
          <a:prstGeom prst="rect">
            <a:avLst/>
          </a:prstGeom>
          <a:noFill/>
        </p:spPr>
        <p:txBody>
          <a:bodyPr wrap="square" rtlCol="0">
            <a:spAutoFit/>
          </a:bodyPr>
          <a:lstStyle/>
          <a:p>
            <a:r>
              <a:rPr lang="fr-FR" dirty="0">
                <a:solidFill>
                  <a:srgbClr val="00B050"/>
                </a:solidFill>
              </a:rPr>
              <a:t>2°) Pour l’estimation d’une proportion</a:t>
            </a:r>
          </a:p>
          <a:p>
            <a:endParaRPr lang="fr-FR" dirty="0"/>
          </a:p>
        </p:txBody>
      </p:sp>
      <p:grpSp>
        <p:nvGrpSpPr>
          <p:cNvPr id="11" name="Groupe 10"/>
          <p:cNvGrpSpPr/>
          <p:nvPr/>
        </p:nvGrpSpPr>
        <p:grpSpPr>
          <a:xfrm>
            <a:off x="428596" y="928670"/>
            <a:ext cx="8643998" cy="3416320"/>
            <a:chOff x="428596" y="785794"/>
            <a:chExt cx="8643998" cy="3416320"/>
          </a:xfrm>
        </p:grpSpPr>
        <p:sp>
          <p:nvSpPr>
            <p:cNvPr id="6" name="ZoneTexte 5"/>
            <p:cNvSpPr txBox="1"/>
            <p:nvPr/>
          </p:nvSpPr>
          <p:spPr>
            <a:xfrm>
              <a:off x="428596" y="785794"/>
              <a:ext cx="8501122" cy="3416320"/>
            </a:xfrm>
            <a:prstGeom prst="rect">
              <a:avLst/>
            </a:prstGeom>
            <a:noFill/>
          </p:spPr>
          <p:txBody>
            <a:bodyPr wrap="square" rtlCol="0">
              <a:spAutoFit/>
            </a:bodyPr>
            <a:lstStyle/>
            <a:p>
              <a:r>
                <a:rPr lang="fr-FR" b="1" u="sng" dirty="0">
                  <a:solidFill>
                    <a:schemeClr val="accent6">
                      <a:lumMod val="75000"/>
                    </a:schemeClr>
                  </a:solidFill>
                </a:rPr>
                <a:t>Théorème:</a:t>
              </a:r>
            </a:p>
            <a:p>
              <a:r>
                <a:rPr lang="fr-FR" dirty="0"/>
                <a:t>La taille de l’échantillon est:</a:t>
              </a:r>
            </a:p>
            <a:p>
              <a:endParaRPr lang="fr-FR" dirty="0"/>
            </a:p>
            <a:p>
              <a:endParaRPr lang="fr-FR" dirty="0"/>
            </a:p>
            <a:p>
              <a:endParaRPr lang="fr-FR" dirty="0"/>
            </a:p>
            <a:p>
              <a:endParaRPr lang="fr-FR" dirty="0"/>
            </a:p>
            <a:p>
              <a:endParaRPr lang="fr-FR" dirty="0"/>
            </a:p>
            <a:p>
              <a:endParaRPr lang="fr-FR" dirty="0"/>
            </a:p>
            <a:p>
              <a:r>
                <a:rPr lang="fr-FR" dirty="0"/>
                <a:t>Où         est la valeur de la variable Z telle que                                         , </a:t>
              </a:r>
              <a:r>
                <a:rPr lang="fr-FR" dirty="0">
                  <a:sym typeface="symbol"/>
                </a:rPr>
                <a:t> le risque d’erreur, la valeur estimée ponctuelle de la proportion, et E l’erreur maximale de l’intervalle de confiance.</a:t>
              </a:r>
              <a:endParaRPr lang="fr-FR" dirty="0"/>
            </a:p>
            <a:p>
              <a:endParaRPr lang="fr-FR" dirty="0"/>
            </a:p>
          </p:txBody>
        </p:sp>
        <p:graphicFrame>
          <p:nvGraphicFramePr>
            <p:cNvPr id="88066" name="Object 2"/>
            <p:cNvGraphicFramePr>
              <a:graphicFrameLocks noChangeAspect="1"/>
            </p:cNvGraphicFramePr>
            <p:nvPr/>
          </p:nvGraphicFramePr>
          <p:xfrm>
            <a:off x="2043113" y="1428736"/>
            <a:ext cx="2811462" cy="1341437"/>
          </p:xfrm>
          <a:graphic>
            <a:graphicData uri="http://schemas.openxmlformats.org/presentationml/2006/ole">
              <mc:AlternateContent xmlns:mc="http://schemas.openxmlformats.org/markup-compatibility/2006">
                <mc:Choice xmlns:v="urn:schemas-microsoft-com:vml" Requires="v">
                  <p:oleObj spid="_x0000_s88086" name="Équation" r:id="rId3" imgW="1384200" imgH="863280" progId="Equation.3">
                    <p:embed/>
                  </p:oleObj>
                </mc:Choice>
                <mc:Fallback>
                  <p:oleObj name="Équation" r:id="rId3" imgW="1384200" imgH="863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113" y="1428736"/>
                          <a:ext cx="2811462" cy="1341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t 7"/>
            <p:cNvGraphicFramePr>
              <a:graphicFrameLocks noChangeAspect="1"/>
            </p:cNvGraphicFramePr>
            <p:nvPr/>
          </p:nvGraphicFramePr>
          <p:xfrm>
            <a:off x="813082" y="3014020"/>
            <a:ext cx="431802" cy="285752"/>
          </p:xfrm>
          <a:graphic>
            <a:graphicData uri="http://schemas.openxmlformats.org/presentationml/2006/ole">
              <mc:AlternateContent xmlns:mc="http://schemas.openxmlformats.org/markup-compatibility/2006">
                <mc:Choice xmlns:v="urn:schemas-microsoft-com:vml" Requires="v">
                  <p:oleObj spid="_x0000_s88087" name="Équation" r:id="rId5" imgW="291960" imgH="228600" progId="Equation.3">
                    <p:embed/>
                  </p:oleObj>
                </mc:Choice>
                <mc:Fallback>
                  <p:oleObj name="Équation" r:id="rId5" imgW="29196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082" y="3014020"/>
                          <a:ext cx="431802" cy="285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8" name="Object 4"/>
            <p:cNvGraphicFramePr>
              <a:graphicFrameLocks noChangeAspect="1"/>
            </p:cNvGraphicFramePr>
            <p:nvPr/>
          </p:nvGraphicFramePr>
          <p:xfrm>
            <a:off x="4714876" y="2901638"/>
            <a:ext cx="2009775" cy="527362"/>
          </p:xfrm>
          <a:graphic>
            <a:graphicData uri="http://schemas.openxmlformats.org/presentationml/2006/ole">
              <mc:AlternateContent xmlns:mc="http://schemas.openxmlformats.org/markup-compatibility/2006">
                <mc:Choice xmlns:v="urn:schemas-microsoft-com:vml" Requires="v">
                  <p:oleObj spid="_x0000_s88088" name="Équation" r:id="rId7" imgW="1218960" imgH="393480" progId="Equation.3">
                    <p:embed/>
                  </p:oleObj>
                </mc:Choice>
                <mc:Fallback>
                  <p:oleObj name="Équation" r:id="rId7" imgW="121896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4876" y="2901638"/>
                          <a:ext cx="2009775" cy="52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9" name="Object 5"/>
            <p:cNvGraphicFramePr>
              <a:graphicFrameLocks noChangeAspect="1"/>
            </p:cNvGraphicFramePr>
            <p:nvPr/>
          </p:nvGraphicFramePr>
          <p:xfrm>
            <a:off x="8782080" y="2928934"/>
            <a:ext cx="290514" cy="428628"/>
          </p:xfrm>
          <a:graphic>
            <a:graphicData uri="http://schemas.openxmlformats.org/presentationml/2006/ole">
              <mc:AlternateContent xmlns:mc="http://schemas.openxmlformats.org/markup-compatibility/2006">
                <mc:Choice xmlns:v="urn:schemas-microsoft-com:vml" Requires="v">
                  <p:oleObj spid="_x0000_s88089" name="Équation" r:id="rId9" imgW="152280" imgH="304560" progId="Equation.3">
                    <p:embed/>
                  </p:oleObj>
                </mc:Choice>
                <mc:Fallback>
                  <p:oleObj name="Équation" r:id="rId9" imgW="152280" imgH="3045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82080" y="2928934"/>
                          <a:ext cx="290514"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45</a:t>
            </a:fld>
            <a:endParaRPr lang="fr-FR" dirty="0"/>
          </a:p>
        </p:txBody>
      </p:sp>
      <p:grpSp>
        <p:nvGrpSpPr>
          <p:cNvPr id="9" name="Groupe 8"/>
          <p:cNvGrpSpPr/>
          <p:nvPr/>
        </p:nvGrpSpPr>
        <p:grpSpPr>
          <a:xfrm>
            <a:off x="142844" y="214290"/>
            <a:ext cx="8786874" cy="2616101"/>
            <a:chOff x="142844" y="214290"/>
            <a:chExt cx="8786874" cy="2616101"/>
          </a:xfrm>
        </p:grpSpPr>
        <p:sp>
          <p:nvSpPr>
            <p:cNvPr id="7" name="Rectangle 6"/>
            <p:cNvSpPr/>
            <p:nvPr/>
          </p:nvSpPr>
          <p:spPr>
            <a:xfrm>
              <a:off x="142844" y="214290"/>
              <a:ext cx="8786874" cy="2616101"/>
            </a:xfrm>
            <a:prstGeom prst="rect">
              <a:avLst/>
            </a:prstGeom>
          </p:spPr>
          <p:txBody>
            <a:bodyPr wrap="square">
              <a:spAutoFit/>
            </a:bodyPr>
            <a:lstStyle/>
            <a:p>
              <a:r>
                <a:rPr lang="fr-FR" sz="2000" b="1" u="sng" dirty="0">
                  <a:solidFill>
                    <a:schemeClr val="accent3">
                      <a:lumMod val="75000"/>
                    </a:schemeClr>
                  </a:solidFill>
                </a:rPr>
                <a:t>Remarque:</a:t>
              </a:r>
            </a:p>
            <a:p>
              <a:r>
                <a:rPr lang="fr-FR" dirty="0"/>
                <a:t>L’application de la formule nécessite la connaissance de la valeur estimée ponctuelle     .</a:t>
              </a:r>
            </a:p>
            <a:p>
              <a:r>
                <a:rPr lang="fr-FR" dirty="0"/>
                <a:t>Dans le cas où cette valeur serais inconnue, on se sert de la valeur maximale que peut prendre l’expression                    à savoir                         . Ainsi la formule devient:</a:t>
              </a:r>
            </a:p>
            <a:p>
              <a:endParaRPr lang="fr-FR" dirty="0"/>
            </a:p>
            <a:p>
              <a:endParaRPr lang="fr-FR" dirty="0"/>
            </a:p>
            <a:p>
              <a:endParaRPr lang="fr-FR" dirty="0"/>
            </a:p>
            <a:p>
              <a:endParaRPr lang="fr-FR" dirty="0"/>
            </a:p>
            <a:p>
              <a:endParaRPr lang="fr-FR" dirty="0"/>
            </a:p>
          </p:txBody>
        </p:sp>
        <p:graphicFrame>
          <p:nvGraphicFramePr>
            <p:cNvPr id="8" name="Object 5"/>
            <p:cNvGraphicFramePr>
              <a:graphicFrameLocks noChangeAspect="1"/>
            </p:cNvGraphicFramePr>
            <p:nvPr/>
          </p:nvGraphicFramePr>
          <p:xfrm>
            <a:off x="8072462" y="428604"/>
            <a:ext cx="290514" cy="428628"/>
          </p:xfrm>
          <a:graphic>
            <a:graphicData uri="http://schemas.openxmlformats.org/presentationml/2006/ole">
              <mc:AlternateContent xmlns:mc="http://schemas.openxmlformats.org/markup-compatibility/2006">
                <mc:Choice xmlns:v="urn:schemas-microsoft-com:vml" Requires="v">
                  <p:oleObj spid="_x0000_s90136" name="Équation" r:id="rId3" imgW="152280" imgH="304560" progId="Equation.3">
                    <p:embed/>
                  </p:oleObj>
                </mc:Choice>
                <mc:Fallback>
                  <p:oleObj name="Équation" r:id="rId3" imgW="152280" imgH="30456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2462" y="428604"/>
                          <a:ext cx="290514"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 name="Object 7"/>
          <p:cNvGraphicFramePr>
            <a:graphicFrameLocks noChangeAspect="1"/>
          </p:cNvGraphicFramePr>
          <p:nvPr/>
        </p:nvGraphicFramePr>
        <p:xfrm>
          <a:off x="2143108" y="1030602"/>
          <a:ext cx="928694" cy="500066"/>
        </p:xfrm>
        <a:graphic>
          <a:graphicData uri="http://schemas.openxmlformats.org/presentationml/2006/ole">
            <mc:AlternateContent xmlns:mc="http://schemas.openxmlformats.org/markup-compatibility/2006">
              <mc:Choice xmlns:v="urn:schemas-microsoft-com:vml" Requires="v">
                <p:oleObj spid="_x0000_s90137" name="Équation" r:id="rId5" imgW="596880" imgH="431640" progId="Equation.3">
                  <p:embed/>
                </p:oleObj>
              </mc:Choice>
              <mc:Fallback>
                <p:oleObj name="Équation" r:id="rId5" imgW="596880" imgH="4316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08" y="1030602"/>
                        <a:ext cx="928694"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8"/>
          <p:cNvGraphicFramePr>
            <a:graphicFrameLocks noChangeAspect="1"/>
          </p:cNvGraphicFramePr>
          <p:nvPr/>
        </p:nvGraphicFramePr>
        <p:xfrm>
          <a:off x="3929058" y="1057902"/>
          <a:ext cx="1284287" cy="500062"/>
        </p:xfrm>
        <a:graphic>
          <a:graphicData uri="http://schemas.openxmlformats.org/presentationml/2006/ole">
            <mc:AlternateContent xmlns:mc="http://schemas.openxmlformats.org/markup-compatibility/2006">
              <mc:Choice xmlns:v="urn:schemas-microsoft-com:vml" Requires="v">
                <p:oleObj spid="_x0000_s90138" name="Équation" r:id="rId7" imgW="825480" imgH="431640" progId="Equation.3">
                  <p:embed/>
                </p:oleObj>
              </mc:Choice>
              <mc:Fallback>
                <p:oleObj name="Équation" r:id="rId7" imgW="825480" imgH="4316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9058" y="1057902"/>
                        <a:ext cx="1284287"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t 12"/>
          <p:cNvGraphicFramePr>
            <a:graphicFrameLocks noChangeAspect="1"/>
          </p:cNvGraphicFramePr>
          <p:nvPr/>
        </p:nvGraphicFramePr>
        <p:xfrm>
          <a:off x="3000364" y="1571612"/>
          <a:ext cx="1285884" cy="714380"/>
        </p:xfrm>
        <a:graphic>
          <a:graphicData uri="http://schemas.openxmlformats.org/presentationml/2006/ole">
            <mc:AlternateContent xmlns:mc="http://schemas.openxmlformats.org/markup-compatibility/2006">
              <mc:Choice xmlns:v="urn:schemas-microsoft-com:vml" Requires="v">
                <p:oleObj spid="_x0000_s90139" name="Équation" r:id="rId9" imgW="736560" imgH="482400" progId="Equation.3">
                  <p:embed/>
                </p:oleObj>
              </mc:Choice>
              <mc:Fallback>
                <p:oleObj name="Équation" r:id="rId9" imgW="736560" imgH="4824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0364" y="1571612"/>
                        <a:ext cx="1285884"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1D8247-C843-4335-A12A-1DFBA17F59AF}" type="datetime8">
              <a:rPr lang="fr-FR" smtClean="0"/>
              <a:pPr/>
              <a:t>31/10/2017 11:25</a:t>
            </a:fld>
            <a:endParaRPr lang="fr-FR" dirty="0"/>
          </a:p>
        </p:txBody>
      </p:sp>
      <p:sp>
        <p:nvSpPr>
          <p:cNvPr id="3" name="Espace réservé du pied de page 2"/>
          <p:cNvSpPr>
            <a:spLocks noGrp="1"/>
          </p:cNvSpPr>
          <p:nvPr>
            <p:ph type="ftr" sz="quarter" idx="11"/>
          </p:nvPr>
        </p:nvSpPr>
        <p:spPr/>
        <p:txBody>
          <a:bodyPr/>
          <a:lstStyle/>
          <a:p>
            <a:r>
              <a:rPr lang="fr-FR"/>
              <a:t>R.DAANOUN</a:t>
            </a:r>
            <a:endParaRPr lang="fr-FR" dirty="0"/>
          </a:p>
        </p:txBody>
      </p:sp>
      <p:sp>
        <p:nvSpPr>
          <p:cNvPr id="4" name="Espace réservé du numéro de diapositive 3"/>
          <p:cNvSpPr>
            <a:spLocks noGrp="1"/>
          </p:cNvSpPr>
          <p:nvPr>
            <p:ph type="sldNum" sz="quarter" idx="12"/>
          </p:nvPr>
        </p:nvSpPr>
        <p:spPr/>
        <p:txBody>
          <a:bodyPr/>
          <a:lstStyle/>
          <a:p>
            <a:fld id="{2D41C3E3-B990-4C07-9F3C-937B38E03552}" type="slidenum">
              <a:rPr lang="fr-FR" smtClean="0"/>
              <a:pPr/>
              <a:t>46</a:t>
            </a:fld>
            <a:endParaRPr lang="fr-FR" dirty="0"/>
          </a:p>
        </p:txBody>
      </p:sp>
      <p:sp>
        <p:nvSpPr>
          <p:cNvPr id="5" name="ZoneTexte 4"/>
          <p:cNvSpPr txBox="1"/>
          <p:nvPr/>
        </p:nvSpPr>
        <p:spPr>
          <a:xfrm>
            <a:off x="285720" y="500042"/>
            <a:ext cx="8643998" cy="1754326"/>
          </a:xfrm>
          <a:prstGeom prst="rect">
            <a:avLst/>
          </a:prstGeom>
          <a:noFill/>
        </p:spPr>
        <p:txBody>
          <a:bodyPr wrap="square" rtlCol="0">
            <a:spAutoFit/>
          </a:bodyPr>
          <a:lstStyle/>
          <a:p>
            <a:r>
              <a:rPr lang="fr-FR" b="1" u="sng" dirty="0">
                <a:solidFill>
                  <a:schemeClr val="accent6">
                    <a:lumMod val="75000"/>
                  </a:schemeClr>
                </a:solidFill>
              </a:rPr>
              <a:t>Exemple:</a:t>
            </a:r>
          </a:p>
          <a:p>
            <a:r>
              <a:rPr lang="fr-FR" dirty="0"/>
              <a:t>Dans une municipalité, on évalue à 2/3 la proportion des personnes favorables à un projet de réaménagement du centre-ville; déterminez la taille de l’échantillon qu’on doit prélever si l’on désir construire un intervalle de confiance à 90% et ayant une erreur maximale de 0,1 pour </a:t>
            </a:r>
            <a:r>
              <a:rPr lang="fr-FR" dirty="0">
                <a:latin typeface="AngsanaUPC" pitchFamily="18" charset="-34"/>
                <a:cs typeface="AngsanaUPC" pitchFamily="18" charset="-34"/>
              </a:rPr>
              <a:t>∏ .</a:t>
            </a:r>
          </a:p>
          <a:p>
            <a:r>
              <a:rPr lang="fr-FR" b="1" u="sng" dirty="0">
                <a:solidFill>
                  <a:schemeClr val="tx2"/>
                </a:solidFill>
              </a:rPr>
              <a:t>Réponse:</a:t>
            </a:r>
          </a:p>
        </p:txBody>
      </p:sp>
      <p:graphicFrame>
        <p:nvGraphicFramePr>
          <p:cNvPr id="6" name="Obje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91148" name="Équation" r:id="rId3" imgW="914400" imgH="215640" progId="Equation.3">
                  <p:embed/>
                </p:oleObj>
              </mc:Choice>
              <mc:Fallback>
                <p:oleObj name="Équation" r:id="rId3" imgW="91440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e 8"/>
          <p:cNvGrpSpPr/>
          <p:nvPr/>
        </p:nvGrpSpPr>
        <p:grpSpPr>
          <a:xfrm>
            <a:off x="285720" y="2190750"/>
            <a:ext cx="8572560" cy="4107912"/>
            <a:chOff x="285720" y="2190750"/>
            <a:chExt cx="8572560" cy="4107912"/>
          </a:xfrm>
        </p:grpSpPr>
        <p:graphicFrame>
          <p:nvGraphicFramePr>
            <p:cNvPr id="7" name="Object 2"/>
            <p:cNvGraphicFramePr>
              <a:graphicFrameLocks noChangeAspect="1"/>
            </p:cNvGraphicFramePr>
            <p:nvPr/>
          </p:nvGraphicFramePr>
          <p:xfrm>
            <a:off x="428596" y="2190750"/>
            <a:ext cx="6713538" cy="4024313"/>
          </p:xfrm>
          <a:graphic>
            <a:graphicData uri="http://schemas.openxmlformats.org/presentationml/2006/ole">
              <mc:AlternateContent xmlns:mc="http://schemas.openxmlformats.org/markup-compatibility/2006">
                <mc:Choice xmlns:v="urn:schemas-microsoft-com:vml" Requires="v">
                  <p:oleObj spid="_x0000_s91149" name="Équation" r:id="rId5" imgW="2323800" imgH="2590560" progId="Equation.3">
                    <p:embed/>
                  </p:oleObj>
                </mc:Choice>
                <mc:Fallback>
                  <p:oleObj name="Équation" r:id="rId5" imgW="2323800" imgH="25905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596" y="2190750"/>
                          <a:ext cx="6713538" cy="402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ZoneTexte 7"/>
            <p:cNvSpPr txBox="1"/>
            <p:nvPr/>
          </p:nvSpPr>
          <p:spPr>
            <a:xfrm>
              <a:off x="285720" y="5929330"/>
              <a:ext cx="8572560" cy="369332"/>
            </a:xfrm>
            <a:prstGeom prst="rect">
              <a:avLst/>
            </a:prstGeom>
            <a:noFill/>
          </p:spPr>
          <p:txBody>
            <a:bodyPr wrap="square" rtlCol="0">
              <a:spAutoFit/>
            </a:bodyPr>
            <a:lstStyle/>
            <a:p>
              <a:r>
                <a:rPr lang="fr-FR" dirty="0"/>
                <a:t>D’où la taille d’échantillon nécessaire est  61.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8003A0D-3DB4-4A0D-8516-9F4517254357}"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5</a:t>
            </a:fld>
            <a:endParaRPr lang="fr-FR" dirty="0"/>
          </a:p>
        </p:txBody>
      </p:sp>
      <p:sp>
        <p:nvSpPr>
          <p:cNvPr id="4" name="ZoneTexte 3"/>
          <p:cNvSpPr txBox="1"/>
          <p:nvPr/>
        </p:nvSpPr>
        <p:spPr>
          <a:xfrm>
            <a:off x="785786" y="571480"/>
            <a:ext cx="7572428" cy="4801314"/>
          </a:xfrm>
          <a:prstGeom prst="rect">
            <a:avLst/>
          </a:prstGeom>
          <a:noFill/>
        </p:spPr>
        <p:txBody>
          <a:bodyPr wrap="square" rtlCol="0">
            <a:spAutoFit/>
          </a:bodyPr>
          <a:lstStyle/>
          <a:p>
            <a:r>
              <a:rPr lang="fr-FR" dirty="0">
                <a:solidFill>
                  <a:srgbClr val="FF0000"/>
                </a:solidFill>
              </a:rPr>
              <a:t>Statistique descriptive  :</a:t>
            </a:r>
          </a:p>
          <a:p>
            <a:r>
              <a:rPr lang="fr-FR" dirty="0"/>
              <a:t>Résumer les mesures sur un échantillon (moyenne, variance,...) Représenter les mesures (histogramme, distribution)</a:t>
            </a:r>
          </a:p>
          <a:p>
            <a:r>
              <a:rPr lang="fr-FR" dirty="0"/>
              <a:t> </a:t>
            </a:r>
          </a:p>
          <a:p>
            <a:r>
              <a:rPr lang="fr-FR" dirty="0">
                <a:solidFill>
                  <a:srgbClr val="FF0000"/>
                </a:solidFill>
              </a:rPr>
              <a:t>Statistique inférentielle :</a:t>
            </a:r>
          </a:p>
          <a:p>
            <a:r>
              <a:rPr lang="fr-FR" dirty="0"/>
              <a:t>Généraliser les propriétés d’un échantillon à une population en prenant en compte les fluctuations d’échantillonnage</a:t>
            </a:r>
          </a:p>
          <a:p>
            <a:r>
              <a:rPr lang="fr-FR" dirty="0"/>
              <a:t>il faut modéliser les observations (par des variables aléatoires) :</a:t>
            </a:r>
          </a:p>
          <a:p>
            <a:r>
              <a:rPr lang="fr-FR" dirty="0"/>
              <a:t>on fait appel à la théorie des probabilités</a:t>
            </a:r>
          </a:p>
          <a:p>
            <a:r>
              <a:rPr lang="fr-FR" dirty="0"/>
              <a:t> </a:t>
            </a:r>
          </a:p>
          <a:p>
            <a:r>
              <a:rPr lang="fr-FR" dirty="0">
                <a:solidFill>
                  <a:srgbClr val="FF0000"/>
                </a:solidFill>
              </a:rPr>
              <a:t>Tests d’hypothèses :</a:t>
            </a:r>
          </a:p>
          <a:p>
            <a:r>
              <a:rPr lang="fr-FR" dirty="0"/>
              <a:t>Contrôler la validité d’un modèle</a:t>
            </a:r>
          </a:p>
          <a:p>
            <a:r>
              <a:rPr lang="fr-FR" dirty="0"/>
              <a:t>Comparer un échantillon à une référence</a:t>
            </a:r>
          </a:p>
          <a:p>
            <a:r>
              <a:rPr lang="fr-FR" dirty="0">
                <a:solidFill>
                  <a:srgbClr val="FF0000"/>
                </a:solidFill>
              </a:rPr>
              <a:t>Statistique décisionnelle :</a:t>
            </a:r>
          </a:p>
          <a:p>
            <a:r>
              <a:rPr lang="fr-FR" dirty="0"/>
              <a:t>Savoir prendre une décision alors que les résultats sont exprimés en termes de probabilité (i.e. de pourcentage de chances, de risques)</a:t>
            </a:r>
          </a:p>
          <a:p>
            <a:endParaRPr lang="fr-FR" dirty="0"/>
          </a:p>
        </p:txBody>
      </p:sp>
      <p:sp>
        <p:nvSpPr>
          <p:cNvPr id="5" name="Espace réservé du pied de page 4"/>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08EF0EF-A09B-4FC6-AA26-D81333ECFCAA}"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6</a:t>
            </a:fld>
            <a:endParaRPr lang="fr-FR" dirty="0"/>
          </a:p>
        </p:txBody>
      </p:sp>
      <p:sp>
        <p:nvSpPr>
          <p:cNvPr id="4" name="ZoneTexte 3"/>
          <p:cNvSpPr txBox="1"/>
          <p:nvPr/>
        </p:nvSpPr>
        <p:spPr>
          <a:xfrm>
            <a:off x="357158" y="357166"/>
            <a:ext cx="7858180" cy="3293209"/>
          </a:xfrm>
          <a:prstGeom prst="rect">
            <a:avLst/>
          </a:prstGeom>
          <a:noFill/>
        </p:spPr>
        <p:txBody>
          <a:bodyPr wrap="square" rtlCol="0">
            <a:spAutoFit/>
          </a:bodyPr>
          <a:lstStyle/>
          <a:p>
            <a:r>
              <a:rPr lang="fr-FR" sz="2800" dirty="0">
                <a:solidFill>
                  <a:srgbClr val="FF0000"/>
                </a:solidFill>
              </a:rPr>
              <a:t>II/.Espérance mathématique d’une moyenne</a:t>
            </a:r>
          </a:p>
          <a:p>
            <a:r>
              <a:rPr lang="fr-FR" b="1" u="sng" dirty="0">
                <a:solidFill>
                  <a:schemeClr val="accent6">
                    <a:lumMod val="75000"/>
                  </a:schemeClr>
                </a:solidFill>
              </a:rPr>
              <a:t>Théorème 1:</a:t>
            </a:r>
          </a:p>
          <a:p>
            <a:r>
              <a:rPr lang="fr-FR" dirty="0"/>
              <a:t>La moyenne d’échantillon est un estimateur sans biais de la moyenne de la population à laquelle il appartient, c’est-à-dire</a:t>
            </a:r>
          </a:p>
          <a:p>
            <a:endParaRPr lang="fr-FR" dirty="0"/>
          </a:p>
          <a:p>
            <a:endParaRPr lang="fr-FR" dirty="0"/>
          </a:p>
          <a:p>
            <a:r>
              <a:rPr lang="fr-FR" b="1" u="sng" dirty="0">
                <a:solidFill>
                  <a:srgbClr val="92D050"/>
                </a:solidFill>
              </a:rPr>
              <a:t>Exemple 1:</a:t>
            </a:r>
          </a:p>
          <a:p>
            <a:r>
              <a:rPr lang="fr-FR" dirty="0"/>
              <a:t>Soit la population {4,5,6,8}. Dans cette population, considérons la variable aléatoire         représentant la moyenne d’un échantillon de taille 2 tiré avec remise.</a:t>
            </a:r>
          </a:p>
          <a:p>
            <a:endParaRPr lang="fr-FR" dirty="0"/>
          </a:p>
        </p:txBody>
      </p:sp>
      <p:graphicFrame>
        <p:nvGraphicFramePr>
          <p:cNvPr id="5" name="Objet 4"/>
          <p:cNvGraphicFramePr>
            <a:graphicFrameLocks noChangeAspect="1"/>
          </p:cNvGraphicFramePr>
          <p:nvPr/>
        </p:nvGraphicFramePr>
        <p:xfrm>
          <a:off x="2174875" y="1571626"/>
          <a:ext cx="2825753" cy="642928"/>
        </p:xfrm>
        <a:graphic>
          <a:graphicData uri="http://schemas.openxmlformats.org/presentationml/2006/ole">
            <mc:AlternateContent xmlns:mc="http://schemas.openxmlformats.org/markup-compatibility/2006">
              <mc:Choice xmlns:v="urn:schemas-microsoft-com:vml" Requires="v">
                <p:oleObj spid="_x0000_s1037" name="Équation" r:id="rId3" imgW="647640" imgH="304560" progId="Equation.3">
                  <p:embed/>
                </p:oleObj>
              </mc:Choice>
              <mc:Fallback>
                <p:oleObj name="Équation" r:id="rId3" imgW="647640" imgH="304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875" y="1571626"/>
                        <a:ext cx="2825753" cy="6429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Diagramme 5"/>
          <p:cNvGraphicFramePr/>
          <p:nvPr/>
        </p:nvGraphicFramePr>
        <p:xfrm>
          <a:off x="-571536" y="3071810"/>
          <a:ext cx="8215370" cy="35004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028" name="Object 4"/>
          <p:cNvGraphicFramePr>
            <a:graphicFrameLocks noChangeAspect="1"/>
          </p:cNvGraphicFramePr>
          <p:nvPr/>
        </p:nvGraphicFramePr>
        <p:xfrm>
          <a:off x="1271104" y="2483256"/>
          <a:ext cx="569913" cy="642937"/>
        </p:xfrm>
        <a:graphic>
          <a:graphicData uri="http://schemas.openxmlformats.org/presentationml/2006/ole">
            <mc:AlternateContent xmlns:mc="http://schemas.openxmlformats.org/markup-compatibility/2006">
              <mc:Choice xmlns:v="urn:schemas-microsoft-com:vml" Requires="v">
                <p:oleObj spid="_x0000_s1038" name="Équation" r:id="rId10" imgW="126720" imgH="139680" progId="Equation.3">
                  <p:embed/>
                </p:oleObj>
              </mc:Choice>
              <mc:Fallback>
                <p:oleObj name="Équation" r:id="rId10" imgW="126720" imgH="13968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1104" y="2483256"/>
                        <a:ext cx="569913"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pied de page 7"/>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F968A2F-1B34-47BC-895F-B25066D381A6}"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7</a:t>
            </a:fld>
            <a:endParaRPr lang="fr-FR" dirty="0"/>
          </a:p>
        </p:txBody>
      </p:sp>
      <p:sp>
        <p:nvSpPr>
          <p:cNvPr id="4" name="ZoneTexte 3"/>
          <p:cNvSpPr txBox="1"/>
          <p:nvPr/>
        </p:nvSpPr>
        <p:spPr>
          <a:xfrm>
            <a:off x="642910" y="642918"/>
            <a:ext cx="7715304" cy="3139321"/>
          </a:xfrm>
          <a:prstGeom prst="rect">
            <a:avLst/>
          </a:prstGeom>
          <a:noFill/>
        </p:spPr>
        <p:txBody>
          <a:bodyPr wrap="square" rtlCol="0">
            <a:spAutoFit/>
          </a:bodyPr>
          <a:lstStyle/>
          <a:p>
            <a:r>
              <a:rPr lang="fr-FR" dirty="0"/>
              <a:t>D’où la distribution de probabilité suivante:</a:t>
            </a:r>
          </a:p>
          <a:p>
            <a:endParaRPr lang="fr-FR" dirty="0"/>
          </a:p>
          <a:p>
            <a:endParaRPr lang="fr-FR" dirty="0"/>
          </a:p>
          <a:p>
            <a:endParaRPr lang="fr-FR" dirty="0"/>
          </a:p>
          <a:p>
            <a:endParaRPr lang="fr-FR" dirty="0"/>
          </a:p>
          <a:p>
            <a:r>
              <a:rPr lang="fr-FR" dirty="0"/>
              <a:t>On a donc</a:t>
            </a:r>
          </a:p>
          <a:p>
            <a:r>
              <a:rPr lang="fr-FR" dirty="0"/>
              <a:t>E(X) = 4 (1/16) + 4,5 (2/16) + ……….. +8 (1/16) = 5,75</a:t>
            </a:r>
          </a:p>
          <a:p>
            <a:r>
              <a:rPr lang="fr-FR" dirty="0"/>
              <a:t>De plus la moyenne de la population est </a:t>
            </a:r>
          </a:p>
          <a:p>
            <a:r>
              <a:rPr lang="fr-FR" dirty="0"/>
              <a:t>µ = (4+5+6+8)/4 = 5,75</a:t>
            </a:r>
          </a:p>
          <a:p>
            <a:r>
              <a:rPr lang="fr-FR" dirty="0"/>
              <a:t>Ce qu’il fallait vérifier.</a:t>
            </a:r>
          </a:p>
          <a:p>
            <a:endParaRPr lang="fr-FR" dirty="0"/>
          </a:p>
        </p:txBody>
      </p:sp>
      <p:graphicFrame>
        <p:nvGraphicFramePr>
          <p:cNvPr id="6" name="Tableau 5"/>
          <p:cNvGraphicFramePr>
            <a:graphicFrameLocks noGrp="1"/>
          </p:cNvGraphicFramePr>
          <p:nvPr/>
        </p:nvGraphicFramePr>
        <p:xfrm>
          <a:off x="1357290" y="1142984"/>
          <a:ext cx="6090494" cy="7416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1830">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r>
                        <a:rPr lang="fr-FR" dirty="0"/>
                        <a:t>x</a:t>
                      </a:r>
                    </a:p>
                  </a:txBody>
                  <a:tcPr/>
                </a:tc>
                <a:tc>
                  <a:txBody>
                    <a:bodyPr/>
                    <a:lstStyle/>
                    <a:p>
                      <a:r>
                        <a:rPr lang="fr-FR" dirty="0"/>
                        <a:t>4</a:t>
                      </a:r>
                    </a:p>
                  </a:txBody>
                  <a:tcPr/>
                </a:tc>
                <a:tc>
                  <a:txBody>
                    <a:bodyPr/>
                    <a:lstStyle/>
                    <a:p>
                      <a:r>
                        <a:rPr lang="fr-FR" dirty="0"/>
                        <a:t>4,5</a:t>
                      </a:r>
                    </a:p>
                  </a:txBody>
                  <a:tcPr/>
                </a:tc>
                <a:tc>
                  <a:txBody>
                    <a:bodyPr/>
                    <a:lstStyle/>
                    <a:p>
                      <a:r>
                        <a:rPr lang="fr-FR" dirty="0"/>
                        <a:t>5</a:t>
                      </a:r>
                    </a:p>
                  </a:txBody>
                  <a:tcPr/>
                </a:tc>
                <a:tc>
                  <a:txBody>
                    <a:bodyPr/>
                    <a:lstStyle/>
                    <a:p>
                      <a:r>
                        <a:rPr lang="fr-FR" dirty="0"/>
                        <a:t>5,5</a:t>
                      </a:r>
                    </a:p>
                  </a:txBody>
                  <a:tcPr/>
                </a:tc>
                <a:tc>
                  <a:txBody>
                    <a:bodyPr/>
                    <a:lstStyle/>
                    <a:p>
                      <a:r>
                        <a:rPr lang="fr-FR" dirty="0"/>
                        <a:t>6</a:t>
                      </a:r>
                    </a:p>
                  </a:txBody>
                  <a:tcPr/>
                </a:tc>
                <a:tc>
                  <a:txBody>
                    <a:bodyPr/>
                    <a:lstStyle/>
                    <a:p>
                      <a:r>
                        <a:rPr lang="fr-FR" dirty="0"/>
                        <a:t>6,5</a:t>
                      </a:r>
                    </a:p>
                  </a:txBody>
                  <a:tcPr/>
                </a:tc>
                <a:tc>
                  <a:txBody>
                    <a:bodyPr/>
                    <a:lstStyle/>
                    <a:p>
                      <a:r>
                        <a:rPr lang="fr-FR" dirty="0"/>
                        <a:t>7</a:t>
                      </a:r>
                    </a:p>
                  </a:txBody>
                  <a:tcPr/>
                </a:tc>
                <a:tc>
                  <a:txBody>
                    <a:bodyPr/>
                    <a:lstStyle/>
                    <a:p>
                      <a:r>
                        <a:rPr lang="fr-FR" dirty="0"/>
                        <a:t>8</a:t>
                      </a:r>
                    </a:p>
                  </a:txBody>
                  <a:tcPr/>
                </a:tc>
                <a:extLst>
                  <a:ext uri="{0D108BD9-81ED-4DB2-BD59-A6C34878D82A}">
                    <a16:rowId xmlns:a16="http://schemas.microsoft.com/office/drawing/2014/main" val="10000"/>
                  </a:ext>
                </a:extLst>
              </a:tr>
              <a:tr h="370840">
                <a:tc>
                  <a:txBody>
                    <a:bodyPr/>
                    <a:lstStyle/>
                    <a:p>
                      <a:r>
                        <a:rPr lang="fr-FR" dirty="0"/>
                        <a:t>f(x)</a:t>
                      </a:r>
                    </a:p>
                  </a:txBody>
                  <a:tcPr/>
                </a:tc>
                <a:tc>
                  <a:txBody>
                    <a:bodyPr/>
                    <a:lstStyle/>
                    <a:p>
                      <a:r>
                        <a:rPr lang="fr-FR" dirty="0"/>
                        <a:t>1/16</a:t>
                      </a:r>
                    </a:p>
                  </a:txBody>
                  <a:tcPr/>
                </a:tc>
                <a:tc>
                  <a:txBody>
                    <a:bodyPr/>
                    <a:lstStyle/>
                    <a:p>
                      <a:r>
                        <a:rPr lang="fr-FR" dirty="0"/>
                        <a:t>2/16</a:t>
                      </a:r>
                    </a:p>
                  </a:txBody>
                  <a:tcPr/>
                </a:tc>
                <a:tc>
                  <a:txBody>
                    <a:bodyPr/>
                    <a:lstStyle/>
                    <a:p>
                      <a:r>
                        <a:rPr lang="fr-FR" dirty="0"/>
                        <a:t>3/16</a:t>
                      </a:r>
                    </a:p>
                  </a:txBody>
                  <a:tcPr/>
                </a:tc>
                <a:tc>
                  <a:txBody>
                    <a:bodyPr/>
                    <a:lstStyle/>
                    <a:p>
                      <a:r>
                        <a:rPr lang="fr-FR" dirty="0"/>
                        <a:t>2/16</a:t>
                      </a:r>
                    </a:p>
                  </a:txBody>
                  <a:tcPr/>
                </a:tc>
                <a:tc>
                  <a:txBody>
                    <a:bodyPr/>
                    <a:lstStyle/>
                    <a:p>
                      <a:r>
                        <a:rPr lang="fr-FR" dirty="0"/>
                        <a:t>3/16</a:t>
                      </a:r>
                    </a:p>
                  </a:txBody>
                  <a:tcPr/>
                </a:tc>
                <a:tc>
                  <a:txBody>
                    <a:bodyPr/>
                    <a:lstStyle/>
                    <a:p>
                      <a:r>
                        <a:rPr lang="fr-FR" dirty="0"/>
                        <a:t>2/16</a:t>
                      </a:r>
                    </a:p>
                  </a:txBody>
                  <a:tcPr/>
                </a:tc>
                <a:tc>
                  <a:txBody>
                    <a:bodyPr/>
                    <a:lstStyle/>
                    <a:p>
                      <a:r>
                        <a:rPr lang="fr-FR" dirty="0"/>
                        <a:t>2/16</a:t>
                      </a:r>
                    </a:p>
                  </a:txBody>
                  <a:tcPr/>
                </a:tc>
                <a:tc>
                  <a:txBody>
                    <a:bodyPr/>
                    <a:lstStyle/>
                    <a:p>
                      <a:r>
                        <a:rPr lang="fr-FR" dirty="0"/>
                        <a:t>1/16</a:t>
                      </a:r>
                    </a:p>
                  </a:txBody>
                  <a:tcPr/>
                </a:tc>
                <a:extLst>
                  <a:ext uri="{0D108BD9-81ED-4DB2-BD59-A6C34878D82A}">
                    <a16:rowId xmlns:a16="http://schemas.microsoft.com/office/drawing/2014/main" val="10001"/>
                  </a:ext>
                </a:extLst>
              </a:tr>
            </a:tbl>
          </a:graphicData>
        </a:graphic>
      </p:graphicFrame>
      <p:sp>
        <p:nvSpPr>
          <p:cNvPr id="7" name="Espace réservé du pied de page 6"/>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657DF03-BA04-4679-B049-5126D3800865}"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8</a:t>
            </a:fld>
            <a:endParaRPr lang="fr-FR" dirty="0"/>
          </a:p>
        </p:txBody>
      </p:sp>
      <p:sp>
        <p:nvSpPr>
          <p:cNvPr id="4" name="ZoneTexte 3"/>
          <p:cNvSpPr txBox="1"/>
          <p:nvPr/>
        </p:nvSpPr>
        <p:spPr>
          <a:xfrm>
            <a:off x="571472" y="571480"/>
            <a:ext cx="7500990" cy="3847207"/>
          </a:xfrm>
          <a:prstGeom prst="rect">
            <a:avLst/>
          </a:prstGeom>
          <a:noFill/>
        </p:spPr>
        <p:txBody>
          <a:bodyPr wrap="square" rtlCol="0">
            <a:spAutoFit/>
          </a:bodyPr>
          <a:lstStyle/>
          <a:p>
            <a:r>
              <a:rPr lang="fr-FR" sz="2800" dirty="0">
                <a:solidFill>
                  <a:srgbClr val="FF0000"/>
                </a:solidFill>
              </a:rPr>
              <a:t>III/.Espérance mathématique d’une proportion</a:t>
            </a:r>
          </a:p>
          <a:p>
            <a:r>
              <a:rPr lang="fr-FR" b="1" u="sng" dirty="0">
                <a:solidFill>
                  <a:schemeClr val="accent6">
                    <a:lumMod val="75000"/>
                  </a:schemeClr>
                </a:solidFill>
              </a:rPr>
              <a:t>Théorème 2:</a:t>
            </a:r>
          </a:p>
          <a:p>
            <a:r>
              <a:rPr lang="fr-FR" dirty="0"/>
              <a:t>La proportion d’individus présentant un caractère donné dans un échantillon est un estimateur sans biais de la proportion des individus dans la population à laquelle appartient l’échantillon, c’est-à-dire</a:t>
            </a:r>
          </a:p>
          <a:p>
            <a:endParaRPr lang="fr-FR" dirty="0"/>
          </a:p>
          <a:p>
            <a:r>
              <a:rPr lang="fr-FR" b="1" u="sng" dirty="0">
                <a:solidFill>
                  <a:srgbClr val="92D050"/>
                </a:solidFill>
              </a:rPr>
              <a:t>Exemple 2:</a:t>
            </a:r>
          </a:p>
          <a:p>
            <a:r>
              <a:rPr lang="fr-FR" dirty="0"/>
              <a:t>Soit la population {4,5,6,8}. Dans cette population, considérons la variable aléatoire           représentant la proportion de nombres impair dans un échantillon de taille 2 tiré avec remise. L’ensemble des résultats possibles est:</a:t>
            </a:r>
          </a:p>
          <a:p>
            <a:endParaRPr lang="fr-FR" dirty="0"/>
          </a:p>
          <a:p>
            <a:endParaRPr lang="fr-FR" dirty="0"/>
          </a:p>
          <a:p>
            <a:endParaRPr lang="fr-FR" dirty="0"/>
          </a:p>
        </p:txBody>
      </p:sp>
      <p:graphicFrame>
        <p:nvGraphicFramePr>
          <p:cNvPr id="5" name="Objet 4"/>
          <p:cNvGraphicFramePr>
            <a:graphicFrameLocks noChangeAspect="1"/>
          </p:cNvGraphicFramePr>
          <p:nvPr/>
        </p:nvGraphicFramePr>
        <p:xfrm>
          <a:off x="3000364" y="2000240"/>
          <a:ext cx="1785950" cy="652466"/>
        </p:xfrm>
        <a:graphic>
          <a:graphicData uri="http://schemas.openxmlformats.org/presentationml/2006/ole">
            <mc:AlternateContent xmlns:mc="http://schemas.openxmlformats.org/markup-compatibility/2006">
              <mc:Choice xmlns:v="urn:schemas-microsoft-com:vml" Requires="v">
                <p:oleObj spid="_x0000_s22541" name="Équation" r:id="rId3" imgW="634680" imgH="304560" progId="Equation.3">
                  <p:embed/>
                </p:oleObj>
              </mc:Choice>
              <mc:Fallback>
                <p:oleObj name="Équation" r:id="rId3" imgW="634680" imgH="304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64" y="2000240"/>
                        <a:ext cx="1785950" cy="652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Diagramme 6"/>
          <p:cNvGraphicFramePr/>
          <p:nvPr/>
        </p:nvGraphicFramePr>
        <p:xfrm>
          <a:off x="-571536" y="3429000"/>
          <a:ext cx="8001056" cy="30003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2532" name="Object 4"/>
          <p:cNvGraphicFramePr>
            <a:graphicFrameLocks noChangeAspect="1"/>
          </p:cNvGraphicFramePr>
          <p:nvPr/>
        </p:nvGraphicFramePr>
        <p:xfrm>
          <a:off x="1555750" y="2729860"/>
          <a:ext cx="571500" cy="546098"/>
        </p:xfrm>
        <a:graphic>
          <a:graphicData uri="http://schemas.openxmlformats.org/presentationml/2006/ole">
            <mc:AlternateContent xmlns:mc="http://schemas.openxmlformats.org/markup-compatibility/2006">
              <mc:Choice xmlns:v="urn:schemas-microsoft-com:vml" Requires="v">
                <p:oleObj spid="_x0000_s22542" name="Équation" r:id="rId10" imgW="126720" imgH="164880" progId="Equation.3">
                  <p:embed/>
                </p:oleObj>
              </mc:Choice>
              <mc:Fallback>
                <p:oleObj name="Équation" r:id="rId10" imgW="126720" imgH="16488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5750" y="2729860"/>
                        <a:ext cx="571500" cy="546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pied de page 7"/>
          <p:cNvSpPr>
            <a:spLocks noGrp="1"/>
          </p:cNvSpPr>
          <p:nvPr>
            <p:ph type="ftr" sz="quarter" idx="11"/>
          </p:nvPr>
        </p:nvSpPr>
        <p:spPr/>
        <p:txBody>
          <a:bodyPr/>
          <a:lstStyle/>
          <a:p>
            <a:r>
              <a:rPr lang="fr-FR"/>
              <a:t>R.DAANOUN</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51BA49C-8C41-44E3-AD6D-0A958F5C6C07}" type="datetime8">
              <a:rPr lang="fr-FR" smtClean="0"/>
              <a:pPr/>
              <a:t>31/10/2017 11:25</a:t>
            </a:fld>
            <a:endParaRPr lang="fr-FR" dirty="0"/>
          </a:p>
        </p:txBody>
      </p:sp>
      <p:sp>
        <p:nvSpPr>
          <p:cNvPr id="3" name="Espace réservé du numéro de diapositive 2"/>
          <p:cNvSpPr>
            <a:spLocks noGrp="1"/>
          </p:cNvSpPr>
          <p:nvPr>
            <p:ph type="sldNum" sz="quarter" idx="12"/>
          </p:nvPr>
        </p:nvSpPr>
        <p:spPr/>
        <p:txBody>
          <a:bodyPr/>
          <a:lstStyle/>
          <a:p>
            <a:fld id="{2D41C3E3-B990-4C07-9F3C-937B38E03552}" type="slidenum">
              <a:rPr lang="fr-FR" smtClean="0"/>
              <a:pPr/>
              <a:t>9</a:t>
            </a:fld>
            <a:endParaRPr lang="fr-FR" dirty="0"/>
          </a:p>
        </p:txBody>
      </p:sp>
      <p:sp>
        <p:nvSpPr>
          <p:cNvPr id="4" name="ZoneTexte 3"/>
          <p:cNvSpPr txBox="1"/>
          <p:nvPr/>
        </p:nvSpPr>
        <p:spPr>
          <a:xfrm>
            <a:off x="642910" y="571480"/>
            <a:ext cx="7500990" cy="3693319"/>
          </a:xfrm>
          <a:prstGeom prst="rect">
            <a:avLst/>
          </a:prstGeom>
          <a:noFill/>
        </p:spPr>
        <p:txBody>
          <a:bodyPr wrap="square" rtlCol="0">
            <a:spAutoFit/>
          </a:bodyPr>
          <a:lstStyle/>
          <a:p>
            <a:r>
              <a:rPr lang="fr-FR" dirty="0"/>
              <a:t>D’où la distribution de probabilité suivante:</a:t>
            </a:r>
          </a:p>
          <a:p>
            <a:endParaRPr lang="fr-FR" dirty="0"/>
          </a:p>
          <a:p>
            <a:endParaRPr lang="fr-FR" dirty="0"/>
          </a:p>
          <a:p>
            <a:endParaRPr lang="fr-FR" dirty="0"/>
          </a:p>
          <a:p>
            <a:endParaRPr lang="fr-FR" dirty="0"/>
          </a:p>
          <a:p>
            <a:r>
              <a:rPr lang="fr-FR" dirty="0"/>
              <a:t>On a donc E(P) = 0 (9/16) +(1/2) (6/16) + 1 (1/16) = ¼</a:t>
            </a:r>
          </a:p>
          <a:p>
            <a:r>
              <a:rPr lang="fr-FR" dirty="0"/>
              <a:t>De plus, la proportion des nombres impairs dans la population est</a:t>
            </a:r>
          </a:p>
          <a:p>
            <a:endParaRPr lang="fr-FR" dirty="0"/>
          </a:p>
          <a:p>
            <a:endParaRPr lang="fr-FR" dirty="0"/>
          </a:p>
          <a:p>
            <a:endParaRPr lang="fr-FR" dirty="0"/>
          </a:p>
          <a:p>
            <a:r>
              <a:rPr lang="fr-FR" dirty="0"/>
              <a:t>Ce qu’il fallait vérifier.</a:t>
            </a:r>
          </a:p>
          <a:p>
            <a:r>
              <a:rPr lang="fr-FR" dirty="0"/>
              <a:t> </a:t>
            </a:r>
          </a:p>
          <a:p>
            <a:endParaRPr lang="fr-FR" dirty="0"/>
          </a:p>
        </p:txBody>
      </p:sp>
      <p:graphicFrame>
        <p:nvGraphicFramePr>
          <p:cNvPr id="5" name="Tableau 4"/>
          <p:cNvGraphicFramePr>
            <a:graphicFrameLocks noGrp="1"/>
          </p:cNvGraphicFramePr>
          <p:nvPr/>
        </p:nvGraphicFramePr>
        <p:xfrm>
          <a:off x="1524000" y="1000108"/>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fr-FR" dirty="0"/>
                        <a:t>P</a:t>
                      </a:r>
                    </a:p>
                  </a:txBody>
                  <a:tcPr/>
                </a:tc>
                <a:tc>
                  <a:txBody>
                    <a:bodyPr/>
                    <a:lstStyle/>
                    <a:p>
                      <a:pPr algn="ctr"/>
                      <a:r>
                        <a:rPr lang="fr-FR" dirty="0"/>
                        <a:t>0</a:t>
                      </a:r>
                    </a:p>
                  </a:txBody>
                  <a:tcPr/>
                </a:tc>
                <a:tc>
                  <a:txBody>
                    <a:bodyPr/>
                    <a:lstStyle/>
                    <a:p>
                      <a:pPr algn="ctr"/>
                      <a:r>
                        <a:rPr lang="fr-FR" dirty="0"/>
                        <a:t>1/2</a:t>
                      </a:r>
                    </a:p>
                  </a:txBody>
                  <a:tcPr/>
                </a:tc>
                <a:tc>
                  <a:txBody>
                    <a:bodyPr/>
                    <a:lstStyle/>
                    <a:p>
                      <a:pPr algn="ctr"/>
                      <a:r>
                        <a:rPr lang="fr-FR" dirty="0"/>
                        <a:t>1</a:t>
                      </a:r>
                    </a:p>
                  </a:txBody>
                  <a:tcPr/>
                </a:tc>
                <a:extLst>
                  <a:ext uri="{0D108BD9-81ED-4DB2-BD59-A6C34878D82A}">
                    <a16:rowId xmlns:a16="http://schemas.microsoft.com/office/drawing/2014/main" val="10000"/>
                  </a:ext>
                </a:extLst>
              </a:tr>
              <a:tr h="370840">
                <a:tc>
                  <a:txBody>
                    <a:bodyPr/>
                    <a:lstStyle/>
                    <a:p>
                      <a:r>
                        <a:rPr lang="fr-FR" dirty="0"/>
                        <a:t>f(P)</a:t>
                      </a:r>
                    </a:p>
                  </a:txBody>
                  <a:tcPr/>
                </a:tc>
                <a:tc>
                  <a:txBody>
                    <a:bodyPr/>
                    <a:lstStyle/>
                    <a:p>
                      <a:pPr algn="ctr"/>
                      <a:r>
                        <a:rPr lang="fr-FR" dirty="0"/>
                        <a:t>9/16</a:t>
                      </a:r>
                    </a:p>
                  </a:txBody>
                  <a:tcPr/>
                </a:tc>
                <a:tc>
                  <a:txBody>
                    <a:bodyPr/>
                    <a:lstStyle/>
                    <a:p>
                      <a:pPr algn="ctr"/>
                      <a:r>
                        <a:rPr lang="fr-FR" dirty="0"/>
                        <a:t>6/16</a:t>
                      </a:r>
                    </a:p>
                  </a:txBody>
                  <a:tcPr/>
                </a:tc>
                <a:tc>
                  <a:txBody>
                    <a:bodyPr/>
                    <a:lstStyle/>
                    <a:p>
                      <a:pPr algn="ctr"/>
                      <a:r>
                        <a:rPr lang="fr-FR" dirty="0"/>
                        <a:t>1/16</a:t>
                      </a:r>
                    </a:p>
                  </a:txBody>
                  <a:tcPr/>
                </a:tc>
                <a:extLst>
                  <a:ext uri="{0D108BD9-81ED-4DB2-BD59-A6C34878D82A}">
                    <a16:rowId xmlns:a16="http://schemas.microsoft.com/office/drawing/2014/main" val="10001"/>
                  </a:ext>
                </a:extLst>
              </a:tr>
            </a:tbl>
          </a:graphicData>
        </a:graphic>
      </p:graphicFrame>
      <p:graphicFrame>
        <p:nvGraphicFramePr>
          <p:cNvPr id="6" name="Objet 5"/>
          <p:cNvGraphicFramePr>
            <a:graphicFrameLocks noChangeAspect="1"/>
          </p:cNvGraphicFramePr>
          <p:nvPr/>
        </p:nvGraphicFramePr>
        <p:xfrm>
          <a:off x="714348" y="2517770"/>
          <a:ext cx="898530" cy="696916"/>
        </p:xfrm>
        <a:graphic>
          <a:graphicData uri="http://schemas.openxmlformats.org/presentationml/2006/ole">
            <mc:AlternateContent xmlns:mc="http://schemas.openxmlformats.org/markup-compatibility/2006">
              <mc:Choice xmlns:v="urn:schemas-microsoft-com:vml" Requires="v">
                <p:oleObj spid="_x0000_s23559" name="Équation" r:id="rId3" imgW="368280" imgH="393480" progId="Equation.3">
                  <p:embed/>
                </p:oleObj>
              </mc:Choice>
              <mc:Fallback>
                <p:oleObj name="Équation" r:id="rId3" imgW="3682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2517770"/>
                        <a:ext cx="898530" cy="6969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Espace réservé du pied de page 6"/>
          <p:cNvSpPr>
            <a:spLocks noGrp="1"/>
          </p:cNvSpPr>
          <p:nvPr>
            <p:ph type="ftr" sz="quarter" idx="11"/>
          </p:nvPr>
        </p:nvSpPr>
        <p:spPr/>
        <p:txBody>
          <a:bodyPr/>
          <a:lstStyle/>
          <a:p>
            <a:r>
              <a:rPr lang="fr-FR"/>
              <a:t>R.DAANOUN</a:t>
            </a:r>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3108</TotalTime>
  <Words>3451</Words>
  <Application>Microsoft Office PowerPoint</Application>
  <PresentationFormat>Affichage à l'écran (4:3)</PresentationFormat>
  <Paragraphs>722</Paragraphs>
  <Slides>46</Slides>
  <Notes>1</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2</vt:i4>
      </vt:variant>
      <vt:variant>
        <vt:lpstr>Titres des diapositives</vt:lpstr>
      </vt:variant>
      <vt:variant>
        <vt:i4>46</vt:i4>
      </vt:variant>
    </vt:vector>
  </HeadingPairs>
  <TitlesOfParts>
    <vt:vector size="54" baseType="lpstr">
      <vt:lpstr>Aharoni</vt:lpstr>
      <vt:lpstr>AngsanaUPC</vt:lpstr>
      <vt:lpstr>Arial</vt:lpstr>
      <vt:lpstr>Calibri</vt:lpstr>
      <vt:lpstr>symbol</vt:lpstr>
      <vt:lpstr>Thème Office</vt:lpstr>
      <vt:lpstr>Équation</vt:lpstr>
      <vt:lpstr>Microsoft Excel Chart</vt:lpstr>
      <vt:lpstr>Présentation PowerPoint</vt:lpstr>
      <vt:lpstr>Présentation PowerPoint</vt:lpstr>
      <vt:lpstr>Statistique inférentielle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Statistique inférentielle</dc:title>
  <dc:creator>acer</dc:creator>
  <cp:lastModifiedBy>rdaanoun</cp:lastModifiedBy>
  <cp:revision>341</cp:revision>
  <dcterms:created xsi:type="dcterms:W3CDTF">2010-02-11T09:32:07Z</dcterms:created>
  <dcterms:modified xsi:type="dcterms:W3CDTF">2017-10-31T13:56:58Z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 Mode">
    <vt:lpwstr>student</vt:lpwstr>
  </property>
  <property fmtid="{D5CDD505-2E9C-101B-9397-08002B2CF9AE}" pid="3" name="SE DAP Default">
    <vt:lpwstr>NODEFAULTDAP</vt:lpwstr>
  </property>
</Properties>
</file>