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3BEB1-838D-4D47-8793-68F3FF87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DF12F0-B0C5-495B-8423-9E351525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0C767-6E93-4608-9285-CCE5F56B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C4A98-758B-4DFE-84E6-9A9CD02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2188C-6069-4881-846D-D1DDC07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AF368-BB26-40E8-B1EA-B58D9B39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A53C94-8331-4193-8AE0-F1DC591D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38E73-33CB-4927-BFD8-8D99896F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48FEE-414C-4F22-8AF4-4FC9D3E6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91BF3-EF7E-48BB-87EC-6F576EA3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5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275FCB-C2EE-4BB7-B9B1-2558469D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B06142-0976-4BF8-8EDD-69242B1B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8568D-A00D-4EB1-BD0E-A50732A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91C8D-2557-4CFF-B674-0C8B4F16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11020-31CB-4709-9F7E-22C394AB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C7096-83CE-4630-A818-8EB117C7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55ED9-D3B8-46A6-81C3-0D1FB165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D650-39C4-4D60-841B-1F986786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1B915-B6D1-4DB4-88A1-E018A56D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38629-0900-43BB-9D6F-47DE3CFC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1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C295C-C723-424C-A3CE-E4696E43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8EACA-FCCF-41FA-9787-E2EB02DE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6228A-79DD-44A9-A649-F3553A0A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65767-AF7E-41C2-84AB-3D7E2D27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AB713A-D87D-4DD2-992F-118A1CDB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5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AFD23-0E04-4B25-8CB0-070A510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F90A2-1F27-44AA-82E9-4608895A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793D1-CD24-454A-B3BF-D02422419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BA948-B7D4-4B92-A3BD-7750FD99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6940A-AC0B-47ED-A393-B4DC96B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2FCB1-715E-4234-9E4B-DE19EC86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7C838-A66C-44A4-83A4-7F283193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219EF4-78A7-4893-BC18-D504153B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3291F9-E154-4345-B471-37637FF8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6B1C8-1A7E-4D68-ACF4-29902275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6F0673-F41A-4B76-AC14-09CD18C54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44F9F7-ED2E-458C-93F2-7960D97B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B58C8D-C387-4A42-9A72-70209715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305B75-5528-43AF-B9AB-7EDCE56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2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839F7-38C5-41FA-A0C8-A32E4D06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C8A0BC-E150-410B-815A-1688CBAD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26EB7E-FACB-46BB-8442-1AED06B2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5EC4A3-4B5D-4DDE-BF01-D4B1B30F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4DA0EB-2201-4062-BB00-CA4DB149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32A6DF-52DD-49B8-A22E-7CEB70B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022934-FE35-4442-8866-98CC5D3A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20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6AFC8-10DF-4385-B7FC-DCE7632F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F2481-3149-4D28-8F5D-B97A78F7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18DF68-4D0D-4B36-ACD9-8BBE39AA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483F5C-E5B0-4A95-B7D7-8550D83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D9406-1EF9-4686-91F2-E2BC160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A10456-091C-4726-8999-B0D799C1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3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ABFB3-FD47-40F3-BC72-29AD6C9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0CBBB7-740C-4535-9C8A-4978BDBD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75015F-ECC1-4FB1-8717-CF32DB34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F1F808-06C7-423E-A013-7AE67CFB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87D27-0A42-4E69-929B-C8C5D7C3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1A01B3-A599-45A0-B0B6-D1C44C7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EDB156-AFA2-46FC-918E-446B7F8D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1398A-074C-4D08-9B0E-C485AEE2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353210-F172-4591-B4A3-96B3C303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9D1A-0B3F-4C2E-AB9D-63EB0864CE14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3976E-0F8C-4B87-84EB-74121F18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18DC0-8F5C-4417-BC2F-8B7B99248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579D-0ED0-4B94-B46B-3517F133C8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2B958A-7327-4AEB-A1CD-B4DE04C5D677}"/>
              </a:ext>
            </a:extLst>
          </p:cNvPr>
          <p:cNvSpPr/>
          <p:nvPr/>
        </p:nvSpPr>
        <p:spPr>
          <a:xfrm>
            <a:off x="977030" y="450937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Exercice 1: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990CA9-016C-425C-B725-2A44A8A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6" y="1264067"/>
            <a:ext cx="10136331" cy="1259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47BDEA-DA81-4BFB-B635-D3750BC093EA}"/>
              </a:ext>
            </a:extLst>
          </p:cNvPr>
          <p:cNvSpPr/>
          <p:nvPr/>
        </p:nvSpPr>
        <p:spPr>
          <a:xfrm>
            <a:off x="1008345" y="2523950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Solution: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C6D182-285D-4D46-A6FA-790DF4D8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6" y="3219639"/>
            <a:ext cx="10441831" cy="29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89A65-6394-420F-80AC-895FA09B605B}"/>
              </a:ext>
            </a:extLst>
          </p:cNvPr>
          <p:cNvSpPr/>
          <p:nvPr/>
        </p:nvSpPr>
        <p:spPr>
          <a:xfrm>
            <a:off x="977030" y="450937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Exercice 2: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49D2E6-AAD3-4FD7-A178-7522DB4F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115878"/>
            <a:ext cx="10208712" cy="1112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B5E6E2-DE07-461A-A2A5-BEBCE0246470}"/>
              </a:ext>
            </a:extLst>
          </p:cNvPr>
          <p:cNvSpPr/>
          <p:nvPr/>
        </p:nvSpPr>
        <p:spPr>
          <a:xfrm>
            <a:off x="1008345" y="2322476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Solution: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69501D-7F47-4CE1-AA9E-0B135040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29" y="2805055"/>
            <a:ext cx="10240027" cy="37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AC1F2-F981-4094-8C60-D09FD3D2FE5D}"/>
              </a:ext>
            </a:extLst>
          </p:cNvPr>
          <p:cNvSpPr/>
          <p:nvPr/>
        </p:nvSpPr>
        <p:spPr>
          <a:xfrm>
            <a:off x="977030" y="450937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Exercice 3: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2AFAB1-FC50-4CB2-AC05-C49531BC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038305"/>
            <a:ext cx="10208712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50A9E4-F361-41F4-9EEA-A58FF8C0B2F3}"/>
              </a:ext>
            </a:extLst>
          </p:cNvPr>
          <p:cNvSpPr/>
          <p:nvPr/>
        </p:nvSpPr>
        <p:spPr>
          <a:xfrm>
            <a:off x="1008345" y="2523950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Solution: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45DF62-20C3-4712-9B2B-8C438C99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45" y="3056385"/>
            <a:ext cx="10208712" cy="30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A58E1-AA51-46F1-B57A-9316240DF51D}"/>
              </a:ext>
            </a:extLst>
          </p:cNvPr>
          <p:cNvSpPr/>
          <p:nvPr/>
        </p:nvSpPr>
        <p:spPr>
          <a:xfrm>
            <a:off x="977030" y="450937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Exercice 4: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5B578B-6C64-4ED4-86A0-7138A9E9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1" y="980105"/>
            <a:ext cx="10208712" cy="28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74A8974-0791-4EB8-956D-BA397A22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6" y="991892"/>
            <a:ext cx="10208712" cy="5517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2F630-C256-4085-B87A-888FA0267114}"/>
              </a:ext>
            </a:extLst>
          </p:cNvPr>
          <p:cNvSpPr/>
          <p:nvPr/>
        </p:nvSpPr>
        <p:spPr>
          <a:xfrm>
            <a:off x="752475" y="478173"/>
            <a:ext cx="10208712" cy="388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7794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566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rdaanoun</dc:creator>
  <cp:lastModifiedBy>rdaanoun</cp:lastModifiedBy>
  <cp:revision>8</cp:revision>
  <dcterms:created xsi:type="dcterms:W3CDTF">2017-09-21T11:07:10Z</dcterms:created>
  <dcterms:modified xsi:type="dcterms:W3CDTF">2017-10-25T23:15:05Z</dcterms:modified>
</cp:coreProperties>
</file>