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62" r:id="rId3"/>
    <p:sldId id="263" r:id="rId4"/>
    <p:sldId id="264" r:id="rId5"/>
    <p:sldId id="265" r:id="rId6"/>
    <p:sldId id="266" r:id="rId7"/>
    <p:sldId id="267" r:id="rId8"/>
    <p:sldId id="268" r:id="rId9"/>
    <p:sldId id="276" r:id="rId10"/>
    <p:sldId id="277" r:id="rId11"/>
    <p:sldId id="278" r:id="rId12"/>
    <p:sldId id="279" r:id="rId13"/>
    <p:sldId id="274" r:id="rId14"/>
  </p:sldIdLst>
  <p:sldSz cx="13004800" cy="9753600"/>
  <p:notesSz cx="6858000" cy="9144000"/>
  <p:defaultTextStyle>
    <a:lvl1pPr algn="ctr" defTabSz="584200">
      <a:defRPr sz="3600">
        <a:latin typeface="+mn-lt"/>
        <a:ea typeface="+mn-ea"/>
        <a:cs typeface="+mn-cs"/>
        <a:sym typeface="Helvetica Light"/>
      </a:defRPr>
    </a:lvl1pPr>
    <a:lvl2pPr indent="342900" algn="ctr" defTabSz="584200">
      <a:defRPr sz="3600">
        <a:latin typeface="+mn-lt"/>
        <a:ea typeface="+mn-ea"/>
        <a:cs typeface="+mn-cs"/>
        <a:sym typeface="Helvetica Light"/>
      </a:defRPr>
    </a:lvl2pPr>
    <a:lvl3pPr indent="685800" algn="ctr" defTabSz="584200">
      <a:defRPr sz="3600">
        <a:latin typeface="+mn-lt"/>
        <a:ea typeface="+mn-ea"/>
        <a:cs typeface="+mn-cs"/>
        <a:sym typeface="Helvetica Light"/>
      </a:defRPr>
    </a:lvl3pPr>
    <a:lvl4pPr indent="1028700" algn="ctr" defTabSz="584200">
      <a:defRPr sz="3600">
        <a:latin typeface="+mn-lt"/>
        <a:ea typeface="+mn-ea"/>
        <a:cs typeface="+mn-cs"/>
        <a:sym typeface="Helvetica Light"/>
      </a:defRPr>
    </a:lvl4pPr>
    <a:lvl5pPr indent="1371600" algn="ctr" defTabSz="584200">
      <a:defRPr sz="3600">
        <a:latin typeface="+mn-lt"/>
        <a:ea typeface="+mn-ea"/>
        <a:cs typeface="+mn-cs"/>
        <a:sym typeface="Helvetica Light"/>
      </a:defRPr>
    </a:lvl5pPr>
    <a:lvl6pPr indent="1714500" algn="ctr" defTabSz="584200">
      <a:defRPr sz="3600">
        <a:latin typeface="+mn-lt"/>
        <a:ea typeface="+mn-ea"/>
        <a:cs typeface="+mn-cs"/>
        <a:sym typeface="Helvetica Light"/>
      </a:defRPr>
    </a:lvl6pPr>
    <a:lvl7pPr indent="2057400" algn="ctr" defTabSz="584200">
      <a:defRPr sz="3600">
        <a:latin typeface="+mn-lt"/>
        <a:ea typeface="+mn-ea"/>
        <a:cs typeface="+mn-cs"/>
        <a:sym typeface="Helvetica Light"/>
      </a:defRPr>
    </a:lvl7pPr>
    <a:lvl8pPr indent="2400300" algn="ctr" defTabSz="584200">
      <a:defRPr sz="3600">
        <a:latin typeface="+mn-lt"/>
        <a:ea typeface="+mn-ea"/>
        <a:cs typeface="+mn-cs"/>
        <a:sym typeface="Helvetica Light"/>
      </a:defRPr>
    </a:lvl8pPr>
    <a:lvl9pPr indent="2743200" algn="ctr" defTabSz="584200">
      <a:defRPr sz="3600">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DCDFE2"/>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2E78C3"/>
          </a:solidFill>
        </a:fill>
      </a:tcStyle>
    </a:firstCol>
    <a:lastRow>
      <a:tcTxStyle b="on" i="off">
        <a:fontRef idx="minor">
          <a:srgbClr val="FFFFFF"/>
        </a:fontRef>
        <a:srgbClr val="FFFFFF"/>
      </a:tcTxStyle>
      <a:tcStyle>
        <a:tcBdr>
          <a:left>
            <a:ln w="12700" cap="flat">
              <a:noFill/>
              <a:miter lim="400000"/>
            </a:ln>
          </a:left>
          <a:right>
            <a:ln w="12700" cap="flat">
              <a:noFill/>
              <a:miter lim="400000"/>
            </a:ln>
          </a:right>
          <a:top>
            <a:ln w="25400" cap="flat">
              <a:noFill/>
              <a:miter lim="400000"/>
            </a:ln>
          </a:top>
          <a:bottom>
            <a:ln w="12700" cap="flat">
              <a:noFill/>
              <a:miter lim="400000"/>
            </a:ln>
          </a:bottom>
          <a:insideH>
            <a:ln w="25400" cap="flat">
              <a:noFill/>
              <a:miter lim="400000"/>
            </a:ln>
          </a:insideH>
          <a:insideV>
            <a:ln w="12700" cap="flat">
              <a:noFill/>
              <a:miter lim="400000"/>
            </a:ln>
          </a:insideV>
        </a:tcBdr>
        <a:fill>
          <a:solidFill>
            <a:srgbClr val="4394F8"/>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B4EB3"/>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solidFill>
            <a:srgbClr val="D9D9D9"/>
          </a:solidFill>
        </a:fill>
      </a:tcStyle>
    </a:wholeTbl>
    <a:band2H>
      <a:tcTxStyle/>
      <a:tcStyle>
        <a:tcBdr/>
        <a:fill>
          <a:solidFill>
            <a:srgbClr val="EBEBEB"/>
          </a:solidFill>
        </a:fill>
      </a:tcStyle>
    </a:band2H>
    <a:firstCol>
      <a:tcTxStyle b="on" i="off">
        <a:fontRef idx="minor">
          <a:srgbClr val="FFFFFF"/>
        </a:fontRef>
        <a:srgbClr val="FFFFFF"/>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FC327"/>
          </a:solidFill>
        </a:fill>
      </a:tcStyle>
    </a:firstCol>
    <a:lastRow>
      <a:tcTxStyle b="on" i="off">
        <a:fontRef idx="minor">
          <a:srgbClr val="FFFFFF"/>
        </a:fontRef>
        <a:srgbClr val="FFFFFF"/>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0F7813"/>
          </a:solidFill>
        </a:fill>
      </a:tcStyle>
    </a:lastRow>
    <a:firstRow>
      <a:tcTxStyle b="on" i="off">
        <a:fontRef idx="minor">
          <a:srgbClr val="FFFFFF"/>
        </a:fontRef>
        <a:srgbClr val="FFFFFF"/>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0F781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4B4B4B"/>
              </a:solidFill>
              <a:custDash>
                <a:ds d="200000" sp="200000"/>
              </a:custDash>
              <a:miter lim="400000"/>
            </a:ln>
          </a:left>
          <a:right>
            <a:ln w="12700" cap="flat">
              <a:solidFill>
                <a:srgbClr val="4B4B4B"/>
              </a:solidFill>
              <a:custDash>
                <a:ds d="200000" sp="200000"/>
              </a:custDash>
              <a:miter lim="400000"/>
            </a:ln>
          </a:right>
          <a:top>
            <a:ln w="12700" cap="flat">
              <a:solidFill>
                <a:srgbClr val="4B4B4B"/>
              </a:solidFill>
              <a:custDash>
                <a:ds d="200000" sp="200000"/>
              </a:custDash>
              <a:miter lim="400000"/>
            </a:ln>
          </a:top>
          <a:bottom>
            <a:ln w="12700" cap="flat">
              <a:solidFill>
                <a:srgbClr val="4B4B4B"/>
              </a:solidFill>
              <a:custDash>
                <a:ds d="200000" sp="200000"/>
              </a:custDash>
              <a:miter lim="400000"/>
            </a:ln>
          </a:bottom>
          <a:insideH>
            <a:ln w="12700" cap="flat">
              <a:solidFill>
                <a:srgbClr val="4B4B4B"/>
              </a:solidFill>
              <a:custDash>
                <a:ds d="200000" sp="200000"/>
              </a:custDash>
              <a:miter lim="400000"/>
            </a:ln>
          </a:insideH>
          <a:insideV>
            <a:ln w="12700" cap="flat">
              <a:solidFill>
                <a:srgbClr val="4B4B4B"/>
              </a:solidFill>
              <a:custDash>
                <a:ds d="200000" sp="200000"/>
              </a:custDash>
              <a:miter lim="400000"/>
            </a:ln>
          </a:insideV>
        </a:tcBdr>
        <a:fill>
          <a:solidFill>
            <a:srgbClr val="E0DDCD"/>
          </a:solidFill>
        </a:fill>
      </a:tcStyle>
    </a:wholeTbl>
    <a:band2H>
      <a:tcTxStyle/>
      <a:tcStyle>
        <a:tcBdr/>
        <a:fill>
          <a:solidFill>
            <a:srgbClr val="D2CFC5"/>
          </a:solidFill>
        </a:fill>
      </a:tcStyle>
    </a:band2H>
    <a:firstCol>
      <a:tcTxStyle b="on" i="off">
        <a:fontRef idx="minor">
          <a:srgbClr val="FFFFFF"/>
        </a:fontRef>
        <a:srgbClr val="FFFFFF"/>
      </a:tcTxStyle>
      <a:tcStyle>
        <a:tcBdr>
          <a:left>
            <a:ln w="12700" cap="flat">
              <a:solidFill>
                <a:srgbClr val="4B4B4B"/>
              </a:solidFill>
              <a:prstDash val="solid"/>
              <a:miter lim="400000"/>
            </a:ln>
          </a:left>
          <a:right>
            <a:ln w="12700" cap="flat">
              <a:solidFill>
                <a:srgbClr val="4B4B4B"/>
              </a:solidFill>
              <a:prstDash val="solid"/>
              <a:miter lim="400000"/>
            </a:ln>
          </a:right>
          <a:top>
            <a:ln w="12700" cap="flat">
              <a:solidFill>
                <a:srgbClr val="4B4B4B"/>
              </a:solidFill>
              <a:prstDash val="solid"/>
              <a:miter lim="400000"/>
            </a:ln>
          </a:top>
          <a:bottom>
            <a:ln w="12700" cap="flat">
              <a:solidFill>
                <a:srgbClr val="4B4B4B"/>
              </a:solidFill>
              <a:prstDash val="solid"/>
              <a:miter lim="400000"/>
            </a:ln>
          </a:bottom>
          <a:insideH>
            <a:ln w="12700" cap="flat">
              <a:solidFill>
                <a:srgbClr val="4B4B4B"/>
              </a:solidFill>
              <a:prstDash val="solid"/>
              <a:miter lim="400000"/>
            </a:ln>
          </a:insideH>
          <a:insideV>
            <a:ln w="12700" cap="flat">
              <a:solidFill>
                <a:srgbClr val="4B4B4B"/>
              </a:solidFill>
              <a:prstDash val="solid"/>
              <a:miter lim="400000"/>
            </a:ln>
          </a:insideV>
        </a:tcBdr>
        <a:fill>
          <a:solidFill>
            <a:srgbClr val="7D8B87"/>
          </a:solidFill>
        </a:fill>
      </a:tcStyle>
    </a:firstCol>
    <a:lastRow>
      <a:tcTxStyle b="on" i="off">
        <a:fontRef idx="minor">
          <a:srgbClr val="FFFFFF"/>
        </a:fontRef>
        <a:srgbClr val="FFFFFF"/>
      </a:tcTxStyle>
      <a:tcStyle>
        <a:tcBdr>
          <a:left>
            <a:ln w="12700" cap="flat">
              <a:solidFill>
                <a:srgbClr val="4B4B4B"/>
              </a:solidFill>
              <a:prstDash val="solid"/>
              <a:miter lim="400000"/>
            </a:ln>
          </a:left>
          <a:right>
            <a:ln w="12700" cap="flat">
              <a:solidFill>
                <a:srgbClr val="4B4B4B"/>
              </a:solidFill>
              <a:prstDash val="solid"/>
              <a:miter lim="400000"/>
            </a:ln>
          </a:right>
          <a:top>
            <a:ln w="12700" cap="flat">
              <a:solidFill>
                <a:srgbClr val="4B4B4B"/>
              </a:solidFill>
              <a:prstDash val="solid"/>
              <a:miter lim="400000"/>
            </a:ln>
          </a:top>
          <a:bottom>
            <a:ln w="12700" cap="flat">
              <a:solidFill>
                <a:srgbClr val="4B4B4B"/>
              </a:solidFill>
              <a:prstDash val="solid"/>
              <a:miter lim="400000"/>
            </a:ln>
          </a:bottom>
          <a:insideH>
            <a:ln w="12700" cap="flat">
              <a:solidFill>
                <a:srgbClr val="4B4B4B"/>
              </a:solidFill>
              <a:prstDash val="solid"/>
              <a:miter lim="400000"/>
            </a:ln>
          </a:insideH>
          <a:insideV>
            <a:ln w="12700" cap="flat">
              <a:solidFill>
                <a:srgbClr val="4B4B4B"/>
              </a:solidFill>
              <a:prstDash val="solid"/>
              <a:miter lim="400000"/>
            </a:ln>
          </a:insideV>
        </a:tcBdr>
        <a:fill>
          <a:solidFill>
            <a:srgbClr val="84633E"/>
          </a:solidFill>
        </a:fill>
      </a:tcStyle>
    </a:lastRow>
    <a:firstRow>
      <a:tcTxStyle b="on" i="off">
        <a:fontRef idx="minor">
          <a:srgbClr val="FFFFFF"/>
        </a:fontRef>
        <a:srgbClr val="FFFFFF"/>
      </a:tcTxStyle>
      <a:tcStyle>
        <a:tcBdr>
          <a:left>
            <a:ln w="12700" cap="flat">
              <a:solidFill>
                <a:srgbClr val="4B4B4B"/>
              </a:solidFill>
              <a:prstDash val="solid"/>
              <a:miter lim="400000"/>
            </a:ln>
          </a:left>
          <a:right>
            <a:ln w="12700" cap="flat">
              <a:solidFill>
                <a:srgbClr val="4B4B4B"/>
              </a:solidFill>
              <a:prstDash val="solid"/>
              <a:miter lim="400000"/>
            </a:ln>
          </a:right>
          <a:top>
            <a:ln w="12700" cap="flat">
              <a:solidFill>
                <a:srgbClr val="4B4B4B"/>
              </a:solidFill>
              <a:prstDash val="solid"/>
              <a:miter lim="400000"/>
            </a:ln>
          </a:top>
          <a:bottom>
            <a:ln w="12700" cap="flat">
              <a:solidFill>
                <a:srgbClr val="4B4B4B"/>
              </a:solidFill>
              <a:prstDash val="solid"/>
              <a:miter lim="400000"/>
            </a:ln>
          </a:bottom>
          <a:insideH>
            <a:ln w="12700" cap="flat">
              <a:solidFill>
                <a:srgbClr val="4B4B4B"/>
              </a:solidFill>
              <a:prstDash val="solid"/>
              <a:miter lim="400000"/>
            </a:ln>
          </a:insideH>
          <a:insideV>
            <a:ln w="12700" cap="flat">
              <a:solidFill>
                <a:srgbClr val="4B4B4B"/>
              </a:solidFill>
              <a:prstDash val="solid"/>
              <a:miter lim="400000"/>
            </a:ln>
          </a:insideV>
        </a:tcBdr>
        <a:fill>
          <a:solidFill>
            <a:srgbClr val="84633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6E6E6"/>
          </a:solidFill>
        </a:fill>
      </a:tcStyle>
    </a:wholeTbl>
    <a:band2H>
      <a:tcTxStyle/>
      <a:tcStyle>
        <a:tcBdr/>
        <a:fill>
          <a:solidFill>
            <a:srgbClr val="D6DFDF"/>
          </a:solidFill>
        </a:fill>
      </a:tcStyle>
    </a:band2H>
    <a:firstCol>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4C637D"/>
          </a:solidFill>
        </a:fill>
      </a:tcStyle>
    </a:firstCol>
    <a:la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4C637D"/>
          </a:solidFill>
        </a:fill>
      </a:tcStyle>
    </a:lastRow>
    <a:firstRow>
      <a:tcTxStyle b="on"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4C637D"/>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C5C7C8"/>
          </a:solidFill>
        </a:fill>
      </a:tcStyle>
    </a:wholeTbl>
    <a:band2H>
      <a:tcTxStyle/>
      <a:tcStyle>
        <a:tcBdr/>
        <a:fill>
          <a:solidFill>
            <a:srgbClr val="D6D6D7"/>
          </a:solidFill>
        </a:fill>
      </a:tcStyle>
    </a:band2H>
    <a:firstCol>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41454E"/>
          </a:solidFill>
        </a:fill>
      </a:tcStyle>
    </a:firstCol>
    <a:la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D8086"/>
          </a:solidFill>
        </a:fill>
      </a:tcStyle>
    </a:lastRow>
    <a:firstRow>
      <a:tcTxStyle b="on" i="off">
        <a:fontRef idx="minor">
          <a:srgbClr val="FFFFFF"/>
        </a:fontRef>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626972"/>
          </a:solidFill>
        </a:fill>
      </a:tcStyle>
    </a:firstRow>
  </a:tblStyle>
  <a:tblStyle styleId="{2708684C-4D16-4618-839F-0558EEFCDFE6}" styleName="">
    <a:tblBg/>
    <a:wholeTbl>
      <a:tcTxStyle b="off" i="off">
        <a:fontRef idx="minor">
          <a:srgbClr val="000000"/>
        </a:fontRef>
        <a:srgbClr val="000000"/>
      </a:tcTxStyle>
      <a:tcStyle>
        <a:tcBdr>
          <a:left>
            <a:ln w="25400" cap="rnd">
              <a:solidFill>
                <a:srgbClr val="000000"/>
              </a:solidFill>
              <a:custDash>
                <a:ds d="100000" sp="200000"/>
              </a:custDash>
              <a:miter lim="400000"/>
            </a:ln>
          </a:left>
          <a:right>
            <a:ln w="25400" cap="rnd">
              <a:solidFill>
                <a:srgbClr val="000000"/>
              </a:solidFill>
              <a:custDash>
                <a:ds d="100000" sp="200000"/>
              </a:custDash>
              <a:miter lim="400000"/>
            </a:ln>
          </a:right>
          <a:top>
            <a:ln w="25400" cap="rnd">
              <a:solidFill>
                <a:srgbClr val="000000"/>
              </a:solidFill>
              <a:custDash>
                <a:ds d="100000" sp="200000"/>
              </a:custDash>
              <a:miter lim="400000"/>
            </a:ln>
          </a:top>
          <a:bottom>
            <a:ln w="25400" cap="rnd">
              <a:solidFill>
                <a:srgbClr val="000000"/>
              </a:solidFill>
              <a:custDash>
                <a:ds d="100000" sp="200000"/>
              </a:custDash>
              <a:miter lim="400000"/>
            </a:ln>
          </a:bottom>
          <a:insideH>
            <a:ln w="25400" cap="rnd">
              <a:solidFill>
                <a:srgbClr val="000000"/>
              </a:solidFill>
              <a:custDash>
                <a:ds d="100000" sp="200000"/>
              </a:custDash>
              <a:miter lim="400000"/>
            </a:ln>
          </a:insideH>
          <a:insideV>
            <a:ln w="25400" cap="rnd">
              <a:solidFill>
                <a:srgbClr val="000000"/>
              </a:solidFill>
              <a:custDash>
                <a:ds d="100000" sp="200000"/>
              </a:custDash>
              <a:miter lim="400000"/>
            </a:ln>
          </a:insideV>
        </a:tcBdr>
        <a:fill>
          <a:solidFill>
            <a:srgbClr val="FFFFFF"/>
          </a:solidFill>
        </a:fill>
      </a:tcStyle>
    </a:wholeTbl>
    <a:band2H>
      <a:tcTxStyle/>
      <a:tcStyle>
        <a:tcBdr/>
        <a:fill>
          <a:solidFill>
            <a:srgbClr val="E8EAEA"/>
          </a:solidFill>
        </a:fill>
      </a:tcStyle>
    </a:band2H>
    <a:firstCol>
      <a:tcTxStyle b="on" i="off">
        <a:fontRef idx="minor">
          <a:srgbClr val="000000"/>
        </a:fontRef>
        <a:srgbClr val="000000"/>
      </a:tcTxStyle>
      <a:tcStyle>
        <a:tcBdr>
          <a:left>
            <a:ln w="12700" cap="flat">
              <a:noFill/>
              <a:miter lim="400000"/>
            </a:ln>
          </a:left>
          <a:right>
            <a:ln w="12700" cap="flat">
              <a:solidFill>
                <a:srgbClr val="000000"/>
              </a:solidFill>
              <a:prstDash val="solid"/>
              <a:miter lim="400000"/>
            </a:ln>
          </a:right>
          <a:top>
            <a:ln w="25400" cap="rnd">
              <a:solidFill>
                <a:srgbClr val="000000"/>
              </a:solidFill>
              <a:custDash>
                <a:ds d="100000" sp="200000"/>
              </a:custDash>
              <a:miter lim="400000"/>
            </a:ln>
          </a:top>
          <a:bottom>
            <a:ln w="25400" cap="rnd">
              <a:solidFill>
                <a:srgbClr val="000000"/>
              </a:solidFill>
              <a:custDash>
                <a:ds d="100000" sp="200000"/>
              </a:custDash>
              <a:miter lim="400000"/>
            </a:ln>
          </a:bottom>
          <a:insideH>
            <a:ln w="25400" cap="rnd">
              <a:solidFill>
                <a:srgbClr val="000000"/>
              </a:solidFill>
              <a:custDash>
                <a:ds d="100000" sp="200000"/>
              </a:custDash>
              <a:miter lim="400000"/>
            </a:ln>
          </a:insideH>
          <a:insideV>
            <a:ln w="25400" cap="rnd">
              <a:solidFill>
                <a:srgbClr val="000000"/>
              </a:solidFill>
              <a:custDash>
                <a:ds d="100000" sp="200000"/>
              </a:custDash>
              <a:miter lim="400000"/>
            </a:ln>
          </a:insideV>
        </a:tcBdr>
        <a:fill>
          <a:solidFill>
            <a:srgbClr val="FFFFFF"/>
          </a:solidFill>
        </a:fill>
      </a:tcStyle>
    </a:firstCol>
    <a:lastRow>
      <a:tcTxStyle b="on" i="off">
        <a:fontRef idx="minor">
          <a:srgbClr val="000000"/>
        </a:fontRef>
        <a:srgbClr val="000000"/>
      </a:tcTxStyle>
      <a:tcStyle>
        <a:tcBdr>
          <a:left>
            <a:ln w="25400" cap="rnd">
              <a:solidFill>
                <a:srgbClr val="000000"/>
              </a:solidFill>
              <a:custDash>
                <a:ds d="100000" sp="200000"/>
              </a:custDash>
              <a:miter lim="400000"/>
            </a:ln>
          </a:left>
          <a:right>
            <a:ln w="25400" cap="rnd">
              <a:solidFill>
                <a:srgbClr val="000000"/>
              </a:solidFill>
              <a:custDash>
                <a:ds d="100000" sp="200000"/>
              </a:custDash>
              <a:miter lim="400000"/>
            </a:ln>
          </a:right>
          <a:top>
            <a:ln w="12700" cap="flat">
              <a:solidFill>
                <a:srgbClr val="000000"/>
              </a:solidFill>
              <a:prstDash val="solid"/>
              <a:miter lim="400000"/>
            </a:ln>
          </a:top>
          <a:bottom>
            <a:ln w="12700" cap="flat">
              <a:noFill/>
              <a:miter lim="400000"/>
            </a:ln>
          </a:bottom>
          <a:insideH>
            <a:ln w="25400" cap="rnd">
              <a:solidFill>
                <a:srgbClr val="000000"/>
              </a:solidFill>
              <a:custDash>
                <a:ds d="100000" sp="200000"/>
              </a:custDash>
              <a:miter lim="400000"/>
            </a:ln>
          </a:insideH>
          <a:insideV>
            <a:ln w="25400" cap="rnd">
              <a:solidFill>
                <a:srgbClr val="000000"/>
              </a:solidFill>
              <a:custDash>
                <a:ds d="100000" sp="200000"/>
              </a:custDash>
              <a:miter lim="400000"/>
            </a:ln>
          </a:insideV>
        </a:tcBdr>
        <a:fill>
          <a:solidFill>
            <a:srgbClr val="FFFFFF"/>
          </a:solidFill>
        </a:fill>
      </a:tcStyle>
    </a:lastRow>
    <a:firstRow>
      <a:tcTxStyle b="on" i="off">
        <a:fontRef idx="minor">
          <a:srgbClr val="000000"/>
        </a:fontRef>
        <a:srgbClr val="000000"/>
      </a:tcTxStyle>
      <a:tcStyle>
        <a:tcBdr>
          <a:left>
            <a:ln w="25400" cap="rnd">
              <a:solidFill>
                <a:srgbClr val="000000"/>
              </a:solidFill>
              <a:custDash>
                <a:ds d="100000" sp="200000"/>
              </a:custDash>
              <a:miter lim="400000"/>
            </a:ln>
          </a:left>
          <a:right>
            <a:ln w="25400" cap="rnd">
              <a:solidFill>
                <a:srgbClr val="000000"/>
              </a:solidFill>
              <a:custDash>
                <a:ds d="100000" sp="200000"/>
              </a:custDash>
              <a:miter lim="400000"/>
            </a:ln>
          </a:right>
          <a:top>
            <a:ln w="12700" cap="flat">
              <a:noFill/>
              <a:miter lim="400000"/>
            </a:ln>
          </a:top>
          <a:bottom>
            <a:ln w="12700" cap="flat">
              <a:solidFill>
                <a:srgbClr val="000000"/>
              </a:solidFill>
              <a:prstDash val="solid"/>
              <a:miter lim="400000"/>
            </a:ln>
          </a:bottom>
          <a:insideH>
            <a:ln w="25400" cap="rnd">
              <a:solidFill>
                <a:srgbClr val="000000"/>
              </a:solidFill>
              <a:custDash>
                <a:ds d="100000" sp="200000"/>
              </a:custDash>
              <a:miter lim="400000"/>
            </a:ln>
          </a:insideH>
          <a:insideV>
            <a:ln w="25400" cap="rnd">
              <a:solidFill>
                <a:srgbClr val="000000"/>
              </a:solidFill>
              <a:custDash>
                <a:ds d="100000" sp="200000"/>
              </a:custDash>
              <a:miter lim="400000"/>
            </a:ln>
          </a:insideV>
        </a:tcBdr>
        <a:fill>
          <a:solidFill>
            <a:srgbClr val="FFFFF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55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Shape 22"/>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23" name="Shape 23"/>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851722980"/>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Cover">
    <p:spTree>
      <p:nvGrpSpPr>
        <p:cNvPr id="1" name=""/>
        <p:cNvGrpSpPr/>
        <p:nvPr/>
      </p:nvGrpSpPr>
      <p:grpSpPr>
        <a:xfrm>
          <a:off x="0" y="0"/>
          <a:ext cx="0" cy="0"/>
          <a:chOff x="0" y="0"/>
          <a:chExt cx="0" cy="0"/>
        </a:xfrm>
      </p:grpSpPr>
      <p:sp>
        <p:nvSpPr>
          <p:cNvPr id="5" name="Shape 5"/>
          <p:cNvSpPr>
            <a:spLocks noGrp="1"/>
          </p:cNvSpPr>
          <p:nvPr>
            <p:ph type="body" idx="1"/>
          </p:nvPr>
        </p:nvSpPr>
        <p:spPr>
          <a:xfrm>
            <a:off x="1270000" y="7353300"/>
            <a:ext cx="10464800" cy="1130300"/>
          </a:xfrm>
          <a:prstGeom prst="rect">
            <a:avLst/>
          </a:prstGeom>
        </p:spPr>
        <p:txBody>
          <a:bodyPr anchor="t">
            <a:noAutofit/>
          </a:bodyPr>
          <a:lstStyle>
            <a:lvl1pPr marL="0" indent="0" algn="ctr">
              <a:spcBef>
                <a:spcPts val="0"/>
              </a:spcBef>
              <a:buSzTx/>
              <a:buNone/>
              <a:defRPr sz="3200"/>
            </a:lvl1pPr>
            <a:lvl2pPr marL="0" indent="342900" algn="ctr">
              <a:spcBef>
                <a:spcPts val="0"/>
              </a:spcBef>
              <a:buSzTx/>
              <a:buNone/>
              <a:defRPr sz="3200"/>
            </a:lvl2pPr>
            <a:lvl3pPr marL="0" indent="685800" algn="ctr">
              <a:spcBef>
                <a:spcPts val="0"/>
              </a:spcBef>
              <a:buSzTx/>
              <a:buNone/>
              <a:defRPr sz="3200"/>
            </a:lvl3pPr>
            <a:lvl4pPr marL="0" indent="1028700" algn="ctr">
              <a:spcBef>
                <a:spcPts val="0"/>
              </a:spcBef>
              <a:buSzTx/>
              <a:buNone/>
              <a:defRPr sz="3200"/>
            </a:lvl4pPr>
            <a:lvl5pPr marL="0" indent="13716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6" name="Shape 6"/>
          <p:cNvSpPr>
            <a:spLocks noGrp="1"/>
          </p:cNvSpPr>
          <p:nvPr>
            <p:ph type="title"/>
          </p:nvPr>
        </p:nvSpPr>
        <p:spPr>
          <a:xfrm>
            <a:off x="1270000" y="5842000"/>
            <a:ext cx="10464800" cy="1422400"/>
          </a:xfrm>
          <a:prstGeom prst="rect">
            <a:avLst/>
          </a:prstGeom>
        </p:spPr>
        <p:txBody>
          <a:bodyPr anchor="b">
            <a:noAutofit/>
          </a:bodyPr>
          <a:lstStyle/>
          <a:p>
            <a:pPr lvl="0">
              <a:defRPr sz="1800"/>
            </a:pPr>
            <a:r>
              <a:rPr sz="8000"/>
              <a:t>Title Text</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8" name="Shape 8"/>
          <p:cNvSpPr>
            <a:spLocks noGrp="1"/>
          </p:cNvSpPr>
          <p:nvPr>
            <p:ph type="title"/>
          </p:nvPr>
        </p:nvSpPr>
        <p:spPr>
          <a:xfrm>
            <a:off x="1270000" y="1638300"/>
            <a:ext cx="10464800" cy="3302000"/>
          </a:xfrm>
          <a:prstGeom prst="rect">
            <a:avLst/>
          </a:prstGeom>
        </p:spPr>
        <p:txBody>
          <a:bodyPr anchor="b">
            <a:noAutofit/>
          </a:bodyPr>
          <a:lstStyle/>
          <a:p>
            <a:pPr lvl="0">
              <a:defRPr sz="1800"/>
            </a:pPr>
            <a:r>
              <a:rPr sz="8000"/>
              <a:t>Title Text</a:t>
            </a:r>
          </a:p>
        </p:txBody>
      </p:sp>
      <p:sp>
        <p:nvSpPr>
          <p:cNvPr id="9" name="Shape 9"/>
          <p:cNvSpPr>
            <a:spLocks noGrp="1"/>
          </p:cNvSpPr>
          <p:nvPr>
            <p:ph type="body" idx="1"/>
          </p:nvPr>
        </p:nvSpPr>
        <p:spPr>
          <a:xfrm>
            <a:off x="1270000" y="5029200"/>
            <a:ext cx="10464800" cy="1130300"/>
          </a:xfrm>
          <a:prstGeom prst="rect">
            <a:avLst/>
          </a:prstGeom>
        </p:spPr>
        <p:txBody>
          <a:bodyPr anchor="t">
            <a:noAutofit/>
          </a:bodyPr>
          <a:lstStyle>
            <a:lvl1pPr marL="0" indent="0" algn="ctr">
              <a:spcBef>
                <a:spcPts val="0"/>
              </a:spcBef>
              <a:buSzTx/>
              <a:buNone/>
              <a:defRPr sz="3200"/>
            </a:lvl1pPr>
            <a:lvl2pPr marL="0" indent="342900" algn="ctr">
              <a:spcBef>
                <a:spcPts val="0"/>
              </a:spcBef>
              <a:buSzTx/>
              <a:buNone/>
              <a:defRPr sz="3200"/>
            </a:lvl2pPr>
            <a:lvl3pPr marL="0" indent="685800" algn="ctr">
              <a:spcBef>
                <a:spcPts val="0"/>
              </a:spcBef>
              <a:buSzTx/>
              <a:buNone/>
              <a:defRPr sz="3200"/>
            </a:lvl3pPr>
            <a:lvl4pPr marL="0" indent="1028700" algn="ctr">
              <a:spcBef>
                <a:spcPts val="0"/>
              </a:spcBef>
              <a:buSzTx/>
              <a:buNone/>
              <a:defRPr sz="3200"/>
            </a:lvl4pPr>
            <a:lvl5pPr marL="0" indent="1371600" algn="ctr">
              <a:spcBef>
                <a:spcPts val="0"/>
              </a:spcBef>
              <a:buSzTx/>
              <a:buNone/>
              <a:defRPr sz="3200"/>
            </a:lvl5p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 name="Shape 11"/>
          <p:cNvSpPr>
            <a:spLocks noGrp="1"/>
          </p:cNvSpPr>
          <p:nvPr>
            <p:ph type="title"/>
          </p:nvPr>
        </p:nvSpPr>
        <p:spPr>
          <a:prstGeom prst="rect">
            <a:avLst/>
          </a:prstGeom>
        </p:spPr>
        <p:txBody>
          <a:bodyPr/>
          <a:lstStyle/>
          <a:p>
            <a:pPr lvl="0">
              <a:defRPr sz="1800"/>
            </a:pPr>
            <a:r>
              <a:rPr sz="8000"/>
              <a:t>Title Text</a:t>
            </a:r>
          </a:p>
        </p:txBody>
      </p:sp>
      <p:sp>
        <p:nvSpPr>
          <p:cNvPr id="12" name="Shape 12"/>
          <p:cNvSpPr>
            <a:spLocks noGrp="1"/>
          </p:cNvSpPr>
          <p:nvPr>
            <p:ph type="body" idx="1"/>
          </p:nvPr>
        </p:nvSpPr>
        <p:spPr>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14" name="Shape 14"/>
          <p:cNvSpPr>
            <a:spLocks noGrp="1"/>
          </p:cNvSpPr>
          <p:nvPr>
            <p:ph type="title"/>
          </p:nvPr>
        </p:nvSpPr>
        <p:spPr>
          <a:prstGeom prst="rect">
            <a:avLst/>
          </a:prstGeom>
        </p:spPr>
        <p:txBody>
          <a:bodyPr/>
          <a:lstStyle/>
          <a:p>
            <a:pPr lvl="0">
              <a:defRPr sz="1800"/>
            </a:pPr>
            <a:r>
              <a:rPr sz="8000"/>
              <a:t>Title Text</a:t>
            </a:r>
          </a:p>
        </p:txBody>
      </p:sp>
      <p:sp>
        <p:nvSpPr>
          <p:cNvPr id="15" name="Shape 15"/>
          <p:cNvSpPr>
            <a:spLocks noGrp="1"/>
          </p:cNvSpPr>
          <p:nvPr>
            <p:ph type="body" idx="1"/>
          </p:nvPr>
        </p:nvSpPr>
        <p:spPr>
          <a:xfrm>
            <a:off x="1282700" y="2768600"/>
            <a:ext cx="5041900" cy="5715000"/>
          </a:xfrm>
          <a:prstGeom prst="rect">
            <a:avLst/>
          </a:prstGeom>
        </p:spPr>
        <p:txBody>
          <a:bodyPr/>
          <a:lstStyle>
            <a:lvl1pPr marL="280736" indent="-280736">
              <a:spcBef>
                <a:spcPts val="3200"/>
              </a:spcBef>
              <a:defRPr sz="2800"/>
            </a:lvl1pPr>
            <a:lvl2pPr marL="661736" indent="-280736">
              <a:spcBef>
                <a:spcPts val="3200"/>
              </a:spcBef>
              <a:defRPr sz="2800"/>
            </a:lvl2pPr>
            <a:lvl3pPr marL="1042736" indent="-280736">
              <a:spcBef>
                <a:spcPts val="3200"/>
              </a:spcBef>
              <a:defRPr sz="2800"/>
            </a:lvl3pPr>
            <a:lvl4pPr marL="1423736" indent="-280736">
              <a:spcBef>
                <a:spcPts val="3200"/>
              </a:spcBef>
              <a:defRPr sz="2800"/>
            </a:lvl4pPr>
            <a:lvl5pPr marL="1804736" indent="-280736">
              <a:spcBef>
                <a:spcPts val="32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17" name="Shape 17"/>
          <p:cNvSpPr>
            <a:spLocks noGrp="1"/>
          </p:cNvSpPr>
          <p:nvPr>
            <p:ph type="title"/>
          </p:nvPr>
        </p:nvSpPr>
        <p:spPr>
          <a:prstGeom prst="rect">
            <a:avLst/>
          </a:prstGeom>
        </p:spPr>
        <p:txBody>
          <a:bodyPr/>
          <a:lstStyle/>
          <a:p>
            <a:pPr lvl="0">
              <a:defRPr sz="1800"/>
            </a:pPr>
            <a:r>
              <a:rPr sz="8000"/>
              <a:t>Title Text</a:t>
            </a: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20" name="Shape 20"/>
          <p:cNvSpPr>
            <a:spLocks noGrp="1"/>
          </p:cNvSpPr>
          <p:nvPr>
            <p:ph type="body" idx="1"/>
          </p:nvPr>
        </p:nvSpPr>
        <p:spPr>
          <a:xfrm>
            <a:off x="1270000" y="1270000"/>
            <a:ext cx="10464800" cy="7213600"/>
          </a:xfrm>
          <a:prstGeom prst="rect">
            <a:avLst/>
          </a:prstGeom>
        </p:spPr>
        <p:txBody>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270000" y="254000"/>
            <a:ext cx="10464800" cy="24384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8000"/>
              <a:t>Title Text</a:t>
            </a:r>
          </a:p>
        </p:txBody>
      </p:sp>
      <p:sp>
        <p:nvSpPr>
          <p:cNvPr id="3" name="Shape 3"/>
          <p:cNvSpPr>
            <a:spLocks noGrp="1"/>
          </p:cNvSpPr>
          <p:nvPr>
            <p:ph type="body" idx="1"/>
          </p:nvPr>
        </p:nvSpPr>
        <p:spPr>
          <a:xfrm>
            <a:off x="1270000" y="2768600"/>
            <a:ext cx="10464800" cy="5715000"/>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a:bodyPr>
          <a:lstStyle/>
          <a:p>
            <a:pPr lvl="0">
              <a:defRPr sz="1800"/>
            </a:pPr>
            <a:r>
              <a:rPr sz="3800"/>
              <a:t>Body Level One</a:t>
            </a:r>
          </a:p>
          <a:p>
            <a:pPr lvl="1">
              <a:defRPr sz="1800"/>
            </a:pPr>
            <a:r>
              <a:rPr sz="3800"/>
              <a:t>Body Level Two</a:t>
            </a:r>
          </a:p>
          <a:p>
            <a:pPr lvl="2">
              <a:defRPr sz="1800"/>
            </a:pPr>
            <a:r>
              <a:rPr sz="3800"/>
              <a:t>Body Level Three</a:t>
            </a:r>
          </a:p>
          <a:p>
            <a:pPr lvl="3">
              <a:defRPr sz="1800"/>
            </a:pPr>
            <a:r>
              <a:rPr sz="3800"/>
              <a:t>Body Level Four</a:t>
            </a:r>
          </a:p>
          <a:p>
            <a:pPr lvl="4">
              <a:defRPr sz="1800"/>
            </a:pPr>
            <a:r>
              <a:rPr sz="380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xStyles>
    <p:titleStyle>
      <a:lvl1pPr algn="ctr" defTabSz="584200">
        <a:defRPr sz="8000">
          <a:latin typeface="+mn-lt"/>
          <a:ea typeface="+mn-ea"/>
          <a:cs typeface="+mn-cs"/>
          <a:sym typeface="Helvetica Light"/>
        </a:defRPr>
      </a:lvl1pPr>
      <a:lvl2pPr indent="342900" algn="ctr" defTabSz="584200">
        <a:defRPr sz="8000">
          <a:latin typeface="+mn-lt"/>
          <a:ea typeface="+mn-ea"/>
          <a:cs typeface="+mn-cs"/>
          <a:sym typeface="Helvetica Light"/>
        </a:defRPr>
      </a:lvl2pPr>
      <a:lvl3pPr indent="685800" algn="ctr" defTabSz="584200">
        <a:defRPr sz="8000">
          <a:latin typeface="+mn-lt"/>
          <a:ea typeface="+mn-ea"/>
          <a:cs typeface="+mn-cs"/>
          <a:sym typeface="Helvetica Light"/>
        </a:defRPr>
      </a:lvl3pPr>
      <a:lvl4pPr indent="1028700" algn="ctr" defTabSz="584200">
        <a:defRPr sz="8000">
          <a:latin typeface="+mn-lt"/>
          <a:ea typeface="+mn-ea"/>
          <a:cs typeface="+mn-cs"/>
          <a:sym typeface="Helvetica Light"/>
        </a:defRPr>
      </a:lvl4pPr>
      <a:lvl5pPr indent="1371600" algn="ctr" defTabSz="584200">
        <a:defRPr sz="8000">
          <a:latin typeface="+mn-lt"/>
          <a:ea typeface="+mn-ea"/>
          <a:cs typeface="+mn-cs"/>
          <a:sym typeface="Helvetica Light"/>
        </a:defRPr>
      </a:lvl5pPr>
      <a:lvl6pPr indent="1714500" algn="ctr" defTabSz="584200">
        <a:defRPr sz="8000">
          <a:latin typeface="+mn-lt"/>
          <a:ea typeface="+mn-ea"/>
          <a:cs typeface="+mn-cs"/>
          <a:sym typeface="Helvetica Light"/>
        </a:defRPr>
      </a:lvl6pPr>
      <a:lvl7pPr indent="2057400" algn="ctr" defTabSz="584200">
        <a:defRPr sz="8000">
          <a:latin typeface="+mn-lt"/>
          <a:ea typeface="+mn-ea"/>
          <a:cs typeface="+mn-cs"/>
          <a:sym typeface="Helvetica Light"/>
        </a:defRPr>
      </a:lvl7pPr>
      <a:lvl8pPr indent="2400300" algn="ctr" defTabSz="584200">
        <a:defRPr sz="8000">
          <a:latin typeface="+mn-lt"/>
          <a:ea typeface="+mn-ea"/>
          <a:cs typeface="+mn-cs"/>
          <a:sym typeface="Helvetica Light"/>
        </a:defRPr>
      </a:lvl8pPr>
      <a:lvl9pPr indent="2743200" algn="ctr" defTabSz="584200">
        <a:defRPr sz="8000">
          <a:latin typeface="+mn-lt"/>
          <a:ea typeface="+mn-ea"/>
          <a:cs typeface="+mn-cs"/>
          <a:sym typeface="Helvetica Light"/>
        </a:defRPr>
      </a:lvl9pPr>
    </p:titleStyle>
    <p:bodyStyle>
      <a:lvl1pPr marL="381000" indent="-381000" defTabSz="584200">
        <a:spcBef>
          <a:spcPts val="4200"/>
        </a:spcBef>
        <a:buSzPct val="100000"/>
        <a:buChar char="•"/>
        <a:defRPr sz="3800">
          <a:latin typeface="+mn-lt"/>
          <a:ea typeface="+mn-ea"/>
          <a:cs typeface="+mn-cs"/>
          <a:sym typeface="Helvetica Light"/>
        </a:defRPr>
      </a:lvl1pPr>
      <a:lvl2pPr marL="762000" indent="-381000" defTabSz="584200">
        <a:spcBef>
          <a:spcPts val="4200"/>
        </a:spcBef>
        <a:buSzPct val="100000"/>
        <a:buChar char="•"/>
        <a:defRPr sz="3800">
          <a:latin typeface="+mn-lt"/>
          <a:ea typeface="+mn-ea"/>
          <a:cs typeface="+mn-cs"/>
          <a:sym typeface="Helvetica Light"/>
        </a:defRPr>
      </a:lvl2pPr>
      <a:lvl3pPr marL="1143000" indent="-381000" defTabSz="584200">
        <a:spcBef>
          <a:spcPts val="4200"/>
        </a:spcBef>
        <a:buSzPct val="100000"/>
        <a:buChar char="•"/>
        <a:defRPr sz="3800">
          <a:latin typeface="+mn-lt"/>
          <a:ea typeface="+mn-ea"/>
          <a:cs typeface="+mn-cs"/>
          <a:sym typeface="Helvetica Light"/>
        </a:defRPr>
      </a:lvl3pPr>
      <a:lvl4pPr marL="1524000" indent="-381000" defTabSz="584200">
        <a:spcBef>
          <a:spcPts val="4200"/>
        </a:spcBef>
        <a:buSzPct val="100000"/>
        <a:buChar char="•"/>
        <a:defRPr sz="3800">
          <a:latin typeface="+mn-lt"/>
          <a:ea typeface="+mn-ea"/>
          <a:cs typeface="+mn-cs"/>
          <a:sym typeface="Helvetica Light"/>
        </a:defRPr>
      </a:lvl4pPr>
      <a:lvl5pPr marL="1905000" indent="-381000" defTabSz="584200">
        <a:spcBef>
          <a:spcPts val="4200"/>
        </a:spcBef>
        <a:buSzPct val="100000"/>
        <a:buChar char="•"/>
        <a:defRPr sz="3800">
          <a:latin typeface="+mn-lt"/>
          <a:ea typeface="+mn-ea"/>
          <a:cs typeface="+mn-cs"/>
          <a:sym typeface="Helvetica Light"/>
        </a:defRPr>
      </a:lvl5pPr>
      <a:lvl6pPr marL="2286000" indent="-381000" defTabSz="584200">
        <a:spcBef>
          <a:spcPts val="4200"/>
        </a:spcBef>
        <a:buSzPct val="100000"/>
        <a:buChar char="•"/>
        <a:defRPr sz="3800">
          <a:latin typeface="+mn-lt"/>
          <a:ea typeface="+mn-ea"/>
          <a:cs typeface="+mn-cs"/>
          <a:sym typeface="Helvetica Light"/>
        </a:defRPr>
      </a:lvl6pPr>
      <a:lvl7pPr marL="2667000" indent="-381000" defTabSz="584200">
        <a:spcBef>
          <a:spcPts val="4200"/>
        </a:spcBef>
        <a:buSzPct val="100000"/>
        <a:buChar char="•"/>
        <a:defRPr sz="3800">
          <a:latin typeface="+mn-lt"/>
          <a:ea typeface="+mn-ea"/>
          <a:cs typeface="+mn-cs"/>
          <a:sym typeface="Helvetica Light"/>
        </a:defRPr>
      </a:lvl7pPr>
      <a:lvl8pPr marL="3048000" indent="-381000" defTabSz="584200">
        <a:spcBef>
          <a:spcPts val="4200"/>
        </a:spcBef>
        <a:buSzPct val="100000"/>
        <a:buChar char="•"/>
        <a:defRPr sz="3800">
          <a:latin typeface="+mn-lt"/>
          <a:ea typeface="+mn-ea"/>
          <a:cs typeface="+mn-cs"/>
          <a:sym typeface="Helvetica Light"/>
        </a:defRPr>
      </a:lvl8pPr>
      <a:lvl9pPr marL="3429000" indent="-381000" defTabSz="584200">
        <a:spcBef>
          <a:spcPts val="4200"/>
        </a:spcBef>
        <a:buSzPct val="100000"/>
        <a:buChar char="•"/>
        <a:defRPr sz="3800">
          <a:latin typeface="+mn-lt"/>
          <a:ea typeface="+mn-ea"/>
          <a:cs typeface="+mn-cs"/>
          <a:sym typeface="Helvetica Light"/>
        </a:defRPr>
      </a:lvl9pPr>
    </p:bodyStyle>
    <p:otherStyle>
      <a:lvl1pPr algn="ctr" defTabSz="584200">
        <a:defRPr>
          <a:solidFill>
            <a:schemeClr val="tx1"/>
          </a:solidFill>
          <a:latin typeface="+mn-lt"/>
          <a:ea typeface="+mn-ea"/>
          <a:cs typeface="+mn-cs"/>
          <a:sym typeface="Helvetica Light"/>
        </a:defRPr>
      </a:lvl1pPr>
      <a:lvl2pPr indent="342900" algn="ctr" defTabSz="584200">
        <a:defRPr>
          <a:solidFill>
            <a:schemeClr val="tx1"/>
          </a:solidFill>
          <a:latin typeface="+mn-lt"/>
          <a:ea typeface="+mn-ea"/>
          <a:cs typeface="+mn-cs"/>
          <a:sym typeface="Helvetica Light"/>
        </a:defRPr>
      </a:lvl2pPr>
      <a:lvl3pPr indent="685800" algn="ctr" defTabSz="584200">
        <a:defRPr>
          <a:solidFill>
            <a:schemeClr val="tx1"/>
          </a:solidFill>
          <a:latin typeface="+mn-lt"/>
          <a:ea typeface="+mn-ea"/>
          <a:cs typeface="+mn-cs"/>
          <a:sym typeface="Helvetica Light"/>
        </a:defRPr>
      </a:lvl3pPr>
      <a:lvl4pPr indent="1028700" algn="ctr" defTabSz="584200">
        <a:defRPr>
          <a:solidFill>
            <a:schemeClr val="tx1"/>
          </a:solidFill>
          <a:latin typeface="+mn-lt"/>
          <a:ea typeface="+mn-ea"/>
          <a:cs typeface="+mn-cs"/>
          <a:sym typeface="Helvetica Light"/>
        </a:defRPr>
      </a:lvl4pPr>
      <a:lvl5pPr indent="1371600" algn="ctr" defTabSz="584200">
        <a:defRPr>
          <a:solidFill>
            <a:schemeClr val="tx1"/>
          </a:solidFill>
          <a:latin typeface="+mn-lt"/>
          <a:ea typeface="+mn-ea"/>
          <a:cs typeface="+mn-cs"/>
          <a:sym typeface="Helvetica Light"/>
        </a:defRPr>
      </a:lvl5pPr>
      <a:lvl6pPr indent="1714500" algn="ctr" defTabSz="584200">
        <a:defRPr>
          <a:solidFill>
            <a:schemeClr val="tx1"/>
          </a:solidFill>
          <a:latin typeface="+mn-lt"/>
          <a:ea typeface="+mn-ea"/>
          <a:cs typeface="+mn-cs"/>
          <a:sym typeface="Helvetica Light"/>
        </a:defRPr>
      </a:lvl6pPr>
      <a:lvl7pPr indent="2057400" algn="ctr" defTabSz="584200">
        <a:defRPr>
          <a:solidFill>
            <a:schemeClr val="tx1"/>
          </a:solidFill>
          <a:latin typeface="+mn-lt"/>
          <a:ea typeface="+mn-ea"/>
          <a:cs typeface="+mn-cs"/>
          <a:sym typeface="Helvetica Light"/>
        </a:defRPr>
      </a:lvl7pPr>
      <a:lvl8pPr indent="2400300" algn="ctr" defTabSz="584200">
        <a:defRPr>
          <a:solidFill>
            <a:schemeClr val="tx1"/>
          </a:solidFill>
          <a:latin typeface="+mn-lt"/>
          <a:ea typeface="+mn-ea"/>
          <a:cs typeface="+mn-cs"/>
          <a:sym typeface="Helvetica Light"/>
        </a:defRPr>
      </a:lvl8pPr>
      <a:lvl9pPr indent="2743200" algn="ctr" defTabSz="584200">
        <a:defRPr>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10.png"/><Relationship Id="rId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13.png"/><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25" name="Shape 25"/>
          <p:cNvSpPr/>
          <p:nvPr/>
        </p:nvSpPr>
        <p:spPr>
          <a:xfrm>
            <a:off x="0" y="-1"/>
            <a:ext cx="13004800" cy="2600961"/>
          </a:xfrm>
          <a:prstGeom prst="rect">
            <a:avLst/>
          </a:prstGeom>
          <a:gradFill>
            <a:gsLst>
              <a:gs pos="0">
                <a:srgbClr val="4AB1E4"/>
              </a:gs>
              <a:gs pos="100000">
                <a:srgbClr val="FFFFFF">
                  <a:alpha val="0"/>
                </a:srgbClr>
              </a:gs>
            </a:gsLst>
            <a:lin ang="5400000"/>
          </a:gradFill>
          <a:ln>
            <a:round/>
          </a:ln>
        </p:spPr>
        <p:txBody>
          <a:bodyPr lIns="72248" tIns="72248" rIns="72248" bIns="72248" anchor="ctr"/>
          <a:lstStyle/>
          <a:p>
            <a:pPr lvl="0" defTabSz="830862">
              <a:defRPr sz="3413">
                <a:solidFill>
                  <a:srgbClr val="FFFFFF"/>
                </a:solidFill>
              </a:defRPr>
            </a:pPr>
            <a:endParaRPr/>
          </a:p>
        </p:txBody>
      </p:sp>
      <p:grpSp>
        <p:nvGrpSpPr>
          <p:cNvPr id="134" name="Group 134"/>
          <p:cNvGrpSpPr/>
          <p:nvPr/>
        </p:nvGrpSpPr>
        <p:grpSpPr>
          <a:xfrm>
            <a:off x="219454" y="541866"/>
            <a:ext cx="9723800" cy="4786490"/>
            <a:chOff x="-98" y="0"/>
            <a:chExt cx="9723798" cy="4786489"/>
          </a:xfrm>
        </p:grpSpPr>
        <p:sp>
          <p:nvSpPr>
            <p:cNvPr id="26" name="Shape 26"/>
            <p:cNvSpPr/>
            <p:nvPr/>
          </p:nvSpPr>
          <p:spPr>
            <a:xfrm>
              <a:off x="178751" y="212231"/>
              <a:ext cx="2857318" cy="4375574"/>
            </a:xfrm>
            <a:custGeom>
              <a:avLst/>
              <a:gdLst/>
              <a:ahLst/>
              <a:cxnLst>
                <a:cxn ang="0">
                  <a:pos x="wd2" y="hd2"/>
                </a:cxn>
                <a:cxn ang="5400000">
                  <a:pos x="wd2" y="hd2"/>
                </a:cxn>
                <a:cxn ang="10800000">
                  <a:pos x="wd2" y="hd2"/>
                </a:cxn>
                <a:cxn ang="16200000">
                  <a:pos x="wd2" y="hd2"/>
                </a:cxn>
              </a:cxnLst>
              <a:rect l="0" t="0" r="r" b="b"/>
              <a:pathLst>
                <a:path w="21575" h="21600" extrusionOk="0">
                  <a:moveTo>
                    <a:pt x="1" y="2105"/>
                  </a:moveTo>
                  <a:lnTo>
                    <a:pt x="843" y="2205"/>
                  </a:lnTo>
                  <a:lnTo>
                    <a:pt x="1456" y="2155"/>
                  </a:lnTo>
                  <a:lnTo>
                    <a:pt x="2375" y="1804"/>
                  </a:lnTo>
                  <a:lnTo>
                    <a:pt x="2988" y="1754"/>
                  </a:lnTo>
                  <a:lnTo>
                    <a:pt x="4060" y="1754"/>
                  </a:lnTo>
                  <a:lnTo>
                    <a:pt x="4673" y="1804"/>
                  </a:lnTo>
                  <a:lnTo>
                    <a:pt x="5056" y="2055"/>
                  </a:lnTo>
                  <a:lnTo>
                    <a:pt x="5515" y="2005"/>
                  </a:lnTo>
                  <a:lnTo>
                    <a:pt x="5362" y="2456"/>
                  </a:lnTo>
                  <a:lnTo>
                    <a:pt x="5132" y="2957"/>
                  </a:lnTo>
                  <a:lnTo>
                    <a:pt x="5286" y="3709"/>
                  </a:lnTo>
                  <a:lnTo>
                    <a:pt x="5184" y="4009"/>
                  </a:lnTo>
                  <a:lnTo>
                    <a:pt x="4826" y="3959"/>
                  </a:lnTo>
                  <a:lnTo>
                    <a:pt x="3447" y="4861"/>
                  </a:lnTo>
                  <a:lnTo>
                    <a:pt x="2988" y="5245"/>
                  </a:lnTo>
                  <a:lnTo>
                    <a:pt x="3064" y="5613"/>
                  </a:lnTo>
                  <a:lnTo>
                    <a:pt x="2758" y="5964"/>
                  </a:lnTo>
                  <a:lnTo>
                    <a:pt x="3396" y="6465"/>
                  </a:lnTo>
                  <a:lnTo>
                    <a:pt x="3320" y="7050"/>
                  </a:lnTo>
                  <a:lnTo>
                    <a:pt x="3601" y="8052"/>
                  </a:lnTo>
                  <a:lnTo>
                    <a:pt x="4060" y="8436"/>
                  </a:lnTo>
                  <a:lnTo>
                    <a:pt x="4111" y="8102"/>
                  </a:lnTo>
                  <a:lnTo>
                    <a:pt x="4009" y="8019"/>
                  </a:lnTo>
                  <a:lnTo>
                    <a:pt x="3830" y="6966"/>
                  </a:lnTo>
                  <a:lnTo>
                    <a:pt x="4137" y="6933"/>
                  </a:lnTo>
                  <a:lnTo>
                    <a:pt x="4162" y="7568"/>
                  </a:lnTo>
                  <a:lnTo>
                    <a:pt x="4826" y="8319"/>
                  </a:lnTo>
                  <a:lnTo>
                    <a:pt x="4673" y="8971"/>
                  </a:lnTo>
                  <a:lnTo>
                    <a:pt x="6077" y="9639"/>
                  </a:lnTo>
                  <a:lnTo>
                    <a:pt x="7175" y="9723"/>
                  </a:lnTo>
                  <a:lnTo>
                    <a:pt x="7788" y="10090"/>
                  </a:lnTo>
                  <a:lnTo>
                    <a:pt x="8273" y="10023"/>
                  </a:lnTo>
                  <a:lnTo>
                    <a:pt x="8656" y="10224"/>
                  </a:lnTo>
                  <a:lnTo>
                    <a:pt x="8886" y="10625"/>
                  </a:lnTo>
                  <a:lnTo>
                    <a:pt x="10111" y="11276"/>
                  </a:lnTo>
                  <a:lnTo>
                    <a:pt x="10724" y="10925"/>
                  </a:lnTo>
                  <a:lnTo>
                    <a:pt x="10801" y="11276"/>
                  </a:lnTo>
                  <a:lnTo>
                    <a:pt x="10877" y="11877"/>
                  </a:lnTo>
                  <a:lnTo>
                    <a:pt x="10009" y="12445"/>
                  </a:lnTo>
                  <a:lnTo>
                    <a:pt x="10035" y="12880"/>
                  </a:lnTo>
                  <a:lnTo>
                    <a:pt x="9805" y="13431"/>
                  </a:lnTo>
                  <a:lnTo>
                    <a:pt x="10213" y="13648"/>
                  </a:lnTo>
                  <a:lnTo>
                    <a:pt x="10801" y="13932"/>
                  </a:lnTo>
                  <a:lnTo>
                    <a:pt x="11669" y="14884"/>
                  </a:lnTo>
                  <a:lnTo>
                    <a:pt x="12179" y="15035"/>
                  </a:lnTo>
                  <a:lnTo>
                    <a:pt x="12869" y="15436"/>
                  </a:lnTo>
                  <a:lnTo>
                    <a:pt x="13175" y="16889"/>
                  </a:lnTo>
                  <a:lnTo>
                    <a:pt x="13481" y="18192"/>
                  </a:lnTo>
                  <a:lnTo>
                    <a:pt x="13328" y="18743"/>
                  </a:lnTo>
                  <a:lnTo>
                    <a:pt x="13941" y="19295"/>
                  </a:lnTo>
                  <a:lnTo>
                    <a:pt x="14247" y="19746"/>
                  </a:lnTo>
                  <a:lnTo>
                    <a:pt x="14503" y="20531"/>
                  </a:lnTo>
                  <a:lnTo>
                    <a:pt x="15218" y="21216"/>
                  </a:lnTo>
                  <a:lnTo>
                    <a:pt x="16392" y="21600"/>
                  </a:lnTo>
                  <a:lnTo>
                    <a:pt x="17618" y="21500"/>
                  </a:lnTo>
                  <a:lnTo>
                    <a:pt x="16315" y="21049"/>
                  </a:lnTo>
                  <a:lnTo>
                    <a:pt x="16137" y="20648"/>
                  </a:lnTo>
                  <a:lnTo>
                    <a:pt x="16418" y="20280"/>
                  </a:lnTo>
                  <a:lnTo>
                    <a:pt x="15856" y="19996"/>
                  </a:lnTo>
                  <a:lnTo>
                    <a:pt x="16366" y="19495"/>
                  </a:lnTo>
                  <a:lnTo>
                    <a:pt x="15856" y="19211"/>
                  </a:lnTo>
                  <a:lnTo>
                    <a:pt x="16418" y="19261"/>
                  </a:lnTo>
                  <a:lnTo>
                    <a:pt x="16392" y="18743"/>
                  </a:lnTo>
                  <a:lnTo>
                    <a:pt x="16954" y="18944"/>
                  </a:lnTo>
                  <a:lnTo>
                    <a:pt x="17439" y="18610"/>
                  </a:lnTo>
                  <a:lnTo>
                    <a:pt x="17005" y="18042"/>
                  </a:lnTo>
                  <a:lnTo>
                    <a:pt x="17618" y="18242"/>
                  </a:lnTo>
                  <a:lnTo>
                    <a:pt x="18460" y="17340"/>
                  </a:lnTo>
                  <a:lnTo>
                    <a:pt x="18715" y="17140"/>
                  </a:lnTo>
                  <a:lnTo>
                    <a:pt x="18818" y="16555"/>
                  </a:lnTo>
                  <a:lnTo>
                    <a:pt x="19992" y="16288"/>
                  </a:lnTo>
                  <a:lnTo>
                    <a:pt x="20554" y="15703"/>
                  </a:lnTo>
                  <a:lnTo>
                    <a:pt x="20758" y="15285"/>
                  </a:lnTo>
                  <a:lnTo>
                    <a:pt x="20681" y="14584"/>
                  </a:lnTo>
                  <a:lnTo>
                    <a:pt x="21575" y="13732"/>
                  </a:lnTo>
                  <a:lnTo>
                    <a:pt x="21064" y="13181"/>
                  </a:lnTo>
                  <a:lnTo>
                    <a:pt x="19788" y="12846"/>
                  </a:lnTo>
                  <a:lnTo>
                    <a:pt x="18460" y="12529"/>
                  </a:lnTo>
                  <a:lnTo>
                    <a:pt x="17541" y="12479"/>
                  </a:lnTo>
                  <a:lnTo>
                    <a:pt x="17541" y="11777"/>
                  </a:lnTo>
                  <a:lnTo>
                    <a:pt x="16086" y="11326"/>
                  </a:lnTo>
                  <a:lnTo>
                    <a:pt x="14860" y="10625"/>
                  </a:lnTo>
                  <a:lnTo>
                    <a:pt x="14069" y="10691"/>
                  </a:lnTo>
                  <a:lnTo>
                    <a:pt x="13354" y="10658"/>
                  </a:lnTo>
                  <a:lnTo>
                    <a:pt x="12996" y="10391"/>
                  </a:lnTo>
                  <a:lnTo>
                    <a:pt x="12409" y="10524"/>
                  </a:lnTo>
                  <a:lnTo>
                    <a:pt x="12537" y="10341"/>
                  </a:lnTo>
                  <a:lnTo>
                    <a:pt x="11898" y="10591"/>
                  </a:lnTo>
                  <a:lnTo>
                    <a:pt x="11515" y="10591"/>
                  </a:lnTo>
                  <a:lnTo>
                    <a:pt x="11107" y="10975"/>
                  </a:lnTo>
                  <a:lnTo>
                    <a:pt x="10647" y="10625"/>
                  </a:lnTo>
                  <a:lnTo>
                    <a:pt x="10111" y="10925"/>
                  </a:lnTo>
                  <a:lnTo>
                    <a:pt x="9524" y="10675"/>
                  </a:lnTo>
                  <a:lnTo>
                    <a:pt x="9652" y="10374"/>
                  </a:lnTo>
                  <a:lnTo>
                    <a:pt x="9652" y="9806"/>
                  </a:lnTo>
                  <a:lnTo>
                    <a:pt x="8886" y="9823"/>
                  </a:lnTo>
                  <a:lnTo>
                    <a:pt x="8503" y="9522"/>
                  </a:lnTo>
                  <a:lnTo>
                    <a:pt x="9371" y="8871"/>
                  </a:lnTo>
                  <a:lnTo>
                    <a:pt x="9064" y="8770"/>
                  </a:lnTo>
                  <a:lnTo>
                    <a:pt x="8375" y="8871"/>
                  </a:lnTo>
                  <a:lnTo>
                    <a:pt x="8043" y="9221"/>
                  </a:lnTo>
                  <a:lnTo>
                    <a:pt x="7584" y="9271"/>
                  </a:lnTo>
                  <a:lnTo>
                    <a:pt x="6843" y="8904"/>
                  </a:lnTo>
                  <a:lnTo>
                    <a:pt x="7226" y="7935"/>
                  </a:lnTo>
                  <a:lnTo>
                    <a:pt x="8043" y="7467"/>
                  </a:lnTo>
                  <a:lnTo>
                    <a:pt x="8732" y="7467"/>
                  </a:lnTo>
                  <a:lnTo>
                    <a:pt x="9422" y="7618"/>
                  </a:lnTo>
                  <a:lnTo>
                    <a:pt x="9371" y="7517"/>
                  </a:lnTo>
                  <a:lnTo>
                    <a:pt x="9754" y="7250"/>
                  </a:lnTo>
                  <a:lnTo>
                    <a:pt x="10724" y="7568"/>
                  </a:lnTo>
                  <a:lnTo>
                    <a:pt x="10801" y="8069"/>
                  </a:lnTo>
                  <a:lnTo>
                    <a:pt x="11260" y="8219"/>
                  </a:lnTo>
                  <a:lnTo>
                    <a:pt x="11413" y="7517"/>
                  </a:lnTo>
                  <a:lnTo>
                    <a:pt x="11184" y="7167"/>
                  </a:lnTo>
                  <a:lnTo>
                    <a:pt x="12715" y="6732"/>
                  </a:lnTo>
                  <a:lnTo>
                    <a:pt x="13481" y="6265"/>
                  </a:lnTo>
                  <a:lnTo>
                    <a:pt x="14018" y="5813"/>
                  </a:lnTo>
                  <a:lnTo>
                    <a:pt x="14401" y="5613"/>
                  </a:lnTo>
                  <a:lnTo>
                    <a:pt x="15090" y="5663"/>
                  </a:lnTo>
                  <a:lnTo>
                    <a:pt x="15166" y="5312"/>
                  </a:lnTo>
                  <a:lnTo>
                    <a:pt x="16315" y="4911"/>
                  </a:lnTo>
                  <a:lnTo>
                    <a:pt x="16290" y="5312"/>
                  </a:lnTo>
                  <a:lnTo>
                    <a:pt x="17337" y="5028"/>
                  </a:lnTo>
                  <a:lnTo>
                    <a:pt x="16852" y="4761"/>
                  </a:lnTo>
                  <a:lnTo>
                    <a:pt x="17081" y="4494"/>
                  </a:lnTo>
                  <a:lnTo>
                    <a:pt x="16826" y="4360"/>
                  </a:lnTo>
                  <a:lnTo>
                    <a:pt x="16392" y="4561"/>
                  </a:lnTo>
                  <a:lnTo>
                    <a:pt x="16418" y="4277"/>
                  </a:lnTo>
                  <a:lnTo>
                    <a:pt x="17847" y="4210"/>
                  </a:lnTo>
                  <a:lnTo>
                    <a:pt x="18996" y="4009"/>
                  </a:lnTo>
                  <a:lnTo>
                    <a:pt x="19456" y="3809"/>
                  </a:lnTo>
                  <a:lnTo>
                    <a:pt x="18920" y="3291"/>
                  </a:lnTo>
                  <a:cubicBezTo>
                    <a:pt x="18792" y="3090"/>
                    <a:pt x="18856" y="2665"/>
                    <a:pt x="18690" y="2589"/>
                  </a:cubicBezTo>
                  <a:cubicBezTo>
                    <a:pt x="18562" y="2506"/>
                    <a:pt x="18141" y="2865"/>
                    <a:pt x="17924" y="2857"/>
                  </a:cubicBezTo>
                  <a:lnTo>
                    <a:pt x="17541" y="2606"/>
                  </a:lnTo>
                  <a:lnTo>
                    <a:pt x="17541" y="2255"/>
                  </a:lnTo>
                  <a:lnTo>
                    <a:pt x="16928" y="2205"/>
                  </a:lnTo>
                  <a:lnTo>
                    <a:pt x="16724" y="2105"/>
                  </a:lnTo>
                  <a:lnTo>
                    <a:pt x="16009" y="2623"/>
                  </a:lnTo>
                  <a:lnTo>
                    <a:pt x="15575" y="3040"/>
                  </a:lnTo>
                  <a:lnTo>
                    <a:pt x="14937" y="3358"/>
                  </a:lnTo>
                  <a:lnTo>
                    <a:pt x="14477" y="3959"/>
                  </a:lnTo>
                  <a:lnTo>
                    <a:pt x="14145" y="3709"/>
                  </a:lnTo>
                  <a:lnTo>
                    <a:pt x="14375" y="3291"/>
                  </a:lnTo>
                  <a:lnTo>
                    <a:pt x="13226" y="2790"/>
                  </a:lnTo>
                  <a:lnTo>
                    <a:pt x="13022" y="2539"/>
                  </a:lnTo>
                  <a:lnTo>
                    <a:pt x="14298" y="1888"/>
                  </a:lnTo>
                  <a:lnTo>
                    <a:pt x="15090" y="1854"/>
                  </a:lnTo>
                  <a:lnTo>
                    <a:pt x="15447" y="2005"/>
                  </a:lnTo>
                  <a:lnTo>
                    <a:pt x="15907" y="1838"/>
                  </a:lnTo>
                  <a:lnTo>
                    <a:pt x="16571" y="1838"/>
                  </a:lnTo>
                  <a:lnTo>
                    <a:pt x="16137" y="1654"/>
                  </a:lnTo>
                  <a:lnTo>
                    <a:pt x="15396" y="1637"/>
                  </a:lnTo>
                  <a:lnTo>
                    <a:pt x="15932" y="1453"/>
                  </a:lnTo>
                  <a:lnTo>
                    <a:pt x="16928" y="1437"/>
                  </a:lnTo>
                  <a:lnTo>
                    <a:pt x="17388" y="1103"/>
                  </a:lnTo>
                  <a:cubicBezTo>
                    <a:pt x="17158" y="1036"/>
                    <a:pt x="17120" y="994"/>
                    <a:pt x="16877" y="1019"/>
                  </a:cubicBezTo>
                  <a:cubicBezTo>
                    <a:pt x="16698" y="1036"/>
                    <a:pt x="16494" y="1103"/>
                    <a:pt x="16392" y="1203"/>
                  </a:cubicBezTo>
                  <a:cubicBezTo>
                    <a:pt x="16341" y="1245"/>
                    <a:pt x="16239" y="1236"/>
                    <a:pt x="16162" y="1253"/>
                  </a:cubicBezTo>
                  <a:cubicBezTo>
                    <a:pt x="16137" y="1203"/>
                    <a:pt x="16047" y="1153"/>
                    <a:pt x="16086" y="1103"/>
                  </a:cubicBezTo>
                  <a:cubicBezTo>
                    <a:pt x="16175" y="986"/>
                    <a:pt x="16609" y="1119"/>
                    <a:pt x="16086" y="1002"/>
                  </a:cubicBezTo>
                  <a:cubicBezTo>
                    <a:pt x="15562" y="1119"/>
                    <a:pt x="15958" y="877"/>
                    <a:pt x="16086" y="752"/>
                  </a:cubicBezTo>
                  <a:cubicBezTo>
                    <a:pt x="16060" y="702"/>
                    <a:pt x="16086" y="626"/>
                    <a:pt x="16009" y="601"/>
                  </a:cubicBezTo>
                  <a:cubicBezTo>
                    <a:pt x="15779" y="526"/>
                    <a:pt x="15320" y="852"/>
                    <a:pt x="15320" y="852"/>
                  </a:cubicBezTo>
                  <a:cubicBezTo>
                    <a:pt x="15269" y="902"/>
                    <a:pt x="15115" y="1169"/>
                    <a:pt x="15039" y="1203"/>
                  </a:cubicBezTo>
                  <a:cubicBezTo>
                    <a:pt x="14898" y="1261"/>
                    <a:pt x="14630" y="1019"/>
                    <a:pt x="14630" y="1019"/>
                  </a:cubicBezTo>
                  <a:cubicBezTo>
                    <a:pt x="14503" y="1027"/>
                    <a:pt x="14286" y="1144"/>
                    <a:pt x="14094" y="1136"/>
                  </a:cubicBezTo>
                  <a:cubicBezTo>
                    <a:pt x="13903" y="1128"/>
                    <a:pt x="13686" y="977"/>
                    <a:pt x="13456" y="969"/>
                  </a:cubicBezTo>
                  <a:cubicBezTo>
                    <a:pt x="13226" y="961"/>
                    <a:pt x="12945" y="1094"/>
                    <a:pt x="12715" y="1103"/>
                  </a:cubicBezTo>
                  <a:cubicBezTo>
                    <a:pt x="12703" y="1103"/>
                    <a:pt x="12179" y="1044"/>
                    <a:pt x="12103" y="1002"/>
                  </a:cubicBezTo>
                  <a:cubicBezTo>
                    <a:pt x="11694" y="785"/>
                    <a:pt x="12230" y="902"/>
                    <a:pt x="11720" y="752"/>
                  </a:cubicBezTo>
                  <a:cubicBezTo>
                    <a:pt x="10852" y="501"/>
                    <a:pt x="10264" y="484"/>
                    <a:pt x="9294" y="451"/>
                  </a:cubicBezTo>
                  <a:cubicBezTo>
                    <a:pt x="8349" y="326"/>
                    <a:pt x="7954" y="125"/>
                    <a:pt x="6996" y="0"/>
                  </a:cubicBezTo>
                  <a:cubicBezTo>
                    <a:pt x="6486" y="17"/>
                    <a:pt x="6179" y="42"/>
                    <a:pt x="5669" y="67"/>
                  </a:cubicBezTo>
                  <a:cubicBezTo>
                    <a:pt x="5388" y="75"/>
                    <a:pt x="5375" y="117"/>
                    <a:pt x="5158" y="150"/>
                  </a:cubicBezTo>
                  <a:cubicBezTo>
                    <a:pt x="4941" y="184"/>
                    <a:pt x="4481" y="200"/>
                    <a:pt x="4366" y="267"/>
                  </a:cubicBezTo>
                  <a:cubicBezTo>
                    <a:pt x="4392" y="317"/>
                    <a:pt x="4494" y="501"/>
                    <a:pt x="4443" y="535"/>
                  </a:cubicBezTo>
                  <a:cubicBezTo>
                    <a:pt x="3473" y="418"/>
                    <a:pt x="3166" y="677"/>
                    <a:pt x="2988" y="685"/>
                  </a:cubicBezTo>
                  <a:cubicBezTo>
                    <a:pt x="3524" y="919"/>
                    <a:pt x="3422" y="601"/>
                    <a:pt x="3677" y="852"/>
                  </a:cubicBezTo>
                  <a:cubicBezTo>
                    <a:pt x="2962" y="1011"/>
                    <a:pt x="2247" y="869"/>
                    <a:pt x="1609" y="1153"/>
                  </a:cubicBezTo>
                  <a:cubicBezTo>
                    <a:pt x="1584" y="1203"/>
                    <a:pt x="1532" y="1253"/>
                    <a:pt x="1532" y="1303"/>
                  </a:cubicBezTo>
                  <a:cubicBezTo>
                    <a:pt x="1532" y="1353"/>
                    <a:pt x="1660" y="1420"/>
                    <a:pt x="1609" y="1453"/>
                  </a:cubicBezTo>
                  <a:cubicBezTo>
                    <a:pt x="1584" y="1520"/>
                    <a:pt x="1366" y="1645"/>
                    <a:pt x="1405" y="1687"/>
                  </a:cubicBezTo>
                  <a:cubicBezTo>
                    <a:pt x="1558" y="1721"/>
                    <a:pt x="1724" y="1629"/>
                    <a:pt x="1839" y="1704"/>
                  </a:cubicBezTo>
                  <a:cubicBezTo>
                    <a:pt x="1903" y="1746"/>
                    <a:pt x="1698" y="1779"/>
                    <a:pt x="1609" y="1804"/>
                  </a:cubicBezTo>
                  <a:cubicBezTo>
                    <a:pt x="1456" y="1846"/>
                    <a:pt x="1303" y="1888"/>
                    <a:pt x="1149" y="1904"/>
                  </a:cubicBezTo>
                  <a:cubicBezTo>
                    <a:pt x="588" y="1980"/>
                    <a:pt x="894" y="1946"/>
                    <a:pt x="230" y="2005"/>
                  </a:cubicBezTo>
                  <a:cubicBezTo>
                    <a:pt x="-25" y="2063"/>
                    <a:pt x="1" y="2005"/>
                    <a:pt x="1" y="2105"/>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27" name="Shape 27"/>
            <p:cNvSpPr/>
            <p:nvPr/>
          </p:nvSpPr>
          <p:spPr>
            <a:xfrm>
              <a:off x="85246" y="629920"/>
              <a:ext cx="76766" cy="63218"/>
            </a:xfrm>
            <a:custGeom>
              <a:avLst/>
              <a:gdLst/>
              <a:ahLst/>
              <a:cxnLst>
                <a:cxn ang="0">
                  <a:pos x="wd2" y="hd2"/>
                </a:cxn>
                <a:cxn ang="5400000">
                  <a:pos x="wd2" y="hd2"/>
                </a:cxn>
                <a:cxn ang="10800000">
                  <a:pos x="wd2" y="hd2"/>
                </a:cxn>
                <a:cxn ang="16200000">
                  <a:pos x="wd2" y="hd2"/>
                </a:cxn>
              </a:cxnLst>
              <a:rect l="0" t="0" r="r" b="b"/>
              <a:pathLst>
                <a:path w="21600" h="21600" extrusionOk="0">
                  <a:moveTo>
                    <a:pt x="7513" y="2274"/>
                  </a:moveTo>
                  <a:lnTo>
                    <a:pt x="0" y="12505"/>
                  </a:lnTo>
                  <a:lnTo>
                    <a:pt x="10330" y="21600"/>
                  </a:lnTo>
                  <a:lnTo>
                    <a:pt x="21600" y="14779"/>
                  </a:lnTo>
                  <a:lnTo>
                    <a:pt x="14087" y="0"/>
                  </a:lnTo>
                  <a:lnTo>
                    <a:pt x="7513" y="2274"/>
                  </a:ln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28" name="Shape 28"/>
            <p:cNvSpPr/>
            <p:nvPr/>
          </p:nvSpPr>
          <p:spPr>
            <a:xfrm>
              <a:off x="787447" y="907626"/>
              <a:ext cx="71866" cy="72250"/>
            </a:xfrm>
            <a:custGeom>
              <a:avLst/>
              <a:gdLst/>
              <a:ahLst/>
              <a:cxnLst>
                <a:cxn ang="0">
                  <a:pos x="wd2" y="hd2"/>
                </a:cxn>
                <a:cxn ang="5400000">
                  <a:pos x="wd2" y="hd2"/>
                </a:cxn>
                <a:cxn ang="10800000">
                  <a:pos x="wd2" y="hd2"/>
                </a:cxn>
                <a:cxn ang="16200000">
                  <a:pos x="wd2" y="hd2"/>
                </a:cxn>
              </a:cxnLst>
              <a:rect l="0" t="0" r="r" b="b"/>
              <a:pathLst>
                <a:path w="17629" h="21600" extrusionOk="0">
                  <a:moveTo>
                    <a:pt x="2762" y="0"/>
                  </a:moveTo>
                  <a:cubicBezTo>
                    <a:pt x="4423" y="6873"/>
                    <a:pt x="5254" y="15709"/>
                    <a:pt x="8577" y="21600"/>
                  </a:cubicBezTo>
                  <a:cubicBezTo>
                    <a:pt x="10654" y="21109"/>
                    <a:pt x="13146" y="21600"/>
                    <a:pt x="15223" y="20618"/>
                  </a:cubicBezTo>
                  <a:cubicBezTo>
                    <a:pt x="19377" y="18655"/>
                    <a:pt x="17715" y="9327"/>
                    <a:pt x="13562" y="7855"/>
                  </a:cubicBezTo>
                  <a:cubicBezTo>
                    <a:pt x="11485" y="4418"/>
                    <a:pt x="11900" y="2455"/>
                    <a:pt x="8577" y="982"/>
                  </a:cubicBezTo>
                  <a:cubicBezTo>
                    <a:pt x="-561" y="1964"/>
                    <a:pt x="-2223" y="3927"/>
                    <a:pt x="2762"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29" name="Shape 29"/>
            <p:cNvSpPr/>
            <p:nvPr/>
          </p:nvSpPr>
          <p:spPr>
            <a:xfrm>
              <a:off x="2569617" y="1034062"/>
              <a:ext cx="192442" cy="167076"/>
            </a:xfrm>
            <a:custGeom>
              <a:avLst/>
              <a:gdLst/>
              <a:ahLst/>
              <a:cxnLst>
                <a:cxn ang="0">
                  <a:pos x="wd2" y="hd2"/>
                </a:cxn>
                <a:cxn ang="5400000">
                  <a:pos x="wd2" y="hd2"/>
                </a:cxn>
                <a:cxn ang="10800000">
                  <a:pos x="wd2" y="hd2"/>
                </a:cxn>
                <a:cxn ang="16200000">
                  <a:pos x="wd2" y="hd2"/>
                </a:cxn>
              </a:cxnLst>
              <a:rect l="0" t="0" r="r" b="b"/>
              <a:pathLst>
                <a:path w="18786" h="21600" extrusionOk="0">
                  <a:moveTo>
                    <a:pt x="13490" y="0"/>
                  </a:moveTo>
                  <a:cubicBezTo>
                    <a:pt x="11181" y="1102"/>
                    <a:pt x="12171" y="441"/>
                    <a:pt x="10522" y="1763"/>
                  </a:cubicBezTo>
                  <a:cubicBezTo>
                    <a:pt x="10027" y="3967"/>
                    <a:pt x="7719" y="3967"/>
                    <a:pt x="6235" y="5290"/>
                  </a:cubicBezTo>
                  <a:cubicBezTo>
                    <a:pt x="5575" y="6392"/>
                    <a:pt x="4751" y="7935"/>
                    <a:pt x="3927" y="8816"/>
                  </a:cubicBezTo>
                  <a:cubicBezTo>
                    <a:pt x="3102" y="9918"/>
                    <a:pt x="959" y="11461"/>
                    <a:pt x="959" y="11461"/>
                  </a:cubicBezTo>
                  <a:cubicBezTo>
                    <a:pt x="-2504" y="18514"/>
                    <a:pt x="4256" y="16531"/>
                    <a:pt x="7884" y="18073"/>
                  </a:cubicBezTo>
                  <a:cubicBezTo>
                    <a:pt x="8708" y="19616"/>
                    <a:pt x="9203" y="20057"/>
                    <a:pt x="10522" y="20718"/>
                  </a:cubicBezTo>
                  <a:cubicBezTo>
                    <a:pt x="10852" y="20498"/>
                    <a:pt x="11181" y="20498"/>
                    <a:pt x="11511" y="20278"/>
                  </a:cubicBezTo>
                  <a:cubicBezTo>
                    <a:pt x="11841" y="19837"/>
                    <a:pt x="11841" y="18735"/>
                    <a:pt x="12171" y="18955"/>
                  </a:cubicBezTo>
                  <a:cubicBezTo>
                    <a:pt x="12830" y="19396"/>
                    <a:pt x="13490" y="21600"/>
                    <a:pt x="13490" y="21600"/>
                  </a:cubicBezTo>
                  <a:cubicBezTo>
                    <a:pt x="15963" y="20939"/>
                    <a:pt x="15798" y="19837"/>
                    <a:pt x="17777" y="18955"/>
                  </a:cubicBezTo>
                  <a:cubicBezTo>
                    <a:pt x="17942" y="18073"/>
                    <a:pt x="18601" y="17192"/>
                    <a:pt x="18766" y="16310"/>
                  </a:cubicBezTo>
                  <a:cubicBezTo>
                    <a:pt x="19096" y="13445"/>
                    <a:pt x="15304" y="10359"/>
                    <a:pt x="14149" y="8816"/>
                  </a:cubicBezTo>
                  <a:cubicBezTo>
                    <a:pt x="14479" y="7273"/>
                    <a:pt x="16458" y="5290"/>
                    <a:pt x="16458" y="5290"/>
                  </a:cubicBezTo>
                  <a:cubicBezTo>
                    <a:pt x="17447" y="3306"/>
                    <a:pt x="17942" y="1763"/>
                    <a:pt x="15798" y="882"/>
                  </a:cubicBezTo>
                  <a:cubicBezTo>
                    <a:pt x="14149" y="1543"/>
                    <a:pt x="13490" y="2865"/>
                    <a:pt x="1349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0" name="Shape 30"/>
            <p:cNvSpPr/>
            <p:nvPr/>
          </p:nvSpPr>
          <p:spPr>
            <a:xfrm>
              <a:off x="1480004" y="1910149"/>
              <a:ext cx="337312" cy="180554"/>
            </a:xfrm>
            <a:custGeom>
              <a:avLst/>
              <a:gdLst/>
              <a:ahLst/>
              <a:cxnLst>
                <a:cxn ang="0">
                  <a:pos x="wd2" y="hd2"/>
                </a:cxn>
                <a:cxn ang="5400000">
                  <a:pos x="wd2" y="hd2"/>
                </a:cxn>
                <a:cxn ang="10800000">
                  <a:pos x="wd2" y="hd2"/>
                </a:cxn>
                <a:cxn ang="16200000">
                  <a:pos x="wd2" y="hd2"/>
                </a:cxn>
              </a:cxnLst>
              <a:rect l="0" t="0" r="r" b="b"/>
              <a:pathLst>
                <a:path w="20424" h="20564" extrusionOk="0">
                  <a:moveTo>
                    <a:pt x="4412" y="1278"/>
                  </a:moveTo>
                  <a:cubicBezTo>
                    <a:pt x="3597" y="-1036"/>
                    <a:pt x="2476" y="314"/>
                    <a:pt x="1355" y="1278"/>
                  </a:cubicBezTo>
                  <a:cubicBezTo>
                    <a:pt x="948" y="1664"/>
                    <a:pt x="132" y="2050"/>
                    <a:pt x="132" y="2050"/>
                  </a:cubicBezTo>
                  <a:cubicBezTo>
                    <a:pt x="-377" y="4943"/>
                    <a:pt x="642" y="8221"/>
                    <a:pt x="2170" y="8993"/>
                  </a:cubicBezTo>
                  <a:cubicBezTo>
                    <a:pt x="3393" y="8607"/>
                    <a:pt x="3800" y="8028"/>
                    <a:pt x="4819" y="7450"/>
                  </a:cubicBezTo>
                  <a:cubicBezTo>
                    <a:pt x="6246" y="9185"/>
                    <a:pt x="7366" y="9185"/>
                    <a:pt x="9098" y="9378"/>
                  </a:cubicBezTo>
                  <a:cubicBezTo>
                    <a:pt x="9710" y="9764"/>
                    <a:pt x="10932" y="10535"/>
                    <a:pt x="10932" y="10535"/>
                  </a:cubicBezTo>
                  <a:cubicBezTo>
                    <a:pt x="11849" y="12271"/>
                    <a:pt x="12766" y="13428"/>
                    <a:pt x="13174" y="15935"/>
                  </a:cubicBezTo>
                  <a:cubicBezTo>
                    <a:pt x="12359" y="18250"/>
                    <a:pt x="12461" y="19600"/>
                    <a:pt x="13989" y="20564"/>
                  </a:cubicBezTo>
                  <a:cubicBezTo>
                    <a:pt x="14397" y="19407"/>
                    <a:pt x="14906" y="18828"/>
                    <a:pt x="15619" y="18250"/>
                  </a:cubicBezTo>
                  <a:cubicBezTo>
                    <a:pt x="16027" y="17864"/>
                    <a:pt x="16842" y="17478"/>
                    <a:pt x="16842" y="17478"/>
                  </a:cubicBezTo>
                  <a:cubicBezTo>
                    <a:pt x="17453" y="17864"/>
                    <a:pt x="18676" y="18635"/>
                    <a:pt x="18676" y="18635"/>
                  </a:cubicBezTo>
                  <a:cubicBezTo>
                    <a:pt x="20306" y="18250"/>
                    <a:pt x="21223" y="17093"/>
                    <a:pt x="19491" y="14393"/>
                  </a:cubicBezTo>
                  <a:cubicBezTo>
                    <a:pt x="18268" y="12464"/>
                    <a:pt x="16434" y="11693"/>
                    <a:pt x="15212" y="9378"/>
                  </a:cubicBezTo>
                  <a:cubicBezTo>
                    <a:pt x="13989" y="7064"/>
                    <a:pt x="12053" y="3978"/>
                    <a:pt x="10321" y="2821"/>
                  </a:cubicBezTo>
                  <a:cubicBezTo>
                    <a:pt x="8283" y="3014"/>
                    <a:pt x="6857" y="2821"/>
                    <a:pt x="5023" y="3978"/>
                  </a:cubicBezTo>
                  <a:cubicBezTo>
                    <a:pt x="4412" y="3593"/>
                    <a:pt x="2985" y="1278"/>
                    <a:pt x="4412" y="1278"/>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1" name="Shape 31"/>
            <p:cNvSpPr/>
            <p:nvPr/>
          </p:nvSpPr>
          <p:spPr>
            <a:xfrm>
              <a:off x="1770853" y="2045546"/>
              <a:ext cx="219959" cy="92570"/>
            </a:xfrm>
            <a:custGeom>
              <a:avLst/>
              <a:gdLst/>
              <a:ahLst/>
              <a:cxnLst>
                <a:cxn ang="0">
                  <a:pos x="wd2" y="hd2"/>
                </a:cxn>
                <a:cxn ang="5400000">
                  <a:pos x="wd2" y="hd2"/>
                </a:cxn>
                <a:cxn ang="10800000">
                  <a:pos x="wd2" y="hd2"/>
                </a:cxn>
                <a:cxn ang="16200000">
                  <a:pos x="wd2" y="hd2"/>
                </a:cxn>
              </a:cxnLst>
              <a:rect l="0" t="0" r="r" b="b"/>
              <a:pathLst>
                <a:path w="21256" h="21600" extrusionOk="0">
                  <a:moveTo>
                    <a:pt x="8913" y="0"/>
                  </a:moveTo>
                  <a:cubicBezTo>
                    <a:pt x="8264" y="1200"/>
                    <a:pt x="7127" y="800"/>
                    <a:pt x="6639" y="2400"/>
                  </a:cubicBezTo>
                  <a:cubicBezTo>
                    <a:pt x="5503" y="5600"/>
                    <a:pt x="6639" y="10400"/>
                    <a:pt x="4691" y="12000"/>
                  </a:cubicBezTo>
                  <a:cubicBezTo>
                    <a:pt x="3879" y="12800"/>
                    <a:pt x="2904" y="12400"/>
                    <a:pt x="2092" y="13600"/>
                  </a:cubicBezTo>
                  <a:cubicBezTo>
                    <a:pt x="1442" y="14400"/>
                    <a:pt x="143" y="16800"/>
                    <a:pt x="143" y="16800"/>
                  </a:cubicBezTo>
                  <a:cubicBezTo>
                    <a:pt x="-344" y="20400"/>
                    <a:pt x="468" y="20400"/>
                    <a:pt x="1767" y="21600"/>
                  </a:cubicBezTo>
                  <a:cubicBezTo>
                    <a:pt x="7939" y="20400"/>
                    <a:pt x="15409" y="18400"/>
                    <a:pt x="21256" y="13600"/>
                  </a:cubicBezTo>
                  <a:cubicBezTo>
                    <a:pt x="20606" y="11200"/>
                    <a:pt x="20444" y="8400"/>
                    <a:pt x="19632" y="6400"/>
                  </a:cubicBezTo>
                  <a:cubicBezTo>
                    <a:pt x="18820" y="4400"/>
                    <a:pt x="16709" y="3200"/>
                    <a:pt x="16709" y="3200"/>
                  </a:cubicBezTo>
                  <a:cubicBezTo>
                    <a:pt x="13298" y="5200"/>
                    <a:pt x="16871" y="7600"/>
                    <a:pt x="16059" y="9600"/>
                  </a:cubicBezTo>
                  <a:cubicBezTo>
                    <a:pt x="15734" y="10400"/>
                    <a:pt x="14110" y="7200"/>
                    <a:pt x="14110" y="7200"/>
                  </a:cubicBezTo>
                  <a:cubicBezTo>
                    <a:pt x="13136" y="6000"/>
                    <a:pt x="11512" y="6000"/>
                    <a:pt x="10537" y="5600"/>
                  </a:cubicBezTo>
                  <a:cubicBezTo>
                    <a:pt x="9076" y="3200"/>
                    <a:pt x="9725" y="4800"/>
                    <a:pt x="8913"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2" name="Shape 32"/>
            <p:cNvSpPr/>
            <p:nvPr/>
          </p:nvSpPr>
          <p:spPr>
            <a:xfrm>
              <a:off x="2012464" y="2104248"/>
              <a:ext cx="65185" cy="40641"/>
            </a:xfrm>
            <a:custGeom>
              <a:avLst/>
              <a:gdLst/>
              <a:ahLst/>
              <a:cxnLst>
                <a:cxn ang="0">
                  <a:pos x="wd2" y="hd2"/>
                </a:cxn>
                <a:cxn ang="5400000">
                  <a:pos x="wd2" y="hd2"/>
                </a:cxn>
                <a:cxn ang="10800000">
                  <a:pos x="wd2" y="hd2"/>
                </a:cxn>
                <a:cxn ang="16200000">
                  <a:pos x="wd2" y="hd2"/>
                </a:cxn>
              </a:cxnLst>
              <a:rect l="0" t="0" r="r" b="b"/>
              <a:pathLst>
                <a:path w="16411" h="21600" extrusionOk="0">
                  <a:moveTo>
                    <a:pt x="3465" y="0"/>
                  </a:moveTo>
                  <a:cubicBezTo>
                    <a:pt x="3041" y="1800"/>
                    <a:pt x="-2041" y="10800"/>
                    <a:pt x="924" y="16200"/>
                  </a:cubicBezTo>
                  <a:cubicBezTo>
                    <a:pt x="3041" y="19800"/>
                    <a:pt x="9394" y="21600"/>
                    <a:pt x="9394" y="21600"/>
                  </a:cubicBezTo>
                  <a:cubicBezTo>
                    <a:pt x="16594" y="19800"/>
                    <a:pt x="19559" y="14400"/>
                    <a:pt x="11935" y="3600"/>
                  </a:cubicBezTo>
                  <a:cubicBezTo>
                    <a:pt x="10241" y="900"/>
                    <a:pt x="3888" y="0"/>
                    <a:pt x="346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3" name="Shape 33"/>
            <p:cNvSpPr/>
            <p:nvPr/>
          </p:nvSpPr>
          <p:spPr>
            <a:xfrm>
              <a:off x="2130793" y="2111022"/>
              <a:ext cx="27094" cy="56445"/>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6750" y="1906"/>
                    <a:pt x="2700" y="2541"/>
                    <a:pt x="0" y="8894"/>
                  </a:cubicBezTo>
                  <a:cubicBezTo>
                    <a:pt x="4050" y="16518"/>
                    <a:pt x="5400" y="19059"/>
                    <a:pt x="21600" y="21600"/>
                  </a:cubicBezTo>
                  <a:cubicBezTo>
                    <a:pt x="20250" y="18424"/>
                    <a:pt x="14850" y="14612"/>
                    <a:pt x="16200" y="11435"/>
                  </a:cubicBezTo>
                  <a:cubicBezTo>
                    <a:pt x="16200" y="8894"/>
                    <a:pt x="21600" y="3812"/>
                    <a:pt x="21600" y="3812"/>
                  </a:cubicBezTo>
                  <a:cubicBezTo>
                    <a:pt x="12150" y="635"/>
                    <a:pt x="10800" y="1906"/>
                    <a:pt x="189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4" name="Shape 34"/>
            <p:cNvSpPr/>
            <p:nvPr/>
          </p:nvSpPr>
          <p:spPr>
            <a:xfrm>
              <a:off x="1717620" y="202372"/>
              <a:ext cx="404111" cy="197121"/>
            </a:xfrm>
            <a:custGeom>
              <a:avLst/>
              <a:gdLst/>
              <a:ahLst/>
              <a:cxnLst>
                <a:cxn ang="0">
                  <a:pos x="wd2" y="hd2"/>
                </a:cxn>
                <a:cxn ang="5400000">
                  <a:pos x="wd2" y="hd2"/>
                </a:cxn>
                <a:cxn ang="10800000">
                  <a:pos x="wd2" y="hd2"/>
                </a:cxn>
                <a:cxn ang="16200000">
                  <a:pos x="wd2" y="hd2"/>
                </a:cxn>
              </a:cxnLst>
              <a:rect l="0" t="0" r="r" b="b"/>
              <a:pathLst>
                <a:path w="21478" h="21430" extrusionOk="0">
                  <a:moveTo>
                    <a:pt x="5760" y="15"/>
                  </a:moveTo>
                  <a:cubicBezTo>
                    <a:pt x="5130" y="3707"/>
                    <a:pt x="3960" y="4261"/>
                    <a:pt x="2160" y="5553"/>
                  </a:cubicBezTo>
                  <a:cubicBezTo>
                    <a:pt x="1620" y="5922"/>
                    <a:pt x="1080" y="6292"/>
                    <a:pt x="540" y="6661"/>
                  </a:cubicBezTo>
                  <a:cubicBezTo>
                    <a:pt x="360" y="6845"/>
                    <a:pt x="0" y="7030"/>
                    <a:pt x="0" y="7030"/>
                  </a:cubicBezTo>
                  <a:cubicBezTo>
                    <a:pt x="270" y="9984"/>
                    <a:pt x="1080" y="9799"/>
                    <a:pt x="2340" y="10722"/>
                  </a:cubicBezTo>
                  <a:cubicBezTo>
                    <a:pt x="2700" y="10907"/>
                    <a:pt x="3420" y="11461"/>
                    <a:pt x="3420" y="11461"/>
                  </a:cubicBezTo>
                  <a:cubicBezTo>
                    <a:pt x="4500" y="10722"/>
                    <a:pt x="5130" y="9799"/>
                    <a:pt x="6120" y="8507"/>
                  </a:cubicBezTo>
                  <a:cubicBezTo>
                    <a:pt x="6480" y="8138"/>
                    <a:pt x="7200" y="7768"/>
                    <a:pt x="7200" y="7768"/>
                  </a:cubicBezTo>
                  <a:cubicBezTo>
                    <a:pt x="7380" y="8322"/>
                    <a:pt x="7920" y="9245"/>
                    <a:pt x="7380" y="9984"/>
                  </a:cubicBezTo>
                  <a:cubicBezTo>
                    <a:pt x="6930" y="10722"/>
                    <a:pt x="5760" y="11092"/>
                    <a:pt x="5760" y="11092"/>
                  </a:cubicBezTo>
                  <a:cubicBezTo>
                    <a:pt x="5220" y="12753"/>
                    <a:pt x="5670" y="12753"/>
                    <a:pt x="6480" y="13307"/>
                  </a:cubicBezTo>
                  <a:cubicBezTo>
                    <a:pt x="6930" y="16076"/>
                    <a:pt x="4500" y="15707"/>
                    <a:pt x="3600" y="15892"/>
                  </a:cubicBezTo>
                  <a:cubicBezTo>
                    <a:pt x="4230" y="17184"/>
                    <a:pt x="5400" y="19399"/>
                    <a:pt x="6300" y="19953"/>
                  </a:cubicBezTo>
                  <a:cubicBezTo>
                    <a:pt x="6660" y="20138"/>
                    <a:pt x="7380" y="20692"/>
                    <a:pt x="7380" y="20692"/>
                  </a:cubicBezTo>
                  <a:cubicBezTo>
                    <a:pt x="8910" y="20322"/>
                    <a:pt x="9360" y="19768"/>
                    <a:pt x="10620" y="18845"/>
                  </a:cubicBezTo>
                  <a:cubicBezTo>
                    <a:pt x="11610" y="19030"/>
                    <a:pt x="12600" y="18845"/>
                    <a:pt x="13500" y="19215"/>
                  </a:cubicBezTo>
                  <a:cubicBezTo>
                    <a:pt x="14130" y="19584"/>
                    <a:pt x="15120" y="21430"/>
                    <a:pt x="15120" y="21430"/>
                  </a:cubicBezTo>
                  <a:cubicBezTo>
                    <a:pt x="17370" y="21061"/>
                    <a:pt x="16920" y="21245"/>
                    <a:pt x="18360" y="19953"/>
                  </a:cubicBezTo>
                  <a:cubicBezTo>
                    <a:pt x="18900" y="19399"/>
                    <a:pt x="20160" y="18845"/>
                    <a:pt x="20160" y="18845"/>
                  </a:cubicBezTo>
                  <a:cubicBezTo>
                    <a:pt x="20070" y="17922"/>
                    <a:pt x="19530" y="14968"/>
                    <a:pt x="19980" y="14045"/>
                  </a:cubicBezTo>
                  <a:cubicBezTo>
                    <a:pt x="20250" y="13307"/>
                    <a:pt x="21060" y="12568"/>
                    <a:pt x="21060" y="12568"/>
                  </a:cubicBezTo>
                  <a:cubicBezTo>
                    <a:pt x="21330" y="10722"/>
                    <a:pt x="21600" y="10722"/>
                    <a:pt x="21420" y="8507"/>
                  </a:cubicBezTo>
                  <a:cubicBezTo>
                    <a:pt x="20520" y="8876"/>
                    <a:pt x="19710" y="9245"/>
                    <a:pt x="18900" y="10353"/>
                  </a:cubicBezTo>
                  <a:cubicBezTo>
                    <a:pt x="18090" y="12938"/>
                    <a:pt x="18090" y="9061"/>
                    <a:pt x="18000" y="7768"/>
                  </a:cubicBezTo>
                  <a:cubicBezTo>
                    <a:pt x="17010" y="8138"/>
                    <a:pt x="16380" y="8692"/>
                    <a:pt x="15480" y="8138"/>
                  </a:cubicBezTo>
                  <a:cubicBezTo>
                    <a:pt x="14490" y="6107"/>
                    <a:pt x="13320" y="2415"/>
                    <a:pt x="12060" y="1492"/>
                  </a:cubicBezTo>
                  <a:cubicBezTo>
                    <a:pt x="10710" y="1861"/>
                    <a:pt x="9720" y="2230"/>
                    <a:pt x="8460" y="1861"/>
                  </a:cubicBezTo>
                  <a:cubicBezTo>
                    <a:pt x="8280" y="1492"/>
                    <a:pt x="7650" y="199"/>
                    <a:pt x="7380" y="15"/>
                  </a:cubicBezTo>
                  <a:cubicBezTo>
                    <a:pt x="6660" y="-170"/>
                    <a:pt x="6480" y="1492"/>
                    <a:pt x="5760" y="15"/>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5" name="Shape 35"/>
            <p:cNvSpPr/>
            <p:nvPr/>
          </p:nvSpPr>
          <p:spPr>
            <a:xfrm>
              <a:off x="1906965" y="120136"/>
              <a:ext cx="313016" cy="113714"/>
            </a:xfrm>
            <a:custGeom>
              <a:avLst/>
              <a:gdLst/>
              <a:ahLst/>
              <a:cxnLst>
                <a:cxn ang="0">
                  <a:pos x="wd2" y="hd2"/>
                </a:cxn>
                <a:cxn ang="5400000">
                  <a:pos x="wd2" y="hd2"/>
                </a:cxn>
                <a:cxn ang="10800000">
                  <a:pos x="wd2" y="hd2"/>
                </a:cxn>
                <a:cxn ang="16200000">
                  <a:pos x="wd2" y="hd2"/>
                </a:cxn>
              </a:cxnLst>
              <a:rect l="0" t="0" r="r" b="b"/>
              <a:pathLst>
                <a:path w="20511" h="18131" extrusionOk="0">
                  <a:moveTo>
                    <a:pt x="10228" y="824"/>
                  </a:moveTo>
                  <a:cubicBezTo>
                    <a:pt x="7222" y="3254"/>
                    <a:pt x="4104" y="4064"/>
                    <a:pt x="875" y="4604"/>
                  </a:cubicBezTo>
                  <a:cubicBezTo>
                    <a:pt x="430" y="4874"/>
                    <a:pt x="-572" y="5144"/>
                    <a:pt x="430" y="7304"/>
                  </a:cubicBezTo>
                  <a:cubicBezTo>
                    <a:pt x="1766" y="10004"/>
                    <a:pt x="4216" y="9734"/>
                    <a:pt x="5774" y="12164"/>
                  </a:cubicBezTo>
                  <a:cubicBezTo>
                    <a:pt x="7779" y="19724"/>
                    <a:pt x="11007" y="17834"/>
                    <a:pt x="14459" y="18104"/>
                  </a:cubicBezTo>
                  <a:cubicBezTo>
                    <a:pt x="16463" y="17834"/>
                    <a:pt x="17131" y="17834"/>
                    <a:pt x="18913" y="16484"/>
                  </a:cubicBezTo>
                  <a:cubicBezTo>
                    <a:pt x="19358" y="16214"/>
                    <a:pt x="20249" y="15404"/>
                    <a:pt x="20249" y="15404"/>
                  </a:cubicBezTo>
                  <a:cubicBezTo>
                    <a:pt x="21028" y="12434"/>
                    <a:pt x="19915" y="11354"/>
                    <a:pt x="18913" y="10004"/>
                  </a:cubicBezTo>
                  <a:cubicBezTo>
                    <a:pt x="18467" y="9464"/>
                    <a:pt x="17576" y="7844"/>
                    <a:pt x="17576" y="7844"/>
                  </a:cubicBezTo>
                  <a:cubicBezTo>
                    <a:pt x="15016" y="9194"/>
                    <a:pt x="15795" y="8384"/>
                    <a:pt x="13791" y="5144"/>
                  </a:cubicBezTo>
                  <a:cubicBezTo>
                    <a:pt x="13123" y="2714"/>
                    <a:pt x="11341" y="-1876"/>
                    <a:pt x="10228" y="82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6" name="Shape 36"/>
            <p:cNvSpPr/>
            <p:nvPr/>
          </p:nvSpPr>
          <p:spPr>
            <a:xfrm>
              <a:off x="2384632" y="281617"/>
              <a:ext cx="495136" cy="408712"/>
            </a:xfrm>
            <a:custGeom>
              <a:avLst/>
              <a:gdLst/>
              <a:ahLst/>
              <a:cxnLst>
                <a:cxn ang="0">
                  <a:pos x="wd2" y="hd2"/>
                </a:cxn>
                <a:cxn ang="5400000">
                  <a:pos x="wd2" y="hd2"/>
                </a:cxn>
                <a:cxn ang="10800000">
                  <a:pos x="wd2" y="hd2"/>
                </a:cxn>
                <a:cxn ang="16200000">
                  <a:pos x="wd2" y="hd2"/>
                </a:cxn>
              </a:cxnLst>
              <a:rect l="0" t="0" r="r" b="b"/>
              <a:pathLst>
                <a:path w="20330" h="20580" extrusionOk="0">
                  <a:moveTo>
                    <a:pt x="3700" y="0"/>
                  </a:moveTo>
                  <a:cubicBezTo>
                    <a:pt x="3422" y="511"/>
                    <a:pt x="2586" y="1191"/>
                    <a:pt x="2586" y="1191"/>
                  </a:cubicBezTo>
                  <a:cubicBezTo>
                    <a:pt x="2028" y="2126"/>
                    <a:pt x="1331" y="2211"/>
                    <a:pt x="495" y="2552"/>
                  </a:cubicBezTo>
                  <a:cubicBezTo>
                    <a:pt x="-968" y="5273"/>
                    <a:pt x="1122" y="5528"/>
                    <a:pt x="2725" y="5783"/>
                  </a:cubicBezTo>
                  <a:cubicBezTo>
                    <a:pt x="3282" y="6804"/>
                    <a:pt x="3422" y="6633"/>
                    <a:pt x="4537" y="6463"/>
                  </a:cubicBezTo>
                  <a:cubicBezTo>
                    <a:pt x="5164" y="6718"/>
                    <a:pt x="5512" y="7399"/>
                    <a:pt x="6209" y="7654"/>
                  </a:cubicBezTo>
                  <a:cubicBezTo>
                    <a:pt x="7184" y="7399"/>
                    <a:pt x="7115" y="6804"/>
                    <a:pt x="7881" y="6463"/>
                  </a:cubicBezTo>
                  <a:cubicBezTo>
                    <a:pt x="8369" y="6889"/>
                    <a:pt x="8647" y="7229"/>
                    <a:pt x="8996" y="7824"/>
                  </a:cubicBezTo>
                  <a:cubicBezTo>
                    <a:pt x="8787" y="9100"/>
                    <a:pt x="8369" y="9185"/>
                    <a:pt x="9414" y="10035"/>
                  </a:cubicBezTo>
                  <a:cubicBezTo>
                    <a:pt x="10250" y="11481"/>
                    <a:pt x="7811" y="11736"/>
                    <a:pt x="7045" y="12076"/>
                  </a:cubicBezTo>
                  <a:cubicBezTo>
                    <a:pt x="6627" y="12841"/>
                    <a:pt x="6000" y="13607"/>
                    <a:pt x="5233" y="13947"/>
                  </a:cubicBezTo>
                  <a:cubicBezTo>
                    <a:pt x="4676" y="13862"/>
                    <a:pt x="4327" y="13777"/>
                    <a:pt x="3840" y="13607"/>
                  </a:cubicBezTo>
                  <a:cubicBezTo>
                    <a:pt x="3561" y="13522"/>
                    <a:pt x="3004" y="13266"/>
                    <a:pt x="3004" y="13266"/>
                  </a:cubicBezTo>
                  <a:cubicBezTo>
                    <a:pt x="2237" y="13607"/>
                    <a:pt x="2237" y="14287"/>
                    <a:pt x="2028" y="15137"/>
                  </a:cubicBezTo>
                  <a:cubicBezTo>
                    <a:pt x="1958" y="15478"/>
                    <a:pt x="1749" y="16158"/>
                    <a:pt x="1749" y="16158"/>
                  </a:cubicBezTo>
                  <a:cubicBezTo>
                    <a:pt x="2516" y="16498"/>
                    <a:pt x="3282" y="16583"/>
                    <a:pt x="4118" y="16668"/>
                  </a:cubicBezTo>
                  <a:cubicBezTo>
                    <a:pt x="4746" y="16498"/>
                    <a:pt x="5024" y="16328"/>
                    <a:pt x="5651" y="16498"/>
                  </a:cubicBezTo>
                  <a:cubicBezTo>
                    <a:pt x="6487" y="17178"/>
                    <a:pt x="6766" y="17774"/>
                    <a:pt x="7045" y="18879"/>
                  </a:cubicBezTo>
                  <a:cubicBezTo>
                    <a:pt x="7115" y="19219"/>
                    <a:pt x="7602" y="19134"/>
                    <a:pt x="7881" y="19219"/>
                  </a:cubicBezTo>
                  <a:cubicBezTo>
                    <a:pt x="8160" y="19304"/>
                    <a:pt x="8717" y="19559"/>
                    <a:pt x="8717" y="19559"/>
                  </a:cubicBezTo>
                  <a:cubicBezTo>
                    <a:pt x="9066" y="20155"/>
                    <a:pt x="9275" y="20325"/>
                    <a:pt x="9832" y="20580"/>
                  </a:cubicBezTo>
                  <a:cubicBezTo>
                    <a:pt x="10807" y="20495"/>
                    <a:pt x="12062" y="20835"/>
                    <a:pt x="11644" y="19389"/>
                  </a:cubicBezTo>
                  <a:cubicBezTo>
                    <a:pt x="11853" y="17944"/>
                    <a:pt x="12410" y="18624"/>
                    <a:pt x="13177" y="19219"/>
                  </a:cubicBezTo>
                  <a:cubicBezTo>
                    <a:pt x="14640" y="19049"/>
                    <a:pt x="14640" y="18964"/>
                    <a:pt x="14988" y="17348"/>
                  </a:cubicBezTo>
                  <a:cubicBezTo>
                    <a:pt x="14988" y="17178"/>
                    <a:pt x="14988" y="15563"/>
                    <a:pt x="14709" y="14967"/>
                  </a:cubicBezTo>
                  <a:cubicBezTo>
                    <a:pt x="14570" y="14627"/>
                    <a:pt x="14152" y="13947"/>
                    <a:pt x="14152" y="13947"/>
                  </a:cubicBezTo>
                  <a:cubicBezTo>
                    <a:pt x="14361" y="13096"/>
                    <a:pt x="14640" y="13266"/>
                    <a:pt x="15267" y="13437"/>
                  </a:cubicBezTo>
                  <a:cubicBezTo>
                    <a:pt x="15755" y="13862"/>
                    <a:pt x="15894" y="14117"/>
                    <a:pt x="16103" y="14797"/>
                  </a:cubicBezTo>
                  <a:cubicBezTo>
                    <a:pt x="16173" y="15222"/>
                    <a:pt x="16033" y="15648"/>
                    <a:pt x="16242" y="15988"/>
                  </a:cubicBezTo>
                  <a:cubicBezTo>
                    <a:pt x="16451" y="16328"/>
                    <a:pt x="16869" y="15733"/>
                    <a:pt x="17218" y="15648"/>
                  </a:cubicBezTo>
                  <a:cubicBezTo>
                    <a:pt x="18263" y="15222"/>
                    <a:pt x="19238" y="14372"/>
                    <a:pt x="20144" y="13607"/>
                  </a:cubicBezTo>
                  <a:cubicBezTo>
                    <a:pt x="20632" y="12671"/>
                    <a:pt x="20075" y="12246"/>
                    <a:pt x="19447" y="11736"/>
                  </a:cubicBezTo>
                  <a:cubicBezTo>
                    <a:pt x="18611" y="10205"/>
                    <a:pt x="18751" y="9950"/>
                    <a:pt x="17078" y="9695"/>
                  </a:cubicBezTo>
                  <a:cubicBezTo>
                    <a:pt x="16869" y="9015"/>
                    <a:pt x="16939" y="8674"/>
                    <a:pt x="17497" y="8334"/>
                  </a:cubicBezTo>
                  <a:cubicBezTo>
                    <a:pt x="17775" y="8164"/>
                    <a:pt x="18333" y="7994"/>
                    <a:pt x="18333" y="7994"/>
                  </a:cubicBezTo>
                  <a:cubicBezTo>
                    <a:pt x="19029" y="6718"/>
                    <a:pt x="17775" y="4848"/>
                    <a:pt x="16660" y="4592"/>
                  </a:cubicBezTo>
                  <a:cubicBezTo>
                    <a:pt x="15685" y="4337"/>
                    <a:pt x="16033" y="4507"/>
                    <a:pt x="15267" y="4252"/>
                  </a:cubicBezTo>
                  <a:cubicBezTo>
                    <a:pt x="14988" y="4167"/>
                    <a:pt x="14431" y="3912"/>
                    <a:pt x="14431" y="3912"/>
                  </a:cubicBezTo>
                  <a:cubicBezTo>
                    <a:pt x="12967" y="4337"/>
                    <a:pt x="14152" y="2466"/>
                    <a:pt x="13037" y="2041"/>
                  </a:cubicBezTo>
                  <a:cubicBezTo>
                    <a:pt x="11922" y="2211"/>
                    <a:pt x="10807" y="2296"/>
                    <a:pt x="9832" y="3062"/>
                  </a:cubicBezTo>
                  <a:cubicBezTo>
                    <a:pt x="9135" y="1786"/>
                    <a:pt x="9623" y="1786"/>
                    <a:pt x="10668" y="1361"/>
                  </a:cubicBezTo>
                  <a:cubicBezTo>
                    <a:pt x="10389" y="85"/>
                    <a:pt x="9832" y="511"/>
                    <a:pt x="8717" y="681"/>
                  </a:cubicBezTo>
                  <a:cubicBezTo>
                    <a:pt x="8160" y="936"/>
                    <a:pt x="7881" y="1106"/>
                    <a:pt x="7324" y="851"/>
                  </a:cubicBezTo>
                  <a:cubicBezTo>
                    <a:pt x="6418" y="-765"/>
                    <a:pt x="4188" y="1701"/>
                    <a:pt x="37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7" name="Shape 37"/>
            <p:cNvSpPr/>
            <p:nvPr/>
          </p:nvSpPr>
          <p:spPr>
            <a:xfrm>
              <a:off x="2356570" y="81280"/>
              <a:ext cx="97660" cy="83538"/>
            </a:xfrm>
            <a:custGeom>
              <a:avLst/>
              <a:gdLst/>
              <a:ahLst/>
              <a:cxnLst>
                <a:cxn ang="0">
                  <a:pos x="wd2" y="hd2"/>
                </a:cxn>
                <a:cxn ang="5400000">
                  <a:pos x="wd2" y="hd2"/>
                </a:cxn>
                <a:cxn ang="10800000">
                  <a:pos x="wd2" y="hd2"/>
                </a:cxn>
                <a:cxn ang="16200000">
                  <a:pos x="wd2" y="hd2"/>
                </a:cxn>
              </a:cxnLst>
              <a:rect l="0" t="0" r="r" b="b"/>
              <a:pathLst>
                <a:path w="21234" h="21600" extrusionOk="0">
                  <a:moveTo>
                    <a:pt x="9519" y="0"/>
                  </a:moveTo>
                  <a:cubicBezTo>
                    <a:pt x="4759" y="864"/>
                    <a:pt x="2563" y="0"/>
                    <a:pt x="0" y="4320"/>
                  </a:cubicBezTo>
                  <a:cubicBezTo>
                    <a:pt x="1464" y="9504"/>
                    <a:pt x="6590" y="15552"/>
                    <a:pt x="10983" y="17280"/>
                  </a:cubicBezTo>
                  <a:cubicBezTo>
                    <a:pt x="13546" y="18144"/>
                    <a:pt x="17573" y="21600"/>
                    <a:pt x="17573" y="21600"/>
                  </a:cubicBezTo>
                  <a:cubicBezTo>
                    <a:pt x="20868" y="19008"/>
                    <a:pt x="20136" y="15984"/>
                    <a:pt x="21234" y="12096"/>
                  </a:cubicBezTo>
                  <a:cubicBezTo>
                    <a:pt x="20136" y="4752"/>
                    <a:pt x="21600" y="7776"/>
                    <a:pt x="16108" y="3456"/>
                  </a:cubicBezTo>
                  <a:cubicBezTo>
                    <a:pt x="15376" y="2592"/>
                    <a:pt x="9519" y="2160"/>
                    <a:pt x="951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8" name="Shape 38"/>
            <p:cNvSpPr/>
            <p:nvPr/>
          </p:nvSpPr>
          <p:spPr>
            <a:xfrm>
              <a:off x="2171184" y="247215"/>
              <a:ext cx="142490" cy="86937"/>
            </a:xfrm>
            <a:custGeom>
              <a:avLst/>
              <a:gdLst/>
              <a:ahLst/>
              <a:cxnLst>
                <a:cxn ang="0">
                  <a:pos x="wd2" y="hd2"/>
                </a:cxn>
                <a:cxn ang="5400000">
                  <a:pos x="wd2" y="hd2"/>
                </a:cxn>
                <a:cxn ang="10800000">
                  <a:pos x="wd2" y="hd2"/>
                </a:cxn>
                <a:cxn ang="16200000">
                  <a:pos x="wd2" y="hd2"/>
                </a:cxn>
              </a:cxnLst>
              <a:rect l="0" t="0" r="r" b="b"/>
              <a:pathLst>
                <a:path w="20972" h="19803" extrusionOk="0">
                  <a:moveTo>
                    <a:pt x="10423" y="856"/>
                  </a:moveTo>
                  <a:cubicBezTo>
                    <a:pt x="9167" y="3508"/>
                    <a:pt x="7158" y="5782"/>
                    <a:pt x="5400" y="7677"/>
                  </a:cubicBezTo>
                  <a:cubicBezTo>
                    <a:pt x="3391" y="5403"/>
                    <a:pt x="2386" y="6540"/>
                    <a:pt x="377" y="8435"/>
                  </a:cubicBezTo>
                  <a:cubicBezTo>
                    <a:pt x="-628" y="12603"/>
                    <a:pt x="377" y="18287"/>
                    <a:pt x="3391" y="19803"/>
                  </a:cubicBezTo>
                  <a:cubicBezTo>
                    <a:pt x="7660" y="17529"/>
                    <a:pt x="14442" y="15256"/>
                    <a:pt x="17958" y="11466"/>
                  </a:cubicBezTo>
                  <a:cubicBezTo>
                    <a:pt x="18963" y="9192"/>
                    <a:pt x="20972" y="4645"/>
                    <a:pt x="20972" y="4645"/>
                  </a:cubicBezTo>
                  <a:cubicBezTo>
                    <a:pt x="19465" y="-1797"/>
                    <a:pt x="17958" y="98"/>
                    <a:pt x="13437" y="856"/>
                  </a:cubicBezTo>
                  <a:cubicBezTo>
                    <a:pt x="10172" y="2371"/>
                    <a:pt x="10423" y="3887"/>
                    <a:pt x="10423" y="856"/>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9" name="Shape 39"/>
            <p:cNvSpPr/>
            <p:nvPr/>
          </p:nvSpPr>
          <p:spPr>
            <a:xfrm>
              <a:off x="2331172" y="257386"/>
              <a:ext cx="99383" cy="56446"/>
            </a:xfrm>
            <a:custGeom>
              <a:avLst/>
              <a:gdLst/>
              <a:ahLst/>
              <a:cxnLst>
                <a:cxn ang="0">
                  <a:pos x="wd2" y="hd2"/>
                </a:cxn>
                <a:cxn ang="5400000">
                  <a:pos x="wd2" y="hd2"/>
                </a:cxn>
                <a:cxn ang="10800000">
                  <a:pos x="wd2" y="hd2"/>
                </a:cxn>
                <a:cxn ang="16200000">
                  <a:pos x="wd2" y="hd2"/>
                </a:cxn>
              </a:cxnLst>
              <a:rect l="0" t="0" r="r" b="b"/>
              <a:pathLst>
                <a:path w="17607" h="21600" extrusionOk="0">
                  <a:moveTo>
                    <a:pt x="9936" y="0"/>
                  </a:moveTo>
                  <a:cubicBezTo>
                    <a:pt x="6977" y="3812"/>
                    <a:pt x="4018" y="6353"/>
                    <a:pt x="1059" y="10165"/>
                  </a:cubicBezTo>
                  <a:cubicBezTo>
                    <a:pt x="-1900" y="19694"/>
                    <a:pt x="1947" y="19059"/>
                    <a:pt x="5201" y="21600"/>
                  </a:cubicBezTo>
                  <a:cubicBezTo>
                    <a:pt x="11119" y="19694"/>
                    <a:pt x="8456" y="21600"/>
                    <a:pt x="13486" y="17788"/>
                  </a:cubicBezTo>
                  <a:cubicBezTo>
                    <a:pt x="14966" y="16518"/>
                    <a:pt x="17037" y="12706"/>
                    <a:pt x="17037" y="12706"/>
                  </a:cubicBezTo>
                  <a:cubicBezTo>
                    <a:pt x="19700" y="4447"/>
                    <a:pt x="12303" y="5082"/>
                    <a:pt x="9936"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0" name="Shape 40"/>
            <p:cNvSpPr/>
            <p:nvPr/>
          </p:nvSpPr>
          <p:spPr>
            <a:xfrm>
              <a:off x="2254970" y="176106"/>
              <a:ext cx="142799" cy="72288"/>
            </a:xfrm>
            <a:custGeom>
              <a:avLst/>
              <a:gdLst/>
              <a:ahLst/>
              <a:cxnLst>
                <a:cxn ang="0">
                  <a:pos x="wd2" y="hd2"/>
                </a:cxn>
                <a:cxn ang="5400000">
                  <a:pos x="wd2" y="hd2"/>
                </a:cxn>
                <a:cxn ang="10800000">
                  <a:pos x="wd2" y="hd2"/>
                </a:cxn>
                <a:cxn ang="16200000">
                  <a:pos x="wd2" y="hd2"/>
                </a:cxn>
              </a:cxnLst>
              <a:rect l="0" t="0" r="r" b="b"/>
              <a:pathLst>
                <a:path w="21346" h="20340" extrusionOk="0">
                  <a:moveTo>
                    <a:pt x="14739" y="4800"/>
                  </a:moveTo>
                  <a:cubicBezTo>
                    <a:pt x="9911" y="7680"/>
                    <a:pt x="11435" y="4800"/>
                    <a:pt x="7115" y="1920"/>
                  </a:cubicBezTo>
                  <a:cubicBezTo>
                    <a:pt x="1779" y="2880"/>
                    <a:pt x="1271" y="960"/>
                    <a:pt x="0" y="8640"/>
                  </a:cubicBezTo>
                  <a:cubicBezTo>
                    <a:pt x="1271" y="16320"/>
                    <a:pt x="6607" y="14880"/>
                    <a:pt x="10165" y="15360"/>
                  </a:cubicBezTo>
                  <a:cubicBezTo>
                    <a:pt x="12706" y="20160"/>
                    <a:pt x="12452" y="21600"/>
                    <a:pt x="16264" y="19200"/>
                  </a:cubicBezTo>
                  <a:cubicBezTo>
                    <a:pt x="17534" y="15360"/>
                    <a:pt x="19567" y="12000"/>
                    <a:pt x="21346" y="8640"/>
                  </a:cubicBezTo>
                  <a:cubicBezTo>
                    <a:pt x="21092" y="6720"/>
                    <a:pt x="21600" y="4320"/>
                    <a:pt x="20838" y="2880"/>
                  </a:cubicBezTo>
                  <a:cubicBezTo>
                    <a:pt x="19821" y="480"/>
                    <a:pt x="16264" y="0"/>
                    <a:pt x="16264" y="0"/>
                  </a:cubicBezTo>
                  <a:cubicBezTo>
                    <a:pt x="14231" y="1440"/>
                    <a:pt x="11944" y="10080"/>
                    <a:pt x="14739" y="480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1" name="Shape 41"/>
            <p:cNvSpPr/>
            <p:nvPr/>
          </p:nvSpPr>
          <p:spPr>
            <a:xfrm>
              <a:off x="2194010" y="103857"/>
              <a:ext cx="93553" cy="48944"/>
            </a:xfrm>
            <a:custGeom>
              <a:avLst/>
              <a:gdLst/>
              <a:ahLst/>
              <a:cxnLst>
                <a:cxn ang="0">
                  <a:pos x="wd2" y="hd2"/>
                </a:cxn>
                <a:cxn ang="5400000">
                  <a:pos x="wd2" y="hd2"/>
                </a:cxn>
                <a:cxn ang="10800000">
                  <a:pos x="wd2" y="hd2"/>
                </a:cxn>
                <a:cxn ang="16200000">
                  <a:pos x="wd2" y="hd2"/>
                </a:cxn>
              </a:cxnLst>
              <a:rect l="0" t="0" r="r" b="b"/>
              <a:pathLst>
                <a:path w="20341" h="19510" extrusionOk="0">
                  <a:moveTo>
                    <a:pt x="5959" y="2787"/>
                  </a:moveTo>
                  <a:cubicBezTo>
                    <a:pt x="745" y="9058"/>
                    <a:pt x="2607" y="5574"/>
                    <a:pt x="0" y="12542"/>
                  </a:cubicBezTo>
                  <a:cubicBezTo>
                    <a:pt x="1862" y="18116"/>
                    <a:pt x="4097" y="17419"/>
                    <a:pt x="7448" y="19510"/>
                  </a:cubicBezTo>
                  <a:cubicBezTo>
                    <a:pt x="13407" y="16026"/>
                    <a:pt x="6331" y="21600"/>
                    <a:pt x="10428" y="13935"/>
                  </a:cubicBezTo>
                  <a:cubicBezTo>
                    <a:pt x="12290" y="10452"/>
                    <a:pt x="17131" y="9058"/>
                    <a:pt x="19366" y="8361"/>
                  </a:cubicBezTo>
                  <a:cubicBezTo>
                    <a:pt x="21600" y="2090"/>
                    <a:pt x="19738" y="2090"/>
                    <a:pt x="16386" y="0"/>
                  </a:cubicBezTo>
                  <a:cubicBezTo>
                    <a:pt x="14152" y="697"/>
                    <a:pt x="7448" y="5574"/>
                    <a:pt x="5959" y="2787"/>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2" name="Shape 42"/>
            <p:cNvSpPr/>
            <p:nvPr/>
          </p:nvSpPr>
          <p:spPr>
            <a:xfrm>
              <a:off x="2451397" y="110630"/>
              <a:ext cx="257388" cy="162067"/>
            </a:xfrm>
            <a:custGeom>
              <a:avLst/>
              <a:gdLst/>
              <a:ahLst/>
              <a:cxnLst>
                <a:cxn ang="0">
                  <a:pos x="wd2" y="hd2"/>
                </a:cxn>
                <a:cxn ang="5400000">
                  <a:pos x="wd2" y="hd2"/>
                </a:cxn>
                <a:cxn ang="10800000">
                  <a:pos x="wd2" y="hd2"/>
                </a:cxn>
                <a:cxn ang="16200000">
                  <a:pos x="wd2" y="hd2"/>
                </a:cxn>
              </a:cxnLst>
              <a:rect l="0" t="0" r="r" b="b"/>
              <a:pathLst>
                <a:path w="21600" h="20136" extrusionOk="0">
                  <a:moveTo>
                    <a:pt x="5400" y="0"/>
                  </a:moveTo>
                  <a:cubicBezTo>
                    <a:pt x="3126" y="1059"/>
                    <a:pt x="4263" y="635"/>
                    <a:pt x="1989" y="1271"/>
                  </a:cubicBezTo>
                  <a:cubicBezTo>
                    <a:pt x="2558" y="4659"/>
                    <a:pt x="3126" y="6776"/>
                    <a:pt x="568" y="8047"/>
                  </a:cubicBezTo>
                  <a:cubicBezTo>
                    <a:pt x="142" y="9953"/>
                    <a:pt x="995" y="10376"/>
                    <a:pt x="1705" y="11859"/>
                  </a:cubicBezTo>
                  <a:cubicBezTo>
                    <a:pt x="1421" y="13765"/>
                    <a:pt x="1279" y="14612"/>
                    <a:pt x="0" y="15247"/>
                  </a:cubicBezTo>
                  <a:cubicBezTo>
                    <a:pt x="711" y="18635"/>
                    <a:pt x="6395" y="18000"/>
                    <a:pt x="7958" y="18212"/>
                  </a:cubicBezTo>
                  <a:cubicBezTo>
                    <a:pt x="10232" y="20541"/>
                    <a:pt x="8953" y="20118"/>
                    <a:pt x="11653" y="19482"/>
                  </a:cubicBezTo>
                  <a:cubicBezTo>
                    <a:pt x="12221" y="19482"/>
                    <a:pt x="20889" y="21600"/>
                    <a:pt x="21600" y="18212"/>
                  </a:cubicBezTo>
                  <a:cubicBezTo>
                    <a:pt x="17479" y="13976"/>
                    <a:pt x="18189" y="15247"/>
                    <a:pt x="10800" y="14824"/>
                  </a:cubicBezTo>
                  <a:cubicBezTo>
                    <a:pt x="8811" y="11859"/>
                    <a:pt x="11511" y="15459"/>
                    <a:pt x="7674" y="13129"/>
                  </a:cubicBezTo>
                  <a:cubicBezTo>
                    <a:pt x="7105" y="12706"/>
                    <a:pt x="6821" y="11647"/>
                    <a:pt x="6253" y="11012"/>
                  </a:cubicBezTo>
                  <a:cubicBezTo>
                    <a:pt x="5826" y="9106"/>
                    <a:pt x="5968" y="8259"/>
                    <a:pt x="7105" y="7200"/>
                  </a:cubicBezTo>
                  <a:cubicBezTo>
                    <a:pt x="7389" y="5718"/>
                    <a:pt x="5968" y="1906"/>
                    <a:pt x="54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3" name="Shape 43"/>
            <p:cNvSpPr/>
            <p:nvPr/>
          </p:nvSpPr>
          <p:spPr>
            <a:xfrm>
              <a:off x="-99" y="663786"/>
              <a:ext cx="53639" cy="33868"/>
            </a:xfrm>
            <a:custGeom>
              <a:avLst/>
              <a:gdLst/>
              <a:ahLst/>
              <a:cxnLst>
                <a:cxn ang="0">
                  <a:pos x="wd2" y="hd2"/>
                </a:cxn>
                <a:cxn ang="5400000">
                  <a:pos x="wd2" y="hd2"/>
                </a:cxn>
                <a:cxn ang="10800000">
                  <a:pos x="wd2" y="hd2"/>
                </a:cxn>
                <a:cxn ang="16200000">
                  <a:pos x="wd2" y="hd2"/>
                </a:cxn>
              </a:cxnLst>
              <a:rect l="0" t="0" r="r" b="b"/>
              <a:pathLst>
                <a:path w="20526" h="21600" extrusionOk="0">
                  <a:moveTo>
                    <a:pt x="20526" y="0"/>
                  </a:moveTo>
                  <a:cubicBezTo>
                    <a:pt x="19255" y="10800"/>
                    <a:pt x="20526" y="18360"/>
                    <a:pt x="14173" y="21600"/>
                  </a:cubicBezTo>
                  <a:cubicBezTo>
                    <a:pt x="9726" y="20520"/>
                    <a:pt x="5279" y="21600"/>
                    <a:pt x="1467" y="19440"/>
                  </a:cubicBezTo>
                  <a:cubicBezTo>
                    <a:pt x="-1074" y="18360"/>
                    <a:pt x="197" y="7560"/>
                    <a:pt x="1467" y="6480"/>
                  </a:cubicBezTo>
                  <a:cubicBezTo>
                    <a:pt x="6550" y="0"/>
                    <a:pt x="14173" y="0"/>
                    <a:pt x="20526"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4" name="Shape 44"/>
            <p:cNvSpPr/>
            <p:nvPr/>
          </p:nvSpPr>
          <p:spPr>
            <a:xfrm>
              <a:off x="1710129" y="1817511"/>
              <a:ext cx="25193" cy="27094"/>
            </a:xfrm>
            <a:custGeom>
              <a:avLst/>
              <a:gdLst/>
              <a:ahLst/>
              <a:cxnLst>
                <a:cxn ang="0">
                  <a:pos x="wd2" y="hd2"/>
                </a:cxn>
                <a:cxn ang="5400000">
                  <a:pos x="wd2" y="hd2"/>
                </a:cxn>
                <a:cxn ang="10800000">
                  <a:pos x="wd2" y="hd2"/>
                </a:cxn>
                <a:cxn ang="16200000">
                  <a:pos x="wd2" y="hd2"/>
                </a:cxn>
              </a:cxnLst>
              <a:rect l="0" t="0" r="r" b="b"/>
              <a:pathLst>
                <a:path w="15063" h="21600" extrusionOk="0">
                  <a:moveTo>
                    <a:pt x="815" y="0"/>
                  </a:moveTo>
                  <a:cubicBezTo>
                    <a:pt x="-2271" y="12150"/>
                    <a:pt x="3900" y="14850"/>
                    <a:pt x="11100" y="21600"/>
                  </a:cubicBezTo>
                  <a:cubicBezTo>
                    <a:pt x="19329" y="5400"/>
                    <a:pt x="14186" y="2700"/>
                    <a:pt x="81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5" name="Shape 45"/>
            <p:cNvSpPr/>
            <p:nvPr/>
          </p:nvSpPr>
          <p:spPr>
            <a:xfrm>
              <a:off x="1716902" y="1873955"/>
              <a:ext cx="25193" cy="27094"/>
            </a:xfrm>
            <a:custGeom>
              <a:avLst/>
              <a:gdLst/>
              <a:ahLst/>
              <a:cxnLst>
                <a:cxn ang="0">
                  <a:pos x="wd2" y="hd2"/>
                </a:cxn>
                <a:cxn ang="5400000">
                  <a:pos x="wd2" y="hd2"/>
                </a:cxn>
                <a:cxn ang="10800000">
                  <a:pos x="wd2" y="hd2"/>
                </a:cxn>
                <a:cxn ang="16200000">
                  <a:pos x="wd2" y="hd2"/>
                </a:cxn>
              </a:cxnLst>
              <a:rect l="0" t="0" r="r" b="b"/>
              <a:pathLst>
                <a:path w="15063" h="21600" extrusionOk="0">
                  <a:moveTo>
                    <a:pt x="815" y="0"/>
                  </a:moveTo>
                  <a:cubicBezTo>
                    <a:pt x="-2271" y="12150"/>
                    <a:pt x="3900" y="14850"/>
                    <a:pt x="11100" y="21600"/>
                  </a:cubicBezTo>
                  <a:cubicBezTo>
                    <a:pt x="19329" y="5400"/>
                    <a:pt x="14186" y="2700"/>
                    <a:pt x="81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6" name="Shape 46"/>
            <p:cNvSpPr/>
            <p:nvPr/>
          </p:nvSpPr>
          <p:spPr>
            <a:xfrm>
              <a:off x="2177252" y="2171982"/>
              <a:ext cx="23618" cy="27094"/>
            </a:xfrm>
            <a:custGeom>
              <a:avLst/>
              <a:gdLst/>
              <a:ahLst/>
              <a:cxnLst>
                <a:cxn ang="0">
                  <a:pos x="wd2" y="hd2"/>
                </a:cxn>
                <a:cxn ang="5400000">
                  <a:pos x="wd2" y="hd2"/>
                </a:cxn>
                <a:cxn ang="10800000">
                  <a:pos x="wd2" y="hd2"/>
                </a:cxn>
                <a:cxn ang="16200000">
                  <a:pos x="wd2" y="hd2"/>
                </a:cxn>
              </a:cxnLst>
              <a:rect l="0" t="0" r="r" b="b"/>
              <a:pathLst>
                <a:path w="15063" h="21600" extrusionOk="0">
                  <a:moveTo>
                    <a:pt x="815" y="0"/>
                  </a:moveTo>
                  <a:cubicBezTo>
                    <a:pt x="-2271" y="12150"/>
                    <a:pt x="3900" y="14850"/>
                    <a:pt x="11100" y="21600"/>
                  </a:cubicBezTo>
                  <a:cubicBezTo>
                    <a:pt x="19329" y="5400"/>
                    <a:pt x="14186" y="2700"/>
                    <a:pt x="81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7" name="Shape 47"/>
            <p:cNvSpPr/>
            <p:nvPr/>
          </p:nvSpPr>
          <p:spPr>
            <a:xfrm>
              <a:off x="2461762" y="1079217"/>
              <a:ext cx="65184" cy="40641"/>
            </a:xfrm>
            <a:custGeom>
              <a:avLst/>
              <a:gdLst/>
              <a:ahLst/>
              <a:cxnLst>
                <a:cxn ang="0">
                  <a:pos x="wd2" y="hd2"/>
                </a:cxn>
                <a:cxn ang="5400000">
                  <a:pos x="wd2" y="hd2"/>
                </a:cxn>
                <a:cxn ang="10800000">
                  <a:pos x="wd2" y="hd2"/>
                </a:cxn>
                <a:cxn ang="16200000">
                  <a:pos x="wd2" y="hd2"/>
                </a:cxn>
              </a:cxnLst>
              <a:rect l="0" t="0" r="r" b="b"/>
              <a:pathLst>
                <a:path w="16411" h="21600" extrusionOk="0">
                  <a:moveTo>
                    <a:pt x="3465" y="0"/>
                  </a:moveTo>
                  <a:cubicBezTo>
                    <a:pt x="3041" y="1800"/>
                    <a:pt x="-2041" y="10800"/>
                    <a:pt x="924" y="16200"/>
                  </a:cubicBezTo>
                  <a:cubicBezTo>
                    <a:pt x="3041" y="19800"/>
                    <a:pt x="9394" y="21600"/>
                    <a:pt x="9394" y="21600"/>
                  </a:cubicBezTo>
                  <a:cubicBezTo>
                    <a:pt x="16594" y="19800"/>
                    <a:pt x="19559" y="14400"/>
                    <a:pt x="11935" y="3600"/>
                  </a:cubicBezTo>
                  <a:cubicBezTo>
                    <a:pt x="10241" y="900"/>
                    <a:pt x="3888" y="0"/>
                    <a:pt x="346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8" name="Shape 48"/>
            <p:cNvSpPr/>
            <p:nvPr/>
          </p:nvSpPr>
          <p:spPr>
            <a:xfrm>
              <a:off x="2235984" y="616373"/>
              <a:ext cx="65185" cy="40641"/>
            </a:xfrm>
            <a:custGeom>
              <a:avLst/>
              <a:gdLst/>
              <a:ahLst/>
              <a:cxnLst>
                <a:cxn ang="0">
                  <a:pos x="wd2" y="hd2"/>
                </a:cxn>
                <a:cxn ang="5400000">
                  <a:pos x="wd2" y="hd2"/>
                </a:cxn>
                <a:cxn ang="10800000">
                  <a:pos x="wd2" y="hd2"/>
                </a:cxn>
                <a:cxn ang="16200000">
                  <a:pos x="wd2" y="hd2"/>
                </a:cxn>
              </a:cxnLst>
              <a:rect l="0" t="0" r="r" b="b"/>
              <a:pathLst>
                <a:path w="16411" h="21600" extrusionOk="0">
                  <a:moveTo>
                    <a:pt x="3465" y="0"/>
                  </a:moveTo>
                  <a:cubicBezTo>
                    <a:pt x="3041" y="1800"/>
                    <a:pt x="-2041" y="10800"/>
                    <a:pt x="924" y="16200"/>
                  </a:cubicBezTo>
                  <a:cubicBezTo>
                    <a:pt x="3041" y="19800"/>
                    <a:pt x="9394" y="21600"/>
                    <a:pt x="9394" y="21600"/>
                  </a:cubicBezTo>
                  <a:cubicBezTo>
                    <a:pt x="16594" y="19800"/>
                    <a:pt x="19559" y="14400"/>
                    <a:pt x="11935" y="3600"/>
                  </a:cubicBezTo>
                  <a:cubicBezTo>
                    <a:pt x="10241" y="900"/>
                    <a:pt x="3888" y="0"/>
                    <a:pt x="346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9" name="Shape 49"/>
            <p:cNvSpPr/>
            <p:nvPr/>
          </p:nvSpPr>
          <p:spPr>
            <a:xfrm>
              <a:off x="2382953" y="212231"/>
              <a:ext cx="66900" cy="40641"/>
            </a:xfrm>
            <a:custGeom>
              <a:avLst/>
              <a:gdLst/>
              <a:ahLst/>
              <a:cxnLst>
                <a:cxn ang="0">
                  <a:pos x="wd2" y="hd2"/>
                </a:cxn>
                <a:cxn ang="5400000">
                  <a:pos x="wd2" y="hd2"/>
                </a:cxn>
                <a:cxn ang="10800000">
                  <a:pos x="wd2" y="hd2"/>
                </a:cxn>
                <a:cxn ang="16200000">
                  <a:pos x="wd2" y="hd2"/>
                </a:cxn>
              </a:cxnLst>
              <a:rect l="0" t="0" r="r" b="b"/>
              <a:pathLst>
                <a:path w="16411" h="21600" extrusionOk="0">
                  <a:moveTo>
                    <a:pt x="3465" y="0"/>
                  </a:moveTo>
                  <a:cubicBezTo>
                    <a:pt x="3041" y="1800"/>
                    <a:pt x="-2041" y="10800"/>
                    <a:pt x="924" y="16200"/>
                  </a:cubicBezTo>
                  <a:cubicBezTo>
                    <a:pt x="3041" y="19800"/>
                    <a:pt x="9394" y="21600"/>
                    <a:pt x="9394" y="21600"/>
                  </a:cubicBezTo>
                  <a:cubicBezTo>
                    <a:pt x="16594" y="19800"/>
                    <a:pt x="19559" y="14400"/>
                    <a:pt x="11935" y="3600"/>
                  </a:cubicBezTo>
                  <a:cubicBezTo>
                    <a:pt x="10241" y="900"/>
                    <a:pt x="3888" y="0"/>
                    <a:pt x="346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0" name="Shape 50"/>
            <p:cNvSpPr/>
            <p:nvPr/>
          </p:nvSpPr>
          <p:spPr>
            <a:xfrm>
              <a:off x="2524980" y="456071"/>
              <a:ext cx="65184" cy="40641"/>
            </a:xfrm>
            <a:custGeom>
              <a:avLst/>
              <a:gdLst/>
              <a:ahLst/>
              <a:cxnLst>
                <a:cxn ang="0">
                  <a:pos x="wd2" y="hd2"/>
                </a:cxn>
                <a:cxn ang="5400000">
                  <a:pos x="wd2" y="hd2"/>
                </a:cxn>
                <a:cxn ang="10800000">
                  <a:pos x="wd2" y="hd2"/>
                </a:cxn>
                <a:cxn ang="16200000">
                  <a:pos x="wd2" y="hd2"/>
                </a:cxn>
              </a:cxnLst>
              <a:rect l="0" t="0" r="r" b="b"/>
              <a:pathLst>
                <a:path w="16411" h="21600" extrusionOk="0">
                  <a:moveTo>
                    <a:pt x="3465" y="0"/>
                  </a:moveTo>
                  <a:cubicBezTo>
                    <a:pt x="3041" y="1800"/>
                    <a:pt x="-2041" y="10800"/>
                    <a:pt x="924" y="16200"/>
                  </a:cubicBezTo>
                  <a:cubicBezTo>
                    <a:pt x="3041" y="19800"/>
                    <a:pt x="9394" y="21600"/>
                    <a:pt x="9394" y="21600"/>
                  </a:cubicBezTo>
                  <a:cubicBezTo>
                    <a:pt x="16594" y="19800"/>
                    <a:pt x="19559" y="14400"/>
                    <a:pt x="11935" y="3600"/>
                  </a:cubicBezTo>
                  <a:cubicBezTo>
                    <a:pt x="10241" y="900"/>
                    <a:pt x="3888" y="0"/>
                    <a:pt x="346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1" name="Shape 51"/>
            <p:cNvSpPr/>
            <p:nvPr/>
          </p:nvSpPr>
          <p:spPr>
            <a:xfrm>
              <a:off x="2558126" y="0"/>
              <a:ext cx="1563801" cy="781192"/>
            </a:xfrm>
            <a:custGeom>
              <a:avLst/>
              <a:gdLst/>
              <a:ahLst/>
              <a:cxnLst>
                <a:cxn ang="0">
                  <a:pos x="wd2" y="hd2"/>
                </a:cxn>
                <a:cxn ang="5400000">
                  <a:pos x="wd2" y="hd2"/>
                </a:cxn>
                <a:cxn ang="10800000">
                  <a:pos x="wd2" y="hd2"/>
                </a:cxn>
                <a:cxn ang="16200000">
                  <a:pos x="wd2" y="hd2"/>
                </a:cxn>
              </a:cxnLst>
              <a:rect l="0" t="0" r="r" b="b"/>
              <a:pathLst>
                <a:path w="21495" h="21600" extrusionOk="0">
                  <a:moveTo>
                    <a:pt x="1325" y="1964"/>
                  </a:moveTo>
                  <a:cubicBezTo>
                    <a:pt x="860" y="2104"/>
                    <a:pt x="907" y="2151"/>
                    <a:pt x="581" y="2618"/>
                  </a:cubicBezTo>
                  <a:cubicBezTo>
                    <a:pt x="535" y="3460"/>
                    <a:pt x="558" y="3506"/>
                    <a:pt x="163" y="3647"/>
                  </a:cubicBezTo>
                  <a:cubicBezTo>
                    <a:pt x="23" y="3834"/>
                    <a:pt x="-70" y="3834"/>
                    <a:pt x="70" y="4301"/>
                  </a:cubicBezTo>
                  <a:cubicBezTo>
                    <a:pt x="163" y="4582"/>
                    <a:pt x="418" y="4488"/>
                    <a:pt x="581" y="4582"/>
                  </a:cubicBezTo>
                  <a:cubicBezTo>
                    <a:pt x="651" y="4629"/>
                    <a:pt x="767" y="4675"/>
                    <a:pt x="767" y="4675"/>
                  </a:cubicBezTo>
                  <a:cubicBezTo>
                    <a:pt x="1023" y="4629"/>
                    <a:pt x="1534" y="4535"/>
                    <a:pt x="1093" y="5143"/>
                  </a:cubicBezTo>
                  <a:cubicBezTo>
                    <a:pt x="790" y="5049"/>
                    <a:pt x="488" y="4862"/>
                    <a:pt x="302" y="5423"/>
                  </a:cubicBezTo>
                  <a:cubicBezTo>
                    <a:pt x="488" y="6592"/>
                    <a:pt x="1511" y="5844"/>
                    <a:pt x="2116" y="5891"/>
                  </a:cubicBezTo>
                  <a:cubicBezTo>
                    <a:pt x="2209" y="6031"/>
                    <a:pt x="2255" y="6265"/>
                    <a:pt x="2348" y="6358"/>
                  </a:cubicBezTo>
                  <a:cubicBezTo>
                    <a:pt x="2441" y="6452"/>
                    <a:pt x="2627" y="6545"/>
                    <a:pt x="2627" y="6545"/>
                  </a:cubicBezTo>
                  <a:cubicBezTo>
                    <a:pt x="2929" y="6452"/>
                    <a:pt x="3022" y="6499"/>
                    <a:pt x="3232" y="6078"/>
                  </a:cubicBezTo>
                  <a:cubicBezTo>
                    <a:pt x="3441" y="4862"/>
                    <a:pt x="4092" y="5143"/>
                    <a:pt x="4627" y="4769"/>
                  </a:cubicBezTo>
                  <a:cubicBezTo>
                    <a:pt x="5022" y="4488"/>
                    <a:pt x="5347" y="3927"/>
                    <a:pt x="5743" y="3647"/>
                  </a:cubicBezTo>
                  <a:cubicBezTo>
                    <a:pt x="5975" y="3506"/>
                    <a:pt x="6184" y="3460"/>
                    <a:pt x="6440" y="3366"/>
                  </a:cubicBezTo>
                  <a:cubicBezTo>
                    <a:pt x="6603" y="3319"/>
                    <a:pt x="6905" y="3086"/>
                    <a:pt x="6905" y="3086"/>
                  </a:cubicBezTo>
                  <a:cubicBezTo>
                    <a:pt x="7161" y="2291"/>
                    <a:pt x="7742" y="2525"/>
                    <a:pt x="8161" y="2805"/>
                  </a:cubicBezTo>
                  <a:cubicBezTo>
                    <a:pt x="8463" y="3694"/>
                    <a:pt x="7719" y="3694"/>
                    <a:pt x="7463" y="3740"/>
                  </a:cubicBezTo>
                  <a:cubicBezTo>
                    <a:pt x="7184" y="3881"/>
                    <a:pt x="7045" y="4348"/>
                    <a:pt x="6719" y="4488"/>
                  </a:cubicBezTo>
                  <a:cubicBezTo>
                    <a:pt x="6533" y="4395"/>
                    <a:pt x="6417" y="4208"/>
                    <a:pt x="6254" y="4114"/>
                  </a:cubicBezTo>
                  <a:cubicBezTo>
                    <a:pt x="5812" y="4255"/>
                    <a:pt x="5324" y="4488"/>
                    <a:pt x="4906" y="4769"/>
                  </a:cubicBezTo>
                  <a:cubicBezTo>
                    <a:pt x="5115" y="5049"/>
                    <a:pt x="5301" y="5096"/>
                    <a:pt x="5557" y="5236"/>
                  </a:cubicBezTo>
                  <a:cubicBezTo>
                    <a:pt x="5626" y="5283"/>
                    <a:pt x="5743" y="5330"/>
                    <a:pt x="5743" y="5330"/>
                  </a:cubicBezTo>
                  <a:cubicBezTo>
                    <a:pt x="5766" y="5423"/>
                    <a:pt x="5859" y="5517"/>
                    <a:pt x="5836" y="5610"/>
                  </a:cubicBezTo>
                  <a:cubicBezTo>
                    <a:pt x="5789" y="5797"/>
                    <a:pt x="5557" y="5984"/>
                    <a:pt x="5557" y="5984"/>
                  </a:cubicBezTo>
                  <a:cubicBezTo>
                    <a:pt x="5347" y="6592"/>
                    <a:pt x="5673" y="7200"/>
                    <a:pt x="5975" y="7387"/>
                  </a:cubicBezTo>
                  <a:cubicBezTo>
                    <a:pt x="6487" y="7247"/>
                    <a:pt x="6789" y="7060"/>
                    <a:pt x="7324" y="7013"/>
                  </a:cubicBezTo>
                  <a:cubicBezTo>
                    <a:pt x="7696" y="7247"/>
                    <a:pt x="7952" y="8229"/>
                    <a:pt x="8068" y="8977"/>
                  </a:cubicBezTo>
                  <a:cubicBezTo>
                    <a:pt x="8045" y="9117"/>
                    <a:pt x="8068" y="9304"/>
                    <a:pt x="8021" y="9444"/>
                  </a:cubicBezTo>
                  <a:cubicBezTo>
                    <a:pt x="7952" y="9631"/>
                    <a:pt x="7742" y="9818"/>
                    <a:pt x="7742" y="9818"/>
                  </a:cubicBezTo>
                  <a:cubicBezTo>
                    <a:pt x="7533" y="10473"/>
                    <a:pt x="7649" y="10987"/>
                    <a:pt x="8021" y="11221"/>
                  </a:cubicBezTo>
                  <a:cubicBezTo>
                    <a:pt x="8254" y="11081"/>
                    <a:pt x="8347" y="11081"/>
                    <a:pt x="8486" y="11501"/>
                  </a:cubicBezTo>
                  <a:cubicBezTo>
                    <a:pt x="8300" y="11782"/>
                    <a:pt x="7975" y="11501"/>
                    <a:pt x="7789" y="11782"/>
                  </a:cubicBezTo>
                  <a:cubicBezTo>
                    <a:pt x="7510" y="12156"/>
                    <a:pt x="7975" y="12390"/>
                    <a:pt x="8021" y="12436"/>
                  </a:cubicBezTo>
                  <a:cubicBezTo>
                    <a:pt x="8114" y="12997"/>
                    <a:pt x="7998" y="13044"/>
                    <a:pt x="7742" y="13371"/>
                  </a:cubicBezTo>
                  <a:cubicBezTo>
                    <a:pt x="7649" y="13512"/>
                    <a:pt x="7463" y="13745"/>
                    <a:pt x="7463" y="13745"/>
                  </a:cubicBezTo>
                  <a:cubicBezTo>
                    <a:pt x="7254" y="14400"/>
                    <a:pt x="7370" y="14166"/>
                    <a:pt x="7138" y="14494"/>
                  </a:cubicBezTo>
                  <a:cubicBezTo>
                    <a:pt x="7045" y="14774"/>
                    <a:pt x="6766" y="15148"/>
                    <a:pt x="6766" y="15148"/>
                  </a:cubicBezTo>
                  <a:cubicBezTo>
                    <a:pt x="6556" y="15803"/>
                    <a:pt x="6626" y="15475"/>
                    <a:pt x="6533" y="15990"/>
                  </a:cubicBezTo>
                  <a:cubicBezTo>
                    <a:pt x="6556" y="17486"/>
                    <a:pt x="6510" y="18374"/>
                    <a:pt x="6719" y="19636"/>
                  </a:cubicBezTo>
                  <a:cubicBezTo>
                    <a:pt x="6789" y="20057"/>
                    <a:pt x="7068" y="20338"/>
                    <a:pt x="7231" y="20571"/>
                  </a:cubicBezTo>
                  <a:cubicBezTo>
                    <a:pt x="7347" y="20758"/>
                    <a:pt x="7649" y="20852"/>
                    <a:pt x="7649" y="20852"/>
                  </a:cubicBezTo>
                  <a:cubicBezTo>
                    <a:pt x="7835" y="21366"/>
                    <a:pt x="7952" y="21460"/>
                    <a:pt x="8254" y="21600"/>
                  </a:cubicBezTo>
                  <a:cubicBezTo>
                    <a:pt x="8672" y="21460"/>
                    <a:pt x="8649" y="21366"/>
                    <a:pt x="8951" y="20945"/>
                  </a:cubicBezTo>
                  <a:cubicBezTo>
                    <a:pt x="8998" y="20618"/>
                    <a:pt x="9091" y="20338"/>
                    <a:pt x="9230" y="20104"/>
                  </a:cubicBezTo>
                  <a:cubicBezTo>
                    <a:pt x="9323" y="19964"/>
                    <a:pt x="9509" y="19730"/>
                    <a:pt x="9509" y="19730"/>
                  </a:cubicBezTo>
                  <a:cubicBezTo>
                    <a:pt x="9626" y="19403"/>
                    <a:pt x="10416" y="17158"/>
                    <a:pt x="10579" y="17018"/>
                  </a:cubicBezTo>
                  <a:cubicBezTo>
                    <a:pt x="10974" y="16644"/>
                    <a:pt x="11230" y="16691"/>
                    <a:pt x="11695" y="16644"/>
                  </a:cubicBezTo>
                  <a:cubicBezTo>
                    <a:pt x="12137" y="16364"/>
                    <a:pt x="12323" y="15990"/>
                    <a:pt x="12811" y="15896"/>
                  </a:cubicBezTo>
                  <a:cubicBezTo>
                    <a:pt x="12950" y="15803"/>
                    <a:pt x="13090" y="15709"/>
                    <a:pt x="13229" y="15616"/>
                  </a:cubicBezTo>
                  <a:cubicBezTo>
                    <a:pt x="13322" y="15569"/>
                    <a:pt x="13508" y="15429"/>
                    <a:pt x="13508" y="15429"/>
                  </a:cubicBezTo>
                  <a:cubicBezTo>
                    <a:pt x="13950" y="14540"/>
                    <a:pt x="14299" y="14494"/>
                    <a:pt x="14950" y="14400"/>
                  </a:cubicBezTo>
                  <a:cubicBezTo>
                    <a:pt x="15392" y="14213"/>
                    <a:pt x="15834" y="14166"/>
                    <a:pt x="16299" y="14119"/>
                  </a:cubicBezTo>
                  <a:cubicBezTo>
                    <a:pt x="16485" y="13979"/>
                    <a:pt x="16485" y="13699"/>
                    <a:pt x="16671" y="13558"/>
                  </a:cubicBezTo>
                  <a:cubicBezTo>
                    <a:pt x="16950" y="13325"/>
                    <a:pt x="17205" y="13325"/>
                    <a:pt x="17461" y="12997"/>
                  </a:cubicBezTo>
                  <a:cubicBezTo>
                    <a:pt x="17508" y="12670"/>
                    <a:pt x="17601" y="12483"/>
                    <a:pt x="17647" y="12156"/>
                  </a:cubicBezTo>
                  <a:cubicBezTo>
                    <a:pt x="17670" y="11548"/>
                    <a:pt x="17647" y="10894"/>
                    <a:pt x="17694" y="10286"/>
                  </a:cubicBezTo>
                  <a:cubicBezTo>
                    <a:pt x="17694" y="10239"/>
                    <a:pt x="18391" y="9538"/>
                    <a:pt x="18531" y="9351"/>
                  </a:cubicBezTo>
                  <a:cubicBezTo>
                    <a:pt x="18693" y="8836"/>
                    <a:pt x="18717" y="8696"/>
                    <a:pt x="18996" y="8509"/>
                  </a:cubicBezTo>
                  <a:cubicBezTo>
                    <a:pt x="19112" y="7761"/>
                    <a:pt x="18856" y="7574"/>
                    <a:pt x="18577" y="7200"/>
                  </a:cubicBezTo>
                  <a:cubicBezTo>
                    <a:pt x="18461" y="7060"/>
                    <a:pt x="18298" y="6639"/>
                    <a:pt x="18298" y="6639"/>
                  </a:cubicBezTo>
                  <a:cubicBezTo>
                    <a:pt x="18205" y="6125"/>
                    <a:pt x="18345" y="5938"/>
                    <a:pt x="18577" y="5797"/>
                  </a:cubicBezTo>
                  <a:cubicBezTo>
                    <a:pt x="18763" y="5423"/>
                    <a:pt x="18833" y="4582"/>
                    <a:pt x="18996" y="4395"/>
                  </a:cubicBezTo>
                  <a:cubicBezTo>
                    <a:pt x="19089" y="4301"/>
                    <a:pt x="19275" y="4208"/>
                    <a:pt x="19275" y="4208"/>
                  </a:cubicBezTo>
                  <a:cubicBezTo>
                    <a:pt x="19554" y="4301"/>
                    <a:pt x="19647" y="4301"/>
                    <a:pt x="19833" y="4675"/>
                  </a:cubicBezTo>
                  <a:cubicBezTo>
                    <a:pt x="19995" y="4582"/>
                    <a:pt x="20298" y="4395"/>
                    <a:pt x="20298" y="4395"/>
                  </a:cubicBezTo>
                  <a:cubicBezTo>
                    <a:pt x="20600" y="3787"/>
                    <a:pt x="20995" y="3600"/>
                    <a:pt x="21414" y="3460"/>
                  </a:cubicBezTo>
                  <a:cubicBezTo>
                    <a:pt x="21530" y="3132"/>
                    <a:pt x="21530" y="2712"/>
                    <a:pt x="21367" y="2431"/>
                  </a:cubicBezTo>
                  <a:cubicBezTo>
                    <a:pt x="21274" y="2291"/>
                    <a:pt x="21088" y="2057"/>
                    <a:pt x="21088" y="2057"/>
                  </a:cubicBezTo>
                  <a:cubicBezTo>
                    <a:pt x="20716" y="2197"/>
                    <a:pt x="20832" y="2291"/>
                    <a:pt x="20577" y="2618"/>
                  </a:cubicBezTo>
                  <a:cubicBezTo>
                    <a:pt x="20484" y="2712"/>
                    <a:pt x="20298" y="2805"/>
                    <a:pt x="20298" y="2805"/>
                  </a:cubicBezTo>
                  <a:cubicBezTo>
                    <a:pt x="19763" y="2758"/>
                    <a:pt x="18763" y="2758"/>
                    <a:pt x="19647" y="2151"/>
                  </a:cubicBezTo>
                  <a:cubicBezTo>
                    <a:pt x="19554" y="1543"/>
                    <a:pt x="19251" y="1730"/>
                    <a:pt x="18949" y="1683"/>
                  </a:cubicBezTo>
                  <a:cubicBezTo>
                    <a:pt x="18740" y="1543"/>
                    <a:pt x="18577" y="1262"/>
                    <a:pt x="18391" y="1029"/>
                  </a:cubicBezTo>
                  <a:cubicBezTo>
                    <a:pt x="18298" y="935"/>
                    <a:pt x="18112" y="842"/>
                    <a:pt x="18112" y="842"/>
                  </a:cubicBezTo>
                  <a:cubicBezTo>
                    <a:pt x="16833" y="888"/>
                    <a:pt x="15927" y="514"/>
                    <a:pt x="14857" y="1216"/>
                  </a:cubicBezTo>
                  <a:cubicBezTo>
                    <a:pt x="14694" y="748"/>
                    <a:pt x="14625" y="842"/>
                    <a:pt x="14345" y="935"/>
                  </a:cubicBezTo>
                  <a:cubicBezTo>
                    <a:pt x="14136" y="1590"/>
                    <a:pt x="13880" y="1683"/>
                    <a:pt x="13508" y="1777"/>
                  </a:cubicBezTo>
                  <a:cubicBezTo>
                    <a:pt x="13299" y="2057"/>
                    <a:pt x="13439" y="2151"/>
                    <a:pt x="13369" y="2618"/>
                  </a:cubicBezTo>
                  <a:cubicBezTo>
                    <a:pt x="13229" y="2197"/>
                    <a:pt x="13090" y="1917"/>
                    <a:pt x="12857" y="1777"/>
                  </a:cubicBezTo>
                  <a:cubicBezTo>
                    <a:pt x="12788" y="1777"/>
                    <a:pt x="12462" y="1823"/>
                    <a:pt x="12346" y="1964"/>
                  </a:cubicBezTo>
                  <a:cubicBezTo>
                    <a:pt x="12206" y="2151"/>
                    <a:pt x="11927" y="2525"/>
                    <a:pt x="11927" y="2525"/>
                  </a:cubicBezTo>
                  <a:cubicBezTo>
                    <a:pt x="11718" y="2431"/>
                    <a:pt x="11625" y="2384"/>
                    <a:pt x="11555" y="1964"/>
                  </a:cubicBezTo>
                  <a:cubicBezTo>
                    <a:pt x="11672" y="1309"/>
                    <a:pt x="11276" y="1449"/>
                    <a:pt x="11044" y="1403"/>
                  </a:cubicBezTo>
                  <a:cubicBezTo>
                    <a:pt x="10835" y="1543"/>
                    <a:pt x="10928" y="1730"/>
                    <a:pt x="10718" y="1870"/>
                  </a:cubicBezTo>
                  <a:cubicBezTo>
                    <a:pt x="10323" y="1590"/>
                    <a:pt x="10416" y="1262"/>
                    <a:pt x="9974" y="1870"/>
                  </a:cubicBezTo>
                  <a:cubicBezTo>
                    <a:pt x="9858" y="2525"/>
                    <a:pt x="9858" y="2431"/>
                    <a:pt x="9463" y="2338"/>
                  </a:cubicBezTo>
                  <a:cubicBezTo>
                    <a:pt x="9021" y="2431"/>
                    <a:pt x="8882" y="2525"/>
                    <a:pt x="8440" y="2431"/>
                  </a:cubicBezTo>
                  <a:cubicBezTo>
                    <a:pt x="8231" y="2291"/>
                    <a:pt x="8207" y="2151"/>
                    <a:pt x="8393" y="1870"/>
                  </a:cubicBezTo>
                  <a:cubicBezTo>
                    <a:pt x="8765" y="1964"/>
                    <a:pt x="9114" y="2010"/>
                    <a:pt x="9463" y="1777"/>
                  </a:cubicBezTo>
                  <a:cubicBezTo>
                    <a:pt x="9835" y="701"/>
                    <a:pt x="8905" y="982"/>
                    <a:pt x="8533" y="935"/>
                  </a:cubicBezTo>
                  <a:cubicBezTo>
                    <a:pt x="8393" y="748"/>
                    <a:pt x="8254" y="561"/>
                    <a:pt x="8114" y="374"/>
                  </a:cubicBezTo>
                  <a:cubicBezTo>
                    <a:pt x="8021" y="234"/>
                    <a:pt x="7835" y="0"/>
                    <a:pt x="7835" y="0"/>
                  </a:cubicBezTo>
                  <a:cubicBezTo>
                    <a:pt x="7789" y="47"/>
                    <a:pt x="7742" y="47"/>
                    <a:pt x="7696" y="94"/>
                  </a:cubicBezTo>
                  <a:cubicBezTo>
                    <a:pt x="7626" y="140"/>
                    <a:pt x="7580" y="140"/>
                    <a:pt x="7510" y="187"/>
                  </a:cubicBezTo>
                  <a:cubicBezTo>
                    <a:pt x="7417" y="234"/>
                    <a:pt x="7231" y="374"/>
                    <a:pt x="7231" y="374"/>
                  </a:cubicBezTo>
                  <a:cubicBezTo>
                    <a:pt x="7021" y="1029"/>
                    <a:pt x="6626" y="281"/>
                    <a:pt x="6347" y="94"/>
                  </a:cubicBezTo>
                  <a:cubicBezTo>
                    <a:pt x="6208" y="140"/>
                    <a:pt x="5533" y="748"/>
                    <a:pt x="5510" y="748"/>
                  </a:cubicBezTo>
                  <a:cubicBezTo>
                    <a:pt x="5185" y="795"/>
                    <a:pt x="4859" y="795"/>
                    <a:pt x="4534" y="842"/>
                  </a:cubicBezTo>
                  <a:cubicBezTo>
                    <a:pt x="4185" y="888"/>
                    <a:pt x="3929" y="935"/>
                    <a:pt x="3650" y="1309"/>
                  </a:cubicBezTo>
                  <a:cubicBezTo>
                    <a:pt x="3325" y="1216"/>
                    <a:pt x="3208" y="1262"/>
                    <a:pt x="2953" y="935"/>
                  </a:cubicBezTo>
                  <a:cubicBezTo>
                    <a:pt x="2790" y="1029"/>
                    <a:pt x="2604" y="1122"/>
                    <a:pt x="2441" y="1216"/>
                  </a:cubicBezTo>
                  <a:cubicBezTo>
                    <a:pt x="2302" y="1636"/>
                    <a:pt x="2557" y="1917"/>
                    <a:pt x="2767" y="2057"/>
                  </a:cubicBezTo>
                  <a:cubicBezTo>
                    <a:pt x="2836" y="2431"/>
                    <a:pt x="2581" y="3179"/>
                    <a:pt x="2581" y="3179"/>
                  </a:cubicBezTo>
                  <a:cubicBezTo>
                    <a:pt x="2534" y="3694"/>
                    <a:pt x="2511" y="3834"/>
                    <a:pt x="2255" y="3647"/>
                  </a:cubicBezTo>
                  <a:cubicBezTo>
                    <a:pt x="2092" y="3132"/>
                    <a:pt x="2255" y="2945"/>
                    <a:pt x="2348" y="2431"/>
                  </a:cubicBezTo>
                  <a:cubicBezTo>
                    <a:pt x="2162" y="2057"/>
                    <a:pt x="2046" y="1683"/>
                    <a:pt x="1790" y="1496"/>
                  </a:cubicBezTo>
                  <a:cubicBezTo>
                    <a:pt x="1627" y="1590"/>
                    <a:pt x="1488" y="1823"/>
                    <a:pt x="1325" y="196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2" name="Shape 52"/>
            <p:cNvSpPr/>
            <p:nvPr/>
          </p:nvSpPr>
          <p:spPr>
            <a:xfrm>
              <a:off x="3043436" y="415431"/>
              <a:ext cx="66710" cy="54187"/>
            </a:xfrm>
            <a:custGeom>
              <a:avLst/>
              <a:gdLst/>
              <a:ahLst/>
              <a:cxnLst>
                <a:cxn ang="0">
                  <a:pos x="wd2" y="hd2"/>
                </a:cxn>
                <a:cxn ang="5400000">
                  <a:pos x="wd2" y="hd2"/>
                </a:cxn>
                <a:cxn ang="10800000">
                  <a:pos x="wd2" y="hd2"/>
                </a:cxn>
                <a:cxn ang="16200000">
                  <a:pos x="wd2" y="hd2"/>
                </a:cxn>
              </a:cxnLst>
              <a:rect l="0" t="0" r="r" b="b"/>
              <a:pathLst>
                <a:path w="16364" h="21600" extrusionOk="0">
                  <a:moveTo>
                    <a:pt x="11785" y="0"/>
                  </a:moveTo>
                  <a:cubicBezTo>
                    <a:pt x="10124" y="8100"/>
                    <a:pt x="5554" y="10800"/>
                    <a:pt x="985" y="13500"/>
                  </a:cubicBezTo>
                  <a:cubicBezTo>
                    <a:pt x="-2338" y="21600"/>
                    <a:pt x="3477" y="20925"/>
                    <a:pt x="7631" y="21600"/>
                  </a:cubicBezTo>
                  <a:cubicBezTo>
                    <a:pt x="10124" y="20925"/>
                    <a:pt x="12616" y="21600"/>
                    <a:pt x="15108" y="20250"/>
                  </a:cubicBezTo>
                  <a:cubicBezTo>
                    <a:pt x="19262" y="17550"/>
                    <a:pt x="11785" y="2025"/>
                    <a:pt x="1178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3" name="Shape 53"/>
            <p:cNvSpPr/>
            <p:nvPr/>
          </p:nvSpPr>
          <p:spPr>
            <a:xfrm>
              <a:off x="3672855" y="564444"/>
              <a:ext cx="288997" cy="121921"/>
            </a:xfrm>
            <a:custGeom>
              <a:avLst/>
              <a:gdLst/>
              <a:ahLst/>
              <a:cxnLst>
                <a:cxn ang="0">
                  <a:pos x="wd2" y="hd2"/>
                </a:cxn>
                <a:cxn ang="5400000">
                  <a:pos x="wd2" y="hd2"/>
                </a:cxn>
                <a:cxn ang="10800000">
                  <a:pos x="wd2" y="hd2"/>
                </a:cxn>
                <a:cxn ang="16200000">
                  <a:pos x="wd2" y="hd2"/>
                </a:cxn>
              </a:cxnLst>
              <a:rect l="0" t="0" r="r" b="b"/>
              <a:pathLst>
                <a:path w="21600" h="21600" extrusionOk="0">
                  <a:moveTo>
                    <a:pt x="12809" y="2400"/>
                  </a:moveTo>
                  <a:cubicBezTo>
                    <a:pt x="11177" y="3600"/>
                    <a:pt x="9795" y="2400"/>
                    <a:pt x="8288" y="1200"/>
                  </a:cubicBezTo>
                  <a:cubicBezTo>
                    <a:pt x="7786" y="900"/>
                    <a:pt x="6781" y="0"/>
                    <a:pt x="6781" y="0"/>
                  </a:cubicBezTo>
                  <a:cubicBezTo>
                    <a:pt x="4772" y="1500"/>
                    <a:pt x="1507" y="4800"/>
                    <a:pt x="0" y="8400"/>
                  </a:cubicBezTo>
                  <a:cubicBezTo>
                    <a:pt x="502" y="11700"/>
                    <a:pt x="2260" y="11700"/>
                    <a:pt x="3516" y="12000"/>
                  </a:cubicBezTo>
                  <a:cubicBezTo>
                    <a:pt x="4898" y="13200"/>
                    <a:pt x="5149" y="18000"/>
                    <a:pt x="5274" y="18000"/>
                  </a:cubicBezTo>
                  <a:cubicBezTo>
                    <a:pt x="6279" y="18900"/>
                    <a:pt x="7284" y="19500"/>
                    <a:pt x="8288" y="20400"/>
                  </a:cubicBezTo>
                  <a:cubicBezTo>
                    <a:pt x="8791" y="20700"/>
                    <a:pt x="9795" y="21600"/>
                    <a:pt x="9795" y="21600"/>
                  </a:cubicBezTo>
                  <a:cubicBezTo>
                    <a:pt x="11553" y="21300"/>
                    <a:pt x="14693" y="20700"/>
                    <a:pt x="16326" y="18000"/>
                  </a:cubicBezTo>
                  <a:cubicBezTo>
                    <a:pt x="18586" y="14400"/>
                    <a:pt x="18837" y="13800"/>
                    <a:pt x="21600" y="13200"/>
                  </a:cubicBezTo>
                  <a:cubicBezTo>
                    <a:pt x="21223" y="8700"/>
                    <a:pt x="20344" y="6900"/>
                    <a:pt x="18586" y="5400"/>
                  </a:cubicBezTo>
                  <a:cubicBezTo>
                    <a:pt x="18209" y="3000"/>
                    <a:pt x="18084" y="2100"/>
                    <a:pt x="17079" y="1200"/>
                  </a:cubicBezTo>
                  <a:cubicBezTo>
                    <a:pt x="16828" y="1200"/>
                    <a:pt x="13186" y="3300"/>
                    <a:pt x="12809" y="240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4" name="Shape 54"/>
            <p:cNvSpPr/>
            <p:nvPr/>
          </p:nvSpPr>
          <p:spPr>
            <a:xfrm>
              <a:off x="3910423" y="196426"/>
              <a:ext cx="66710" cy="54188"/>
            </a:xfrm>
            <a:custGeom>
              <a:avLst/>
              <a:gdLst/>
              <a:ahLst/>
              <a:cxnLst>
                <a:cxn ang="0">
                  <a:pos x="wd2" y="hd2"/>
                </a:cxn>
                <a:cxn ang="5400000">
                  <a:pos x="wd2" y="hd2"/>
                </a:cxn>
                <a:cxn ang="10800000">
                  <a:pos x="wd2" y="hd2"/>
                </a:cxn>
                <a:cxn ang="16200000">
                  <a:pos x="wd2" y="hd2"/>
                </a:cxn>
              </a:cxnLst>
              <a:rect l="0" t="0" r="r" b="b"/>
              <a:pathLst>
                <a:path w="16364" h="21600" extrusionOk="0">
                  <a:moveTo>
                    <a:pt x="11785" y="0"/>
                  </a:moveTo>
                  <a:cubicBezTo>
                    <a:pt x="10124" y="8100"/>
                    <a:pt x="5554" y="10800"/>
                    <a:pt x="985" y="13500"/>
                  </a:cubicBezTo>
                  <a:cubicBezTo>
                    <a:pt x="-2338" y="21600"/>
                    <a:pt x="3477" y="20925"/>
                    <a:pt x="7631" y="21600"/>
                  </a:cubicBezTo>
                  <a:cubicBezTo>
                    <a:pt x="10124" y="20925"/>
                    <a:pt x="12616" y="21600"/>
                    <a:pt x="15108" y="20250"/>
                  </a:cubicBezTo>
                  <a:cubicBezTo>
                    <a:pt x="19262" y="17550"/>
                    <a:pt x="11785" y="2025"/>
                    <a:pt x="1178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5" name="Shape 55"/>
            <p:cNvSpPr/>
            <p:nvPr/>
          </p:nvSpPr>
          <p:spPr>
            <a:xfrm>
              <a:off x="4528527" y="131064"/>
              <a:ext cx="322656" cy="135354"/>
            </a:xfrm>
            <a:custGeom>
              <a:avLst/>
              <a:gdLst/>
              <a:ahLst/>
              <a:cxnLst>
                <a:cxn ang="0">
                  <a:pos x="wd2" y="hd2"/>
                </a:cxn>
                <a:cxn ang="5400000">
                  <a:pos x="wd2" y="hd2"/>
                </a:cxn>
                <a:cxn ang="10800000">
                  <a:pos x="wd2" y="hd2"/>
                </a:cxn>
                <a:cxn ang="16200000">
                  <a:pos x="wd2" y="hd2"/>
                </a:cxn>
              </a:cxnLst>
              <a:rect l="0" t="0" r="r" b="b"/>
              <a:pathLst>
                <a:path w="19915" h="20554" extrusionOk="0">
                  <a:moveTo>
                    <a:pt x="18775" y="733"/>
                  </a:moveTo>
                  <a:cubicBezTo>
                    <a:pt x="16049" y="479"/>
                    <a:pt x="12379" y="-1046"/>
                    <a:pt x="9548" y="1241"/>
                  </a:cubicBezTo>
                  <a:cubicBezTo>
                    <a:pt x="9233" y="3528"/>
                    <a:pt x="9338" y="4036"/>
                    <a:pt x="10177" y="5307"/>
                  </a:cubicBezTo>
                  <a:cubicBezTo>
                    <a:pt x="10387" y="6069"/>
                    <a:pt x="11121" y="7594"/>
                    <a:pt x="9967" y="7340"/>
                  </a:cubicBezTo>
                  <a:cubicBezTo>
                    <a:pt x="9338" y="7086"/>
                    <a:pt x="8080" y="5815"/>
                    <a:pt x="8080" y="5815"/>
                  </a:cubicBezTo>
                  <a:cubicBezTo>
                    <a:pt x="7765" y="5053"/>
                    <a:pt x="7346" y="3528"/>
                    <a:pt x="6822" y="3782"/>
                  </a:cubicBezTo>
                  <a:cubicBezTo>
                    <a:pt x="4200" y="4545"/>
                    <a:pt x="4725" y="5307"/>
                    <a:pt x="1160" y="5815"/>
                  </a:cubicBezTo>
                  <a:cubicBezTo>
                    <a:pt x="-1252" y="6832"/>
                    <a:pt x="635" y="10389"/>
                    <a:pt x="1998" y="11406"/>
                  </a:cubicBezTo>
                  <a:cubicBezTo>
                    <a:pt x="3257" y="12422"/>
                    <a:pt x="2418" y="11914"/>
                    <a:pt x="4515" y="12422"/>
                  </a:cubicBezTo>
                  <a:cubicBezTo>
                    <a:pt x="5354" y="13947"/>
                    <a:pt x="5668" y="15980"/>
                    <a:pt x="6612" y="17505"/>
                  </a:cubicBezTo>
                  <a:cubicBezTo>
                    <a:pt x="6927" y="19538"/>
                    <a:pt x="7241" y="19792"/>
                    <a:pt x="8080" y="20554"/>
                  </a:cubicBezTo>
                  <a:cubicBezTo>
                    <a:pt x="9653" y="19538"/>
                    <a:pt x="9129" y="18013"/>
                    <a:pt x="10177" y="15980"/>
                  </a:cubicBezTo>
                  <a:cubicBezTo>
                    <a:pt x="10597" y="15218"/>
                    <a:pt x="11435" y="13947"/>
                    <a:pt x="11435" y="13947"/>
                  </a:cubicBezTo>
                  <a:cubicBezTo>
                    <a:pt x="11645" y="12930"/>
                    <a:pt x="11750" y="11660"/>
                    <a:pt x="12065" y="10898"/>
                  </a:cubicBezTo>
                  <a:cubicBezTo>
                    <a:pt x="12589" y="9373"/>
                    <a:pt x="15315" y="8356"/>
                    <a:pt x="16259" y="7848"/>
                  </a:cubicBezTo>
                  <a:cubicBezTo>
                    <a:pt x="16993" y="7594"/>
                    <a:pt x="17727" y="7340"/>
                    <a:pt x="18356" y="6832"/>
                  </a:cubicBezTo>
                  <a:cubicBezTo>
                    <a:pt x="18775" y="6578"/>
                    <a:pt x="19614" y="5815"/>
                    <a:pt x="19614" y="5815"/>
                  </a:cubicBezTo>
                  <a:cubicBezTo>
                    <a:pt x="20348" y="3020"/>
                    <a:pt x="19614" y="2766"/>
                    <a:pt x="18775" y="733"/>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6" name="Shape 56"/>
            <p:cNvSpPr/>
            <p:nvPr/>
          </p:nvSpPr>
          <p:spPr>
            <a:xfrm>
              <a:off x="4736769" y="204454"/>
              <a:ext cx="85563" cy="41644"/>
            </a:xfrm>
            <a:custGeom>
              <a:avLst/>
              <a:gdLst/>
              <a:ahLst/>
              <a:cxnLst>
                <a:cxn ang="0">
                  <a:pos x="wd2" y="hd2"/>
                </a:cxn>
                <a:cxn ang="5400000">
                  <a:pos x="wd2" y="hd2"/>
                </a:cxn>
                <a:cxn ang="10800000">
                  <a:pos x="wd2" y="hd2"/>
                </a:cxn>
                <a:cxn ang="16200000">
                  <a:pos x="wd2" y="hd2"/>
                </a:cxn>
              </a:cxnLst>
              <a:rect l="0" t="0" r="r" b="b"/>
              <a:pathLst>
                <a:path w="17053" h="18971" extrusionOk="0">
                  <a:moveTo>
                    <a:pt x="10250" y="2000"/>
                  </a:moveTo>
                  <a:cubicBezTo>
                    <a:pt x="8900" y="11257"/>
                    <a:pt x="4512" y="-2629"/>
                    <a:pt x="800" y="457"/>
                  </a:cubicBezTo>
                  <a:cubicBezTo>
                    <a:pt x="-1900" y="9714"/>
                    <a:pt x="2825" y="18200"/>
                    <a:pt x="6200" y="18971"/>
                  </a:cubicBezTo>
                  <a:cubicBezTo>
                    <a:pt x="8225" y="18200"/>
                    <a:pt x="14300" y="9714"/>
                    <a:pt x="16325" y="8171"/>
                  </a:cubicBezTo>
                  <a:cubicBezTo>
                    <a:pt x="19700" y="5085"/>
                    <a:pt x="10250" y="4314"/>
                    <a:pt x="10250" y="200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7" name="Shape 57"/>
            <p:cNvSpPr/>
            <p:nvPr/>
          </p:nvSpPr>
          <p:spPr>
            <a:xfrm>
              <a:off x="4067966" y="814493"/>
              <a:ext cx="246099" cy="294865"/>
            </a:xfrm>
            <a:custGeom>
              <a:avLst/>
              <a:gdLst/>
              <a:ahLst/>
              <a:cxnLst>
                <a:cxn ang="0">
                  <a:pos x="wd2" y="hd2"/>
                </a:cxn>
                <a:cxn ang="5400000">
                  <a:pos x="wd2" y="hd2"/>
                </a:cxn>
                <a:cxn ang="10800000">
                  <a:pos x="wd2" y="hd2"/>
                </a:cxn>
                <a:cxn ang="16200000">
                  <a:pos x="wd2" y="hd2"/>
                </a:cxn>
              </a:cxnLst>
              <a:rect l="0" t="0" r="r" b="b"/>
              <a:pathLst>
                <a:path w="21600" h="21371" extrusionOk="0">
                  <a:moveTo>
                    <a:pt x="3551" y="2209"/>
                  </a:moveTo>
                  <a:cubicBezTo>
                    <a:pt x="1923" y="2700"/>
                    <a:pt x="1036" y="1718"/>
                    <a:pt x="0" y="2945"/>
                  </a:cubicBezTo>
                  <a:cubicBezTo>
                    <a:pt x="296" y="3804"/>
                    <a:pt x="2071" y="5154"/>
                    <a:pt x="2071" y="5154"/>
                  </a:cubicBezTo>
                  <a:cubicBezTo>
                    <a:pt x="2811" y="6995"/>
                    <a:pt x="2959" y="9450"/>
                    <a:pt x="5030" y="10554"/>
                  </a:cubicBezTo>
                  <a:cubicBezTo>
                    <a:pt x="6214" y="10186"/>
                    <a:pt x="6658" y="10432"/>
                    <a:pt x="7693" y="11045"/>
                  </a:cubicBezTo>
                  <a:cubicBezTo>
                    <a:pt x="8433" y="12763"/>
                    <a:pt x="8877" y="12272"/>
                    <a:pt x="7397" y="13009"/>
                  </a:cubicBezTo>
                  <a:cubicBezTo>
                    <a:pt x="5622" y="12763"/>
                    <a:pt x="4734" y="12272"/>
                    <a:pt x="4142" y="13745"/>
                  </a:cubicBezTo>
                  <a:cubicBezTo>
                    <a:pt x="4734" y="15709"/>
                    <a:pt x="4882" y="15586"/>
                    <a:pt x="2367" y="15954"/>
                  </a:cubicBezTo>
                  <a:cubicBezTo>
                    <a:pt x="2515" y="16200"/>
                    <a:pt x="2367" y="16568"/>
                    <a:pt x="2663" y="16691"/>
                  </a:cubicBezTo>
                  <a:cubicBezTo>
                    <a:pt x="3107" y="16936"/>
                    <a:pt x="4438" y="17182"/>
                    <a:pt x="4438" y="17182"/>
                  </a:cubicBezTo>
                  <a:cubicBezTo>
                    <a:pt x="4142" y="18532"/>
                    <a:pt x="3107" y="19391"/>
                    <a:pt x="2663" y="20618"/>
                  </a:cubicBezTo>
                  <a:cubicBezTo>
                    <a:pt x="2811" y="20863"/>
                    <a:pt x="2663" y="21232"/>
                    <a:pt x="2959" y="21354"/>
                  </a:cubicBezTo>
                  <a:cubicBezTo>
                    <a:pt x="3255" y="21477"/>
                    <a:pt x="4734" y="20863"/>
                    <a:pt x="5030" y="20863"/>
                  </a:cubicBezTo>
                  <a:cubicBezTo>
                    <a:pt x="6214" y="20741"/>
                    <a:pt x="7397" y="20741"/>
                    <a:pt x="8581" y="20618"/>
                  </a:cubicBezTo>
                  <a:cubicBezTo>
                    <a:pt x="10356" y="20372"/>
                    <a:pt x="11836" y="20372"/>
                    <a:pt x="13611" y="20863"/>
                  </a:cubicBezTo>
                  <a:cubicBezTo>
                    <a:pt x="14499" y="20741"/>
                    <a:pt x="15386" y="20741"/>
                    <a:pt x="16274" y="20618"/>
                  </a:cubicBezTo>
                  <a:cubicBezTo>
                    <a:pt x="16866" y="20495"/>
                    <a:pt x="18049" y="20127"/>
                    <a:pt x="18049" y="20127"/>
                  </a:cubicBezTo>
                  <a:cubicBezTo>
                    <a:pt x="18345" y="19268"/>
                    <a:pt x="18197" y="17918"/>
                    <a:pt x="18937" y="17182"/>
                  </a:cubicBezTo>
                  <a:cubicBezTo>
                    <a:pt x="19529" y="16568"/>
                    <a:pt x="21600" y="16200"/>
                    <a:pt x="21600" y="16200"/>
                  </a:cubicBezTo>
                  <a:cubicBezTo>
                    <a:pt x="21008" y="12763"/>
                    <a:pt x="21156" y="13500"/>
                    <a:pt x="16274" y="13254"/>
                  </a:cubicBezTo>
                  <a:cubicBezTo>
                    <a:pt x="15090" y="11782"/>
                    <a:pt x="15238" y="10677"/>
                    <a:pt x="13019" y="10063"/>
                  </a:cubicBezTo>
                  <a:cubicBezTo>
                    <a:pt x="12575" y="9572"/>
                    <a:pt x="12723" y="8713"/>
                    <a:pt x="12132" y="8345"/>
                  </a:cubicBezTo>
                  <a:cubicBezTo>
                    <a:pt x="11392" y="7854"/>
                    <a:pt x="10208" y="7854"/>
                    <a:pt x="9468" y="7363"/>
                  </a:cubicBezTo>
                  <a:cubicBezTo>
                    <a:pt x="7693" y="5154"/>
                    <a:pt x="9912" y="5645"/>
                    <a:pt x="12723" y="5400"/>
                  </a:cubicBezTo>
                  <a:cubicBezTo>
                    <a:pt x="13759" y="2945"/>
                    <a:pt x="12279" y="3436"/>
                    <a:pt x="9468" y="3682"/>
                  </a:cubicBezTo>
                  <a:cubicBezTo>
                    <a:pt x="9173" y="2945"/>
                    <a:pt x="10356" y="1472"/>
                    <a:pt x="10356" y="1472"/>
                  </a:cubicBezTo>
                  <a:cubicBezTo>
                    <a:pt x="9468" y="368"/>
                    <a:pt x="8285" y="245"/>
                    <a:pt x="6805" y="0"/>
                  </a:cubicBezTo>
                  <a:cubicBezTo>
                    <a:pt x="5178" y="245"/>
                    <a:pt x="5030" y="-123"/>
                    <a:pt x="4438" y="982"/>
                  </a:cubicBezTo>
                  <a:cubicBezTo>
                    <a:pt x="3699" y="2454"/>
                    <a:pt x="4290" y="2822"/>
                    <a:pt x="3551" y="220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8" name="Shape 58"/>
            <p:cNvSpPr/>
            <p:nvPr/>
          </p:nvSpPr>
          <p:spPr>
            <a:xfrm>
              <a:off x="3954349" y="925140"/>
              <a:ext cx="147485" cy="149563"/>
            </a:xfrm>
            <a:custGeom>
              <a:avLst/>
              <a:gdLst/>
              <a:ahLst/>
              <a:cxnLst>
                <a:cxn ang="0">
                  <a:pos x="wd2" y="hd2"/>
                </a:cxn>
                <a:cxn ang="5400000">
                  <a:pos x="wd2" y="hd2"/>
                </a:cxn>
                <a:cxn ang="10800000">
                  <a:pos x="wd2" y="hd2"/>
                </a:cxn>
                <a:cxn ang="16200000">
                  <a:pos x="wd2" y="hd2"/>
                </a:cxn>
              </a:cxnLst>
              <a:rect l="0" t="0" r="r" b="b"/>
              <a:pathLst>
                <a:path w="20449" h="21042" extrusionOk="0">
                  <a:moveTo>
                    <a:pt x="12466" y="851"/>
                  </a:moveTo>
                  <a:cubicBezTo>
                    <a:pt x="14579" y="-558"/>
                    <a:pt x="15988" y="-88"/>
                    <a:pt x="18101" y="1320"/>
                  </a:cubicBezTo>
                  <a:cubicBezTo>
                    <a:pt x="20214" y="4607"/>
                    <a:pt x="19510" y="2964"/>
                    <a:pt x="20449" y="5546"/>
                  </a:cubicBezTo>
                  <a:cubicBezTo>
                    <a:pt x="19745" y="7894"/>
                    <a:pt x="18101" y="8129"/>
                    <a:pt x="17162" y="10712"/>
                  </a:cubicBezTo>
                  <a:cubicBezTo>
                    <a:pt x="18806" y="15642"/>
                    <a:pt x="12936" y="16112"/>
                    <a:pt x="9649" y="17285"/>
                  </a:cubicBezTo>
                  <a:cubicBezTo>
                    <a:pt x="8240" y="19633"/>
                    <a:pt x="5423" y="19633"/>
                    <a:pt x="3075" y="21042"/>
                  </a:cubicBezTo>
                  <a:cubicBezTo>
                    <a:pt x="962" y="20572"/>
                    <a:pt x="-1151" y="19164"/>
                    <a:pt x="727" y="16346"/>
                  </a:cubicBezTo>
                  <a:cubicBezTo>
                    <a:pt x="1432" y="15407"/>
                    <a:pt x="3545" y="14468"/>
                    <a:pt x="3545" y="14468"/>
                  </a:cubicBezTo>
                  <a:cubicBezTo>
                    <a:pt x="4249" y="12355"/>
                    <a:pt x="3779" y="11885"/>
                    <a:pt x="2136" y="10242"/>
                  </a:cubicBezTo>
                  <a:cubicBezTo>
                    <a:pt x="3075" y="6485"/>
                    <a:pt x="5423" y="7894"/>
                    <a:pt x="8240" y="6016"/>
                  </a:cubicBezTo>
                  <a:cubicBezTo>
                    <a:pt x="11997" y="3433"/>
                    <a:pt x="10588" y="5077"/>
                    <a:pt x="12466" y="85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9" name="Shape 59"/>
            <p:cNvSpPr/>
            <p:nvPr/>
          </p:nvSpPr>
          <p:spPr>
            <a:xfrm>
              <a:off x="7752660" y="3508863"/>
              <a:ext cx="1068497" cy="1108857"/>
            </a:xfrm>
            <a:custGeom>
              <a:avLst/>
              <a:gdLst/>
              <a:ahLst/>
              <a:cxnLst>
                <a:cxn ang="0">
                  <a:pos x="wd2" y="hd2"/>
                </a:cxn>
                <a:cxn ang="5400000">
                  <a:pos x="wd2" y="hd2"/>
                </a:cxn>
                <a:cxn ang="10800000">
                  <a:pos x="wd2" y="hd2"/>
                </a:cxn>
                <a:cxn ang="16200000">
                  <a:pos x="wd2" y="hd2"/>
                </a:cxn>
              </a:cxnLst>
              <a:rect l="0" t="0" r="r" b="b"/>
              <a:pathLst>
                <a:path w="21566" h="21431" extrusionOk="0">
                  <a:moveTo>
                    <a:pt x="7234" y="224"/>
                  </a:moveTo>
                  <a:cubicBezTo>
                    <a:pt x="6654" y="-136"/>
                    <a:pt x="6381" y="-71"/>
                    <a:pt x="6006" y="486"/>
                  </a:cubicBezTo>
                  <a:cubicBezTo>
                    <a:pt x="5835" y="1860"/>
                    <a:pt x="6176" y="2744"/>
                    <a:pt x="4914" y="1533"/>
                  </a:cubicBezTo>
                  <a:cubicBezTo>
                    <a:pt x="4470" y="1599"/>
                    <a:pt x="3924" y="1533"/>
                    <a:pt x="3549" y="1795"/>
                  </a:cubicBezTo>
                  <a:cubicBezTo>
                    <a:pt x="2662" y="2482"/>
                    <a:pt x="3890" y="1991"/>
                    <a:pt x="2866" y="2319"/>
                  </a:cubicBezTo>
                  <a:cubicBezTo>
                    <a:pt x="2662" y="2940"/>
                    <a:pt x="3139" y="3366"/>
                    <a:pt x="2320" y="3628"/>
                  </a:cubicBezTo>
                  <a:cubicBezTo>
                    <a:pt x="1877" y="4282"/>
                    <a:pt x="2013" y="5068"/>
                    <a:pt x="1228" y="5329"/>
                  </a:cubicBezTo>
                  <a:cubicBezTo>
                    <a:pt x="546" y="5199"/>
                    <a:pt x="239" y="5035"/>
                    <a:pt x="0" y="5722"/>
                  </a:cubicBezTo>
                  <a:cubicBezTo>
                    <a:pt x="307" y="7457"/>
                    <a:pt x="1467" y="8995"/>
                    <a:pt x="2457" y="10435"/>
                  </a:cubicBezTo>
                  <a:cubicBezTo>
                    <a:pt x="2798" y="12006"/>
                    <a:pt x="2900" y="12693"/>
                    <a:pt x="4095" y="13839"/>
                  </a:cubicBezTo>
                  <a:cubicBezTo>
                    <a:pt x="4334" y="14068"/>
                    <a:pt x="4641" y="14199"/>
                    <a:pt x="4914" y="14362"/>
                  </a:cubicBezTo>
                  <a:cubicBezTo>
                    <a:pt x="5153" y="14526"/>
                    <a:pt x="5733" y="14624"/>
                    <a:pt x="5733" y="14624"/>
                  </a:cubicBezTo>
                  <a:cubicBezTo>
                    <a:pt x="6415" y="14395"/>
                    <a:pt x="7098" y="14199"/>
                    <a:pt x="7780" y="13969"/>
                  </a:cubicBezTo>
                  <a:cubicBezTo>
                    <a:pt x="8053" y="13871"/>
                    <a:pt x="8599" y="13708"/>
                    <a:pt x="8599" y="13708"/>
                  </a:cubicBezTo>
                  <a:cubicBezTo>
                    <a:pt x="9247" y="13904"/>
                    <a:pt x="9589" y="14428"/>
                    <a:pt x="10237" y="14624"/>
                  </a:cubicBezTo>
                  <a:cubicBezTo>
                    <a:pt x="10919" y="15279"/>
                    <a:pt x="10749" y="16228"/>
                    <a:pt x="11056" y="17111"/>
                  </a:cubicBezTo>
                  <a:cubicBezTo>
                    <a:pt x="11192" y="17079"/>
                    <a:pt x="11363" y="17079"/>
                    <a:pt x="11465" y="16980"/>
                  </a:cubicBezTo>
                  <a:cubicBezTo>
                    <a:pt x="11602" y="16882"/>
                    <a:pt x="11568" y="16588"/>
                    <a:pt x="11738" y="16588"/>
                  </a:cubicBezTo>
                  <a:cubicBezTo>
                    <a:pt x="12216" y="16588"/>
                    <a:pt x="12353" y="17569"/>
                    <a:pt x="12557" y="17766"/>
                  </a:cubicBezTo>
                  <a:cubicBezTo>
                    <a:pt x="12899" y="18093"/>
                    <a:pt x="13376" y="18289"/>
                    <a:pt x="13786" y="18551"/>
                  </a:cubicBezTo>
                  <a:cubicBezTo>
                    <a:pt x="14264" y="18846"/>
                    <a:pt x="14400" y="19304"/>
                    <a:pt x="14878" y="19599"/>
                  </a:cubicBezTo>
                  <a:cubicBezTo>
                    <a:pt x="14980" y="19729"/>
                    <a:pt x="15048" y="19893"/>
                    <a:pt x="15151" y="19991"/>
                  </a:cubicBezTo>
                  <a:cubicBezTo>
                    <a:pt x="15253" y="20089"/>
                    <a:pt x="15458" y="20122"/>
                    <a:pt x="15560" y="20253"/>
                  </a:cubicBezTo>
                  <a:cubicBezTo>
                    <a:pt x="16686" y="21464"/>
                    <a:pt x="15594" y="20711"/>
                    <a:pt x="16516" y="21300"/>
                  </a:cubicBezTo>
                  <a:cubicBezTo>
                    <a:pt x="16618" y="21039"/>
                    <a:pt x="16550" y="20351"/>
                    <a:pt x="16789" y="20515"/>
                  </a:cubicBezTo>
                  <a:cubicBezTo>
                    <a:pt x="17369" y="20875"/>
                    <a:pt x="17812" y="21235"/>
                    <a:pt x="18427" y="21431"/>
                  </a:cubicBezTo>
                  <a:cubicBezTo>
                    <a:pt x="19007" y="20875"/>
                    <a:pt x="19348" y="21071"/>
                    <a:pt x="20064" y="21300"/>
                  </a:cubicBezTo>
                  <a:cubicBezTo>
                    <a:pt x="20849" y="20188"/>
                    <a:pt x="19553" y="18191"/>
                    <a:pt x="21020" y="17242"/>
                  </a:cubicBezTo>
                  <a:cubicBezTo>
                    <a:pt x="21566" y="16457"/>
                    <a:pt x="21464" y="16097"/>
                    <a:pt x="21566" y="15017"/>
                  </a:cubicBezTo>
                  <a:cubicBezTo>
                    <a:pt x="21498" y="14264"/>
                    <a:pt x="21600" y="12628"/>
                    <a:pt x="21156" y="11875"/>
                  </a:cubicBezTo>
                  <a:cubicBezTo>
                    <a:pt x="20474" y="10729"/>
                    <a:pt x="19280" y="9682"/>
                    <a:pt x="18290" y="8733"/>
                  </a:cubicBezTo>
                  <a:cubicBezTo>
                    <a:pt x="18154" y="8340"/>
                    <a:pt x="18154" y="7948"/>
                    <a:pt x="18017" y="7555"/>
                  </a:cubicBezTo>
                  <a:cubicBezTo>
                    <a:pt x="17915" y="7228"/>
                    <a:pt x="16174" y="6017"/>
                    <a:pt x="15697" y="5722"/>
                  </a:cubicBezTo>
                  <a:cubicBezTo>
                    <a:pt x="15799" y="5460"/>
                    <a:pt x="16072" y="5231"/>
                    <a:pt x="16106" y="4937"/>
                  </a:cubicBezTo>
                  <a:cubicBezTo>
                    <a:pt x="16174" y="4577"/>
                    <a:pt x="15731" y="4348"/>
                    <a:pt x="15560" y="4151"/>
                  </a:cubicBezTo>
                  <a:cubicBezTo>
                    <a:pt x="14844" y="3333"/>
                    <a:pt x="15390" y="2744"/>
                    <a:pt x="14195" y="2449"/>
                  </a:cubicBezTo>
                  <a:cubicBezTo>
                    <a:pt x="13479" y="1435"/>
                    <a:pt x="13752" y="1959"/>
                    <a:pt x="13376" y="879"/>
                  </a:cubicBezTo>
                  <a:cubicBezTo>
                    <a:pt x="13342" y="748"/>
                    <a:pt x="13240" y="486"/>
                    <a:pt x="13240" y="486"/>
                  </a:cubicBezTo>
                  <a:cubicBezTo>
                    <a:pt x="12353" y="1762"/>
                    <a:pt x="12933" y="3366"/>
                    <a:pt x="12421" y="4806"/>
                  </a:cubicBezTo>
                  <a:cubicBezTo>
                    <a:pt x="11738" y="4577"/>
                    <a:pt x="11738" y="3791"/>
                    <a:pt x="11056" y="3628"/>
                  </a:cubicBezTo>
                  <a:cubicBezTo>
                    <a:pt x="10715" y="3529"/>
                    <a:pt x="10339" y="3529"/>
                    <a:pt x="9964" y="3497"/>
                  </a:cubicBezTo>
                  <a:cubicBezTo>
                    <a:pt x="9691" y="3235"/>
                    <a:pt x="9418" y="3039"/>
                    <a:pt x="9282" y="2711"/>
                  </a:cubicBezTo>
                  <a:cubicBezTo>
                    <a:pt x="9179" y="2449"/>
                    <a:pt x="9009" y="1926"/>
                    <a:pt x="9009" y="1926"/>
                  </a:cubicBezTo>
                  <a:cubicBezTo>
                    <a:pt x="9145" y="1828"/>
                    <a:pt x="9316" y="1762"/>
                    <a:pt x="9418" y="1664"/>
                  </a:cubicBezTo>
                  <a:cubicBezTo>
                    <a:pt x="10237" y="879"/>
                    <a:pt x="8736" y="649"/>
                    <a:pt x="8190" y="486"/>
                  </a:cubicBezTo>
                  <a:cubicBezTo>
                    <a:pt x="7917" y="388"/>
                    <a:pt x="7644" y="322"/>
                    <a:pt x="7371" y="224"/>
                  </a:cubicBezTo>
                  <a:cubicBezTo>
                    <a:pt x="7234" y="191"/>
                    <a:pt x="6825" y="28"/>
                    <a:pt x="6961" y="93"/>
                  </a:cubicBezTo>
                  <a:cubicBezTo>
                    <a:pt x="7064" y="126"/>
                    <a:pt x="7132" y="191"/>
                    <a:pt x="7234" y="22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60" name="Shape 60"/>
            <p:cNvSpPr/>
            <p:nvPr/>
          </p:nvSpPr>
          <p:spPr>
            <a:xfrm>
              <a:off x="8105578" y="2912533"/>
              <a:ext cx="696617" cy="474134"/>
            </a:xfrm>
            <a:custGeom>
              <a:avLst/>
              <a:gdLst/>
              <a:ahLst/>
              <a:cxnLst>
                <a:cxn ang="0">
                  <a:pos x="wd2" y="hd2"/>
                </a:cxn>
                <a:cxn ang="5400000">
                  <a:pos x="wd2" y="hd2"/>
                </a:cxn>
                <a:cxn ang="10800000">
                  <a:pos x="wd2" y="hd2"/>
                </a:cxn>
                <a:cxn ang="16200000">
                  <a:pos x="wd2" y="hd2"/>
                </a:cxn>
              </a:cxnLst>
              <a:rect l="0" t="0" r="r" b="b"/>
              <a:pathLst>
                <a:path w="20892" h="21600" extrusionOk="0">
                  <a:moveTo>
                    <a:pt x="3628" y="4629"/>
                  </a:moveTo>
                  <a:cubicBezTo>
                    <a:pt x="3375" y="4011"/>
                    <a:pt x="2918" y="3471"/>
                    <a:pt x="2817" y="2777"/>
                  </a:cubicBezTo>
                  <a:cubicBezTo>
                    <a:pt x="2766" y="2237"/>
                    <a:pt x="2817" y="1697"/>
                    <a:pt x="2614" y="1234"/>
                  </a:cubicBezTo>
                  <a:cubicBezTo>
                    <a:pt x="2513" y="926"/>
                    <a:pt x="2208" y="1003"/>
                    <a:pt x="2006" y="926"/>
                  </a:cubicBezTo>
                  <a:cubicBezTo>
                    <a:pt x="1397" y="1003"/>
                    <a:pt x="738" y="849"/>
                    <a:pt x="180" y="1234"/>
                  </a:cubicBezTo>
                  <a:cubicBezTo>
                    <a:pt x="-631" y="1851"/>
                    <a:pt x="1549" y="3086"/>
                    <a:pt x="1600" y="3086"/>
                  </a:cubicBezTo>
                  <a:cubicBezTo>
                    <a:pt x="1651" y="3394"/>
                    <a:pt x="1904" y="3780"/>
                    <a:pt x="1803" y="4011"/>
                  </a:cubicBezTo>
                  <a:cubicBezTo>
                    <a:pt x="1499" y="4629"/>
                    <a:pt x="586" y="5246"/>
                    <a:pt x="586" y="5246"/>
                  </a:cubicBezTo>
                  <a:cubicBezTo>
                    <a:pt x="1296" y="6789"/>
                    <a:pt x="2665" y="6866"/>
                    <a:pt x="3831" y="7097"/>
                  </a:cubicBezTo>
                  <a:cubicBezTo>
                    <a:pt x="4490" y="7406"/>
                    <a:pt x="5656" y="8640"/>
                    <a:pt x="5656" y="8640"/>
                  </a:cubicBezTo>
                  <a:cubicBezTo>
                    <a:pt x="5707" y="8949"/>
                    <a:pt x="5707" y="9334"/>
                    <a:pt x="5859" y="9566"/>
                  </a:cubicBezTo>
                  <a:cubicBezTo>
                    <a:pt x="6011" y="9874"/>
                    <a:pt x="6315" y="9874"/>
                    <a:pt x="6468" y="10183"/>
                  </a:cubicBezTo>
                  <a:cubicBezTo>
                    <a:pt x="6670" y="10723"/>
                    <a:pt x="6873" y="12034"/>
                    <a:pt x="6873" y="12034"/>
                  </a:cubicBezTo>
                  <a:cubicBezTo>
                    <a:pt x="6670" y="13191"/>
                    <a:pt x="6315" y="13963"/>
                    <a:pt x="6062" y="15120"/>
                  </a:cubicBezTo>
                  <a:cubicBezTo>
                    <a:pt x="7025" y="16123"/>
                    <a:pt x="7837" y="15969"/>
                    <a:pt x="8496" y="14503"/>
                  </a:cubicBezTo>
                  <a:cubicBezTo>
                    <a:pt x="8597" y="15120"/>
                    <a:pt x="8699" y="16277"/>
                    <a:pt x="9104" y="16663"/>
                  </a:cubicBezTo>
                  <a:cubicBezTo>
                    <a:pt x="9459" y="16971"/>
                    <a:pt x="9915" y="17049"/>
                    <a:pt x="10321" y="17280"/>
                  </a:cubicBezTo>
                  <a:cubicBezTo>
                    <a:pt x="10524" y="17357"/>
                    <a:pt x="10930" y="17589"/>
                    <a:pt x="10930" y="17589"/>
                  </a:cubicBezTo>
                  <a:cubicBezTo>
                    <a:pt x="11335" y="17511"/>
                    <a:pt x="11792" y="17589"/>
                    <a:pt x="12146" y="17280"/>
                  </a:cubicBezTo>
                  <a:cubicBezTo>
                    <a:pt x="13008" y="16663"/>
                    <a:pt x="12146" y="15737"/>
                    <a:pt x="13363" y="15120"/>
                  </a:cubicBezTo>
                  <a:cubicBezTo>
                    <a:pt x="14377" y="16123"/>
                    <a:pt x="15696" y="17820"/>
                    <a:pt x="16406" y="19440"/>
                  </a:cubicBezTo>
                  <a:cubicBezTo>
                    <a:pt x="17318" y="21600"/>
                    <a:pt x="16761" y="21060"/>
                    <a:pt x="17825" y="21600"/>
                  </a:cubicBezTo>
                  <a:cubicBezTo>
                    <a:pt x="18434" y="20211"/>
                    <a:pt x="18383" y="18591"/>
                    <a:pt x="17623" y="17280"/>
                  </a:cubicBezTo>
                  <a:cubicBezTo>
                    <a:pt x="17217" y="16663"/>
                    <a:pt x="16406" y="15429"/>
                    <a:pt x="16406" y="15429"/>
                  </a:cubicBezTo>
                  <a:cubicBezTo>
                    <a:pt x="15746" y="12497"/>
                    <a:pt x="15696" y="13423"/>
                    <a:pt x="18231" y="12960"/>
                  </a:cubicBezTo>
                  <a:cubicBezTo>
                    <a:pt x="18839" y="12651"/>
                    <a:pt x="19448" y="12343"/>
                    <a:pt x="20056" y="12034"/>
                  </a:cubicBezTo>
                  <a:cubicBezTo>
                    <a:pt x="20259" y="11957"/>
                    <a:pt x="20665" y="11726"/>
                    <a:pt x="20665" y="11726"/>
                  </a:cubicBezTo>
                  <a:cubicBezTo>
                    <a:pt x="20715" y="11417"/>
                    <a:pt x="20969" y="11109"/>
                    <a:pt x="20868" y="10800"/>
                  </a:cubicBezTo>
                  <a:cubicBezTo>
                    <a:pt x="20665" y="10106"/>
                    <a:pt x="17876" y="11263"/>
                    <a:pt x="17420" y="11417"/>
                  </a:cubicBezTo>
                  <a:cubicBezTo>
                    <a:pt x="16558" y="11263"/>
                    <a:pt x="15392" y="11726"/>
                    <a:pt x="14783" y="10800"/>
                  </a:cubicBezTo>
                  <a:cubicBezTo>
                    <a:pt x="14631" y="10569"/>
                    <a:pt x="14682" y="10183"/>
                    <a:pt x="14580" y="9874"/>
                  </a:cubicBezTo>
                  <a:cubicBezTo>
                    <a:pt x="14479" y="9566"/>
                    <a:pt x="14377" y="9180"/>
                    <a:pt x="14175" y="8949"/>
                  </a:cubicBezTo>
                  <a:cubicBezTo>
                    <a:pt x="13161" y="7560"/>
                    <a:pt x="11741" y="7020"/>
                    <a:pt x="10524" y="6171"/>
                  </a:cubicBezTo>
                  <a:cubicBezTo>
                    <a:pt x="9561" y="5554"/>
                    <a:pt x="8496" y="5169"/>
                    <a:pt x="7482" y="4629"/>
                  </a:cubicBezTo>
                  <a:cubicBezTo>
                    <a:pt x="7076" y="4397"/>
                    <a:pt x="6265" y="4011"/>
                    <a:pt x="6265" y="4011"/>
                  </a:cubicBezTo>
                  <a:cubicBezTo>
                    <a:pt x="5099" y="4243"/>
                    <a:pt x="4338" y="4937"/>
                    <a:pt x="3425" y="4011"/>
                  </a:cubicBezTo>
                  <a:cubicBezTo>
                    <a:pt x="2918" y="2931"/>
                    <a:pt x="3121" y="3394"/>
                    <a:pt x="2817" y="2469"/>
                  </a:cubicBezTo>
                  <a:lnTo>
                    <a:pt x="2817" y="0"/>
                  </a:lnTo>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61" name="Shape 61"/>
            <p:cNvSpPr/>
            <p:nvPr/>
          </p:nvSpPr>
          <p:spPr>
            <a:xfrm>
              <a:off x="8104873" y="2918701"/>
              <a:ext cx="696810" cy="473032"/>
            </a:xfrm>
            <a:custGeom>
              <a:avLst/>
              <a:gdLst/>
              <a:ahLst/>
              <a:cxnLst>
                <a:cxn ang="0">
                  <a:pos x="wd2" y="hd2"/>
                </a:cxn>
                <a:cxn ang="5400000">
                  <a:pos x="wd2" y="hd2"/>
                </a:cxn>
                <a:cxn ang="10800000">
                  <a:pos x="wd2" y="hd2"/>
                </a:cxn>
                <a:cxn ang="16200000">
                  <a:pos x="wd2" y="hd2"/>
                </a:cxn>
              </a:cxnLst>
              <a:rect l="0" t="0" r="r" b="b"/>
              <a:pathLst>
                <a:path w="21435" h="21448" extrusionOk="0">
                  <a:moveTo>
                    <a:pt x="0" y="1"/>
                  </a:moveTo>
                  <a:cubicBezTo>
                    <a:pt x="363" y="1609"/>
                    <a:pt x="104" y="613"/>
                    <a:pt x="1038" y="2758"/>
                  </a:cubicBezTo>
                  <a:cubicBezTo>
                    <a:pt x="1194" y="3064"/>
                    <a:pt x="1454" y="3677"/>
                    <a:pt x="1454" y="3677"/>
                  </a:cubicBezTo>
                  <a:cubicBezTo>
                    <a:pt x="260" y="6358"/>
                    <a:pt x="3375" y="5898"/>
                    <a:pt x="4362" y="6741"/>
                  </a:cubicBezTo>
                  <a:cubicBezTo>
                    <a:pt x="5037" y="7277"/>
                    <a:pt x="5608" y="7967"/>
                    <a:pt x="6231" y="8579"/>
                  </a:cubicBezTo>
                  <a:cubicBezTo>
                    <a:pt x="6438" y="8809"/>
                    <a:pt x="6854" y="9192"/>
                    <a:pt x="6854" y="9192"/>
                  </a:cubicBezTo>
                  <a:cubicBezTo>
                    <a:pt x="7165" y="10494"/>
                    <a:pt x="6854" y="11490"/>
                    <a:pt x="7062" y="12869"/>
                  </a:cubicBezTo>
                  <a:cubicBezTo>
                    <a:pt x="5556" y="14324"/>
                    <a:pt x="5712" y="13405"/>
                    <a:pt x="6023" y="15320"/>
                  </a:cubicBezTo>
                  <a:cubicBezTo>
                    <a:pt x="6387" y="15243"/>
                    <a:pt x="6750" y="15167"/>
                    <a:pt x="7062" y="15013"/>
                  </a:cubicBezTo>
                  <a:cubicBezTo>
                    <a:pt x="7321" y="14860"/>
                    <a:pt x="7425" y="14324"/>
                    <a:pt x="7685" y="14401"/>
                  </a:cubicBezTo>
                  <a:cubicBezTo>
                    <a:pt x="7996" y="14477"/>
                    <a:pt x="8100" y="15090"/>
                    <a:pt x="8308" y="15320"/>
                  </a:cubicBezTo>
                  <a:cubicBezTo>
                    <a:pt x="8723" y="15779"/>
                    <a:pt x="9138" y="16162"/>
                    <a:pt x="9554" y="16545"/>
                  </a:cubicBezTo>
                  <a:cubicBezTo>
                    <a:pt x="9969" y="16928"/>
                    <a:pt x="10800" y="17771"/>
                    <a:pt x="10800" y="17771"/>
                  </a:cubicBezTo>
                  <a:cubicBezTo>
                    <a:pt x="11215" y="17618"/>
                    <a:pt x="12150" y="17541"/>
                    <a:pt x="12462" y="16852"/>
                  </a:cubicBezTo>
                  <a:cubicBezTo>
                    <a:pt x="12669" y="16315"/>
                    <a:pt x="12877" y="15013"/>
                    <a:pt x="12877" y="15013"/>
                  </a:cubicBezTo>
                  <a:cubicBezTo>
                    <a:pt x="13240" y="15090"/>
                    <a:pt x="13552" y="15167"/>
                    <a:pt x="13915" y="15320"/>
                  </a:cubicBezTo>
                  <a:cubicBezTo>
                    <a:pt x="14331" y="15473"/>
                    <a:pt x="15162" y="15933"/>
                    <a:pt x="15162" y="15933"/>
                  </a:cubicBezTo>
                  <a:cubicBezTo>
                    <a:pt x="15473" y="18460"/>
                    <a:pt x="15888" y="20605"/>
                    <a:pt x="17654" y="21447"/>
                  </a:cubicBezTo>
                  <a:cubicBezTo>
                    <a:pt x="17913" y="21371"/>
                    <a:pt x="18381" y="21524"/>
                    <a:pt x="18485" y="21141"/>
                  </a:cubicBezTo>
                  <a:cubicBezTo>
                    <a:pt x="18640" y="20605"/>
                    <a:pt x="18433" y="19839"/>
                    <a:pt x="18277" y="19303"/>
                  </a:cubicBezTo>
                  <a:cubicBezTo>
                    <a:pt x="17965" y="18154"/>
                    <a:pt x="17083" y="15703"/>
                    <a:pt x="16408" y="15013"/>
                  </a:cubicBezTo>
                  <a:cubicBezTo>
                    <a:pt x="15940" y="12945"/>
                    <a:pt x="17602" y="13328"/>
                    <a:pt x="18692" y="13175"/>
                  </a:cubicBezTo>
                  <a:cubicBezTo>
                    <a:pt x="19887" y="12562"/>
                    <a:pt x="20302" y="12333"/>
                    <a:pt x="21185" y="11030"/>
                  </a:cubicBezTo>
                  <a:cubicBezTo>
                    <a:pt x="21392" y="10647"/>
                    <a:pt x="21600" y="9192"/>
                    <a:pt x="21237" y="9115"/>
                  </a:cubicBezTo>
                  <a:cubicBezTo>
                    <a:pt x="20873" y="9039"/>
                    <a:pt x="19938" y="10264"/>
                    <a:pt x="19056" y="10494"/>
                  </a:cubicBezTo>
                  <a:cubicBezTo>
                    <a:pt x="18173" y="10724"/>
                    <a:pt x="16875" y="10954"/>
                    <a:pt x="15992" y="10418"/>
                  </a:cubicBezTo>
                  <a:cubicBezTo>
                    <a:pt x="14850" y="9881"/>
                    <a:pt x="14746" y="8426"/>
                    <a:pt x="13708" y="7354"/>
                  </a:cubicBezTo>
                  <a:cubicBezTo>
                    <a:pt x="12358" y="6052"/>
                    <a:pt x="10540" y="5745"/>
                    <a:pt x="9346" y="4596"/>
                  </a:cubicBezTo>
                  <a:cubicBezTo>
                    <a:pt x="8463" y="3754"/>
                    <a:pt x="7788" y="2911"/>
                    <a:pt x="6854" y="2452"/>
                  </a:cubicBezTo>
                  <a:cubicBezTo>
                    <a:pt x="6179" y="2605"/>
                    <a:pt x="5296" y="2298"/>
                    <a:pt x="4777" y="3064"/>
                  </a:cubicBezTo>
                  <a:cubicBezTo>
                    <a:pt x="3687" y="4673"/>
                    <a:pt x="5608" y="3447"/>
                    <a:pt x="3946" y="4290"/>
                  </a:cubicBezTo>
                  <a:cubicBezTo>
                    <a:pt x="2700" y="3677"/>
                    <a:pt x="3479" y="2835"/>
                    <a:pt x="2908" y="1226"/>
                  </a:cubicBezTo>
                  <a:cubicBezTo>
                    <a:pt x="2492" y="-76"/>
                    <a:pt x="831" y="1"/>
                    <a:pt x="0" y="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62" name="Shape 62"/>
            <p:cNvSpPr/>
            <p:nvPr/>
          </p:nvSpPr>
          <p:spPr>
            <a:xfrm>
              <a:off x="8624162" y="4667241"/>
              <a:ext cx="101601" cy="119249"/>
            </a:xfrm>
            <a:custGeom>
              <a:avLst/>
              <a:gdLst/>
              <a:ahLst/>
              <a:cxnLst>
                <a:cxn ang="0">
                  <a:pos x="wd2" y="hd2"/>
                </a:cxn>
                <a:cxn ang="5400000">
                  <a:pos x="wd2" y="hd2"/>
                </a:cxn>
                <a:cxn ang="10800000">
                  <a:pos x="wd2" y="hd2"/>
                </a:cxn>
                <a:cxn ang="16200000">
                  <a:pos x="wd2" y="hd2"/>
                </a:cxn>
              </a:cxnLst>
              <a:rect l="0" t="0" r="r" b="b"/>
              <a:pathLst>
                <a:path w="21600" h="19670" extrusionOk="0">
                  <a:moveTo>
                    <a:pt x="11520" y="3055"/>
                  </a:moveTo>
                  <a:cubicBezTo>
                    <a:pt x="5760" y="8"/>
                    <a:pt x="4320" y="-1930"/>
                    <a:pt x="0" y="3055"/>
                  </a:cubicBezTo>
                  <a:cubicBezTo>
                    <a:pt x="2160" y="5547"/>
                    <a:pt x="5400" y="7208"/>
                    <a:pt x="7200" y="9701"/>
                  </a:cubicBezTo>
                  <a:cubicBezTo>
                    <a:pt x="8640" y="11639"/>
                    <a:pt x="9000" y="14132"/>
                    <a:pt x="10080" y="16347"/>
                  </a:cubicBezTo>
                  <a:cubicBezTo>
                    <a:pt x="10440" y="17455"/>
                    <a:pt x="11520" y="19670"/>
                    <a:pt x="11520" y="19670"/>
                  </a:cubicBezTo>
                  <a:cubicBezTo>
                    <a:pt x="18720" y="18285"/>
                    <a:pt x="19440" y="17178"/>
                    <a:pt x="21600" y="11916"/>
                  </a:cubicBezTo>
                  <a:cubicBezTo>
                    <a:pt x="19440" y="6932"/>
                    <a:pt x="18000" y="5547"/>
                    <a:pt x="11520" y="3055"/>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63" name="Shape 63"/>
            <p:cNvSpPr/>
            <p:nvPr/>
          </p:nvSpPr>
          <p:spPr>
            <a:xfrm>
              <a:off x="8947699" y="4452337"/>
              <a:ext cx="353795" cy="191913"/>
            </a:xfrm>
            <a:custGeom>
              <a:avLst/>
              <a:gdLst/>
              <a:ahLst/>
              <a:cxnLst>
                <a:cxn ang="0">
                  <a:pos x="wd2" y="hd2"/>
                </a:cxn>
                <a:cxn ang="5400000">
                  <a:pos x="wd2" y="hd2"/>
                </a:cxn>
                <a:cxn ang="10800000">
                  <a:pos x="wd2" y="hd2"/>
                </a:cxn>
                <a:cxn ang="16200000">
                  <a:pos x="wd2" y="hd2"/>
                </a:cxn>
              </a:cxnLst>
              <a:rect l="0" t="0" r="r" b="b"/>
              <a:pathLst>
                <a:path w="20639" h="21600" extrusionOk="0">
                  <a:moveTo>
                    <a:pt x="3675" y="13954"/>
                  </a:moveTo>
                  <a:cubicBezTo>
                    <a:pt x="3379" y="13189"/>
                    <a:pt x="3379" y="11851"/>
                    <a:pt x="2886" y="11660"/>
                  </a:cubicBezTo>
                  <a:cubicBezTo>
                    <a:pt x="2097" y="11469"/>
                    <a:pt x="518" y="13189"/>
                    <a:pt x="518" y="13189"/>
                  </a:cubicBezTo>
                  <a:cubicBezTo>
                    <a:pt x="-961" y="17395"/>
                    <a:pt x="1012" y="19306"/>
                    <a:pt x="2886" y="21600"/>
                  </a:cubicBezTo>
                  <a:cubicBezTo>
                    <a:pt x="5647" y="20453"/>
                    <a:pt x="8507" y="18733"/>
                    <a:pt x="11171" y="17012"/>
                  </a:cubicBezTo>
                  <a:cubicBezTo>
                    <a:pt x="12058" y="16439"/>
                    <a:pt x="12749" y="14910"/>
                    <a:pt x="13538" y="13954"/>
                  </a:cubicBezTo>
                  <a:cubicBezTo>
                    <a:pt x="14228" y="12998"/>
                    <a:pt x="15905" y="12425"/>
                    <a:pt x="15905" y="12425"/>
                  </a:cubicBezTo>
                  <a:cubicBezTo>
                    <a:pt x="17384" y="9558"/>
                    <a:pt x="19455" y="6881"/>
                    <a:pt x="20639" y="3632"/>
                  </a:cubicBezTo>
                  <a:cubicBezTo>
                    <a:pt x="20244" y="3058"/>
                    <a:pt x="20244" y="0"/>
                    <a:pt x="19751" y="0"/>
                  </a:cubicBezTo>
                  <a:cubicBezTo>
                    <a:pt x="19258" y="0"/>
                    <a:pt x="17088" y="2867"/>
                    <a:pt x="16694" y="3250"/>
                  </a:cubicBezTo>
                  <a:cubicBezTo>
                    <a:pt x="14721" y="4970"/>
                    <a:pt x="11762" y="7073"/>
                    <a:pt x="9592" y="7837"/>
                  </a:cubicBezTo>
                  <a:cubicBezTo>
                    <a:pt x="8803" y="8028"/>
                    <a:pt x="8014" y="8219"/>
                    <a:pt x="7225" y="8602"/>
                  </a:cubicBezTo>
                  <a:cubicBezTo>
                    <a:pt x="6436" y="8984"/>
                    <a:pt x="4858" y="10131"/>
                    <a:pt x="4858" y="10131"/>
                  </a:cubicBezTo>
                  <a:cubicBezTo>
                    <a:pt x="3872" y="12807"/>
                    <a:pt x="4266" y="11660"/>
                    <a:pt x="3675" y="1395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64" name="Shape 64"/>
            <p:cNvSpPr/>
            <p:nvPr/>
          </p:nvSpPr>
          <p:spPr>
            <a:xfrm>
              <a:off x="9315042" y="4348000"/>
              <a:ext cx="230452" cy="193749"/>
            </a:xfrm>
            <a:custGeom>
              <a:avLst/>
              <a:gdLst/>
              <a:ahLst/>
              <a:cxnLst>
                <a:cxn ang="0">
                  <a:pos x="wd2" y="hd2"/>
                </a:cxn>
                <a:cxn ang="5400000">
                  <a:pos x="wd2" y="hd2"/>
                </a:cxn>
                <a:cxn ang="10800000">
                  <a:pos x="wd2" y="hd2"/>
                </a:cxn>
                <a:cxn ang="16200000">
                  <a:pos x="wd2" y="hd2"/>
                </a:cxn>
              </a:cxnLst>
              <a:rect l="0" t="0" r="r" b="b"/>
              <a:pathLst>
                <a:path w="21199" h="20148" extrusionOk="0">
                  <a:moveTo>
                    <a:pt x="1865" y="9734"/>
                  </a:moveTo>
                  <a:cubicBezTo>
                    <a:pt x="1709" y="11150"/>
                    <a:pt x="1554" y="12567"/>
                    <a:pt x="1243" y="13983"/>
                  </a:cubicBezTo>
                  <a:cubicBezTo>
                    <a:pt x="932" y="15400"/>
                    <a:pt x="0" y="18232"/>
                    <a:pt x="0" y="18232"/>
                  </a:cubicBezTo>
                  <a:cubicBezTo>
                    <a:pt x="2176" y="20003"/>
                    <a:pt x="2953" y="20711"/>
                    <a:pt x="5594" y="19649"/>
                  </a:cubicBezTo>
                  <a:cubicBezTo>
                    <a:pt x="7148" y="14337"/>
                    <a:pt x="4817" y="20711"/>
                    <a:pt x="8081" y="16108"/>
                  </a:cubicBezTo>
                  <a:cubicBezTo>
                    <a:pt x="12898" y="9203"/>
                    <a:pt x="4662" y="12213"/>
                    <a:pt x="19269" y="11150"/>
                  </a:cubicBezTo>
                  <a:cubicBezTo>
                    <a:pt x="19424" y="10973"/>
                    <a:pt x="21600" y="7609"/>
                    <a:pt x="21134" y="6901"/>
                  </a:cubicBezTo>
                  <a:cubicBezTo>
                    <a:pt x="20201" y="5485"/>
                    <a:pt x="18647" y="4954"/>
                    <a:pt x="17404" y="4068"/>
                  </a:cubicBezTo>
                  <a:cubicBezTo>
                    <a:pt x="16783" y="3537"/>
                    <a:pt x="15540" y="2652"/>
                    <a:pt x="15540" y="2652"/>
                  </a:cubicBezTo>
                  <a:cubicBezTo>
                    <a:pt x="13830" y="-181"/>
                    <a:pt x="14296" y="-889"/>
                    <a:pt x="9945" y="1236"/>
                  </a:cubicBezTo>
                  <a:cubicBezTo>
                    <a:pt x="8858" y="1767"/>
                    <a:pt x="8547" y="4422"/>
                    <a:pt x="8081" y="5485"/>
                  </a:cubicBezTo>
                  <a:cubicBezTo>
                    <a:pt x="7148" y="7786"/>
                    <a:pt x="4040" y="9734"/>
                    <a:pt x="1865" y="973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65" name="Shape 65"/>
            <p:cNvSpPr/>
            <p:nvPr/>
          </p:nvSpPr>
          <p:spPr>
            <a:xfrm>
              <a:off x="9448817" y="4246880"/>
              <a:ext cx="61667" cy="58703"/>
            </a:xfrm>
            <a:custGeom>
              <a:avLst/>
              <a:gdLst/>
              <a:ahLst/>
              <a:cxnLst>
                <a:cxn ang="0">
                  <a:pos x="wd2" y="hd2"/>
                </a:cxn>
                <a:cxn ang="5400000">
                  <a:pos x="wd2" y="hd2"/>
                </a:cxn>
                <a:cxn ang="10800000">
                  <a:pos x="wd2" y="hd2"/>
                </a:cxn>
                <a:cxn ang="16200000">
                  <a:pos x="wd2" y="hd2"/>
                </a:cxn>
              </a:cxnLst>
              <a:rect l="0" t="0" r="r" b="b"/>
              <a:pathLst>
                <a:path w="15945" h="21600" extrusionOk="0">
                  <a:moveTo>
                    <a:pt x="10302" y="0"/>
                  </a:moveTo>
                  <a:cubicBezTo>
                    <a:pt x="8538" y="7406"/>
                    <a:pt x="5894" y="4320"/>
                    <a:pt x="1045" y="6789"/>
                  </a:cubicBezTo>
                  <a:cubicBezTo>
                    <a:pt x="-2482" y="14194"/>
                    <a:pt x="3689" y="20983"/>
                    <a:pt x="8098" y="21600"/>
                  </a:cubicBezTo>
                  <a:cubicBezTo>
                    <a:pt x="10742" y="20983"/>
                    <a:pt x="12065" y="17280"/>
                    <a:pt x="14710" y="16046"/>
                  </a:cubicBezTo>
                  <a:cubicBezTo>
                    <a:pt x="19118" y="13577"/>
                    <a:pt x="10302" y="1851"/>
                    <a:pt x="10302"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66" name="Shape 66"/>
            <p:cNvSpPr/>
            <p:nvPr/>
          </p:nvSpPr>
          <p:spPr>
            <a:xfrm>
              <a:off x="5549069" y="3149600"/>
              <a:ext cx="277707" cy="453814"/>
            </a:xfrm>
            <a:custGeom>
              <a:avLst/>
              <a:gdLst/>
              <a:ahLst/>
              <a:cxnLst>
                <a:cxn ang="0">
                  <a:pos x="wd2" y="hd2"/>
                </a:cxn>
                <a:cxn ang="5400000">
                  <a:pos x="wd2" y="hd2"/>
                </a:cxn>
                <a:cxn ang="10800000">
                  <a:pos x="wd2" y="hd2"/>
                </a:cxn>
                <a:cxn ang="16200000">
                  <a:pos x="wd2" y="hd2"/>
                </a:cxn>
              </a:cxnLst>
              <a:rect l="0" t="0" r="r" b="b"/>
              <a:pathLst>
                <a:path w="21600" h="21600" extrusionOk="0">
                  <a:moveTo>
                    <a:pt x="16859" y="0"/>
                  </a:moveTo>
                  <a:cubicBezTo>
                    <a:pt x="16200" y="1290"/>
                    <a:pt x="15805" y="1854"/>
                    <a:pt x="13698" y="2257"/>
                  </a:cubicBezTo>
                  <a:cubicBezTo>
                    <a:pt x="13434" y="2821"/>
                    <a:pt x="12776" y="4594"/>
                    <a:pt x="11590" y="5158"/>
                  </a:cubicBezTo>
                  <a:cubicBezTo>
                    <a:pt x="9878" y="6045"/>
                    <a:pt x="6717" y="5964"/>
                    <a:pt x="4741" y="6770"/>
                  </a:cubicBezTo>
                  <a:cubicBezTo>
                    <a:pt x="4346" y="7093"/>
                    <a:pt x="4215" y="7496"/>
                    <a:pt x="3688" y="7737"/>
                  </a:cubicBezTo>
                  <a:cubicBezTo>
                    <a:pt x="3293" y="7979"/>
                    <a:pt x="2239" y="7737"/>
                    <a:pt x="2107" y="8060"/>
                  </a:cubicBezTo>
                  <a:cubicBezTo>
                    <a:pt x="1844" y="8866"/>
                    <a:pt x="2371" y="9752"/>
                    <a:pt x="2634" y="10639"/>
                  </a:cubicBezTo>
                  <a:cubicBezTo>
                    <a:pt x="2898" y="11284"/>
                    <a:pt x="3688" y="12573"/>
                    <a:pt x="3688" y="12573"/>
                  </a:cubicBezTo>
                  <a:cubicBezTo>
                    <a:pt x="1712" y="13379"/>
                    <a:pt x="790" y="14749"/>
                    <a:pt x="0" y="16119"/>
                  </a:cubicBezTo>
                  <a:cubicBezTo>
                    <a:pt x="395" y="16925"/>
                    <a:pt x="2502" y="20472"/>
                    <a:pt x="3688" y="20955"/>
                  </a:cubicBezTo>
                  <a:cubicBezTo>
                    <a:pt x="4610" y="21278"/>
                    <a:pt x="6849" y="21600"/>
                    <a:pt x="6849" y="21600"/>
                  </a:cubicBezTo>
                  <a:cubicBezTo>
                    <a:pt x="11195" y="21036"/>
                    <a:pt x="10405" y="19666"/>
                    <a:pt x="11590" y="17409"/>
                  </a:cubicBezTo>
                  <a:cubicBezTo>
                    <a:pt x="11985" y="16684"/>
                    <a:pt x="13039" y="16119"/>
                    <a:pt x="13698" y="15475"/>
                  </a:cubicBezTo>
                  <a:cubicBezTo>
                    <a:pt x="15278" y="14024"/>
                    <a:pt x="15937" y="10961"/>
                    <a:pt x="16859" y="9349"/>
                  </a:cubicBezTo>
                  <a:cubicBezTo>
                    <a:pt x="17254" y="8704"/>
                    <a:pt x="17649" y="6367"/>
                    <a:pt x="18439" y="6125"/>
                  </a:cubicBezTo>
                  <a:cubicBezTo>
                    <a:pt x="19361" y="5803"/>
                    <a:pt x="20546" y="5884"/>
                    <a:pt x="21600" y="5803"/>
                  </a:cubicBezTo>
                  <a:cubicBezTo>
                    <a:pt x="20810" y="1531"/>
                    <a:pt x="21205" y="2660"/>
                    <a:pt x="1685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67" name="Shape 67"/>
            <p:cNvSpPr/>
            <p:nvPr/>
          </p:nvSpPr>
          <p:spPr>
            <a:xfrm>
              <a:off x="6773043" y="2445173"/>
              <a:ext cx="76333" cy="136025"/>
            </a:xfrm>
            <a:custGeom>
              <a:avLst/>
              <a:gdLst/>
              <a:ahLst/>
              <a:cxnLst>
                <a:cxn ang="0">
                  <a:pos x="wd2" y="hd2"/>
                </a:cxn>
                <a:cxn ang="5400000">
                  <a:pos x="wd2" y="hd2"/>
                </a:cxn>
                <a:cxn ang="10800000">
                  <a:pos x="wd2" y="hd2"/>
                </a:cxn>
                <a:cxn ang="16200000">
                  <a:pos x="wd2" y="hd2"/>
                </a:cxn>
              </a:cxnLst>
              <a:rect l="0" t="0" r="r" b="b"/>
              <a:pathLst>
                <a:path w="14903" h="21333" extrusionOk="0">
                  <a:moveTo>
                    <a:pt x="5032" y="0"/>
                  </a:moveTo>
                  <a:cubicBezTo>
                    <a:pt x="-4459" y="2667"/>
                    <a:pt x="2086" y="10133"/>
                    <a:pt x="3723" y="16000"/>
                  </a:cubicBezTo>
                  <a:cubicBezTo>
                    <a:pt x="4050" y="17333"/>
                    <a:pt x="4050" y="19200"/>
                    <a:pt x="5032" y="20267"/>
                  </a:cubicBezTo>
                  <a:cubicBezTo>
                    <a:pt x="6014" y="21067"/>
                    <a:pt x="7650" y="21067"/>
                    <a:pt x="8959" y="21333"/>
                  </a:cubicBezTo>
                  <a:cubicBezTo>
                    <a:pt x="10596" y="21067"/>
                    <a:pt x="13541" y="21600"/>
                    <a:pt x="14196" y="20267"/>
                  </a:cubicBezTo>
                  <a:cubicBezTo>
                    <a:pt x="17141" y="14133"/>
                    <a:pt x="10268" y="4267"/>
                    <a:pt x="5032"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68" name="Shape 68"/>
            <p:cNvSpPr/>
            <p:nvPr/>
          </p:nvSpPr>
          <p:spPr>
            <a:xfrm>
              <a:off x="7517643" y="2594187"/>
              <a:ext cx="221470" cy="413174"/>
            </a:xfrm>
            <a:custGeom>
              <a:avLst/>
              <a:gdLst/>
              <a:ahLst/>
              <a:cxnLst>
                <a:cxn ang="0">
                  <a:pos x="wd2" y="hd2"/>
                </a:cxn>
                <a:cxn ang="5400000">
                  <a:pos x="wd2" y="hd2"/>
                </a:cxn>
                <a:cxn ang="10800000">
                  <a:pos x="wd2" y="hd2"/>
                </a:cxn>
                <a:cxn ang="16200000">
                  <a:pos x="wd2" y="hd2"/>
                </a:cxn>
              </a:cxnLst>
              <a:rect l="0" t="0" r="r" b="b"/>
              <a:pathLst>
                <a:path w="19088" h="21600" extrusionOk="0">
                  <a:moveTo>
                    <a:pt x="12667" y="0"/>
                  </a:moveTo>
                  <a:cubicBezTo>
                    <a:pt x="11207" y="2567"/>
                    <a:pt x="8872" y="4869"/>
                    <a:pt x="7413" y="7436"/>
                  </a:cubicBezTo>
                  <a:cubicBezTo>
                    <a:pt x="6975" y="8144"/>
                    <a:pt x="4932" y="7702"/>
                    <a:pt x="3910" y="8144"/>
                  </a:cubicBezTo>
                  <a:cubicBezTo>
                    <a:pt x="2742" y="8587"/>
                    <a:pt x="407" y="9561"/>
                    <a:pt x="407" y="9561"/>
                  </a:cubicBezTo>
                  <a:cubicBezTo>
                    <a:pt x="-1344" y="12748"/>
                    <a:pt x="3034" y="13987"/>
                    <a:pt x="4494" y="16643"/>
                  </a:cubicBezTo>
                  <a:cubicBezTo>
                    <a:pt x="5078" y="17705"/>
                    <a:pt x="5224" y="18856"/>
                    <a:pt x="6245" y="19830"/>
                  </a:cubicBezTo>
                  <a:cubicBezTo>
                    <a:pt x="6683" y="20184"/>
                    <a:pt x="6829" y="20626"/>
                    <a:pt x="7413" y="20892"/>
                  </a:cubicBezTo>
                  <a:cubicBezTo>
                    <a:pt x="8434" y="21246"/>
                    <a:pt x="10915" y="21600"/>
                    <a:pt x="10915" y="21600"/>
                  </a:cubicBezTo>
                  <a:cubicBezTo>
                    <a:pt x="14856" y="20803"/>
                    <a:pt x="13688" y="19298"/>
                    <a:pt x="12667" y="17351"/>
                  </a:cubicBezTo>
                  <a:cubicBezTo>
                    <a:pt x="13251" y="16200"/>
                    <a:pt x="16753" y="14872"/>
                    <a:pt x="16753" y="14872"/>
                  </a:cubicBezTo>
                  <a:cubicBezTo>
                    <a:pt x="20256" y="11685"/>
                    <a:pt x="16607" y="8941"/>
                    <a:pt x="15002" y="6020"/>
                  </a:cubicBezTo>
                  <a:cubicBezTo>
                    <a:pt x="19088" y="5223"/>
                    <a:pt x="18067" y="6020"/>
                    <a:pt x="19088" y="4249"/>
                  </a:cubicBezTo>
                  <a:cubicBezTo>
                    <a:pt x="18505" y="3098"/>
                    <a:pt x="15002" y="1770"/>
                    <a:pt x="15002" y="1770"/>
                  </a:cubicBezTo>
                  <a:cubicBezTo>
                    <a:pt x="13542" y="443"/>
                    <a:pt x="14272" y="974"/>
                    <a:pt x="1266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69" name="Shape 69"/>
            <p:cNvSpPr/>
            <p:nvPr/>
          </p:nvSpPr>
          <p:spPr>
            <a:xfrm>
              <a:off x="7293483" y="2468546"/>
              <a:ext cx="158893" cy="300205"/>
            </a:xfrm>
            <a:custGeom>
              <a:avLst/>
              <a:gdLst/>
              <a:ahLst/>
              <a:cxnLst>
                <a:cxn ang="0">
                  <a:pos x="wd2" y="hd2"/>
                </a:cxn>
                <a:cxn ang="5400000">
                  <a:pos x="wd2" y="hd2"/>
                </a:cxn>
                <a:cxn ang="10800000">
                  <a:pos x="wd2" y="hd2"/>
                </a:cxn>
                <a:cxn ang="16200000">
                  <a:pos x="wd2" y="hd2"/>
                </a:cxn>
              </a:cxnLst>
              <a:rect l="0" t="0" r="r" b="b"/>
              <a:pathLst>
                <a:path w="21113" h="20964" extrusionOk="0">
                  <a:moveTo>
                    <a:pt x="10313" y="23"/>
                  </a:moveTo>
                  <a:cubicBezTo>
                    <a:pt x="10088" y="259"/>
                    <a:pt x="10538" y="2738"/>
                    <a:pt x="10988" y="3918"/>
                  </a:cubicBezTo>
                  <a:cubicBezTo>
                    <a:pt x="11438" y="5098"/>
                    <a:pt x="12563" y="6043"/>
                    <a:pt x="13013" y="7105"/>
                  </a:cubicBezTo>
                  <a:cubicBezTo>
                    <a:pt x="13463" y="8167"/>
                    <a:pt x="13238" y="9820"/>
                    <a:pt x="13463" y="10646"/>
                  </a:cubicBezTo>
                  <a:cubicBezTo>
                    <a:pt x="13688" y="11472"/>
                    <a:pt x="14588" y="11472"/>
                    <a:pt x="14813" y="12180"/>
                  </a:cubicBezTo>
                  <a:cubicBezTo>
                    <a:pt x="15038" y="12889"/>
                    <a:pt x="15938" y="14895"/>
                    <a:pt x="15488" y="14659"/>
                  </a:cubicBezTo>
                  <a:cubicBezTo>
                    <a:pt x="15038" y="14423"/>
                    <a:pt x="13688" y="11708"/>
                    <a:pt x="12338" y="10764"/>
                  </a:cubicBezTo>
                  <a:cubicBezTo>
                    <a:pt x="10988" y="9820"/>
                    <a:pt x="9413" y="9230"/>
                    <a:pt x="7388" y="8994"/>
                  </a:cubicBezTo>
                  <a:cubicBezTo>
                    <a:pt x="5363" y="8757"/>
                    <a:pt x="1763" y="9112"/>
                    <a:pt x="638" y="9584"/>
                  </a:cubicBezTo>
                  <a:cubicBezTo>
                    <a:pt x="-487" y="10056"/>
                    <a:pt x="-37" y="11236"/>
                    <a:pt x="1313" y="11826"/>
                  </a:cubicBezTo>
                  <a:cubicBezTo>
                    <a:pt x="2663" y="12417"/>
                    <a:pt x="6938" y="12653"/>
                    <a:pt x="8738" y="13243"/>
                  </a:cubicBezTo>
                  <a:cubicBezTo>
                    <a:pt x="10538" y="13833"/>
                    <a:pt x="11213" y="15367"/>
                    <a:pt x="12338" y="15721"/>
                  </a:cubicBezTo>
                  <a:cubicBezTo>
                    <a:pt x="13463" y="16076"/>
                    <a:pt x="14813" y="15485"/>
                    <a:pt x="15488" y="15721"/>
                  </a:cubicBezTo>
                  <a:cubicBezTo>
                    <a:pt x="16163" y="15957"/>
                    <a:pt x="16163" y="16666"/>
                    <a:pt x="17063" y="17492"/>
                  </a:cubicBezTo>
                  <a:cubicBezTo>
                    <a:pt x="17963" y="18318"/>
                    <a:pt x="21113" y="21387"/>
                    <a:pt x="21113" y="20915"/>
                  </a:cubicBezTo>
                  <a:cubicBezTo>
                    <a:pt x="21113" y="20443"/>
                    <a:pt x="18413" y="16312"/>
                    <a:pt x="17738" y="14659"/>
                  </a:cubicBezTo>
                  <a:cubicBezTo>
                    <a:pt x="17063" y="13007"/>
                    <a:pt x="17963" y="12062"/>
                    <a:pt x="17513" y="10764"/>
                  </a:cubicBezTo>
                  <a:cubicBezTo>
                    <a:pt x="17063" y="9466"/>
                    <a:pt x="16163" y="8285"/>
                    <a:pt x="15488" y="7223"/>
                  </a:cubicBezTo>
                  <a:cubicBezTo>
                    <a:pt x="14813" y="6161"/>
                    <a:pt x="14138" y="5453"/>
                    <a:pt x="13688" y="4626"/>
                  </a:cubicBezTo>
                  <a:cubicBezTo>
                    <a:pt x="13238" y="3800"/>
                    <a:pt x="12788" y="2856"/>
                    <a:pt x="12338" y="2148"/>
                  </a:cubicBezTo>
                  <a:cubicBezTo>
                    <a:pt x="11888" y="1439"/>
                    <a:pt x="10538" y="-213"/>
                    <a:pt x="10313" y="23"/>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70" name="Shape 70"/>
            <p:cNvSpPr/>
            <p:nvPr/>
          </p:nvSpPr>
          <p:spPr>
            <a:xfrm>
              <a:off x="7400446" y="2713849"/>
              <a:ext cx="90312" cy="295769"/>
            </a:xfrm>
            <a:custGeom>
              <a:avLst/>
              <a:gdLst/>
              <a:ahLst/>
              <a:cxnLst>
                <a:cxn ang="0">
                  <a:pos x="wd2" y="hd2"/>
                </a:cxn>
                <a:cxn ang="5400000">
                  <a:pos x="wd2" y="hd2"/>
                </a:cxn>
                <a:cxn ang="10800000">
                  <a:pos x="wd2" y="hd2"/>
                </a:cxn>
                <a:cxn ang="16200000">
                  <a:pos x="wd2" y="hd2"/>
                </a:cxn>
              </a:cxnLst>
              <a:rect l="0" t="0" r="r" b="b"/>
              <a:pathLst>
                <a:path w="21600" h="21600" extrusionOk="0">
                  <a:moveTo>
                    <a:pt x="2400" y="0"/>
                  </a:moveTo>
                  <a:lnTo>
                    <a:pt x="0" y="3086"/>
                  </a:lnTo>
                  <a:cubicBezTo>
                    <a:pt x="1200" y="5925"/>
                    <a:pt x="1200" y="4937"/>
                    <a:pt x="3600" y="6665"/>
                  </a:cubicBezTo>
                  <a:cubicBezTo>
                    <a:pt x="4000" y="8146"/>
                    <a:pt x="4800" y="10245"/>
                    <a:pt x="7200" y="11602"/>
                  </a:cubicBezTo>
                  <a:cubicBezTo>
                    <a:pt x="8400" y="13454"/>
                    <a:pt x="10000" y="14441"/>
                    <a:pt x="13600" y="15922"/>
                  </a:cubicBezTo>
                  <a:cubicBezTo>
                    <a:pt x="14000" y="17650"/>
                    <a:pt x="14000" y="21106"/>
                    <a:pt x="21600" y="21600"/>
                  </a:cubicBezTo>
                  <a:cubicBezTo>
                    <a:pt x="20800" y="16416"/>
                    <a:pt x="21200" y="17403"/>
                    <a:pt x="16000" y="14194"/>
                  </a:cubicBezTo>
                  <a:cubicBezTo>
                    <a:pt x="15600" y="13330"/>
                    <a:pt x="14800" y="12343"/>
                    <a:pt x="13600" y="11479"/>
                  </a:cubicBezTo>
                  <a:cubicBezTo>
                    <a:pt x="13200" y="10121"/>
                    <a:pt x="12000" y="8887"/>
                    <a:pt x="11200" y="7529"/>
                  </a:cubicBezTo>
                  <a:cubicBezTo>
                    <a:pt x="11200" y="7159"/>
                    <a:pt x="11200" y="6171"/>
                    <a:pt x="10000" y="5678"/>
                  </a:cubicBezTo>
                  <a:cubicBezTo>
                    <a:pt x="8800" y="5307"/>
                    <a:pt x="6400" y="4567"/>
                    <a:pt x="6400" y="4567"/>
                  </a:cubicBezTo>
                  <a:cubicBezTo>
                    <a:pt x="5600" y="3086"/>
                    <a:pt x="5200" y="1111"/>
                    <a:pt x="24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71" name="Shape 71"/>
            <p:cNvSpPr/>
            <p:nvPr/>
          </p:nvSpPr>
          <p:spPr>
            <a:xfrm>
              <a:off x="7505181" y="3023164"/>
              <a:ext cx="143483" cy="119249"/>
            </a:xfrm>
            <a:custGeom>
              <a:avLst/>
              <a:gdLst/>
              <a:ahLst/>
              <a:cxnLst>
                <a:cxn ang="0">
                  <a:pos x="wd2" y="hd2"/>
                </a:cxn>
                <a:cxn ang="5400000">
                  <a:pos x="wd2" y="hd2"/>
                </a:cxn>
                <a:cxn ang="10800000">
                  <a:pos x="wd2" y="hd2"/>
                </a:cxn>
                <a:cxn ang="16200000">
                  <a:pos x="wd2" y="hd2"/>
                </a:cxn>
              </a:cxnLst>
              <a:rect l="0" t="0" r="r" b="b"/>
              <a:pathLst>
                <a:path w="21118" h="21127" extrusionOk="0">
                  <a:moveTo>
                    <a:pt x="20" y="0"/>
                  </a:moveTo>
                  <a:cubicBezTo>
                    <a:pt x="271" y="5030"/>
                    <a:pt x="-482" y="6805"/>
                    <a:pt x="1527" y="10060"/>
                  </a:cubicBezTo>
                  <a:cubicBezTo>
                    <a:pt x="2030" y="12723"/>
                    <a:pt x="3034" y="12427"/>
                    <a:pt x="5295" y="12723"/>
                  </a:cubicBezTo>
                  <a:cubicBezTo>
                    <a:pt x="7053" y="13907"/>
                    <a:pt x="9565" y="14203"/>
                    <a:pt x="11574" y="14499"/>
                  </a:cubicBezTo>
                  <a:cubicBezTo>
                    <a:pt x="12830" y="15090"/>
                    <a:pt x="13834" y="15978"/>
                    <a:pt x="15090" y="16866"/>
                  </a:cubicBezTo>
                  <a:cubicBezTo>
                    <a:pt x="16095" y="18345"/>
                    <a:pt x="16597" y="18937"/>
                    <a:pt x="18104" y="19529"/>
                  </a:cubicBezTo>
                  <a:cubicBezTo>
                    <a:pt x="19109" y="21304"/>
                    <a:pt x="19360" y="21600"/>
                    <a:pt x="21118" y="20416"/>
                  </a:cubicBezTo>
                  <a:cubicBezTo>
                    <a:pt x="20365" y="15682"/>
                    <a:pt x="19611" y="15386"/>
                    <a:pt x="17602" y="11540"/>
                  </a:cubicBezTo>
                  <a:cubicBezTo>
                    <a:pt x="16597" y="10060"/>
                    <a:pt x="15341" y="6510"/>
                    <a:pt x="15341" y="6510"/>
                  </a:cubicBezTo>
                  <a:cubicBezTo>
                    <a:pt x="12578" y="7693"/>
                    <a:pt x="11574" y="7693"/>
                    <a:pt x="8560" y="7101"/>
                  </a:cubicBezTo>
                  <a:cubicBezTo>
                    <a:pt x="5546" y="4438"/>
                    <a:pt x="10318" y="8581"/>
                    <a:pt x="5546" y="5622"/>
                  </a:cubicBezTo>
                  <a:cubicBezTo>
                    <a:pt x="3285" y="4438"/>
                    <a:pt x="3537" y="592"/>
                    <a:pt x="1025" y="0"/>
                  </a:cubicBezTo>
                  <a:cubicBezTo>
                    <a:pt x="-231" y="1184"/>
                    <a:pt x="20" y="1479"/>
                    <a:pt x="2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72" name="Shape 72"/>
            <p:cNvSpPr/>
            <p:nvPr/>
          </p:nvSpPr>
          <p:spPr>
            <a:xfrm>
              <a:off x="7739970" y="2808675"/>
              <a:ext cx="184282" cy="264161"/>
            </a:xfrm>
            <a:custGeom>
              <a:avLst/>
              <a:gdLst/>
              <a:ahLst/>
              <a:cxnLst>
                <a:cxn ang="0">
                  <a:pos x="wd2" y="hd2"/>
                </a:cxn>
                <a:cxn ang="5400000">
                  <a:pos x="wd2" y="hd2"/>
                </a:cxn>
                <a:cxn ang="10800000">
                  <a:pos x="wd2" y="hd2"/>
                </a:cxn>
                <a:cxn ang="16200000">
                  <a:pos x="wd2" y="hd2"/>
                </a:cxn>
              </a:cxnLst>
              <a:rect l="0" t="0" r="r" b="b"/>
              <a:pathLst>
                <a:path w="21241" h="21600" extrusionOk="0">
                  <a:moveTo>
                    <a:pt x="18711" y="0"/>
                  </a:moveTo>
                  <a:cubicBezTo>
                    <a:pt x="14236" y="277"/>
                    <a:pt x="16571" y="1108"/>
                    <a:pt x="14236" y="1385"/>
                  </a:cubicBezTo>
                  <a:cubicBezTo>
                    <a:pt x="13652" y="1385"/>
                    <a:pt x="4506" y="415"/>
                    <a:pt x="4117" y="2077"/>
                  </a:cubicBezTo>
                  <a:cubicBezTo>
                    <a:pt x="4506" y="3600"/>
                    <a:pt x="4117" y="3738"/>
                    <a:pt x="2365" y="4569"/>
                  </a:cubicBezTo>
                  <a:cubicBezTo>
                    <a:pt x="2560" y="5954"/>
                    <a:pt x="3533" y="7477"/>
                    <a:pt x="1782" y="8446"/>
                  </a:cubicBezTo>
                  <a:cubicBezTo>
                    <a:pt x="1198" y="9415"/>
                    <a:pt x="1587" y="9554"/>
                    <a:pt x="2365" y="10385"/>
                  </a:cubicBezTo>
                  <a:cubicBezTo>
                    <a:pt x="2755" y="11631"/>
                    <a:pt x="1976" y="11908"/>
                    <a:pt x="225" y="12185"/>
                  </a:cubicBezTo>
                  <a:cubicBezTo>
                    <a:pt x="-164" y="13708"/>
                    <a:pt x="-359" y="14677"/>
                    <a:pt x="2365" y="15092"/>
                  </a:cubicBezTo>
                  <a:cubicBezTo>
                    <a:pt x="3727" y="15508"/>
                    <a:pt x="3533" y="16338"/>
                    <a:pt x="4117" y="17169"/>
                  </a:cubicBezTo>
                  <a:cubicBezTo>
                    <a:pt x="4506" y="18415"/>
                    <a:pt x="4117" y="19246"/>
                    <a:pt x="2560" y="19938"/>
                  </a:cubicBezTo>
                  <a:cubicBezTo>
                    <a:pt x="2949" y="20769"/>
                    <a:pt x="3144" y="21185"/>
                    <a:pt x="4311" y="21600"/>
                  </a:cubicBezTo>
                  <a:cubicBezTo>
                    <a:pt x="5673" y="21323"/>
                    <a:pt x="6646" y="20492"/>
                    <a:pt x="7814" y="19938"/>
                  </a:cubicBezTo>
                  <a:cubicBezTo>
                    <a:pt x="7619" y="17723"/>
                    <a:pt x="6063" y="14262"/>
                    <a:pt x="9371" y="12877"/>
                  </a:cubicBezTo>
                  <a:cubicBezTo>
                    <a:pt x="9760" y="14538"/>
                    <a:pt x="8592" y="16062"/>
                    <a:pt x="10538" y="17446"/>
                  </a:cubicBezTo>
                  <a:cubicBezTo>
                    <a:pt x="10733" y="18554"/>
                    <a:pt x="10927" y="19523"/>
                    <a:pt x="12290" y="20077"/>
                  </a:cubicBezTo>
                  <a:cubicBezTo>
                    <a:pt x="13263" y="18554"/>
                    <a:pt x="12095" y="17031"/>
                    <a:pt x="11706" y="15508"/>
                  </a:cubicBezTo>
                  <a:cubicBezTo>
                    <a:pt x="12290" y="13431"/>
                    <a:pt x="10344" y="11215"/>
                    <a:pt x="13652" y="10108"/>
                  </a:cubicBezTo>
                  <a:cubicBezTo>
                    <a:pt x="15014" y="8862"/>
                    <a:pt x="14236" y="8169"/>
                    <a:pt x="13068" y="7062"/>
                  </a:cubicBezTo>
                  <a:cubicBezTo>
                    <a:pt x="11511" y="7200"/>
                    <a:pt x="11511" y="7754"/>
                    <a:pt x="10149" y="8308"/>
                  </a:cubicBezTo>
                  <a:cubicBezTo>
                    <a:pt x="6841" y="7892"/>
                    <a:pt x="8009" y="8308"/>
                    <a:pt x="6452" y="7477"/>
                  </a:cubicBezTo>
                  <a:cubicBezTo>
                    <a:pt x="5673" y="6231"/>
                    <a:pt x="5090" y="5400"/>
                    <a:pt x="7619" y="4985"/>
                  </a:cubicBezTo>
                  <a:cubicBezTo>
                    <a:pt x="9176" y="4431"/>
                    <a:pt x="9955" y="4569"/>
                    <a:pt x="11706" y="4708"/>
                  </a:cubicBezTo>
                  <a:cubicBezTo>
                    <a:pt x="12679" y="4985"/>
                    <a:pt x="13846" y="4985"/>
                    <a:pt x="14819" y="5400"/>
                  </a:cubicBezTo>
                  <a:cubicBezTo>
                    <a:pt x="16182" y="4985"/>
                    <a:pt x="17155" y="4292"/>
                    <a:pt x="18711" y="4154"/>
                  </a:cubicBezTo>
                  <a:cubicBezTo>
                    <a:pt x="19879" y="3600"/>
                    <a:pt x="20463" y="2631"/>
                    <a:pt x="21241" y="1800"/>
                  </a:cubicBezTo>
                  <a:cubicBezTo>
                    <a:pt x="20463" y="1108"/>
                    <a:pt x="19490" y="554"/>
                    <a:pt x="18711"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73" name="Shape 73"/>
            <p:cNvSpPr/>
            <p:nvPr/>
          </p:nvSpPr>
          <p:spPr>
            <a:xfrm>
              <a:off x="7673637" y="1864924"/>
              <a:ext cx="49672" cy="160303"/>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6480" y="1379"/>
                    <a:pt x="2880" y="2528"/>
                    <a:pt x="0" y="3677"/>
                  </a:cubicBezTo>
                  <a:cubicBezTo>
                    <a:pt x="720" y="5285"/>
                    <a:pt x="2160" y="6894"/>
                    <a:pt x="4320" y="8502"/>
                  </a:cubicBezTo>
                  <a:cubicBezTo>
                    <a:pt x="2160" y="10340"/>
                    <a:pt x="2880" y="12179"/>
                    <a:pt x="720" y="14017"/>
                  </a:cubicBezTo>
                  <a:cubicBezTo>
                    <a:pt x="2160" y="18613"/>
                    <a:pt x="1440" y="19072"/>
                    <a:pt x="11520" y="21600"/>
                  </a:cubicBezTo>
                  <a:cubicBezTo>
                    <a:pt x="17280" y="21140"/>
                    <a:pt x="19440" y="20681"/>
                    <a:pt x="21600" y="18843"/>
                  </a:cubicBezTo>
                  <a:cubicBezTo>
                    <a:pt x="20160" y="16774"/>
                    <a:pt x="18720" y="15855"/>
                    <a:pt x="15840" y="14017"/>
                  </a:cubicBezTo>
                  <a:cubicBezTo>
                    <a:pt x="13680" y="9191"/>
                    <a:pt x="12960" y="4596"/>
                    <a:pt x="864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74" name="Shape 74"/>
            <p:cNvSpPr/>
            <p:nvPr/>
          </p:nvSpPr>
          <p:spPr>
            <a:xfrm>
              <a:off x="7705246" y="2136526"/>
              <a:ext cx="127576" cy="243812"/>
            </a:xfrm>
            <a:custGeom>
              <a:avLst/>
              <a:gdLst/>
              <a:ahLst/>
              <a:cxnLst>
                <a:cxn ang="0">
                  <a:pos x="wd2" y="hd2"/>
                </a:cxn>
                <a:cxn ang="5400000">
                  <a:pos x="wd2" y="hd2"/>
                </a:cxn>
                <a:cxn ang="10800000">
                  <a:pos x="wd2" y="hd2"/>
                </a:cxn>
                <a:cxn ang="16200000">
                  <a:pos x="wd2" y="hd2"/>
                </a:cxn>
              </a:cxnLst>
              <a:rect l="0" t="0" r="r" b="b"/>
              <a:pathLst>
                <a:path w="20008" h="19767" extrusionOk="0">
                  <a:moveTo>
                    <a:pt x="3200" y="36"/>
                  </a:moveTo>
                  <a:cubicBezTo>
                    <a:pt x="2133" y="857"/>
                    <a:pt x="800" y="1540"/>
                    <a:pt x="0" y="2497"/>
                  </a:cubicBezTo>
                  <a:cubicBezTo>
                    <a:pt x="1333" y="4001"/>
                    <a:pt x="1600" y="4548"/>
                    <a:pt x="2133" y="6462"/>
                  </a:cubicBezTo>
                  <a:cubicBezTo>
                    <a:pt x="1867" y="9196"/>
                    <a:pt x="1067" y="11657"/>
                    <a:pt x="1600" y="14391"/>
                  </a:cubicBezTo>
                  <a:cubicBezTo>
                    <a:pt x="2133" y="14254"/>
                    <a:pt x="3733" y="13571"/>
                    <a:pt x="4533" y="13844"/>
                  </a:cubicBezTo>
                  <a:cubicBezTo>
                    <a:pt x="5333" y="14117"/>
                    <a:pt x="4533" y="15074"/>
                    <a:pt x="5333" y="15485"/>
                  </a:cubicBezTo>
                  <a:cubicBezTo>
                    <a:pt x="5867" y="15895"/>
                    <a:pt x="7733" y="16441"/>
                    <a:pt x="7733" y="16441"/>
                  </a:cubicBezTo>
                  <a:cubicBezTo>
                    <a:pt x="7733" y="17945"/>
                    <a:pt x="7200" y="21363"/>
                    <a:pt x="10133" y="18902"/>
                  </a:cubicBezTo>
                  <a:cubicBezTo>
                    <a:pt x="10400" y="17945"/>
                    <a:pt x="10933" y="17672"/>
                    <a:pt x="12800" y="17262"/>
                  </a:cubicBezTo>
                  <a:cubicBezTo>
                    <a:pt x="14667" y="17535"/>
                    <a:pt x="15733" y="17945"/>
                    <a:pt x="17333" y="18082"/>
                  </a:cubicBezTo>
                  <a:cubicBezTo>
                    <a:pt x="21600" y="17672"/>
                    <a:pt x="20267" y="15074"/>
                    <a:pt x="16800" y="14664"/>
                  </a:cubicBezTo>
                  <a:cubicBezTo>
                    <a:pt x="15467" y="14391"/>
                    <a:pt x="14133" y="14254"/>
                    <a:pt x="12800" y="13981"/>
                  </a:cubicBezTo>
                  <a:cubicBezTo>
                    <a:pt x="12000" y="13434"/>
                    <a:pt x="11200" y="12750"/>
                    <a:pt x="10400" y="12204"/>
                  </a:cubicBezTo>
                  <a:cubicBezTo>
                    <a:pt x="10133" y="11383"/>
                    <a:pt x="9600" y="10563"/>
                    <a:pt x="8800" y="9743"/>
                  </a:cubicBezTo>
                  <a:cubicBezTo>
                    <a:pt x="8267" y="8512"/>
                    <a:pt x="8800" y="7692"/>
                    <a:pt x="10933" y="7009"/>
                  </a:cubicBezTo>
                  <a:cubicBezTo>
                    <a:pt x="12800" y="5778"/>
                    <a:pt x="12533" y="4958"/>
                    <a:pt x="9333" y="4548"/>
                  </a:cubicBezTo>
                  <a:cubicBezTo>
                    <a:pt x="9600" y="3591"/>
                    <a:pt x="10400" y="3317"/>
                    <a:pt x="11200" y="2497"/>
                  </a:cubicBezTo>
                  <a:cubicBezTo>
                    <a:pt x="10933" y="1540"/>
                    <a:pt x="9333" y="857"/>
                    <a:pt x="7733" y="310"/>
                  </a:cubicBezTo>
                  <a:cubicBezTo>
                    <a:pt x="6667" y="993"/>
                    <a:pt x="6133" y="1540"/>
                    <a:pt x="4800" y="720"/>
                  </a:cubicBezTo>
                  <a:cubicBezTo>
                    <a:pt x="4533" y="-237"/>
                    <a:pt x="5067" y="36"/>
                    <a:pt x="3200" y="36"/>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75" name="Shape 75"/>
            <p:cNvSpPr/>
            <p:nvPr/>
          </p:nvSpPr>
          <p:spPr>
            <a:xfrm>
              <a:off x="7806260" y="2485813"/>
              <a:ext cx="140515" cy="169641"/>
            </a:xfrm>
            <a:custGeom>
              <a:avLst/>
              <a:gdLst/>
              <a:ahLst/>
              <a:cxnLst>
                <a:cxn ang="0">
                  <a:pos x="wd2" y="hd2"/>
                </a:cxn>
                <a:cxn ang="5400000">
                  <a:pos x="wd2" y="hd2"/>
                </a:cxn>
                <a:cxn ang="10800000">
                  <a:pos x="wd2" y="hd2"/>
                </a:cxn>
                <a:cxn ang="16200000">
                  <a:pos x="wd2" y="hd2"/>
                </a:cxn>
              </a:cxnLst>
              <a:rect l="0" t="0" r="r" b="b"/>
              <a:pathLst>
                <a:path w="21005" h="20543" extrusionOk="0">
                  <a:moveTo>
                    <a:pt x="12619" y="0"/>
                  </a:moveTo>
                  <a:cubicBezTo>
                    <a:pt x="12111" y="1234"/>
                    <a:pt x="11349" y="2469"/>
                    <a:pt x="10586" y="3703"/>
                  </a:cubicBezTo>
                  <a:cubicBezTo>
                    <a:pt x="10332" y="5760"/>
                    <a:pt x="10078" y="5760"/>
                    <a:pt x="7537" y="6171"/>
                  </a:cubicBezTo>
                  <a:cubicBezTo>
                    <a:pt x="6266" y="6789"/>
                    <a:pt x="4741" y="6789"/>
                    <a:pt x="3471" y="7200"/>
                  </a:cubicBezTo>
                  <a:cubicBezTo>
                    <a:pt x="2709" y="8023"/>
                    <a:pt x="2200" y="9051"/>
                    <a:pt x="1438" y="9874"/>
                  </a:cubicBezTo>
                  <a:cubicBezTo>
                    <a:pt x="421" y="13577"/>
                    <a:pt x="-595" y="8640"/>
                    <a:pt x="421" y="15223"/>
                  </a:cubicBezTo>
                  <a:cubicBezTo>
                    <a:pt x="1184" y="15017"/>
                    <a:pt x="1946" y="15017"/>
                    <a:pt x="2709" y="14606"/>
                  </a:cubicBezTo>
                  <a:cubicBezTo>
                    <a:pt x="4233" y="13783"/>
                    <a:pt x="3725" y="13166"/>
                    <a:pt x="5758" y="12754"/>
                  </a:cubicBezTo>
                  <a:cubicBezTo>
                    <a:pt x="7537" y="12137"/>
                    <a:pt x="7283" y="13166"/>
                    <a:pt x="8045" y="14194"/>
                  </a:cubicBezTo>
                  <a:cubicBezTo>
                    <a:pt x="8807" y="16869"/>
                    <a:pt x="10586" y="19749"/>
                    <a:pt x="14144" y="20366"/>
                  </a:cubicBezTo>
                  <a:cubicBezTo>
                    <a:pt x="17193" y="21600"/>
                    <a:pt x="14652" y="16046"/>
                    <a:pt x="17447" y="14811"/>
                  </a:cubicBezTo>
                  <a:cubicBezTo>
                    <a:pt x="19226" y="15223"/>
                    <a:pt x="19734" y="15223"/>
                    <a:pt x="21005" y="13989"/>
                  </a:cubicBezTo>
                  <a:cubicBezTo>
                    <a:pt x="20243" y="11520"/>
                    <a:pt x="19734" y="10080"/>
                    <a:pt x="18210" y="8023"/>
                  </a:cubicBezTo>
                  <a:cubicBezTo>
                    <a:pt x="17956" y="1234"/>
                    <a:pt x="19734" y="1234"/>
                    <a:pt x="1261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76" name="Shape 76"/>
            <p:cNvSpPr/>
            <p:nvPr/>
          </p:nvSpPr>
          <p:spPr>
            <a:xfrm>
              <a:off x="7977368" y="2805836"/>
              <a:ext cx="62031" cy="108956"/>
            </a:xfrm>
            <a:custGeom>
              <a:avLst/>
              <a:gdLst/>
              <a:ahLst/>
              <a:cxnLst>
                <a:cxn ang="0">
                  <a:pos x="wd2" y="hd2"/>
                </a:cxn>
                <a:cxn ang="5400000">
                  <a:pos x="wd2" y="hd2"/>
                </a:cxn>
                <a:cxn ang="10800000">
                  <a:pos x="wd2" y="hd2"/>
                </a:cxn>
                <a:cxn ang="16200000">
                  <a:pos x="wd2" y="hd2"/>
                </a:cxn>
              </a:cxnLst>
              <a:rect l="0" t="0" r="r" b="b"/>
              <a:pathLst>
                <a:path w="20463" h="21273" extrusionOk="0">
                  <a:moveTo>
                    <a:pt x="2274" y="8509"/>
                  </a:moveTo>
                  <a:cubicBezTo>
                    <a:pt x="3410" y="16691"/>
                    <a:pt x="1705" y="18655"/>
                    <a:pt x="13642" y="21273"/>
                  </a:cubicBezTo>
                  <a:cubicBezTo>
                    <a:pt x="19326" y="20291"/>
                    <a:pt x="17621" y="19637"/>
                    <a:pt x="15916" y="16691"/>
                  </a:cubicBezTo>
                  <a:cubicBezTo>
                    <a:pt x="14779" y="13091"/>
                    <a:pt x="18189" y="15709"/>
                    <a:pt x="20463" y="12764"/>
                  </a:cubicBezTo>
                  <a:cubicBezTo>
                    <a:pt x="18189" y="11128"/>
                    <a:pt x="17621" y="9491"/>
                    <a:pt x="15916" y="7855"/>
                  </a:cubicBezTo>
                  <a:cubicBezTo>
                    <a:pt x="15347" y="4255"/>
                    <a:pt x="15916" y="-327"/>
                    <a:pt x="10231" y="3928"/>
                  </a:cubicBezTo>
                  <a:cubicBezTo>
                    <a:pt x="6821" y="2618"/>
                    <a:pt x="5684" y="2291"/>
                    <a:pt x="5116" y="0"/>
                  </a:cubicBezTo>
                  <a:cubicBezTo>
                    <a:pt x="1705" y="982"/>
                    <a:pt x="568" y="1309"/>
                    <a:pt x="0" y="3600"/>
                  </a:cubicBezTo>
                  <a:cubicBezTo>
                    <a:pt x="568" y="7855"/>
                    <a:pt x="-1137" y="6546"/>
                    <a:pt x="2274" y="850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77" name="Shape 77"/>
            <p:cNvSpPr/>
            <p:nvPr/>
          </p:nvSpPr>
          <p:spPr>
            <a:xfrm>
              <a:off x="7937798" y="2989297"/>
              <a:ext cx="40641" cy="38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00" y="7513"/>
                    <a:pt x="2700" y="15026"/>
                    <a:pt x="5400" y="21600"/>
                  </a:cubicBezTo>
                  <a:cubicBezTo>
                    <a:pt x="17100" y="18783"/>
                    <a:pt x="17100" y="20661"/>
                    <a:pt x="21600" y="10330"/>
                  </a:cubicBezTo>
                  <a:cubicBezTo>
                    <a:pt x="18000" y="0"/>
                    <a:pt x="3600" y="7513"/>
                    <a:pt x="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78" name="Shape 78"/>
            <p:cNvSpPr/>
            <p:nvPr/>
          </p:nvSpPr>
          <p:spPr>
            <a:xfrm>
              <a:off x="7998757" y="2966720"/>
              <a:ext cx="101601" cy="81670"/>
            </a:xfrm>
            <a:custGeom>
              <a:avLst/>
              <a:gdLst/>
              <a:ahLst/>
              <a:cxnLst>
                <a:cxn ang="0">
                  <a:pos x="wd2" y="hd2"/>
                </a:cxn>
                <a:cxn ang="5400000">
                  <a:pos x="wd2" y="hd2"/>
                </a:cxn>
                <a:cxn ang="10800000">
                  <a:pos x="wd2" y="hd2"/>
                </a:cxn>
                <a:cxn ang="16200000">
                  <a:pos x="wd2" y="hd2"/>
                </a:cxn>
              </a:cxnLst>
              <a:rect l="0" t="0" r="r" b="b"/>
              <a:pathLst>
                <a:path w="21600" h="21117" extrusionOk="0">
                  <a:moveTo>
                    <a:pt x="3240" y="0"/>
                  </a:moveTo>
                  <a:cubicBezTo>
                    <a:pt x="2880" y="3086"/>
                    <a:pt x="0" y="7935"/>
                    <a:pt x="0" y="7935"/>
                  </a:cubicBezTo>
                  <a:cubicBezTo>
                    <a:pt x="720" y="15869"/>
                    <a:pt x="3240" y="13665"/>
                    <a:pt x="10080" y="14547"/>
                  </a:cubicBezTo>
                  <a:cubicBezTo>
                    <a:pt x="11880" y="17633"/>
                    <a:pt x="11880" y="19396"/>
                    <a:pt x="15120" y="20278"/>
                  </a:cubicBezTo>
                  <a:cubicBezTo>
                    <a:pt x="17640" y="21600"/>
                    <a:pt x="20160" y="21600"/>
                    <a:pt x="21600" y="18514"/>
                  </a:cubicBezTo>
                  <a:cubicBezTo>
                    <a:pt x="20880" y="14106"/>
                    <a:pt x="21240" y="11461"/>
                    <a:pt x="17640" y="10580"/>
                  </a:cubicBezTo>
                  <a:cubicBezTo>
                    <a:pt x="16920" y="5290"/>
                    <a:pt x="14760" y="2204"/>
                    <a:pt x="10080" y="1322"/>
                  </a:cubicBezTo>
                  <a:cubicBezTo>
                    <a:pt x="8280" y="4408"/>
                    <a:pt x="10800" y="10139"/>
                    <a:pt x="6840" y="7053"/>
                  </a:cubicBezTo>
                  <a:cubicBezTo>
                    <a:pt x="6120" y="2645"/>
                    <a:pt x="7200" y="0"/>
                    <a:pt x="324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79" name="Shape 79"/>
            <p:cNvSpPr/>
            <p:nvPr/>
          </p:nvSpPr>
          <p:spPr>
            <a:xfrm>
              <a:off x="8162874" y="3124764"/>
              <a:ext cx="41431" cy="68379"/>
            </a:xfrm>
            <a:custGeom>
              <a:avLst/>
              <a:gdLst/>
              <a:ahLst/>
              <a:cxnLst>
                <a:cxn ang="0">
                  <a:pos x="wd2" y="hd2"/>
                </a:cxn>
                <a:cxn ang="5400000">
                  <a:pos x="wd2" y="hd2"/>
                </a:cxn>
                <a:cxn ang="10800000">
                  <a:pos x="wd2" y="hd2"/>
                </a:cxn>
                <a:cxn ang="16200000">
                  <a:pos x="wd2" y="hd2"/>
                </a:cxn>
              </a:cxnLst>
              <a:rect l="0" t="0" r="r" b="b"/>
              <a:pathLst>
                <a:path w="16515" h="19823" extrusionOk="0">
                  <a:moveTo>
                    <a:pt x="15579" y="0"/>
                  </a:moveTo>
                  <a:cubicBezTo>
                    <a:pt x="18279" y="4909"/>
                    <a:pt x="8829" y="4418"/>
                    <a:pt x="3429" y="5400"/>
                  </a:cubicBezTo>
                  <a:cubicBezTo>
                    <a:pt x="-3321" y="8836"/>
                    <a:pt x="1404" y="11782"/>
                    <a:pt x="4779" y="15709"/>
                  </a:cubicBezTo>
                  <a:cubicBezTo>
                    <a:pt x="6129" y="21600"/>
                    <a:pt x="6804" y="20127"/>
                    <a:pt x="12879" y="17673"/>
                  </a:cubicBezTo>
                  <a:cubicBezTo>
                    <a:pt x="18279" y="12273"/>
                    <a:pt x="16254" y="6873"/>
                    <a:pt x="1557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80" name="Shape 80"/>
            <p:cNvSpPr/>
            <p:nvPr/>
          </p:nvSpPr>
          <p:spPr>
            <a:xfrm>
              <a:off x="8757371" y="3029937"/>
              <a:ext cx="103859" cy="106117"/>
            </a:xfrm>
            <a:custGeom>
              <a:avLst/>
              <a:gdLst/>
              <a:ahLst/>
              <a:cxnLst>
                <a:cxn ang="0">
                  <a:pos x="wd2" y="hd2"/>
                </a:cxn>
                <a:cxn ang="5400000">
                  <a:pos x="wd2" y="hd2"/>
                </a:cxn>
                <a:cxn ang="10800000">
                  <a:pos x="wd2" y="hd2"/>
                </a:cxn>
                <a:cxn ang="16200000">
                  <a:pos x="wd2" y="hd2"/>
                </a:cxn>
              </a:cxnLst>
              <a:rect l="0" t="0" r="r" b="b"/>
              <a:pathLst>
                <a:path w="21600" h="21600" extrusionOk="0">
                  <a:moveTo>
                    <a:pt x="2479" y="0"/>
                  </a:moveTo>
                  <a:cubicBezTo>
                    <a:pt x="2125" y="2057"/>
                    <a:pt x="1062" y="3086"/>
                    <a:pt x="0" y="4800"/>
                  </a:cubicBezTo>
                  <a:cubicBezTo>
                    <a:pt x="2479" y="7886"/>
                    <a:pt x="4603" y="10629"/>
                    <a:pt x="8498" y="12000"/>
                  </a:cubicBezTo>
                  <a:cubicBezTo>
                    <a:pt x="9561" y="14400"/>
                    <a:pt x="10977" y="16457"/>
                    <a:pt x="12748" y="18514"/>
                  </a:cubicBezTo>
                  <a:cubicBezTo>
                    <a:pt x="13102" y="20914"/>
                    <a:pt x="14164" y="20229"/>
                    <a:pt x="16289" y="21600"/>
                  </a:cubicBezTo>
                  <a:cubicBezTo>
                    <a:pt x="19121" y="21257"/>
                    <a:pt x="19830" y="21257"/>
                    <a:pt x="21600" y="19200"/>
                  </a:cubicBezTo>
                  <a:cubicBezTo>
                    <a:pt x="20892" y="15771"/>
                    <a:pt x="14872" y="7886"/>
                    <a:pt x="11685" y="5829"/>
                  </a:cubicBezTo>
                  <a:cubicBezTo>
                    <a:pt x="8144" y="3429"/>
                    <a:pt x="4957" y="3086"/>
                    <a:pt x="247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81" name="Shape 81"/>
            <p:cNvSpPr/>
            <p:nvPr/>
          </p:nvSpPr>
          <p:spPr>
            <a:xfrm>
              <a:off x="7875403" y="3165121"/>
              <a:ext cx="87906" cy="110915"/>
            </a:xfrm>
            <a:custGeom>
              <a:avLst/>
              <a:gdLst/>
              <a:ahLst/>
              <a:cxnLst>
                <a:cxn ang="0">
                  <a:pos x="wd2" y="hd2"/>
                </a:cxn>
                <a:cxn ang="5400000">
                  <a:pos x="wd2" y="hd2"/>
                </a:cxn>
                <a:cxn ang="10800000">
                  <a:pos x="wd2" y="hd2"/>
                </a:cxn>
                <a:cxn ang="16200000">
                  <a:pos x="wd2" y="hd2"/>
                </a:cxn>
              </a:cxnLst>
              <a:rect l="0" t="0" r="r" b="b"/>
              <a:pathLst>
                <a:path w="18282" h="21222" extrusionOk="0">
                  <a:moveTo>
                    <a:pt x="6926" y="1879"/>
                  </a:moveTo>
                  <a:cubicBezTo>
                    <a:pt x="3031" y="4458"/>
                    <a:pt x="5509" y="7682"/>
                    <a:pt x="7634" y="10583"/>
                  </a:cubicBezTo>
                  <a:cubicBezTo>
                    <a:pt x="6572" y="13807"/>
                    <a:pt x="6218" y="13807"/>
                    <a:pt x="2677" y="13485"/>
                  </a:cubicBezTo>
                  <a:cubicBezTo>
                    <a:pt x="-2989" y="14452"/>
                    <a:pt x="1614" y="19932"/>
                    <a:pt x="4801" y="21222"/>
                  </a:cubicBezTo>
                  <a:cubicBezTo>
                    <a:pt x="7988" y="20577"/>
                    <a:pt x="10821" y="18965"/>
                    <a:pt x="14008" y="18321"/>
                  </a:cubicBezTo>
                  <a:cubicBezTo>
                    <a:pt x="15070" y="16386"/>
                    <a:pt x="16132" y="15741"/>
                    <a:pt x="18257" y="14774"/>
                  </a:cubicBezTo>
                  <a:cubicBezTo>
                    <a:pt x="18611" y="12518"/>
                    <a:pt x="15070" y="8649"/>
                    <a:pt x="15070" y="8649"/>
                  </a:cubicBezTo>
                  <a:cubicBezTo>
                    <a:pt x="15424" y="6715"/>
                    <a:pt x="16486" y="5747"/>
                    <a:pt x="17195" y="4135"/>
                  </a:cubicBezTo>
                  <a:cubicBezTo>
                    <a:pt x="16841" y="2846"/>
                    <a:pt x="17549" y="1234"/>
                    <a:pt x="16486" y="267"/>
                  </a:cubicBezTo>
                  <a:cubicBezTo>
                    <a:pt x="15778" y="-378"/>
                    <a:pt x="14008" y="267"/>
                    <a:pt x="13300" y="912"/>
                  </a:cubicBezTo>
                  <a:cubicBezTo>
                    <a:pt x="12945" y="1234"/>
                    <a:pt x="14362" y="1234"/>
                    <a:pt x="15070" y="1234"/>
                  </a:cubicBezTo>
                  <a:cubicBezTo>
                    <a:pt x="17195" y="2846"/>
                    <a:pt x="15424" y="2523"/>
                    <a:pt x="14362" y="4780"/>
                  </a:cubicBezTo>
                  <a:cubicBezTo>
                    <a:pt x="17549" y="7037"/>
                    <a:pt x="14716" y="6715"/>
                    <a:pt x="12237" y="7037"/>
                  </a:cubicBezTo>
                  <a:cubicBezTo>
                    <a:pt x="9050" y="6715"/>
                    <a:pt x="7988" y="4780"/>
                    <a:pt x="6926" y="187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82" name="Shape 82"/>
            <p:cNvSpPr/>
            <p:nvPr/>
          </p:nvSpPr>
          <p:spPr>
            <a:xfrm>
              <a:off x="7758830" y="3208678"/>
              <a:ext cx="62216" cy="58327"/>
            </a:xfrm>
            <a:custGeom>
              <a:avLst/>
              <a:gdLst/>
              <a:ahLst/>
              <a:cxnLst>
                <a:cxn ang="0">
                  <a:pos x="wd2" y="hd2"/>
                </a:cxn>
                <a:cxn ang="5400000">
                  <a:pos x="wd2" y="hd2"/>
                </a:cxn>
                <a:cxn ang="10800000">
                  <a:pos x="wd2" y="hd2"/>
                </a:cxn>
                <a:cxn ang="16200000">
                  <a:pos x="wd2" y="hd2"/>
                </a:cxn>
              </a:cxnLst>
              <a:rect l="0" t="0" r="r" b="b"/>
              <a:pathLst>
                <a:path w="18600" h="20667" extrusionOk="0">
                  <a:moveTo>
                    <a:pt x="8029" y="867"/>
                  </a:moveTo>
                  <a:cubicBezTo>
                    <a:pt x="4513" y="-933"/>
                    <a:pt x="3508" y="267"/>
                    <a:pt x="494" y="2667"/>
                  </a:cubicBezTo>
                  <a:cubicBezTo>
                    <a:pt x="-2520" y="9267"/>
                    <a:pt x="9033" y="18267"/>
                    <a:pt x="14057" y="20667"/>
                  </a:cubicBezTo>
                  <a:cubicBezTo>
                    <a:pt x="15564" y="20067"/>
                    <a:pt x="18578" y="19467"/>
                    <a:pt x="18578" y="17067"/>
                  </a:cubicBezTo>
                  <a:cubicBezTo>
                    <a:pt x="19080" y="13467"/>
                    <a:pt x="11043" y="867"/>
                    <a:pt x="8029" y="867"/>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83" name="Shape 83"/>
            <p:cNvSpPr/>
            <p:nvPr/>
          </p:nvSpPr>
          <p:spPr>
            <a:xfrm>
              <a:off x="7702989" y="3140569"/>
              <a:ext cx="51483" cy="61830"/>
            </a:xfrm>
            <a:custGeom>
              <a:avLst/>
              <a:gdLst/>
              <a:ahLst/>
              <a:cxnLst>
                <a:cxn ang="0">
                  <a:pos x="wd2" y="hd2"/>
                </a:cxn>
                <a:cxn ang="5400000">
                  <a:pos x="wd2" y="hd2"/>
                </a:cxn>
                <a:cxn ang="10800000">
                  <a:pos x="wd2" y="hd2"/>
                </a:cxn>
                <a:cxn ang="16200000">
                  <a:pos x="wd2" y="hd2"/>
                </a:cxn>
              </a:cxnLst>
              <a:rect l="0" t="0" r="r" b="b"/>
              <a:pathLst>
                <a:path w="20522" h="19081" extrusionOk="0">
                  <a:moveTo>
                    <a:pt x="14175" y="0"/>
                  </a:moveTo>
                  <a:cubicBezTo>
                    <a:pt x="10125" y="5268"/>
                    <a:pt x="4050" y="8429"/>
                    <a:pt x="0" y="13698"/>
                  </a:cubicBezTo>
                  <a:cubicBezTo>
                    <a:pt x="4725" y="14224"/>
                    <a:pt x="6750" y="14224"/>
                    <a:pt x="10800" y="12644"/>
                  </a:cubicBezTo>
                  <a:cubicBezTo>
                    <a:pt x="11475" y="13698"/>
                    <a:pt x="12825" y="14224"/>
                    <a:pt x="12825" y="15278"/>
                  </a:cubicBezTo>
                  <a:cubicBezTo>
                    <a:pt x="12825" y="16332"/>
                    <a:pt x="10125" y="17385"/>
                    <a:pt x="10800" y="18439"/>
                  </a:cubicBezTo>
                  <a:cubicBezTo>
                    <a:pt x="12825" y="21600"/>
                    <a:pt x="19575" y="12117"/>
                    <a:pt x="20250" y="11063"/>
                  </a:cubicBezTo>
                  <a:cubicBezTo>
                    <a:pt x="21600" y="4741"/>
                    <a:pt x="17550" y="10010"/>
                    <a:pt x="16200" y="4741"/>
                  </a:cubicBezTo>
                  <a:cubicBezTo>
                    <a:pt x="16875" y="527"/>
                    <a:pt x="18225" y="2107"/>
                    <a:pt x="1417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84" name="Shape 84"/>
            <p:cNvSpPr/>
            <p:nvPr/>
          </p:nvSpPr>
          <p:spPr>
            <a:xfrm>
              <a:off x="7779753" y="3165404"/>
              <a:ext cx="76766" cy="52494"/>
            </a:xfrm>
            <a:custGeom>
              <a:avLst/>
              <a:gdLst/>
              <a:ahLst/>
              <a:cxnLst>
                <a:cxn ang="0">
                  <a:pos x="wd2" y="hd2"/>
                </a:cxn>
                <a:cxn ang="5400000">
                  <a:pos x="wd2" y="hd2"/>
                </a:cxn>
                <a:cxn ang="10800000">
                  <a:pos x="wd2" y="hd2"/>
                </a:cxn>
                <a:cxn ang="16200000">
                  <a:pos x="wd2" y="hd2"/>
                </a:cxn>
              </a:cxnLst>
              <a:rect l="0" t="0" r="r" b="b"/>
              <a:pathLst>
                <a:path w="21600" h="20925" extrusionOk="0">
                  <a:moveTo>
                    <a:pt x="10080" y="0"/>
                  </a:moveTo>
                  <a:cubicBezTo>
                    <a:pt x="4800" y="675"/>
                    <a:pt x="3840" y="675"/>
                    <a:pt x="0" y="4725"/>
                  </a:cubicBezTo>
                  <a:cubicBezTo>
                    <a:pt x="1440" y="13500"/>
                    <a:pt x="7200" y="19575"/>
                    <a:pt x="12960" y="20925"/>
                  </a:cubicBezTo>
                  <a:cubicBezTo>
                    <a:pt x="17280" y="20250"/>
                    <a:pt x="19680" y="21600"/>
                    <a:pt x="21600" y="16200"/>
                  </a:cubicBezTo>
                  <a:cubicBezTo>
                    <a:pt x="15360" y="10800"/>
                    <a:pt x="14400" y="15525"/>
                    <a:pt x="10560" y="6750"/>
                  </a:cubicBezTo>
                  <a:cubicBezTo>
                    <a:pt x="10080" y="1350"/>
                    <a:pt x="10080" y="3375"/>
                    <a:pt x="1008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85" name="Shape 85"/>
            <p:cNvSpPr/>
            <p:nvPr/>
          </p:nvSpPr>
          <p:spPr>
            <a:xfrm>
              <a:off x="7669121" y="2415822"/>
              <a:ext cx="60961" cy="124179"/>
            </a:xfrm>
            <a:custGeom>
              <a:avLst/>
              <a:gdLst/>
              <a:ahLst/>
              <a:cxnLst>
                <a:cxn ang="0">
                  <a:pos x="wd2" y="hd2"/>
                </a:cxn>
                <a:cxn ang="5400000">
                  <a:pos x="wd2" y="hd2"/>
                </a:cxn>
                <a:cxn ang="10800000">
                  <a:pos x="wd2" y="hd2"/>
                </a:cxn>
                <a:cxn ang="16200000">
                  <a:pos x="wd2" y="hd2"/>
                </a:cxn>
              </a:cxnLst>
              <a:rect l="0" t="0" r="r" b="b"/>
              <a:pathLst>
                <a:path w="21600" h="21600" extrusionOk="0">
                  <a:moveTo>
                    <a:pt x="18514" y="0"/>
                  </a:moveTo>
                  <a:cubicBezTo>
                    <a:pt x="20366" y="2335"/>
                    <a:pt x="17897" y="4086"/>
                    <a:pt x="12960" y="4378"/>
                  </a:cubicBezTo>
                  <a:cubicBezTo>
                    <a:pt x="11726" y="7881"/>
                    <a:pt x="14811" y="9632"/>
                    <a:pt x="5554" y="10508"/>
                  </a:cubicBezTo>
                  <a:cubicBezTo>
                    <a:pt x="8023" y="14595"/>
                    <a:pt x="7406" y="15178"/>
                    <a:pt x="0" y="17222"/>
                  </a:cubicBezTo>
                  <a:cubicBezTo>
                    <a:pt x="1851" y="18681"/>
                    <a:pt x="3086" y="20141"/>
                    <a:pt x="4937" y="21600"/>
                  </a:cubicBezTo>
                  <a:cubicBezTo>
                    <a:pt x="9257" y="20724"/>
                    <a:pt x="9874" y="18973"/>
                    <a:pt x="12343" y="17222"/>
                  </a:cubicBezTo>
                  <a:cubicBezTo>
                    <a:pt x="13577" y="13719"/>
                    <a:pt x="17280" y="11968"/>
                    <a:pt x="21600" y="9341"/>
                  </a:cubicBezTo>
                  <a:cubicBezTo>
                    <a:pt x="20983" y="7589"/>
                    <a:pt x="18514" y="2335"/>
                    <a:pt x="18514"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86" name="Shape 86"/>
            <p:cNvSpPr/>
            <p:nvPr/>
          </p:nvSpPr>
          <p:spPr>
            <a:xfrm>
              <a:off x="7784269" y="2399750"/>
              <a:ext cx="42898" cy="101798"/>
            </a:xfrm>
            <a:custGeom>
              <a:avLst/>
              <a:gdLst/>
              <a:ahLst/>
              <a:cxnLst>
                <a:cxn ang="0">
                  <a:pos x="wd2" y="hd2"/>
                </a:cxn>
                <a:cxn ang="5400000">
                  <a:pos x="wd2" y="hd2"/>
                </a:cxn>
                <a:cxn ang="10800000">
                  <a:pos x="wd2" y="hd2"/>
                </a:cxn>
                <a:cxn ang="16200000">
                  <a:pos x="wd2" y="hd2"/>
                </a:cxn>
              </a:cxnLst>
              <a:rect l="0" t="0" r="r" b="b"/>
              <a:pathLst>
                <a:path w="21600" h="17707" extrusionOk="0">
                  <a:moveTo>
                    <a:pt x="11232" y="1313"/>
                  </a:moveTo>
                  <a:cubicBezTo>
                    <a:pt x="7776" y="-758"/>
                    <a:pt x="6048" y="-166"/>
                    <a:pt x="3456" y="1609"/>
                  </a:cubicBezTo>
                  <a:cubicBezTo>
                    <a:pt x="2592" y="3089"/>
                    <a:pt x="864" y="4272"/>
                    <a:pt x="0" y="5752"/>
                  </a:cubicBezTo>
                  <a:cubicBezTo>
                    <a:pt x="864" y="9598"/>
                    <a:pt x="5184" y="9006"/>
                    <a:pt x="12960" y="11374"/>
                  </a:cubicBezTo>
                  <a:cubicBezTo>
                    <a:pt x="13824" y="14628"/>
                    <a:pt x="12960" y="20842"/>
                    <a:pt x="21600" y="15812"/>
                  </a:cubicBezTo>
                  <a:cubicBezTo>
                    <a:pt x="20736" y="9006"/>
                    <a:pt x="19872" y="9894"/>
                    <a:pt x="13824" y="5160"/>
                  </a:cubicBezTo>
                  <a:cubicBezTo>
                    <a:pt x="12960" y="2497"/>
                    <a:pt x="13824" y="3680"/>
                    <a:pt x="11232" y="1313"/>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87" name="Shape 87"/>
            <p:cNvSpPr/>
            <p:nvPr/>
          </p:nvSpPr>
          <p:spPr>
            <a:xfrm>
              <a:off x="7835552" y="2357120"/>
              <a:ext cx="17146" cy="46661"/>
            </a:xfrm>
            <a:custGeom>
              <a:avLst/>
              <a:gdLst/>
              <a:ahLst/>
              <a:cxnLst>
                <a:cxn ang="0">
                  <a:pos x="wd2" y="hd2"/>
                </a:cxn>
                <a:cxn ang="5400000">
                  <a:pos x="wd2" y="hd2"/>
                </a:cxn>
                <a:cxn ang="10800000">
                  <a:pos x="wd2" y="hd2"/>
                </a:cxn>
                <a:cxn ang="16200000">
                  <a:pos x="wd2" y="hd2"/>
                </a:cxn>
              </a:cxnLst>
              <a:rect l="0" t="0" r="r" b="b"/>
              <a:pathLst>
                <a:path w="16402" h="17856" extrusionOk="0">
                  <a:moveTo>
                    <a:pt x="15428" y="0"/>
                  </a:moveTo>
                  <a:cubicBezTo>
                    <a:pt x="9257" y="1964"/>
                    <a:pt x="6171" y="4582"/>
                    <a:pt x="0" y="6545"/>
                  </a:cubicBezTo>
                  <a:cubicBezTo>
                    <a:pt x="1543" y="11782"/>
                    <a:pt x="-1543" y="21600"/>
                    <a:pt x="15428" y="16364"/>
                  </a:cubicBezTo>
                  <a:cubicBezTo>
                    <a:pt x="20057" y="9818"/>
                    <a:pt x="6171" y="2618"/>
                    <a:pt x="15428"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88" name="Shape 88"/>
            <p:cNvSpPr/>
            <p:nvPr/>
          </p:nvSpPr>
          <p:spPr>
            <a:xfrm>
              <a:off x="7856518" y="2384213"/>
              <a:ext cx="44354" cy="104037"/>
            </a:xfrm>
            <a:custGeom>
              <a:avLst/>
              <a:gdLst/>
              <a:ahLst/>
              <a:cxnLst>
                <a:cxn ang="0">
                  <a:pos x="wd2" y="hd2"/>
                </a:cxn>
                <a:cxn ang="5400000">
                  <a:pos x="wd2" y="hd2"/>
                </a:cxn>
                <a:cxn ang="10800000">
                  <a:pos x="wd2" y="hd2"/>
                </a:cxn>
                <a:cxn ang="16200000">
                  <a:pos x="wd2" y="hd2"/>
                </a:cxn>
              </a:cxnLst>
              <a:rect l="0" t="0" r="r" b="b"/>
              <a:pathLst>
                <a:path w="20206" h="20736" extrusionOk="0">
                  <a:moveTo>
                    <a:pt x="3857" y="0"/>
                  </a:moveTo>
                  <a:cubicBezTo>
                    <a:pt x="4629" y="1688"/>
                    <a:pt x="5400" y="3375"/>
                    <a:pt x="8486" y="4725"/>
                  </a:cubicBezTo>
                  <a:cubicBezTo>
                    <a:pt x="10800" y="5738"/>
                    <a:pt x="15429" y="7088"/>
                    <a:pt x="15429" y="7088"/>
                  </a:cubicBezTo>
                  <a:cubicBezTo>
                    <a:pt x="6943" y="9113"/>
                    <a:pt x="0" y="7763"/>
                    <a:pt x="6171" y="13162"/>
                  </a:cubicBezTo>
                  <a:cubicBezTo>
                    <a:pt x="4629" y="15862"/>
                    <a:pt x="3086" y="16875"/>
                    <a:pt x="0" y="18900"/>
                  </a:cubicBezTo>
                  <a:cubicBezTo>
                    <a:pt x="3086" y="20925"/>
                    <a:pt x="5400" y="21600"/>
                    <a:pt x="8486" y="19237"/>
                  </a:cubicBezTo>
                  <a:cubicBezTo>
                    <a:pt x="10029" y="14512"/>
                    <a:pt x="7714" y="9788"/>
                    <a:pt x="20057" y="8775"/>
                  </a:cubicBezTo>
                  <a:cubicBezTo>
                    <a:pt x="21600" y="5063"/>
                    <a:pt x="10800" y="1350"/>
                    <a:pt x="385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89" name="Shape 89"/>
            <p:cNvSpPr/>
            <p:nvPr/>
          </p:nvSpPr>
          <p:spPr>
            <a:xfrm>
              <a:off x="7249175" y="2542306"/>
              <a:ext cx="23708" cy="41365"/>
            </a:xfrm>
            <a:custGeom>
              <a:avLst/>
              <a:gdLst/>
              <a:ahLst/>
              <a:cxnLst>
                <a:cxn ang="0">
                  <a:pos x="wd2" y="hd2"/>
                </a:cxn>
                <a:cxn ang="5400000">
                  <a:pos x="wd2" y="hd2"/>
                </a:cxn>
                <a:cxn ang="10800000">
                  <a:pos x="wd2" y="hd2"/>
                </a:cxn>
                <a:cxn ang="16200000">
                  <a:pos x="wd2" y="hd2"/>
                </a:cxn>
              </a:cxnLst>
              <a:rect l="0" t="0" r="r" b="b"/>
              <a:pathLst>
                <a:path w="18900" h="14657" extrusionOk="0">
                  <a:moveTo>
                    <a:pt x="18900" y="983"/>
                  </a:moveTo>
                  <a:cubicBezTo>
                    <a:pt x="9450" y="-817"/>
                    <a:pt x="5400" y="-217"/>
                    <a:pt x="0" y="3383"/>
                  </a:cubicBezTo>
                  <a:cubicBezTo>
                    <a:pt x="4050" y="7583"/>
                    <a:pt x="2700" y="9383"/>
                    <a:pt x="10800" y="12383"/>
                  </a:cubicBezTo>
                  <a:cubicBezTo>
                    <a:pt x="21600" y="20783"/>
                    <a:pt x="14850" y="3383"/>
                    <a:pt x="18900" y="983"/>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90" name="Shape 90"/>
            <p:cNvSpPr/>
            <p:nvPr/>
          </p:nvSpPr>
          <p:spPr>
            <a:xfrm>
              <a:off x="7227915" y="2493352"/>
              <a:ext cx="17927"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91" name="Shape 91"/>
            <p:cNvSpPr/>
            <p:nvPr/>
          </p:nvSpPr>
          <p:spPr>
            <a:xfrm>
              <a:off x="7217566" y="2451618"/>
              <a:ext cx="24013" cy="27422"/>
            </a:xfrm>
            <a:custGeom>
              <a:avLst/>
              <a:gdLst/>
              <a:ahLst/>
              <a:cxnLst>
                <a:cxn ang="0">
                  <a:pos x="wd2" y="hd2"/>
                </a:cxn>
                <a:cxn ang="5400000">
                  <a:pos x="wd2" y="hd2"/>
                </a:cxn>
                <a:cxn ang="10800000">
                  <a:pos x="wd2" y="hd2"/>
                </a:cxn>
                <a:cxn ang="16200000">
                  <a:pos x="wd2" y="hd2"/>
                </a:cxn>
              </a:cxnLst>
              <a:rect l="0" t="0" r="r" b="b"/>
              <a:pathLst>
                <a:path w="19143" h="18738" extrusionOk="0">
                  <a:moveTo>
                    <a:pt x="13500" y="2822"/>
                  </a:moveTo>
                  <a:cubicBezTo>
                    <a:pt x="5400" y="-2862"/>
                    <a:pt x="1350" y="549"/>
                    <a:pt x="0" y="8506"/>
                  </a:cubicBezTo>
                  <a:cubicBezTo>
                    <a:pt x="5400" y="14191"/>
                    <a:pt x="9450" y="15327"/>
                    <a:pt x="16200" y="18738"/>
                  </a:cubicBezTo>
                  <a:cubicBezTo>
                    <a:pt x="21600" y="10780"/>
                    <a:pt x="18900" y="10780"/>
                    <a:pt x="13500" y="2822"/>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92" name="Shape 92"/>
            <p:cNvSpPr/>
            <p:nvPr/>
          </p:nvSpPr>
          <p:spPr>
            <a:xfrm>
              <a:off x="7190473" y="2357120"/>
              <a:ext cx="22003" cy="41696"/>
            </a:xfrm>
            <a:custGeom>
              <a:avLst/>
              <a:gdLst/>
              <a:ahLst/>
              <a:cxnLst>
                <a:cxn ang="0">
                  <a:pos x="wd2" y="hd2"/>
                </a:cxn>
                <a:cxn ang="5400000">
                  <a:pos x="wd2" y="hd2"/>
                </a:cxn>
                <a:cxn ang="10800000">
                  <a:pos x="wd2" y="hd2"/>
                </a:cxn>
                <a:cxn ang="16200000">
                  <a:pos x="wd2" y="hd2"/>
                </a:cxn>
              </a:cxnLst>
              <a:rect l="0" t="0" r="r" b="b"/>
              <a:pathLst>
                <a:path w="19135" h="20994" extrusionOk="0">
                  <a:moveTo>
                    <a:pt x="9257" y="0"/>
                  </a:moveTo>
                  <a:cubicBezTo>
                    <a:pt x="6171" y="4320"/>
                    <a:pt x="4629" y="7776"/>
                    <a:pt x="0" y="11232"/>
                  </a:cubicBezTo>
                  <a:cubicBezTo>
                    <a:pt x="1543" y="20736"/>
                    <a:pt x="1543" y="21600"/>
                    <a:pt x="18514" y="20736"/>
                  </a:cubicBezTo>
                  <a:cubicBezTo>
                    <a:pt x="21600" y="10368"/>
                    <a:pt x="12343" y="8640"/>
                    <a:pt x="925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93" name="Shape 93"/>
            <p:cNvSpPr/>
            <p:nvPr/>
          </p:nvSpPr>
          <p:spPr>
            <a:xfrm>
              <a:off x="7205716" y="2413564"/>
              <a:ext cx="22075" cy="29352"/>
            </a:xfrm>
            <a:custGeom>
              <a:avLst/>
              <a:gdLst/>
              <a:ahLst/>
              <a:cxnLst>
                <a:cxn ang="0">
                  <a:pos x="wd2" y="hd2"/>
                </a:cxn>
                <a:cxn ang="5400000">
                  <a:pos x="wd2" y="hd2"/>
                </a:cxn>
                <a:cxn ang="10800000">
                  <a:pos x="wd2" y="hd2"/>
                </a:cxn>
                <a:cxn ang="16200000">
                  <a:pos x="wd2" y="hd2"/>
                </a:cxn>
              </a:cxnLst>
              <a:rect l="0" t="0" r="r" b="b"/>
              <a:pathLst>
                <a:path w="13199" h="21600" extrusionOk="0">
                  <a:moveTo>
                    <a:pt x="6350" y="0"/>
                  </a:moveTo>
                  <a:cubicBezTo>
                    <a:pt x="-6414" y="9600"/>
                    <a:pt x="2422" y="14400"/>
                    <a:pt x="12241" y="21600"/>
                  </a:cubicBezTo>
                  <a:cubicBezTo>
                    <a:pt x="13222" y="13200"/>
                    <a:pt x="15186" y="9600"/>
                    <a:pt x="7331" y="7200"/>
                  </a:cubicBezTo>
                  <a:cubicBezTo>
                    <a:pt x="2422" y="3600"/>
                    <a:pt x="2422" y="6000"/>
                    <a:pt x="635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94" name="Shape 94"/>
            <p:cNvSpPr/>
            <p:nvPr/>
          </p:nvSpPr>
          <p:spPr>
            <a:xfrm>
              <a:off x="9084612" y="3827685"/>
              <a:ext cx="93448" cy="127942"/>
            </a:xfrm>
            <a:custGeom>
              <a:avLst/>
              <a:gdLst/>
              <a:ahLst/>
              <a:cxnLst>
                <a:cxn ang="0">
                  <a:pos x="wd2" y="hd2"/>
                </a:cxn>
                <a:cxn ang="5400000">
                  <a:pos x="wd2" y="hd2"/>
                </a:cxn>
                <a:cxn ang="10800000">
                  <a:pos x="wd2" y="hd2"/>
                </a:cxn>
                <a:cxn ang="16200000">
                  <a:pos x="wd2" y="hd2"/>
                </a:cxn>
              </a:cxnLst>
              <a:rect l="0" t="0" r="r" b="b"/>
              <a:pathLst>
                <a:path w="19867" h="20400" extrusionOk="0">
                  <a:moveTo>
                    <a:pt x="3149" y="667"/>
                  </a:moveTo>
                  <a:cubicBezTo>
                    <a:pt x="-451" y="-1200"/>
                    <a:pt x="-451" y="1200"/>
                    <a:pt x="629" y="3600"/>
                  </a:cubicBezTo>
                  <a:cubicBezTo>
                    <a:pt x="1349" y="5467"/>
                    <a:pt x="3869" y="7333"/>
                    <a:pt x="4949" y="9200"/>
                  </a:cubicBezTo>
                  <a:cubicBezTo>
                    <a:pt x="5309" y="12400"/>
                    <a:pt x="5669" y="12400"/>
                    <a:pt x="9269" y="13200"/>
                  </a:cubicBezTo>
                  <a:cubicBezTo>
                    <a:pt x="10709" y="14000"/>
                    <a:pt x="12509" y="14800"/>
                    <a:pt x="13949" y="15600"/>
                  </a:cubicBezTo>
                  <a:cubicBezTo>
                    <a:pt x="15029" y="17467"/>
                    <a:pt x="15749" y="19333"/>
                    <a:pt x="17909" y="20400"/>
                  </a:cubicBezTo>
                  <a:cubicBezTo>
                    <a:pt x="21149" y="18800"/>
                    <a:pt x="19709" y="16400"/>
                    <a:pt x="18269" y="14000"/>
                  </a:cubicBezTo>
                  <a:cubicBezTo>
                    <a:pt x="17909" y="11867"/>
                    <a:pt x="17549" y="9733"/>
                    <a:pt x="15029" y="8667"/>
                  </a:cubicBezTo>
                  <a:cubicBezTo>
                    <a:pt x="12869" y="6800"/>
                    <a:pt x="11429" y="4933"/>
                    <a:pt x="8549" y="3600"/>
                  </a:cubicBezTo>
                  <a:cubicBezTo>
                    <a:pt x="6749" y="2000"/>
                    <a:pt x="5669" y="1200"/>
                    <a:pt x="3149" y="667"/>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95" name="Shape 95"/>
            <p:cNvSpPr/>
            <p:nvPr/>
          </p:nvSpPr>
          <p:spPr>
            <a:xfrm>
              <a:off x="9605722" y="3709529"/>
              <a:ext cx="117978" cy="101743"/>
            </a:xfrm>
            <a:custGeom>
              <a:avLst/>
              <a:gdLst/>
              <a:ahLst/>
              <a:cxnLst>
                <a:cxn ang="0">
                  <a:pos x="wd2" y="hd2"/>
                </a:cxn>
                <a:cxn ang="5400000">
                  <a:pos x="wd2" y="hd2"/>
                </a:cxn>
                <a:cxn ang="10800000">
                  <a:pos x="wd2" y="hd2"/>
                </a:cxn>
                <a:cxn ang="16200000">
                  <a:pos x="wd2" y="hd2"/>
                </a:cxn>
              </a:cxnLst>
              <a:rect l="0" t="0" r="r" b="b"/>
              <a:pathLst>
                <a:path w="21296" h="21160" extrusionOk="0">
                  <a:moveTo>
                    <a:pt x="8214" y="8144"/>
                  </a:moveTo>
                  <a:cubicBezTo>
                    <a:pt x="7302" y="11685"/>
                    <a:pt x="7302" y="11685"/>
                    <a:pt x="3651" y="11331"/>
                  </a:cubicBezTo>
                  <a:cubicBezTo>
                    <a:pt x="304" y="11685"/>
                    <a:pt x="609" y="12039"/>
                    <a:pt x="0" y="15580"/>
                  </a:cubicBezTo>
                  <a:cubicBezTo>
                    <a:pt x="304" y="21246"/>
                    <a:pt x="-304" y="21600"/>
                    <a:pt x="3651" y="20892"/>
                  </a:cubicBezTo>
                  <a:cubicBezTo>
                    <a:pt x="5476" y="19121"/>
                    <a:pt x="6085" y="16997"/>
                    <a:pt x="8214" y="15580"/>
                  </a:cubicBezTo>
                  <a:cubicBezTo>
                    <a:pt x="8823" y="11685"/>
                    <a:pt x="8214" y="8852"/>
                    <a:pt x="11865" y="8144"/>
                  </a:cubicBezTo>
                  <a:cubicBezTo>
                    <a:pt x="12473" y="4249"/>
                    <a:pt x="13082" y="1416"/>
                    <a:pt x="16428" y="0"/>
                  </a:cubicBezTo>
                  <a:cubicBezTo>
                    <a:pt x="19471" y="708"/>
                    <a:pt x="20688" y="354"/>
                    <a:pt x="21296" y="3895"/>
                  </a:cubicBezTo>
                  <a:cubicBezTo>
                    <a:pt x="18862" y="7790"/>
                    <a:pt x="14299" y="7436"/>
                    <a:pt x="10344" y="8144"/>
                  </a:cubicBezTo>
                  <a:cubicBezTo>
                    <a:pt x="8823" y="9561"/>
                    <a:pt x="9431" y="9561"/>
                    <a:pt x="8214" y="814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96" name="Shape 96"/>
            <p:cNvSpPr/>
            <p:nvPr/>
          </p:nvSpPr>
          <p:spPr>
            <a:xfrm>
              <a:off x="9242793" y="3653084"/>
              <a:ext cx="25844" cy="51930"/>
            </a:xfrm>
            <a:custGeom>
              <a:avLst/>
              <a:gdLst/>
              <a:ahLst/>
              <a:cxnLst>
                <a:cxn ang="0">
                  <a:pos x="wd2" y="hd2"/>
                </a:cxn>
                <a:cxn ang="5400000">
                  <a:pos x="wd2" y="hd2"/>
                </a:cxn>
                <a:cxn ang="10800000">
                  <a:pos x="wd2" y="hd2"/>
                </a:cxn>
                <a:cxn ang="16200000">
                  <a:pos x="wd2" y="hd2"/>
                </a:cxn>
              </a:cxnLst>
              <a:rect l="0" t="0" r="r" b="b"/>
              <a:pathLst>
                <a:path w="14544" h="21600" extrusionOk="0">
                  <a:moveTo>
                    <a:pt x="8452" y="0"/>
                  </a:moveTo>
                  <a:cubicBezTo>
                    <a:pt x="7513" y="5040"/>
                    <a:pt x="2817" y="5760"/>
                    <a:pt x="0" y="10080"/>
                  </a:cubicBezTo>
                  <a:cubicBezTo>
                    <a:pt x="2817" y="15120"/>
                    <a:pt x="7513" y="17280"/>
                    <a:pt x="11270" y="21600"/>
                  </a:cubicBezTo>
                  <a:cubicBezTo>
                    <a:pt x="21600" y="10800"/>
                    <a:pt x="3757" y="6480"/>
                    <a:pt x="8452"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97" name="Shape 97"/>
            <p:cNvSpPr/>
            <p:nvPr/>
          </p:nvSpPr>
          <p:spPr>
            <a:xfrm>
              <a:off x="9224731" y="3603413"/>
              <a:ext cx="41022" cy="35635"/>
            </a:xfrm>
            <a:custGeom>
              <a:avLst/>
              <a:gdLst/>
              <a:ahLst/>
              <a:cxnLst>
                <a:cxn ang="0">
                  <a:pos x="wd2" y="hd2"/>
                </a:cxn>
                <a:cxn ang="5400000">
                  <a:pos x="wd2" y="hd2"/>
                </a:cxn>
                <a:cxn ang="10800000">
                  <a:pos x="wd2" y="hd2"/>
                </a:cxn>
                <a:cxn ang="16200000">
                  <a:pos x="wd2" y="hd2"/>
                </a:cxn>
              </a:cxnLst>
              <a:rect l="0" t="0" r="r" b="b"/>
              <a:pathLst>
                <a:path w="19622" h="20054" extrusionOk="0">
                  <a:moveTo>
                    <a:pt x="15785" y="0"/>
                  </a:moveTo>
                  <a:cubicBezTo>
                    <a:pt x="14123" y="11270"/>
                    <a:pt x="8308" y="10330"/>
                    <a:pt x="0" y="13148"/>
                  </a:cubicBezTo>
                  <a:cubicBezTo>
                    <a:pt x="4154" y="21600"/>
                    <a:pt x="9138" y="20661"/>
                    <a:pt x="17446" y="18783"/>
                  </a:cubicBezTo>
                  <a:cubicBezTo>
                    <a:pt x="21600" y="11270"/>
                    <a:pt x="19108" y="6574"/>
                    <a:pt x="1578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98" name="Shape 98"/>
            <p:cNvSpPr/>
            <p:nvPr/>
          </p:nvSpPr>
          <p:spPr>
            <a:xfrm>
              <a:off x="8887621" y="3165404"/>
              <a:ext cx="41430" cy="68379"/>
            </a:xfrm>
            <a:custGeom>
              <a:avLst/>
              <a:gdLst/>
              <a:ahLst/>
              <a:cxnLst>
                <a:cxn ang="0">
                  <a:pos x="wd2" y="hd2"/>
                </a:cxn>
                <a:cxn ang="5400000">
                  <a:pos x="wd2" y="hd2"/>
                </a:cxn>
                <a:cxn ang="10800000">
                  <a:pos x="wd2" y="hd2"/>
                </a:cxn>
                <a:cxn ang="16200000">
                  <a:pos x="wd2" y="hd2"/>
                </a:cxn>
              </a:cxnLst>
              <a:rect l="0" t="0" r="r" b="b"/>
              <a:pathLst>
                <a:path w="16515" h="19823" extrusionOk="0">
                  <a:moveTo>
                    <a:pt x="15579" y="0"/>
                  </a:moveTo>
                  <a:cubicBezTo>
                    <a:pt x="18279" y="4909"/>
                    <a:pt x="8829" y="4418"/>
                    <a:pt x="3429" y="5400"/>
                  </a:cubicBezTo>
                  <a:cubicBezTo>
                    <a:pt x="-3321" y="8836"/>
                    <a:pt x="1404" y="11782"/>
                    <a:pt x="4779" y="15709"/>
                  </a:cubicBezTo>
                  <a:cubicBezTo>
                    <a:pt x="6129" y="21600"/>
                    <a:pt x="6804" y="20127"/>
                    <a:pt x="12879" y="17673"/>
                  </a:cubicBezTo>
                  <a:cubicBezTo>
                    <a:pt x="18279" y="12273"/>
                    <a:pt x="16254" y="6873"/>
                    <a:pt x="1557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99" name="Shape 99"/>
            <p:cNvSpPr/>
            <p:nvPr/>
          </p:nvSpPr>
          <p:spPr>
            <a:xfrm>
              <a:off x="8965518" y="3262488"/>
              <a:ext cx="44727" cy="68379"/>
            </a:xfrm>
            <a:custGeom>
              <a:avLst/>
              <a:gdLst/>
              <a:ahLst/>
              <a:cxnLst>
                <a:cxn ang="0">
                  <a:pos x="wd2" y="hd2"/>
                </a:cxn>
                <a:cxn ang="5400000">
                  <a:pos x="wd2" y="hd2"/>
                </a:cxn>
                <a:cxn ang="10800000">
                  <a:pos x="wd2" y="hd2"/>
                </a:cxn>
                <a:cxn ang="16200000">
                  <a:pos x="wd2" y="hd2"/>
                </a:cxn>
              </a:cxnLst>
              <a:rect l="0" t="0" r="r" b="b"/>
              <a:pathLst>
                <a:path w="16457" h="19823" extrusionOk="0">
                  <a:moveTo>
                    <a:pt x="15577" y="0"/>
                  </a:moveTo>
                  <a:cubicBezTo>
                    <a:pt x="18118" y="4909"/>
                    <a:pt x="7953" y="3436"/>
                    <a:pt x="2871" y="4418"/>
                  </a:cubicBezTo>
                  <a:cubicBezTo>
                    <a:pt x="-3482" y="7855"/>
                    <a:pt x="2236" y="11782"/>
                    <a:pt x="5412" y="15709"/>
                  </a:cubicBezTo>
                  <a:cubicBezTo>
                    <a:pt x="6683" y="21600"/>
                    <a:pt x="7318" y="20127"/>
                    <a:pt x="13036" y="17673"/>
                  </a:cubicBezTo>
                  <a:cubicBezTo>
                    <a:pt x="18118" y="12273"/>
                    <a:pt x="16212" y="6873"/>
                    <a:pt x="1557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00" name="Shape 100"/>
            <p:cNvSpPr/>
            <p:nvPr/>
          </p:nvSpPr>
          <p:spPr>
            <a:xfrm>
              <a:off x="9026134" y="3407754"/>
              <a:ext cx="48316" cy="54009"/>
            </a:xfrm>
            <a:custGeom>
              <a:avLst/>
              <a:gdLst/>
              <a:ahLst/>
              <a:cxnLst>
                <a:cxn ang="0">
                  <a:pos x="wd2" y="hd2"/>
                </a:cxn>
                <a:cxn ang="5400000">
                  <a:pos x="wd2" y="hd2"/>
                </a:cxn>
                <a:cxn ang="10800000">
                  <a:pos x="wd2" y="hd2"/>
                </a:cxn>
                <a:cxn ang="16200000">
                  <a:pos x="wd2" y="hd2"/>
                </a:cxn>
              </a:cxnLst>
              <a:rect l="0" t="0" r="r" b="b"/>
              <a:pathLst>
                <a:path w="16508" h="18454" extrusionOk="0">
                  <a:moveTo>
                    <a:pt x="16211" y="134"/>
                  </a:moveTo>
                  <a:cubicBezTo>
                    <a:pt x="18485" y="5971"/>
                    <a:pt x="7117" y="-1034"/>
                    <a:pt x="2569" y="134"/>
                  </a:cubicBezTo>
                  <a:cubicBezTo>
                    <a:pt x="-3115" y="4220"/>
                    <a:pt x="2001" y="8890"/>
                    <a:pt x="4843" y="13561"/>
                  </a:cubicBezTo>
                  <a:cubicBezTo>
                    <a:pt x="5980" y="20566"/>
                    <a:pt x="6548" y="18815"/>
                    <a:pt x="11664" y="15896"/>
                  </a:cubicBezTo>
                  <a:cubicBezTo>
                    <a:pt x="16211" y="9474"/>
                    <a:pt x="16780" y="8307"/>
                    <a:pt x="16211" y="13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01" name="Shape 101"/>
            <p:cNvSpPr/>
            <p:nvPr/>
          </p:nvSpPr>
          <p:spPr>
            <a:xfrm>
              <a:off x="9103661" y="3385207"/>
              <a:ext cx="47553" cy="46368"/>
            </a:xfrm>
            <a:custGeom>
              <a:avLst/>
              <a:gdLst/>
              <a:ahLst/>
              <a:cxnLst>
                <a:cxn ang="0">
                  <a:pos x="wd2" y="hd2"/>
                </a:cxn>
                <a:cxn ang="5400000">
                  <a:pos x="wd2" y="hd2"/>
                </a:cxn>
                <a:cxn ang="10800000">
                  <a:pos x="wd2" y="hd2"/>
                </a:cxn>
                <a:cxn ang="16200000">
                  <a:pos x="wd2" y="hd2"/>
                </a:cxn>
              </a:cxnLst>
              <a:rect l="0" t="0" r="r" b="b"/>
              <a:pathLst>
                <a:path w="16248" h="17061" extrusionOk="0">
                  <a:moveTo>
                    <a:pt x="15950" y="146"/>
                  </a:moveTo>
                  <a:cubicBezTo>
                    <a:pt x="18224" y="6499"/>
                    <a:pt x="6856" y="-1125"/>
                    <a:pt x="2308" y="146"/>
                  </a:cubicBezTo>
                  <a:cubicBezTo>
                    <a:pt x="-3376" y="4593"/>
                    <a:pt x="2877" y="7769"/>
                    <a:pt x="5719" y="12851"/>
                  </a:cubicBezTo>
                  <a:cubicBezTo>
                    <a:pt x="6856" y="20475"/>
                    <a:pt x="6856" y="16028"/>
                    <a:pt x="11971" y="12851"/>
                  </a:cubicBezTo>
                  <a:cubicBezTo>
                    <a:pt x="16519" y="5863"/>
                    <a:pt x="16519" y="9040"/>
                    <a:pt x="15950" y="146"/>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02" name="Shape 102"/>
            <p:cNvSpPr/>
            <p:nvPr/>
          </p:nvSpPr>
          <p:spPr>
            <a:xfrm>
              <a:off x="9079948" y="3302543"/>
              <a:ext cx="44366" cy="37431"/>
            </a:xfrm>
            <a:custGeom>
              <a:avLst/>
              <a:gdLst/>
              <a:ahLst/>
              <a:cxnLst>
                <a:cxn ang="0">
                  <a:pos x="wd2" y="hd2"/>
                </a:cxn>
                <a:cxn ang="5400000">
                  <a:pos x="wd2" y="hd2"/>
                </a:cxn>
                <a:cxn ang="10800000">
                  <a:pos x="wd2" y="hd2"/>
                </a:cxn>
                <a:cxn ang="16200000">
                  <a:pos x="wd2" y="hd2"/>
                </a:cxn>
              </a:cxnLst>
              <a:rect l="0" t="0" r="r" b="b"/>
              <a:pathLst>
                <a:path w="16325" h="17904" extrusionOk="0">
                  <a:moveTo>
                    <a:pt x="15913" y="0"/>
                  </a:moveTo>
                  <a:cubicBezTo>
                    <a:pt x="18382" y="8000"/>
                    <a:pt x="7891" y="-800"/>
                    <a:pt x="2953" y="800"/>
                  </a:cubicBezTo>
                  <a:cubicBezTo>
                    <a:pt x="-3218" y="6400"/>
                    <a:pt x="1719" y="4800"/>
                    <a:pt x="4805" y="11200"/>
                  </a:cubicBezTo>
                  <a:cubicBezTo>
                    <a:pt x="6039" y="20800"/>
                    <a:pt x="6656" y="18400"/>
                    <a:pt x="12211" y="14400"/>
                  </a:cubicBezTo>
                  <a:cubicBezTo>
                    <a:pt x="17148" y="5600"/>
                    <a:pt x="16531" y="11200"/>
                    <a:pt x="15913"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03" name="Shape 103"/>
            <p:cNvSpPr/>
            <p:nvPr/>
          </p:nvSpPr>
          <p:spPr>
            <a:xfrm>
              <a:off x="9023375" y="3247439"/>
              <a:ext cx="41285" cy="64142"/>
            </a:xfrm>
            <a:custGeom>
              <a:avLst/>
              <a:gdLst/>
              <a:ahLst/>
              <a:cxnLst>
                <a:cxn ang="0">
                  <a:pos x="wd2" y="hd2"/>
                </a:cxn>
                <a:cxn ang="5400000">
                  <a:pos x="wd2" y="hd2"/>
                </a:cxn>
                <a:cxn ang="10800000">
                  <a:pos x="wd2" y="hd2"/>
                </a:cxn>
                <a:cxn ang="16200000">
                  <a:pos x="wd2" y="hd2"/>
                </a:cxn>
              </a:cxnLst>
              <a:rect l="0" t="0" r="r" b="b"/>
              <a:pathLst>
                <a:path w="15191" h="17532" extrusionOk="0">
                  <a:moveTo>
                    <a:pt x="13278" y="6529"/>
                  </a:moveTo>
                  <a:cubicBezTo>
                    <a:pt x="12661" y="5150"/>
                    <a:pt x="9575" y="-824"/>
                    <a:pt x="7724" y="95"/>
                  </a:cubicBezTo>
                  <a:cubicBezTo>
                    <a:pt x="5872" y="1014"/>
                    <a:pt x="2169" y="8367"/>
                    <a:pt x="2169" y="10665"/>
                  </a:cubicBezTo>
                  <a:cubicBezTo>
                    <a:pt x="-4002" y="13882"/>
                    <a:pt x="4638" y="11585"/>
                    <a:pt x="7724" y="15261"/>
                  </a:cubicBezTo>
                  <a:cubicBezTo>
                    <a:pt x="8958" y="20776"/>
                    <a:pt x="7107" y="14802"/>
                    <a:pt x="12661" y="12504"/>
                  </a:cubicBezTo>
                  <a:cubicBezTo>
                    <a:pt x="17598" y="7448"/>
                    <a:pt x="13895" y="12963"/>
                    <a:pt x="13278" y="652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04" name="Shape 104"/>
            <p:cNvSpPr/>
            <p:nvPr/>
          </p:nvSpPr>
          <p:spPr>
            <a:xfrm>
              <a:off x="8948580" y="3211419"/>
              <a:ext cx="37874" cy="49515"/>
            </a:xfrm>
            <a:custGeom>
              <a:avLst/>
              <a:gdLst/>
              <a:ahLst/>
              <a:cxnLst>
                <a:cxn ang="0">
                  <a:pos x="wd2" y="hd2"/>
                </a:cxn>
                <a:cxn ang="5400000">
                  <a:pos x="wd2" y="hd2"/>
                </a:cxn>
                <a:cxn ang="10800000">
                  <a:pos x="wd2" y="hd2"/>
                </a:cxn>
                <a:cxn ang="16200000">
                  <a:pos x="wd2" y="hd2"/>
                </a:cxn>
              </a:cxnLst>
              <a:rect l="0" t="0" r="r" b="b"/>
              <a:pathLst>
                <a:path w="15097" h="18219" extrusionOk="0">
                  <a:moveTo>
                    <a:pt x="11529" y="5024"/>
                  </a:moveTo>
                  <a:cubicBezTo>
                    <a:pt x="14229" y="11196"/>
                    <a:pt x="8829" y="-1147"/>
                    <a:pt x="3429" y="87"/>
                  </a:cubicBezTo>
                  <a:cubicBezTo>
                    <a:pt x="-3321" y="4407"/>
                    <a:pt x="1404" y="8110"/>
                    <a:pt x="4779" y="13047"/>
                  </a:cubicBezTo>
                  <a:cubicBezTo>
                    <a:pt x="6129" y="20453"/>
                    <a:pt x="6804" y="18602"/>
                    <a:pt x="12879" y="15516"/>
                  </a:cubicBezTo>
                  <a:cubicBezTo>
                    <a:pt x="18279" y="8727"/>
                    <a:pt x="12204" y="13664"/>
                    <a:pt x="11529" y="502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05" name="Shape 105"/>
            <p:cNvSpPr/>
            <p:nvPr/>
          </p:nvSpPr>
          <p:spPr>
            <a:xfrm>
              <a:off x="9038891" y="3331081"/>
              <a:ext cx="37874" cy="49516"/>
            </a:xfrm>
            <a:custGeom>
              <a:avLst/>
              <a:gdLst/>
              <a:ahLst/>
              <a:cxnLst>
                <a:cxn ang="0">
                  <a:pos x="wd2" y="hd2"/>
                </a:cxn>
                <a:cxn ang="5400000">
                  <a:pos x="wd2" y="hd2"/>
                </a:cxn>
                <a:cxn ang="10800000">
                  <a:pos x="wd2" y="hd2"/>
                </a:cxn>
                <a:cxn ang="16200000">
                  <a:pos x="wd2" y="hd2"/>
                </a:cxn>
              </a:cxnLst>
              <a:rect l="0" t="0" r="r" b="b"/>
              <a:pathLst>
                <a:path w="15097" h="18219" extrusionOk="0">
                  <a:moveTo>
                    <a:pt x="11529" y="5024"/>
                  </a:moveTo>
                  <a:cubicBezTo>
                    <a:pt x="14229" y="11196"/>
                    <a:pt x="8829" y="-1147"/>
                    <a:pt x="3429" y="87"/>
                  </a:cubicBezTo>
                  <a:cubicBezTo>
                    <a:pt x="-3321" y="4407"/>
                    <a:pt x="1404" y="8110"/>
                    <a:pt x="4779" y="13047"/>
                  </a:cubicBezTo>
                  <a:cubicBezTo>
                    <a:pt x="6129" y="20453"/>
                    <a:pt x="6804" y="18602"/>
                    <a:pt x="12879" y="15516"/>
                  </a:cubicBezTo>
                  <a:cubicBezTo>
                    <a:pt x="18279" y="8727"/>
                    <a:pt x="12204" y="13664"/>
                    <a:pt x="11529" y="502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06" name="Shape 106"/>
            <p:cNvSpPr/>
            <p:nvPr/>
          </p:nvSpPr>
          <p:spPr>
            <a:xfrm>
              <a:off x="5411434" y="229128"/>
              <a:ext cx="302453" cy="235994"/>
            </a:xfrm>
            <a:custGeom>
              <a:avLst/>
              <a:gdLst/>
              <a:ahLst/>
              <a:cxnLst>
                <a:cxn ang="0">
                  <a:pos x="wd2" y="hd2"/>
                </a:cxn>
                <a:cxn ang="5400000">
                  <a:pos x="wd2" y="hd2"/>
                </a:cxn>
                <a:cxn ang="10800000">
                  <a:pos x="wd2" y="hd2"/>
                </a:cxn>
                <a:cxn ang="16200000">
                  <a:pos x="wd2" y="hd2"/>
                </a:cxn>
              </a:cxnLst>
              <a:rect l="0" t="0" r="r" b="b"/>
              <a:pathLst>
                <a:path w="20522" h="20905" extrusionOk="0">
                  <a:moveTo>
                    <a:pt x="18465" y="303"/>
                  </a:moveTo>
                  <a:cubicBezTo>
                    <a:pt x="18808" y="153"/>
                    <a:pt x="19722" y="-297"/>
                    <a:pt x="20065" y="303"/>
                  </a:cubicBezTo>
                  <a:cubicBezTo>
                    <a:pt x="20293" y="753"/>
                    <a:pt x="20522" y="2103"/>
                    <a:pt x="20522" y="2103"/>
                  </a:cubicBezTo>
                  <a:cubicBezTo>
                    <a:pt x="20408" y="2553"/>
                    <a:pt x="20522" y="3003"/>
                    <a:pt x="20293" y="3303"/>
                  </a:cubicBezTo>
                  <a:cubicBezTo>
                    <a:pt x="18922" y="4803"/>
                    <a:pt x="15608" y="4803"/>
                    <a:pt x="13893" y="6303"/>
                  </a:cubicBezTo>
                  <a:cubicBezTo>
                    <a:pt x="13208" y="7653"/>
                    <a:pt x="12636" y="7803"/>
                    <a:pt x="11379" y="8403"/>
                  </a:cubicBezTo>
                  <a:cubicBezTo>
                    <a:pt x="10922" y="8553"/>
                    <a:pt x="10008" y="9003"/>
                    <a:pt x="10008" y="9003"/>
                  </a:cubicBezTo>
                  <a:cubicBezTo>
                    <a:pt x="8979" y="11103"/>
                    <a:pt x="8408" y="10803"/>
                    <a:pt x="7036" y="12003"/>
                  </a:cubicBezTo>
                  <a:cubicBezTo>
                    <a:pt x="6465" y="14403"/>
                    <a:pt x="6922" y="11403"/>
                    <a:pt x="7493" y="13503"/>
                  </a:cubicBezTo>
                  <a:cubicBezTo>
                    <a:pt x="8179" y="15903"/>
                    <a:pt x="7036" y="15903"/>
                    <a:pt x="8408" y="17103"/>
                  </a:cubicBezTo>
                  <a:cubicBezTo>
                    <a:pt x="9208" y="17853"/>
                    <a:pt x="11151" y="18603"/>
                    <a:pt x="11151" y="18603"/>
                  </a:cubicBezTo>
                  <a:cubicBezTo>
                    <a:pt x="10922" y="20553"/>
                    <a:pt x="11036" y="21303"/>
                    <a:pt x="9551" y="20703"/>
                  </a:cubicBezTo>
                  <a:cubicBezTo>
                    <a:pt x="9322" y="20253"/>
                    <a:pt x="8865" y="19203"/>
                    <a:pt x="8408" y="19203"/>
                  </a:cubicBezTo>
                  <a:cubicBezTo>
                    <a:pt x="7951" y="19203"/>
                    <a:pt x="7036" y="19803"/>
                    <a:pt x="7036" y="19803"/>
                  </a:cubicBezTo>
                  <a:cubicBezTo>
                    <a:pt x="4865" y="19053"/>
                    <a:pt x="3722" y="18303"/>
                    <a:pt x="1322" y="18003"/>
                  </a:cubicBezTo>
                  <a:cubicBezTo>
                    <a:pt x="522" y="16953"/>
                    <a:pt x="-1078" y="15003"/>
                    <a:pt x="1093" y="15603"/>
                  </a:cubicBezTo>
                  <a:cubicBezTo>
                    <a:pt x="2236" y="13353"/>
                    <a:pt x="1893" y="13653"/>
                    <a:pt x="4293" y="13203"/>
                  </a:cubicBezTo>
                  <a:cubicBezTo>
                    <a:pt x="5208" y="12303"/>
                    <a:pt x="5093" y="12903"/>
                    <a:pt x="4751" y="11103"/>
                  </a:cubicBezTo>
                  <a:cubicBezTo>
                    <a:pt x="4636" y="10503"/>
                    <a:pt x="4293" y="9303"/>
                    <a:pt x="4293" y="9303"/>
                  </a:cubicBezTo>
                  <a:cubicBezTo>
                    <a:pt x="4636" y="5853"/>
                    <a:pt x="4636" y="6153"/>
                    <a:pt x="7265" y="6603"/>
                  </a:cubicBezTo>
                  <a:cubicBezTo>
                    <a:pt x="8293" y="6453"/>
                    <a:pt x="10008" y="5103"/>
                    <a:pt x="10008" y="5103"/>
                  </a:cubicBezTo>
                  <a:cubicBezTo>
                    <a:pt x="10579" y="4053"/>
                    <a:pt x="10922" y="3753"/>
                    <a:pt x="11836" y="3303"/>
                  </a:cubicBezTo>
                  <a:cubicBezTo>
                    <a:pt x="14236" y="3753"/>
                    <a:pt x="17322" y="3453"/>
                    <a:pt x="18465" y="303"/>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07" name="Shape 107"/>
            <p:cNvSpPr/>
            <p:nvPr/>
          </p:nvSpPr>
          <p:spPr>
            <a:xfrm>
              <a:off x="5600829" y="460586"/>
              <a:ext cx="62855" cy="25501"/>
            </a:xfrm>
            <a:custGeom>
              <a:avLst/>
              <a:gdLst/>
              <a:ahLst/>
              <a:cxnLst>
                <a:cxn ang="0">
                  <a:pos x="wd2" y="hd2"/>
                </a:cxn>
                <a:cxn ang="5400000">
                  <a:pos x="wd2" y="hd2"/>
                </a:cxn>
                <a:cxn ang="10800000">
                  <a:pos x="wd2" y="hd2"/>
                </a:cxn>
                <a:cxn ang="16200000">
                  <a:pos x="wd2" y="hd2"/>
                </a:cxn>
              </a:cxnLst>
              <a:rect l="0" t="0" r="r" b="b"/>
              <a:pathLst>
                <a:path w="15033" h="20329" extrusionOk="0">
                  <a:moveTo>
                    <a:pt x="6041" y="0"/>
                  </a:moveTo>
                  <a:cubicBezTo>
                    <a:pt x="4411" y="1271"/>
                    <a:pt x="2781" y="0"/>
                    <a:pt x="1151" y="2541"/>
                  </a:cubicBezTo>
                  <a:cubicBezTo>
                    <a:pt x="-3740" y="11435"/>
                    <a:pt x="8486" y="19059"/>
                    <a:pt x="9302" y="20329"/>
                  </a:cubicBezTo>
                  <a:cubicBezTo>
                    <a:pt x="10932" y="19059"/>
                    <a:pt x="12969" y="21600"/>
                    <a:pt x="14192" y="17788"/>
                  </a:cubicBezTo>
                  <a:cubicBezTo>
                    <a:pt x="17860" y="3812"/>
                    <a:pt x="8486" y="0"/>
                    <a:pt x="6041"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08" name="Shape 108"/>
            <p:cNvSpPr/>
            <p:nvPr/>
          </p:nvSpPr>
          <p:spPr>
            <a:xfrm>
              <a:off x="6055290" y="108373"/>
              <a:ext cx="87576" cy="59989"/>
            </a:xfrm>
            <a:custGeom>
              <a:avLst/>
              <a:gdLst/>
              <a:ahLst/>
              <a:cxnLst>
                <a:cxn ang="0">
                  <a:pos x="wd2" y="hd2"/>
                </a:cxn>
                <a:cxn ang="5400000">
                  <a:pos x="wd2" y="hd2"/>
                </a:cxn>
                <a:cxn ang="10800000">
                  <a:pos x="wd2" y="hd2"/>
                </a:cxn>
                <a:cxn ang="16200000">
                  <a:pos x="wd2" y="hd2"/>
                </a:cxn>
              </a:cxnLst>
              <a:rect l="0" t="0" r="r" b="b"/>
              <a:pathLst>
                <a:path w="19948" h="20497" extrusionOk="0">
                  <a:moveTo>
                    <a:pt x="19948" y="2335"/>
                  </a:moveTo>
                  <a:cubicBezTo>
                    <a:pt x="18432" y="9341"/>
                    <a:pt x="11611" y="9924"/>
                    <a:pt x="7822" y="14011"/>
                  </a:cubicBezTo>
                  <a:cubicBezTo>
                    <a:pt x="6685" y="19849"/>
                    <a:pt x="6685" y="21600"/>
                    <a:pt x="2516" y="19849"/>
                  </a:cubicBezTo>
                  <a:cubicBezTo>
                    <a:pt x="622" y="15762"/>
                    <a:pt x="-1652" y="5838"/>
                    <a:pt x="1759" y="2335"/>
                  </a:cubicBezTo>
                  <a:cubicBezTo>
                    <a:pt x="2895" y="1168"/>
                    <a:pt x="6306" y="0"/>
                    <a:pt x="6306" y="0"/>
                  </a:cubicBezTo>
                  <a:cubicBezTo>
                    <a:pt x="10853" y="1168"/>
                    <a:pt x="15401" y="2335"/>
                    <a:pt x="19948" y="2335"/>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09" name="Shape 109"/>
            <p:cNvSpPr/>
            <p:nvPr/>
          </p:nvSpPr>
          <p:spPr>
            <a:xfrm>
              <a:off x="6131281" y="137724"/>
              <a:ext cx="90125" cy="45156"/>
            </a:xfrm>
            <a:custGeom>
              <a:avLst/>
              <a:gdLst/>
              <a:ahLst/>
              <a:cxnLst>
                <a:cxn ang="0">
                  <a:pos x="wd2" y="hd2"/>
                </a:cxn>
                <a:cxn ang="5400000">
                  <a:pos x="wd2" y="hd2"/>
                </a:cxn>
                <a:cxn ang="10800000">
                  <a:pos x="wd2" y="hd2"/>
                </a:cxn>
                <a:cxn ang="16200000">
                  <a:pos x="wd2" y="hd2"/>
                </a:cxn>
              </a:cxnLst>
              <a:rect l="0" t="0" r="r" b="b"/>
              <a:pathLst>
                <a:path w="17244" h="21600" extrusionOk="0">
                  <a:moveTo>
                    <a:pt x="6244" y="0"/>
                  </a:moveTo>
                  <a:cubicBezTo>
                    <a:pt x="4338" y="1662"/>
                    <a:pt x="526" y="4985"/>
                    <a:pt x="526" y="4985"/>
                  </a:cubicBezTo>
                  <a:cubicBezTo>
                    <a:pt x="-2968" y="19108"/>
                    <a:pt x="11961" y="19938"/>
                    <a:pt x="15138" y="21600"/>
                  </a:cubicBezTo>
                  <a:cubicBezTo>
                    <a:pt x="15773" y="20769"/>
                    <a:pt x="16726" y="21600"/>
                    <a:pt x="17044" y="19938"/>
                  </a:cubicBezTo>
                  <a:cubicBezTo>
                    <a:pt x="18632" y="2492"/>
                    <a:pt x="10373" y="2492"/>
                    <a:pt x="6244"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10" name="Shape 110"/>
            <p:cNvSpPr/>
            <p:nvPr/>
          </p:nvSpPr>
          <p:spPr>
            <a:xfrm>
              <a:off x="6243711" y="150625"/>
              <a:ext cx="102368" cy="66122"/>
            </a:xfrm>
            <a:custGeom>
              <a:avLst/>
              <a:gdLst/>
              <a:ahLst/>
              <a:cxnLst>
                <a:cxn ang="0">
                  <a:pos x="wd2" y="hd2"/>
                </a:cxn>
                <a:cxn ang="5400000">
                  <a:pos x="wd2" y="hd2"/>
                </a:cxn>
                <a:cxn ang="10800000">
                  <a:pos x="wd2" y="hd2"/>
                </a:cxn>
                <a:cxn ang="16200000">
                  <a:pos x="wd2" y="hd2"/>
                </a:cxn>
              </a:cxnLst>
              <a:rect l="0" t="0" r="r" b="b"/>
              <a:pathLst>
                <a:path w="19587" h="19768" extrusionOk="0">
                  <a:moveTo>
                    <a:pt x="15212" y="2689"/>
                  </a:moveTo>
                  <a:cubicBezTo>
                    <a:pt x="11939" y="6205"/>
                    <a:pt x="10630" y="6205"/>
                    <a:pt x="7357" y="2689"/>
                  </a:cubicBezTo>
                  <a:cubicBezTo>
                    <a:pt x="5393" y="-1832"/>
                    <a:pt x="4739" y="177"/>
                    <a:pt x="2121" y="2689"/>
                  </a:cubicBezTo>
                  <a:cubicBezTo>
                    <a:pt x="157" y="6708"/>
                    <a:pt x="-1152" y="8717"/>
                    <a:pt x="1466" y="15749"/>
                  </a:cubicBezTo>
                  <a:cubicBezTo>
                    <a:pt x="2775" y="19266"/>
                    <a:pt x="9321" y="19768"/>
                    <a:pt x="9321" y="19768"/>
                  </a:cubicBezTo>
                  <a:cubicBezTo>
                    <a:pt x="12266" y="18261"/>
                    <a:pt x="16521" y="14745"/>
                    <a:pt x="19139" y="11731"/>
                  </a:cubicBezTo>
                  <a:cubicBezTo>
                    <a:pt x="20448" y="5703"/>
                    <a:pt x="18812" y="5703"/>
                    <a:pt x="15212" y="268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11" name="Shape 111"/>
            <p:cNvSpPr/>
            <p:nvPr/>
          </p:nvSpPr>
          <p:spPr>
            <a:xfrm>
              <a:off x="7033524" y="205457"/>
              <a:ext cx="183273" cy="65489"/>
            </a:xfrm>
            <a:custGeom>
              <a:avLst/>
              <a:gdLst/>
              <a:ahLst/>
              <a:cxnLst>
                <a:cxn ang="0">
                  <a:pos x="wd2" y="hd2"/>
                </a:cxn>
                <a:cxn ang="5400000">
                  <a:pos x="wd2" y="hd2"/>
                </a:cxn>
                <a:cxn ang="10800000">
                  <a:pos x="wd2" y="hd2"/>
                </a:cxn>
                <a:cxn ang="16200000">
                  <a:pos x="wd2" y="hd2"/>
                </a:cxn>
              </a:cxnLst>
              <a:rect l="0" t="0" r="r" b="b"/>
              <a:pathLst>
                <a:path w="19924" h="20210" extrusionOk="0">
                  <a:moveTo>
                    <a:pt x="1729" y="0"/>
                  </a:moveTo>
                  <a:cubicBezTo>
                    <a:pt x="621" y="2107"/>
                    <a:pt x="-856" y="4741"/>
                    <a:pt x="621" y="8429"/>
                  </a:cubicBezTo>
                  <a:cubicBezTo>
                    <a:pt x="3021" y="14224"/>
                    <a:pt x="5421" y="14751"/>
                    <a:pt x="8375" y="15805"/>
                  </a:cubicBezTo>
                  <a:cubicBezTo>
                    <a:pt x="11329" y="21600"/>
                    <a:pt x="9667" y="20546"/>
                    <a:pt x="13175" y="18966"/>
                  </a:cubicBezTo>
                  <a:cubicBezTo>
                    <a:pt x="15390" y="16859"/>
                    <a:pt x="17790" y="15278"/>
                    <a:pt x="19821" y="11590"/>
                  </a:cubicBezTo>
                  <a:cubicBezTo>
                    <a:pt x="20744" y="3161"/>
                    <a:pt x="15206" y="2634"/>
                    <a:pt x="13544" y="2107"/>
                  </a:cubicBezTo>
                  <a:cubicBezTo>
                    <a:pt x="2282" y="3161"/>
                    <a:pt x="5421" y="10537"/>
                    <a:pt x="172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12" name="Shape 112"/>
            <p:cNvSpPr/>
            <p:nvPr/>
          </p:nvSpPr>
          <p:spPr>
            <a:xfrm>
              <a:off x="7236545" y="206187"/>
              <a:ext cx="96169" cy="51200"/>
            </a:xfrm>
            <a:custGeom>
              <a:avLst/>
              <a:gdLst/>
              <a:ahLst/>
              <a:cxnLst>
                <a:cxn ang="0">
                  <a:pos x="wd2" y="hd2"/>
                </a:cxn>
                <a:cxn ang="5400000">
                  <a:pos x="wd2" y="hd2"/>
                </a:cxn>
                <a:cxn ang="10800000">
                  <a:pos x="wd2" y="hd2"/>
                </a:cxn>
                <a:cxn ang="16200000">
                  <a:pos x="wd2" y="hd2"/>
                </a:cxn>
              </a:cxnLst>
              <a:rect l="0" t="0" r="r" b="b"/>
              <a:pathLst>
                <a:path w="20001" h="20409" extrusionOk="0">
                  <a:moveTo>
                    <a:pt x="9549" y="1509"/>
                  </a:moveTo>
                  <a:cubicBezTo>
                    <a:pt x="13730" y="-1191"/>
                    <a:pt x="16866" y="-516"/>
                    <a:pt x="20001" y="5559"/>
                  </a:cubicBezTo>
                  <a:cubicBezTo>
                    <a:pt x="18956" y="14334"/>
                    <a:pt x="13033" y="17709"/>
                    <a:pt x="8853" y="20409"/>
                  </a:cubicBezTo>
                  <a:cubicBezTo>
                    <a:pt x="3627" y="13659"/>
                    <a:pt x="6414" y="15684"/>
                    <a:pt x="491" y="13659"/>
                  </a:cubicBezTo>
                  <a:cubicBezTo>
                    <a:pt x="-1599" y="1509"/>
                    <a:pt x="3278" y="4209"/>
                    <a:pt x="9549" y="150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13" name="Shape 113"/>
            <p:cNvSpPr/>
            <p:nvPr/>
          </p:nvSpPr>
          <p:spPr>
            <a:xfrm>
              <a:off x="7190399" y="270344"/>
              <a:ext cx="62541" cy="36715"/>
            </a:xfrm>
            <a:custGeom>
              <a:avLst/>
              <a:gdLst/>
              <a:ahLst/>
              <a:cxnLst>
                <a:cxn ang="0">
                  <a:pos x="wd2" y="hd2"/>
                </a:cxn>
                <a:cxn ang="5400000">
                  <a:pos x="wd2" y="hd2"/>
                </a:cxn>
                <a:cxn ang="10800000">
                  <a:pos x="wd2" y="hd2"/>
                </a:cxn>
                <a:cxn ang="16200000">
                  <a:pos x="wd2" y="hd2"/>
                </a:cxn>
              </a:cxnLst>
              <a:rect l="0" t="0" r="r" b="b"/>
              <a:pathLst>
                <a:path w="16171" h="20661" extrusionOk="0">
                  <a:moveTo>
                    <a:pt x="6500" y="0"/>
                  </a:moveTo>
                  <a:cubicBezTo>
                    <a:pt x="4296" y="939"/>
                    <a:pt x="1211" y="-939"/>
                    <a:pt x="329" y="3757"/>
                  </a:cubicBezTo>
                  <a:cubicBezTo>
                    <a:pt x="-2316" y="16904"/>
                    <a:pt x="11790" y="18783"/>
                    <a:pt x="14435" y="20661"/>
                  </a:cubicBezTo>
                  <a:cubicBezTo>
                    <a:pt x="19284" y="4696"/>
                    <a:pt x="13113" y="1878"/>
                    <a:pt x="65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14" name="Shape 114"/>
            <p:cNvSpPr/>
            <p:nvPr/>
          </p:nvSpPr>
          <p:spPr>
            <a:xfrm>
              <a:off x="7750402" y="774417"/>
              <a:ext cx="160018" cy="257388"/>
            </a:xfrm>
            <a:custGeom>
              <a:avLst/>
              <a:gdLst/>
              <a:ahLst/>
              <a:cxnLst>
                <a:cxn ang="0">
                  <a:pos x="wd2" y="hd2"/>
                </a:cxn>
                <a:cxn ang="5400000">
                  <a:pos x="wd2" y="hd2"/>
                </a:cxn>
                <a:cxn ang="10800000">
                  <a:pos x="wd2" y="hd2"/>
                </a:cxn>
                <a:cxn ang="16200000">
                  <a:pos x="wd2" y="hd2"/>
                </a:cxn>
              </a:cxnLst>
              <a:rect l="0" t="0" r="r" b="b"/>
              <a:pathLst>
                <a:path w="20143" h="21600" extrusionOk="0">
                  <a:moveTo>
                    <a:pt x="1271" y="0"/>
                  </a:moveTo>
                  <a:cubicBezTo>
                    <a:pt x="847" y="853"/>
                    <a:pt x="0" y="2558"/>
                    <a:pt x="0" y="2558"/>
                  </a:cubicBezTo>
                  <a:cubicBezTo>
                    <a:pt x="635" y="3695"/>
                    <a:pt x="1906" y="4974"/>
                    <a:pt x="2965" y="5968"/>
                  </a:cubicBezTo>
                  <a:cubicBezTo>
                    <a:pt x="3600" y="8242"/>
                    <a:pt x="3388" y="9805"/>
                    <a:pt x="6776" y="10232"/>
                  </a:cubicBezTo>
                  <a:cubicBezTo>
                    <a:pt x="9318" y="11368"/>
                    <a:pt x="8471" y="12932"/>
                    <a:pt x="7624" y="14779"/>
                  </a:cubicBezTo>
                  <a:cubicBezTo>
                    <a:pt x="12071" y="16768"/>
                    <a:pt x="12706" y="19753"/>
                    <a:pt x="16941" y="21600"/>
                  </a:cubicBezTo>
                  <a:cubicBezTo>
                    <a:pt x="20118" y="21032"/>
                    <a:pt x="21600" y="19184"/>
                    <a:pt x="18212" y="17621"/>
                  </a:cubicBezTo>
                  <a:cubicBezTo>
                    <a:pt x="15247" y="18332"/>
                    <a:pt x="16518" y="15632"/>
                    <a:pt x="15671" y="14495"/>
                  </a:cubicBezTo>
                  <a:cubicBezTo>
                    <a:pt x="15247" y="13926"/>
                    <a:pt x="13765" y="13358"/>
                    <a:pt x="13129" y="13074"/>
                  </a:cubicBezTo>
                  <a:cubicBezTo>
                    <a:pt x="12494" y="11653"/>
                    <a:pt x="13765" y="9237"/>
                    <a:pt x="11012" y="10516"/>
                  </a:cubicBezTo>
                  <a:cubicBezTo>
                    <a:pt x="9741" y="9237"/>
                    <a:pt x="9953" y="7674"/>
                    <a:pt x="8894" y="6253"/>
                  </a:cubicBezTo>
                  <a:cubicBezTo>
                    <a:pt x="7624" y="4547"/>
                    <a:pt x="3388" y="2558"/>
                    <a:pt x="847" y="1705"/>
                  </a:cubicBezTo>
                  <a:lnTo>
                    <a:pt x="1271" y="0"/>
                  </a:ln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15" name="Shape 115"/>
            <p:cNvSpPr/>
            <p:nvPr/>
          </p:nvSpPr>
          <p:spPr>
            <a:xfrm>
              <a:off x="7888126" y="1056070"/>
              <a:ext cx="124179" cy="156888"/>
            </a:xfrm>
            <a:custGeom>
              <a:avLst/>
              <a:gdLst/>
              <a:ahLst/>
              <a:cxnLst>
                <a:cxn ang="0">
                  <a:pos x="wd2" y="hd2"/>
                </a:cxn>
                <a:cxn ang="5400000">
                  <a:pos x="wd2" y="hd2"/>
                </a:cxn>
                <a:cxn ang="10800000">
                  <a:pos x="wd2" y="hd2"/>
                </a:cxn>
                <a:cxn ang="16200000">
                  <a:pos x="wd2" y="hd2"/>
                </a:cxn>
              </a:cxnLst>
              <a:rect l="0" t="0" r="r" b="b"/>
              <a:pathLst>
                <a:path w="21600" h="19243" extrusionOk="0">
                  <a:moveTo>
                    <a:pt x="18681" y="2745"/>
                  </a:moveTo>
                  <a:cubicBezTo>
                    <a:pt x="21308" y="5681"/>
                    <a:pt x="20432" y="4213"/>
                    <a:pt x="21600" y="6519"/>
                  </a:cubicBezTo>
                  <a:cubicBezTo>
                    <a:pt x="20432" y="14279"/>
                    <a:pt x="19849" y="15117"/>
                    <a:pt x="8757" y="15747"/>
                  </a:cubicBezTo>
                  <a:cubicBezTo>
                    <a:pt x="9632" y="16585"/>
                    <a:pt x="11384" y="18053"/>
                    <a:pt x="9341" y="19102"/>
                  </a:cubicBezTo>
                  <a:cubicBezTo>
                    <a:pt x="8173" y="19731"/>
                    <a:pt x="7005" y="18053"/>
                    <a:pt x="5838" y="17844"/>
                  </a:cubicBezTo>
                  <a:cubicBezTo>
                    <a:pt x="4962" y="15747"/>
                    <a:pt x="5838" y="16795"/>
                    <a:pt x="1751" y="15747"/>
                  </a:cubicBezTo>
                  <a:cubicBezTo>
                    <a:pt x="1168" y="15537"/>
                    <a:pt x="0" y="15327"/>
                    <a:pt x="0" y="15327"/>
                  </a:cubicBezTo>
                  <a:cubicBezTo>
                    <a:pt x="876" y="13440"/>
                    <a:pt x="2043" y="12181"/>
                    <a:pt x="2919" y="10294"/>
                  </a:cubicBezTo>
                  <a:cubicBezTo>
                    <a:pt x="3211" y="9875"/>
                    <a:pt x="3503" y="9036"/>
                    <a:pt x="3503" y="9036"/>
                  </a:cubicBezTo>
                  <a:cubicBezTo>
                    <a:pt x="2919" y="6939"/>
                    <a:pt x="2335" y="5051"/>
                    <a:pt x="584" y="3164"/>
                  </a:cubicBezTo>
                  <a:cubicBezTo>
                    <a:pt x="876" y="2535"/>
                    <a:pt x="584" y="1696"/>
                    <a:pt x="1168" y="1067"/>
                  </a:cubicBezTo>
                  <a:cubicBezTo>
                    <a:pt x="3211" y="-1869"/>
                    <a:pt x="5254" y="2115"/>
                    <a:pt x="7589" y="2745"/>
                  </a:cubicBezTo>
                  <a:cubicBezTo>
                    <a:pt x="9049" y="5681"/>
                    <a:pt x="7589" y="5051"/>
                    <a:pt x="10508" y="5681"/>
                  </a:cubicBezTo>
                  <a:cubicBezTo>
                    <a:pt x="13135" y="4422"/>
                    <a:pt x="16054" y="4003"/>
                    <a:pt x="18681" y="2745"/>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16" name="Shape 116"/>
            <p:cNvSpPr/>
            <p:nvPr/>
          </p:nvSpPr>
          <p:spPr>
            <a:xfrm>
              <a:off x="7814609" y="1221457"/>
              <a:ext cx="238336" cy="426721"/>
            </a:xfrm>
            <a:custGeom>
              <a:avLst/>
              <a:gdLst/>
              <a:ahLst/>
              <a:cxnLst>
                <a:cxn ang="0">
                  <a:pos x="wd2" y="hd2"/>
                </a:cxn>
                <a:cxn ang="5400000">
                  <a:pos x="wd2" y="hd2"/>
                </a:cxn>
                <a:cxn ang="10800000">
                  <a:pos x="wd2" y="hd2"/>
                </a:cxn>
                <a:cxn ang="16200000">
                  <a:pos x="wd2" y="hd2"/>
                </a:cxn>
              </a:cxnLst>
              <a:rect l="0" t="0" r="r" b="b"/>
              <a:pathLst>
                <a:path w="20919" h="21600" extrusionOk="0">
                  <a:moveTo>
                    <a:pt x="11451" y="8571"/>
                  </a:moveTo>
                  <a:cubicBezTo>
                    <a:pt x="9675" y="7543"/>
                    <a:pt x="9527" y="7886"/>
                    <a:pt x="9083" y="9086"/>
                  </a:cubicBezTo>
                  <a:cubicBezTo>
                    <a:pt x="8935" y="9857"/>
                    <a:pt x="9379" y="10629"/>
                    <a:pt x="8787" y="11314"/>
                  </a:cubicBezTo>
                  <a:cubicBezTo>
                    <a:pt x="8640" y="11400"/>
                    <a:pt x="3461" y="12171"/>
                    <a:pt x="2574" y="12514"/>
                  </a:cubicBezTo>
                  <a:cubicBezTo>
                    <a:pt x="1982" y="13457"/>
                    <a:pt x="1982" y="13886"/>
                    <a:pt x="503" y="14400"/>
                  </a:cubicBezTo>
                  <a:cubicBezTo>
                    <a:pt x="-681" y="15429"/>
                    <a:pt x="355" y="15429"/>
                    <a:pt x="2278" y="15600"/>
                  </a:cubicBezTo>
                  <a:cubicBezTo>
                    <a:pt x="1834" y="16286"/>
                    <a:pt x="1538" y="16543"/>
                    <a:pt x="503" y="16971"/>
                  </a:cubicBezTo>
                  <a:cubicBezTo>
                    <a:pt x="798" y="18343"/>
                    <a:pt x="651" y="20743"/>
                    <a:pt x="2870" y="21600"/>
                  </a:cubicBezTo>
                  <a:cubicBezTo>
                    <a:pt x="5533" y="21086"/>
                    <a:pt x="3905" y="19457"/>
                    <a:pt x="3461" y="18343"/>
                  </a:cubicBezTo>
                  <a:cubicBezTo>
                    <a:pt x="3166" y="17743"/>
                    <a:pt x="2574" y="16457"/>
                    <a:pt x="2574" y="16457"/>
                  </a:cubicBezTo>
                  <a:cubicBezTo>
                    <a:pt x="3018" y="15429"/>
                    <a:pt x="4201" y="15600"/>
                    <a:pt x="5533" y="15086"/>
                  </a:cubicBezTo>
                  <a:cubicBezTo>
                    <a:pt x="5829" y="14486"/>
                    <a:pt x="7012" y="13543"/>
                    <a:pt x="7012" y="13543"/>
                  </a:cubicBezTo>
                  <a:cubicBezTo>
                    <a:pt x="7900" y="14057"/>
                    <a:pt x="8640" y="14229"/>
                    <a:pt x="9083" y="14914"/>
                  </a:cubicBezTo>
                  <a:cubicBezTo>
                    <a:pt x="8048" y="15257"/>
                    <a:pt x="6864" y="16114"/>
                    <a:pt x="5829" y="16286"/>
                  </a:cubicBezTo>
                  <a:cubicBezTo>
                    <a:pt x="4645" y="17314"/>
                    <a:pt x="6124" y="17314"/>
                    <a:pt x="7604" y="17143"/>
                  </a:cubicBezTo>
                  <a:cubicBezTo>
                    <a:pt x="8196" y="16200"/>
                    <a:pt x="8048" y="15771"/>
                    <a:pt x="9379" y="15257"/>
                  </a:cubicBezTo>
                  <a:cubicBezTo>
                    <a:pt x="10711" y="15514"/>
                    <a:pt x="10415" y="16029"/>
                    <a:pt x="11746" y="15771"/>
                  </a:cubicBezTo>
                  <a:cubicBezTo>
                    <a:pt x="12930" y="14657"/>
                    <a:pt x="12782" y="13457"/>
                    <a:pt x="14705" y="12686"/>
                  </a:cubicBezTo>
                  <a:cubicBezTo>
                    <a:pt x="15297" y="12771"/>
                    <a:pt x="15593" y="13286"/>
                    <a:pt x="16185" y="13371"/>
                  </a:cubicBezTo>
                  <a:cubicBezTo>
                    <a:pt x="17072" y="13543"/>
                    <a:pt x="18700" y="12943"/>
                    <a:pt x="19440" y="12686"/>
                  </a:cubicBezTo>
                  <a:cubicBezTo>
                    <a:pt x="20771" y="11486"/>
                    <a:pt x="20327" y="12086"/>
                    <a:pt x="20919" y="11143"/>
                  </a:cubicBezTo>
                  <a:cubicBezTo>
                    <a:pt x="20919" y="10886"/>
                    <a:pt x="20771" y="9857"/>
                    <a:pt x="20327" y="9429"/>
                  </a:cubicBezTo>
                  <a:cubicBezTo>
                    <a:pt x="20031" y="9086"/>
                    <a:pt x="19144" y="8400"/>
                    <a:pt x="19144" y="8400"/>
                  </a:cubicBezTo>
                  <a:cubicBezTo>
                    <a:pt x="18700" y="6686"/>
                    <a:pt x="20327" y="4543"/>
                    <a:pt x="17368" y="3429"/>
                  </a:cubicBezTo>
                  <a:cubicBezTo>
                    <a:pt x="15889" y="2229"/>
                    <a:pt x="15445" y="857"/>
                    <a:pt x="13226" y="0"/>
                  </a:cubicBezTo>
                  <a:cubicBezTo>
                    <a:pt x="12190" y="343"/>
                    <a:pt x="12042" y="771"/>
                    <a:pt x="10859" y="1029"/>
                  </a:cubicBezTo>
                  <a:cubicBezTo>
                    <a:pt x="9231" y="2486"/>
                    <a:pt x="11155" y="2657"/>
                    <a:pt x="13522" y="2914"/>
                  </a:cubicBezTo>
                  <a:cubicBezTo>
                    <a:pt x="14557" y="3771"/>
                    <a:pt x="14114" y="4543"/>
                    <a:pt x="13522" y="5486"/>
                  </a:cubicBezTo>
                  <a:cubicBezTo>
                    <a:pt x="13522" y="5829"/>
                    <a:pt x="13374" y="9086"/>
                    <a:pt x="11451" y="857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17" name="Shape 117"/>
            <p:cNvSpPr/>
            <p:nvPr/>
          </p:nvSpPr>
          <p:spPr>
            <a:xfrm>
              <a:off x="5412802" y="83537"/>
              <a:ext cx="112054" cy="67735"/>
            </a:xfrm>
            <a:custGeom>
              <a:avLst/>
              <a:gdLst/>
              <a:ahLst/>
              <a:cxnLst>
                <a:cxn ang="0">
                  <a:pos x="wd2" y="hd2"/>
                </a:cxn>
                <a:cxn ang="5400000">
                  <a:pos x="wd2" y="hd2"/>
                </a:cxn>
                <a:cxn ang="10800000">
                  <a:pos x="wd2" y="hd2"/>
                </a:cxn>
                <a:cxn ang="16200000">
                  <a:pos x="wd2" y="hd2"/>
                </a:cxn>
              </a:cxnLst>
              <a:rect l="0" t="0" r="r" b="b"/>
              <a:pathLst>
                <a:path w="20615" h="21600" extrusionOk="0">
                  <a:moveTo>
                    <a:pt x="17938" y="0"/>
                  </a:moveTo>
                  <a:cubicBezTo>
                    <a:pt x="20715" y="1620"/>
                    <a:pt x="21332" y="5400"/>
                    <a:pt x="19789" y="10800"/>
                  </a:cubicBezTo>
                  <a:cubicBezTo>
                    <a:pt x="18555" y="14580"/>
                    <a:pt x="14852" y="12420"/>
                    <a:pt x="12383" y="12960"/>
                  </a:cubicBezTo>
                  <a:cubicBezTo>
                    <a:pt x="10841" y="20520"/>
                    <a:pt x="12383" y="18360"/>
                    <a:pt x="9298" y="21600"/>
                  </a:cubicBezTo>
                  <a:cubicBezTo>
                    <a:pt x="6829" y="21060"/>
                    <a:pt x="4361" y="21060"/>
                    <a:pt x="1892" y="20520"/>
                  </a:cubicBezTo>
                  <a:cubicBezTo>
                    <a:pt x="1275" y="20520"/>
                    <a:pt x="-268" y="20520"/>
                    <a:pt x="41" y="19440"/>
                  </a:cubicBezTo>
                  <a:cubicBezTo>
                    <a:pt x="1892" y="14040"/>
                    <a:pt x="6829" y="12420"/>
                    <a:pt x="9915" y="10800"/>
                  </a:cubicBezTo>
                  <a:cubicBezTo>
                    <a:pt x="11766" y="5940"/>
                    <a:pt x="15469" y="4320"/>
                    <a:pt x="17938"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18" name="Shape 118"/>
            <p:cNvSpPr/>
            <p:nvPr/>
          </p:nvSpPr>
          <p:spPr>
            <a:xfrm>
              <a:off x="5169762" y="103857"/>
              <a:ext cx="37320" cy="46260"/>
            </a:xfrm>
            <a:custGeom>
              <a:avLst/>
              <a:gdLst/>
              <a:ahLst/>
              <a:cxnLst>
                <a:cxn ang="0">
                  <a:pos x="wd2" y="hd2"/>
                </a:cxn>
                <a:cxn ang="5400000">
                  <a:pos x="wd2" y="hd2"/>
                </a:cxn>
                <a:cxn ang="10800000">
                  <a:pos x="wd2" y="hd2"/>
                </a:cxn>
                <a:cxn ang="16200000">
                  <a:pos x="wd2" y="hd2"/>
                </a:cxn>
              </a:cxnLst>
              <a:rect l="0" t="0" r="r" b="b"/>
              <a:pathLst>
                <a:path w="18791" h="20116" extrusionOk="0">
                  <a:moveTo>
                    <a:pt x="14954" y="0"/>
                  </a:moveTo>
                  <a:cubicBezTo>
                    <a:pt x="7477" y="4469"/>
                    <a:pt x="3323" y="5214"/>
                    <a:pt x="0" y="13407"/>
                  </a:cubicBezTo>
                  <a:cubicBezTo>
                    <a:pt x="5815" y="18621"/>
                    <a:pt x="7477" y="21600"/>
                    <a:pt x="14954" y="19366"/>
                  </a:cubicBezTo>
                  <a:cubicBezTo>
                    <a:pt x="18277" y="10428"/>
                    <a:pt x="21600" y="8938"/>
                    <a:pt x="14954"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19" name="Shape 119"/>
            <p:cNvSpPr/>
            <p:nvPr/>
          </p:nvSpPr>
          <p:spPr>
            <a:xfrm>
              <a:off x="5223948" y="111759"/>
              <a:ext cx="71672" cy="50801"/>
            </a:xfrm>
            <a:custGeom>
              <a:avLst/>
              <a:gdLst/>
              <a:ahLst/>
              <a:cxnLst>
                <a:cxn ang="0">
                  <a:pos x="wd2" y="hd2"/>
                </a:cxn>
                <a:cxn ang="5400000">
                  <a:pos x="wd2" y="hd2"/>
                </a:cxn>
                <a:cxn ang="10800000">
                  <a:pos x="wd2" y="hd2"/>
                </a:cxn>
                <a:cxn ang="16200000">
                  <a:pos x="wd2" y="hd2"/>
                </a:cxn>
              </a:cxnLst>
              <a:rect l="0" t="0" r="r" b="b"/>
              <a:pathLst>
                <a:path w="18532" h="18000" extrusionOk="0">
                  <a:moveTo>
                    <a:pt x="6171" y="0"/>
                  </a:moveTo>
                  <a:cubicBezTo>
                    <a:pt x="4849" y="4800"/>
                    <a:pt x="3086" y="4200"/>
                    <a:pt x="0" y="7200"/>
                  </a:cubicBezTo>
                  <a:cubicBezTo>
                    <a:pt x="441" y="9600"/>
                    <a:pt x="882" y="13800"/>
                    <a:pt x="2645" y="15600"/>
                  </a:cubicBezTo>
                  <a:cubicBezTo>
                    <a:pt x="4408" y="16800"/>
                    <a:pt x="7935" y="18000"/>
                    <a:pt x="7935" y="18000"/>
                  </a:cubicBezTo>
                  <a:cubicBezTo>
                    <a:pt x="10580" y="12600"/>
                    <a:pt x="13224" y="13200"/>
                    <a:pt x="17633" y="12000"/>
                  </a:cubicBezTo>
                  <a:cubicBezTo>
                    <a:pt x="21600" y="-3600"/>
                    <a:pt x="11461" y="7200"/>
                    <a:pt x="6171"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20" name="Shape 120"/>
            <p:cNvSpPr/>
            <p:nvPr/>
          </p:nvSpPr>
          <p:spPr>
            <a:xfrm>
              <a:off x="5365583" y="81280"/>
              <a:ext cx="32367" cy="36125"/>
            </a:xfrm>
            <a:custGeom>
              <a:avLst/>
              <a:gdLst/>
              <a:ahLst/>
              <a:cxnLst>
                <a:cxn ang="0">
                  <a:pos x="wd2" y="hd2"/>
                </a:cxn>
                <a:cxn ang="5400000">
                  <a:pos x="wd2" y="hd2"/>
                </a:cxn>
                <a:cxn ang="10800000">
                  <a:pos x="wd2" y="hd2"/>
                </a:cxn>
                <a:cxn ang="16200000">
                  <a:pos x="wd2" y="hd2"/>
                </a:cxn>
              </a:cxnLst>
              <a:rect l="0" t="0" r="r" b="b"/>
              <a:pathLst>
                <a:path w="15482" h="21600" extrusionOk="0">
                  <a:moveTo>
                    <a:pt x="6929" y="0"/>
                  </a:moveTo>
                  <a:cubicBezTo>
                    <a:pt x="4529" y="3927"/>
                    <a:pt x="-1871" y="7855"/>
                    <a:pt x="529" y="11782"/>
                  </a:cubicBezTo>
                  <a:cubicBezTo>
                    <a:pt x="2929" y="16691"/>
                    <a:pt x="13329" y="21600"/>
                    <a:pt x="13329" y="21600"/>
                  </a:cubicBezTo>
                  <a:cubicBezTo>
                    <a:pt x="19729" y="9818"/>
                    <a:pt x="10129" y="10800"/>
                    <a:pt x="692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21" name="Shape 121"/>
            <p:cNvSpPr/>
            <p:nvPr/>
          </p:nvSpPr>
          <p:spPr>
            <a:xfrm>
              <a:off x="5325751" y="121919"/>
              <a:ext cx="22340" cy="29353"/>
            </a:xfrm>
            <a:custGeom>
              <a:avLst/>
              <a:gdLst/>
              <a:ahLst/>
              <a:cxnLst>
                <a:cxn ang="0">
                  <a:pos x="wd2" y="hd2"/>
                </a:cxn>
                <a:cxn ang="5400000">
                  <a:pos x="wd2" y="hd2"/>
                </a:cxn>
                <a:cxn ang="10800000">
                  <a:pos x="wd2" y="hd2"/>
                </a:cxn>
                <a:cxn ang="16200000">
                  <a:pos x="wd2" y="hd2"/>
                </a:cxn>
              </a:cxnLst>
              <a:rect l="0" t="0" r="r" b="b"/>
              <a:pathLst>
                <a:path w="14248" h="21600" extrusionOk="0">
                  <a:moveTo>
                    <a:pt x="8823" y="0"/>
                  </a:moveTo>
                  <a:cubicBezTo>
                    <a:pt x="-1977" y="16800"/>
                    <a:pt x="-3057" y="10800"/>
                    <a:pt x="6663" y="21600"/>
                  </a:cubicBezTo>
                  <a:cubicBezTo>
                    <a:pt x="18543" y="16800"/>
                    <a:pt x="14223" y="21600"/>
                    <a:pt x="8823"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22" name="Shape 122"/>
            <p:cNvSpPr/>
            <p:nvPr/>
          </p:nvSpPr>
          <p:spPr>
            <a:xfrm>
              <a:off x="7894900" y="158044"/>
              <a:ext cx="40641" cy="70499"/>
            </a:xfrm>
            <a:custGeom>
              <a:avLst/>
              <a:gdLst/>
              <a:ahLst/>
              <a:cxnLst>
                <a:cxn ang="0">
                  <a:pos x="wd2" y="hd2"/>
                </a:cxn>
                <a:cxn ang="5400000">
                  <a:pos x="wd2" y="hd2"/>
                </a:cxn>
                <a:cxn ang="10800000">
                  <a:pos x="wd2" y="hd2"/>
                </a:cxn>
                <a:cxn ang="16200000">
                  <a:pos x="wd2" y="hd2"/>
                </a:cxn>
              </a:cxnLst>
              <a:rect l="0" t="0" r="r" b="b"/>
              <a:pathLst>
                <a:path w="21600" h="20438" extrusionOk="0">
                  <a:moveTo>
                    <a:pt x="21600" y="0"/>
                  </a:moveTo>
                  <a:cubicBezTo>
                    <a:pt x="17100" y="3436"/>
                    <a:pt x="13500" y="5400"/>
                    <a:pt x="7200" y="7855"/>
                  </a:cubicBezTo>
                  <a:cubicBezTo>
                    <a:pt x="3600" y="10309"/>
                    <a:pt x="0" y="16691"/>
                    <a:pt x="0" y="16691"/>
                  </a:cubicBezTo>
                  <a:cubicBezTo>
                    <a:pt x="2700" y="21600"/>
                    <a:pt x="6300" y="20618"/>
                    <a:pt x="14400" y="19636"/>
                  </a:cubicBezTo>
                  <a:cubicBezTo>
                    <a:pt x="18000" y="13255"/>
                    <a:pt x="21600" y="6873"/>
                    <a:pt x="216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23" name="Shape 123"/>
            <p:cNvSpPr/>
            <p:nvPr/>
          </p:nvSpPr>
          <p:spPr>
            <a:xfrm>
              <a:off x="5913339" y="3436337"/>
              <a:ext cx="48216" cy="40641"/>
            </a:xfrm>
            <a:custGeom>
              <a:avLst/>
              <a:gdLst/>
              <a:ahLst/>
              <a:cxnLst>
                <a:cxn ang="0">
                  <a:pos x="wd2" y="hd2"/>
                </a:cxn>
                <a:cxn ang="5400000">
                  <a:pos x="wd2" y="hd2"/>
                </a:cxn>
                <a:cxn ang="10800000">
                  <a:pos x="wd2" y="hd2"/>
                </a:cxn>
                <a:cxn ang="16200000">
                  <a:pos x="wd2" y="hd2"/>
                </a:cxn>
              </a:cxnLst>
              <a:rect l="0" t="0" r="r" b="b"/>
              <a:pathLst>
                <a:path w="14880" h="21600" extrusionOk="0">
                  <a:moveTo>
                    <a:pt x="11388" y="0"/>
                  </a:moveTo>
                  <a:cubicBezTo>
                    <a:pt x="-2310" y="3600"/>
                    <a:pt x="-4417" y="15300"/>
                    <a:pt x="9281" y="21600"/>
                  </a:cubicBezTo>
                  <a:cubicBezTo>
                    <a:pt x="17183" y="17100"/>
                    <a:pt x="15603" y="9000"/>
                    <a:pt x="11388"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24" name="Shape 124"/>
            <p:cNvSpPr/>
            <p:nvPr/>
          </p:nvSpPr>
          <p:spPr>
            <a:xfrm>
              <a:off x="5990653" y="3425814"/>
              <a:ext cx="17926"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25" name="Shape 125"/>
            <p:cNvSpPr/>
            <p:nvPr/>
          </p:nvSpPr>
          <p:spPr>
            <a:xfrm>
              <a:off x="5839250" y="3078117"/>
              <a:ext cx="16134"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26" name="Shape 126"/>
            <p:cNvSpPr/>
            <p:nvPr/>
          </p:nvSpPr>
          <p:spPr>
            <a:xfrm>
              <a:off x="5973531" y="2908017"/>
              <a:ext cx="22002" cy="41696"/>
            </a:xfrm>
            <a:custGeom>
              <a:avLst/>
              <a:gdLst/>
              <a:ahLst/>
              <a:cxnLst>
                <a:cxn ang="0">
                  <a:pos x="wd2" y="hd2"/>
                </a:cxn>
                <a:cxn ang="5400000">
                  <a:pos x="wd2" y="hd2"/>
                </a:cxn>
                <a:cxn ang="10800000">
                  <a:pos x="wd2" y="hd2"/>
                </a:cxn>
                <a:cxn ang="16200000">
                  <a:pos x="wd2" y="hd2"/>
                </a:cxn>
              </a:cxnLst>
              <a:rect l="0" t="0" r="r" b="b"/>
              <a:pathLst>
                <a:path w="19135" h="20994" extrusionOk="0">
                  <a:moveTo>
                    <a:pt x="9257" y="0"/>
                  </a:moveTo>
                  <a:cubicBezTo>
                    <a:pt x="6171" y="4320"/>
                    <a:pt x="4629" y="7776"/>
                    <a:pt x="0" y="11232"/>
                  </a:cubicBezTo>
                  <a:cubicBezTo>
                    <a:pt x="1543" y="20736"/>
                    <a:pt x="1543" y="21600"/>
                    <a:pt x="18514" y="20736"/>
                  </a:cubicBezTo>
                  <a:cubicBezTo>
                    <a:pt x="21600" y="10368"/>
                    <a:pt x="12343" y="8640"/>
                    <a:pt x="925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27" name="Shape 127"/>
            <p:cNvSpPr/>
            <p:nvPr/>
          </p:nvSpPr>
          <p:spPr>
            <a:xfrm>
              <a:off x="5919344" y="2905760"/>
              <a:ext cx="22003" cy="41696"/>
            </a:xfrm>
            <a:custGeom>
              <a:avLst/>
              <a:gdLst/>
              <a:ahLst/>
              <a:cxnLst>
                <a:cxn ang="0">
                  <a:pos x="wd2" y="hd2"/>
                </a:cxn>
                <a:cxn ang="5400000">
                  <a:pos x="wd2" y="hd2"/>
                </a:cxn>
                <a:cxn ang="10800000">
                  <a:pos x="wd2" y="hd2"/>
                </a:cxn>
                <a:cxn ang="16200000">
                  <a:pos x="wd2" y="hd2"/>
                </a:cxn>
              </a:cxnLst>
              <a:rect l="0" t="0" r="r" b="b"/>
              <a:pathLst>
                <a:path w="19135" h="20994" extrusionOk="0">
                  <a:moveTo>
                    <a:pt x="9257" y="0"/>
                  </a:moveTo>
                  <a:cubicBezTo>
                    <a:pt x="6171" y="4320"/>
                    <a:pt x="4629" y="7776"/>
                    <a:pt x="0" y="11232"/>
                  </a:cubicBezTo>
                  <a:cubicBezTo>
                    <a:pt x="1543" y="20736"/>
                    <a:pt x="1543" y="21600"/>
                    <a:pt x="18514" y="20736"/>
                  </a:cubicBezTo>
                  <a:cubicBezTo>
                    <a:pt x="21600" y="10368"/>
                    <a:pt x="12343" y="8640"/>
                    <a:pt x="925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28" name="Shape 128"/>
            <p:cNvSpPr/>
            <p:nvPr/>
          </p:nvSpPr>
          <p:spPr>
            <a:xfrm>
              <a:off x="5895826" y="2960713"/>
              <a:ext cx="17927"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29" name="Shape 129"/>
            <p:cNvSpPr/>
            <p:nvPr/>
          </p:nvSpPr>
          <p:spPr>
            <a:xfrm>
              <a:off x="5839250" y="3037477"/>
              <a:ext cx="16134"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30" name="Shape 130"/>
            <p:cNvSpPr/>
            <p:nvPr/>
          </p:nvSpPr>
          <p:spPr>
            <a:xfrm>
              <a:off x="5882279" y="3008126"/>
              <a:ext cx="17927"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31" name="Shape 131"/>
            <p:cNvSpPr/>
            <p:nvPr/>
          </p:nvSpPr>
          <p:spPr>
            <a:xfrm>
              <a:off x="4227329" y="777441"/>
              <a:ext cx="17926"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32" name="Shape 132"/>
            <p:cNvSpPr/>
            <p:nvPr/>
          </p:nvSpPr>
          <p:spPr>
            <a:xfrm>
              <a:off x="4089604" y="700677"/>
              <a:ext cx="17926"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133" name="Shape 133"/>
            <p:cNvSpPr/>
            <p:nvPr/>
          </p:nvSpPr>
          <p:spPr>
            <a:xfrm>
              <a:off x="3558438" y="205457"/>
              <a:ext cx="4643521" cy="3711790"/>
            </a:xfrm>
            <a:custGeom>
              <a:avLst/>
              <a:gdLst/>
              <a:ahLst/>
              <a:cxnLst>
                <a:cxn ang="0">
                  <a:pos x="wd2" y="hd2"/>
                </a:cxn>
                <a:cxn ang="5400000">
                  <a:pos x="wd2" y="hd2"/>
                </a:cxn>
                <a:cxn ang="10800000">
                  <a:pos x="wd2" y="hd2"/>
                </a:cxn>
                <a:cxn ang="16200000">
                  <a:pos x="wd2" y="hd2"/>
                </a:cxn>
              </a:cxnLst>
              <a:rect l="0" t="0" r="r" b="b"/>
              <a:pathLst>
                <a:path w="21565" h="21600" extrusionOk="0">
                  <a:moveTo>
                    <a:pt x="7273" y="8895"/>
                  </a:moveTo>
                  <a:cubicBezTo>
                    <a:pt x="6875" y="8869"/>
                    <a:pt x="6802" y="8790"/>
                    <a:pt x="6445" y="8764"/>
                  </a:cubicBezTo>
                  <a:cubicBezTo>
                    <a:pt x="6330" y="8750"/>
                    <a:pt x="6193" y="8685"/>
                    <a:pt x="6068" y="8645"/>
                  </a:cubicBezTo>
                  <a:cubicBezTo>
                    <a:pt x="6015" y="8606"/>
                    <a:pt x="5921" y="8540"/>
                    <a:pt x="5921" y="8540"/>
                  </a:cubicBezTo>
                  <a:cubicBezTo>
                    <a:pt x="5742" y="8566"/>
                    <a:pt x="5805" y="8606"/>
                    <a:pt x="5690" y="8645"/>
                  </a:cubicBezTo>
                  <a:cubicBezTo>
                    <a:pt x="5627" y="8764"/>
                    <a:pt x="5648" y="8790"/>
                    <a:pt x="5690" y="8895"/>
                  </a:cubicBezTo>
                  <a:cubicBezTo>
                    <a:pt x="5711" y="8934"/>
                    <a:pt x="5732" y="9013"/>
                    <a:pt x="5732" y="9013"/>
                  </a:cubicBezTo>
                  <a:cubicBezTo>
                    <a:pt x="5480" y="9118"/>
                    <a:pt x="5271" y="8908"/>
                    <a:pt x="5082" y="8803"/>
                  </a:cubicBezTo>
                  <a:cubicBezTo>
                    <a:pt x="5008" y="8580"/>
                    <a:pt x="4914" y="8606"/>
                    <a:pt x="4704" y="8580"/>
                  </a:cubicBezTo>
                  <a:cubicBezTo>
                    <a:pt x="4642" y="8514"/>
                    <a:pt x="4621" y="8514"/>
                    <a:pt x="4547" y="8540"/>
                  </a:cubicBezTo>
                  <a:cubicBezTo>
                    <a:pt x="4442" y="8501"/>
                    <a:pt x="4505" y="8514"/>
                    <a:pt x="4400" y="8435"/>
                  </a:cubicBezTo>
                  <a:cubicBezTo>
                    <a:pt x="4379" y="8422"/>
                    <a:pt x="4348" y="8396"/>
                    <a:pt x="4348" y="8396"/>
                  </a:cubicBezTo>
                  <a:cubicBezTo>
                    <a:pt x="4327" y="8382"/>
                    <a:pt x="4295" y="8317"/>
                    <a:pt x="4295" y="8277"/>
                  </a:cubicBezTo>
                  <a:cubicBezTo>
                    <a:pt x="4316" y="8212"/>
                    <a:pt x="4348" y="8093"/>
                    <a:pt x="4348" y="8093"/>
                  </a:cubicBezTo>
                  <a:cubicBezTo>
                    <a:pt x="4327" y="7778"/>
                    <a:pt x="4379" y="7726"/>
                    <a:pt x="4138" y="7765"/>
                  </a:cubicBezTo>
                  <a:cubicBezTo>
                    <a:pt x="4054" y="7857"/>
                    <a:pt x="4054" y="7818"/>
                    <a:pt x="3960" y="7778"/>
                  </a:cubicBezTo>
                  <a:cubicBezTo>
                    <a:pt x="3845" y="7778"/>
                    <a:pt x="3750" y="7818"/>
                    <a:pt x="3614" y="7844"/>
                  </a:cubicBezTo>
                  <a:cubicBezTo>
                    <a:pt x="3572" y="7818"/>
                    <a:pt x="3499" y="7844"/>
                    <a:pt x="3457" y="7818"/>
                  </a:cubicBezTo>
                  <a:cubicBezTo>
                    <a:pt x="3436" y="7804"/>
                    <a:pt x="3425" y="7778"/>
                    <a:pt x="3404" y="7778"/>
                  </a:cubicBezTo>
                  <a:cubicBezTo>
                    <a:pt x="3257" y="7765"/>
                    <a:pt x="3069" y="7844"/>
                    <a:pt x="2932" y="7909"/>
                  </a:cubicBezTo>
                  <a:cubicBezTo>
                    <a:pt x="2859" y="7923"/>
                    <a:pt x="2775" y="7962"/>
                    <a:pt x="2691" y="7988"/>
                  </a:cubicBezTo>
                  <a:cubicBezTo>
                    <a:pt x="2639" y="8001"/>
                    <a:pt x="2544" y="8054"/>
                    <a:pt x="2544" y="8054"/>
                  </a:cubicBezTo>
                  <a:cubicBezTo>
                    <a:pt x="2356" y="8028"/>
                    <a:pt x="2156" y="8001"/>
                    <a:pt x="1947" y="8028"/>
                  </a:cubicBezTo>
                  <a:cubicBezTo>
                    <a:pt x="1894" y="8054"/>
                    <a:pt x="1852" y="8067"/>
                    <a:pt x="1800" y="8107"/>
                  </a:cubicBezTo>
                  <a:cubicBezTo>
                    <a:pt x="1779" y="8133"/>
                    <a:pt x="1779" y="8146"/>
                    <a:pt x="1779" y="8172"/>
                  </a:cubicBezTo>
                  <a:cubicBezTo>
                    <a:pt x="1768" y="8185"/>
                    <a:pt x="1737" y="8185"/>
                    <a:pt x="1737" y="8212"/>
                  </a:cubicBezTo>
                  <a:cubicBezTo>
                    <a:pt x="1674" y="8330"/>
                    <a:pt x="1716" y="8422"/>
                    <a:pt x="1622" y="8474"/>
                  </a:cubicBezTo>
                  <a:cubicBezTo>
                    <a:pt x="1569" y="8514"/>
                    <a:pt x="1527" y="8566"/>
                    <a:pt x="1475" y="8606"/>
                  </a:cubicBezTo>
                  <a:cubicBezTo>
                    <a:pt x="1443" y="8619"/>
                    <a:pt x="1381" y="8658"/>
                    <a:pt x="1381" y="8658"/>
                  </a:cubicBezTo>
                  <a:cubicBezTo>
                    <a:pt x="1360" y="8724"/>
                    <a:pt x="1328" y="8750"/>
                    <a:pt x="1328" y="8790"/>
                  </a:cubicBezTo>
                  <a:cubicBezTo>
                    <a:pt x="1307" y="8895"/>
                    <a:pt x="1349" y="9079"/>
                    <a:pt x="1265" y="9171"/>
                  </a:cubicBezTo>
                  <a:cubicBezTo>
                    <a:pt x="1202" y="9236"/>
                    <a:pt x="1097" y="9315"/>
                    <a:pt x="1024" y="9342"/>
                  </a:cubicBezTo>
                  <a:cubicBezTo>
                    <a:pt x="1024" y="9342"/>
                    <a:pt x="909" y="9407"/>
                    <a:pt x="877" y="9407"/>
                  </a:cubicBezTo>
                  <a:cubicBezTo>
                    <a:pt x="856" y="9420"/>
                    <a:pt x="825" y="9420"/>
                    <a:pt x="825" y="9420"/>
                  </a:cubicBezTo>
                  <a:cubicBezTo>
                    <a:pt x="762" y="9526"/>
                    <a:pt x="678" y="9631"/>
                    <a:pt x="594" y="9696"/>
                  </a:cubicBezTo>
                  <a:cubicBezTo>
                    <a:pt x="552" y="9788"/>
                    <a:pt x="521" y="9920"/>
                    <a:pt x="447" y="9972"/>
                  </a:cubicBezTo>
                  <a:cubicBezTo>
                    <a:pt x="416" y="10038"/>
                    <a:pt x="353" y="10077"/>
                    <a:pt x="290" y="10156"/>
                  </a:cubicBezTo>
                  <a:cubicBezTo>
                    <a:pt x="238" y="10248"/>
                    <a:pt x="227" y="10366"/>
                    <a:pt x="206" y="10472"/>
                  </a:cubicBezTo>
                  <a:cubicBezTo>
                    <a:pt x="175" y="10550"/>
                    <a:pt x="164" y="10629"/>
                    <a:pt x="143" y="10721"/>
                  </a:cubicBezTo>
                  <a:cubicBezTo>
                    <a:pt x="122" y="10734"/>
                    <a:pt x="112" y="10826"/>
                    <a:pt x="112" y="10826"/>
                  </a:cubicBezTo>
                  <a:cubicBezTo>
                    <a:pt x="122" y="10918"/>
                    <a:pt x="238" y="11063"/>
                    <a:pt x="238" y="11063"/>
                  </a:cubicBezTo>
                  <a:cubicBezTo>
                    <a:pt x="238" y="11128"/>
                    <a:pt x="143" y="11234"/>
                    <a:pt x="143" y="11234"/>
                  </a:cubicBezTo>
                  <a:cubicBezTo>
                    <a:pt x="112" y="11339"/>
                    <a:pt x="143" y="11391"/>
                    <a:pt x="227" y="11431"/>
                  </a:cubicBezTo>
                  <a:cubicBezTo>
                    <a:pt x="259" y="11615"/>
                    <a:pt x="143" y="11851"/>
                    <a:pt x="28" y="11943"/>
                  </a:cubicBezTo>
                  <a:cubicBezTo>
                    <a:pt x="-35" y="12180"/>
                    <a:pt x="17" y="12180"/>
                    <a:pt x="91" y="12364"/>
                  </a:cubicBezTo>
                  <a:cubicBezTo>
                    <a:pt x="206" y="12653"/>
                    <a:pt x="269" y="12731"/>
                    <a:pt x="521" y="12836"/>
                  </a:cubicBezTo>
                  <a:cubicBezTo>
                    <a:pt x="594" y="12955"/>
                    <a:pt x="552" y="12915"/>
                    <a:pt x="626" y="12994"/>
                  </a:cubicBezTo>
                  <a:cubicBezTo>
                    <a:pt x="615" y="13060"/>
                    <a:pt x="584" y="13099"/>
                    <a:pt x="584" y="13165"/>
                  </a:cubicBezTo>
                  <a:cubicBezTo>
                    <a:pt x="563" y="13257"/>
                    <a:pt x="699" y="13401"/>
                    <a:pt x="741" y="13493"/>
                  </a:cubicBezTo>
                  <a:cubicBezTo>
                    <a:pt x="772" y="13546"/>
                    <a:pt x="919" y="13612"/>
                    <a:pt x="919" y="13612"/>
                  </a:cubicBezTo>
                  <a:cubicBezTo>
                    <a:pt x="951" y="13612"/>
                    <a:pt x="972" y="13612"/>
                    <a:pt x="993" y="13585"/>
                  </a:cubicBezTo>
                  <a:cubicBezTo>
                    <a:pt x="1003" y="13585"/>
                    <a:pt x="993" y="13546"/>
                    <a:pt x="1003" y="13533"/>
                  </a:cubicBezTo>
                  <a:cubicBezTo>
                    <a:pt x="1024" y="13533"/>
                    <a:pt x="1087" y="13638"/>
                    <a:pt x="1097" y="13638"/>
                  </a:cubicBezTo>
                  <a:cubicBezTo>
                    <a:pt x="1213" y="13756"/>
                    <a:pt x="1360" y="13861"/>
                    <a:pt x="1496" y="13914"/>
                  </a:cubicBezTo>
                  <a:cubicBezTo>
                    <a:pt x="1527" y="14019"/>
                    <a:pt x="1559" y="14006"/>
                    <a:pt x="1632" y="13980"/>
                  </a:cubicBezTo>
                  <a:cubicBezTo>
                    <a:pt x="1674" y="13940"/>
                    <a:pt x="1706" y="13914"/>
                    <a:pt x="1737" y="13901"/>
                  </a:cubicBezTo>
                  <a:cubicBezTo>
                    <a:pt x="1768" y="13874"/>
                    <a:pt x="1831" y="13861"/>
                    <a:pt x="1831" y="13861"/>
                  </a:cubicBezTo>
                  <a:cubicBezTo>
                    <a:pt x="1978" y="13914"/>
                    <a:pt x="2156" y="13940"/>
                    <a:pt x="2314" y="13966"/>
                  </a:cubicBezTo>
                  <a:cubicBezTo>
                    <a:pt x="2387" y="14019"/>
                    <a:pt x="2366" y="14058"/>
                    <a:pt x="2461" y="14045"/>
                  </a:cubicBezTo>
                  <a:cubicBezTo>
                    <a:pt x="2461" y="13966"/>
                    <a:pt x="2461" y="13874"/>
                    <a:pt x="2461" y="13796"/>
                  </a:cubicBezTo>
                  <a:cubicBezTo>
                    <a:pt x="2492" y="13677"/>
                    <a:pt x="2660" y="13914"/>
                    <a:pt x="2691" y="13940"/>
                  </a:cubicBezTo>
                  <a:cubicBezTo>
                    <a:pt x="2754" y="13796"/>
                    <a:pt x="2890" y="13822"/>
                    <a:pt x="3016" y="13796"/>
                  </a:cubicBezTo>
                  <a:cubicBezTo>
                    <a:pt x="3079" y="13782"/>
                    <a:pt x="3132" y="13717"/>
                    <a:pt x="3195" y="13677"/>
                  </a:cubicBezTo>
                  <a:cubicBezTo>
                    <a:pt x="3310" y="13691"/>
                    <a:pt x="3425" y="13730"/>
                    <a:pt x="3541" y="13782"/>
                  </a:cubicBezTo>
                  <a:cubicBezTo>
                    <a:pt x="3551" y="13796"/>
                    <a:pt x="3572" y="13861"/>
                    <a:pt x="3572" y="13901"/>
                  </a:cubicBezTo>
                  <a:cubicBezTo>
                    <a:pt x="3572" y="13940"/>
                    <a:pt x="3551" y="14019"/>
                    <a:pt x="3551" y="14019"/>
                  </a:cubicBezTo>
                  <a:cubicBezTo>
                    <a:pt x="3603" y="14058"/>
                    <a:pt x="3687" y="14085"/>
                    <a:pt x="3750" y="14124"/>
                  </a:cubicBezTo>
                  <a:cubicBezTo>
                    <a:pt x="3761" y="14124"/>
                    <a:pt x="3792" y="14150"/>
                    <a:pt x="3792" y="14150"/>
                  </a:cubicBezTo>
                  <a:cubicBezTo>
                    <a:pt x="3897" y="14111"/>
                    <a:pt x="3991" y="14111"/>
                    <a:pt x="4086" y="14190"/>
                  </a:cubicBezTo>
                  <a:cubicBezTo>
                    <a:pt x="4117" y="14229"/>
                    <a:pt x="4138" y="14295"/>
                    <a:pt x="4170" y="14347"/>
                  </a:cubicBezTo>
                  <a:cubicBezTo>
                    <a:pt x="4201" y="14387"/>
                    <a:pt x="4233" y="14479"/>
                    <a:pt x="4233" y="14479"/>
                  </a:cubicBezTo>
                  <a:cubicBezTo>
                    <a:pt x="4201" y="14636"/>
                    <a:pt x="4149" y="14807"/>
                    <a:pt x="4117" y="14952"/>
                  </a:cubicBezTo>
                  <a:cubicBezTo>
                    <a:pt x="4086" y="15070"/>
                    <a:pt x="4107" y="14991"/>
                    <a:pt x="4044" y="15136"/>
                  </a:cubicBezTo>
                  <a:cubicBezTo>
                    <a:pt x="4023" y="15149"/>
                    <a:pt x="4002" y="15188"/>
                    <a:pt x="4002" y="15188"/>
                  </a:cubicBezTo>
                  <a:cubicBezTo>
                    <a:pt x="4044" y="15569"/>
                    <a:pt x="4117" y="15504"/>
                    <a:pt x="4264" y="15727"/>
                  </a:cubicBezTo>
                  <a:cubicBezTo>
                    <a:pt x="4442" y="16016"/>
                    <a:pt x="4579" y="16279"/>
                    <a:pt x="4652" y="16634"/>
                  </a:cubicBezTo>
                  <a:cubicBezTo>
                    <a:pt x="4642" y="16818"/>
                    <a:pt x="4704" y="17264"/>
                    <a:pt x="4526" y="17409"/>
                  </a:cubicBezTo>
                  <a:cubicBezTo>
                    <a:pt x="4442" y="17698"/>
                    <a:pt x="4505" y="17409"/>
                    <a:pt x="4474" y="17961"/>
                  </a:cubicBezTo>
                  <a:cubicBezTo>
                    <a:pt x="4463" y="18092"/>
                    <a:pt x="4379" y="18145"/>
                    <a:pt x="4348" y="18276"/>
                  </a:cubicBezTo>
                  <a:cubicBezTo>
                    <a:pt x="4379" y="18565"/>
                    <a:pt x="4474" y="18683"/>
                    <a:pt x="4642" y="18893"/>
                  </a:cubicBezTo>
                  <a:cubicBezTo>
                    <a:pt x="4673" y="18933"/>
                    <a:pt x="4683" y="18946"/>
                    <a:pt x="4704" y="19012"/>
                  </a:cubicBezTo>
                  <a:cubicBezTo>
                    <a:pt x="4725" y="19051"/>
                    <a:pt x="4736" y="19130"/>
                    <a:pt x="4736" y="19130"/>
                  </a:cubicBezTo>
                  <a:cubicBezTo>
                    <a:pt x="4757" y="19380"/>
                    <a:pt x="4767" y="19550"/>
                    <a:pt x="4788" y="19774"/>
                  </a:cubicBezTo>
                  <a:cubicBezTo>
                    <a:pt x="4799" y="19892"/>
                    <a:pt x="4799" y="19853"/>
                    <a:pt x="4830" y="19997"/>
                  </a:cubicBezTo>
                  <a:cubicBezTo>
                    <a:pt x="4851" y="20023"/>
                    <a:pt x="4851" y="20063"/>
                    <a:pt x="4851" y="20063"/>
                  </a:cubicBezTo>
                  <a:cubicBezTo>
                    <a:pt x="4872" y="20260"/>
                    <a:pt x="4883" y="20391"/>
                    <a:pt x="5008" y="20509"/>
                  </a:cubicBezTo>
                  <a:cubicBezTo>
                    <a:pt x="5050" y="20575"/>
                    <a:pt x="5082" y="20615"/>
                    <a:pt x="5145" y="20654"/>
                  </a:cubicBezTo>
                  <a:cubicBezTo>
                    <a:pt x="5176" y="20825"/>
                    <a:pt x="5239" y="20982"/>
                    <a:pt x="5271" y="21153"/>
                  </a:cubicBezTo>
                  <a:cubicBezTo>
                    <a:pt x="5271" y="21206"/>
                    <a:pt x="5292" y="21272"/>
                    <a:pt x="5260" y="21311"/>
                  </a:cubicBezTo>
                  <a:cubicBezTo>
                    <a:pt x="5239" y="21350"/>
                    <a:pt x="5176" y="21390"/>
                    <a:pt x="5176" y="21390"/>
                  </a:cubicBezTo>
                  <a:cubicBezTo>
                    <a:pt x="5082" y="21574"/>
                    <a:pt x="5302" y="21600"/>
                    <a:pt x="5386" y="21600"/>
                  </a:cubicBezTo>
                  <a:cubicBezTo>
                    <a:pt x="5617" y="21534"/>
                    <a:pt x="5805" y="21482"/>
                    <a:pt x="6036" y="21455"/>
                  </a:cubicBezTo>
                  <a:cubicBezTo>
                    <a:pt x="6235" y="21416"/>
                    <a:pt x="6393" y="21377"/>
                    <a:pt x="6592" y="21337"/>
                  </a:cubicBezTo>
                  <a:cubicBezTo>
                    <a:pt x="6623" y="21337"/>
                    <a:pt x="6655" y="21311"/>
                    <a:pt x="6686" y="21298"/>
                  </a:cubicBezTo>
                  <a:cubicBezTo>
                    <a:pt x="6697" y="21298"/>
                    <a:pt x="6718" y="21272"/>
                    <a:pt x="6739" y="21245"/>
                  </a:cubicBezTo>
                  <a:cubicBezTo>
                    <a:pt x="6770" y="21245"/>
                    <a:pt x="6833" y="21232"/>
                    <a:pt x="6833" y="21232"/>
                  </a:cubicBezTo>
                  <a:cubicBezTo>
                    <a:pt x="6875" y="21153"/>
                    <a:pt x="6927" y="21061"/>
                    <a:pt x="6990" y="21022"/>
                  </a:cubicBezTo>
                  <a:cubicBezTo>
                    <a:pt x="7043" y="20943"/>
                    <a:pt x="7074" y="20904"/>
                    <a:pt x="7127" y="20864"/>
                  </a:cubicBezTo>
                  <a:cubicBezTo>
                    <a:pt x="7168" y="20772"/>
                    <a:pt x="7273" y="20720"/>
                    <a:pt x="7347" y="20680"/>
                  </a:cubicBezTo>
                  <a:cubicBezTo>
                    <a:pt x="7462" y="20536"/>
                    <a:pt x="7577" y="20365"/>
                    <a:pt x="7630" y="20168"/>
                  </a:cubicBezTo>
                  <a:cubicBezTo>
                    <a:pt x="7630" y="20115"/>
                    <a:pt x="7609" y="20076"/>
                    <a:pt x="7609" y="20036"/>
                  </a:cubicBezTo>
                  <a:cubicBezTo>
                    <a:pt x="7609" y="19629"/>
                    <a:pt x="7693" y="19774"/>
                    <a:pt x="7871" y="19629"/>
                  </a:cubicBezTo>
                  <a:cubicBezTo>
                    <a:pt x="7923" y="19550"/>
                    <a:pt x="7955" y="19485"/>
                    <a:pt x="7986" y="19380"/>
                  </a:cubicBezTo>
                  <a:cubicBezTo>
                    <a:pt x="7965" y="19156"/>
                    <a:pt x="7986" y="18907"/>
                    <a:pt x="7882" y="18709"/>
                  </a:cubicBezTo>
                  <a:cubicBezTo>
                    <a:pt x="7923" y="18565"/>
                    <a:pt x="8049" y="18644"/>
                    <a:pt x="8133" y="18683"/>
                  </a:cubicBezTo>
                  <a:cubicBezTo>
                    <a:pt x="8165" y="18749"/>
                    <a:pt x="8165" y="18854"/>
                    <a:pt x="8196" y="18749"/>
                  </a:cubicBezTo>
                  <a:cubicBezTo>
                    <a:pt x="8207" y="18604"/>
                    <a:pt x="8207" y="18460"/>
                    <a:pt x="8207" y="18342"/>
                  </a:cubicBezTo>
                  <a:cubicBezTo>
                    <a:pt x="8228" y="18210"/>
                    <a:pt x="8458" y="18197"/>
                    <a:pt x="8532" y="18131"/>
                  </a:cubicBezTo>
                  <a:cubicBezTo>
                    <a:pt x="8563" y="18053"/>
                    <a:pt x="8678" y="17961"/>
                    <a:pt x="8741" y="17908"/>
                  </a:cubicBezTo>
                  <a:cubicBezTo>
                    <a:pt x="8783" y="17882"/>
                    <a:pt x="8846" y="17816"/>
                    <a:pt x="8846" y="17816"/>
                  </a:cubicBezTo>
                  <a:cubicBezTo>
                    <a:pt x="8930" y="17672"/>
                    <a:pt x="8825" y="17514"/>
                    <a:pt x="8815" y="17343"/>
                  </a:cubicBezTo>
                  <a:cubicBezTo>
                    <a:pt x="8825" y="17212"/>
                    <a:pt x="8846" y="17185"/>
                    <a:pt x="8878" y="17067"/>
                  </a:cubicBezTo>
                  <a:cubicBezTo>
                    <a:pt x="8846" y="16923"/>
                    <a:pt x="8794" y="16923"/>
                    <a:pt x="8710" y="16818"/>
                  </a:cubicBezTo>
                  <a:cubicBezTo>
                    <a:pt x="8699" y="16752"/>
                    <a:pt x="8668" y="16634"/>
                    <a:pt x="8668" y="16634"/>
                  </a:cubicBezTo>
                  <a:cubicBezTo>
                    <a:pt x="8678" y="16423"/>
                    <a:pt x="8678" y="16239"/>
                    <a:pt x="8678" y="16029"/>
                  </a:cubicBezTo>
                  <a:cubicBezTo>
                    <a:pt x="8699" y="15661"/>
                    <a:pt x="8993" y="15543"/>
                    <a:pt x="9150" y="15320"/>
                  </a:cubicBezTo>
                  <a:cubicBezTo>
                    <a:pt x="9182" y="15241"/>
                    <a:pt x="9234" y="15241"/>
                    <a:pt x="9245" y="15149"/>
                  </a:cubicBezTo>
                  <a:cubicBezTo>
                    <a:pt x="9297" y="15031"/>
                    <a:pt x="9287" y="15004"/>
                    <a:pt x="9349" y="14926"/>
                  </a:cubicBezTo>
                  <a:cubicBezTo>
                    <a:pt x="9381" y="14807"/>
                    <a:pt x="9465" y="14636"/>
                    <a:pt x="9559" y="14597"/>
                  </a:cubicBezTo>
                  <a:cubicBezTo>
                    <a:pt x="9612" y="14518"/>
                    <a:pt x="9654" y="14439"/>
                    <a:pt x="9716" y="14374"/>
                  </a:cubicBezTo>
                  <a:cubicBezTo>
                    <a:pt x="9769" y="14308"/>
                    <a:pt x="9800" y="14308"/>
                    <a:pt x="9853" y="14242"/>
                  </a:cubicBezTo>
                  <a:cubicBezTo>
                    <a:pt x="9895" y="14190"/>
                    <a:pt x="9916" y="14164"/>
                    <a:pt x="9979" y="14150"/>
                  </a:cubicBezTo>
                  <a:cubicBezTo>
                    <a:pt x="10042" y="14006"/>
                    <a:pt x="10010" y="14045"/>
                    <a:pt x="10094" y="13980"/>
                  </a:cubicBezTo>
                  <a:cubicBezTo>
                    <a:pt x="10157" y="13861"/>
                    <a:pt x="10220" y="13730"/>
                    <a:pt x="10272" y="13612"/>
                  </a:cubicBezTo>
                  <a:cubicBezTo>
                    <a:pt x="10325" y="13533"/>
                    <a:pt x="10335" y="13388"/>
                    <a:pt x="10356" y="13309"/>
                  </a:cubicBezTo>
                  <a:cubicBezTo>
                    <a:pt x="10388" y="13178"/>
                    <a:pt x="10367" y="13257"/>
                    <a:pt x="10429" y="13126"/>
                  </a:cubicBezTo>
                  <a:cubicBezTo>
                    <a:pt x="10482" y="13034"/>
                    <a:pt x="10482" y="12928"/>
                    <a:pt x="10503" y="12836"/>
                  </a:cubicBezTo>
                  <a:cubicBezTo>
                    <a:pt x="10482" y="12692"/>
                    <a:pt x="10450" y="12745"/>
                    <a:pt x="10335" y="12797"/>
                  </a:cubicBezTo>
                  <a:cubicBezTo>
                    <a:pt x="10146" y="12955"/>
                    <a:pt x="9832" y="12915"/>
                    <a:pt x="9622" y="12915"/>
                  </a:cubicBezTo>
                  <a:cubicBezTo>
                    <a:pt x="9318" y="12889"/>
                    <a:pt x="9349" y="12836"/>
                    <a:pt x="9171" y="12626"/>
                  </a:cubicBezTo>
                  <a:cubicBezTo>
                    <a:pt x="9140" y="12469"/>
                    <a:pt x="9056" y="12403"/>
                    <a:pt x="8962" y="12298"/>
                  </a:cubicBezTo>
                  <a:cubicBezTo>
                    <a:pt x="8909" y="12258"/>
                    <a:pt x="8815" y="12219"/>
                    <a:pt x="8815" y="12219"/>
                  </a:cubicBezTo>
                  <a:cubicBezTo>
                    <a:pt x="8741" y="11943"/>
                    <a:pt x="8647" y="11707"/>
                    <a:pt x="8532" y="11457"/>
                  </a:cubicBezTo>
                  <a:cubicBezTo>
                    <a:pt x="8469" y="11378"/>
                    <a:pt x="8521" y="11418"/>
                    <a:pt x="8406" y="11339"/>
                  </a:cubicBezTo>
                  <a:cubicBezTo>
                    <a:pt x="8374" y="11286"/>
                    <a:pt x="8311" y="11247"/>
                    <a:pt x="8311" y="11247"/>
                  </a:cubicBezTo>
                  <a:cubicBezTo>
                    <a:pt x="8207" y="11063"/>
                    <a:pt x="8290" y="10839"/>
                    <a:pt x="8196" y="10682"/>
                  </a:cubicBezTo>
                  <a:cubicBezTo>
                    <a:pt x="8081" y="10432"/>
                    <a:pt x="7923" y="10143"/>
                    <a:pt x="7777" y="9959"/>
                  </a:cubicBezTo>
                  <a:cubicBezTo>
                    <a:pt x="7745" y="9775"/>
                    <a:pt x="7693" y="9670"/>
                    <a:pt x="7609" y="9499"/>
                  </a:cubicBezTo>
                  <a:cubicBezTo>
                    <a:pt x="7577" y="9460"/>
                    <a:pt x="7546" y="9315"/>
                    <a:pt x="7546" y="9315"/>
                  </a:cubicBezTo>
                  <a:cubicBezTo>
                    <a:pt x="7724" y="9263"/>
                    <a:pt x="7902" y="9631"/>
                    <a:pt x="7997" y="9775"/>
                  </a:cubicBezTo>
                  <a:cubicBezTo>
                    <a:pt x="8049" y="9959"/>
                    <a:pt x="8049" y="9972"/>
                    <a:pt x="8207" y="10038"/>
                  </a:cubicBezTo>
                  <a:cubicBezTo>
                    <a:pt x="8280" y="10064"/>
                    <a:pt x="8353" y="10156"/>
                    <a:pt x="8353" y="10156"/>
                  </a:cubicBezTo>
                  <a:cubicBezTo>
                    <a:pt x="8385" y="10248"/>
                    <a:pt x="8437" y="10301"/>
                    <a:pt x="8490" y="10393"/>
                  </a:cubicBezTo>
                  <a:cubicBezTo>
                    <a:pt x="8490" y="10550"/>
                    <a:pt x="8500" y="10629"/>
                    <a:pt x="8532" y="10761"/>
                  </a:cubicBezTo>
                  <a:cubicBezTo>
                    <a:pt x="8553" y="11063"/>
                    <a:pt x="8563" y="11050"/>
                    <a:pt x="8762" y="11128"/>
                  </a:cubicBezTo>
                  <a:cubicBezTo>
                    <a:pt x="8815" y="11194"/>
                    <a:pt x="8846" y="11247"/>
                    <a:pt x="8888" y="11312"/>
                  </a:cubicBezTo>
                  <a:cubicBezTo>
                    <a:pt x="8888" y="11339"/>
                    <a:pt x="8909" y="11352"/>
                    <a:pt x="8909" y="11378"/>
                  </a:cubicBezTo>
                  <a:cubicBezTo>
                    <a:pt x="8909" y="11418"/>
                    <a:pt x="8909" y="11483"/>
                    <a:pt x="8930" y="11523"/>
                  </a:cubicBezTo>
                  <a:cubicBezTo>
                    <a:pt x="8941" y="11615"/>
                    <a:pt x="9087" y="11680"/>
                    <a:pt x="9140" y="11746"/>
                  </a:cubicBezTo>
                  <a:cubicBezTo>
                    <a:pt x="9266" y="12180"/>
                    <a:pt x="9087" y="12416"/>
                    <a:pt x="9507" y="12547"/>
                  </a:cubicBezTo>
                  <a:cubicBezTo>
                    <a:pt x="9622" y="12521"/>
                    <a:pt x="9675" y="12547"/>
                    <a:pt x="9748" y="12469"/>
                  </a:cubicBezTo>
                  <a:cubicBezTo>
                    <a:pt x="9800" y="12377"/>
                    <a:pt x="9863" y="12364"/>
                    <a:pt x="9937" y="12298"/>
                  </a:cubicBezTo>
                  <a:cubicBezTo>
                    <a:pt x="10157" y="12140"/>
                    <a:pt x="10220" y="12088"/>
                    <a:pt x="10482" y="12035"/>
                  </a:cubicBezTo>
                  <a:cubicBezTo>
                    <a:pt x="10545" y="12009"/>
                    <a:pt x="10629" y="11969"/>
                    <a:pt x="10713" y="11943"/>
                  </a:cubicBezTo>
                  <a:cubicBezTo>
                    <a:pt x="10775" y="11904"/>
                    <a:pt x="10828" y="11812"/>
                    <a:pt x="10891" y="11785"/>
                  </a:cubicBezTo>
                  <a:cubicBezTo>
                    <a:pt x="10985" y="11746"/>
                    <a:pt x="11080" y="11746"/>
                    <a:pt x="11163" y="11667"/>
                  </a:cubicBezTo>
                  <a:cubicBezTo>
                    <a:pt x="11216" y="11575"/>
                    <a:pt x="11279" y="11523"/>
                    <a:pt x="11331" y="11418"/>
                  </a:cubicBezTo>
                  <a:cubicBezTo>
                    <a:pt x="11363" y="11312"/>
                    <a:pt x="11373" y="11168"/>
                    <a:pt x="11478" y="11089"/>
                  </a:cubicBezTo>
                  <a:cubicBezTo>
                    <a:pt x="11541" y="10984"/>
                    <a:pt x="11551" y="10839"/>
                    <a:pt x="11583" y="10721"/>
                  </a:cubicBezTo>
                  <a:cubicBezTo>
                    <a:pt x="11604" y="10655"/>
                    <a:pt x="11656" y="10616"/>
                    <a:pt x="11667" y="10550"/>
                  </a:cubicBezTo>
                  <a:cubicBezTo>
                    <a:pt x="11604" y="10511"/>
                    <a:pt x="11604" y="10577"/>
                    <a:pt x="11520" y="10616"/>
                  </a:cubicBezTo>
                  <a:cubicBezTo>
                    <a:pt x="11488" y="10537"/>
                    <a:pt x="11541" y="10445"/>
                    <a:pt x="11478" y="10406"/>
                  </a:cubicBezTo>
                  <a:cubicBezTo>
                    <a:pt x="11436" y="10366"/>
                    <a:pt x="11331" y="10353"/>
                    <a:pt x="11331" y="10353"/>
                  </a:cubicBezTo>
                  <a:cubicBezTo>
                    <a:pt x="11258" y="10248"/>
                    <a:pt x="11247" y="10288"/>
                    <a:pt x="11153" y="10327"/>
                  </a:cubicBezTo>
                  <a:cubicBezTo>
                    <a:pt x="11122" y="10353"/>
                    <a:pt x="11048" y="10366"/>
                    <a:pt x="11048" y="10366"/>
                  </a:cubicBezTo>
                  <a:cubicBezTo>
                    <a:pt x="11017" y="10366"/>
                    <a:pt x="10985" y="10366"/>
                    <a:pt x="10954" y="10353"/>
                  </a:cubicBezTo>
                  <a:cubicBezTo>
                    <a:pt x="10933" y="10327"/>
                    <a:pt x="10922" y="10222"/>
                    <a:pt x="10922" y="10222"/>
                  </a:cubicBezTo>
                  <a:cubicBezTo>
                    <a:pt x="10933" y="10222"/>
                    <a:pt x="10954" y="10209"/>
                    <a:pt x="10975" y="10182"/>
                  </a:cubicBezTo>
                  <a:cubicBezTo>
                    <a:pt x="11080" y="10143"/>
                    <a:pt x="11153" y="10222"/>
                    <a:pt x="11080" y="10025"/>
                  </a:cubicBezTo>
                  <a:cubicBezTo>
                    <a:pt x="11069" y="10025"/>
                    <a:pt x="11048" y="9999"/>
                    <a:pt x="11038" y="9999"/>
                  </a:cubicBezTo>
                  <a:cubicBezTo>
                    <a:pt x="11006" y="9999"/>
                    <a:pt x="10954" y="9999"/>
                    <a:pt x="10933" y="10025"/>
                  </a:cubicBezTo>
                  <a:cubicBezTo>
                    <a:pt x="10933" y="10038"/>
                    <a:pt x="10922" y="10064"/>
                    <a:pt x="10901" y="10077"/>
                  </a:cubicBezTo>
                  <a:cubicBezTo>
                    <a:pt x="10828" y="10182"/>
                    <a:pt x="10713" y="10209"/>
                    <a:pt x="10618" y="10248"/>
                  </a:cubicBezTo>
                  <a:cubicBezTo>
                    <a:pt x="10566" y="10248"/>
                    <a:pt x="10513" y="10222"/>
                    <a:pt x="10482" y="10209"/>
                  </a:cubicBezTo>
                  <a:cubicBezTo>
                    <a:pt x="10471" y="10209"/>
                    <a:pt x="10419" y="10182"/>
                    <a:pt x="10419" y="10182"/>
                  </a:cubicBezTo>
                  <a:cubicBezTo>
                    <a:pt x="10325" y="10025"/>
                    <a:pt x="10304" y="9999"/>
                    <a:pt x="10146" y="9959"/>
                  </a:cubicBezTo>
                  <a:cubicBezTo>
                    <a:pt x="10146" y="9893"/>
                    <a:pt x="10178" y="9815"/>
                    <a:pt x="10146" y="9749"/>
                  </a:cubicBezTo>
                  <a:cubicBezTo>
                    <a:pt x="10125" y="9709"/>
                    <a:pt x="10031" y="9670"/>
                    <a:pt x="10000" y="9644"/>
                  </a:cubicBezTo>
                  <a:cubicBezTo>
                    <a:pt x="9968" y="9631"/>
                    <a:pt x="9895" y="9604"/>
                    <a:pt x="9895" y="9604"/>
                  </a:cubicBezTo>
                  <a:cubicBezTo>
                    <a:pt x="9832" y="9526"/>
                    <a:pt x="9769" y="9486"/>
                    <a:pt x="9706" y="9407"/>
                  </a:cubicBezTo>
                  <a:cubicBezTo>
                    <a:pt x="9716" y="9276"/>
                    <a:pt x="9737" y="9197"/>
                    <a:pt x="9832" y="9158"/>
                  </a:cubicBezTo>
                  <a:cubicBezTo>
                    <a:pt x="9979" y="9171"/>
                    <a:pt x="10115" y="9223"/>
                    <a:pt x="10241" y="9263"/>
                  </a:cubicBezTo>
                  <a:cubicBezTo>
                    <a:pt x="10304" y="9342"/>
                    <a:pt x="10325" y="9407"/>
                    <a:pt x="10398" y="9460"/>
                  </a:cubicBezTo>
                  <a:cubicBezTo>
                    <a:pt x="10503" y="9644"/>
                    <a:pt x="10576" y="9670"/>
                    <a:pt x="10713" y="9775"/>
                  </a:cubicBezTo>
                  <a:cubicBezTo>
                    <a:pt x="10796" y="9749"/>
                    <a:pt x="10922" y="9815"/>
                    <a:pt x="10985" y="9736"/>
                  </a:cubicBezTo>
                  <a:cubicBezTo>
                    <a:pt x="11080" y="9631"/>
                    <a:pt x="10954" y="9696"/>
                    <a:pt x="11069" y="9644"/>
                  </a:cubicBezTo>
                  <a:cubicBezTo>
                    <a:pt x="11122" y="9696"/>
                    <a:pt x="11163" y="9709"/>
                    <a:pt x="11216" y="9749"/>
                  </a:cubicBezTo>
                  <a:cubicBezTo>
                    <a:pt x="11279" y="9880"/>
                    <a:pt x="11426" y="9854"/>
                    <a:pt x="11541" y="9893"/>
                  </a:cubicBezTo>
                  <a:cubicBezTo>
                    <a:pt x="11719" y="10038"/>
                    <a:pt x="11604" y="9972"/>
                    <a:pt x="11929" y="9999"/>
                  </a:cubicBezTo>
                  <a:cubicBezTo>
                    <a:pt x="12044" y="10025"/>
                    <a:pt x="12086" y="10064"/>
                    <a:pt x="12160" y="10182"/>
                  </a:cubicBezTo>
                  <a:cubicBezTo>
                    <a:pt x="12118" y="10353"/>
                    <a:pt x="12202" y="10261"/>
                    <a:pt x="12264" y="10209"/>
                  </a:cubicBezTo>
                  <a:cubicBezTo>
                    <a:pt x="12285" y="10117"/>
                    <a:pt x="12317" y="10117"/>
                    <a:pt x="12348" y="10038"/>
                  </a:cubicBezTo>
                  <a:cubicBezTo>
                    <a:pt x="12443" y="10077"/>
                    <a:pt x="12432" y="10143"/>
                    <a:pt x="12411" y="10288"/>
                  </a:cubicBezTo>
                  <a:cubicBezTo>
                    <a:pt x="12495" y="10366"/>
                    <a:pt x="12610" y="10327"/>
                    <a:pt x="12705" y="10366"/>
                  </a:cubicBezTo>
                  <a:cubicBezTo>
                    <a:pt x="12768" y="10393"/>
                    <a:pt x="12820" y="10472"/>
                    <a:pt x="12904" y="10511"/>
                  </a:cubicBezTo>
                  <a:cubicBezTo>
                    <a:pt x="13019" y="10550"/>
                    <a:pt x="13124" y="10616"/>
                    <a:pt x="13229" y="10721"/>
                  </a:cubicBezTo>
                  <a:cubicBezTo>
                    <a:pt x="13261" y="10866"/>
                    <a:pt x="13302" y="10918"/>
                    <a:pt x="13407" y="10958"/>
                  </a:cubicBezTo>
                  <a:cubicBezTo>
                    <a:pt x="13449" y="11063"/>
                    <a:pt x="13470" y="11128"/>
                    <a:pt x="13554" y="11194"/>
                  </a:cubicBezTo>
                  <a:cubicBezTo>
                    <a:pt x="13680" y="11155"/>
                    <a:pt x="13617" y="11168"/>
                    <a:pt x="13743" y="11128"/>
                  </a:cubicBezTo>
                  <a:cubicBezTo>
                    <a:pt x="13764" y="11102"/>
                    <a:pt x="13795" y="11102"/>
                    <a:pt x="13795" y="11102"/>
                  </a:cubicBezTo>
                  <a:cubicBezTo>
                    <a:pt x="13890" y="11194"/>
                    <a:pt x="13827" y="11063"/>
                    <a:pt x="13795" y="11023"/>
                  </a:cubicBezTo>
                  <a:cubicBezTo>
                    <a:pt x="13764" y="11089"/>
                    <a:pt x="13711" y="11128"/>
                    <a:pt x="13701" y="11207"/>
                  </a:cubicBezTo>
                  <a:cubicBezTo>
                    <a:pt x="13701" y="11247"/>
                    <a:pt x="13669" y="11339"/>
                    <a:pt x="13669" y="11339"/>
                  </a:cubicBezTo>
                  <a:cubicBezTo>
                    <a:pt x="13680" y="11418"/>
                    <a:pt x="13701" y="11562"/>
                    <a:pt x="13795" y="11562"/>
                  </a:cubicBezTo>
                  <a:lnTo>
                    <a:pt x="13806" y="12035"/>
                  </a:lnTo>
                  <a:lnTo>
                    <a:pt x="14099" y="13204"/>
                  </a:lnTo>
                  <a:lnTo>
                    <a:pt x="14362" y="13572"/>
                  </a:lnTo>
                  <a:lnTo>
                    <a:pt x="14812" y="13060"/>
                  </a:lnTo>
                  <a:lnTo>
                    <a:pt x="14781" y="12705"/>
                  </a:lnTo>
                  <a:lnTo>
                    <a:pt x="14896" y="12600"/>
                  </a:lnTo>
                  <a:lnTo>
                    <a:pt x="14886" y="12153"/>
                  </a:lnTo>
                  <a:lnTo>
                    <a:pt x="15190" y="12035"/>
                  </a:lnTo>
                  <a:lnTo>
                    <a:pt x="15903" y="11234"/>
                  </a:lnTo>
                  <a:lnTo>
                    <a:pt x="16039" y="11023"/>
                  </a:lnTo>
                  <a:lnTo>
                    <a:pt x="16616" y="10826"/>
                  </a:lnTo>
                  <a:lnTo>
                    <a:pt x="16826" y="11128"/>
                  </a:lnTo>
                  <a:lnTo>
                    <a:pt x="16763" y="11273"/>
                  </a:lnTo>
                  <a:lnTo>
                    <a:pt x="16941" y="11496"/>
                  </a:lnTo>
                  <a:lnTo>
                    <a:pt x="16993" y="11812"/>
                  </a:lnTo>
                  <a:lnTo>
                    <a:pt x="17172" y="11904"/>
                  </a:lnTo>
                  <a:lnTo>
                    <a:pt x="17549" y="11720"/>
                  </a:lnTo>
                  <a:lnTo>
                    <a:pt x="17528" y="12810"/>
                  </a:lnTo>
                  <a:lnTo>
                    <a:pt x="17622" y="12561"/>
                  </a:lnTo>
                  <a:lnTo>
                    <a:pt x="17864" y="13139"/>
                  </a:lnTo>
                  <a:lnTo>
                    <a:pt x="17832" y="13533"/>
                  </a:lnTo>
                  <a:lnTo>
                    <a:pt x="17979" y="13309"/>
                  </a:lnTo>
                  <a:lnTo>
                    <a:pt x="18010" y="13099"/>
                  </a:lnTo>
                  <a:lnTo>
                    <a:pt x="18189" y="12771"/>
                  </a:lnTo>
                  <a:lnTo>
                    <a:pt x="18084" y="12587"/>
                  </a:lnTo>
                  <a:lnTo>
                    <a:pt x="18178" y="12377"/>
                  </a:lnTo>
                  <a:lnTo>
                    <a:pt x="18052" y="11996"/>
                  </a:lnTo>
                  <a:lnTo>
                    <a:pt x="18126" y="11680"/>
                  </a:lnTo>
                  <a:lnTo>
                    <a:pt x="17948" y="11759"/>
                  </a:lnTo>
                  <a:lnTo>
                    <a:pt x="17864" y="11483"/>
                  </a:lnTo>
                  <a:lnTo>
                    <a:pt x="17801" y="11089"/>
                  </a:lnTo>
                  <a:lnTo>
                    <a:pt x="17937" y="10721"/>
                  </a:lnTo>
                  <a:lnTo>
                    <a:pt x="18084" y="10958"/>
                  </a:lnTo>
                  <a:lnTo>
                    <a:pt x="18010" y="11562"/>
                  </a:lnTo>
                  <a:lnTo>
                    <a:pt x="18189" y="11155"/>
                  </a:lnTo>
                  <a:lnTo>
                    <a:pt x="18126" y="10826"/>
                  </a:lnTo>
                  <a:lnTo>
                    <a:pt x="18335" y="10616"/>
                  </a:lnTo>
                  <a:lnTo>
                    <a:pt x="18335" y="10472"/>
                  </a:lnTo>
                  <a:lnTo>
                    <a:pt x="18409" y="10511"/>
                  </a:lnTo>
                  <a:lnTo>
                    <a:pt x="18797" y="9933"/>
                  </a:lnTo>
                  <a:lnTo>
                    <a:pt x="18891" y="8987"/>
                  </a:lnTo>
                  <a:lnTo>
                    <a:pt x="18944" y="8606"/>
                  </a:lnTo>
                  <a:lnTo>
                    <a:pt x="18776" y="8724"/>
                  </a:lnTo>
                  <a:lnTo>
                    <a:pt x="18713" y="8606"/>
                  </a:lnTo>
                  <a:lnTo>
                    <a:pt x="18839" y="8382"/>
                  </a:lnTo>
                  <a:lnTo>
                    <a:pt x="18587" y="7778"/>
                  </a:lnTo>
                  <a:lnTo>
                    <a:pt x="18451" y="7620"/>
                  </a:lnTo>
                  <a:lnTo>
                    <a:pt x="18661" y="7147"/>
                  </a:lnTo>
                  <a:lnTo>
                    <a:pt x="18440" y="7082"/>
                  </a:lnTo>
                  <a:lnTo>
                    <a:pt x="18241" y="6977"/>
                  </a:lnTo>
                  <a:lnTo>
                    <a:pt x="18325" y="6609"/>
                  </a:lnTo>
                  <a:lnTo>
                    <a:pt x="18451" y="6399"/>
                  </a:lnTo>
                  <a:lnTo>
                    <a:pt x="18482" y="6819"/>
                  </a:lnTo>
                  <a:lnTo>
                    <a:pt x="18713" y="6543"/>
                  </a:lnTo>
                  <a:lnTo>
                    <a:pt x="18891" y="6530"/>
                  </a:lnTo>
                  <a:lnTo>
                    <a:pt x="18807" y="6819"/>
                  </a:lnTo>
                  <a:lnTo>
                    <a:pt x="19090" y="6937"/>
                  </a:lnTo>
                  <a:lnTo>
                    <a:pt x="19007" y="7161"/>
                  </a:lnTo>
                  <a:lnTo>
                    <a:pt x="19153" y="7345"/>
                  </a:lnTo>
                  <a:lnTo>
                    <a:pt x="19153" y="7726"/>
                  </a:lnTo>
                  <a:lnTo>
                    <a:pt x="19478" y="7345"/>
                  </a:lnTo>
                  <a:lnTo>
                    <a:pt x="19363" y="6977"/>
                  </a:lnTo>
                  <a:lnTo>
                    <a:pt x="19059" y="6425"/>
                  </a:lnTo>
                  <a:lnTo>
                    <a:pt x="19153" y="6215"/>
                  </a:lnTo>
                  <a:lnTo>
                    <a:pt x="19090" y="5886"/>
                  </a:lnTo>
                  <a:lnTo>
                    <a:pt x="19300" y="5610"/>
                  </a:lnTo>
                  <a:lnTo>
                    <a:pt x="19552" y="5466"/>
                  </a:lnTo>
                  <a:lnTo>
                    <a:pt x="19541" y="4822"/>
                  </a:lnTo>
                  <a:lnTo>
                    <a:pt x="19520" y="4375"/>
                  </a:lnTo>
                  <a:lnTo>
                    <a:pt x="19447" y="3968"/>
                  </a:lnTo>
                  <a:lnTo>
                    <a:pt x="19153" y="3258"/>
                  </a:lnTo>
                  <a:lnTo>
                    <a:pt x="19101" y="3613"/>
                  </a:lnTo>
                  <a:lnTo>
                    <a:pt x="18912" y="3390"/>
                  </a:lnTo>
                  <a:lnTo>
                    <a:pt x="18734" y="3495"/>
                  </a:lnTo>
                  <a:lnTo>
                    <a:pt x="18891" y="2969"/>
                  </a:lnTo>
                  <a:lnTo>
                    <a:pt x="19059" y="2523"/>
                  </a:lnTo>
                  <a:lnTo>
                    <a:pt x="19363" y="2312"/>
                  </a:lnTo>
                  <a:lnTo>
                    <a:pt x="19395" y="2115"/>
                  </a:lnTo>
                  <a:lnTo>
                    <a:pt x="19604" y="2036"/>
                  </a:lnTo>
                  <a:lnTo>
                    <a:pt x="19604" y="2234"/>
                  </a:lnTo>
                  <a:lnTo>
                    <a:pt x="19845" y="1905"/>
                  </a:lnTo>
                  <a:lnTo>
                    <a:pt x="19699" y="1826"/>
                  </a:lnTo>
                  <a:lnTo>
                    <a:pt x="19699" y="1577"/>
                  </a:lnTo>
                  <a:lnTo>
                    <a:pt x="19877" y="1419"/>
                  </a:lnTo>
                  <a:lnTo>
                    <a:pt x="19950" y="1603"/>
                  </a:lnTo>
                  <a:lnTo>
                    <a:pt x="20191" y="1314"/>
                  </a:lnTo>
                  <a:lnTo>
                    <a:pt x="20160" y="1577"/>
                  </a:lnTo>
                  <a:lnTo>
                    <a:pt x="20170" y="1787"/>
                  </a:lnTo>
                  <a:lnTo>
                    <a:pt x="20160" y="2076"/>
                  </a:lnTo>
                  <a:lnTo>
                    <a:pt x="20076" y="2299"/>
                  </a:lnTo>
                  <a:lnTo>
                    <a:pt x="20223" y="2588"/>
                  </a:lnTo>
                  <a:lnTo>
                    <a:pt x="20286" y="2785"/>
                  </a:lnTo>
                  <a:lnTo>
                    <a:pt x="20380" y="2746"/>
                  </a:lnTo>
                  <a:lnTo>
                    <a:pt x="20852" y="3364"/>
                  </a:lnTo>
                  <a:lnTo>
                    <a:pt x="20957" y="3061"/>
                  </a:lnTo>
                  <a:lnTo>
                    <a:pt x="21083" y="2838"/>
                  </a:lnTo>
                  <a:lnTo>
                    <a:pt x="20873" y="2693"/>
                  </a:lnTo>
                  <a:lnTo>
                    <a:pt x="20925" y="2418"/>
                  </a:lnTo>
                  <a:lnTo>
                    <a:pt x="20925" y="2260"/>
                  </a:lnTo>
                  <a:lnTo>
                    <a:pt x="20705" y="1971"/>
                  </a:lnTo>
                  <a:lnTo>
                    <a:pt x="20516" y="1931"/>
                  </a:lnTo>
                  <a:lnTo>
                    <a:pt x="20338" y="1616"/>
                  </a:lnTo>
                  <a:lnTo>
                    <a:pt x="20579" y="1564"/>
                  </a:lnTo>
                  <a:lnTo>
                    <a:pt x="20695" y="1314"/>
                  </a:lnTo>
                  <a:lnTo>
                    <a:pt x="20842" y="1393"/>
                  </a:lnTo>
                  <a:lnTo>
                    <a:pt x="20988" y="1288"/>
                  </a:lnTo>
                  <a:lnTo>
                    <a:pt x="20831" y="1051"/>
                  </a:lnTo>
                  <a:lnTo>
                    <a:pt x="20957" y="907"/>
                  </a:lnTo>
                  <a:lnTo>
                    <a:pt x="21156" y="893"/>
                  </a:lnTo>
                  <a:lnTo>
                    <a:pt x="20936" y="696"/>
                  </a:lnTo>
                  <a:lnTo>
                    <a:pt x="20674" y="670"/>
                  </a:lnTo>
                  <a:lnTo>
                    <a:pt x="20831" y="420"/>
                  </a:lnTo>
                  <a:lnTo>
                    <a:pt x="20821" y="145"/>
                  </a:lnTo>
                  <a:lnTo>
                    <a:pt x="20988" y="355"/>
                  </a:lnTo>
                  <a:lnTo>
                    <a:pt x="21093" y="236"/>
                  </a:lnTo>
                  <a:lnTo>
                    <a:pt x="21188" y="276"/>
                  </a:lnTo>
                  <a:lnTo>
                    <a:pt x="21334" y="473"/>
                  </a:lnTo>
                  <a:lnTo>
                    <a:pt x="21565" y="434"/>
                  </a:lnTo>
                  <a:lnTo>
                    <a:pt x="21376" y="197"/>
                  </a:lnTo>
                  <a:lnTo>
                    <a:pt x="21334" y="0"/>
                  </a:lnTo>
                  <a:lnTo>
                    <a:pt x="20999" y="66"/>
                  </a:lnTo>
                  <a:lnTo>
                    <a:pt x="20873" y="0"/>
                  </a:lnTo>
                  <a:lnTo>
                    <a:pt x="20464" y="145"/>
                  </a:lnTo>
                  <a:lnTo>
                    <a:pt x="20024" y="236"/>
                  </a:lnTo>
                  <a:lnTo>
                    <a:pt x="19741" y="394"/>
                  </a:lnTo>
                  <a:lnTo>
                    <a:pt x="19730" y="618"/>
                  </a:lnTo>
                  <a:lnTo>
                    <a:pt x="19510" y="657"/>
                  </a:lnTo>
                  <a:cubicBezTo>
                    <a:pt x="19447" y="723"/>
                    <a:pt x="19405" y="985"/>
                    <a:pt x="19332" y="1012"/>
                  </a:cubicBezTo>
                  <a:cubicBezTo>
                    <a:pt x="19248" y="1077"/>
                    <a:pt x="19153" y="854"/>
                    <a:pt x="19048" y="828"/>
                  </a:cubicBezTo>
                  <a:lnTo>
                    <a:pt x="18692" y="867"/>
                  </a:lnTo>
                  <a:lnTo>
                    <a:pt x="18126" y="736"/>
                  </a:lnTo>
                  <a:lnTo>
                    <a:pt x="17885" y="815"/>
                  </a:lnTo>
                  <a:lnTo>
                    <a:pt x="17560" y="736"/>
                  </a:lnTo>
                  <a:lnTo>
                    <a:pt x="17434" y="618"/>
                  </a:lnTo>
                  <a:lnTo>
                    <a:pt x="17193" y="657"/>
                  </a:lnTo>
                  <a:cubicBezTo>
                    <a:pt x="17109" y="683"/>
                    <a:pt x="17014" y="749"/>
                    <a:pt x="16930" y="788"/>
                  </a:cubicBezTo>
                  <a:cubicBezTo>
                    <a:pt x="16847" y="828"/>
                    <a:pt x="16773" y="880"/>
                    <a:pt x="16710" y="933"/>
                  </a:cubicBezTo>
                  <a:cubicBezTo>
                    <a:pt x="16647" y="985"/>
                    <a:pt x="16605" y="1104"/>
                    <a:pt x="16563" y="1091"/>
                  </a:cubicBezTo>
                  <a:cubicBezTo>
                    <a:pt x="16438" y="1182"/>
                    <a:pt x="16490" y="880"/>
                    <a:pt x="16438" y="854"/>
                  </a:cubicBezTo>
                  <a:lnTo>
                    <a:pt x="16249" y="907"/>
                  </a:lnTo>
                  <a:cubicBezTo>
                    <a:pt x="16155" y="867"/>
                    <a:pt x="16018" y="657"/>
                    <a:pt x="15871" y="618"/>
                  </a:cubicBezTo>
                  <a:cubicBezTo>
                    <a:pt x="15725" y="604"/>
                    <a:pt x="15473" y="591"/>
                    <a:pt x="15358" y="631"/>
                  </a:cubicBezTo>
                  <a:cubicBezTo>
                    <a:pt x="15242" y="670"/>
                    <a:pt x="15284" y="828"/>
                    <a:pt x="15179" y="828"/>
                  </a:cubicBezTo>
                  <a:cubicBezTo>
                    <a:pt x="15054" y="867"/>
                    <a:pt x="14844" y="631"/>
                    <a:pt x="14728" y="618"/>
                  </a:cubicBezTo>
                  <a:cubicBezTo>
                    <a:pt x="14613" y="604"/>
                    <a:pt x="14540" y="775"/>
                    <a:pt x="14456" y="775"/>
                  </a:cubicBezTo>
                  <a:cubicBezTo>
                    <a:pt x="14372" y="775"/>
                    <a:pt x="14246" y="683"/>
                    <a:pt x="14194" y="618"/>
                  </a:cubicBezTo>
                  <a:cubicBezTo>
                    <a:pt x="14141" y="552"/>
                    <a:pt x="14183" y="473"/>
                    <a:pt x="14110" y="394"/>
                  </a:cubicBezTo>
                  <a:cubicBezTo>
                    <a:pt x="13942" y="342"/>
                    <a:pt x="13911" y="171"/>
                    <a:pt x="13785" y="145"/>
                  </a:cubicBezTo>
                  <a:cubicBezTo>
                    <a:pt x="13659" y="118"/>
                    <a:pt x="13460" y="263"/>
                    <a:pt x="13355" y="263"/>
                  </a:cubicBezTo>
                  <a:cubicBezTo>
                    <a:pt x="13250" y="263"/>
                    <a:pt x="13261" y="131"/>
                    <a:pt x="13166" y="118"/>
                  </a:cubicBezTo>
                  <a:lnTo>
                    <a:pt x="12778" y="184"/>
                  </a:lnTo>
                  <a:lnTo>
                    <a:pt x="12652" y="420"/>
                  </a:lnTo>
                  <a:cubicBezTo>
                    <a:pt x="12579" y="460"/>
                    <a:pt x="12411" y="368"/>
                    <a:pt x="12317" y="381"/>
                  </a:cubicBezTo>
                  <a:cubicBezTo>
                    <a:pt x="12222" y="394"/>
                    <a:pt x="12170" y="473"/>
                    <a:pt x="12065" y="512"/>
                  </a:cubicBezTo>
                  <a:cubicBezTo>
                    <a:pt x="11960" y="552"/>
                    <a:pt x="11751" y="578"/>
                    <a:pt x="11709" y="631"/>
                  </a:cubicBezTo>
                  <a:cubicBezTo>
                    <a:pt x="11593" y="749"/>
                    <a:pt x="11835" y="801"/>
                    <a:pt x="11835" y="854"/>
                  </a:cubicBezTo>
                  <a:cubicBezTo>
                    <a:pt x="11835" y="907"/>
                    <a:pt x="11772" y="920"/>
                    <a:pt x="11688" y="946"/>
                  </a:cubicBezTo>
                  <a:cubicBezTo>
                    <a:pt x="11604" y="972"/>
                    <a:pt x="11331" y="946"/>
                    <a:pt x="11342" y="1012"/>
                  </a:cubicBezTo>
                  <a:cubicBezTo>
                    <a:pt x="11342" y="1130"/>
                    <a:pt x="11772" y="1353"/>
                    <a:pt x="11782" y="1380"/>
                  </a:cubicBezTo>
                  <a:lnTo>
                    <a:pt x="11394" y="1182"/>
                  </a:lnTo>
                  <a:lnTo>
                    <a:pt x="11205" y="1248"/>
                  </a:lnTo>
                  <a:cubicBezTo>
                    <a:pt x="11111" y="1222"/>
                    <a:pt x="10859" y="854"/>
                    <a:pt x="10796" y="1051"/>
                  </a:cubicBezTo>
                  <a:cubicBezTo>
                    <a:pt x="10734" y="1248"/>
                    <a:pt x="11258" y="1734"/>
                    <a:pt x="11331" y="1931"/>
                  </a:cubicBezTo>
                  <a:lnTo>
                    <a:pt x="11237" y="2247"/>
                  </a:lnTo>
                  <a:lnTo>
                    <a:pt x="10870" y="2234"/>
                  </a:lnTo>
                  <a:cubicBezTo>
                    <a:pt x="10870" y="2234"/>
                    <a:pt x="11090" y="2155"/>
                    <a:pt x="11080" y="2036"/>
                  </a:cubicBezTo>
                  <a:cubicBezTo>
                    <a:pt x="11069" y="1918"/>
                    <a:pt x="10901" y="1669"/>
                    <a:pt x="10775" y="1485"/>
                  </a:cubicBezTo>
                  <a:cubicBezTo>
                    <a:pt x="10713" y="1327"/>
                    <a:pt x="10765" y="1104"/>
                    <a:pt x="10702" y="1064"/>
                  </a:cubicBezTo>
                  <a:cubicBezTo>
                    <a:pt x="10639" y="1025"/>
                    <a:pt x="10419" y="854"/>
                    <a:pt x="10335" y="933"/>
                  </a:cubicBezTo>
                  <a:cubicBezTo>
                    <a:pt x="10115" y="972"/>
                    <a:pt x="10136" y="1406"/>
                    <a:pt x="10178" y="1524"/>
                  </a:cubicBezTo>
                  <a:cubicBezTo>
                    <a:pt x="10220" y="1642"/>
                    <a:pt x="10545" y="1603"/>
                    <a:pt x="10576" y="1642"/>
                  </a:cubicBezTo>
                  <a:cubicBezTo>
                    <a:pt x="10744" y="2010"/>
                    <a:pt x="10503" y="1879"/>
                    <a:pt x="10335" y="1761"/>
                  </a:cubicBezTo>
                  <a:cubicBezTo>
                    <a:pt x="10167" y="1642"/>
                    <a:pt x="10115" y="1682"/>
                    <a:pt x="10010" y="1682"/>
                  </a:cubicBezTo>
                  <a:cubicBezTo>
                    <a:pt x="9905" y="1682"/>
                    <a:pt x="9727" y="1747"/>
                    <a:pt x="9675" y="1800"/>
                  </a:cubicBezTo>
                  <a:cubicBezTo>
                    <a:pt x="9622" y="1853"/>
                    <a:pt x="9811" y="2063"/>
                    <a:pt x="9675" y="1997"/>
                  </a:cubicBezTo>
                  <a:cubicBezTo>
                    <a:pt x="9538" y="1931"/>
                    <a:pt x="9391" y="1958"/>
                    <a:pt x="9255" y="1931"/>
                  </a:cubicBezTo>
                  <a:cubicBezTo>
                    <a:pt x="9119" y="1905"/>
                    <a:pt x="9014" y="1787"/>
                    <a:pt x="8846" y="1839"/>
                  </a:cubicBezTo>
                  <a:cubicBezTo>
                    <a:pt x="8615" y="1931"/>
                    <a:pt x="8290" y="2431"/>
                    <a:pt x="8217" y="2247"/>
                  </a:cubicBezTo>
                  <a:cubicBezTo>
                    <a:pt x="8144" y="2063"/>
                    <a:pt x="8353" y="2036"/>
                    <a:pt x="8353" y="1971"/>
                  </a:cubicBezTo>
                  <a:cubicBezTo>
                    <a:pt x="8353" y="1905"/>
                    <a:pt x="8311" y="1813"/>
                    <a:pt x="8248" y="1813"/>
                  </a:cubicBezTo>
                  <a:cubicBezTo>
                    <a:pt x="8186" y="1813"/>
                    <a:pt x="7976" y="1892"/>
                    <a:pt x="7965" y="1997"/>
                  </a:cubicBezTo>
                  <a:cubicBezTo>
                    <a:pt x="7944" y="2142"/>
                    <a:pt x="8175" y="2378"/>
                    <a:pt x="8165" y="2444"/>
                  </a:cubicBezTo>
                  <a:cubicBezTo>
                    <a:pt x="8154" y="2509"/>
                    <a:pt x="7986" y="2365"/>
                    <a:pt x="7913" y="2404"/>
                  </a:cubicBezTo>
                  <a:cubicBezTo>
                    <a:pt x="7840" y="2444"/>
                    <a:pt x="7787" y="2720"/>
                    <a:pt x="7745" y="2667"/>
                  </a:cubicBezTo>
                  <a:lnTo>
                    <a:pt x="7598" y="2483"/>
                  </a:lnTo>
                  <a:lnTo>
                    <a:pt x="7787" y="2234"/>
                  </a:lnTo>
                  <a:lnTo>
                    <a:pt x="7651" y="2076"/>
                  </a:lnTo>
                  <a:cubicBezTo>
                    <a:pt x="7588" y="2036"/>
                    <a:pt x="7494" y="1971"/>
                    <a:pt x="7431" y="1958"/>
                  </a:cubicBezTo>
                  <a:cubicBezTo>
                    <a:pt x="7368" y="1945"/>
                    <a:pt x="7315" y="2023"/>
                    <a:pt x="7284" y="1997"/>
                  </a:cubicBezTo>
                  <a:cubicBezTo>
                    <a:pt x="7252" y="1971"/>
                    <a:pt x="7284" y="1826"/>
                    <a:pt x="7252" y="1813"/>
                  </a:cubicBezTo>
                  <a:cubicBezTo>
                    <a:pt x="7221" y="1800"/>
                    <a:pt x="7148" y="1918"/>
                    <a:pt x="7095" y="1918"/>
                  </a:cubicBezTo>
                  <a:cubicBezTo>
                    <a:pt x="7043" y="1918"/>
                    <a:pt x="7064" y="1866"/>
                    <a:pt x="6959" y="1839"/>
                  </a:cubicBezTo>
                  <a:cubicBezTo>
                    <a:pt x="6854" y="1813"/>
                    <a:pt x="6592" y="1826"/>
                    <a:pt x="6487" y="1774"/>
                  </a:cubicBezTo>
                  <a:cubicBezTo>
                    <a:pt x="6382" y="1721"/>
                    <a:pt x="6592" y="1537"/>
                    <a:pt x="6340" y="1485"/>
                  </a:cubicBezTo>
                  <a:cubicBezTo>
                    <a:pt x="6088" y="1432"/>
                    <a:pt x="6151" y="1564"/>
                    <a:pt x="6078" y="1564"/>
                  </a:cubicBezTo>
                  <a:lnTo>
                    <a:pt x="5921" y="1498"/>
                  </a:lnTo>
                  <a:cubicBezTo>
                    <a:pt x="5784" y="1524"/>
                    <a:pt x="5428" y="1642"/>
                    <a:pt x="5260" y="1721"/>
                  </a:cubicBezTo>
                  <a:cubicBezTo>
                    <a:pt x="5019" y="1839"/>
                    <a:pt x="5050" y="1839"/>
                    <a:pt x="4914" y="1997"/>
                  </a:cubicBezTo>
                  <a:cubicBezTo>
                    <a:pt x="4778" y="2155"/>
                    <a:pt x="4610" y="2523"/>
                    <a:pt x="4453" y="2680"/>
                  </a:cubicBezTo>
                  <a:cubicBezTo>
                    <a:pt x="4264" y="2930"/>
                    <a:pt x="4086" y="2851"/>
                    <a:pt x="3970" y="2943"/>
                  </a:cubicBezTo>
                  <a:lnTo>
                    <a:pt x="3782" y="3258"/>
                  </a:lnTo>
                  <a:lnTo>
                    <a:pt x="3824" y="3810"/>
                  </a:lnTo>
                  <a:lnTo>
                    <a:pt x="4044" y="4020"/>
                  </a:lnTo>
                  <a:lnTo>
                    <a:pt x="4537" y="3810"/>
                  </a:lnTo>
                  <a:cubicBezTo>
                    <a:pt x="4652" y="3889"/>
                    <a:pt x="4662" y="4401"/>
                    <a:pt x="4757" y="4480"/>
                  </a:cubicBezTo>
                  <a:cubicBezTo>
                    <a:pt x="4872" y="4572"/>
                    <a:pt x="5061" y="4336"/>
                    <a:pt x="5113" y="4257"/>
                  </a:cubicBezTo>
                  <a:lnTo>
                    <a:pt x="5166" y="3942"/>
                  </a:lnTo>
                  <a:lnTo>
                    <a:pt x="5355" y="3692"/>
                  </a:lnTo>
                  <a:cubicBezTo>
                    <a:pt x="5365" y="3547"/>
                    <a:pt x="5197" y="3219"/>
                    <a:pt x="5229" y="3074"/>
                  </a:cubicBezTo>
                  <a:cubicBezTo>
                    <a:pt x="5260" y="2956"/>
                    <a:pt x="5480" y="2891"/>
                    <a:pt x="5575" y="2799"/>
                  </a:cubicBezTo>
                  <a:cubicBezTo>
                    <a:pt x="5669" y="2707"/>
                    <a:pt x="5690" y="2523"/>
                    <a:pt x="5774" y="2509"/>
                  </a:cubicBezTo>
                  <a:cubicBezTo>
                    <a:pt x="5910" y="2496"/>
                    <a:pt x="6047" y="2628"/>
                    <a:pt x="6057" y="2680"/>
                  </a:cubicBezTo>
                  <a:cubicBezTo>
                    <a:pt x="6057" y="2733"/>
                    <a:pt x="5837" y="2628"/>
                    <a:pt x="5805" y="2825"/>
                  </a:cubicBezTo>
                  <a:cubicBezTo>
                    <a:pt x="5774" y="3022"/>
                    <a:pt x="5575" y="3061"/>
                    <a:pt x="5554" y="3180"/>
                  </a:cubicBezTo>
                  <a:lnTo>
                    <a:pt x="5711" y="3508"/>
                  </a:lnTo>
                  <a:lnTo>
                    <a:pt x="5952" y="3626"/>
                  </a:lnTo>
                  <a:lnTo>
                    <a:pt x="6235" y="3469"/>
                  </a:lnTo>
                  <a:lnTo>
                    <a:pt x="6518" y="3429"/>
                  </a:lnTo>
                  <a:cubicBezTo>
                    <a:pt x="6592" y="3455"/>
                    <a:pt x="6728" y="3561"/>
                    <a:pt x="6655" y="3626"/>
                  </a:cubicBezTo>
                  <a:cubicBezTo>
                    <a:pt x="6581" y="3692"/>
                    <a:pt x="6183" y="3771"/>
                    <a:pt x="6088" y="3850"/>
                  </a:cubicBezTo>
                  <a:cubicBezTo>
                    <a:pt x="5994" y="3928"/>
                    <a:pt x="6120" y="4060"/>
                    <a:pt x="6057" y="4086"/>
                  </a:cubicBezTo>
                  <a:cubicBezTo>
                    <a:pt x="5910" y="4191"/>
                    <a:pt x="5795" y="3955"/>
                    <a:pt x="5732" y="3981"/>
                  </a:cubicBezTo>
                  <a:lnTo>
                    <a:pt x="5701" y="4244"/>
                  </a:lnTo>
                  <a:lnTo>
                    <a:pt x="5585" y="4599"/>
                  </a:lnTo>
                  <a:lnTo>
                    <a:pt x="5334" y="4612"/>
                  </a:lnTo>
                  <a:lnTo>
                    <a:pt x="4956" y="4730"/>
                  </a:lnTo>
                  <a:lnTo>
                    <a:pt x="4757" y="4612"/>
                  </a:lnTo>
                  <a:lnTo>
                    <a:pt x="4610" y="4691"/>
                  </a:lnTo>
                  <a:lnTo>
                    <a:pt x="4358" y="4493"/>
                  </a:lnTo>
                  <a:cubicBezTo>
                    <a:pt x="4337" y="4401"/>
                    <a:pt x="4505" y="4323"/>
                    <a:pt x="4453" y="4165"/>
                  </a:cubicBezTo>
                  <a:cubicBezTo>
                    <a:pt x="4400" y="4007"/>
                    <a:pt x="4117" y="4112"/>
                    <a:pt x="4075" y="4218"/>
                  </a:cubicBezTo>
                  <a:lnTo>
                    <a:pt x="4128" y="4756"/>
                  </a:lnTo>
                  <a:lnTo>
                    <a:pt x="3876" y="4756"/>
                  </a:lnTo>
                  <a:cubicBezTo>
                    <a:pt x="3792" y="4809"/>
                    <a:pt x="3687" y="4993"/>
                    <a:pt x="3603" y="5072"/>
                  </a:cubicBezTo>
                  <a:cubicBezTo>
                    <a:pt x="3520" y="5150"/>
                    <a:pt x="3446" y="4980"/>
                    <a:pt x="3341" y="5242"/>
                  </a:cubicBezTo>
                  <a:cubicBezTo>
                    <a:pt x="3236" y="5505"/>
                    <a:pt x="3121" y="5400"/>
                    <a:pt x="3037" y="5439"/>
                  </a:cubicBezTo>
                  <a:cubicBezTo>
                    <a:pt x="2953" y="5479"/>
                    <a:pt x="2901" y="5439"/>
                    <a:pt x="2848" y="5466"/>
                  </a:cubicBezTo>
                  <a:cubicBezTo>
                    <a:pt x="2796" y="5492"/>
                    <a:pt x="2765" y="5597"/>
                    <a:pt x="2691" y="5597"/>
                  </a:cubicBezTo>
                  <a:cubicBezTo>
                    <a:pt x="2618" y="5597"/>
                    <a:pt x="2461" y="5479"/>
                    <a:pt x="2398" y="5505"/>
                  </a:cubicBezTo>
                  <a:cubicBezTo>
                    <a:pt x="2335" y="5531"/>
                    <a:pt x="2282" y="5676"/>
                    <a:pt x="2335" y="5742"/>
                  </a:cubicBezTo>
                  <a:lnTo>
                    <a:pt x="2723" y="5899"/>
                  </a:lnTo>
                  <a:lnTo>
                    <a:pt x="2817" y="6228"/>
                  </a:lnTo>
                  <a:lnTo>
                    <a:pt x="2712" y="6609"/>
                  </a:lnTo>
                  <a:cubicBezTo>
                    <a:pt x="2597" y="6661"/>
                    <a:pt x="2303" y="6556"/>
                    <a:pt x="2125" y="6543"/>
                  </a:cubicBezTo>
                  <a:cubicBezTo>
                    <a:pt x="1947" y="6530"/>
                    <a:pt x="1685" y="6464"/>
                    <a:pt x="1622" y="6543"/>
                  </a:cubicBezTo>
                  <a:cubicBezTo>
                    <a:pt x="1559" y="6622"/>
                    <a:pt x="1716" y="6924"/>
                    <a:pt x="1716" y="7055"/>
                  </a:cubicBezTo>
                  <a:cubicBezTo>
                    <a:pt x="1716" y="7187"/>
                    <a:pt x="1632" y="7239"/>
                    <a:pt x="1611" y="7318"/>
                  </a:cubicBezTo>
                  <a:cubicBezTo>
                    <a:pt x="1590" y="7397"/>
                    <a:pt x="1653" y="7476"/>
                    <a:pt x="1611" y="7568"/>
                  </a:cubicBezTo>
                  <a:cubicBezTo>
                    <a:pt x="1569" y="7660"/>
                    <a:pt x="1297" y="7804"/>
                    <a:pt x="1328" y="7844"/>
                  </a:cubicBezTo>
                  <a:cubicBezTo>
                    <a:pt x="1422" y="7962"/>
                    <a:pt x="1643" y="7778"/>
                    <a:pt x="1810" y="7778"/>
                  </a:cubicBezTo>
                  <a:lnTo>
                    <a:pt x="2335" y="7857"/>
                  </a:lnTo>
                  <a:lnTo>
                    <a:pt x="2691" y="7726"/>
                  </a:lnTo>
                  <a:lnTo>
                    <a:pt x="2838" y="7568"/>
                  </a:lnTo>
                  <a:cubicBezTo>
                    <a:pt x="2922" y="7528"/>
                    <a:pt x="3174" y="7528"/>
                    <a:pt x="3184" y="7476"/>
                  </a:cubicBezTo>
                  <a:cubicBezTo>
                    <a:pt x="3331" y="7318"/>
                    <a:pt x="2932" y="7345"/>
                    <a:pt x="2932" y="7253"/>
                  </a:cubicBezTo>
                  <a:cubicBezTo>
                    <a:pt x="2932" y="7161"/>
                    <a:pt x="3111" y="7003"/>
                    <a:pt x="3184" y="6937"/>
                  </a:cubicBezTo>
                  <a:lnTo>
                    <a:pt x="3373" y="6858"/>
                  </a:lnTo>
                  <a:lnTo>
                    <a:pt x="3320" y="6609"/>
                  </a:lnTo>
                  <a:cubicBezTo>
                    <a:pt x="3352" y="6556"/>
                    <a:pt x="3488" y="6504"/>
                    <a:pt x="3551" y="6504"/>
                  </a:cubicBezTo>
                  <a:cubicBezTo>
                    <a:pt x="3614" y="6504"/>
                    <a:pt x="3635" y="6648"/>
                    <a:pt x="3719" y="6635"/>
                  </a:cubicBezTo>
                  <a:cubicBezTo>
                    <a:pt x="3803" y="6622"/>
                    <a:pt x="3991" y="6438"/>
                    <a:pt x="4086" y="6451"/>
                  </a:cubicBezTo>
                  <a:lnTo>
                    <a:pt x="4316" y="6701"/>
                  </a:lnTo>
                  <a:cubicBezTo>
                    <a:pt x="4327" y="6793"/>
                    <a:pt x="4233" y="6832"/>
                    <a:pt x="4170" y="6964"/>
                  </a:cubicBezTo>
                  <a:lnTo>
                    <a:pt x="3960" y="7528"/>
                  </a:lnTo>
                  <a:lnTo>
                    <a:pt x="4222" y="7568"/>
                  </a:lnTo>
                  <a:lnTo>
                    <a:pt x="4285" y="7371"/>
                  </a:lnTo>
                  <a:lnTo>
                    <a:pt x="4201" y="7134"/>
                  </a:lnTo>
                  <a:cubicBezTo>
                    <a:pt x="4222" y="7082"/>
                    <a:pt x="4337" y="7108"/>
                    <a:pt x="4400" y="7069"/>
                  </a:cubicBezTo>
                  <a:cubicBezTo>
                    <a:pt x="4474" y="7055"/>
                    <a:pt x="4526" y="6911"/>
                    <a:pt x="4589" y="6924"/>
                  </a:cubicBezTo>
                  <a:cubicBezTo>
                    <a:pt x="4652" y="6937"/>
                    <a:pt x="4715" y="7121"/>
                    <a:pt x="4788" y="7187"/>
                  </a:cubicBezTo>
                  <a:lnTo>
                    <a:pt x="5029" y="7345"/>
                  </a:lnTo>
                  <a:lnTo>
                    <a:pt x="5103" y="7528"/>
                  </a:lnTo>
                  <a:lnTo>
                    <a:pt x="5134" y="7752"/>
                  </a:lnTo>
                  <a:lnTo>
                    <a:pt x="5292" y="7607"/>
                  </a:lnTo>
                  <a:cubicBezTo>
                    <a:pt x="5292" y="7607"/>
                    <a:pt x="5281" y="7436"/>
                    <a:pt x="5302" y="7410"/>
                  </a:cubicBezTo>
                  <a:cubicBezTo>
                    <a:pt x="5344" y="7371"/>
                    <a:pt x="5334" y="7634"/>
                    <a:pt x="5428" y="7476"/>
                  </a:cubicBezTo>
                  <a:cubicBezTo>
                    <a:pt x="5522" y="7318"/>
                    <a:pt x="5470" y="7305"/>
                    <a:pt x="5365" y="7213"/>
                  </a:cubicBezTo>
                  <a:lnTo>
                    <a:pt x="4872" y="6872"/>
                  </a:lnTo>
                  <a:lnTo>
                    <a:pt x="4589" y="6674"/>
                  </a:lnTo>
                  <a:lnTo>
                    <a:pt x="4736" y="6307"/>
                  </a:lnTo>
                  <a:lnTo>
                    <a:pt x="4830" y="6543"/>
                  </a:lnTo>
                  <a:lnTo>
                    <a:pt x="5071" y="6727"/>
                  </a:lnTo>
                  <a:lnTo>
                    <a:pt x="5386" y="6924"/>
                  </a:lnTo>
                  <a:cubicBezTo>
                    <a:pt x="5480" y="7029"/>
                    <a:pt x="5512" y="7174"/>
                    <a:pt x="5617" y="7345"/>
                  </a:cubicBezTo>
                  <a:cubicBezTo>
                    <a:pt x="5722" y="7515"/>
                    <a:pt x="5942" y="7909"/>
                    <a:pt x="6036" y="7988"/>
                  </a:cubicBezTo>
                  <a:cubicBezTo>
                    <a:pt x="6130" y="8067"/>
                    <a:pt x="6130" y="7857"/>
                    <a:pt x="6172" y="7844"/>
                  </a:cubicBezTo>
                  <a:cubicBezTo>
                    <a:pt x="6214" y="7804"/>
                    <a:pt x="6298" y="7909"/>
                    <a:pt x="6298" y="7870"/>
                  </a:cubicBezTo>
                  <a:cubicBezTo>
                    <a:pt x="6298" y="7831"/>
                    <a:pt x="6214" y="7660"/>
                    <a:pt x="6183" y="7594"/>
                  </a:cubicBezTo>
                  <a:cubicBezTo>
                    <a:pt x="6141" y="7542"/>
                    <a:pt x="6151" y="7463"/>
                    <a:pt x="6120" y="7450"/>
                  </a:cubicBezTo>
                  <a:cubicBezTo>
                    <a:pt x="6099" y="7397"/>
                    <a:pt x="6078" y="7331"/>
                    <a:pt x="6088" y="7292"/>
                  </a:cubicBezTo>
                  <a:cubicBezTo>
                    <a:pt x="6099" y="7253"/>
                    <a:pt x="6141" y="7226"/>
                    <a:pt x="6172" y="7200"/>
                  </a:cubicBezTo>
                  <a:lnTo>
                    <a:pt x="6267" y="7121"/>
                  </a:lnTo>
                  <a:cubicBezTo>
                    <a:pt x="6330" y="7108"/>
                    <a:pt x="6476" y="7108"/>
                    <a:pt x="6539" y="7108"/>
                  </a:cubicBezTo>
                  <a:cubicBezTo>
                    <a:pt x="6602" y="7108"/>
                    <a:pt x="6634" y="7108"/>
                    <a:pt x="6676" y="7082"/>
                  </a:cubicBezTo>
                  <a:cubicBezTo>
                    <a:pt x="6718" y="7055"/>
                    <a:pt x="6760" y="6990"/>
                    <a:pt x="6781" y="6937"/>
                  </a:cubicBezTo>
                  <a:lnTo>
                    <a:pt x="6812" y="6740"/>
                  </a:lnTo>
                  <a:lnTo>
                    <a:pt x="6665" y="6635"/>
                  </a:lnTo>
                  <a:cubicBezTo>
                    <a:pt x="6665" y="6609"/>
                    <a:pt x="6781" y="6635"/>
                    <a:pt x="6833" y="6582"/>
                  </a:cubicBezTo>
                  <a:cubicBezTo>
                    <a:pt x="6885" y="6530"/>
                    <a:pt x="6938" y="6412"/>
                    <a:pt x="6990" y="6346"/>
                  </a:cubicBezTo>
                  <a:cubicBezTo>
                    <a:pt x="7043" y="6280"/>
                    <a:pt x="7106" y="6188"/>
                    <a:pt x="7158" y="6175"/>
                  </a:cubicBezTo>
                  <a:lnTo>
                    <a:pt x="7336" y="6254"/>
                  </a:lnTo>
                  <a:lnTo>
                    <a:pt x="7494" y="6491"/>
                  </a:lnTo>
                  <a:cubicBezTo>
                    <a:pt x="7546" y="6543"/>
                    <a:pt x="7588" y="6609"/>
                    <a:pt x="7630" y="6582"/>
                  </a:cubicBezTo>
                  <a:cubicBezTo>
                    <a:pt x="7672" y="6556"/>
                    <a:pt x="7745" y="6412"/>
                    <a:pt x="7745" y="6333"/>
                  </a:cubicBezTo>
                  <a:lnTo>
                    <a:pt x="7598" y="6123"/>
                  </a:lnTo>
                  <a:cubicBezTo>
                    <a:pt x="7619" y="6070"/>
                    <a:pt x="7787" y="6083"/>
                    <a:pt x="7882" y="6031"/>
                  </a:cubicBezTo>
                  <a:cubicBezTo>
                    <a:pt x="7976" y="5978"/>
                    <a:pt x="8112" y="5834"/>
                    <a:pt x="8165" y="5834"/>
                  </a:cubicBezTo>
                  <a:cubicBezTo>
                    <a:pt x="8217" y="5834"/>
                    <a:pt x="8207" y="5939"/>
                    <a:pt x="8186" y="6018"/>
                  </a:cubicBezTo>
                  <a:cubicBezTo>
                    <a:pt x="8165" y="6096"/>
                    <a:pt x="7986" y="6162"/>
                    <a:pt x="8060" y="6307"/>
                  </a:cubicBezTo>
                  <a:cubicBezTo>
                    <a:pt x="8133" y="6451"/>
                    <a:pt x="8563" y="6780"/>
                    <a:pt x="8605" y="6898"/>
                  </a:cubicBezTo>
                  <a:cubicBezTo>
                    <a:pt x="8647" y="7016"/>
                    <a:pt x="8437" y="7029"/>
                    <a:pt x="8311" y="7055"/>
                  </a:cubicBezTo>
                  <a:cubicBezTo>
                    <a:pt x="8186" y="7082"/>
                    <a:pt x="7965" y="7108"/>
                    <a:pt x="7840" y="7082"/>
                  </a:cubicBezTo>
                  <a:cubicBezTo>
                    <a:pt x="7714" y="7055"/>
                    <a:pt x="7714" y="6885"/>
                    <a:pt x="7535" y="6885"/>
                  </a:cubicBezTo>
                  <a:cubicBezTo>
                    <a:pt x="7357" y="6885"/>
                    <a:pt x="7378" y="7003"/>
                    <a:pt x="7273" y="7055"/>
                  </a:cubicBezTo>
                  <a:lnTo>
                    <a:pt x="6959" y="7069"/>
                  </a:lnTo>
                  <a:lnTo>
                    <a:pt x="6497" y="7358"/>
                  </a:lnTo>
                  <a:lnTo>
                    <a:pt x="6613" y="7568"/>
                  </a:lnTo>
                  <a:lnTo>
                    <a:pt x="6665" y="7857"/>
                  </a:lnTo>
                  <a:lnTo>
                    <a:pt x="6980" y="8107"/>
                  </a:lnTo>
                  <a:lnTo>
                    <a:pt x="7305" y="7909"/>
                  </a:lnTo>
                  <a:lnTo>
                    <a:pt x="7494" y="8028"/>
                  </a:lnTo>
                  <a:lnTo>
                    <a:pt x="7850" y="7988"/>
                  </a:lnTo>
                  <a:lnTo>
                    <a:pt x="7902" y="8461"/>
                  </a:lnTo>
                  <a:lnTo>
                    <a:pt x="7273" y="8895"/>
                  </a:ln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grpSp>
      <p:pic>
        <p:nvPicPr>
          <p:cNvPr id="135" name="image12.png"/>
          <p:cNvPicPr/>
          <p:nvPr/>
        </p:nvPicPr>
        <p:blipFill>
          <a:blip r:embed="rId3">
            <a:extLst/>
          </a:blip>
          <a:stretch>
            <a:fillRect/>
          </a:stretch>
        </p:blipFill>
        <p:spPr>
          <a:xfrm>
            <a:off x="6926862" y="4504267"/>
            <a:ext cx="6294686" cy="4251396"/>
          </a:xfrm>
          <a:prstGeom prst="rect">
            <a:avLst/>
          </a:prstGeom>
          <a:ln w="12700">
            <a:miter lim="400000"/>
          </a:ln>
        </p:spPr>
      </p:pic>
      <p:pic>
        <p:nvPicPr>
          <p:cNvPr id="136" name="image13.png"/>
          <p:cNvPicPr/>
          <p:nvPr/>
        </p:nvPicPr>
        <p:blipFill>
          <a:blip r:embed="rId4">
            <a:extLst/>
          </a:blip>
          <a:stretch>
            <a:fillRect/>
          </a:stretch>
        </p:blipFill>
        <p:spPr>
          <a:xfrm>
            <a:off x="9893582" y="4768426"/>
            <a:ext cx="2352605" cy="1248553"/>
          </a:xfrm>
          <a:prstGeom prst="rect">
            <a:avLst/>
          </a:prstGeom>
          <a:ln w="12700">
            <a:miter lim="400000"/>
          </a:ln>
        </p:spPr>
      </p:pic>
      <p:pic>
        <p:nvPicPr>
          <p:cNvPr id="137" name="image14.png"/>
          <p:cNvPicPr/>
          <p:nvPr/>
        </p:nvPicPr>
        <p:blipFill>
          <a:blip r:embed="rId5">
            <a:extLst/>
          </a:blip>
          <a:stretch>
            <a:fillRect/>
          </a:stretch>
        </p:blipFill>
        <p:spPr>
          <a:xfrm>
            <a:off x="13221546" y="4118186"/>
            <a:ext cx="1582704" cy="1232748"/>
          </a:xfrm>
          <a:prstGeom prst="rect">
            <a:avLst/>
          </a:prstGeom>
          <a:ln w="12700">
            <a:miter lim="400000"/>
          </a:ln>
        </p:spPr>
      </p:pic>
      <p:pic>
        <p:nvPicPr>
          <p:cNvPr id="138" name="image15.png"/>
          <p:cNvPicPr/>
          <p:nvPr/>
        </p:nvPicPr>
        <p:blipFill>
          <a:blip r:embed="rId6">
            <a:extLst/>
          </a:blip>
          <a:stretch>
            <a:fillRect/>
          </a:stretch>
        </p:blipFill>
        <p:spPr>
          <a:xfrm>
            <a:off x="7102969" y="6534008"/>
            <a:ext cx="6985565" cy="2677726"/>
          </a:xfrm>
          <a:prstGeom prst="rect">
            <a:avLst/>
          </a:prstGeom>
          <a:ln w="12700">
            <a:miter lim="400000"/>
          </a:ln>
        </p:spPr>
      </p:pic>
      <p:sp>
        <p:nvSpPr>
          <p:cNvPr id="139" name="Shape 139"/>
          <p:cNvSpPr/>
          <p:nvPr/>
        </p:nvSpPr>
        <p:spPr>
          <a:xfrm>
            <a:off x="11385126" y="216746"/>
            <a:ext cx="1402928" cy="588999"/>
          </a:xfrm>
          <a:prstGeom prst="rect">
            <a:avLst/>
          </a:prstGeom>
          <a:ln w="12700">
            <a:miter lim="400000"/>
          </a:ln>
          <a:extLst>
            <a:ext uri="{C572A759-6A51-4108-AA02-DFA0A04FC94B}">
              <ma14:wrappingTextBoxFlag xmlns="" xmlns:ma14="http://schemas.microsoft.com/office/mac/drawingml/2011/main" val="1"/>
            </a:ext>
          </a:extLst>
        </p:spPr>
        <p:txBody>
          <a:bodyPr wrap="none" lIns="126435" tIns="72248" rIns="126435" bIns="72248">
            <a:spAutoFit/>
          </a:bodyPr>
          <a:lstStyle>
            <a:lvl1pPr algn="r" defTabSz="1300480">
              <a:defRPr sz="2844">
                <a:uFill>
                  <a:solidFill/>
                </a:uFill>
                <a:latin typeface="Verdana Bold"/>
                <a:ea typeface="Verdana Bold"/>
                <a:cs typeface="Verdana Bold"/>
                <a:sym typeface="Verdana Bold"/>
              </a:defRPr>
            </a:lvl1pPr>
          </a:lstStyle>
          <a:p>
            <a:pPr lvl="0">
              <a:defRPr sz="1800">
                <a:uFillTx/>
              </a:defRPr>
            </a:pPr>
            <a:r>
              <a:rPr sz="2844">
                <a:uFill>
                  <a:solidFill/>
                </a:uFill>
              </a:rPr>
              <a:t>LOGO</a:t>
            </a:r>
          </a:p>
        </p:txBody>
      </p:sp>
      <p:pic>
        <p:nvPicPr>
          <p:cNvPr id="140" name="image16.png"/>
          <p:cNvPicPr/>
          <p:nvPr/>
        </p:nvPicPr>
        <p:blipFill>
          <a:blip r:embed="rId7">
            <a:extLst/>
          </a:blip>
          <a:stretch>
            <a:fillRect/>
          </a:stretch>
        </p:blipFill>
        <p:spPr>
          <a:xfrm>
            <a:off x="7389706" y="4404925"/>
            <a:ext cx="4226561" cy="812801"/>
          </a:xfrm>
          <a:prstGeom prst="rect">
            <a:avLst/>
          </a:prstGeom>
          <a:ln w="12700">
            <a:miter lim="400000"/>
          </a:ln>
        </p:spPr>
      </p:pic>
      <p:pic>
        <p:nvPicPr>
          <p:cNvPr id="141" name="image17.png"/>
          <p:cNvPicPr/>
          <p:nvPr/>
        </p:nvPicPr>
        <p:blipFill>
          <a:blip r:embed="rId8">
            <a:extLst/>
          </a:blip>
          <a:stretch>
            <a:fillRect/>
          </a:stretch>
        </p:blipFill>
        <p:spPr>
          <a:xfrm>
            <a:off x="8453120" y="2835769"/>
            <a:ext cx="2199077" cy="2366152"/>
          </a:xfrm>
          <a:prstGeom prst="rect">
            <a:avLst/>
          </a:prstGeom>
          <a:ln w="12700">
            <a:miter lim="400000"/>
          </a:ln>
        </p:spPr>
      </p:pic>
      <p:pic>
        <p:nvPicPr>
          <p:cNvPr id="142" name="image18.png"/>
          <p:cNvPicPr/>
          <p:nvPr/>
        </p:nvPicPr>
        <p:blipFill>
          <a:blip r:embed="rId9">
            <a:extLst/>
          </a:blip>
          <a:stretch>
            <a:fillRect/>
          </a:stretch>
        </p:blipFill>
        <p:spPr>
          <a:xfrm>
            <a:off x="8001565" y="4070774"/>
            <a:ext cx="887308" cy="824089"/>
          </a:xfrm>
          <a:prstGeom prst="rect">
            <a:avLst/>
          </a:prstGeom>
          <a:ln w="12700">
            <a:miter lim="400000"/>
          </a:ln>
        </p:spPr>
      </p:pic>
      <p:pic>
        <p:nvPicPr>
          <p:cNvPr id="143" name="image9.png"/>
          <p:cNvPicPr/>
          <p:nvPr/>
        </p:nvPicPr>
        <p:blipFill>
          <a:blip r:embed="rId10">
            <a:extLst/>
          </a:blip>
          <a:stretch>
            <a:fillRect/>
          </a:stretch>
        </p:blipFill>
        <p:spPr>
          <a:xfrm>
            <a:off x="13311857" y="135466"/>
            <a:ext cx="2564836" cy="2944143"/>
          </a:xfrm>
          <a:prstGeom prst="rect">
            <a:avLst/>
          </a:prstGeom>
          <a:ln w="12700">
            <a:miter lim="400000"/>
          </a:ln>
        </p:spPr>
      </p:pic>
      <p:pic>
        <p:nvPicPr>
          <p:cNvPr id="144" name="image10.png"/>
          <p:cNvPicPr/>
          <p:nvPr/>
        </p:nvPicPr>
        <p:blipFill>
          <a:blip r:embed="rId11">
            <a:extLst/>
          </a:blip>
          <a:stretch>
            <a:fillRect/>
          </a:stretch>
        </p:blipFill>
        <p:spPr>
          <a:xfrm>
            <a:off x="14512994" y="2799644"/>
            <a:ext cx="1535290" cy="668303"/>
          </a:xfrm>
          <a:prstGeom prst="rect">
            <a:avLst/>
          </a:prstGeom>
          <a:ln w="12700">
            <a:miter lim="400000"/>
          </a:ln>
        </p:spPr>
      </p:pic>
      <p:sp>
        <p:nvSpPr>
          <p:cNvPr id="145" name="Shape 145"/>
          <p:cNvSpPr>
            <a:spLocks noGrp="1"/>
          </p:cNvSpPr>
          <p:nvPr>
            <p:ph type="title"/>
          </p:nvPr>
        </p:nvSpPr>
        <p:spPr>
          <a:xfrm>
            <a:off x="0" y="7949141"/>
            <a:ext cx="9960540" cy="1625601"/>
          </a:xfrm>
          <a:prstGeom prst="rect">
            <a:avLst/>
          </a:prstGeom>
        </p:spPr>
        <p:txBody>
          <a:bodyPr lIns="126435" tIns="72248" rIns="126435" bIns="72248">
            <a:normAutofit fontScale="90000"/>
          </a:bodyPr>
          <a:lstStyle/>
          <a:p>
            <a:pPr lvl="0" algn="l" defTabSz="1248460">
              <a:defRPr sz="1800"/>
            </a:pPr>
            <a:r>
              <a:rPr sz="5461" b="1" i="1" dirty="0">
                <a:solidFill>
                  <a:srgbClr val="FFFFFF"/>
                </a:solidFill>
                <a:uFill>
                  <a:solidFill>
                    <a:srgbClr val="FFFFFF"/>
                  </a:solidFill>
                </a:uFill>
                <a:latin typeface="Arial"/>
                <a:ea typeface="Arial"/>
                <a:cs typeface="Arial"/>
                <a:sym typeface="Arial"/>
              </a:rPr>
              <a:t>Opinion </a:t>
            </a:r>
            <a:r>
              <a:rPr sz="5461" b="1" i="1" dirty="0" err="1">
                <a:solidFill>
                  <a:srgbClr val="FFFFFF"/>
                </a:solidFill>
                <a:uFill>
                  <a:solidFill>
                    <a:srgbClr val="FFFFFF"/>
                  </a:solidFill>
                </a:uFill>
                <a:latin typeface="Arial"/>
                <a:ea typeface="Arial"/>
                <a:cs typeface="Arial"/>
                <a:sym typeface="Arial"/>
              </a:rPr>
              <a:t>publique</a:t>
            </a:r>
            <a:r>
              <a:rPr lang="fr-FR" sz="5461" b="1" i="1" dirty="0">
                <a:solidFill>
                  <a:srgbClr val="FFFFFF"/>
                </a:solidFill>
                <a:uFill>
                  <a:solidFill>
                    <a:srgbClr val="FFFFFF"/>
                  </a:solidFill>
                </a:uFill>
                <a:latin typeface="Arial"/>
                <a:ea typeface="Arial"/>
                <a:cs typeface="Arial"/>
                <a:sym typeface="Arial"/>
              </a:rPr>
              <a:t> et espace public</a:t>
            </a:r>
            <a:br>
              <a:rPr lang="fr-FR" sz="5461" b="1" i="1" dirty="0">
                <a:solidFill>
                  <a:srgbClr val="FFFFFF"/>
                </a:solidFill>
                <a:uFill>
                  <a:solidFill>
                    <a:srgbClr val="FFFFFF"/>
                  </a:solidFill>
                </a:uFill>
                <a:latin typeface="Arial"/>
                <a:ea typeface="Arial"/>
                <a:cs typeface="Arial"/>
                <a:sym typeface="Arial"/>
              </a:rPr>
            </a:br>
            <a:endParaRPr sz="5461" b="1" i="1" dirty="0">
              <a:solidFill>
                <a:srgbClr val="FFFFFF"/>
              </a:solidFill>
              <a:uFill>
                <a:solidFill>
                  <a:srgbClr val="FFFFFF"/>
                </a:solidFill>
              </a:uFill>
              <a:latin typeface="Arial"/>
              <a:ea typeface="Arial"/>
              <a:cs typeface="Arial"/>
              <a:sym typeface="Arial"/>
            </a:endParaRPr>
          </a:p>
        </p:txBody>
      </p:sp>
      <p:sp>
        <p:nvSpPr>
          <p:cNvPr id="146" name="Shape 146"/>
          <p:cNvSpPr/>
          <p:nvPr/>
        </p:nvSpPr>
        <p:spPr>
          <a:xfrm>
            <a:off x="11315734" y="165876"/>
            <a:ext cx="1536172" cy="716881"/>
          </a:xfrm>
          <a:prstGeom prst="rect">
            <a:avLst/>
          </a:prstGeom>
          <a:solidFill>
            <a:srgbClr val="4AB1E4"/>
          </a:solidFill>
          <a:ln w="25400">
            <a:round/>
          </a:ln>
        </p:spPr>
        <p:txBody>
          <a:bodyPr lIns="72248" tIns="72248" rIns="72248" bIns="72248" anchor="ctr"/>
          <a:lstStyle/>
          <a:p>
            <a:pPr lvl="0" defTabSz="830862">
              <a:defRPr sz="3413">
                <a:solidFill>
                  <a:srgbClr val="FFFFFF"/>
                </a:solidFill>
              </a:defRPr>
            </a:pPr>
            <a:endParaRPr/>
          </a:p>
        </p:txBody>
      </p:sp>
      <p:sp>
        <p:nvSpPr>
          <p:cNvPr id="147" name="Shape 147"/>
          <p:cNvSpPr/>
          <p:nvPr/>
        </p:nvSpPr>
        <p:spPr>
          <a:xfrm>
            <a:off x="2891366" y="388051"/>
            <a:ext cx="9960541" cy="1021211"/>
          </a:xfrm>
          <a:prstGeom prst="rect">
            <a:avLst/>
          </a:prstGeom>
          <a:ln w="12700">
            <a:miter lim="400000"/>
          </a:ln>
          <a:extLst>
            <a:ext uri="{C572A759-6A51-4108-AA02-DFA0A04FC94B}">
              <ma14:wrappingTextBoxFlag xmlns="" xmlns:ma14="http://schemas.microsoft.com/office/mac/drawingml/2011/main" val="1"/>
            </a:ext>
          </a:extLst>
        </p:spPr>
        <p:txBody>
          <a:bodyPr lIns="126435" tIns="72248" rIns="126435" bIns="72248" anchor="ctr">
            <a:spAutoFit/>
          </a:bodyPr>
          <a:lstStyle/>
          <a:p>
            <a:pPr lvl="0" defTabSz="1300480">
              <a:defRPr sz="1800"/>
            </a:pPr>
            <a:endParaRPr sz="5688" b="1" i="1" dirty="0">
              <a:solidFill>
                <a:srgbClr val="123A56"/>
              </a:solidFill>
              <a:uFill>
                <a:solidFill>
                  <a:srgbClr val="123A56"/>
                </a:solidFill>
              </a:uFill>
              <a:latin typeface="Arial"/>
              <a:ea typeface="Arial"/>
              <a:cs typeface="Arial"/>
              <a:sym typeface="Arial"/>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 name="image1.jpg"/>
          <p:cNvPicPr/>
          <p:nvPr/>
        </p:nvPicPr>
        <p:blipFill>
          <a:blip r:embed="rId2">
            <a:extLst/>
          </a:blip>
          <a:srcRect b="38461"/>
          <a:stretch>
            <a:fillRect/>
          </a:stretch>
        </p:blipFill>
        <p:spPr>
          <a:xfrm>
            <a:off x="0" y="8994987"/>
            <a:ext cx="13004800" cy="772160"/>
          </a:xfrm>
          <a:prstGeom prst="rect">
            <a:avLst/>
          </a:prstGeom>
          <a:ln w="12700">
            <a:miter lim="400000"/>
          </a:ln>
        </p:spPr>
      </p:pic>
      <p:sp>
        <p:nvSpPr>
          <p:cNvPr id="383" name="Shape 383"/>
          <p:cNvSpPr/>
          <p:nvPr/>
        </p:nvSpPr>
        <p:spPr>
          <a:xfrm>
            <a:off x="0" y="-1"/>
            <a:ext cx="13004800" cy="1733975"/>
          </a:xfrm>
          <a:prstGeom prst="rect">
            <a:avLst/>
          </a:prstGeom>
          <a:gradFill>
            <a:gsLst>
              <a:gs pos="0">
                <a:srgbClr val="4AB1E4"/>
              </a:gs>
              <a:gs pos="100000">
                <a:srgbClr val="FFFFFF"/>
              </a:gs>
            </a:gsLst>
            <a:lin ang="5400000"/>
          </a:gradFill>
          <a:ln>
            <a:round/>
          </a:ln>
        </p:spPr>
        <p:txBody>
          <a:bodyPr lIns="72248" tIns="72248" rIns="72248" bIns="72248" anchor="ctr"/>
          <a:lstStyle/>
          <a:p>
            <a:pPr lvl="0" defTabSz="830862">
              <a:defRPr sz="3413">
                <a:solidFill>
                  <a:srgbClr val="FFFFFF"/>
                </a:solidFill>
              </a:defRPr>
            </a:pPr>
            <a:endParaRPr/>
          </a:p>
        </p:txBody>
      </p:sp>
      <p:pic>
        <p:nvPicPr>
          <p:cNvPr id="384" name="image2.png"/>
          <p:cNvPicPr/>
          <p:nvPr/>
        </p:nvPicPr>
        <p:blipFill>
          <a:blip r:embed="rId3">
            <a:extLst/>
          </a:blip>
          <a:stretch>
            <a:fillRect/>
          </a:stretch>
        </p:blipFill>
        <p:spPr>
          <a:xfrm>
            <a:off x="11223414" y="8441832"/>
            <a:ext cx="1756552" cy="1185333"/>
          </a:xfrm>
          <a:prstGeom prst="rect">
            <a:avLst/>
          </a:prstGeom>
          <a:ln w="12700">
            <a:miter lim="400000"/>
          </a:ln>
        </p:spPr>
      </p:pic>
      <p:pic>
        <p:nvPicPr>
          <p:cNvPr id="385" name="image3.png"/>
          <p:cNvPicPr/>
          <p:nvPr/>
        </p:nvPicPr>
        <p:blipFill>
          <a:blip r:embed="rId4">
            <a:extLst/>
          </a:blip>
          <a:stretch>
            <a:fillRect/>
          </a:stretch>
        </p:blipFill>
        <p:spPr>
          <a:xfrm>
            <a:off x="11352106" y="8414737"/>
            <a:ext cx="1178561" cy="225779"/>
          </a:xfrm>
          <a:prstGeom prst="rect">
            <a:avLst/>
          </a:prstGeom>
          <a:ln w="12700">
            <a:miter lim="400000"/>
          </a:ln>
        </p:spPr>
      </p:pic>
      <p:pic>
        <p:nvPicPr>
          <p:cNvPr id="386" name="image4.png"/>
          <p:cNvPicPr/>
          <p:nvPr/>
        </p:nvPicPr>
        <p:blipFill>
          <a:blip r:embed="rId5">
            <a:extLst/>
          </a:blip>
          <a:stretch>
            <a:fillRect/>
          </a:stretch>
        </p:blipFill>
        <p:spPr>
          <a:xfrm>
            <a:off x="11607237" y="7976729"/>
            <a:ext cx="611858" cy="659272"/>
          </a:xfrm>
          <a:prstGeom prst="rect">
            <a:avLst/>
          </a:prstGeom>
          <a:ln w="12700">
            <a:miter lim="400000"/>
          </a:ln>
        </p:spPr>
      </p:pic>
      <p:pic>
        <p:nvPicPr>
          <p:cNvPr id="387" name="image5.png"/>
          <p:cNvPicPr/>
          <p:nvPr/>
        </p:nvPicPr>
        <p:blipFill>
          <a:blip r:embed="rId6">
            <a:extLst/>
          </a:blip>
          <a:stretch>
            <a:fillRect/>
          </a:stretch>
        </p:blipFill>
        <p:spPr>
          <a:xfrm>
            <a:off x="11523697" y="8319912"/>
            <a:ext cx="246099" cy="230294"/>
          </a:xfrm>
          <a:prstGeom prst="rect">
            <a:avLst/>
          </a:prstGeom>
          <a:ln w="12700">
            <a:miter lim="400000"/>
          </a:ln>
        </p:spPr>
      </p:pic>
      <p:pic>
        <p:nvPicPr>
          <p:cNvPr id="388" name="image6.png"/>
          <p:cNvPicPr/>
          <p:nvPr/>
        </p:nvPicPr>
        <p:blipFill>
          <a:blip r:embed="rId7">
            <a:extLst/>
          </a:blip>
          <a:stretch>
            <a:fillRect/>
          </a:stretch>
        </p:blipFill>
        <p:spPr>
          <a:xfrm>
            <a:off x="12045246" y="8489243"/>
            <a:ext cx="657013" cy="347699"/>
          </a:xfrm>
          <a:prstGeom prst="rect">
            <a:avLst/>
          </a:prstGeom>
          <a:ln w="12700">
            <a:miter lim="400000"/>
          </a:ln>
        </p:spPr>
      </p:pic>
      <p:pic>
        <p:nvPicPr>
          <p:cNvPr id="389" name="image7.png"/>
          <p:cNvPicPr/>
          <p:nvPr/>
        </p:nvPicPr>
        <p:blipFill>
          <a:blip r:embed="rId8">
            <a:extLst/>
          </a:blip>
          <a:stretch>
            <a:fillRect/>
          </a:stretch>
        </p:blipFill>
        <p:spPr>
          <a:xfrm>
            <a:off x="12178454" y="8453119"/>
            <a:ext cx="440268" cy="343183"/>
          </a:xfrm>
          <a:prstGeom prst="rect">
            <a:avLst/>
          </a:prstGeom>
          <a:ln w="12700">
            <a:miter lim="400000"/>
          </a:ln>
        </p:spPr>
      </p:pic>
      <p:pic>
        <p:nvPicPr>
          <p:cNvPr id="390" name="image8.png"/>
          <p:cNvPicPr/>
          <p:nvPr/>
        </p:nvPicPr>
        <p:blipFill>
          <a:blip r:embed="rId9">
            <a:extLst/>
          </a:blip>
          <a:stretch>
            <a:fillRect/>
          </a:stretch>
        </p:blipFill>
        <p:spPr>
          <a:xfrm>
            <a:off x="11273085" y="9008533"/>
            <a:ext cx="1948463" cy="745068"/>
          </a:xfrm>
          <a:prstGeom prst="rect">
            <a:avLst/>
          </a:prstGeom>
          <a:ln w="12700">
            <a:miter lim="400000"/>
          </a:ln>
        </p:spPr>
      </p:pic>
      <p:pic>
        <p:nvPicPr>
          <p:cNvPr id="391" name="image9.png"/>
          <p:cNvPicPr/>
          <p:nvPr/>
        </p:nvPicPr>
        <p:blipFill>
          <a:blip r:embed="rId10">
            <a:extLst/>
          </a:blip>
          <a:stretch>
            <a:fillRect/>
          </a:stretch>
        </p:blipFill>
        <p:spPr>
          <a:xfrm>
            <a:off x="13688907" y="467360"/>
            <a:ext cx="1341121" cy="1539806"/>
          </a:xfrm>
          <a:prstGeom prst="rect">
            <a:avLst/>
          </a:prstGeom>
          <a:ln w="12700">
            <a:miter lim="400000"/>
          </a:ln>
        </p:spPr>
      </p:pic>
      <p:pic>
        <p:nvPicPr>
          <p:cNvPr id="392" name="image10.png"/>
          <p:cNvPicPr/>
          <p:nvPr/>
        </p:nvPicPr>
        <p:blipFill>
          <a:blip r:embed="rId11">
            <a:extLst/>
          </a:blip>
          <a:stretch>
            <a:fillRect/>
          </a:stretch>
        </p:blipFill>
        <p:spPr>
          <a:xfrm>
            <a:off x="-1408854" y="1950720"/>
            <a:ext cx="1174045" cy="510258"/>
          </a:xfrm>
          <a:prstGeom prst="rect">
            <a:avLst/>
          </a:prstGeom>
          <a:ln w="12700">
            <a:miter lim="400000"/>
          </a:ln>
        </p:spPr>
      </p:pic>
      <p:sp>
        <p:nvSpPr>
          <p:cNvPr id="393" name="Shape 393"/>
          <p:cNvSpPr>
            <a:spLocks noGrp="1"/>
          </p:cNvSpPr>
          <p:nvPr>
            <p:ph type="title"/>
          </p:nvPr>
        </p:nvSpPr>
        <p:spPr>
          <a:xfrm>
            <a:off x="650239" y="325119"/>
            <a:ext cx="11704322" cy="1235006"/>
          </a:xfrm>
          <a:prstGeom prst="rect">
            <a:avLst/>
          </a:prstGeom>
        </p:spPr>
        <p:txBody>
          <a:bodyPr lIns="126435" tIns="72248" rIns="126435" bIns="72248"/>
          <a:lstStyle>
            <a:lvl1pPr defTabSz="1300480">
              <a:defRPr sz="5973" b="1" i="1">
                <a:solidFill>
                  <a:srgbClr val="080808"/>
                </a:solidFill>
                <a:uFill>
                  <a:solidFill>
                    <a:srgbClr val="080808"/>
                  </a:solidFill>
                </a:uFill>
                <a:latin typeface="Arial"/>
                <a:ea typeface="Arial"/>
                <a:cs typeface="Arial"/>
                <a:sym typeface="Arial"/>
              </a:defRPr>
            </a:lvl1pPr>
          </a:lstStyle>
          <a:p>
            <a:pPr lvl="0">
              <a:defRPr sz="1800" b="0" i="0">
                <a:solidFill>
                  <a:srgbClr val="000000"/>
                </a:solidFill>
                <a:uFillTx/>
              </a:defRPr>
            </a:pPr>
            <a:r>
              <a:rPr lang="fr-FR" sz="5973" b="1" i="1" dirty="0">
                <a:solidFill>
                  <a:srgbClr val="080808"/>
                </a:solidFill>
                <a:uFill>
                  <a:solidFill>
                    <a:srgbClr val="080808"/>
                  </a:solidFill>
                </a:uFill>
              </a:rPr>
              <a:t>Espace public</a:t>
            </a:r>
            <a:endParaRPr sz="5973" b="1" i="1" dirty="0">
              <a:solidFill>
                <a:srgbClr val="080808"/>
              </a:solidFill>
              <a:uFill>
                <a:solidFill>
                  <a:srgbClr val="080808"/>
                </a:solidFill>
              </a:uFill>
            </a:endParaRPr>
          </a:p>
        </p:txBody>
      </p:sp>
      <p:sp>
        <p:nvSpPr>
          <p:cNvPr id="394" name="Shape 394"/>
          <p:cNvSpPr>
            <a:spLocks noGrp="1"/>
          </p:cNvSpPr>
          <p:nvPr>
            <p:ph type="body" idx="1"/>
          </p:nvPr>
        </p:nvSpPr>
        <p:spPr>
          <a:xfrm>
            <a:off x="562539" y="2214104"/>
            <a:ext cx="11704322" cy="7152641"/>
          </a:xfrm>
          <a:prstGeom prst="rect">
            <a:avLst/>
          </a:prstGeom>
        </p:spPr>
        <p:txBody>
          <a:bodyPr lIns="126435" tIns="72248" rIns="126435" bIns="72248" anchor="t">
            <a:normAutofit/>
          </a:bodyPr>
          <a:lstStyle/>
          <a:p>
            <a:pPr lvl="0" defTabSz="1300480">
              <a:spcBef>
                <a:spcPts val="700"/>
              </a:spcBef>
              <a:buClr>
                <a:srgbClr val="5BBE4E"/>
              </a:buClr>
              <a:buFont typeface="Wingdings" panose="05000000000000000000" pitchFamily="2" charset="2"/>
              <a:buChar char="v"/>
              <a:defRPr sz="1800"/>
            </a:pPr>
            <a:r>
              <a:rPr lang="fr-FR" sz="3600" dirty="0"/>
              <a:t>Le processus en question est à dater au </a:t>
            </a:r>
            <a:r>
              <a:rPr lang="fr-FR" sz="3600" b="1" dirty="0">
                <a:solidFill>
                  <a:srgbClr val="C00000"/>
                </a:solidFill>
              </a:rPr>
              <a:t>XVIII</a:t>
            </a:r>
            <a:r>
              <a:rPr lang="fr-FR" sz="3600" b="1" baseline="30000" dirty="0">
                <a:solidFill>
                  <a:srgbClr val="C00000"/>
                </a:solidFill>
              </a:rPr>
              <a:t>e</a:t>
            </a:r>
            <a:r>
              <a:rPr lang="fr-FR" sz="3600" b="1" dirty="0">
                <a:solidFill>
                  <a:srgbClr val="C00000"/>
                </a:solidFill>
              </a:rPr>
              <a:t> siècle </a:t>
            </a:r>
            <a:r>
              <a:rPr lang="fr-FR" sz="3600" dirty="0"/>
              <a:t>en Angleterre (quelque trente années plus tard en France), siècle de développement de l'urbanisation et de l'émergence de la notion d'espace privé dans la bourgeoisie des villes. Habermas montre comment les réunions de salon et les cafés ont contribué à la multiplication des discussions et des débats politiques, lesquels jouissent d'une publicité par l'intermédiaire des médias de l'époque (relations épistolaires, presse naissante).</a:t>
            </a:r>
          </a:p>
        </p:txBody>
      </p:sp>
    </p:spTree>
    <p:extLst>
      <p:ext uri="{BB962C8B-B14F-4D97-AF65-F5344CB8AC3E}">
        <p14:creationId xmlns:p14="http://schemas.microsoft.com/office/powerpoint/2010/main" val="3380023539"/>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 name="image1.jpg"/>
          <p:cNvPicPr/>
          <p:nvPr/>
        </p:nvPicPr>
        <p:blipFill>
          <a:blip r:embed="rId2">
            <a:extLst/>
          </a:blip>
          <a:srcRect b="38461"/>
          <a:stretch>
            <a:fillRect/>
          </a:stretch>
        </p:blipFill>
        <p:spPr>
          <a:xfrm>
            <a:off x="0" y="8994987"/>
            <a:ext cx="13004800" cy="772160"/>
          </a:xfrm>
          <a:prstGeom prst="rect">
            <a:avLst/>
          </a:prstGeom>
          <a:ln w="12700">
            <a:miter lim="400000"/>
          </a:ln>
        </p:spPr>
      </p:pic>
      <p:sp>
        <p:nvSpPr>
          <p:cNvPr id="383" name="Shape 383"/>
          <p:cNvSpPr/>
          <p:nvPr/>
        </p:nvSpPr>
        <p:spPr>
          <a:xfrm>
            <a:off x="0" y="-1"/>
            <a:ext cx="13004800" cy="1733975"/>
          </a:xfrm>
          <a:prstGeom prst="rect">
            <a:avLst/>
          </a:prstGeom>
          <a:gradFill>
            <a:gsLst>
              <a:gs pos="0">
                <a:srgbClr val="4AB1E4"/>
              </a:gs>
              <a:gs pos="100000">
                <a:srgbClr val="FFFFFF"/>
              </a:gs>
            </a:gsLst>
            <a:lin ang="5400000"/>
          </a:gradFill>
          <a:ln>
            <a:round/>
          </a:ln>
        </p:spPr>
        <p:txBody>
          <a:bodyPr lIns="72248" tIns="72248" rIns="72248" bIns="72248" anchor="ctr"/>
          <a:lstStyle/>
          <a:p>
            <a:pPr lvl="0" defTabSz="830862">
              <a:defRPr sz="3413">
                <a:solidFill>
                  <a:srgbClr val="FFFFFF"/>
                </a:solidFill>
              </a:defRPr>
            </a:pPr>
            <a:endParaRPr/>
          </a:p>
        </p:txBody>
      </p:sp>
      <p:pic>
        <p:nvPicPr>
          <p:cNvPr id="384" name="image2.png"/>
          <p:cNvPicPr/>
          <p:nvPr/>
        </p:nvPicPr>
        <p:blipFill>
          <a:blip r:embed="rId3">
            <a:extLst/>
          </a:blip>
          <a:stretch>
            <a:fillRect/>
          </a:stretch>
        </p:blipFill>
        <p:spPr>
          <a:xfrm>
            <a:off x="11223414" y="8441832"/>
            <a:ext cx="1756552" cy="1185333"/>
          </a:xfrm>
          <a:prstGeom prst="rect">
            <a:avLst/>
          </a:prstGeom>
          <a:ln w="12700">
            <a:miter lim="400000"/>
          </a:ln>
        </p:spPr>
      </p:pic>
      <p:pic>
        <p:nvPicPr>
          <p:cNvPr id="385" name="image3.png"/>
          <p:cNvPicPr/>
          <p:nvPr/>
        </p:nvPicPr>
        <p:blipFill>
          <a:blip r:embed="rId4">
            <a:extLst/>
          </a:blip>
          <a:stretch>
            <a:fillRect/>
          </a:stretch>
        </p:blipFill>
        <p:spPr>
          <a:xfrm>
            <a:off x="11352106" y="8414737"/>
            <a:ext cx="1178561" cy="225779"/>
          </a:xfrm>
          <a:prstGeom prst="rect">
            <a:avLst/>
          </a:prstGeom>
          <a:ln w="12700">
            <a:miter lim="400000"/>
          </a:ln>
        </p:spPr>
      </p:pic>
      <p:pic>
        <p:nvPicPr>
          <p:cNvPr id="386" name="image4.png"/>
          <p:cNvPicPr/>
          <p:nvPr/>
        </p:nvPicPr>
        <p:blipFill>
          <a:blip r:embed="rId5">
            <a:extLst/>
          </a:blip>
          <a:stretch>
            <a:fillRect/>
          </a:stretch>
        </p:blipFill>
        <p:spPr>
          <a:xfrm>
            <a:off x="11607237" y="7976729"/>
            <a:ext cx="611858" cy="659272"/>
          </a:xfrm>
          <a:prstGeom prst="rect">
            <a:avLst/>
          </a:prstGeom>
          <a:ln w="12700">
            <a:miter lim="400000"/>
          </a:ln>
        </p:spPr>
      </p:pic>
      <p:pic>
        <p:nvPicPr>
          <p:cNvPr id="387" name="image5.png"/>
          <p:cNvPicPr/>
          <p:nvPr/>
        </p:nvPicPr>
        <p:blipFill>
          <a:blip r:embed="rId6">
            <a:extLst/>
          </a:blip>
          <a:stretch>
            <a:fillRect/>
          </a:stretch>
        </p:blipFill>
        <p:spPr>
          <a:xfrm>
            <a:off x="11523697" y="8319912"/>
            <a:ext cx="246099" cy="230294"/>
          </a:xfrm>
          <a:prstGeom prst="rect">
            <a:avLst/>
          </a:prstGeom>
          <a:ln w="12700">
            <a:miter lim="400000"/>
          </a:ln>
        </p:spPr>
      </p:pic>
      <p:pic>
        <p:nvPicPr>
          <p:cNvPr id="388" name="image6.png"/>
          <p:cNvPicPr/>
          <p:nvPr/>
        </p:nvPicPr>
        <p:blipFill>
          <a:blip r:embed="rId7">
            <a:extLst/>
          </a:blip>
          <a:stretch>
            <a:fillRect/>
          </a:stretch>
        </p:blipFill>
        <p:spPr>
          <a:xfrm>
            <a:off x="12045246" y="8489243"/>
            <a:ext cx="657013" cy="347699"/>
          </a:xfrm>
          <a:prstGeom prst="rect">
            <a:avLst/>
          </a:prstGeom>
          <a:ln w="12700">
            <a:miter lim="400000"/>
          </a:ln>
        </p:spPr>
      </p:pic>
      <p:pic>
        <p:nvPicPr>
          <p:cNvPr id="389" name="image7.png"/>
          <p:cNvPicPr/>
          <p:nvPr/>
        </p:nvPicPr>
        <p:blipFill>
          <a:blip r:embed="rId8">
            <a:extLst/>
          </a:blip>
          <a:stretch>
            <a:fillRect/>
          </a:stretch>
        </p:blipFill>
        <p:spPr>
          <a:xfrm>
            <a:off x="12178454" y="8453119"/>
            <a:ext cx="440268" cy="343183"/>
          </a:xfrm>
          <a:prstGeom prst="rect">
            <a:avLst/>
          </a:prstGeom>
          <a:ln w="12700">
            <a:miter lim="400000"/>
          </a:ln>
        </p:spPr>
      </p:pic>
      <p:pic>
        <p:nvPicPr>
          <p:cNvPr id="390" name="image8.png"/>
          <p:cNvPicPr/>
          <p:nvPr/>
        </p:nvPicPr>
        <p:blipFill>
          <a:blip r:embed="rId9">
            <a:extLst/>
          </a:blip>
          <a:stretch>
            <a:fillRect/>
          </a:stretch>
        </p:blipFill>
        <p:spPr>
          <a:xfrm>
            <a:off x="11273085" y="9008533"/>
            <a:ext cx="1948463" cy="745068"/>
          </a:xfrm>
          <a:prstGeom prst="rect">
            <a:avLst/>
          </a:prstGeom>
          <a:ln w="12700">
            <a:miter lim="400000"/>
          </a:ln>
        </p:spPr>
      </p:pic>
      <p:pic>
        <p:nvPicPr>
          <p:cNvPr id="391" name="image9.png"/>
          <p:cNvPicPr/>
          <p:nvPr/>
        </p:nvPicPr>
        <p:blipFill>
          <a:blip r:embed="rId10">
            <a:extLst/>
          </a:blip>
          <a:stretch>
            <a:fillRect/>
          </a:stretch>
        </p:blipFill>
        <p:spPr>
          <a:xfrm>
            <a:off x="13688907" y="467360"/>
            <a:ext cx="1341121" cy="1539806"/>
          </a:xfrm>
          <a:prstGeom prst="rect">
            <a:avLst/>
          </a:prstGeom>
          <a:ln w="12700">
            <a:miter lim="400000"/>
          </a:ln>
        </p:spPr>
      </p:pic>
      <p:pic>
        <p:nvPicPr>
          <p:cNvPr id="392" name="image10.png"/>
          <p:cNvPicPr/>
          <p:nvPr/>
        </p:nvPicPr>
        <p:blipFill>
          <a:blip r:embed="rId11">
            <a:extLst/>
          </a:blip>
          <a:stretch>
            <a:fillRect/>
          </a:stretch>
        </p:blipFill>
        <p:spPr>
          <a:xfrm>
            <a:off x="-1408854" y="1950720"/>
            <a:ext cx="1174045" cy="510258"/>
          </a:xfrm>
          <a:prstGeom prst="rect">
            <a:avLst/>
          </a:prstGeom>
          <a:ln w="12700">
            <a:miter lim="400000"/>
          </a:ln>
        </p:spPr>
      </p:pic>
      <p:sp>
        <p:nvSpPr>
          <p:cNvPr id="393" name="Shape 393"/>
          <p:cNvSpPr>
            <a:spLocks noGrp="1"/>
          </p:cNvSpPr>
          <p:nvPr>
            <p:ph type="title"/>
          </p:nvPr>
        </p:nvSpPr>
        <p:spPr>
          <a:xfrm>
            <a:off x="650239" y="325119"/>
            <a:ext cx="11704322" cy="1235006"/>
          </a:xfrm>
          <a:prstGeom prst="rect">
            <a:avLst/>
          </a:prstGeom>
        </p:spPr>
        <p:txBody>
          <a:bodyPr lIns="126435" tIns="72248" rIns="126435" bIns="72248"/>
          <a:lstStyle>
            <a:lvl1pPr defTabSz="1300480">
              <a:defRPr sz="5973" b="1" i="1">
                <a:solidFill>
                  <a:srgbClr val="080808"/>
                </a:solidFill>
                <a:uFill>
                  <a:solidFill>
                    <a:srgbClr val="080808"/>
                  </a:solidFill>
                </a:uFill>
                <a:latin typeface="Arial"/>
                <a:ea typeface="Arial"/>
                <a:cs typeface="Arial"/>
                <a:sym typeface="Arial"/>
              </a:defRPr>
            </a:lvl1pPr>
          </a:lstStyle>
          <a:p>
            <a:pPr lvl="0">
              <a:defRPr sz="1800" b="0" i="0">
                <a:solidFill>
                  <a:srgbClr val="000000"/>
                </a:solidFill>
                <a:uFillTx/>
              </a:defRPr>
            </a:pPr>
            <a:r>
              <a:rPr lang="fr-FR" sz="5973" b="1" i="1" dirty="0">
                <a:solidFill>
                  <a:srgbClr val="080808"/>
                </a:solidFill>
                <a:uFill>
                  <a:solidFill>
                    <a:srgbClr val="080808"/>
                  </a:solidFill>
                </a:uFill>
              </a:rPr>
              <a:t>Espace public</a:t>
            </a:r>
            <a:endParaRPr sz="5973" b="1" i="1" dirty="0">
              <a:solidFill>
                <a:srgbClr val="080808"/>
              </a:solidFill>
              <a:uFill>
                <a:solidFill>
                  <a:srgbClr val="080808"/>
                </a:solidFill>
              </a:uFill>
            </a:endParaRPr>
          </a:p>
        </p:txBody>
      </p:sp>
      <p:sp>
        <p:nvSpPr>
          <p:cNvPr id="394" name="Shape 394"/>
          <p:cNvSpPr>
            <a:spLocks noGrp="1"/>
          </p:cNvSpPr>
          <p:nvPr>
            <p:ph type="body" idx="1"/>
          </p:nvPr>
        </p:nvSpPr>
        <p:spPr>
          <a:xfrm>
            <a:off x="562539" y="2214104"/>
            <a:ext cx="11704322" cy="7152641"/>
          </a:xfrm>
          <a:prstGeom prst="rect">
            <a:avLst/>
          </a:prstGeom>
        </p:spPr>
        <p:txBody>
          <a:bodyPr lIns="126435" tIns="72248" rIns="126435" bIns="72248" anchor="t">
            <a:normAutofit/>
          </a:bodyPr>
          <a:lstStyle/>
          <a:p>
            <a:pPr lvl="0" defTabSz="1300480">
              <a:spcBef>
                <a:spcPts val="700"/>
              </a:spcBef>
              <a:buClr>
                <a:srgbClr val="5BBE4E"/>
              </a:buClr>
              <a:buFont typeface="Wingdings" panose="05000000000000000000" pitchFamily="2" charset="2"/>
              <a:buChar char="v"/>
              <a:defRPr sz="1800"/>
            </a:pPr>
            <a:r>
              <a:rPr lang="fr-FR" sz="3600" dirty="0"/>
              <a:t>La notion de « </a:t>
            </a:r>
            <a:r>
              <a:rPr lang="fr-FR" sz="3600" b="1" dirty="0">
                <a:solidFill>
                  <a:srgbClr val="C00000"/>
                </a:solidFill>
              </a:rPr>
              <a:t>publicité</a:t>
            </a:r>
            <a:r>
              <a:rPr lang="fr-FR" sz="3600" dirty="0"/>
              <a:t> » (au sens de la large diffusion des informations et des sujets de débats via les médias) est un élément phare de la théorie d'Habermas : celle-ci doit être comprise comme dimension constitutive de l'espace public et comme principe de contrôle du pouvoir politique.</a:t>
            </a:r>
          </a:p>
          <a:p>
            <a:pPr lvl="0" defTabSz="1300480">
              <a:spcBef>
                <a:spcPts val="700"/>
              </a:spcBef>
              <a:buClr>
                <a:srgbClr val="5BBE4E"/>
              </a:buClr>
              <a:buFont typeface="Wingdings" panose="05000000000000000000" pitchFamily="2" charset="2"/>
              <a:buChar char="v"/>
              <a:defRPr sz="1800"/>
            </a:pPr>
            <a:endParaRPr lang="fr-FR" sz="3600" dirty="0"/>
          </a:p>
        </p:txBody>
      </p:sp>
    </p:spTree>
    <p:extLst>
      <p:ext uri="{BB962C8B-B14F-4D97-AF65-F5344CB8AC3E}">
        <p14:creationId xmlns:p14="http://schemas.microsoft.com/office/powerpoint/2010/main" val="232429085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 name="image1.jpg"/>
          <p:cNvPicPr/>
          <p:nvPr/>
        </p:nvPicPr>
        <p:blipFill>
          <a:blip r:embed="rId2">
            <a:extLst/>
          </a:blip>
          <a:srcRect b="38461"/>
          <a:stretch>
            <a:fillRect/>
          </a:stretch>
        </p:blipFill>
        <p:spPr>
          <a:xfrm>
            <a:off x="0" y="8994987"/>
            <a:ext cx="13004800" cy="772160"/>
          </a:xfrm>
          <a:prstGeom prst="rect">
            <a:avLst/>
          </a:prstGeom>
          <a:ln w="12700">
            <a:miter lim="400000"/>
          </a:ln>
        </p:spPr>
      </p:pic>
      <p:sp>
        <p:nvSpPr>
          <p:cNvPr id="383" name="Shape 383"/>
          <p:cNvSpPr/>
          <p:nvPr/>
        </p:nvSpPr>
        <p:spPr>
          <a:xfrm>
            <a:off x="0" y="-1"/>
            <a:ext cx="13004800" cy="1733975"/>
          </a:xfrm>
          <a:prstGeom prst="rect">
            <a:avLst/>
          </a:prstGeom>
          <a:gradFill>
            <a:gsLst>
              <a:gs pos="0">
                <a:srgbClr val="4AB1E4"/>
              </a:gs>
              <a:gs pos="100000">
                <a:srgbClr val="FFFFFF"/>
              </a:gs>
            </a:gsLst>
            <a:lin ang="5400000"/>
          </a:gradFill>
          <a:ln>
            <a:round/>
          </a:ln>
        </p:spPr>
        <p:txBody>
          <a:bodyPr lIns="72248" tIns="72248" rIns="72248" bIns="72248" anchor="ctr"/>
          <a:lstStyle/>
          <a:p>
            <a:pPr lvl="0" defTabSz="830862">
              <a:defRPr sz="3413">
                <a:solidFill>
                  <a:srgbClr val="FFFFFF"/>
                </a:solidFill>
              </a:defRPr>
            </a:pPr>
            <a:endParaRPr/>
          </a:p>
        </p:txBody>
      </p:sp>
      <p:pic>
        <p:nvPicPr>
          <p:cNvPr id="384" name="image2.png"/>
          <p:cNvPicPr/>
          <p:nvPr/>
        </p:nvPicPr>
        <p:blipFill>
          <a:blip r:embed="rId3">
            <a:extLst/>
          </a:blip>
          <a:stretch>
            <a:fillRect/>
          </a:stretch>
        </p:blipFill>
        <p:spPr>
          <a:xfrm>
            <a:off x="11223414" y="8441832"/>
            <a:ext cx="1756552" cy="1185333"/>
          </a:xfrm>
          <a:prstGeom prst="rect">
            <a:avLst/>
          </a:prstGeom>
          <a:ln w="12700">
            <a:miter lim="400000"/>
          </a:ln>
        </p:spPr>
      </p:pic>
      <p:pic>
        <p:nvPicPr>
          <p:cNvPr id="385" name="image3.png"/>
          <p:cNvPicPr/>
          <p:nvPr/>
        </p:nvPicPr>
        <p:blipFill>
          <a:blip r:embed="rId4">
            <a:extLst/>
          </a:blip>
          <a:stretch>
            <a:fillRect/>
          </a:stretch>
        </p:blipFill>
        <p:spPr>
          <a:xfrm>
            <a:off x="11352106" y="8414737"/>
            <a:ext cx="1178561" cy="225779"/>
          </a:xfrm>
          <a:prstGeom prst="rect">
            <a:avLst/>
          </a:prstGeom>
          <a:ln w="12700">
            <a:miter lim="400000"/>
          </a:ln>
        </p:spPr>
      </p:pic>
      <p:pic>
        <p:nvPicPr>
          <p:cNvPr id="386" name="image4.png"/>
          <p:cNvPicPr/>
          <p:nvPr/>
        </p:nvPicPr>
        <p:blipFill>
          <a:blip r:embed="rId5">
            <a:extLst/>
          </a:blip>
          <a:stretch>
            <a:fillRect/>
          </a:stretch>
        </p:blipFill>
        <p:spPr>
          <a:xfrm>
            <a:off x="11607237" y="7976729"/>
            <a:ext cx="611858" cy="659272"/>
          </a:xfrm>
          <a:prstGeom prst="rect">
            <a:avLst/>
          </a:prstGeom>
          <a:ln w="12700">
            <a:miter lim="400000"/>
          </a:ln>
        </p:spPr>
      </p:pic>
      <p:pic>
        <p:nvPicPr>
          <p:cNvPr id="387" name="image5.png"/>
          <p:cNvPicPr/>
          <p:nvPr/>
        </p:nvPicPr>
        <p:blipFill>
          <a:blip r:embed="rId6">
            <a:extLst/>
          </a:blip>
          <a:stretch>
            <a:fillRect/>
          </a:stretch>
        </p:blipFill>
        <p:spPr>
          <a:xfrm>
            <a:off x="11523697" y="8319912"/>
            <a:ext cx="246099" cy="230294"/>
          </a:xfrm>
          <a:prstGeom prst="rect">
            <a:avLst/>
          </a:prstGeom>
          <a:ln w="12700">
            <a:miter lim="400000"/>
          </a:ln>
        </p:spPr>
      </p:pic>
      <p:pic>
        <p:nvPicPr>
          <p:cNvPr id="388" name="image6.png"/>
          <p:cNvPicPr/>
          <p:nvPr/>
        </p:nvPicPr>
        <p:blipFill>
          <a:blip r:embed="rId7">
            <a:extLst/>
          </a:blip>
          <a:stretch>
            <a:fillRect/>
          </a:stretch>
        </p:blipFill>
        <p:spPr>
          <a:xfrm>
            <a:off x="12045246" y="8489243"/>
            <a:ext cx="657013" cy="347699"/>
          </a:xfrm>
          <a:prstGeom prst="rect">
            <a:avLst/>
          </a:prstGeom>
          <a:ln w="12700">
            <a:miter lim="400000"/>
          </a:ln>
        </p:spPr>
      </p:pic>
      <p:pic>
        <p:nvPicPr>
          <p:cNvPr id="389" name="image7.png"/>
          <p:cNvPicPr/>
          <p:nvPr/>
        </p:nvPicPr>
        <p:blipFill>
          <a:blip r:embed="rId8">
            <a:extLst/>
          </a:blip>
          <a:stretch>
            <a:fillRect/>
          </a:stretch>
        </p:blipFill>
        <p:spPr>
          <a:xfrm>
            <a:off x="12178454" y="8453119"/>
            <a:ext cx="440268" cy="343183"/>
          </a:xfrm>
          <a:prstGeom prst="rect">
            <a:avLst/>
          </a:prstGeom>
          <a:ln w="12700">
            <a:miter lim="400000"/>
          </a:ln>
        </p:spPr>
      </p:pic>
      <p:pic>
        <p:nvPicPr>
          <p:cNvPr id="390" name="image8.png"/>
          <p:cNvPicPr/>
          <p:nvPr/>
        </p:nvPicPr>
        <p:blipFill>
          <a:blip r:embed="rId9">
            <a:extLst/>
          </a:blip>
          <a:stretch>
            <a:fillRect/>
          </a:stretch>
        </p:blipFill>
        <p:spPr>
          <a:xfrm>
            <a:off x="11273085" y="9008533"/>
            <a:ext cx="1948463" cy="745068"/>
          </a:xfrm>
          <a:prstGeom prst="rect">
            <a:avLst/>
          </a:prstGeom>
          <a:ln w="12700">
            <a:miter lim="400000"/>
          </a:ln>
        </p:spPr>
      </p:pic>
      <p:pic>
        <p:nvPicPr>
          <p:cNvPr id="391" name="image9.png"/>
          <p:cNvPicPr/>
          <p:nvPr/>
        </p:nvPicPr>
        <p:blipFill>
          <a:blip r:embed="rId10">
            <a:extLst/>
          </a:blip>
          <a:stretch>
            <a:fillRect/>
          </a:stretch>
        </p:blipFill>
        <p:spPr>
          <a:xfrm>
            <a:off x="13688907" y="467360"/>
            <a:ext cx="1341121" cy="1539806"/>
          </a:xfrm>
          <a:prstGeom prst="rect">
            <a:avLst/>
          </a:prstGeom>
          <a:ln w="12700">
            <a:miter lim="400000"/>
          </a:ln>
        </p:spPr>
      </p:pic>
      <p:pic>
        <p:nvPicPr>
          <p:cNvPr id="392" name="image10.png"/>
          <p:cNvPicPr/>
          <p:nvPr/>
        </p:nvPicPr>
        <p:blipFill>
          <a:blip r:embed="rId11">
            <a:extLst/>
          </a:blip>
          <a:stretch>
            <a:fillRect/>
          </a:stretch>
        </p:blipFill>
        <p:spPr>
          <a:xfrm>
            <a:off x="-1408854" y="1950720"/>
            <a:ext cx="1174045" cy="510258"/>
          </a:xfrm>
          <a:prstGeom prst="rect">
            <a:avLst/>
          </a:prstGeom>
          <a:ln w="12700">
            <a:miter lim="400000"/>
          </a:ln>
        </p:spPr>
      </p:pic>
      <p:sp>
        <p:nvSpPr>
          <p:cNvPr id="393" name="Shape 393"/>
          <p:cNvSpPr>
            <a:spLocks noGrp="1"/>
          </p:cNvSpPr>
          <p:nvPr>
            <p:ph type="title"/>
          </p:nvPr>
        </p:nvSpPr>
        <p:spPr>
          <a:xfrm>
            <a:off x="650239" y="325119"/>
            <a:ext cx="11704322" cy="1235006"/>
          </a:xfrm>
          <a:prstGeom prst="rect">
            <a:avLst/>
          </a:prstGeom>
        </p:spPr>
        <p:txBody>
          <a:bodyPr lIns="126435" tIns="72248" rIns="126435" bIns="72248"/>
          <a:lstStyle>
            <a:lvl1pPr defTabSz="1300480">
              <a:defRPr sz="5973" b="1" i="1">
                <a:solidFill>
                  <a:srgbClr val="080808"/>
                </a:solidFill>
                <a:uFill>
                  <a:solidFill>
                    <a:srgbClr val="080808"/>
                  </a:solidFill>
                </a:uFill>
                <a:latin typeface="Arial"/>
                <a:ea typeface="Arial"/>
                <a:cs typeface="Arial"/>
                <a:sym typeface="Arial"/>
              </a:defRPr>
            </a:lvl1pPr>
          </a:lstStyle>
          <a:p>
            <a:pPr lvl="0">
              <a:defRPr sz="1800" b="0" i="0">
                <a:solidFill>
                  <a:srgbClr val="000000"/>
                </a:solidFill>
                <a:uFillTx/>
              </a:defRPr>
            </a:pPr>
            <a:r>
              <a:rPr lang="fr-FR" sz="5973" b="1" i="1" dirty="0">
                <a:solidFill>
                  <a:srgbClr val="080808"/>
                </a:solidFill>
                <a:uFill>
                  <a:solidFill>
                    <a:srgbClr val="080808"/>
                  </a:solidFill>
                </a:uFill>
              </a:rPr>
              <a:t>Espace public</a:t>
            </a:r>
            <a:endParaRPr sz="5973" b="1" i="1" dirty="0">
              <a:solidFill>
                <a:srgbClr val="080808"/>
              </a:solidFill>
              <a:uFill>
                <a:solidFill>
                  <a:srgbClr val="080808"/>
                </a:solidFill>
              </a:uFill>
            </a:endParaRPr>
          </a:p>
        </p:txBody>
      </p:sp>
      <p:sp>
        <p:nvSpPr>
          <p:cNvPr id="394" name="Shape 394"/>
          <p:cNvSpPr>
            <a:spLocks noGrp="1"/>
          </p:cNvSpPr>
          <p:nvPr>
            <p:ph type="body" idx="1"/>
          </p:nvPr>
        </p:nvSpPr>
        <p:spPr>
          <a:xfrm>
            <a:off x="562539" y="2214104"/>
            <a:ext cx="11704322" cy="7152641"/>
          </a:xfrm>
          <a:prstGeom prst="rect">
            <a:avLst/>
          </a:prstGeom>
        </p:spPr>
        <p:txBody>
          <a:bodyPr lIns="126435" tIns="72248" rIns="126435" bIns="72248" anchor="t">
            <a:normAutofit/>
          </a:bodyPr>
          <a:lstStyle/>
          <a:p>
            <a:pPr lvl="0" defTabSz="1300480">
              <a:spcBef>
                <a:spcPts val="700"/>
              </a:spcBef>
              <a:buClr>
                <a:srgbClr val="5BBE4E"/>
              </a:buClr>
              <a:buFont typeface="Wingdings" panose="05000000000000000000" pitchFamily="2" charset="2"/>
              <a:buChar char="v"/>
              <a:defRPr sz="1800"/>
            </a:pPr>
            <a:r>
              <a:rPr lang="fr-FR" sz="3600" dirty="0"/>
              <a:t>C’est le lieu, accessible à tous les citoyens, où un public s’assemble pour formuler une </a:t>
            </a:r>
            <a:r>
              <a:rPr lang="fr-FR" sz="3600" b="1" dirty="0">
                <a:solidFill>
                  <a:srgbClr val="C00000"/>
                </a:solidFill>
              </a:rPr>
              <a:t>opinion publique</a:t>
            </a:r>
            <a:r>
              <a:rPr lang="fr-FR" sz="3600" dirty="0"/>
              <a:t>. L’échange discursif de positions raisonnables sur les problèmes d’intérêts généraux permet de dégager une opinion publique. Cette « publicité » est un moyen de pression à la disposition des citoyens pour contrer le pouvoir de l’État.</a:t>
            </a:r>
          </a:p>
        </p:txBody>
      </p:sp>
    </p:spTree>
    <p:extLst>
      <p:ext uri="{BB962C8B-B14F-4D97-AF65-F5344CB8AC3E}">
        <p14:creationId xmlns:p14="http://schemas.microsoft.com/office/powerpoint/2010/main" val="2894255538"/>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396" name="Shape 396"/>
          <p:cNvSpPr/>
          <p:nvPr/>
        </p:nvSpPr>
        <p:spPr>
          <a:xfrm>
            <a:off x="0" y="-1"/>
            <a:ext cx="13004800" cy="2600961"/>
          </a:xfrm>
          <a:prstGeom prst="rect">
            <a:avLst/>
          </a:prstGeom>
          <a:gradFill>
            <a:gsLst>
              <a:gs pos="0">
                <a:srgbClr val="4AB1E4"/>
              </a:gs>
              <a:gs pos="100000">
                <a:srgbClr val="FFFFFF">
                  <a:alpha val="0"/>
                </a:srgbClr>
              </a:gs>
            </a:gsLst>
            <a:lin ang="5400000"/>
          </a:gradFill>
          <a:ln>
            <a:round/>
          </a:ln>
        </p:spPr>
        <p:txBody>
          <a:bodyPr lIns="72248" tIns="72248" rIns="72248" bIns="72248" anchor="ctr"/>
          <a:lstStyle/>
          <a:p>
            <a:pPr lvl="0" defTabSz="830862">
              <a:defRPr sz="3413">
                <a:solidFill>
                  <a:srgbClr val="FFFFFF"/>
                </a:solidFill>
              </a:defRPr>
            </a:pPr>
            <a:endParaRPr/>
          </a:p>
        </p:txBody>
      </p:sp>
      <p:grpSp>
        <p:nvGrpSpPr>
          <p:cNvPr id="505" name="Group 505"/>
          <p:cNvGrpSpPr/>
          <p:nvPr/>
        </p:nvGrpSpPr>
        <p:grpSpPr>
          <a:xfrm>
            <a:off x="219454" y="541866"/>
            <a:ext cx="9723800" cy="4786490"/>
            <a:chOff x="-98" y="0"/>
            <a:chExt cx="9723798" cy="4786489"/>
          </a:xfrm>
        </p:grpSpPr>
        <p:sp>
          <p:nvSpPr>
            <p:cNvPr id="397" name="Shape 397"/>
            <p:cNvSpPr/>
            <p:nvPr/>
          </p:nvSpPr>
          <p:spPr>
            <a:xfrm>
              <a:off x="178751" y="212231"/>
              <a:ext cx="2857318" cy="4375574"/>
            </a:xfrm>
            <a:custGeom>
              <a:avLst/>
              <a:gdLst/>
              <a:ahLst/>
              <a:cxnLst>
                <a:cxn ang="0">
                  <a:pos x="wd2" y="hd2"/>
                </a:cxn>
                <a:cxn ang="5400000">
                  <a:pos x="wd2" y="hd2"/>
                </a:cxn>
                <a:cxn ang="10800000">
                  <a:pos x="wd2" y="hd2"/>
                </a:cxn>
                <a:cxn ang="16200000">
                  <a:pos x="wd2" y="hd2"/>
                </a:cxn>
              </a:cxnLst>
              <a:rect l="0" t="0" r="r" b="b"/>
              <a:pathLst>
                <a:path w="21575" h="21600" extrusionOk="0">
                  <a:moveTo>
                    <a:pt x="1" y="2105"/>
                  </a:moveTo>
                  <a:lnTo>
                    <a:pt x="843" y="2205"/>
                  </a:lnTo>
                  <a:lnTo>
                    <a:pt x="1456" y="2155"/>
                  </a:lnTo>
                  <a:lnTo>
                    <a:pt x="2375" y="1804"/>
                  </a:lnTo>
                  <a:lnTo>
                    <a:pt x="2988" y="1754"/>
                  </a:lnTo>
                  <a:lnTo>
                    <a:pt x="4060" y="1754"/>
                  </a:lnTo>
                  <a:lnTo>
                    <a:pt x="4673" y="1804"/>
                  </a:lnTo>
                  <a:lnTo>
                    <a:pt x="5056" y="2055"/>
                  </a:lnTo>
                  <a:lnTo>
                    <a:pt x="5515" y="2005"/>
                  </a:lnTo>
                  <a:lnTo>
                    <a:pt x="5362" y="2456"/>
                  </a:lnTo>
                  <a:lnTo>
                    <a:pt x="5132" y="2957"/>
                  </a:lnTo>
                  <a:lnTo>
                    <a:pt x="5286" y="3709"/>
                  </a:lnTo>
                  <a:lnTo>
                    <a:pt x="5184" y="4009"/>
                  </a:lnTo>
                  <a:lnTo>
                    <a:pt x="4826" y="3959"/>
                  </a:lnTo>
                  <a:lnTo>
                    <a:pt x="3447" y="4861"/>
                  </a:lnTo>
                  <a:lnTo>
                    <a:pt x="2988" y="5245"/>
                  </a:lnTo>
                  <a:lnTo>
                    <a:pt x="3064" y="5613"/>
                  </a:lnTo>
                  <a:lnTo>
                    <a:pt x="2758" y="5964"/>
                  </a:lnTo>
                  <a:lnTo>
                    <a:pt x="3396" y="6465"/>
                  </a:lnTo>
                  <a:lnTo>
                    <a:pt x="3320" y="7050"/>
                  </a:lnTo>
                  <a:lnTo>
                    <a:pt x="3601" y="8052"/>
                  </a:lnTo>
                  <a:lnTo>
                    <a:pt x="4060" y="8436"/>
                  </a:lnTo>
                  <a:lnTo>
                    <a:pt x="4111" y="8102"/>
                  </a:lnTo>
                  <a:lnTo>
                    <a:pt x="4009" y="8019"/>
                  </a:lnTo>
                  <a:lnTo>
                    <a:pt x="3830" y="6966"/>
                  </a:lnTo>
                  <a:lnTo>
                    <a:pt x="4137" y="6933"/>
                  </a:lnTo>
                  <a:lnTo>
                    <a:pt x="4162" y="7568"/>
                  </a:lnTo>
                  <a:lnTo>
                    <a:pt x="4826" y="8319"/>
                  </a:lnTo>
                  <a:lnTo>
                    <a:pt x="4673" y="8971"/>
                  </a:lnTo>
                  <a:lnTo>
                    <a:pt x="6077" y="9639"/>
                  </a:lnTo>
                  <a:lnTo>
                    <a:pt x="7175" y="9723"/>
                  </a:lnTo>
                  <a:lnTo>
                    <a:pt x="7788" y="10090"/>
                  </a:lnTo>
                  <a:lnTo>
                    <a:pt x="8273" y="10023"/>
                  </a:lnTo>
                  <a:lnTo>
                    <a:pt x="8656" y="10224"/>
                  </a:lnTo>
                  <a:lnTo>
                    <a:pt x="8886" y="10625"/>
                  </a:lnTo>
                  <a:lnTo>
                    <a:pt x="10111" y="11276"/>
                  </a:lnTo>
                  <a:lnTo>
                    <a:pt x="10724" y="10925"/>
                  </a:lnTo>
                  <a:lnTo>
                    <a:pt x="10801" y="11276"/>
                  </a:lnTo>
                  <a:lnTo>
                    <a:pt x="10877" y="11877"/>
                  </a:lnTo>
                  <a:lnTo>
                    <a:pt x="10009" y="12445"/>
                  </a:lnTo>
                  <a:lnTo>
                    <a:pt x="10035" y="12880"/>
                  </a:lnTo>
                  <a:lnTo>
                    <a:pt x="9805" y="13431"/>
                  </a:lnTo>
                  <a:lnTo>
                    <a:pt x="10213" y="13648"/>
                  </a:lnTo>
                  <a:lnTo>
                    <a:pt x="10801" y="13932"/>
                  </a:lnTo>
                  <a:lnTo>
                    <a:pt x="11669" y="14884"/>
                  </a:lnTo>
                  <a:lnTo>
                    <a:pt x="12179" y="15035"/>
                  </a:lnTo>
                  <a:lnTo>
                    <a:pt x="12869" y="15436"/>
                  </a:lnTo>
                  <a:lnTo>
                    <a:pt x="13175" y="16889"/>
                  </a:lnTo>
                  <a:lnTo>
                    <a:pt x="13481" y="18192"/>
                  </a:lnTo>
                  <a:lnTo>
                    <a:pt x="13328" y="18743"/>
                  </a:lnTo>
                  <a:lnTo>
                    <a:pt x="13941" y="19295"/>
                  </a:lnTo>
                  <a:lnTo>
                    <a:pt x="14247" y="19746"/>
                  </a:lnTo>
                  <a:lnTo>
                    <a:pt x="14503" y="20531"/>
                  </a:lnTo>
                  <a:lnTo>
                    <a:pt x="15218" y="21216"/>
                  </a:lnTo>
                  <a:lnTo>
                    <a:pt x="16392" y="21600"/>
                  </a:lnTo>
                  <a:lnTo>
                    <a:pt x="17618" y="21500"/>
                  </a:lnTo>
                  <a:lnTo>
                    <a:pt x="16315" y="21049"/>
                  </a:lnTo>
                  <a:lnTo>
                    <a:pt x="16137" y="20648"/>
                  </a:lnTo>
                  <a:lnTo>
                    <a:pt x="16418" y="20280"/>
                  </a:lnTo>
                  <a:lnTo>
                    <a:pt x="15856" y="19996"/>
                  </a:lnTo>
                  <a:lnTo>
                    <a:pt x="16366" y="19495"/>
                  </a:lnTo>
                  <a:lnTo>
                    <a:pt x="15856" y="19211"/>
                  </a:lnTo>
                  <a:lnTo>
                    <a:pt x="16418" y="19261"/>
                  </a:lnTo>
                  <a:lnTo>
                    <a:pt x="16392" y="18743"/>
                  </a:lnTo>
                  <a:lnTo>
                    <a:pt x="16954" y="18944"/>
                  </a:lnTo>
                  <a:lnTo>
                    <a:pt x="17439" y="18610"/>
                  </a:lnTo>
                  <a:lnTo>
                    <a:pt x="17005" y="18042"/>
                  </a:lnTo>
                  <a:lnTo>
                    <a:pt x="17618" y="18242"/>
                  </a:lnTo>
                  <a:lnTo>
                    <a:pt x="18460" y="17340"/>
                  </a:lnTo>
                  <a:lnTo>
                    <a:pt x="18715" y="17140"/>
                  </a:lnTo>
                  <a:lnTo>
                    <a:pt x="18818" y="16555"/>
                  </a:lnTo>
                  <a:lnTo>
                    <a:pt x="19992" y="16288"/>
                  </a:lnTo>
                  <a:lnTo>
                    <a:pt x="20554" y="15703"/>
                  </a:lnTo>
                  <a:lnTo>
                    <a:pt x="20758" y="15285"/>
                  </a:lnTo>
                  <a:lnTo>
                    <a:pt x="20681" y="14584"/>
                  </a:lnTo>
                  <a:lnTo>
                    <a:pt x="21575" y="13732"/>
                  </a:lnTo>
                  <a:lnTo>
                    <a:pt x="21064" y="13181"/>
                  </a:lnTo>
                  <a:lnTo>
                    <a:pt x="19788" y="12846"/>
                  </a:lnTo>
                  <a:lnTo>
                    <a:pt x="18460" y="12529"/>
                  </a:lnTo>
                  <a:lnTo>
                    <a:pt x="17541" y="12479"/>
                  </a:lnTo>
                  <a:lnTo>
                    <a:pt x="17541" y="11777"/>
                  </a:lnTo>
                  <a:lnTo>
                    <a:pt x="16086" y="11326"/>
                  </a:lnTo>
                  <a:lnTo>
                    <a:pt x="14860" y="10625"/>
                  </a:lnTo>
                  <a:lnTo>
                    <a:pt x="14069" y="10691"/>
                  </a:lnTo>
                  <a:lnTo>
                    <a:pt x="13354" y="10658"/>
                  </a:lnTo>
                  <a:lnTo>
                    <a:pt x="12996" y="10391"/>
                  </a:lnTo>
                  <a:lnTo>
                    <a:pt x="12409" y="10524"/>
                  </a:lnTo>
                  <a:lnTo>
                    <a:pt x="12537" y="10341"/>
                  </a:lnTo>
                  <a:lnTo>
                    <a:pt x="11898" y="10591"/>
                  </a:lnTo>
                  <a:lnTo>
                    <a:pt x="11515" y="10591"/>
                  </a:lnTo>
                  <a:lnTo>
                    <a:pt x="11107" y="10975"/>
                  </a:lnTo>
                  <a:lnTo>
                    <a:pt x="10647" y="10625"/>
                  </a:lnTo>
                  <a:lnTo>
                    <a:pt x="10111" y="10925"/>
                  </a:lnTo>
                  <a:lnTo>
                    <a:pt x="9524" y="10675"/>
                  </a:lnTo>
                  <a:lnTo>
                    <a:pt x="9652" y="10374"/>
                  </a:lnTo>
                  <a:lnTo>
                    <a:pt x="9652" y="9806"/>
                  </a:lnTo>
                  <a:lnTo>
                    <a:pt x="8886" y="9823"/>
                  </a:lnTo>
                  <a:lnTo>
                    <a:pt x="8503" y="9522"/>
                  </a:lnTo>
                  <a:lnTo>
                    <a:pt x="9371" y="8871"/>
                  </a:lnTo>
                  <a:lnTo>
                    <a:pt x="9064" y="8770"/>
                  </a:lnTo>
                  <a:lnTo>
                    <a:pt x="8375" y="8871"/>
                  </a:lnTo>
                  <a:lnTo>
                    <a:pt x="8043" y="9221"/>
                  </a:lnTo>
                  <a:lnTo>
                    <a:pt x="7584" y="9271"/>
                  </a:lnTo>
                  <a:lnTo>
                    <a:pt x="6843" y="8904"/>
                  </a:lnTo>
                  <a:lnTo>
                    <a:pt x="7226" y="7935"/>
                  </a:lnTo>
                  <a:lnTo>
                    <a:pt x="8043" y="7467"/>
                  </a:lnTo>
                  <a:lnTo>
                    <a:pt x="8732" y="7467"/>
                  </a:lnTo>
                  <a:lnTo>
                    <a:pt x="9422" y="7618"/>
                  </a:lnTo>
                  <a:lnTo>
                    <a:pt x="9371" y="7517"/>
                  </a:lnTo>
                  <a:lnTo>
                    <a:pt x="9754" y="7250"/>
                  </a:lnTo>
                  <a:lnTo>
                    <a:pt x="10724" y="7568"/>
                  </a:lnTo>
                  <a:lnTo>
                    <a:pt x="10801" y="8069"/>
                  </a:lnTo>
                  <a:lnTo>
                    <a:pt x="11260" y="8219"/>
                  </a:lnTo>
                  <a:lnTo>
                    <a:pt x="11413" y="7517"/>
                  </a:lnTo>
                  <a:lnTo>
                    <a:pt x="11184" y="7167"/>
                  </a:lnTo>
                  <a:lnTo>
                    <a:pt x="12715" y="6732"/>
                  </a:lnTo>
                  <a:lnTo>
                    <a:pt x="13481" y="6265"/>
                  </a:lnTo>
                  <a:lnTo>
                    <a:pt x="14018" y="5813"/>
                  </a:lnTo>
                  <a:lnTo>
                    <a:pt x="14401" y="5613"/>
                  </a:lnTo>
                  <a:lnTo>
                    <a:pt x="15090" y="5663"/>
                  </a:lnTo>
                  <a:lnTo>
                    <a:pt x="15166" y="5312"/>
                  </a:lnTo>
                  <a:lnTo>
                    <a:pt x="16315" y="4911"/>
                  </a:lnTo>
                  <a:lnTo>
                    <a:pt x="16290" y="5312"/>
                  </a:lnTo>
                  <a:lnTo>
                    <a:pt x="17337" y="5028"/>
                  </a:lnTo>
                  <a:lnTo>
                    <a:pt x="16852" y="4761"/>
                  </a:lnTo>
                  <a:lnTo>
                    <a:pt x="17081" y="4494"/>
                  </a:lnTo>
                  <a:lnTo>
                    <a:pt x="16826" y="4360"/>
                  </a:lnTo>
                  <a:lnTo>
                    <a:pt x="16392" y="4561"/>
                  </a:lnTo>
                  <a:lnTo>
                    <a:pt x="16418" y="4277"/>
                  </a:lnTo>
                  <a:lnTo>
                    <a:pt x="17847" y="4210"/>
                  </a:lnTo>
                  <a:lnTo>
                    <a:pt x="18996" y="4009"/>
                  </a:lnTo>
                  <a:lnTo>
                    <a:pt x="19456" y="3809"/>
                  </a:lnTo>
                  <a:lnTo>
                    <a:pt x="18920" y="3291"/>
                  </a:lnTo>
                  <a:cubicBezTo>
                    <a:pt x="18792" y="3090"/>
                    <a:pt x="18856" y="2665"/>
                    <a:pt x="18690" y="2589"/>
                  </a:cubicBezTo>
                  <a:cubicBezTo>
                    <a:pt x="18562" y="2506"/>
                    <a:pt x="18141" y="2865"/>
                    <a:pt x="17924" y="2857"/>
                  </a:cubicBezTo>
                  <a:lnTo>
                    <a:pt x="17541" y="2606"/>
                  </a:lnTo>
                  <a:lnTo>
                    <a:pt x="17541" y="2255"/>
                  </a:lnTo>
                  <a:lnTo>
                    <a:pt x="16928" y="2205"/>
                  </a:lnTo>
                  <a:lnTo>
                    <a:pt x="16724" y="2105"/>
                  </a:lnTo>
                  <a:lnTo>
                    <a:pt x="16009" y="2623"/>
                  </a:lnTo>
                  <a:lnTo>
                    <a:pt x="15575" y="3040"/>
                  </a:lnTo>
                  <a:lnTo>
                    <a:pt x="14937" y="3358"/>
                  </a:lnTo>
                  <a:lnTo>
                    <a:pt x="14477" y="3959"/>
                  </a:lnTo>
                  <a:lnTo>
                    <a:pt x="14145" y="3709"/>
                  </a:lnTo>
                  <a:lnTo>
                    <a:pt x="14375" y="3291"/>
                  </a:lnTo>
                  <a:lnTo>
                    <a:pt x="13226" y="2790"/>
                  </a:lnTo>
                  <a:lnTo>
                    <a:pt x="13022" y="2539"/>
                  </a:lnTo>
                  <a:lnTo>
                    <a:pt x="14298" y="1888"/>
                  </a:lnTo>
                  <a:lnTo>
                    <a:pt x="15090" y="1854"/>
                  </a:lnTo>
                  <a:lnTo>
                    <a:pt x="15447" y="2005"/>
                  </a:lnTo>
                  <a:lnTo>
                    <a:pt x="15907" y="1838"/>
                  </a:lnTo>
                  <a:lnTo>
                    <a:pt x="16571" y="1838"/>
                  </a:lnTo>
                  <a:lnTo>
                    <a:pt x="16137" y="1654"/>
                  </a:lnTo>
                  <a:lnTo>
                    <a:pt x="15396" y="1637"/>
                  </a:lnTo>
                  <a:lnTo>
                    <a:pt x="15932" y="1453"/>
                  </a:lnTo>
                  <a:lnTo>
                    <a:pt x="16928" y="1437"/>
                  </a:lnTo>
                  <a:lnTo>
                    <a:pt x="17388" y="1103"/>
                  </a:lnTo>
                  <a:cubicBezTo>
                    <a:pt x="17158" y="1036"/>
                    <a:pt x="17120" y="994"/>
                    <a:pt x="16877" y="1019"/>
                  </a:cubicBezTo>
                  <a:cubicBezTo>
                    <a:pt x="16698" y="1036"/>
                    <a:pt x="16494" y="1103"/>
                    <a:pt x="16392" y="1203"/>
                  </a:cubicBezTo>
                  <a:cubicBezTo>
                    <a:pt x="16341" y="1245"/>
                    <a:pt x="16239" y="1236"/>
                    <a:pt x="16162" y="1253"/>
                  </a:cubicBezTo>
                  <a:cubicBezTo>
                    <a:pt x="16137" y="1203"/>
                    <a:pt x="16047" y="1153"/>
                    <a:pt x="16086" y="1103"/>
                  </a:cubicBezTo>
                  <a:cubicBezTo>
                    <a:pt x="16175" y="986"/>
                    <a:pt x="16609" y="1119"/>
                    <a:pt x="16086" y="1002"/>
                  </a:cubicBezTo>
                  <a:cubicBezTo>
                    <a:pt x="15562" y="1119"/>
                    <a:pt x="15958" y="877"/>
                    <a:pt x="16086" y="752"/>
                  </a:cubicBezTo>
                  <a:cubicBezTo>
                    <a:pt x="16060" y="702"/>
                    <a:pt x="16086" y="626"/>
                    <a:pt x="16009" y="601"/>
                  </a:cubicBezTo>
                  <a:cubicBezTo>
                    <a:pt x="15779" y="526"/>
                    <a:pt x="15320" y="852"/>
                    <a:pt x="15320" y="852"/>
                  </a:cubicBezTo>
                  <a:cubicBezTo>
                    <a:pt x="15269" y="902"/>
                    <a:pt x="15115" y="1169"/>
                    <a:pt x="15039" y="1203"/>
                  </a:cubicBezTo>
                  <a:cubicBezTo>
                    <a:pt x="14898" y="1261"/>
                    <a:pt x="14630" y="1019"/>
                    <a:pt x="14630" y="1019"/>
                  </a:cubicBezTo>
                  <a:cubicBezTo>
                    <a:pt x="14503" y="1027"/>
                    <a:pt x="14286" y="1144"/>
                    <a:pt x="14094" y="1136"/>
                  </a:cubicBezTo>
                  <a:cubicBezTo>
                    <a:pt x="13903" y="1128"/>
                    <a:pt x="13686" y="977"/>
                    <a:pt x="13456" y="969"/>
                  </a:cubicBezTo>
                  <a:cubicBezTo>
                    <a:pt x="13226" y="961"/>
                    <a:pt x="12945" y="1094"/>
                    <a:pt x="12715" y="1103"/>
                  </a:cubicBezTo>
                  <a:cubicBezTo>
                    <a:pt x="12703" y="1103"/>
                    <a:pt x="12179" y="1044"/>
                    <a:pt x="12103" y="1002"/>
                  </a:cubicBezTo>
                  <a:cubicBezTo>
                    <a:pt x="11694" y="785"/>
                    <a:pt x="12230" y="902"/>
                    <a:pt x="11720" y="752"/>
                  </a:cubicBezTo>
                  <a:cubicBezTo>
                    <a:pt x="10852" y="501"/>
                    <a:pt x="10264" y="484"/>
                    <a:pt x="9294" y="451"/>
                  </a:cubicBezTo>
                  <a:cubicBezTo>
                    <a:pt x="8349" y="326"/>
                    <a:pt x="7954" y="125"/>
                    <a:pt x="6996" y="0"/>
                  </a:cubicBezTo>
                  <a:cubicBezTo>
                    <a:pt x="6486" y="17"/>
                    <a:pt x="6179" y="42"/>
                    <a:pt x="5669" y="67"/>
                  </a:cubicBezTo>
                  <a:cubicBezTo>
                    <a:pt x="5388" y="75"/>
                    <a:pt x="5375" y="117"/>
                    <a:pt x="5158" y="150"/>
                  </a:cubicBezTo>
                  <a:cubicBezTo>
                    <a:pt x="4941" y="184"/>
                    <a:pt x="4481" y="200"/>
                    <a:pt x="4366" y="267"/>
                  </a:cubicBezTo>
                  <a:cubicBezTo>
                    <a:pt x="4392" y="317"/>
                    <a:pt x="4494" y="501"/>
                    <a:pt x="4443" y="535"/>
                  </a:cubicBezTo>
                  <a:cubicBezTo>
                    <a:pt x="3473" y="418"/>
                    <a:pt x="3166" y="677"/>
                    <a:pt x="2988" y="685"/>
                  </a:cubicBezTo>
                  <a:cubicBezTo>
                    <a:pt x="3524" y="919"/>
                    <a:pt x="3422" y="601"/>
                    <a:pt x="3677" y="852"/>
                  </a:cubicBezTo>
                  <a:cubicBezTo>
                    <a:pt x="2962" y="1011"/>
                    <a:pt x="2247" y="869"/>
                    <a:pt x="1609" y="1153"/>
                  </a:cubicBezTo>
                  <a:cubicBezTo>
                    <a:pt x="1584" y="1203"/>
                    <a:pt x="1532" y="1253"/>
                    <a:pt x="1532" y="1303"/>
                  </a:cubicBezTo>
                  <a:cubicBezTo>
                    <a:pt x="1532" y="1353"/>
                    <a:pt x="1660" y="1420"/>
                    <a:pt x="1609" y="1453"/>
                  </a:cubicBezTo>
                  <a:cubicBezTo>
                    <a:pt x="1584" y="1520"/>
                    <a:pt x="1366" y="1645"/>
                    <a:pt x="1405" y="1687"/>
                  </a:cubicBezTo>
                  <a:cubicBezTo>
                    <a:pt x="1558" y="1721"/>
                    <a:pt x="1724" y="1629"/>
                    <a:pt x="1839" y="1704"/>
                  </a:cubicBezTo>
                  <a:cubicBezTo>
                    <a:pt x="1903" y="1746"/>
                    <a:pt x="1698" y="1779"/>
                    <a:pt x="1609" y="1804"/>
                  </a:cubicBezTo>
                  <a:cubicBezTo>
                    <a:pt x="1456" y="1846"/>
                    <a:pt x="1303" y="1888"/>
                    <a:pt x="1149" y="1904"/>
                  </a:cubicBezTo>
                  <a:cubicBezTo>
                    <a:pt x="588" y="1980"/>
                    <a:pt x="894" y="1946"/>
                    <a:pt x="230" y="2005"/>
                  </a:cubicBezTo>
                  <a:cubicBezTo>
                    <a:pt x="-25" y="2063"/>
                    <a:pt x="1" y="2005"/>
                    <a:pt x="1" y="2105"/>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98" name="Shape 398"/>
            <p:cNvSpPr/>
            <p:nvPr/>
          </p:nvSpPr>
          <p:spPr>
            <a:xfrm>
              <a:off x="85246" y="629920"/>
              <a:ext cx="76766" cy="63218"/>
            </a:xfrm>
            <a:custGeom>
              <a:avLst/>
              <a:gdLst/>
              <a:ahLst/>
              <a:cxnLst>
                <a:cxn ang="0">
                  <a:pos x="wd2" y="hd2"/>
                </a:cxn>
                <a:cxn ang="5400000">
                  <a:pos x="wd2" y="hd2"/>
                </a:cxn>
                <a:cxn ang="10800000">
                  <a:pos x="wd2" y="hd2"/>
                </a:cxn>
                <a:cxn ang="16200000">
                  <a:pos x="wd2" y="hd2"/>
                </a:cxn>
              </a:cxnLst>
              <a:rect l="0" t="0" r="r" b="b"/>
              <a:pathLst>
                <a:path w="21600" h="21600" extrusionOk="0">
                  <a:moveTo>
                    <a:pt x="7513" y="2274"/>
                  </a:moveTo>
                  <a:lnTo>
                    <a:pt x="0" y="12505"/>
                  </a:lnTo>
                  <a:lnTo>
                    <a:pt x="10330" y="21600"/>
                  </a:lnTo>
                  <a:lnTo>
                    <a:pt x="21600" y="14779"/>
                  </a:lnTo>
                  <a:lnTo>
                    <a:pt x="14087" y="0"/>
                  </a:lnTo>
                  <a:lnTo>
                    <a:pt x="7513" y="2274"/>
                  </a:ln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399" name="Shape 399"/>
            <p:cNvSpPr/>
            <p:nvPr/>
          </p:nvSpPr>
          <p:spPr>
            <a:xfrm>
              <a:off x="787447" y="907626"/>
              <a:ext cx="71866" cy="72250"/>
            </a:xfrm>
            <a:custGeom>
              <a:avLst/>
              <a:gdLst/>
              <a:ahLst/>
              <a:cxnLst>
                <a:cxn ang="0">
                  <a:pos x="wd2" y="hd2"/>
                </a:cxn>
                <a:cxn ang="5400000">
                  <a:pos x="wd2" y="hd2"/>
                </a:cxn>
                <a:cxn ang="10800000">
                  <a:pos x="wd2" y="hd2"/>
                </a:cxn>
                <a:cxn ang="16200000">
                  <a:pos x="wd2" y="hd2"/>
                </a:cxn>
              </a:cxnLst>
              <a:rect l="0" t="0" r="r" b="b"/>
              <a:pathLst>
                <a:path w="17629" h="21600" extrusionOk="0">
                  <a:moveTo>
                    <a:pt x="2762" y="0"/>
                  </a:moveTo>
                  <a:cubicBezTo>
                    <a:pt x="4423" y="6873"/>
                    <a:pt x="5254" y="15709"/>
                    <a:pt x="8577" y="21600"/>
                  </a:cubicBezTo>
                  <a:cubicBezTo>
                    <a:pt x="10654" y="21109"/>
                    <a:pt x="13146" y="21600"/>
                    <a:pt x="15223" y="20618"/>
                  </a:cubicBezTo>
                  <a:cubicBezTo>
                    <a:pt x="19377" y="18655"/>
                    <a:pt x="17715" y="9327"/>
                    <a:pt x="13562" y="7855"/>
                  </a:cubicBezTo>
                  <a:cubicBezTo>
                    <a:pt x="11485" y="4418"/>
                    <a:pt x="11900" y="2455"/>
                    <a:pt x="8577" y="982"/>
                  </a:cubicBezTo>
                  <a:cubicBezTo>
                    <a:pt x="-561" y="1964"/>
                    <a:pt x="-2223" y="3927"/>
                    <a:pt x="2762"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00" name="Shape 400"/>
            <p:cNvSpPr/>
            <p:nvPr/>
          </p:nvSpPr>
          <p:spPr>
            <a:xfrm>
              <a:off x="2569617" y="1034062"/>
              <a:ext cx="192442" cy="167076"/>
            </a:xfrm>
            <a:custGeom>
              <a:avLst/>
              <a:gdLst/>
              <a:ahLst/>
              <a:cxnLst>
                <a:cxn ang="0">
                  <a:pos x="wd2" y="hd2"/>
                </a:cxn>
                <a:cxn ang="5400000">
                  <a:pos x="wd2" y="hd2"/>
                </a:cxn>
                <a:cxn ang="10800000">
                  <a:pos x="wd2" y="hd2"/>
                </a:cxn>
                <a:cxn ang="16200000">
                  <a:pos x="wd2" y="hd2"/>
                </a:cxn>
              </a:cxnLst>
              <a:rect l="0" t="0" r="r" b="b"/>
              <a:pathLst>
                <a:path w="18786" h="21600" extrusionOk="0">
                  <a:moveTo>
                    <a:pt x="13490" y="0"/>
                  </a:moveTo>
                  <a:cubicBezTo>
                    <a:pt x="11181" y="1102"/>
                    <a:pt x="12171" y="441"/>
                    <a:pt x="10522" y="1763"/>
                  </a:cubicBezTo>
                  <a:cubicBezTo>
                    <a:pt x="10027" y="3967"/>
                    <a:pt x="7719" y="3967"/>
                    <a:pt x="6235" y="5290"/>
                  </a:cubicBezTo>
                  <a:cubicBezTo>
                    <a:pt x="5575" y="6392"/>
                    <a:pt x="4751" y="7935"/>
                    <a:pt x="3927" y="8816"/>
                  </a:cubicBezTo>
                  <a:cubicBezTo>
                    <a:pt x="3102" y="9918"/>
                    <a:pt x="959" y="11461"/>
                    <a:pt x="959" y="11461"/>
                  </a:cubicBezTo>
                  <a:cubicBezTo>
                    <a:pt x="-2504" y="18514"/>
                    <a:pt x="4256" y="16531"/>
                    <a:pt x="7884" y="18073"/>
                  </a:cubicBezTo>
                  <a:cubicBezTo>
                    <a:pt x="8708" y="19616"/>
                    <a:pt x="9203" y="20057"/>
                    <a:pt x="10522" y="20718"/>
                  </a:cubicBezTo>
                  <a:cubicBezTo>
                    <a:pt x="10852" y="20498"/>
                    <a:pt x="11181" y="20498"/>
                    <a:pt x="11511" y="20278"/>
                  </a:cubicBezTo>
                  <a:cubicBezTo>
                    <a:pt x="11841" y="19837"/>
                    <a:pt x="11841" y="18735"/>
                    <a:pt x="12171" y="18955"/>
                  </a:cubicBezTo>
                  <a:cubicBezTo>
                    <a:pt x="12830" y="19396"/>
                    <a:pt x="13490" y="21600"/>
                    <a:pt x="13490" y="21600"/>
                  </a:cubicBezTo>
                  <a:cubicBezTo>
                    <a:pt x="15963" y="20939"/>
                    <a:pt x="15798" y="19837"/>
                    <a:pt x="17777" y="18955"/>
                  </a:cubicBezTo>
                  <a:cubicBezTo>
                    <a:pt x="17942" y="18073"/>
                    <a:pt x="18601" y="17192"/>
                    <a:pt x="18766" y="16310"/>
                  </a:cubicBezTo>
                  <a:cubicBezTo>
                    <a:pt x="19096" y="13445"/>
                    <a:pt x="15304" y="10359"/>
                    <a:pt x="14149" y="8816"/>
                  </a:cubicBezTo>
                  <a:cubicBezTo>
                    <a:pt x="14479" y="7273"/>
                    <a:pt x="16458" y="5290"/>
                    <a:pt x="16458" y="5290"/>
                  </a:cubicBezTo>
                  <a:cubicBezTo>
                    <a:pt x="17447" y="3306"/>
                    <a:pt x="17942" y="1763"/>
                    <a:pt x="15798" y="882"/>
                  </a:cubicBezTo>
                  <a:cubicBezTo>
                    <a:pt x="14149" y="1543"/>
                    <a:pt x="13490" y="2865"/>
                    <a:pt x="1349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01" name="Shape 401"/>
            <p:cNvSpPr/>
            <p:nvPr/>
          </p:nvSpPr>
          <p:spPr>
            <a:xfrm>
              <a:off x="1480004" y="1910149"/>
              <a:ext cx="337312" cy="180554"/>
            </a:xfrm>
            <a:custGeom>
              <a:avLst/>
              <a:gdLst/>
              <a:ahLst/>
              <a:cxnLst>
                <a:cxn ang="0">
                  <a:pos x="wd2" y="hd2"/>
                </a:cxn>
                <a:cxn ang="5400000">
                  <a:pos x="wd2" y="hd2"/>
                </a:cxn>
                <a:cxn ang="10800000">
                  <a:pos x="wd2" y="hd2"/>
                </a:cxn>
                <a:cxn ang="16200000">
                  <a:pos x="wd2" y="hd2"/>
                </a:cxn>
              </a:cxnLst>
              <a:rect l="0" t="0" r="r" b="b"/>
              <a:pathLst>
                <a:path w="20424" h="20564" extrusionOk="0">
                  <a:moveTo>
                    <a:pt x="4412" y="1278"/>
                  </a:moveTo>
                  <a:cubicBezTo>
                    <a:pt x="3597" y="-1036"/>
                    <a:pt x="2476" y="314"/>
                    <a:pt x="1355" y="1278"/>
                  </a:cubicBezTo>
                  <a:cubicBezTo>
                    <a:pt x="948" y="1664"/>
                    <a:pt x="132" y="2050"/>
                    <a:pt x="132" y="2050"/>
                  </a:cubicBezTo>
                  <a:cubicBezTo>
                    <a:pt x="-377" y="4943"/>
                    <a:pt x="642" y="8221"/>
                    <a:pt x="2170" y="8993"/>
                  </a:cubicBezTo>
                  <a:cubicBezTo>
                    <a:pt x="3393" y="8607"/>
                    <a:pt x="3800" y="8028"/>
                    <a:pt x="4819" y="7450"/>
                  </a:cubicBezTo>
                  <a:cubicBezTo>
                    <a:pt x="6246" y="9185"/>
                    <a:pt x="7366" y="9185"/>
                    <a:pt x="9098" y="9378"/>
                  </a:cubicBezTo>
                  <a:cubicBezTo>
                    <a:pt x="9710" y="9764"/>
                    <a:pt x="10932" y="10535"/>
                    <a:pt x="10932" y="10535"/>
                  </a:cubicBezTo>
                  <a:cubicBezTo>
                    <a:pt x="11849" y="12271"/>
                    <a:pt x="12766" y="13428"/>
                    <a:pt x="13174" y="15935"/>
                  </a:cubicBezTo>
                  <a:cubicBezTo>
                    <a:pt x="12359" y="18250"/>
                    <a:pt x="12461" y="19600"/>
                    <a:pt x="13989" y="20564"/>
                  </a:cubicBezTo>
                  <a:cubicBezTo>
                    <a:pt x="14397" y="19407"/>
                    <a:pt x="14906" y="18828"/>
                    <a:pt x="15619" y="18250"/>
                  </a:cubicBezTo>
                  <a:cubicBezTo>
                    <a:pt x="16027" y="17864"/>
                    <a:pt x="16842" y="17478"/>
                    <a:pt x="16842" y="17478"/>
                  </a:cubicBezTo>
                  <a:cubicBezTo>
                    <a:pt x="17453" y="17864"/>
                    <a:pt x="18676" y="18635"/>
                    <a:pt x="18676" y="18635"/>
                  </a:cubicBezTo>
                  <a:cubicBezTo>
                    <a:pt x="20306" y="18250"/>
                    <a:pt x="21223" y="17093"/>
                    <a:pt x="19491" y="14393"/>
                  </a:cubicBezTo>
                  <a:cubicBezTo>
                    <a:pt x="18268" y="12464"/>
                    <a:pt x="16434" y="11693"/>
                    <a:pt x="15212" y="9378"/>
                  </a:cubicBezTo>
                  <a:cubicBezTo>
                    <a:pt x="13989" y="7064"/>
                    <a:pt x="12053" y="3978"/>
                    <a:pt x="10321" y="2821"/>
                  </a:cubicBezTo>
                  <a:cubicBezTo>
                    <a:pt x="8283" y="3014"/>
                    <a:pt x="6857" y="2821"/>
                    <a:pt x="5023" y="3978"/>
                  </a:cubicBezTo>
                  <a:cubicBezTo>
                    <a:pt x="4412" y="3593"/>
                    <a:pt x="2985" y="1278"/>
                    <a:pt x="4412" y="1278"/>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02" name="Shape 402"/>
            <p:cNvSpPr/>
            <p:nvPr/>
          </p:nvSpPr>
          <p:spPr>
            <a:xfrm>
              <a:off x="1770853" y="2045546"/>
              <a:ext cx="219959" cy="92570"/>
            </a:xfrm>
            <a:custGeom>
              <a:avLst/>
              <a:gdLst/>
              <a:ahLst/>
              <a:cxnLst>
                <a:cxn ang="0">
                  <a:pos x="wd2" y="hd2"/>
                </a:cxn>
                <a:cxn ang="5400000">
                  <a:pos x="wd2" y="hd2"/>
                </a:cxn>
                <a:cxn ang="10800000">
                  <a:pos x="wd2" y="hd2"/>
                </a:cxn>
                <a:cxn ang="16200000">
                  <a:pos x="wd2" y="hd2"/>
                </a:cxn>
              </a:cxnLst>
              <a:rect l="0" t="0" r="r" b="b"/>
              <a:pathLst>
                <a:path w="21256" h="21600" extrusionOk="0">
                  <a:moveTo>
                    <a:pt x="8913" y="0"/>
                  </a:moveTo>
                  <a:cubicBezTo>
                    <a:pt x="8264" y="1200"/>
                    <a:pt x="7127" y="800"/>
                    <a:pt x="6639" y="2400"/>
                  </a:cubicBezTo>
                  <a:cubicBezTo>
                    <a:pt x="5503" y="5600"/>
                    <a:pt x="6639" y="10400"/>
                    <a:pt x="4691" y="12000"/>
                  </a:cubicBezTo>
                  <a:cubicBezTo>
                    <a:pt x="3879" y="12800"/>
                    <a:pt x="2904" y="12400"/>
                    <a:pt x="2092" y="13600"/>
                  </a:cubicBezTo>
                  <a:cubicBezTo>
                    <a:pt x="1442" y="14400"/>
                    <a:pt x="143" y="16800"/>
                    <a:pt x="143" y="16800"/>
                  </a:cubicBezTo>
                  <a:cubicBezTo>
                    <a:pt x="-344" y="20400"/>
                    <a:pt x="468" y="20400"/>
                    <a:pt x="1767" y="21600"/>
                  </a:cubicBezTo>
                  <a:cubicBezTo>
                    <a:pt x="7939" y="20400"/>
                    <a:pt x="15409" y="18400"/>
                    <a:pt x="21256" y="13600"/>
                  </a:cubicBezTo>
                  <a:cubicBezTo>
                    <a:pt x="20606" y="11200"/>
                    <a:pt x="20444" y="8400"/>
                    <a:pt x="19632" y="6400"/>
                  </a:cubicBezTo>
                  <a:cubicBezTo>
                    <a:pt x="18820" y="4400"/>
                    <a:pt x="16709" y="3200"/>
                    <a:pt x="16709" y="3200"/>
                  </a:cubicBezTo>
                  <a:cubicBezTo>
                    <a:pt x="13298" y="5200"/>
                    <a:pt x="16871" y="7600"/>
                    <a:pt x="16059" y="9600"/>
                  </a:cubicBezTo>
                  <a:cubicBezTo>
                    <a:pt x="15734" y="10400"/>
                    <a:pt x="14110" y="7200"/>
                    <a:pt x="14110" y="7200"/>
                  </a:cubicBezTo>
                  <a:cubicBezTo>
                    <a:pt x="13136" y="6000"/>
                    <a:pt x="11512" y="6000"/>
                    <a:pt x="10537" y="5600"/>
                  </a:cubicBezTo>
                  <a:cubicBezTo>
                    <a:pt x="9076" y="3200"/>
                    <a:pt x="9725" y="4800"/>
                    <a:pt x="8913"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03" name="Shape 403"/>
            <p:cNvSpPr/>
            <p:nvPr/>
          </p:nvSpPr>
          <p:spPr>
            <a:xfrm>
              <a:off x="2012464" y="2104248"/>
              <a:ext cx="65185" cy="40641"/>
            </a:xfrm>
            <a:custGeom>
              <a:avLst/>
              <a:gdLst/>
              <a:ahLst/>
              <a:cxnLst>
                <a:cxn ang="0">
                  <a:pos x="wd2" y="hd2"/>
                </a:cxn>
                <a:cxn ang="5400000">
                  <a:pos x="wd2" y="hd2"/>
                </a:cxn>
                <a:cxn ang="10800000">
                  <a:pos x="wd2" y="hd2"/>
                </a:cxn>
                <a:cxn ang="16200000">
                  <a:pos x="wd2" y="hd2"/>
                </a:cxn>
              </a:cxnLst>
              <a:rect l="0" t="0" r="r" b="b"/>
              <a:pathLst>
                <a:path w="16411" h="21600" extrusionOk="0">
                  <a:moveTo>
                    <a:pt x="3465" y="0"/>
                  </a:moveTo>
                  <a:cubicBezTo>
                    <a:pt x="3041" y="1800"/>
                    <a:pt x="-2041" y="10800"/>
                    <a:pt x="924" y="16200"/>
                  </a:cubicBezTo>
                  <a:cubicBezTo>
                    <a:pt x="3041" y="19800"/>
                    <a:pt x="9394" y="21600"/>
                    <a:pt x="9394" y="21600"/>
                  </a:cubicBezTo>
                  <a:cubicBezTo>
                    <a:pt x="16594" y="19800"/>
                    <a:pt x="19559" y="14400"/>
                    <a:pt x="11935" y="3600"/>
                  </a:cubicBezTo>
                  <a:cubicBezTo>
                    <a:pt x="10241" y="900"/>
                    <a:pt x="3888" y="0"/>
                    <a:pt x="346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04" name="Shape 404"/>
            <p:cNvSpPr/>
            <p:nvPr/>
          </p:nvSpPr>
          <p:spPr>
            <a:xfrm>
              <a:off x="2130793" y="2111022"/>
              <a:ext cx="27094" cy="56445"/>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cubicBezTo>
                    <a:pt x="6750" y="1906"/>
                    <a:pt x="2700" y="2541"/>
                    <a:pt x="0" y="8894"/>
                  </a:cubicBezTo>
                  <a:cubicBezTo>
                    <a:pt x="4050" y="16518"/>
                    <a:pt x="5400" y="19059"/>
                    <a:pt x="21600" y="21600"/>
                  </a:cubicBezTo>
                  <a:cubicBezTo>
                    <a:pt x="20250" y="18424"/>
                    <a:pt x="14850" y="14612"/>
                    <a:pt x="16200" y="11435"/>
                  </a:cubicBezTo>
                  <a:cubicBezTo>
                    <a:pt x="16200" y="8894"/>
                    <a:pt x="21600" y="3812"/>
                    <a:pt x="21600" y="3812"/>
                  </a:cubicBezTo>
                  <a:cubicBezTo>
                    <a:pt x="12150" y="635"/>
                    <a:pt x="10800" y="1906"/>
                    <a:pt x="189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05" name="Shape 405"/>
            <p:cNvSpPr/>
            <p:nvPr/>
          </p:nvSpPr>
          <p:spPr>
            <a:xfrm>
              <a:off x="1717620" y="202372"/>
              <a:ext cx="404111" cy="197121"/>
            </a:xfrm>
            <a:custGeom>
              <a:avLst/>
              <a:gdLst/>
              <a:ahLst/>
              <a:cxnLst>
                <a:cxn ang="0">
                  <a:pos x="wd2" y="hd2"/>
                </a:cxn>
                <a:cxn ang="5400000">
                  <a:pos x="wd2" y="hd2"/>
                </a:cxn>
                <a:cxn ang="10800000">
                  <a:pos x="wd2" y="hd2"/>
                </a:cxn>
                <a:cxn ang="16200000">
                  <a:pos x="wd2" y="hd2"/>
                </a:cxn>
              </a:cxnLst>
              <a:rect l="0" t="0" r="r" b="b"/>
              <a:pathLst>
                <a:path w="21478" h="21430" extrusionOk="0">
                  <a:moveTo>
                    <a:pt x="5760" y="15"/>
                  </a:moveTo>
                  <a:cubicBezTo>
                    <a:pt x="5130" y="3707"/>
                    <a:pt x="3960" y="4261"/>
                    <a:pt x="2160" y="5553"/>
                  </a:cubicBezTo>
                  <a:cubicBezTo>
                    <a:pt x="1620" y="5922"/>
                    <a:pt x="1080" y="6292"/>
                    <a:pt x="540" y="6661"/>
                  </a:cubicBezTo>
                  <a:cubicBezTo>
                    <a:pt x="360" y="6845"/>
                    <a:pt x="0" y="7030"/>
                    <a:pt x="0" y="7030"/>
                  </a:cubicBezTo>
                  <a:cubicBezTo>
                    <a:pt x="270" y="9984"/>
                    <a:pt x="1080" y="9799"/>
                    <a:pt x="2340" y="10722"/>
                  </a:cubicBezTo>
                  <a:cubicBezTo>
                    <a:pt x="2700" y="10907"/>
                    <a:pt x="3420" y="11461"/>
                    <a:pt x="3420" y="11461"/>
                  </a:cubicBezTo>
                  <a:cubicBezTo>
                    <a:pt x="4500" y="10722"/>
                    <a:pt x="5130" y="9799"/>
                    <a:pt x="6120" y="8507"/>
                  </a:cubicBezTo>
                  <a:cubicBezTo>
                    <a:pt x="6480" y="8138"/>
                    <a:pt x="7200" y="7768"/>
                    <a:pt x="7200" y="7768"/>
                  </a:cubicBezTo>
                  <a:cubicBezTo>
                    <a:pt x="7380" y="8322"/>
                    <a:pt x="7920" y="9245"/>
                    <a:pt x="7380" y="9984"/>
                  </a:cubicBezTo>
                  <a:cubicBezTo>
                    <a:pt x="6930" y="10722"/>
                    <a:pt x="5760" y="11092"/>
                    <a:pt x="5760" y="11092"/>
                  </a:cubicBezTo>
                  <a:cubicBezTo>
                    <a:pt x="5220" y="12753"/>
                    <a:pt x="5670" y="12753"/>
                    <a:pt x="6480" y="13307"/>
                  </a:cubicBezTo>
                  <a:cubicBezTo>
                    <a:pt x="6930" y="16076"/>
                    <a:pt x="4500" y="15707"/>
                    <a:pt x="3600" y="15892"/>
                  </a:cubicBezTo>
                  <a:cubicBezTo>
                    <a:pt x="4230" y="17184"/>
                    <a:pt x="5400" y="19399"/>
                    <a:pt x="6300" y="19953"/>
                  </a:cubicBezTo>
                  <a:cubicBezTo>
                    <a:pt x="6660" y="20138"/>
                    <a:pt x="7380" y="20692"/>
                    <a:pt x="7380" y="20692"/>
                  </a:cubicBezTo>
                  <a:cubicBezTo>
                    <a:pt x="8910" y="20322"/>
                    <a:pt x="9360" y="19768"/>
                    <a:pt x="10620" y="18845"/>
                  </a:cubicBezTo>
                  <a:cubicBezTo>
                    <a:pt x="11610" y="19030"/>
                    <a:pt x="12600" y="18845"/>
                    <a:pt x="13500" y="19215"/>
                  </a:cubicBezTo>
                  <a:cubicBezTo>
                    <a:pt x="14130" y="19584"/>
                    <a:pt x="15120" y="21430"/>
                    <a:pt x="15120" y="21430"/>
                  </a:cubicBezTo>
                  <a:cubicBezTo>
                    <a:pt x="17370" y="21061"/>
                    <a:pt x="16920" y="21245"/>
                    <a:pt x="18360" y="19953"/>
                  </a:cubicBezTo>
                  <a:cubicBezTo>
                    <a:pt x="18900" y="19399"/>
                    <a:pt x="20160" y="18845"/>
                    <a:pt x="20160" y="18845"/>
                  </a:cubicBezTo>
                  <a:cubicBezTo>
                    <a:pt x="20070" y="17922"/>
                    <a:pt x="19530" y="14968"/>
                    <a:pt x="19980" y="14045"/>
                  </a:cubicBezTo>
                  <a:cubicBezTo>
                    <a:pt x="20250" y="13307"/>
                    <a:pt x="21060" y="12568"/>
                    <a:pt x="21060" y="12568"/>
                  </a:cubicBezTo>
                  <a:cubicBezTo>
                    <a:pt x="21330" y="10722"/>
                    <a:pt x="21600" y="10722"/>
                    <a:pt x="21420" y="8507"/>
                  </a:cubicBezTo>
                  <a:cubicBezTo>
                    <a:pt x="20520" y="8876"/>
                    <a:pt x="19710" y="9245"/>
                    <a:pt x="18900" y="10353"/>
                  </a:cubicBezTo>
                  <a:cubicBezTo>
                    <a:pt x="18090" y="12938"/>
                    <a:pt x="18090" y="9061"/>
                    <a:pt x="18000" y="7768"/>
                  </a:cubicBezTo>
                  <a:cubicBezTo>
                    <a:pt x="17010" y="8138"/>
                    <a:pt x="16380" y="8692"/>
                    <a:pt x="15480" y="8138"/>
                  </a:cubicBezTo>
                  <a:cubicBezTo>
                    <a:pt x="14490" y="6107"/>
                    <a:pt x="13320" y="2415"/>
                    <a:pt x="12060" y="1492"/>
                  </a:cubicBezTo>
                  <a:cubicBezTo>
                    <a:pt x="10710" y="1861"/>
                    <a:pt x="9720" y="2230"/>
                    <a:pt x="8460" y="1861"/>
                  </a:cubicBezTo>
                  <a:cubicBezTo>
                    <a:pt x="8280" y="1492"/>
                    <a:pt x="7650" y="199"/>
                    <a:pt x="7380" y="15"/>
                  </a:cubicBezTo>
                  <a:cubicBezTo>
                    <a:pt x="6660" y="-170"/>
                    <a:pt x="6480" y="1492"/>
                    <a:pt x="5760" y="15"/>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06" name="Shape 406"/>
            <p:cNvSpPr/>
            <p:nvPr/>
          </p:nvSpPr>
          <p:spPr>
            <a:xfrm>
              <a:off x="1906965" y="120136"/>
              <a:ext cx="313016" cy="113714"/>
            </a:xfrm>
            <a:custGeom>
              <a:avLst/>
              <a:gdLst/>
              <a:ahLst/>
              <a:cxnLst>
                <a:cxn ang="0">
                  <a:pos x="wd2" y="hd2"/>
                </a:cxn>
                <a:cxn ang="5400000">
                  <a:pos x="wd2" y="hd2"/>
                </a:cxn>
                <a:cxn ang="10800000">
                  <a:pos x="wd2" y="hd2"/>
                </a:cxn>
                <a:cxn ang="16200000">
                  <a:pos x="wd2" y="hd2"/>
                </a:cxn>
              </a:cxnLst>
              <a:rect l="0" t="0" r="r" b="b"/>
              <a:pathLst>
                <a:path w="20511" h="18131" extrusionOk="0">
                  <a:moveTo>
                    <a:pt x="10228" y="824"/>
                  </a:moveTo>
                  <a:cubicBezTo>
                    <a:pt x="7222" y="3254"/>
                    <a:pt x="4104" y="4064"/>
                    <a:pt x="875" y="4604"/>
                  </a:cubicBezTo>
                  <a:cubicBezTo>
                    <a:pt x="430" y="4874"/>
                    <a:pt x="-572" y="5144"/>
                    <a:pt x="430" y="7304"/>
                  </a:cubicBezTo>
                  <a:cubicBezTo>
                    <a:pt x="1766" y="10004"/>
                    <a:pt x="4216" y="9734"/>
                    <a:pt x="5774" y="12164"/>
                  </a:cubicBezTo>
                  <a:cubicBezTo>
                    <a:pt x="7779" y="19724"/>
                    <a:pt x="11007" y="17834"/>
                    <a:pt x="14459" y="18104"/>
                  </a:cubicBezTo>
                  <a:cubicBezTo>
                    <a:pt x="16463" y="17834"/>
                    <a:pt x="17131" y="17834"/>
                    <a:pt x="18913" y="16484"/>
                  </a:cubicBezTo>
                  <a:cubicBezTo>
                    <a:pt x="19358" y="16214"/>
                    <a:pt x="20249" y="15404"/>
                    <a:pt x="20249" y="15404"/>
                  </a:cubicBezTo>
                  <a:cubicBezTo>
                    <a:pt x="21028" y="12434"/>
                    <a:pt x="19915" y="11354"/>
                    <a:pt x="18913" y="10004"/>
                  </a:cubicBezTo>
                  <a:cubicBezTo>
                    <a:pt x="18467" y="9464"/>
                    <a:pt x="17576" y="7844"/>
                    <a:pt x="17576" y="7844"/>
                  </a:cubicBezTo>
                  <a:cubicBezTo>
                    <a:pt x="15016" y="9194"/>
                    <a:pt x="15795" y="8384"/>
                    <a:pt x="13791" y="5144"/>
                  </a:cubicBezTo>
                  <a:cubicBezTo>
                    <a:pt x="13123" y="2714"/>
                    <a:pt x="11341" y="-1876"/>
                    <a:pt x="10228" y="82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07" name="Shape 407"/>
            <p:cNvSpPr/>
            <p:nvPr/>
          </p:nvSpPr>
          <p:spPr>
            <a:xfrm>
              <a:off x="2384632" y="281617"/>
              <a:ext cx="495136" cy="408712"/>
            </a:xfrm>
            <a:custGeom>
              <a:avLst/>
              <a:gdLst/>
              <a:ahLst/>
              <a:cxnLst>
                <a:cxn ang="0">
                  <a:pos x="wd2" y="hd2"/>
                </a:cxn>
                <a:cxn ang="5400000">
                  <a:pos x="wd2" y="hd2"/>
                </a:cxn>
                <a:cxn ang="10800000">
                  <a:pos x="wd2" y="hd2"/>
                </a:cxn>
                <a:cxn ang="16200000">
                  <a:pos x="wd2" y="hd2"/>
                </a:cxn>
              </a:cxnLst>
              <a:rect l="0" t="0" r="r" b="b"/>
              <a:pathLst>
                <a:path w="20330" h="20580" extrusionOk="0">
                  <a:moveTo>
                    <a:pt x="3700" y="0"/>
                  </a:moveTo>
                  <a:cubicBezTo>
                    <a:pt x="3422" y="511"/>
                    <a:pt x="2586" y="1191"/>
                    <a:pt x="2586" y="1191"/>
                  </a:cubicBezTo>
                  <a:cubicBezTo>
                    <a:pt x="2028" y="2126"/>
                    <a:pt x="1331" y="2211"/>
                    <a:pt x="495" y="2552"/>
                  </a:cubicBezTo>
                  <a:cubicBezTo>
                    <a:pt x="-968" y="5273"/>
                    <a:pt x="1122" y="5528"/>
                    <a:pt x="2725" y="5783"/>
                  </a:cubicBezTo>
                  <a:cubicBezTo>
                    <a:pt x="3282" y="6804"/>
                    <a:pt x="3422" y="6633"/>
                    <a:pt x="4537" y="6463"/>
                  </a:cubicBezTo>
                  <a:cubicBezTo>
                    <a:pt x="5164" y="6718"/>
                    <a:pt x="5512" y="7399"/>
                    <a:pt x="6209" y="7654"/>
                  </a:cubicBezTo>
                  <a:cubicBezTo>
                    <a:pt x="7184" y="7399"/>
                    <a:pt x="7115" y="6804"/>
                    <a:pt x="7881" y="6463"/>
                  </a:cubicBezTo>
                  <a:cubicBezTo>
                    <a:pt x="8369" y="6889"/>
                    <a:pt x="8647" y="7229"/>
                    <a:pt x="8996" y="7824"/>
                  </a:cubicBezTo>
                  <a:cubicBezTo>
                    <a:pt x="8787" y="9100"/>
                    <a:pt x="8369" y="9185"/>
                    <a:pt x="9414" y="10035"/>
                  </a:cubicBezTo>
                  <a:cubicBezTo>
                    <a:pt x="10250" y="11481"/>
                    <a:pt x="7811" y="11736"/>
                    <a:pt x="7045" y="12076"/>
                  </a:cubicBezTo>
                  <a:cubicBezTo>
                    <a:pt x="6627" y="12841"/>
                    <a:pt x="6000" y="13607"/>
                    <a:pt x="5233" y="13947"/>
                  </a:cubicBezTo>
                  <a:cubicBezTo>
                    <a:pt x="4676" y="13862"/>
                    <a:pt x="4327" y="13777"/>
                    <a:pt x="3840" y="13607"/>
                  </a:cubicBezTo>
                  <a:cubicBezTo>
                    <a:pt x="3561" y="13522"/>
                    <a:pt x="3004" y="13266"/>
                    <a:pt x="3004" y="13266"/>
                  </a:cubicBezTo>
                  <a:cubicBezTo>
                    <a:pt x="2237" y="13607"/>
                    <a:pt x="2237" y="14287"/>
                    <a:pt x="2028" y="15137"/>
                  </a:cubicBezTo>
                  <a:cubicBezTo>
                    <a:pt x="1958" y="15478"/>
                    <a:pt x="1749" y="16158"/>
                    <a:pt x="1749" y="16158"/>
                  </a:cubicBezTo>
                  <a:cubicBezTo>
                    <a:pt x="2516" y="16498"/>
                    <a:pt x="3282" y="16583"/>
                    <a:pt x="4118" y="16668"/>
                  </a:cubicBezTo>
                  <a:cubicBezTo>
                    <a:pt x="4746" y="16498"/>
                    <a:pt x="5024" y="16328"/>
                    <a:pt x="5651" y="16498"/>
                  </a:cubicBezTo>
                  <a:cubicBezTo>
                    <a:pt x="6487" y="17178"/>
                    <a:pt x="6766" y="17774"/>
                    <a:pt x="7045" y="18879"/>
                  </a:cubicBezTo>
                  <a:cubicBezTo>
                    <a:pt x="7115" y="19219"/>
                    <a:pt x="7602" y="19134"/>
                    <a:pt x="7881" y="19219"/>
                  </a:cubicBezTo>
                  <a:cubicBezTo>
                    <a:pt x="8160" y="19304"/>
                    <a:pt x="8717" y="19559"/>
                    <a:pt x="8717" y="19559"/>
                  </a:cubicBezTo>
                  <a:cubicBezTo>
                    <a:pt x="9066" y="20155"/>
                    <a:pt x="9275" y="20325"/>
                    <a:pt x="9832" y="20580"/>
                  </a:cubicBezTo>
                  <a:cubicBezTo>
                    <a:pt x="10807" y="20495"/>
                    <a:pt x="12062" y="20835"/>
                    <a:pt x="11644" y="19389"/>
                  </a:cubicBezTo>
                  <a:cubicBezTo>
                    <a:pt x="11853" y="17944"/>
                    <a:pt x="12410" y="18624"/>
                    <a:pt x="13177" y="19219"/>
                  </a:cubicBezTo>
                  <a:cubicBezTo>
                    <a:pt x="14640" y="19049"/>
                    <a:pt x="14640" y="18964"/>
                    <a:pt x="14988" y="17348"/>
                  </a:cubicBezTo>
                  <a:cubicBezTo>
                    <a:pt x="14988" y="17178"/>
                    <a:pt x="14988" y="15563"/>
                    <a:pt x="14709" y="14967"/>
                  </a:cubicBezTo>
                  <a:cubicBezTo>
                    <a:pt x="14570" y="14627"/>
                    <a:pt x="14152" y="13947"/>
                    <a:pt x="14152" y="13947"/>
                  </a:cubicBezTo>
                  <a:cubicBezTo>
                    <a:pt x="14361" y="13096"/>
                    <a:pt x="14640" y="13266"/>
                    <a:pt x="15267" y="13437"/>
                  </a:cubicBezTo>
                  <a:cubicBezTo>
                    <a:pt x="15755" y="13862"/>
                    <a:pt x="15894" y="14117"/>
                    <a:pt x="16103" y="14797"/>
                  </a:cubicBezTo>
                  <a:cubicBezTo>
                    <a:pt x="16173" y="15222"/>
                    <a:pt x="16033" y="15648"/>
                    <a:pt x="16242" y="15988"/>
                  </a:cubicBezTo>
                  <a:cubicBezTo>
                    <a:pt x="16451" y="16328"/>
                    <a:pt x="16869" y="15733"/>
                    <a:pt x="17218" y="15648"/>
                  </a:cubicBezTo>
                  <a:cubicBezTo>
                    <a:pt x="18263" y="15222"/>
                    <a:pt x="19238" y="14372"/>
                    <a:pt x="20144" y="13607"/>
                  </a:cubicBezTo>
                  <a:cubicBezTo>
                    <a:pt x="20632" y="12671"/>
                    <a:pt x="20075" y="12246"/>
                    <a:pt x="19447" y="11736"/>
                  </a:cubicBezTo>
                  <a:cubicBezTo>
                    <a:pt x="18611" y="10205"/>
                    <a:pt x="18751" y="9950"/>
                    <a:pt x="17078" y="9695"/>
                  </a:cubicBezTo>
                  <a:cubicBezTo>
                    <a:pt x="16869" y="9015"/>
                    <a:pt x="16939" y="8674"/>
                    <a:pt x="17497" y="8334"/>
                  </a:cubicBezTo>
                  <a:cubicBezTo>
                    <a:pt x="17775" y="8164"/>
                    <a:pt x="18333" y="7994"/>
                    <a:pt x="18333" y="7994"/>
                  </a:cubicBezTo>
                  <a:cubicBezTo>
                    <a:pt x="19029" y="6718"/>
                    <a:pt x="17775" y="4848"/>
                    <a:pt x="16660" y="4592"/>
                  </a:cubicBezTo>
                  <a:cubicBezTo>
                    <a:pt x="15685" y="4337"/>
                    <a:pt x="16033" y="4507"/>
                    <a:pt x="15267" y="4252"/>
                  </a:cubicBezTo>
                  <a:cubicBezTo>
                    <a:pt x="14988" y="4167"/>
                    <a:pt x="14431" y="3912"/>
                    <a:pt x="14431" y="3912"/>
                  </a:cubicBezTo>
                  <a:cubicBezTo>
                    <a:pt x="12967" y="4337"/>
                    <a:pt x="14152" y="2466"/>
                    <a:pt x="13037" y="2041"/>
                  </a:cubicBezTo>
                  <a:cubicBezTo>
                    <a:pt x="11922" y="2211"/>
                    <a:pt x="10807" y="2296"/>
                    <a:pt x="9832" y="3062"/>
                  </a:cubicBezTo>
                  <a:cubicBezTo>
                    <a:pt x="9135" y="1786"/>
                    <a:pt x="9623" y="1786"/>
                    <a:pt x="10668" y="1361"/>
                  </a:cubicBezTo>
                  <a:cubicBezTo>
                    <a:pt x="10389" y="85"/>
                    <a:pt x="9832" y="511"/>
                    <a:pt x="8717" y="681"/>
                  </a:cubicBezTo>
                  <a:cubicBezTo>
                    <a:pt x="8160" y="936"/>
                    <a:pt x="7881" y="1106"/>
                    <a:pt x="7324" y="851"/>
                  </a:cubicBezTo>
                  <a:cubicBezTo>
                    <a:pt x="6418" y="-765"/>
                    <a:pt x="4188" y="1701"/>
                    <a:pt x="37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08" name="Shape 408"/>
            <p:cNvSpPr/>
            <p:nvPr/>
          </p:nvSpPr>
          <p:spPr>
            <a:xfrm>
              <a:off x="2356570" y="81280"/>
              <a:ext cx="97660" cy="83538"/>
            </a:xfrm>
            <a:custGeom>
              <a:avLst/>
              <a:gdLst/>
              <a:ahLst/>
              <a:cxnLst>
                <a:cxn ang="0">
                  <a:pos x="wd2" y="hd2"/>
                </a:cxn>
                <a:cxn ang="5400000">
                  <a:pos x="wd2" y="hd2"/>
                </a:cxn>
                <a:cxn ang="10800000">
                  <a:pos x="wd2" y="hd2"/>
                </a:cxn>
                <a:cxn ang="16200000">
                  <a:pos x="wd2" y="hd2"/>
                </a:cxn>
              </a:cxnLst>
              <a:rect l="0" t="0" r="r" b="b"/>
              <a:pathLst>
                <a:path w="21234" h="21600" extrusionOk="0">
                  <a:moveTo>
                    <a:pt x="9519" y="0"/>
                  </a:moveTo>
                  <a:cubicBezTo>
                    <a:pt x="4759" y="864"/>
                    <a:pt x="2563" y="0"/>
                    <a:pt x="0" y="4320"/>
                  </a:cubicBezTo>
                  <a:cubicBezTo>
                    <a:pt x="1464" y="9504"/>
                    <a:pt x="6590" y="15552"/>
                    <a:pt x="10983" y="17280"/>
                  </a:cubicBezTo>
                  <a:cubicBezTo>
                    <a:pt x="13546" y="18144"/>
                    <a:pt x="17573" y="21600"/>
                    <a:pt x="17573" y="21600"/>
                  </a:cubicBezTo>
                  <a:cubicBezTo>
                    <a:pt x="20868" y="19008"/>
                    <a:pt x="20136" y="15984"/>
                    <a:pt x="21234" y="12096"/>
                  </a:cubicBezTo>
                  <a:cubicBezTo>
                    <a:pt x="20136" y="4752"/>
                    <a:pt x="21600" y="7776"/>
                    <a:pt x="16108" y="3456"/>
                  </a:cubicBezTo>
                  <a:cubicBezTo>
                    <a:pt x="15376" y="2592"/>
                    <a:pt x="9519" y="2160"/>
                    <a:pt x="951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09" name="Shape 409"/>
            <p:cNvSpPr/>
            <p:nvPr/>
          </p:nvSpPr>
          <p:spPr>
            <a:xfrm>
              <a:off x="2171184" y="247215"/>
              <a:ext cx="142490" cy="86937"/>
            </a:xfrm>
            <a:custGeom>
              <a:avLst/>
              <a:gdLst/>
              <a:ahLst/>
              <a:cxnLst>
                <a:cxn ang="0">
                  <a:pos x="wd2" y="hd2"/>
                </a:cxn>
                <a:cxn ang="5400000">
                  <a:pos x="wd2" y="hd2"/>
                </a:cxn>
                <a:cxn ang="10800000">
                  <a:pos x="wd2" y="hd2"/>
                </a:cxn>
                <a:cxn ang="16200000">
                  <a:pos x="wd2" y="hd2"/>
                </a:cxn>
              </a:cxnLst>
              <a:rect l="0" t="0" r="r" b="b"/>
              <a:pathLst>
                <a:path w="20972" h="19803" extrusionOk="0">
                  <a:moveTo>
                    <a:pt x="10423" y="856"/>
                  </a:moveTo>
                  <a:cubicBezTo>
                    <a:pt x="9167" y="3508"/>
                    <a:pt x="7158" y="5782"/>
                    <a:pt x="5400" y="7677"/>
                  </a:cubicBezTo>
                  <a:cubicBezTo>
                    <a:pt x="3391" y="5403"/>
                    <a:pt x="2386" y="6540"/>
                    <a:pt x="377" y="8435"/>
                  </a:cubicBezTo>
                  <a:cubicBezTo>
                    <a:pt x="-628" y="12603"/>
                    <a:pt x="377" y="18287"/>
                    <a:pt x="3391" y="19803"/>
                  </a:cubicBezTo>
                  <a:cubicBezTo>
                    <a:pt x="7660" y="17529"/>
                    <a:pt x="14442" y="15256"/>
                    <a:pt x="17958" y="11466"/>
                  </a:cubicBezTo>
                  <a:cubicBezTo>
                    <a:pt x="18963" y="9192"/>
                    <a:pt x="20972" y="4645"/>
                    <a:pt x="20972" y="4645"/>
                  </a:cubicBezTo>
                  <a:cubicBezTo>
                    <a:pt x="19465" y="-1797"/>
                    <a:pt x="17958" y="98"/>
                    <a:pt x="13437" y="856"/>
                  </a:cubicBezTo>
                  <a:cubicBezTo>
                    <a:pt x="10172" y="2371"/>
                    <a:pt x="10423" y="3887"/>
                    <a:pt x="10423" y="856"/>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10" name="Shape 410"/>
            <p:cNvSpPr/>
            <p:nvPr/>
          </p:nvSpPr>
          <p:spPr>
            <a:xfrm>
              <a:off x="2331172" y="257386"/>
              <a:ext cx="99383" cy="56446"/>
            </a:xfrm>
            <a:custGeom>
              <a:avLst/>
              <a:gdLst/>
              <a:ahLst/>
              <a:cxnLst>
                <a:cxn ang="0">
                  <a:pos x="wd2" y="hd2"/>
                </a:cxn>
                <a:cxn ang="5400000">
                  <a:pos x="wd2" y="hd2"/>
                </a:cxn>
                <a:cxn ang="10800000">
                  <a:pos x="wd2" y="hd2"/>
                </a:cxn>
                <a:cxn ang="16200000">
                  <a:pos x="wd2" y="hd2"/>
                </a:cxn>
              </a:cxnLst>
              <a:rect l="0" t="0" r="r" b="b"/>
              <a:pathLst>
                <a:path w="17607" h="21600" extrusionOk="0">
                  <a:moveTo>
                    <a:pt x="9936" y="0"/>
                  </a:moveTo>
                  <a:cubicBezTo>
                    <a:pt x="6977" y="3812"/>
                    <a:pt x="4018" y="6353"/>
                    <a:pt x="1059" y="10165"/>
                  </a:cubicBezTo>
                  <a:cubicBezTo>
                    <a:pt x="-1900" y="19694"/>
                    <a:pt x="1947" y="19059"/>
                    <a:pt x="5201" y="21600"/>
                  </a:cubicBezTo>
                  <a:cubicBezTo>
                    <a:pt x="11119" y="19694"/>
                    <a:pt x="8456" y="21600"/>
                    <a:pt x="13486" y="17788"/>
                  </a:cubicBezTo>
                  <a:cubicBezTo>
                    <a:pt x="14966" y="16518"/>
                    <a:pt x="17037" y="12706"/>
                    <a:pt x="17037" y="12706"/>
                  </a:cubicBezTo>
                  <a:cubicBezTo>
                    <a:pt x="19700" y="4447"/>
                    <a:pt x="12303" y="5082"/>
                    <a:pt x="9936"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11" name="Shape 411"/>
            <p:cNvSpPr/>
            <p:nvPr/>
          </p:nvSpPr>
          <p:spPr>
            <a:xfrm>
              <a:off x="2254970" y="176106"/>
              <a:ext cx="142799" cy="72288"/>
            </a:xfrm>
            <a:custGeom>
              <a:avLst/>
              <a:gdLst/>
              <a:ahLst/>
              <a:cxnLst>
                <a:cxn ang="0">
                  <a:pos x="wd2" y="hd2"/>
                </a:cxn>
                <a:cxn ang="5400000">
                  <a:pos x="wd2" y="hd2"/>
                </a:cxn>
                <a:cxn ang="10800000">
                  <a:pos x="wd2" y="hd2"/>
                </a:cxn>
                <a:cxn ang="16200000">
                  <a:pos x="wd2" y="hd2"/>
                </a:cxn>
              </a:cxnLst>
              <a:rect l="0" t="0" r="r" b="b"/>
              <a:pathLst>
                <a:path w="21346" h="20340" extrusionOk="0">
                  <a:moveTo>
                    <a:pt x="14739" y="4800"/>
                  </a:moveTo>
                  <a:cubicBezTo>
                    <a:pt x="9911" y="7680"/>
                    <a:pt x="11435" y="4800"/>
                    <a:pt x="7115" y="1920"/>
                  </a:cubicBezTo>
                  <a:cubicBezTo>
                    <a:pt x="1779" y="2880"/>
                    <a:pt x="1271" y="960"/>
                    <a:pt x="0" y="8640"/>
                  </a:cubicBezTo>
                  <a:cubicBezTo>
                    <a:pt x="1271" y="16320"/>
                    <a:pt x="6607" y="14880"/>
                    <a:pt x="10165" y="15360"/>
                  </a:cubicBezTo>
                  <a:cubicBezTo>
                    <a:pt x="12706" y="20160"/>
                    <a:pt x="12452" y="21600"/>
                    <a:pt x="16264" y="19200"/>
                  </a:cubicBezTo>
                  <a:cubicBezTo>
                    <a:pt x="17534" y="15360"/>
                    <a:pt x="19567" y="12000"/>
                    <a:pt x="21346" y="8640"/>
                  </a:cubicBezTo>
                  <a:cubicBezTo>
                    <a:pt x="21092" y="6720"/>
                    <a:pt x="21600" y="4320"/>
                    <a:pt x="20838" y="2880"/>
                  </a:cubicBezTo>
                  <a:cubicBezTo>
                    <a:pt x="19821" y="480"/>
                    <a:pt x="16264" y="0"/>
                    <a:pt x="16264" y="0"/>
                  </a:cubicBezTo>
                  <a:cubicBezTo>
                    <a:pt x="14231" y="1440"/>
                    <a:pt x="11944" y="10080"/>
                    <a:pt x="14739" y="480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12" name="Shape 412"/>
            <p:cNvSpPr/>
            <p:nvPr/>
          </p:nvSpPr>
          <p:spPr>
            <a:xfrm>
              <a:off x="2194010" y="103857"/>
              <a:ext cx="93553" cy="48944"/>
            </a:xfrm>
            <a:custGeom>
              <a:avLst/>
              <a:gdLst/>
              <a:ahLst/>
              <a:cxnLst>
                <a:cxn ang="0">
                  <a:pos x="wd2" y="hd2"/>
                </a:cxn>
                <a:cxn ang="5400000">
                  <a:pos x="wd2" y="hd2"/>
                </a:cxn>
                <a:cxn ang="10800000">
                  <a:pos x="wd2" y="hd2"/>
                </a:cxn>
                <a:cxn ang="16200000">
                  <a:pos x="wd2" y="hd2"/>
                </a:cxn>
              </a:cxnLst>
              <a:rect l="0" t="0" r="r" b="b"/>
              <a:pathLst>
                <a:path w="20341" h="19510" extrusionOk="0">
                  <a:moveTo>
                    <a:pt x="5959" y="2787"/>
                  </a:moveTo>
                  <a:cubicBezTo>
                    <a:pt x="745" y="9058"/>
                    <a:pt x="2607" y="5574"/>
                    <a:pt x="0" y="12542"/>
                  </a:cubicBezTo>
                  <a:cubicBezTo>
                    <a:pt x="1862" y="18116"/>
                    <a:pt x="4097" y="17419"/>
                    <a:pt x="7448" y="19510"/>
                  </a:cubicBezTo>
                  <a:cubicBezTo>
                    <a:pt x="13407" y="16026"/>
                    <a:pt x="6331" y="21600"/>
                    <a:pt x="10428" y="13935"/>
                  </a:cubicBezTo>
                  <a:cubicBezTo>
                    <a:pt x="12290" y="10452"/>
                    <a:pt x="17131" y="9058"/>
                    <a:pt x="19366" y="8361"/>
                  </a:cubicBezTo>
                  <a:cubicBezTo>
                    <a:pt x="21600" y="2090"/>
                    <a:pt x="19738" y="2090"/>
                    <a:pt x="16386" y="0"/>
                  </a:cubicBezTo>
                  <a:cubicBezTo>
                    <a:pt x="14152" y="697"/>
                    <a:pt x="7448" y="5574"/>
                    <a:pt x="5959" y="2787"/>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13" name="Shape 413"/>
            <p:cNvSpPr/>
            <p:nvPr/>
          </p:nvSpPr>
          <p:spPr>
            <a:xfrm>
              <a:off x="2451397" y="110630"/>
              <a:ext cx="257388" cy="162067"/>
            </a:xfrm>
            <a:custGeom>
              <a:avLst/>
              <a:gdLst/>
              <a:ahLst/>
              <a:cxnLst>
                <a:cxn ang="0">
                  <a:pos x="wd2" y="hd2"/>
                </a:cxn>
                <a:cxn ang="5400000">
                  <a:pos x="wd2" y="hd2"/>
                </a:cxn>
                <a:cxn ang="10800000">
                  <a:pos x="wd2" y="hd2"/>
                </a:cxn>
                <a:cxn ang="16200000">
                  <a:pos x="wd2" y="hd2"/>
                </a:cxn>
              </a:cxnLst>
              <a:rect l="0" t="0" r="r" b="b"/>
              <a:pathLst>
                <a:path w="21600" h="20136" extrusionOk="0">
                  <a:moveTo>
                    <a:pt x="5400" y="0"/>
                  </a:moveTo>
                  <a:cubicBezTo>
                    <a:pt x="3126" y="1059"/>
                    <a:pt x="4263" y="635"/>
                    <a:pt x="1989" y="1271"/>
                  </a:cubicBezTo>
                  <a:cubicBezTo>
                    <a:pt x="2558" y="4659"/>
                    <a:pt x="3126" y="6776"/>
                    <a:pt x="568" y="8047"/>
                  </a:cubicBezTo>
                  <a:cubicBezTo>
                    <a:pt x="142" y="9953"/>
                    <a:pt x="995" y="10376"/>
                    <a:pt x="1705" y="11859"/>
                  </a:cubicBezTo>
                  <a:cubicBezTo>
                    <a:pt x="1421" y="13765"/>
                    <a:pt x="1279" y="14612"/>
                    <a:pt x="0" y="15247"/>
                  </a:cubicBezTo>
                  <a:cubicBezTo>
                    <a:pt x="711" y="18635"/>
                    <a:pt x="6395" y="18000"/>
                    <a:pt x="7958" y="18212"/>
                  </a:cubicBezTo>
                  <a:cubicBezTo>
                    <a:pt x="10232" y="20541"/>
                    <a:pt x="8953" y="20118"/>
                    <a:pt x="11653" y="19482"/>
                  </a:cubicBezTo>
                  <a:cubicBezTo>
                    <a:pt x="12221" y="19482"/>
                    <a:pt x="20889" y="21600"/>
                    <a:pt x="21600" y="18212"/>
                  </a:cubicBezTo>
                  <a:cubicBezTo>
                    <a:pt x="17479" y="13976"/>
                    <a:pt x="18189" y="15247"/>
                    <a:pt x="10800" y="14824"/>
                  </a:cubicBezTo>
                  <a:cubicBezTo>
                    <a:pt x="8811" y="11859"/>
                    <a:pt x="11511" y="15459"/>
                    <a:pt x="7674" y="13129"/>
                  </a:cubicBezTo>
                  <a:cubicBezTo>
                    <a:pt x="7105" y="12706"/>
                    <a:pt x="6821" y="11647"/>
                    <a:pt x="6253" y="11012"/>
                  </a:cubicBezTo>
                  <a:cubicBezTo>
                    <a:pt x="5826" y="9106"/>
                    <a:pt x="5968" y="8259"/>
                    <a:pt x="7105" y="7200"/>
                  </a:cubicBezTo>
                  <a:cubicBezTo>
                    <a:pt x="7389" y="5718"/>
                    <a:pt x="5968" y="1906"/>
                    <a:pt x="54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14" name="Shape 414"/>
            <p:cNvSpPr/>
            <p:nvPr/>
          </p:nvSpPr>
          <p:spPr>
            <a:xfrm>
              <a:off x="-99" y="663786"/>
              <a:ext cx="53639" cy="33868"/>
            </a:xfrm>
            <a:custGeom>
              <a:avLst/>
              <a:gdLst/>
              <a:ahLst/>
              <a:cxnLst>
                <a:cxn ang="0">
                  <a:pos x="wd2" y="hd2"/>
                </a:cxn>
                <a:cxn ang="5400000">
                  <a:pos x="wd2" y="hd2"/>
                </a:cxn>
                <a:cxn ang="10800000">
                  <a:pos x="wd2" y="hd2"/>
                </a:cxn>
                <a:cxn ang="16200000">
                  <a:pos x="wd2" y="hd2"/>
                </a:cxn>
              </a:cxnLst>
              <a:rect l="0" t="0" r="r" b="b"/>
              <a:pathLst>
                <a:path w="20526" h="21600" extrusionOk="0">
                  <a:moveTo>
                    <a:pt x="20526" y="0"/>
                  </a:moveTo>
                  <a:cubicBezTo>
                    <a:pt x="19255" y="10800"/>
                    <a:pt x="20526" y="18360"/>
                    <a:pt x="14173" y="21600"/>
                  </a:cubicBezTo>
                  <a:cubicBezTo>
                    <a:pt x="9726" y="20520"/>
                    <a:pt x="5279" y="21600"/>
                    <a:pt x="1467" y="19440"/>
                  </a:cubicBezTo>
                  <a:cubicBezTo>
                    <a:pt x="-1074" y="18360"/>
                    <a:pt x="197" y="7560"/>
                    <a:pt x="1467" y="6480"/>
                  </a:cubicBezTo>
                  <a:cubicBezTo>
                    <a:pt x="6550" y="0"/>
                    <a:pt x="14173" y="0"/>
                    <a:pt x="20526"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15" name="Shape 415"/>
            <p:cNvSpPr/>
            <p:nvPr/>
          </p:nvSpPr>
          <p:spPr>
            <a:xfrm>
              <a:off x="1710129" y="1817511"/>
              <a:ext cx="25193" cy="27094"/>
            </a:xfrm>
            <a:custGeom>
              <a:avLst/>
              <a:gdLst/>
              <a:ahLst/>
              <a:cxnLst>
                <a:cxn ang="0">
                  <a:pos x="wd2" y="hd2"/>
                </a:cxn>
                <a:cxn ang="5400000">
                  <a:pos x="wd2" y="hd2"/>
                </a:cxn>
                <a:cxn ang="10800000">
                  <a:pos x="wd2" y="hd2"/>
                </a:cxn>
                <a:cxn ang="16200000">
                  <a:pos x="wd2" y="hd2"/>
                </a:cxn>
              </a:cxnLst>
              <a:rect l="0" t="0" r="r" b="b"/>
              <a:pathLst>
                <a:path w="15063" h="21600" extrusionOk="0">
                  <a:moveTo>
                    <a:pt x="815" y="0"/>
                  </a:moveTo>
                  <a:cubicBezTo>
                    <a:pt x="-2271" y="12150"/>
                    <a:pt x="3900" y="14850"/>
                    <a:pt x="11100" y="21600"/>
                  </a:cubicBezTo>
                  <a:cubicBezTo>
                    <a:pt x="19329" y="5400"/>
                    <a:pt x="14186" y="2700"/>
                    <a:pt x="81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16" name="Shape 416"/>
            <p:cNvSpPr/>
            <p:nvPr/>
          </p:nvSpPr>
          <p:spPr>
            <a:xfrm>
              <a:off x="1716902" y="1873955"/>
              <a:ext cx="25193" cy="27094"/>
            </a:xfrm>
            <a:custGeom>
              <a:avLst/>
              <a:gdLst/>
              <a:ahLst/>
              <a:cxnLst>
                <a:cxn ang="0">
                  <a:pos x="wd2" y="hd2"/>
                </a:cxn>
                <a:cxn ang="5400000">
                  <a:pos x="wd2" y="hd2"/>
                </a:cxn>
                <a:cxn ang="10800000">
                  <a:pos x="wd2" y="hd2"/>
                </a:cxn>
                <a:cxn ang="16200000">
                  <a:pos x="wd2" y="hd2"/>
                </a:cxn>
              </a:cxnLst>
              <a:rect l="0" t="0" r="r" b="b"/>
              <a:pathLst>
                <a:path w="15063" h="21600" extrusionOk="0">
                  <a:moveTo>
                    <a:pt x="815" y="0"/>
                  </a:moveTo>
                  <a:cubicBezTo>
                    <a:pt x="-2271" y="12150"/>
                    <a:pt x="3900" y="14850"/>
                    <a:pt x="11100" y="21600"/>
                  </a:cubicBezTo>
                  <a:cubicBezTo>
                    <a:pt x="19329" y="5400"/>
                    <a:pt x="14186" y="2700"/>
                    <a:pt x="81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17" name="Shape 417"/>
            <p:cNvSpPr/>
            <p:nvPr/>
          </p:nvSpPr>
          <p:spPr>
            <a:xfrm>
              <a:off x="2177252" y="2171982"/>
              <a:ext cx="23618" cy="27094"/>
            </a:xfrm>
            <a:custGeom>
              <a:avLst/>
              <a:gdLst/>
              <a:ahLst/>
              <a:cxnLst>
                <a:cxn ang="0">
                  <a:pos x="wd2" y="hd2"/>
                </a:cxn>
                <a:cxn ang="5400000">
                  <a:pos x="wd2" y="hd2"/>
                </a:cxn>
                <a:cxn ang="10800000">
                  <a:pos x="wd2" y="hd2"/>
                </a:cxn>
                <a:cxn ang="16200000">
                  <a:pos x="wd2" y="hd2"/>
                </a:cxn>
              </a:cxnLst>
              <a:rect l="0" t="0" r="r" b="b"/>
              <a:pathLst>
                <a:path w="15063" h="21600" extrusionOk="0">
                  <a:moveTo>
                    <a:pt x="815" y="0"/>
                  </a:moveTo>
                  <a:cubicBezTo>
                    <a:pt x="-2271" y="12150"/>
                    <a:pt x="3900" y="14850"/>
                    <a:pt x="11100" y="21600"/>
                  </a:cubicBezTo>
                  <a:cubicBezTo>
                    <a:pt x="19329" y="5400"/>
                    <a:pt x="14186" y="2700"/>
                    <a:pt x="81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18" name="Shape 418"/>
            <p:cNvSpPr/>
            <p:nvPr/>
          </p:nvSpPr>
          <p:spPr>
            <a:xfrm>
              <a:off x="2461762" y="1079217"/>
              <a:ext cx="65184" cy="40641"/>
            </a:xfrm>
            <a:custGeom>
              <a:avLst/>
              <a:gdLst/>
              <a:ahLst/>
              <a:cxnLst>
                <a:cxn ang="0">
                  <a:pos x="wd2" y="hd2"/>
                </a:cxn>
                <a:cxn ang="5400000">
                  <a:pos x="wd2" y="hd2"/>
                </a:cxn>
                <a:cxn ang="10800000">
                  <a:pos x="wd2" y="hd2"/>
                </a:cxn>
                <a:cxn ang="16200000">
                  <a:pos x="wd2" y="hd2"/>
                </a:cxn>
              </a:cxnLst>
              <a:rect l="0" t="0" r="r" b="b"/>
              <a:pathLst>
                <a:path w="16411" h="21600" extrusionOk="0">
                  <a:moveTo>
                    <a:pt x="3465" y="0"/>
                  </a:moveTo>
                  <a:cubicBezTo>
                    <a:pt x="3041" y="1800"/>
                    <a:pt x="-2041" y="10800"/>
                    <a:pt x="924" y="16200"/>
                  </a:cubicBezTo>
                  <a:cubicBezTo>
                    <a:pt x="3041" y="19800"/>
                    <a:pt x="9394" y="21600"/>
                    <a:pt x="9394" y="21600"/>
                  </a:cubicBezTo>
                  <a:cubicBezTo>
                    <a:pt x="16594" y="19800"/>
                    <a:pt x="19559" y="14400"/>
                    <a:pt x="11935" y="3600"/>
                  </a:cubicBezTo>
                  <a:cubicBezTo>
                    <a:pt x="10241" y="900"/>
                    <a:pt x="3888" y="0"/>
                    <a:pt x="346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19" name="Shape 419"/>
            <p:cNvSpPr/>
            <p:nvPr/>
          </p:nvSpPr>
          <p:spPr>
            <a:xfrm>
              <a:off x="2235984" y="616373"/>
              <a:ext cx="65185" cy="40641"/>
            </a:xfrm>
            <a:custGeom>
              <a:avLst/>
              <a:gdLst/>
              <a:ahLst/>
              <a:cxnLst>
                <a:cxn ang="0">
                  <a:pos x="wd2" y="hd2"/>
                </a:cxn>
                <a:cxn ang="5400000">
                  <a:pos x="wd2" y="hd2"/>
                </a:cxn>
                <a:cxn ang="10800000">
                  <a:pos x="wd2" y="hd2"/>
                </a:cxn>
                <a:cxn ang="16200000">
                  <a:pos x="wd2" y="hd2"/>
                </a:cxn>
              </a:cxnLst>
              <a:rect l="0" t="0" r="r" b="b"/>
              <a:pathLst>
                <a:path w="16411" h="21600" extrusionOk="0">
                  <a:moveTo>
                    <a:pt x="3465" y="0"/>
                  </a:moveTo>
                  <a:cubicBezTo>
                    <a:pt x="3041" y="1800"/>
                    <a:pt x="-2041" y="10800"/>
                    <a:pt x="924" y="16200"/>
                  </a:cubicBezTo>
                  <a:cubicBezTo>
                    <a:pt x="3041" y="19800"/>
                    <a:pt x="9394" y="21600"/>
                    <a:pt x="9394" y="21600"/>
                  </a:cubicBezTo>
                  <a:cubicBezTo>
                    <a:pt x="16594" y="19800"/>
                    <a:pt x="19559" y="14400"/>
                    <a:pt x="11935" y="3600"/>
                  </a:cubicBezTo>
                  <a:cubicBezTo>
                    <a:pt x="10241" y="900"/>
                    <a:pt x="3888" y="0"/>
                    <a:pt x="346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20" name="Shape 420"/>
            <p:cNvSpPr/>
            <p:nvPr/>
          </p:nvSpPr>
          <p:spPr>
            <a:xfrm>
              <a:off x="2382953" y="212231"/>
              <a:ext cx="66900" cy="40641"/>
            </a:xfrm>
            <a:custGeom>
              <a:avLst/>
              <a:gdLst/>
              <a:ahLst/>
              <a:cxnLst>
                <a:cxn ang="0">
                  <a:pos x="wd2" y="hd2"/>
                </a:cxn>
                <a:cxn ang="5400000">
                  <a:pos x="wd2" y="hd2"/>
                </a:cxn>
                <a:cxn ang="10800000">
                  <a:pos x="wd2" y="hd2"/>
                </a:cxn>
                <a:cxn ang="16200000">
                  <a:pos x="wd2" y="hd2"/>
                </a:cxn>
              </a:cxnLst>
              <a:rect l="0" t="0" r="r" b="b"/>
              <a:pathLst>
                <a:path w="16411" h="21600" extrusionOk="0">
                  <a:moveTo>
                    <a:pt x="3465" y="0"/>
                  </a:moveTo>
                  <a:cubicBezTo>
                    <a:pt x="3041" y="1800"/>
                    <a:pt x="-2041" y="10800"/>
                    <a:pt x="924" y="16200"/>
                  </a:cubicBezTo>
                  <a:cubicBezTo>
                    <a:pt x="3041" y="19800"/>
                    <a:pt x="9394" y="21600"/>
                    <a:pt x="9394" y="21600"/>
                  </a:cubicBezTo>
                  <a:cubicBezTo>
                    <a:pt x="16594" y="19800"/>
                    <a:pt x="19559" y="14400"/>
                    <a:pt x="11935" y="3600"/>
                  </a:cubicBezTo>
                  <a:cubicBezTo>
                    <a:pt x="10241" y="900"/>
                    <a:pt x="3888" y="0"/>
                    <a:pt x="346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21" name="Shape 421"/>
            <p:cNvSpPr/>
            <p:nvPr/>
          </p:nvSpPr>
          <p:spPr>
            <a:xfrm>
              <a:off x="2524980" y="456071"/>
              <a:ext cx="65184" cy="40641"/>
            </a:xfrm>
            <a:custGeom>
              <a:avLst/>
              <a:gdLst/>
              <a:ahLst/>
              <a:cxnLst>
                <a:cxn ang="0">
                  <a:pos x="wd2" y="hd2"/>
                </a:cxn>
                <a:cxn ang="5400000">
                  <a:pos x="wd2" y="hd2"/>
                </a:cxn>
                <a:cxn ang="10800000">
                  <a:pos x="wd2" y="hd2"/>
                </a:cxn>
                <a:cxn ang="16200000">
                  <a:pos x="wd2" y="hd2"/>
                </a:cxn>
              </a:cxnLst>
              <a:rect l="0" t="0" r="r" b="b"/>
              <a:pathLst>
                <a:path w="16411" h="21600" extrusionOk="0">
                  <a:moveTo>
                    <a:pt x="3465" y="0"/>
                  </a:moveTo>
                  <a:cubicBezTo>
                    <a:pt x="3041" y="1800"/>
                    <a:pt x="-2041" y="10800"/>
                    <a:pt x="924" y="16200"/>
                  </a:cubicBezTo>
                  <a:cubicBezTo>
                    <a:pt x="3041" y="19800"/>
                    <a:pt x="9394" y="21600"/>
                    <a:pt x="9394" y="21600"/>
                  </a:cubicBezTo>
                  <a:cubicBezTo>
                    <a:pt x="16594" y="19800"/>
                    <a:pt x="19559" y="14400"/>
                    <a:pt x="11935" y="3600"/>
                  </a:cubicBezTo>
                  <a:cubicBezTo>
                    <a:pt x="10241" y="900"/>
                    <a:pt x="3888" y="0"/>
                    <a:pt x="346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22" name="Shape 422"/>
            <p:cNvSpPr/>
            <p:nvPr/>
          </p:nvSpPr>
          <p:spPr>
            <a:xfrm>
              <a:off x="2558126" y="0"/>
              <a:ext cx="1563801" cy="781192"/>
            </a:xfrm>
            <a:custGeom>
              <a:avLst/>
              <a:gdLst/>
              <a:ahLst/>
              <a:cxnLst>
                <a:cxn ang="0">
                  <a:pos x="wd2" y="hd2"/>
                </a:cxn>
                <a:cxn ang="5400000">
                  <a:pos x="wd2" y="hd2"/>
                </a:cxn>
                <a:cxn ang="10800000">
                  <a:pos x="wd2" y="hd2"/>
                </a:cxn>
                <a:cxn ang="16200000">
                  <a:pos x="wd2" y="hd2"/>
                </a:cxn>
              </a:cxnLst>
              <a:rect l="0" t="0" r="r" b="b"/>
              <a:pathLst>
                <a:path w="21495" h="21600" extrusionOk="0">
                  <a:moveTo>
                    <a:pt x="1325" y="1964"/>
                  </a:moveTo>
                  <a:cubicBezTo>
                    <a:pt x="860" y="2104"/>
                    <a:pt x="907" y="2151"/>
                    <a:pt x="581" y="2618"/>
                  </a:cubicBezTo>
                  <a:cubicBezTo>
                    <a:pt x="535" y="3460"/>
                    <a:pt x="558" y="3506"/>
                    <a:pt x="163" y="3647"/>
                  </a:cubicBezTo>
                  <a:cubicBezTo>
                    <a:pt x="23" y="3834"/>
                    <a:pt x="-70" y="3834"/>
                    <a:pt x="70" y="4301"/>
                  </a:cubicBezTo>
                  <a:cubicBezTo>
                    <a:pt x="163" y="4582"/>
                    <a:pt x="418" y="4488"/>
                    <a:pt x="581" y="4582"/>
                  </a:cubicBezTo>
                  <a:cubicBezTo>
                    <a:pt x="651" y="4629"/>
                    <a:pt x="767" y="4675"/>
                    <a:pt x="767" y="4675"/>
                  </a:cubicBezTo>
                  <a:cubicBezTo>
                    <a:pt x="1023" y="4629"/>
                    <a:pt x="1534" y="4535"/>
                    <a:pt x="1093" y="5143"/>
                  </a:cubicBezTo>
                  <a:cubicBezTo>
                    <a:pt x="790" y="5049"/>
                    <a:pt x="488" y="4862"/>
                    <a:pt x="302" y="5423"/>
                  </a:cubicBezTo>
                  <a:cubicBezTo>
                    <a:pt x="488" y="6592"/>
                    <a:pt x="1511" y="5844"/>
                    <a:pt x="2116" y="5891"/>
                  </a:cubicBezTo>
                  <a:cubicBezTo>
                    <a:pt x="2209" y="6031"/>
                    <a:pt x="2255" y="6265"/>
                    <a:pt x="2348" y="6358"/>
                  </a:cubicBezTo>
                  <a:cubicBezTo>
                    <a:pt x="2441" y="6452"/>
                    <a:pt x="2627" y="6545"/>
                    <a:pt x="2627" y="6545"/>
                  </a:cubicBezTo>
                  <a:cubicBezTo>
                    <a:pt x="2929" y="6452"/>
                    <a:pt x="3022" y="6499"/>
                    <a:pt x="3232" y="6078"/>
                  </a:cubicBezTo>
                  <a:cubicBezTo>
                    <a:pt x="3441" y="4862"/>
                    <a:pt x="4092" y="5143"/>
                    <a:pt x="4627" y="4769"/>
                  </a:cubicBezTo>
                  <a:cubicBezTo>
                    <a:pt x="5022" y="4488"/>
                    <a:pt x="5347" y="3927"/>
                    <a:pt x="5743" y="3647"/>
                  </a:cubicBezTo>
                  <a:cubicBezTo>
                    <a:pt x="5975" y="3506"/>
                    <a:pt x="6184" y="3460"/>
                    <a:pt x="6440" y="3366"/>
                  </a:cubicBezTo>
                  <a:cubicBezTo>
                    <a:pt x="6603" y="3319"/>
                    <a:pt x="6905" y="3086"/>
                    <a:pt x="6905" y="3086"/>
                  </a:cubicBezTo>
                  <a:cubicBezTo>
                    <a:pt x="7161" y="2291"/>
                    <a:pt x="7742" y="2525"/>
                    <a:pt x="8161" y="2805"/>
                  </a:cubicBezTo>
                  <a:cubicBezTo>
                    <a:pt x="8463" y="3694"/>
                    <a:pt x="7719" y="3694"/>
                    <a:pt x="7463" y="3740"/>
                  </a:cubicBezTo>
                  <a:cubicBezTo>
                    <a:pt x="7184" y="3881"/>
                    <a:pt x="7045" y="4348"/>
                    <a:pt x="6719" y="4488"/>
                  </a:cubicBezTo>
                  <a:cubicBezTo>
                    <a:pt x="6533" y="4395"/>
                    <a:pt x="6417" y="4208"/>
                    <a:pt x="6254" y="4114"/>
                  </a:cubicBezTo>
                  <a:cubicBezTo>
                    <a:pt x="5812" y="4255"/>
                    <a:pt x="5324" y="4488"/>
                    <a:pt x="4906" y="4769"/>
                  </a:cubicBezTo>
                  <a:cubicBezTo>
                    <a:pt x="5115" y="5049"/>
                    <a:pt x="5301" y="5096"/>
                    <a:pt x="5557" y="5236"/>
                  </a:cubicBezTo>
                  <a:cubicBezTo>
                    <a:pt x="5626" y="5283"/>
                    <a:pt x="5743" y="5330"/>
                    <a:pt x="5743" y="5330"/>
                  </a:cubicBezTo>
                  <a:cubicBezTo>
                    <a:pt x="5766" y="5423"/>
                    <a:pt x="5859" y="5517"/>
                    <a:pt x="5836" y="5610"/>
                  </a:cubicBezTo>
                  <a:cubicBezTo>
                    <a:pt x="5789" y="5797"/>
                    <a:pt x="5557" y="5984"/>
                    <a:pt x="5557" y="5984"/>
                  </a:cubicBezTo>
                  <a:cubicBezTo>
                    <a:pt x="5347" y="6592"/>
                    <a:pt x="5673" y="7200"/>
                    <a:pt x="5975" y="7387"/>
                  </a:cubicBezTo>
                  <a:cubicBezTo>
                    <a:pt x="6487" y="7247"/>
                    <a:pt x="6789" y="7060"/>
                    <a:pt x="7324" y="7013"/>
                  </a:cubicBezTo>
                  <a:cubicBezTo>
                    <a:pt x="7696" y="7247"/>
                    <a:pt x="7952" y="8229"/>
                    <a:pt x="8068" y="8977"/>
                  </a:cubicBezTo>
                  <a:cubicBezTo>
                    <a:pt x="8045" y="9117"/>
                    <a:pt x="8068" y="9304"/>
                    <a:pt x="8021" y="9444"/>
                  </a:cubicBezTo>
                  <a:cubicBezTo>
                    <a:pt x="7952" y="9631"/>
                    <a:pt x="7742" y="9818"/>
                    <a:pt x="7742" y="9818"/>
                  </a:cubicBezTo>
                  <a:cubicBezTo>
                    <a:pt x="7533" y="10473"/>
                    <a:pt x="7649" y="10987"/>
                    <a:pt x="8021" y="11221"/>
                  </a:cubicBezTo>
                  <a:cubicBezTo>
                    <a:pt x="8254" y="11081"/>
                    <a:pt x="8347" y="11081"/>
                    <a:pt x="8486" y="11501"/>
                  </a:cubicBezTo>
                  <a:cubicBezTo>
                    <a:pt x="8300" y="11782"/>
                    <a:pt x="7975" y="11501"/>
                    <a:pt x="7789" y="11782"/>
                  </a:cubicBezTo>
                  <a:cubicBezTo>
                    <a:pt x="7510" y="12156"/>
                    <a:pt x="7975" y="12390"/>
                    <a:pt x="8021" y="12436"/>
                  </a:cubicBezTo>
                  <a:cubicBezTo>
                    <a:pt x="8114" y="12997"/>
                    <a:pt x="7998" y="13044"/>
                    <a:pt x="7742" y="13371"/>
                  </a:cubicBezTo>
                  <a:cubicBezTo>
                    <a:pt x="7649" y="13512"/>
                    <a:pt x="7463" y="13745"/>
                    <a:pt x="7463" y="13745"/>
                  </a:cubicBezTo>
                  <a:cubicBezTo>
                    <a:pt x="7254" y="14400"/>
                    <a:pt x="7370" y="14166"/>
                    <a:pt x="7138" y="14494"/>
                  </a:cubicBezTo>
                  <a:cubicBezTo>
                    <a:pt x="7045" y="14774"/>
                    <a:pt x="6766" y="15148"/>
                    <a:pt x="6766" y="15148"/>
                  </a:cubicBezTo>
                  <a:cubicBezTo>
                    <a:pt x="6556" y="15803"/>
                    <a:pt x="6626" y="15475"/>
                    <a:pt x="6533" y="15990"/>
                  </a:cubicBezTo>
                  <a:cubicBezTo>
                    <a:pt x="6556" y="17486"/>
                    <a:pt x="6510" y="18374"/>
                    <a:pt x="6719" y="19636"/>
                  </a:cubicBezTo>
                  <a:cubicBezTo>
                    <a:pt x="6789" y="20057"/>
                    <a:pt x="7068" y="20338"/>
                    <a:pt x="7231" y="20571"/>
                  </a:cubicBezTo>
                  <a:cubicBezTo>
                    <a:pt x="7347" y="20758"/>
                    <a:pt x="7649" y="20852"/>
                    <a:pt x="7649" y="20852"/>
                  </a:cubicBezTo>
                  <a:cubicBezTo>
                    <a:pt x="7835" y="21366"/>
                    <a:pt x="7952" y="21460"/>
                    <a:pt x="8254" y="21600"/>
                  </a:cubicBezTo>
                  <a:cubicBezTo>
                    <a:pt x="8672" y="21460"/>
                    <a:pt x="8649" y="21366"/>
                    <a:pt x="8951" y="20945"/>
                  </a:cubicBezTo>
                  <a:cubicBezTo>
                    <a:pt x="8998" y="20618"/>
                    <a:pt x="9091" y="20338"/>
                    <a:pt x="9230" y="20104"/>
                  </a:cubicBezTo>
                  <a:cubicBezTo>
                    <a:pt x="9323" y="19964"/>
                    <a:pt x="9509" y="19730"/>
                    <a:pt x="9509" y="19730"/>
                  </a:cubicBezTo>
                  <a:cubicBezTo>
                    <a:pt x="9626" y="19403"/>
                    <a:pt x="10416" y="17158"/>
                    <a:pt x="10579" y="17018"/>
                  </a:cubicBezTo>
                  <a:cubicBezTo>
                    <a:pt x="10974" y="16644"/>
                    <a:pt x="11230" y="16691"/>
                    <a:pt x="11695" y="16644"/>
                  </a:cubicBezTo>
                  <a:cubicBezTo>
                    <a:pt x="12137" y="16364"/>
                    <a:pt x="12323" y="15990"/>
                    <a:pt x="12811" y="15896"/>
                  </a:cubicBezTo>
                  <a:cubicBezTo>
                    <a:pt x="12950" y="15803"/>
                    <a:pt x="13090" y="15709"/>
                    <a:pt x="13229" y="15616"/>
                  </a:cubicBezTo>
                  <a:cubicBezTo>
                    <a:pt x="13322" y="15569"/>
                    <a:pt x="13508" y="15429"/>
                    <a:pt x="13508" y="15429"/>
                  </a:cubicBezTo>
                  <a:cubicBezTo>
                    <a:pt x="13950" y="14540"/>
                    <a:pt x="14299" y="14494"/>
                    <a:pt x="14950" y="14400"/>
                  </a:cubicBezTo>
                  <a:cubicBezTo>
                    <a:pt x="15392" y="14213"/>
                    <a:pt x="15834" y="14166"/>
                    <a:pt x="16299" y="14119"/>
                  </a:cubicBezTo>
                  <a:cubicBezTo>
                    <a:pt x="16485" y="13979"/>
                    <a:pt x="16485" y="13699"/>
                    <a:pt x="16671" y="13558"/>
                  </a:cubicBezTo>
                  <a:cubicBezTo>
                    <a:pt x="16950" y="13325"/>
                    <a:pt x="17205" y="13325"/>
                    <a:pt x="17461" y="12997"/>
                  </a:cubicBezTo>
                  <a:cubicBezTo>
                    <a:pt x="17508" y="12670"/>
                    <a:pt x="17601" y="12483"/>
                    <a:pt x="17647" y="12156"/>
                  </a:cubicBezTo>
                  <a:cubicBezTo>
                    <a:pt x="17670" y="11548"/>
                    <a:pt x="17647" y="10894"/>
                    <a:pt x="17694" y="10286"/>
                  </a:cubicBezTo>
                  <a:cubicBezTo>
                    <a:pt x="17694" y="10239"/>
                    <a:pt x="18391" y="9538"/>
                    <a:pt x="18531" y="9351"/>
                  </a:cubicBezTo>
                  <a:cubicBezTo>
                    <a:pt x="18693" y="8836"/>
                    <a:pt x="18717" y="8696"/>
                    <a:pt x="18996" y="8509"/>
                  </a:cubicBezTo>
                  <a:cubicBezTo>
                    <a:pt x="19112" y="7761"/>
                    <a:pt x="18856" y="7574"/>
                    <a:pt x="18577" y="7200"/>
                  </a:cubicBezTo>
                  <a:cubicBezTo>
                    <a:pt x="18461" y="7060"/>
                    <a:pt x="18298" y="6639"/>
                    <a:pt x="18298" y="6639"/>
                  </a:cubicBezTo>
                  <a:cubicBezTo>
                    <a:pt x="18205" y="6125"/>
                    <a:pt x="18345" y="5938"/>
                    <a:pt x="18577" y="5797"/>
                  </a:cubicBezTo>
                  <a:cubicBezTo>
                    <a:pt x="18763" y="5423"/>
                    <a:pt x="18833" y="4582"/>
                    <a:pt x="18996" y="4395"/>
                  </a:cubicBezTo>
                  <a:cubicBezTo>
                    <a:pt x="19089" y="4301"/>
                    <a:pt x="19275" y="4208"/>
                    <a:pt x="19275" y="4208"/>
                  </a:cubicBezTo>
                  <a:cubicBezTo>
                    <a:pt x="19554" y="4301"/>
                    <a:pt x="19647" y="4301"/>
                    <a:pt x="19833" y="4675"/>
                  </a:cubicBezTo>
                  <a:cubicBezTo>
                    <a:pt x="19995" y="4582"/>
                    <a:pt x="20298" y="4395"/>
                    <a:pt x="20298" y="4395"/>
                  </a:cubicBezTo>
                  <a:cubicBezTo>
                    <a:pt x="20600" y="3787"/>
                    <a:pt x="20995" y="3600"/>
                    <a:pt x="21414" y="3460"/>
                  </a:cubicBezTo>
                  <a:cubicBezTo>
                    <a:pt x="21530" y="3132"/>
                    <a:pt x="21530" y="2712"/>
                    <a:pt x="21367" y="2431"/>
                  </a:cubicBezTo>
                  <a:cubicBezTo>
                    <a:pt x="21274" y="2291"/>
                    <a:pt x="21088" y="2057"/>
                    <a:pt x="21088" y="2057"/>
                  </a:cubicBezTo>
                  <a:cubicBezTo>
                    <a:pt x="20716" y="2197"/>
                    <a:pt x="20832" y="2291"/>
                    <a:pt x="20577" y="2618"/>
                  </a:cubicBezTo>
                  <a:cubicBezTo>
                    <a:pt x="20484" y="2712"/>
                    <a:pt x="20298" y="2805"/>
                    <a:pt x="20298" y="2805"/>
                  </a:cubicBezTo>
                  <a:cubicBezTo>
                    <a:pt x="19763" y="2758"/>
                    <a:pt x="18763" y="2758"/>
                    <a:pt x="19647" y="2151"/>
                  </a:cubicBezTo>
                  <a:cubicBezTo>
                    <a:pt x="19554" y="1543"/>
                    <a:pt x="19251" y="1730"/>
                    <a:pt x="18949" y="1683"/>
                  </a:cubicBezTo>
                  <a:cubicBezTo>
                    <a:pt x="18740" y="1543"/>
                    <a:pt x="18577" y="1262"/>
                    <a:pt x="18391" y="1029"/>
                  </a:cubicBezTo>
                  <a:cubicBezTo>
                    <a:pt x="18298" y="935"/>
                    <a:pt x="18112" y="842"/>
                    <a:pt x="18112" y="842"/>
                  </a:cubicBezTo>
                  <a:cubicBezTo>
                    <a:pt x="16833" y="888"/>
                    <a:pt x="15927" y="514"/>
                    <a:pt x="14857" y="1216"/>
                  </a:cubicBezTo>
                  <a:cubicBezTo>
                    <a:pt x="14694" y="748"/>
                    <a:pt x="14625" y="842"/>
                    <a:pt x="14345" y="935"/>
                  </a:cubicBezTo>
                  <a:cubicBezTo>
                    <a:pt x="14136" y="1590"/>
                    <a:pt x="13880" y="1683"/>
                    <a:pt x="13508" y="1777"/>
                  </a:cubicBezTo>
                  <a:cubicBezTo>
                    <a:pt x="13299" y="2057"/>
                    <a:pt x="13439" y="2151"/>
                    <a:pt x="13369" y="2618"/>
                  </a:cubicBezTo>
                  <a:cubicBezTo>
                    <a:pt x="13229" y="2197"/>
                    <a:pt x="13090" y="1917"/>
                    <a:pt x="12857" y="1777"/>
                  </a:cubicBezTo>
                  <a:cubicBezTo>
                    <a:pt x="12788" y="1777"/>
                    <a:pt x="12462" y="1823"/>
                    <a:pt x="12346" y="1964"/>
                  </a:cubicBezTo>
                  <a:cubicBezTo>
                    <a:pt x="12206" y="2151"/>
                    <a:pt x="11927" y="2525"/>
                    <a:pt x="11927" y="2525"/>
                  </a:cubicBezTo>
                  <a:cubicBezTo>
                    <a:pt x="11718" y="2431"/>
                    <a:pt x="11625" y="2384"/>
                    <a:pt x="11555" y="1964"/>
                  </a:cubicBezTo>
                  <a:cubicBezTo>
                    <a:pt x="11672" y="1309"/>
                    <a:pt x="11276" y="1449"/>
                    <a:pt x="11044" y="1403"/>
                  </a:cubicBezTo>
                  <a:cubicBezTo>
                    <a:pt x="10835" y="1543"/>
                    <a:pt x="10928" y="1730"/>
                    <a:pt x="10718" y="1870"/>
                  </a:cubicBezTo>
                  <a:cubicBezTo>
                    <a:pt x="10323" y="1590"/>
                    <a:pt x="10416" y="1262"/>
                    <a:pt x="9974" y="1870"/>
                  </a:cubicBezTo>
                  <a:cubicBezTo>
                    <a:pt x="9858" y="2525"/>
                    <a:pt x="9858" y="2431"/>
                    <a:pt x="9463" y="2338"/>
                  </a:cubicBezTo>
                  <a:cubicBezTo>
                    <a:pt x="9021" y="2431"/>
                    <a:pt x="8882" y="2525"/>
                    <a:pt x="8440" y="2431"/>
                  </a:cubicBezTo>
                  <a:cubicBezTo>
                    <a:pt x="8231" y="2291"/>
                    <a:pt x="8207" y="2151"/>
                    <a:pt x="8393" y="1870"/>
                  </a:cubicBezTo>
                  <a:cubicBezTo>
                    <a:pt x="8765" y="1964"/>
                    <a:pt x="9114" y="2010"/>
                    <a:pt x="9463" y="1777"/>
                  </a:cubicBezTo>
                  <a:cubicBezTo>
                    <a:pt x="9835" y="701"/>
                    <a:pt x="8905" y="982"/>
                    <a:pt x="8533" y="935"/>
                  </a:cubicBezTo>
                  <a:cubicBezTo>
                    <a:pt x="8393" y="748"/>
                    <a:pt x="8254" y="561"/>
                    <a:pt x="8114" y="374"/>
                  </a:cubicBezTo>
                  <a:cubicBezTo>
                    <a:pt x="8021" y="234"/>
                    <a:pt x="7835" y="0"/>
                    <a:pt x="7835" y="0"/>
                  </a:cubicBezTo>
                  <a:cubicBezTo>
                    <a:pt x="7789" y="47"/>
                    <a:pt x="7742" y="47"/>
                    <a:pt x="7696" y="94"/>
                  </a:cubicBezTo>
                  <a:cubicBezTo>
                    <a:pt x="7626" y="140"/>
                    <a:pt x="7580" y="140"/>
                    <a:pt x="7510" y="187"/>
                  </a:cubicBezTo>
                  <a:cubicBezTo>
                    <a:pt x="7417" y="234"/>
                    <a:pt x="7231" y="374"/>
                    <a:pt x="7231" y="374"/>
                  </a:cubicBezTo>
                  <a:cubicBezTo>
                    <a:pt x="7021" y="1029"/>
                    <a:pt x="6626" y="281"/>
                    <a:pt x="6347" y="94"/>
                  </a:cubicBezTo>
                  <a:cubicBezTo>
                    <a:pt x="6208" y="140"/>
                    <a:pt x="5533" y="748"/>
                    <a:pt x="5510" y="748"/>
                  </a:cubicBezTo>
                  <a:cubicBezTo>
                    <a:pt x="5185" y="795"/>
                    <a:pt x="4859" y="795"/>
                    <a:pt x="4534" y="842"/>
                  </a:cubicBezTo>
                  <a:cubicBezTo>
                    <a:pt x="4185" y="888"/>
                    <a:pt x="3929" y="935"/>
                    <a:pt x="3650" y="1309"/>
                  </a:cubicBezTo>
                  <a:cubicBezTo>
                    <a:pt x="3325" y="1216"/>
                    <a:pt x="3208" y="1262"/>
                    <a:pt x="2953" y="935"/>
                  </a:cubicBezTo>
                  <a:cubicBezTo>
                    <a:pt x="2790" y="1029"/>
                    <a:pt x="2604" y="1122"/>
                    <a:pt x="2441" y="1216"/>
                  </a:cubicBezTo>
                  <a:cubicBezTo>
                    <a:pt x="2302" y="1636"/>
                    <a:pt x="2557" y="1917"/>
                    <a:pt x="2767" y="2057"/>
                  </a:cubicBezTo>
                  <a:cubicBezTo>
                    <a:pt x="2836" y="2431"/>
                    <a:pt x="2581" y="3179"/>
                    <a:pt x="2581" y="3179"/>
                  </a:cubicBezTo>
                  <a:cubicBezTo>
                    <a:pt x="2534" y="3694"/>
                    <a:pt x="2511" y="3834"/>
                    <a:pt x="2255" y="3647"/>
                  </a:cubicBezTo>
                  <a:cubicBezTo>
                    <a:pt x="2092" y="3132"/>
                    <a:pt x="2255" y="2945"/>
                    <a:pt x="2348" y="2431"/>
                  </a:cubicBezTo>
                  <a:cubicBezTo>
                    <a:pt x="2162" y="2057"/>
                    <a:pt x="2046" y="1683"/>
                    <a:pt x="1790" y="1496"/>
                  </a:cubicBezTo>
                  <a:cubicBezTo>
                    <a:pt x="1627" y="1590"/>
                    <a:pt x="1488" y="1823"/>
                    <a:pt x="1325" y="196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23" name="Shape 423"/>
            <p:cNvSpPr/>
            <p:nvPr/>
          </p:nvSpPr>
          <p:spPr>
            <a:xfrm>
              <a:off x="3043436" y="415431"/>
              <a:ext cx="66710" cy="54187"/>
            </a:xfrm>
            <a:custGeom>
              <a:avLst/>
              <a:gdLst/>
              <a:ahLst/>
              <a:cxnLst>
                <a:cxn ang="0">
                  <a:pos x="wd2" y="hd2"/>
                </a:cxn>
                <a:cxn ang="5400000">
                  <a:pos x="wd2" y="hd2"/>
                </a:cxn>
                <a:cxn ang="10800000">
                  <a:pos x="wd2" y="hd2"/>
                </a:cxn>
                <a:cxn ang="16200000">
                  <a:pos x="wd2" y="hd2"/>
                </a:cxn>
              </a:cxnLst>
              <a:rect l="0" t="0" r="r" b="b"/>
              <a:pathLst>
                <a:path w="16364" h="21600" extrusionOk="0">
                  <a:moveTo>
                    <a:pt x="11785" y="0"/>
                  </a:moveTo>
                  <a:cubicBezTo>
                    <a:pt x="10124" y="8100"/>
                    <a:pt x="5554" y="10800"/>
                    <a:pt x="985" y="13500"/>
                  </a:cubicBezTo>
                  <a:cubicBezTo>
                    <a:pt x="-2338" y="21600"/>
                    <a:pt x="3477" y="20925"/>
                    <a:pt x="7631" y="21600"/>
                  </a:cubicBezTo>
                  <a:cubicBezTo>
                    <a:pt x="10124" y="20925"/>
                    <a:pt x="12616" y="21600"/>
                    <a:pt x="15108" y="20250"/>
                  </a:cubicBezTo>
                  <a:cubicBezTo>
                    <a:pt x="19262" y="17550"/>
                    <a:pt x="11785" y="2025"/>
                    <a:pt x="1178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24" name="Shape 424"/>
            <p:cNvSpPr/>
            <p:nvPr/>
          </p:nvSpPr>
          <p:spPr>
            <a:xfrm>
              <a:off x="3672855" y="564444"/>
              <a:ext cx="288997" cy="121921"/>
            </a:xfrm>
            <a:custGeom>
              <a:avLst/>
              <a:gdLst/>
              <a:ahLst/>
              <a:cxnLst>
                <a:cxn ang="0">
                  <a:pos x="wd2" y="hd2"/>
                </a:cxn>
                <a:cxn ang="5400000">
                  <a:pos x="wd2" y="hd2"/>
                </a:cxn>
                <a:cxn ang="10800000">
                  <a:pos x="wd2" y="hd2"/>
                </a:cxn>
                <a:cxn ang="16200000">
                  <a:pos x="wd2" y="hd2"/>
                </a:cxn>
              </a:cxnLst>
              <a:rect l="0" t="0" r="r" b="b"/>
              <a:pathLst>
                <a:path w="21600" h="21600" extrusionOk="0">
                  <a:moveTo>
                    <a:pt x="12809" y="2400"/>
                  </a:moveTo>
                  <a:cubicBezTo>
                    <a:pt x="11177" y="3600"/>
                    <a:pt x="9795" y="2400"/>
                    <a:pt x="8288" y="1200"/>
                  </a:cubicBezTo>
                  <a:cubicBezTo>
                    <a:pt x="7786" y="900"/>
                    <a:pt x="6781" y="0"/>
                    <a:pt x="6781" y="0"/>
                  </a:cubicBezTo>
                  <a:cubicBezTo>
                    <a:pt x="4772" y="1500"/>
                    <a:pt x="1507" y="4800"/>
                    <a:pt x="0" y="8400"/>
                  </a:cubicBezTo>
                  <a:cubicBezTo>
                    <a:pt x="502" y="11700"/>
                    <a:pt x="2260" y="11700"/>
                    <a:pt x="3516" y="12000"/>
                  </a:cubicBezTo>
                  <a:cubicBezTo>
                    <a:pt x="4898" y="13200"/>
                    <a:pt x="5149" y="18000"/>
                    <a:pt x="5274" y="18000"/>
                  </a:cubicBezTo>
                  <a:cubicBezTo>
                    <a:pt x="6279" y="18900"/>
                    <a:pt x="7284" y="19500"/>
                    <a:pt x="8288" y="20400"/>
                  </a:cubicBezTo>
                  <a:cubicBezTo>
                    <a:pt x="8791" y="20700"/>
                    <a:pt x="9795" y="21600"/>
                    <a:pt x="9795" y="21600"/>
                  </a:cubicBezTo>
                  <a:cubicBezTo>
                    <a:pt x="11553" y="21300"/>
                    <a:pt x="14693" y="20700"/>
                    <a:pt x="16326" y="18000"/>
                  </a:cubicBezTo>
                  <a:cubicBezTo>
                    <a:pt x="18586" y="14400"/>
                    <a:pt x="18837" y="13800"/>
                    <a:pt x="21600" y="13200"/>
                  </a:cubicBezTo>
                  <a:cubicBezTo>
                    <a:pt x="21223" y="8700"/>
                    <a:pt x="20344" y="6900"/>
                    <a:pt x="18586" y="5400"/>
                  </a:cubicBezTo>
                  <a:cubicBezTo>
                    <a:pt x="18209" y="3000"/>
                    <a:pt x="18084" y="2100"/>
                    <a:pt x="17079" y="1200"/>
                  </a:cubicBezTo>
                  <a:cubicBezTo>
                    <a:pt x="16828" y="1200"/>
                    <a:pt x="13186" y="3300"/>
                    <a:pt x="12809" y="240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25" name="Shape 425"/>
            <p:cNvSpPr/>
            <p:nvPr/>
          </p:nvSpPr>
          <p:spPr>
            <a:xfrm>
              <a:off x="3910423" y="196426"/>
              <a:ext cx="66710" cy="54188"/>
            </a:xfrm>
            <a:custGeom>
              <a:avLst/>
              <a:gdLst/>
              <a:ahLst/>
              <a:cxnLst>
                <a:cxn ang="0">
                  <a:pos x="wd2" y="hd2"/>
                </a:cxn>
                <a:cxn ang="5400000">
                  <a:pos x="wd2" y="hd2"/>
                </a:cxn>
                <a:cxn ang="10800000">
                  <a:pos x="wd2" y="hd2"/>
                </a:cxn>
                <a:cxn ang="16200000">
                  <a:pos x="wd2" y="hd2"/>
                </a:cxn>
              </a:cxnLst>
              <a:rect l="0" t="0" r="r" b="b"/>
              <a:pathLst>
                <a:path w="16364" h="21600" extrusionOk="0">
                  <a:moveTo>
                    <a:pt x="11785" y="0"/>
                  </a:moveTo>
                  <a:cubicBezTo>
                    <a:pt x="10124" y="8100"/>
                    <a:pt x="5554" y="10800"/>
                    <a:pt x="985" y="13500"/>
                  </a:cubicBezTo>
                  <a:cubicBezTo>
                    <a:pt x="-2338" y="21600"/>
                    <a:pt x="3477" y="20925"/>
                    <a:pt x="7631" y="21600"/>
                  </a:cubicBezTo>
                  <a:cubicBezTo>
                    <a:pt x="10124" y="20925"/>
                    <a:pt x="12616" y="21600"/>
                    <a:pt x="15108" y="20250"/>
                  </a:cubicBezTo>
                  <a:cubicBezTo>
                    <a:pt x="19262" y="17550"/>
                    <a:pt x="11785" y="2025"/>
                    <a:pt x="1178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26" name="Shape 426"/>
            <p:cNvSpPr/>
            <p:nvPr/>
          </p:nvSpPr>
          <p:spPr>
            <a:xfrm>
              <a:off x="4528527" y="131064"/>
              <a:ext cx="322656" cy="135354"/>
            </a:xfrm>
            <a:custGeom>
              <a:avLst/>
              <a:gdLst/>
              <a:ahLst/>
              <a:cxnLst>
                <a:cxn ang="0">
                  <a:pos x="wd2" y="hd2"/>
                </a:cxn>
                <a:cxn ang="5400000">
                  <a:pos x="wd2" y="hd2"/>
                </a:cxn>
                <a:cxn ang="10800000">
                  <a:pos x="wd2" y="hd2"/>
                </a:cxn>
                <a:cxn ang="16200000">
                  <a:pos x="wd2" y="hd2"/>
                </a:cxn>
              </a:cxnLst>
              <a:rect l="0" t="0" r="r" b="b"/>
              <a:pathLst>
                <a:path w="19915" h="20554" extrusionOk="0">
                  <a:moveTo>
                    <a:pt x="18775" y="733"/>
                  </a:moveTo>
                  <a:cubicBezTo>
                    <a:pt x="16049" y="479"/>
                    <a:pt x="12379" y="-1046"/>
                    <a:pt x="9548" y="1241"/>
                  </a:cubicBezTo>
                  <a:cubicBezTo>
                    <a:pt x="9233" y="3528"/>
                    <a:pt x="9338" y="4036"/>
                    <a:pt x="10177" y="5307"/>
                  </a:cubicBezTo>
                  <a:cubicBezTo>
                    <a:pt x="10387" y="6069"/>
                    <a:pt x="11121" y="7594"/>
                    <a:pt x="9967" y="7340"/>
                  </a:cubicBezTo>
                  <a:cubicBezTo>
                    <a:pt x="9338" y="7086"/>
                    <a:pt x="8080" y="5815"/>
                    <a:pt x="8080" y="5815"/>
                  </a:cubicBezTo>
                  <a:cubicBezTo>
                    <a:pt x="7765" y="5053"/>
                    <a:pt x="7346" y="3528"/>
                    <a:pt x="6822" y="3782"/>
                  </a:cubicBezTo>
                  <a:cubicBezTo>
                    <a:pt x="4200" y="4545"/>
                    <a:pt x="4725" y="5307"/>
                    <a:pt x="1160" y="5815"/>
                  </a:cubicBezTo>
                  <a:cubicBezTo>
                    <a:pt x="-1252" y="6832"/>
                    <a:pt x="635" y="10389"/>
                    <a:pt x="1998" y="11406"/>
                  </a:cubicBezTo>
                  <a:cubicBezTo>
                    <a:pt x="3257" y="12422"/>
                    <a:pt x="2418" y="11914"/>
                    <a:pt x="4515" y="12422"/>
                  </a:cubicBezTo>
                  <a:cubicBezTo>
                    <a:pt x="5354" y="13947"/>
                    <a:pt x="5668" y="15980"/>
                    <a:pt x="6612" y="17505"/>
                  </a:cubicBezTo>
                  <a:cubicBezTo>
                    <a:pt x="6927" y="19538"/>
                    <a:pt x="7241" y="19792"/>
                    <a:pt x="8080" y="20554"/>
                  </a:cubicBezTo>
                  <a:cubicBezTo>
                    <a:pt x="9653" y="19538"/>
                    <a:pt x="9129" y="18013"/>
                    <a:pt x="10177" y="15980"/>
                  </a:cubicBezTo>
                  <a:cubicBezTo>
                    <a:pt x="10597" y="15218"/>
                    <a:pt x="11435" y="13947"/>
                    <a:pt x="11435" y="13947"/>
                  </a:cubicBezTo>
                  <a:cubicBezTo>
                    <a:pt x="11645" y="12930"/>
                    <a:pt x="11750" y="11660"/>
                    <a:pt x="12065" y="10898"/>
                  </a:cubicBezTo>
                  <a:cubicBezTo>
                    <a:pt x="12589" y="9373"/>
                    <a:pt x="15315" y="8356"/>
                    <a:pt x="16259" y="7848"/>
                  </a:cubicBezTo>
                  <a:cubicBezTo>
                    <a:pt x="16993" y="7594"/>
                    <a:pt x="17727" y="7340"/>
                    <a:pt x="18356" y="6832"/>
                  </a:cubicBezTo>
                  <a:cubicBezTo>
                    <a:pt x="18775" y="6578"/>
                    <a:pt x="19614" y="5815"/>
                    <a:pt x="19614" y="5815"/>
                  </a:cubicBezTo>
                  <a:cubicBezTo>
                    <a:pt x="20348" y="3020"/>
                    <a:pt x="19614" y="2766"/>
                    <a:pt x="18775" y="733"/>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27" name="Shape 427"/>
            <p:cNvSpPr/>
            <p:nvPr/>
          </p:nvSpPr>
          <p:spPr>
            <a:xfrm>
              <a:off x="4736769" y="204454"/>
              <a:ext cx="85563" cy="41644"/>
            </a:xfrm>
            <a:custGeom>
              <a:avLst/>
              <a:gdLst/>
              <a:ahLst/>
              <a:cxnLst>
                <a:cxn ang="0">
                  <a:pos x="wd2" y="hd2"/>
                </a:cxn>
                <a:cxn ang="5400000">
                  <a:pos x="wd2" y="hd2"/>
                </a:cxn>
                <a:cxn ang="10800000">
                  <a:pos x="wd2" y="hd2"/>
                </a:cxn>
                <a:cxn ang="16200000">
                  <a:pos x="wd2" y="hd2"/>
                </a:cxn>
              </a:cxnLst>
              <a:rect l="0" t="0" r="r" b="b"/>
              <a:pathLst>
                <a:path w="17053" h="18971" extrusionOk="0">
                  <a:moveTo>
                    <a:pt x="10250" y="2000"/>
                  </a:moveTo>
                  <a:cubicBezTo>
                    <a:pt x="8900" y="11257"/>
                    <a:pt x="4512" y="-2629"/>
                    <a:pt x="800" y="457"/>
                  </a:cubicBezTo>
                  <a:cubicBezTo>
                    <a:pt x="-1900" y="9714"/>
                    <a:pt x="2825" y="18200"/>
                    <a:pt x="6200" y="18971"/>
                  </a:cubicBezTo>
                  <a:cubicBezTo>
                    <a:pt x="8225" y="18200"/>
                    <a:pt x="14300" y="9714"/>
                    <a:pt x="16325" y="8171"/>
                  </a:cubicBezTo>
                  <a:cubicBezTo>
                    <a:pt x="19700" y="5085"/>
                    <a:pt x="10250" y="4314"/>
                    <a:pt x="10250" y="200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28" name="Shape 428"/>
            <p:cNvSpPr/>
            <p:nvPr/>
          </p:nvSpPr>
          <p:spPr>
            <a:xfrm>
              <a:off x="4067966" y="814493"/>
              <a:ext cx="246099" cy="294865"/>
            </a:xfrm>
            <a:custGeom>
              <a:avLst/>
              <a:gdLst/>
              <a:ahLst/>
              <a:cxnLst>
                <a:cxn ang="0">
                  <a:pos x="wd2" y="hd2"/>
                </a:cxn>
                <a:cxn ang="5400000">
                  <a:pos x="wd2" y="hd2"/>
                </a:cxn>
                <a:cxn ang="10800000">
                  <a:pos x="wd2" y="hd2"/>
                </a:cxn>
                <a:cxn ang="16200000">
                  <a:pos x="wd2" y="hd2"/>
                </a:cxn>
              </a:cxnLst>
              <a:rect l="0" t="0" r="r" b="b"/>
              <a:pathLst>
                <a:path w="21600" h="21371" extrusionOk="0">
                  <a:moveTo>
                    <a:pt x="3551" y="2209"/>
                  </a:moveTo>
                  <a:cubicBezTo>
                    <a:pt x="1923" y="2700"/>
                    <a:pt x="1036" y="1718"/>
                    <a:pt x="0" y="2945"/>
                  </a:cubicBezTo>
                  <a:cubicBezTo>
                    <a:pt x="296" y="3804"/>
                    <a:pt x="2071" y="5154"/>
                    <a:pt x="2071" y="5154"/>
                  </a:cubicBezTo>
                  <a:cubicBezTo>
                    <a:pt x="2811" y="6995"/>
                    <a:pt x="2959" y="9450"/>
                    <a:pt x="5030" y="10554"/>
                  </a:cubicBezTo>
                  <a:cubicBezTo>
                    <a:pt x="6214" y="10186"/>
                    <a:pt x="6658" y="10432"/>
                    <a:pt x="7693" y="11045"/>
                  </a:cubicBezTo>
                  <a:cubicBezTo>
                    <a:pt x="8433" y="12763"/>
                    <a:pt x="8877" y="12272"/>
                    <a:pt x="7397" y="13009"/>
                  </a:cubicBezTo>
                  <a:cubicBezTo>
                    <a:pt x="5622" y="12763"/>
                    <a:pt x="4734" y="12272"/>
                    <a:pt x="4142" y="13745"/>
                  </a:cubicBezTo>
                  <a:cubicBezTo>
                    <a:pt x="4734" y="15709"/>
                    <a:pt x="4882" y="15586"/>
                    <a:pt x="2367" y="15954"/>
                  </a:cubicBezTo>
                  <a:cubicBezTo>
                    <a:pt x="2515" y="16200"/>
                    <a:pt x="2367" y="16568"/>
                    <a:pt x="2663" y="16691"/>
                  </a:cubicBezTo>
                  <a:cubicBezTo>
                    <a:pt x="3107" y="16936"/>
                    <a:pt x="4438" y="17182"/>
                    <a:pt x="4438" y="17182"/>
                  </a:cubicBezTo>
                  <a:cubicBezTo>
                    <a:pt x="4142" y="18532"/>
                    <a:pt x="3107" y="19391"/>
                    <a:pt x="2663" y="20618"/>
                  </a:cubicBezTo>
                  <a:cubicBezTo>
                    <a:pt x="2811" y="20863"/>
                    <a:pt x="2663" y="21232"/>
                    <a:pt x="2959" y="21354"/>
                  </a:cubicBezTo>
                  <a:cubicBezTo>
                    <a:pt x="3255" y="21477"/>
                    <a:pt x="4734" y="20863"/>
                    <a:pt x="5030" y="20863"/>
                  </a:cubicBezTo>
                  <a:cubicBezTo>
                    <a:pt x="6214" y="20741"/>
                    <a:pt x="7397" y="20741"/>
                    <a:pt x="8581" y="20618"/>
                  </a:cubicBezTo>
                  <a:cubicBezTo>
                    <a:pt x="10356" y="20372"/>
                    <a:pt x="11836" y="20372"/>
                    <a:pt x="13611" y="20863"/>
                  </a:cubicBezTo>
                  <a:cubicBezTo>
                    <a:pt x="14499" y="20741"/>
                    <a:pt x="15386" y="20741"/>
                    <a:pt x="16274" y="20618"/>
                  </a:cubicBezTo>
                  <a:cubicBezTo>
                    <a:pt x="16866" y="20495"/>
                    <a:pt x="18049" y="20127"/>
                    <a:pt x="18049" y="20127"/>
                  </a:cubicBezTo>
                  <a:cubicBezTo>
                    <a:pt x="18345" y="19268"/>
                    <a:pt x="18197" y="17918"/>
                    <a:pt x="18937" y="17182"/>
                  </a:cubicBezTo>
                  <a:cubicBezTo>
                    <a:pt x="19529" y="16568"/>
                    <a:pt x="21600" y="16200"/>
                    <a:pt x="21600" y="16200"/>
                  </a:cubicBezTo>
                  <a:cubicBezTo>
                    <a:pt x="21008" y="12763"/>
                    <a:pt x="21156" y="13500"/>
                    <a:pt x="16274" y="13254"/>
                  </a:cubicBezTo>
                  <a:cubicBezTo>
                    <a:pt x="15090" y="11782"/>
                    <a:pt x="15238" y="10677"/>
                    <a:pt x="13019" y="10063"/>
                  </a:cubicBezTo>
                  <a:cubicBezTo>
                    <a:pt x="12575" y="9572"/>
                    <a:pt x="12723" y="8713"/>
                    <a:pt x="12132" y="8345"/>
                  </a:cubicBezTo>
                  <a:cubicBezTo>
                    <a:pt x="11392" y="7854"/>
                    <a:pt x="10208" y="7854"/>
                    <a:pt x="9468" y="7363"/>
                  </a:cubicBezTo>
                  <a:cubicBezTo>
                    <a:pt x="7693" y="5154"/>
                    <a:pt x="9912" y="5645"/>
                    <a:pt x="12723" y="5400"/>
                  </a:cubicBezTo>
                  <a:cubicBezTo>
                    <a:pt x="13759" y="2945"/>
                    <a:pt x="12279" y="3436"/>
                    <a:pt x="9468" y="3682"/>
                  </a:cubicBezTo>
                  <a:cubicBezTo>
                    <a:pt x="9173" y="2945"/>
                    <a:pt x="10356" y="1472"/>
                    <a:pt x="10356" y="1472"/>
                  </a:cubicBezTo>
                  <a:cubicBezTo>
                    <a:pt x="9468" y="368"/>
                    <a:pt x="8285" y="245"/>
                    <a:pt x="6805" y="0"/>
                  </a:cubicBezTo>
                  <a:cubicBezTo>
                    <a:pt x="5178" y="245"/>
                    <a:pt x="5030" y="-123"/>
                    <a:pt x="4438" y="982"/>
                  </a:cubicBezTo>
                  <a:cubicBezTo>
                    <a:pt x="3699" y="2454"/>
                    <a:pt x="4290" y="2822"/>
                    <a:pt x="3551" y="220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29" name="Shape 429"/>
            <p:cNvSpPr/>
            <p:nvPr/>
          </p:nvSpPr>
          <p:spPr>
            <a:xfrm>
              <a:off x="3954349" y="925140"/>
              <a:ext cx="147485" cy="149563"/>
            </a:xfrm>
            <a:custGeom>
              <a:avLst/>
              <a:gdLst/>
              <a:ahLst/>
              <a:cxnLst>
                <a:cxn ang="0">
                  <a:pos x="wd2" y="hd2"/>
                </a:cxn>
                <a:cxn ang="5400000">
                  <a:pos x="wd2" y="hd2"/>
                </a:cxn>
                <a:cxn ang="10800000">
                  <a:pos x="wd2" y="hd2"/>
                </a:cxn>
                <a:cxn ang="16200000">
                  <a:pos x="wd2" y="hd2"/>
                </a:cxn>
              </a:cxnLst>
              <a:rect l="0" t="0" r="r" b="b"/>
              <a:pathLst>
                <a:path w="20449" h="21042" extrusionOk="0">
                  <a:moveTo>
                    <a:pt x="12466" y="851"/>
                  </a:moveTo>
                  <a:cubicBezTo>
                    <a:pt x="14579" y="-558"/>
                    <a:pt x="15988" y="-88"/>
                    <a:pt x="18101" y="1320"/>
                  </a:cubicBezTo>
                  <a:cubicBezTo>
                    <a:pt x="20214" y="4607"/>
                    <a:pt x="19510" y="2964"/>
                    <a:pt x="20449" y="5546"/>
                  </a:cubicBezTo>
                  <a:cubicBezTo>
                    <a:pt x="19745" y="7894"/>
                    <a:pt x="18101" y="8129"/>
                    <a:pt x="17162" y="10712"/>
                  </a:cubicBezTo>
                  <a:cubicBezTo>
                    <a:pt x="18806" y="15642"/>
                    <a:pt x="12936" y="16112"/>
                    <a:pt x="9649" y="17285"/>
                  </a:cubicBezTo>
                  <a:cubicBezTo>
                    <a:pt x="8240" y="19633"/>
                    <a:pt x="5423" y="19633"/>
                    <a:pt x="3075" y="21042"/>
                  </a:cubicBezTo>
                  <a:cubicBezTo>
                    <a:pt x="962" y="20572"/>
                    <a:pt x="-1151" y="19164"/>
                    <a:pt x="727" y="16346"/>
                  </a:cubicBezTo>
                  <a:cubicBezTo>
                    <a:pt x="1432" y="15407"/>
                    <a:pt x="3545" y="14468"/>
                    <a:pt x="3545" y="14468"/>
                  </a:cubicBezTo>
                  <a:cubicBezTo>
                    <a:pt x="4249" y="12355"/>
                    <a:pt x="3779" y="11885"/>
                    <a:pt x="2136" y="10242"/>
                  </a:cubicBezTo>
                  <a:cubicBezTo>
                    <a:pt x="3075" y="6485"/>
                    <a:pt x="5423" y="7894"/>
                    <a:pt x="8240" y="6016"/>
                  </a:cubicBezTo>
                  <a:cubicBezTo>
                    <a:pt x="11997" y="3433"/>
                    <a:pt x="10588" y="5077"/>
                    <a:pt x="12466" y="85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30" name="Shape 430"/>
            <p:cNvSpPr/>
            <p:nvPr/>
          </p:nvSpPr>
          <p:spPr>
            <a:xfrm>
              <a:off x="7752660" y="3508863"/>
              <a:ext cx="1068497" cy="1108857"/>
            </a:xfrm>
            <a:custGeom>
              <a:avLst/>
              <a:gdLst/>
              <a:ahLst/>
              <a:cxnLst>
                <a:cxn ang="0">
                  <a:pos x="wd2" y="hd2"/>
                </a:cxn>
                <a:cxn ang="5400000">
                  <a:pos x="wd2" y="hd2"/>
                </a:cxn>
                <a:cxn ang="10800000">
                  <a:pos x="wd2" y="hd2"/>
                </a:cxn>
                <a:cxn ang="16200000">
                  <a:pos x="wd2" y="hd2"/>
                </a:cxn>
              </a:cxnLst>
              <a:rect l="0" t="0" r="r" b="b"/>
              <a:pathLst>
                <a:path w="21566" h="21431" extrusionOk="0">
                  <a:moveTo>
                    <a:pt x="7234" y="224"/>
                  </a:moveTo>
                  <a:cubicBezTo>
                    <a:pt x="6654" y="-136"/>
                    <a:pt x="6381" y="-71"/>
                    <a:pt x="6006" y="486"/>
                  </a:cubicBezTo>
                  <a:cubicBezTo>
                    <a:pt x="5835" y="1860"/>
                    <a:pt x="6176" y="2744"/>
                    <a:pt x="4914" y="1533"/>
                  </a:cubicBezTo>
                  <a:cubicBezTo>
                    <a:pt x="4470" y="1599"/>
                    <a:pt x="3924" y="1533"/>
                    <a:pt x="3549" y="1795"/>
                  </a:cubicBezTo>
                  <a:cubicBezTo>
                    <a:pt x="2662" y="2482"/>
                    <a:pt x="3890" y="1991"/>
                    <a:pt x="2866" y="2319"/>
                  </a:cubicBezTo>
                  <a:cubicBezTo>
                    <a:pt x="2662" y="2940"/>
                    <a:pt x="3139" y="3366"/>
                    <a:pt x="2320" y="3628"/>
                  </a:cubicBezTo>
                  <a:cubicBezTo>
                    <a:pt x="1877" y="4282"/>
                    <a:pt x="2013" y="5068"/>
                    <a:pt x="1228" y="5329"/>
                  </a:cubicBezTo>
                  <a:cubicBezTo>
                    <a:pt x="546" y="5199"/>
                    <a:pt x="239" y="5035"/>
                    <a:pt x="0" y="5722"/>
                  </a:cubicBezTo>
                  <a:cubicBezTo>
                    <a:pt x="307" y="7457"/>
                    <a:pt x="1467" y="8995"/>
                    <a:pt x="2457" y="10435"/>
                  </a:cubicBezTo>
                  <a:cubicBezTo>
                    <a:pt x="2798" y="12006"/>
                    <a:pt x="2900" y="12693"/>
                    <a:pt x="4095" y="13839"/>
                  </a:cubicBezTo>
                  <a:cubicBezTo>
                    <a:pt x="4334" y="14068"/>
                    <a:pt x="4641" y="14199"/>
                    <a:pt x="4914" y="14362"/>
                  </a:cubicBezTo>
                  <a:cubicBezTo>
                    <a:pt x="5153" y="14526"/>
                    <a:pt x="5733" y="14624"/>
                    <a:pt x="5733" y="14624"/>
                  </a:cubicBezTo>
                  <a:cubicBezTo>
                    <a:pt x="6415" y="14395"/>
                    <a:pt x="7098" y="14199"/>
                    <a:pt x="7780" y="13969"/>
                  </a:cubicBezTo>
                  <a:cubicBezTo>
                    <a:pt x="8053" y="13871"/>
                    <a:pt x="8599" y="13708"/>
                    <a:pt x="8599" y="13708"/>
                  </a:cubicBezTo>
                  <a:cubicBezTo>
                    <a:pt x="9247" y="13904"/>
                    <a:pt x="9589" y="14428"/>
                    <a:pt x="10237" y="14624"/>
                  </a:cubicBezTo>
                  <a:cubicBezTo>
                    <a:pt x="10919" y="15279"/>
                    <a:pt x="10749" y="16228"/>
                    <a:pt x="11056" y="17111"/>
                  </a:cubicBezTo>
                  <a:cubicBezTo>
                    <a:pt x="11192" y="17079"/>
                    <a:pt x="11363" y="17079"/>
                    <a:pt x="11465" y="16980"/>
                  </a:cubicBezTo>
                  <a:cubicBezTo>
                    <a:pt x="11602" y="16882"/>
                    <a:pt x="11568" y="16588"/>
                    <a:pt x="11738" y="16588"/>
                  </a:cubicBezTo>
                  <a:cubicBezTo>
                    <a:pt x="12216" y="16588"/>
                    <a:pt x="12353" y="17569"/>
                    <a:pt x="12557" y="17766"/>
                  </a:cubicBezTo>
                  <a:cubicBezTo>
                    <a:pt x="12899" y="18093"/>
                    <a:pt x="13376" y="18289"/>
                    <a:pt x="13786" y="18551"/>
                  </a:cubicBezTo>
                  <a:cubicBezTo>
                    <a:pt x="14264" y="18846"/>
                    <a:pt x="14400" y="19304"/>
                    <a:pt x="14878" y="19599"/>
                  </a:cubicBezTo>
                  <a:cubicBezTo>
                    <a:pt x="14980" y="19729"/>
                    <a:pt x="15048" y="19893"/>
                    <a:pt x="15151" y="19991"/>
                  </a:cubicBezTo>
                  <a:cubicBezTo>
                    <a:pt x="15253" y="20089"/>
                    <a:pt x="15458" y="20122"/>
                    <a:pt x="15560" y="20253"/>
                  </a:cubicBezTo>
                  <a:cubicBezTo>
                    <a:pt x="16686" y="21464"/>
                    <a:pt x="15594" y="20711"/>
                    <a:pt x="16516" y="21300"/>
                  </a:cubicBezTo>
                  <a:cubicBezTo>
                    <a:pt x="16618" y="21039"/>
                    <a:pt x="16550" y="20351"/>
                    <a:pt x="16789" y="20515"/>
                  </a:cubicBezTo>
                  <a:cubicBezTo>
                    <a:pt x="17369" y="20875"/>
                    <a:pt x="17812" y="21235"/>
                    <a:pt x="18427" y="21431"/>
                  </a:cubicBezTo>
                  <a:cubicBezTo>
                    <a:pt x="19007" y="20875"/>
                    <a:pt x="19348" y="21071"/>
                    <a:pt x="20064" y="21300"/>
                  </a:cubicBezTo>
                  <a:cubicBezTo>
                    <a:pt x="20849" y="20188"/>
                    <a:pt x="19553" y="18191"/>
                    <a:pt x="21020" y="17242"/>
                  </a:cubicBezTo>
                  <a:cubicBezTo>
                    <a:pt x="21566" y="16457"/>
                    <a:pt x="21464" y="16097"/>
                    <a:pt x="21566" y="15017"/>
                  </a:cubicBezTo>
                  <a:cubicBezTo>
                    <a:pt x="21498" y="14264"/>
                    <a:pt x="21600" y="12628"/>
                    <a:pt x="21156" y="11875"/>
                  </a:cubicBezTo>
                  <a:cubicBezTo>
                    <a:pt x="20474" y="10729"/>
                    <a:pt x="19280" y="9682"/>
                    <a:pt x="18290" y="8733"/>
                  </a:cubicBezTo>
                  <a:cubicBezTo>
                    <a:pt x="18154" y="8340"/>
                    <a:pt x="18154" y="7948"/>
                    <a:pt x="18017" y="7555"/>
                  </a:cubicBezTo>
                  <a:cubicBezTo>
                    <a:pt x="17915" y="7228"/>
                    <a:pt x="16174" y="6017"/>
                    <a:pt x="15697" y="5722"/>
                  </a:cubicBezTo>
                  <a:cubicBezTo>
                    <a:pt x="15799" y="5460"/>
                    <a:pt x="16072" y="5231"/>
                    <a:pt x="16106" y="4937"/>
                  </a:cubicBezTo>
                  <a:cubicBezTo>
                    <a:pt x="16174" y="4577"/>
                    <a:pt x="15731" y="4348"/>
                    <a:pt x="15560" y="4151"/>
                  </a:cubicBezTo>
                  <a:cubicBezTo>
                    <a:pt x="14844" y="3333"/>
                    <a:pt x="15390" y="2744"/>
                    <a:pt x="14195" y="2449"/>
                  </a:cubicBezTo>
                  <a:cubicBezTo>
                    <a:pt x="13479" y="1435"/>
                    <a:pt x="13752" y="1959"/>
                    <a:pt x="13376" y="879"/>
                  </a:cubicBezTo>
                  <a:cubicBezTo>
                    <a:pt x="13342" y="748"/>
                    <a:pt x="13240" y="486"/>
                    <a:pt x="13240" y="486"/>
                  </a:cubicBezTo>
                  <a:cubicBezTo>
                    <a:pt x="12353" y="1762"/>
                    <a:pt x="12933" y="3366"/>
                    <a:pt x="12421" y="4806"/>
                  </a:cubicBezTo>
                  <a:cubicBezTo>
                    <a:pt x="11738" y="4577"/>
                    <a:pt x="11738" y="3791"/>
                    <a:pt x="11056" y="3628"/>
                  </a:cubicBezTo>
                  <a:cubicBezTo>
                    <a:pt x="10715" y="3529"/>
                    <a:pt x="10339" y="3529"/>
                    <a:pt x="9964" y="3497"/>
                  </a:cubicBezTo>
                  <a:cubicBezTo>
                    <a:pt x="9691" y="3235"/>
                    <a:pt x="9418" y="3039"/>
                    <a:pt x="9282" y="2711"/>
                  </a:cubicBezTo>
                  <a:cubicBezTo>
                    <a:pt x="9179" y="2449"/>
                    <a:pt x="9009" y="1926"/>
                    <a:pt x="9009" y="1926"/>
                  </a:cubicBezTo>
                  <a:cubicBezTo>
                    <a:pt x="9145" y="1828"/>
                    <a:pt x="9316" y="1762"/>
                    <a:pt x="9418" y="1664"/>
                  </a:cubicBezTo>
                  <a:cubicBezTo>
                    <a:pt x="10237" y="879"/>
                    <a:pt x="8736" y="649"/>
                    <a:pt x="8190" y="486"/>
                  </a:cubicBezTo>
                  <a:cubicBezTo>
                    <a:pt x="7917" y="388"/>
                    <a:pt x="7644" y="322"/>
                    <a:pt x="7371" y="224"/>
                  </a:cubicBezTo>
                  <a:cubicBezTo>
                    <a:pt x="7234" y="191"/>
                    <a:pt x="6825" y="28"/>
                    <a:pt x="6961" y="93"/>
                  </a:cubicBezTo>
                  <a:cubicBezTo>
                    <a:pt x="7064" y="126"/>
                    <a:pt x="7132" y="191"/>
                    <a:pt x="7234" y="22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31" name="Shape 431"/>
            <p:cNvSpPr/>
            <p:nvPr/>
          </p:nvSpPr>
          <p:spPr>
            <a:xfrm>
              <a:off x="8105578" y="2912533"/>
              <a:ext cx="696617" cy="474134"/>
            </a:xfrm>
            <a:custGeom>
              <a:avLst/>
              <a:gdLst/>
              <a:ahLst/>
              <a:cxnLst>
                <a:cxn ang="0">
                  <a:pos x="wd2" y="hd2"/>
                </a:cxn>
                <a:cxn ang="5400000">
                  <a:pos x="wd2" y="hd2"/>
                </a:cxn>
                <a:cxn ang="10800000">
                  <a:pos x="wd2" y="hd2"/>
                </a:cxn>
                <a:cxn ang="16200000">
                  <a:pos x="wd2" y="hd2"/>
                </a:cxn>
              </a:cxnLst>
              <a:rect l="0" t="0" r="r" b="b"/>
              <a:pathLst>
                <a:path w="20892" h="21600" extrusionOk="0">
                  <a:moveTo>
                    <a:pt x="3628" y="4629"/>
                  </a:moveTo>
                  <a:cubicBezTo>
                    <a:pt x="3375" y="4011"/>
                    <a:pt x="2918" y="3471"/>
                    <a:pt x="2817" y="2777"/>
                  </a:cubicBezTo>
                  <a:cubicBezTo>
                    <a:pt x="2766" y="2237"/>
                    <a:pt x="2817" y="1697"/>
                    <a:pt x="2614" y="1234"/>
                  </a:cubicBezTo>
                  <a:cubicBezTo>
                    <a:pt x="2513" y="926"/>
                    <a:pt x="2208" y="1003"/>
                    <a:pt x="2006" y="926"/>
                  </a:cubicBezTo>
                  <a:cubicBezTo>
                    <a:pt x="1397" y="1003"/>
                    <a:pt x="738" y="849"/>
                    <a:pt x="180" y="1234"/>
                  </a:cubicBezTo>
                  <a:cubicBezTo>
                    <a:pt x="-631" y="1851"/>
                    <a:pt x="1549" y="3086"/>
                    <a:pt x="1600" y="3086"/>
                  </a:cubicBezTo>
                  <a:cubicBezTo>
                    <a:pt x="1651" y="3394"/>
                    <a:pt x="1904" y="3780"/>
                    <a:pt x="1803" y="4011"/>
                  </a:cubicBezTo>
                  <a:cubicBezTo>
                    <a:pt x="1499" y="4629"/>
                    <a:pt x="586" y="5246"/>
                    <a:pt x="586" y="5246"/>
                  </a:cubicBezTo>
                  <a:cubicBezTo>
                    <a:pt x="1296" y="6789"/>
                    <a:pt x="2665" y="6866"/>
                    <a:pt x="3831" y="7097"/>
                  </a:cubicBezTo>
                  <a:cubicBezTo>
                    <a:pt x="4490" y="7406"/>
                    <a:pt x="5656" y="8640"/>
                    <a:pt x="5656" y="8640"/>
                  </a:cubicBezTo>
                  <a:cubicBezTo>
                    <a:pt x="5707" y="8949"/>
                    <a:pt x="5707" y="9334"/>
                    <a:pt x="5859" y="9566"/>
                  </a:cubicBezTo>
                  <a:cubicBezTo>
                    <a:pt x="6011" y="9874"/>
                    <a:pt x="6315" y="9874"/>
                    <a:pt x="6468" y="10183"/>
                  </a:cubicBezTo>
                  <a:cubicBezTo>
                    <a:pt x="6670" y="10723"/>
                    <a:pt x="6873" y="12034"/>
                    <a:pt x="6873" y="12034"/>
                  </a:cubicBezTo>
                  <a:cubicBezTo>
                    <a:pt x="6670" y="13191"/>
                    <a:pt x="6315" y="13963"/>
                    <a:pt x="6062" y="15120"/>
                  </a:cubicBezTo>
                  <a:cubicBezTo>
                    <a:pt x="7025" y="16123"/>
                    <a:pt x="7837" y="15969"/>
                    <a:pt x="8496" y="14503"/>
                  </a:cubicBezTo>
                  <a:cubicBezTo>
                    <a:pt x="8597" y="15120"/>
                    <a:pt x="8699" y="16277"/>
                    <a:pt x="9104" y="16663"/>
                  </a:cubicBezTo>
                  <a:cubicBezTo>
                    <a:pt x="9459" y="16971"/>
                    <a:pt x="9915" y="17049"/>
                    <a:pt x="10321" y="17280"/>
                  </a:cubicBezTo>
                  <a:cubicBezTo>
                    <a:pt x="10524" y="17357"/>
                    <a:pt x="10930" y="17589"/>
                    <a:pt x="10930" y="17589"/>
                  </a:cubicBezTo>
                  <a:cubicBezTo>
                    <a:pt x="11335" y="17511"/>
                    <a:pt x="11792" y="17589"/>
                    <a:pt x="12146" y="17280"/>
                  </a:cubicBezTo>
                  <a:cubicBezTo>
                    <a:pt x="13008" y="16663"/>
                    <a:pt x="12146" y="15737"/>
                    <a:pt x="13363" y="15120"/>
                  </a:cubicBezTo>
                  <a:cubicBezTo>
                    <a:pt x="14377" y="16123"/>
                    <a:pt x="15696" y="17820"/>
                    <a:pt x="16406" y="19440"/>
                  </a:cubicBezTo>
                  <a:cubicBezTo>
                    <a:pt x="17318" y="21600"/>
                    <a:pt x="16761" y="21060"/>
                    <a:pt x="17825" y="21600"/>
                  </a:cubicBezTo>
                  <a:cubicBezTo>
                    <a:pt x="18434" y="20211"/>
                    <a:pt x="18383" y="18591"/>
                    <a:pt x="17623" y="17280"/>
                  </a:cubicBezTo>
                  <a:cubicBezTo>
                    <a:pt x="17217" y="16663"/>
                    <a:pt x="16406" y="15429"/>
                    <a:pt x="16406" y="15429"/>
                  </a:cubicBezTo>
                  <a:cubicBezTo>
                    <a:pt x="15746" y="12497"/>
                    <a:pt x="15696" y="13423"/>
                    <a:pt x="18231" y="12960"/>
                  </a:cubicBezTo>
                  <a:cubicBezTo>
                    <a:pt x="18839" y="12651"/>
                    <a:pt x="19448" y="12343"/>
                    <a:pt x="20056" y="12034"/>
                  </a:cubicBezTo>
                  <a:cubicBezTo>
                    <a:pt x="20259" y="11957"/>
                    <a:pt x="20665" y="11726"/>
                    <a:pt x="20665" y="11726"/>
                  </a:cubicBezTo>
                  <a:cubicBezTo>
                    <a:pt x="20715" y="11417"/>
                    <a:pt x="20969" y="11109"/>
                    <a:pt x="20868" y="10800"/>
                  </a:cubicBezTo>
                  <a:cubicBezTo>
                    <a:pt x="20665" y="10106"/>
                    <a:pt x="17876" y="11263"/>
                    <a:pt x="17420" y="11417"/>
                  </a:cubicBezTo>
                  <a:cubicBezTo>
                    <a:pt x="16558" y="11263"/>
                    <a:pt x="15392" y="11726"/>
                    <a:pt x="14783" y="10800"/>
                  </a:cubicBezTo>
                  <a:cubicBezTo>
                    <a:pt x="14631" y="10569"/>
                    <a:pt x="14682" y="10183"/>
                    <a:pt x="14580" y="9874"/>
                  </a:cubicBezTo>
                  <a:cubicBezTo>
                    <a:pt x="14479" y="9566"/>
                    <a:pt x="14377" y="9180"/>
                    <a:pt x="14175" y="8949"/>
                  </a:cubicBezTo>
                  <a:cubicBezTo>
                    <a:pt x="13161" y="7560"/>
                    <a:pt x="11741" y="7020"/>
                    <a:pt x="10524" y="6171"/>
                  </a:cubicBezTo>
                  <a:cubicBezTo>
                    <a:pt x="9561" y="5554"/>
                    <a:pt x="8496" y="5169"/>
                    <a:pt x="7482" y="4629"/>
                  </a:cubicBezTo>
                  <a:cubicBezTo>
                    <a:pt x="7076" y="4397"/>
                    <a:pt x="6265" y="4011"/>
                    <a:pt x="6265" y="4011"/>
                  </a:cubicBezTo>
                  <a:cubicBezTo>
                    <a:pt x="5099" y="4243"/>
                    <a:pt x="4338" y="4937"/>
                    <a:pt x="3425" y="4011"/>
                  </a:cubicBezTo>
                  <a:cubicBezTo>
                    <a:pt x="2918" y="2931"/>
                    <a:pt x="3121" y="3394"/>
                    <a:pt x="2817" y="2469"/>
                  </a:cubicBezTo>
                  <a:lnTo>
                    <a:pt x="2817" y="0"/>
                  </a:lnTo>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32" name="Shape 432"/>
            <p:cNvSpPr/>
            <p:nvPr/>
          </p:nvSpPr>
          <p:spPr>
            <a:xfrm>
              <a:off x="8104873" y="2918701"/>
              <a:ext cx="696810" cy="473032"/>
            </a:xfrm>
            <a:custGeom>
              <a:avLst/>
              <a:gdLst/>
              <a:ahLst/>
              <a:cxnLst>
                <a:cxn ang="0">
                  <a:pos x="wd2" y="hd2"/>
                </a:cxn>
                <a:cxn ang="5400000">
                  <a:pos x="wd2" y="hd2"/>
                </a:cxn>
                <a:cxn ang="10800000">
                  <a:pos x="wd2" y="hd2"/>
                </a:cxn>
                <a:cxn ang="16200000">
                  <a:pos x="wd2" y="hd2"/>
                </a:cxn>
              </a:cxnLst>
              <a:rect l="0" t="0" r="r" b="b"/>
              <a:pathLst>
                <a:path w="21435" h="21448" extrusionOk="0">
                  <a:moveTo>
                    <a:pt x="0" y="1"/>
                  </a:moveTo>
                  <a:cubicBezTo>
                    <a:pt x="363" y="1609"/>
                    <a:pt x="104" y="613"/>
                    <a:pt x="1038" y="2758"/>
                  </a:cubicBezTo>
                  <a:cubicBezTo>
                    <a:pt x="1194" y="3064"/>
                    <a:pt x="1454" y="3677"/>
                    <a:pt x="1454" y="3677"/>
                  </a:cubicBezTo>
                  <a:cubicBezTo>
                    <a:pt x="260" y="6358"/>
                    <a:pt x="3375" y="5898"/>
                    <a:pt x="4362" y="6741"/>
                  </a:cubicBezTo>
                  <a:cubicBezTo>
                    <a:pt x="5037" y="7277"/>
                    <a:pt x="5608" y="7967"/>
                    <a:pt x="6231" y="8579"/>
                  </a:cubicBezTo>
                  <a:cubicBezTo>
                    <a:pt x="6438" y="8809"/>
                    <a:pt x="6854" y="9192"/>
                    <a:pt x="6854" y="9192"/>
                  </a:cubicBezTo>
                  <a:cubicBezTo>
                    <a:pt x="7165" y="10494"/>
                    <a:pt x="6854" y="11490"/>
                    <a:pt x="7062" y="12869"/>
                  </a:cubicBezTo>
                  <a:cubicBezTo>
                    <a:pt x="5556" y="14324"/>
                    <a:pt x="5712" y="13405"/>
                    <a:pt x="6023" y="15320"/>
                  </a:cubicBezTo>
                  <a:cubicBezTo>
                    <a:pt x="6387" y="15243"/>
                    <a:pt x="6750" y="15167"/>
                    <a:pt x="7062" y="15013"/>
                  </a:cubicBezTo>
                  <a:cubicBezTo>
                    <a:pt x="7321" y="14860"/>
                    <a:pt x="7425" y="14324"/>
                    <a:pt x="7685" y="14401"/>
                  </a:cubicBezTo>
                  <a:cubicBezTo>
                    <a:pt x="7996" y="14477"/>
                    <a:pt x="8100" y="15090"/>
                    <a:pt x="8308" y="15320"/>
                  </a:cubicBezTo>
                  <a:cubicBezTo>
                    <a:pt x="8723" y="15779"/>
                    <a:pt x="9138" y="16162"/>
                    <a:pt x="9554" y="16545"/>
                  </a:cubicBezTo>
                  <a:cubicBezTo>
                    <a:pt x="9969" y="16928"/>
                    <a:pt x="10800" y="17771"/>
                    <a:pt x="10800" y="17771"/>
                  </a:cubicBezTo>
                  <a:cubicBezTo>
                    <a:pt x="11215" y="17618"/>
                    <a:pt x="12150" y="17541"/>
                    <a:pt x="12462" y="16852"/>
                  </a:cubicBezTo>
                  <a:cubicBezTo>
                    <a:pt x="12669" y="16315"/>
                    <a:pt x="12877" y="15013"/>
                    <a:pt x="12877" y="15013"/>
                  </a:cubicBezTo>
                  <a:cubicBezTo>
                    <a:pt x="13240" y="15090"/>
                    <a:pt x="13552" y="15167"/>
                    <a:pt x="13915" y="15320"/>
                  </a:cubicBezTo>
                  <a:cubicBezTo>
                    <a:pt x="14331" y="15473"/>
                    <a:pt x="15162" y="15933"/>
                    <a:pt x="15162" y="15933"/>
                  </a:cubicBezTo>
                  <a:cubicBezTo>
                    <a:pt x="15473" y="18460"/>
                    <a:pt x="15888" y="20605"/>
                    <a:pt x="17654" y="21447"/>
                  </a:cubicBezTo>
                  <a:cubicBezTo>
                    <a:pt x="17913" y="21371"/>
                    <a:pt x="18381" y="21524"/>
                    <a:pt x="18485" y="21141"/>
                  </a:cubicBezTo>
                  <a:cubicBezTo>
                    <a:pt x="18640" y="20605"/>
                    <a:pt x="18433" y="19839"/>
                    <a:pt x="18277" y="19303"/>
                  </a:cubicBezTo>
                  <a:cubicBezTo>
                    <a:pt x="17965" y="18154"/>
                    <a:pt x="17083" y="15703"/>
                    <a:pt x="16408" y="15013"/>
                  </a:cubicBezTo>
                  <a:cubicBezTo>
                    <a:pt x="15940" y="12945"/>
                    <a:pt x="17602" y="13328"/>
                    <a:pt x="18692" y="13175"/>
                  </a:cubicBezTo>
                  <a:cubicBezTo>
                    <a:pt x="19887" y="12562"/>
                    <a:pt x="20302" y="12333"/>
                    <a:pt x="21185" y="11030"/>
                  </a:cubicBezTo>
                  <a:cubicBezTo>
                    <a:pt x="21392" y="10647"/>
                    <a:pt x="21600" y="9192"/>
                    <a:pt x="21237" y="9115"/>
                  </a:cubicBezTo>
                  <a:cubicBezTo>
                    <a:pt x="20873" y="9039"/>
                    <a:pt x="19938" y="10264"/>
                    <a:pt x="19056" y="10494"/>
                  </a:cubicBezTo>
                  <a:cubicBezTo>
                    <a:pt x="18173" y="10724"/>
                    <a:pt x="16875" y="10954"/>
                    <a:pt x="15992" y="10418"/>
                  </a:cubicBezTo>
                  <a:cubicBezTo>
                    <a:pt x="14850" y="9881"/>
                    <a:pt x="14746" y="8426"/>
                    <a:pt x="13708" y="7354"/>
                  </a:cubicBezTo>
                  <a:cubicBezTo>
                    <a:pt x="12358" y="6052"/>
                    <a:pt x="10540" y="5745"/>
                    <a:pt x="9346" y="4596"/>
                  </a:cubicBezTo>
                  <a:cubicBezTo>
                    <a:pt x="8463" y="3754"/>
                    <a:pt x="7788" y="2911"/>
                    <a:pt x="6854" y="2452"/>
                  </a:cubicBezTo>
                  <a:cubicBezTo>
                    <a:pt x="6179" y="2605"/>
                    <a:pt x="5296" y="2298"/>
                    <a:pt x="4777" y="3064"/>
                  </a:cubicBezTo>
                  <a:cubicBezTo>
                    <a:pt x="3687" y="4673"/>
                    <a:pt x="5608" y="3447"/>
                    <a:pt x="3946" y="4290"/>
                  </a:cubicBezTo>
                  <a:cubicBezTo>
                    <a:pt x="2700" y="3677"/>
                    <a:pt x="3479" y="2835"/>
                    <a:pt x="2908" y="1226"/>
                  </a:cubicBezTo>
                  <a:cubicBezTo>
                    <a:pt x="2492" y="-76"/>
                    <a:pt x="831" y="1"/>
                    <a:pt x="0" y="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33" name="Shape 433"/>
            <p:cNvSpPr/>
            <p:nvPr/>
          </p:nvSpPr>
          <p:spPr>
            <a:xfrm>
              <a:off x="8624162" y="4667241"/>
              <a:ext cx="101601" cy="119249"/>
            </a:xfrm>
            <a:custGeom>
              <a:avLst/>
              <a:gdLst/>
              <a:ahLst/>
              <a:cxnLst>
                <a:cxn ang="0">
                  <a:pos x="wd2" y="hd2"/>
                </a:cxn>
                <a:cxn ang="5400000">
                  <a:pos x="wd2" y="hd2"/>
                </a:cxn>
                <a:cxn ang="10800000">
                  <a:pos x="wd2" y="hd2"/>
                </a:cxn>
                <a:cxn ang="16200000">
                  <a:pos x="wd2" y="hd2"/>
                </a:cxn>
              </a:cxnLst>
              <a:rect l="0" t="0" r="r" b="b"/>
              <a:pathLst>
                <a:path w="21600" h="19670" extrusionOk="0">
                  <a:moveTo>
                    <a:pt x="11520" y="3055"/>
                  </a:moveTo>
                  <a:cubicBezTo>
                    <a:pt x="5760" y="8"/>
                    <a:pt x="4320" y="-1930"/>
                    <a:pt x="0" y="3055"/>
                  </a:cubicBezTo>
                  <a:cubicBezTo>
                    <a:pt x="2160" y="5547"/>
                    <a:pt x="5400" y="7208"/>
                    <a:pt x="7200" y="9701"/>
                  </a:cubicBezTo>
                  <a:cubicBezTo>
                    <a:pt x="8640" y="11639"/>
                    <a:pt x="9000" y="14132"/>
                    <a:pt x="10080" y="16347"/>
                  </a:cubicBezTo>
                  <a:cubicBezTo>
                    <a:pt x="10440" y="17455"/>
                    <a:pt x="11520" y="19670"/>
                    <a:pt x="11520" y="19670"/>
                  </a:cubicBezTo>
                  <a:cubicBezTo>
                    <a:pt x="18720" y="18285"/>
                    <a:pt x="19440" y="17178"/>
                    <a:pt x="21600" y="11916"/>
                  </a:cubicBezTo>
                  <a:cubicBezTo>
                    <a:pt x="19440" y="6932"/>
                    <a:pt x="18000" y="5547"/>
                    <a:pt x="11520" y="3055"/>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34" name="Shape 434"/>
            <p:cNvSpPr/>
            <p:nvPr/>
          </p:nvSpPr>
          <p:spPr>
            <a:xfrm>
              <a:off x="8947699" y="4452337"/>
              <a:ext cx="353795" cy="191913"/>
            </a:xfrm>
            <a:custGeom>
              <a:avLst/>
              <a:gdLst/>
              <a:ahLst/>
              <a:cxnLst>
                <a:cxn ang="0">
                  <a:pos x="wd2" y="hd2"/>
                </a:cxn>
                <a:cxn ang="5400000">
                  <a:pos x="wd2" y="hd2"/>
                </a:cxn>
                <a:cxn ang="10800000">
                  <a:pos x="wd2" y="hd2"/>
                </a:cxn>
                <a:cxn ang="16200000">
                  <a:pos x="wd2" y="hd2"/>
                </a:cxn>
              </a:cxnLst>
              <a:rect l="0" t="0" r="r" b="b"/>
              <a:pathLst>
                <a:path w="20639" h="21600" extrusionOk="0">
                  <a:moveTo>
                    <a:pt x="3675" y="13954"/>
                  </a:moveTo>
                  <a:cubicBezTo>
                    <a:pt x="3379" y="13189"/>
                    <a:pt x="3379" y="11851"/>
                    <a:pt x="2886" y="11660"/>
                  </a:cubicBezTo>
                  <a:cubicBezTo>
                    <a:pt x="2097" y="11469"/>
                    <a:pt x="518" y="13189"/>
                    <a:pt x="518" y="13189"/>
                  </a:cubicBezTo>
                  <a:cubicBezTo>
                    <a:pt x="-961" y="17395"/>
                    <a:pt x="1012" y="19306"/>
                    <a:pt x="2886" y="21600"/>
                  </a:cubicBezTo>
                  <a:cubicBezTo>
                    <a:pt x="5647" y="20453"/>
                    <a:pt x="8507" y="18733"/>
                    <a:pt x="11171" y="17012"/>
                  </a:cubicBezTo>
                  <a:cubicBezTo>
                    <a:pt x="12058" y="16439"/>
                    <a:pt x="12749" y="14910"/>
                    <a:pt x="13538" y="13954"/>
                  </a:cubicBezTo>
                  <a:cubicBezTo>
                    <a:pt x="14228" y="12998"/>
                    <a:pt x="15905" y="12425"/>
                    <a:pt x="15905" y="12425"/>
                  </a:cubicBezTo>
                  <a:cubicBezTo>
                    <a:pt x="17384" y="9558"/>
                    <a:pt x="19455" y="6881"/>
                    <a:pt x="20639" y="3632"/>
                  </a:cubicBezTo>
                  <a:cubicBezTo>
                    <a:pt x="20244" y="3058"/>
                    <a:pt x="20244" y="0"/>
                    <a:pt x="19751" y="0"/>
                  </a:cubicBezTo>
                  <a:cubicBezTo>
                    <a:pt x="19258" y="0"/>
                    <a:pt x="17088" y="2867"/>
                    <a:pt x="16694" y="3250"/>
                  </a:cubicBezTo>
                  <a:cubicBezTo>
                    <a:pt x="14721" y="4970"/>
                    <a:pt x="11762" y="7073"/>
                    <a:pt x="9592" y="7837"/>
                  </a:cubicBezTo>
                  <a:cubicBezTo>
                    <a:pt x="8803" y="8028"/>
                    <a:pt x="8014" y="8219"/>
                    <a:pt x="7225" y="8602"/>
                  </a:cubicBezTo>
                  <a:cubicBezTo>
                    <a:pt x="6436" y="8984"/>
                    <a:pt x="4858" y="10131"/>
                    <a:pt x="4858" y="10131"/>
                  </a:cubicBezTo>
                  <a:cubicBezTo>
                    <a:pt x="3872" y="12807"/>
                    <a:pt x="4266" y="11660"/>
                    <a:pt x="3675" y="1395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35" name="Shape 435"/>
            <p:cNvSpPr/>
            <p:nvPr/>
          </p:nvSpPr>
          <p:spPr>
            <a:xfrm>
              <a:off x="9315042" y="4348000"/>
              <a:ext cx="230452" cy="193749"/>
            </a:xfrm>
            <a:custGeom>
              <a:avLst/>
              <a:gdLst/>
              <a:ahLst/>
              <a:cxnLst>
                <a:cxn ang="0">
                  <a:pos x="wd2" y="hd2"/>
                </a:cxn>
                <a:cxn ang="5400000">
                  <a:pos x="wd2" y="hd2"/>
                </a:cxn>
                <a:cxn ang="10800000">
                  <a:pos x="wd2" y="hd2"/>
                </a:cxn>
                <a:cxn ang="16200000">
                  <a:pos x="wd2" y="hd2"/>
                </a:cxn>
              </a:cxnLst>
              <a:rect l="0" t="0" r="r" b="b"/>
              <a:pathLst>
                <a:path w="21199" h="20148" extrusionOk="0">
                  <a:moveTo>
                    <a:pt x="1865" y="9734"/>
                  </a:moveTo>
                  <a:cubicBezTo>
                    <a:pt x="1709" y="11150"/>
                    <a:pt x="1554" y="12567"/>
                    <a:pt x="1243" y="13983"/>
                  </a:cubicBezTo>
                  <a:cubicBezTo>
                    <a:pt x="932" y="15400"/>
                    <a:pt x="0" y="18232"/>
                    <a:pt x="0" y="18232"/>
                  </a:cubicBezTo>
                  <a:cubicBezTo>
                    <a:pt x="2176" y="20003"/>
                    <a:pt x="2953" y="20711"/>
                    <a:pt x="5594" y="19649"/>
                  </a:cubicBezTo>
                  <a:cubicBezTo>
                    <a:pt x="7148" y="14337"/>
                    <a:pt x="4817" y="20711"/>
                    <a:pt x="8081" y="16108"/>
                  </a:cubicBezTo>
                  <a:cubicBezTo>
                    <a:pt x="12898" y="9203"/>
                    <a:pt x="4662" y="12213"/>
                    <a:pt x="19269" y="11150"/>
                  </a:cubicBezTo>
                  <a:cubicBezTo>
                    <a:pt x="19424" y="10973"/>
                    <a:pt x="21600" y="7609"/>
                    <a:pt x="21134" y="6901"/>
                  </a:cubicBezTo>
                  <a:cubicBezTo>
                    <a:pt x="20201" y="5485"/>
                    <a:pt x="18647" y="4954"/>
                    <a:pt x="17404" y="4068"/>
                  </a:cubicBezTo>
                  <a:cubicBezTo>
                    <a:pt x="16783" y="3537"/>
                    <a:pt x="15540" y="2652"/>
                    <a:pt x="15540" y="2652"/>
                  </a:cubicBezTo>
                  <a:cubicBezTo>
                    <a:pt x="13830" y="-181"/>
                    <a:pt x="14296" y="-889"/>
                    <a:pt x="9945" y="1236"/>
                  </a:cubicBezTo>
                  <a:cubicBezTo>
                    <a:pt x="8858" y="1767"/>
                    <a:pt x="8547" y="4422"/>
                    <a:pt x="8081" y="5485"/>
                  </a:cubicBezTo>
                  <a:cubicBezTo>
                    <a:pt x="7148" y="7786"/>
                    <a:pt x="4040" y="9734"/>
                    <a:pt x="1865" y="973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36" name="Shape 436"/>
            <p:cNvSpPr/>
            <p:nvPr/>
          </p:nvSpPr>
          <p:spPr>
            <a:xfrm>
              <a:off x="9448817" y="4246880"/>
              <a:ext cx="61667" cy="58703"/>
            </a:xfrm>
            <a:custGeom>
              <a:avLst/>
              <a:gdLst/>
              <a:ahLst/>
              <a:cxnLst>
                <a:cxn ang="0">
                  <a:pos x="wd2" y="hd2"/>
                </a:cxn>
                <a:cxn ang="5400000">
                  <a:pos x="wd2" y="hd2"/>
                </a:cxn>
                <a:cxn ang="10800000">
                  <a:pos x="wd2" y="hd2"/>
                </a:cxn>
                <a:cxn ang="16200000">
                  <a:pos x="wd2" y="hd2"/>
                </a:cxn>
              </a:cxnLst>
              <a:rect l="0" t="0" r="r" b="b"/>
              <a:pathLst>
                <a:path w="15945" h="21600" extrusionOk="0">
                  <a:moveTo>
                    <a:pt x="10302" y="0"/>
                  </a:moveTo>
                  <a:cubicBezTo>
                    <a:pt x="8538" y="7406"/>
                    <a:pt x="5894" y="4320"/>
                    <a:pt x="1045" y="6789"/>
                  </a:cubicBezTo>
                  <a:cubicBezTo>
                    <a:pt x="-2482" y="14194"/>
                    <a:pt x="3689" y="20983"/>
                    <a:pt x="8098" y="21600"/>
                  </a:cubicBezTo>
                  <a:cubicBezTo>
                    <a:pt x="10742" y="20983"/>
                    <a:pt x="12065" y="17280"/>
                    <a:pt x="14710" y="16046"/>
                  </a:cubicBezTo>
                  <a:cubicBezTo>
                    <a:pt x="19118" y="13577"/>
                    <a:pt x="10302" y="1851"/>
                    <a:pt x="10302"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37" name="Shape 437"/>
            <p:cNvSpPr/>
            <p:nvPr/>
          </p:nvSpPr>
          <p:spPr>
            <a:xfrm>
              <a:off x="5549069" y="3149600"/>
              <a:ext cx="277707" cy="453814"/>
            </a:xfrm>
            <a:custGeom>
              <a:avLst/>
              <a:gdLst/>
              <a:ahLst/>
              <a:cxnLst>
                <a:cxn ang="0">
                  <a:pos x="wd2" y="hd2"/>
                </a:cxn>
                <a:cxn ang="5400000">
                  <a:pos x="wd2" y="hd2"/>
                </a:cxn>
                <a:cxn ang="10800000">
                  <a:pos x="wd2" y="hd2"/>
                </a:cxn>
                <a:cxn ang="16200000">
                  <a:pos x="wd2" y="hd2"/>
                </a:cxn>
              </a:cxnLst>
              <a:rect l="0" t="0" r="r" b="b"/>
              <a:pathLst>
                <a:path w="21600" h="21600" extrusionOk="0">
                  <a:moveTo>
                    <a:pt x="16859" y="0"/>
                  </a:moveTo>
                  <a:cubicBezTo>
                    <a:pt x="16200" y="1290"/>
                    <a:pt x="15805" y="1854"/>
                    <a:pt x="13698" y="2257"/>
                  </a:cubicBezTo>
                  <a:cubicBezTo>
                    <a:pt x="13434" y="2821"/>
                    <a:pt x="12776" y="4594"/>
                    <a:pt x="11590" y="5158"/>
                  </a:cubicBezTo>
                  <a:cubicBezTo>
                    <a:pt x="9878" y="6045"/>
                    <a:pt x="6717" y="5964"/>
                    <a:pt x="4741" y="6770"/>
                  </a:cubicBezTo>
                  <a:cubicBezTo>
                    <a:pt x="4346" y="7093"/>
                    <a:pt x="4215" y="7496"/>
                    <a:pt x="3688" y="7737"/>
                  </a:cubicBezTo>
                  <a:cubicBezTo>
                    <a:pt x="3293" y="7979"/>
                    <a:pt x="2239" y="7737"/>
                    <a:pt x="2107" y="8060"/>
                  </a:cubicBezTo>
                  <a:cubicBezTo>
                    <a:pt x="1844" y="8866"/>
                    <a:pt x="2371" y="9752"/>
                    <a:pt x="2634" y="10639"/>
                  </a:cubicBezTo>
                  <a:cubicBezTo>
                    <a:pt x="2898" y="11284"/>
                    <a:pt x="3688" y="12573"/>
                    <a:pt x="3688" y="12573"/>
                  </a:cubicBezTo>
                  <a:cubicBezTo>
                    <a:pt x="1712" y="13379"/>
                    <a:pt x="790" y="14749"/>
                    <a:pt x="0" y="16119"/>
                  </a:cubicBezTo>
                  <a:cubicBezTo>
                    <a:pt x="395" y="16925"/>
                    <a:pt x="2502" y="20472"/>
                    <a:pt x="3688" y="20955"/>
                  </a:cubicBezTo>
                  <a:cubicBezTo>
                    <a:pt x="4610" y="21278"/>
                    <a:pt x="6849" y="21600"/>
                    <a:pt x="6849" y="21600"/>
                  </a:cubicBezTo>
                  <a:cubicBezTo>
                    <a:pt x="11195" y="21036"/>
                    <a:pt x="10405" y="19666"/>
                    <a:pt x="11590" y="17409"/>
                  </a:cubicBezTo>
                  <a:cubicBezTo>
                    <a:pt x="11985" y="16684"/>
                    <a:pt x="13039" y="16119"/>
                    <a:pt x="13698" y="15475"/>
                  </a:cubicBezTo>
                  <a:cubicBezTo>
                    <a:pt x="15278" y="14024"/>
                    <a:pt x="15937" y="10961"/>
                    <a:pt x="16859" y="9349"/>
                  </a:cubicBezTo>
                  <a:cubicBezTo>
                    <a:pt x="17254" y="8704"/>
                    <a:pt x="17649" y="6367"/>
                    <a:pt x="18439" y="6125"/>
                  </a:cubicBezTo>
                  <a:cubicBezTo>
                    <a:pt x="19361" y="5803"/>
                    <a:pt x="20546" y="5884"/>
                    <a:pt x="21600" y="5803"/>
                  </a:cubicBezTo>
                  <a:cubicBezTo>
                    <a:pt x="20810" y="1531"/>
                    <a:pt x="21205" y="2660"/>
                    <a:pt x="1685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38" name="Shape 438"/>
            <p:cNvSpPr/>
            <p:nvPr/>
          </p:nvSpPr>
          <p:spPr>
            <a:xfrm>
              <a:off x="6773043" y="2445173"/>
              <a:ext cx="76333" cy="136025"/>
            </a:xfrm>
            <a:custGeom>
              <a:avLst/>
              <a:gdLst/>
              <a:ahLst/>
              <a:cxnLst>
                <a:cxn ang="0">
                  <a:pos x="wd2" y="hd2"/>
                </a:cxn>
                <a:cxn ang="5400000">
                  <a:pos x="wd2" y="hd2"/>
                </a:cxn>
                <a:cxn ang="10800000">
                  <a:pos x="wd2" y="hd2"/>
                </a:cxn>
                <a:cxn ang="16200000">
                  <a:pos x="wd2" y="hd2"/>
                </a:cxn>
              </a:cxnLst>
              <a:rect l="0" t="0" r="r" b="b"/>
              <a:pathLst>
                <a:path w="14903" h="21333" extrusionOk="0">
                  <a:moveTo>
                    <a:pt x="5032" y="0"/>
                  </a:moveTo>
                  <a:cubicBezTo>
                    <a:pt x="-4459" y="2667"/>
                    <a:pt x="2086" y="10133"/>
                    <a:pt x="3723" y="16000"/>
                  </a:cubicBezTo>
                  <a:cubicBezTo>
                    <a:pt x="4050" y="17333"/>
                    <a:pt x="4050" y="19200"/>
                    <a:pt x="5032" y="20267"/>
                  </a:cubicBezTo>
                  <a:cubicBezTo>
                    <a:pt x="6014" y="21067"/>
                    <a:pt x="7650" y="21067"/>
                    <a:pt x="8959" y="21333"/>
                  </a:cubicBezTo>
                  <a:cubicBezTo>
                    <a:pt x="10596" y="21067"/>
                    <a:pt x="13541" y="21600"/>
                    <a:pt x="14196" y="20267"/>
                  </a:cubicBezTo>
                  <a:cubicBezTo>
                    <a:pt x="17141" y="14133"/>
                    <a:pt x="10268" y="4267"/>
                    <a:pt x="5032"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39" name="Shape 439"/>
            <p:cNvSpPr/>
            <p:nvPr/>
          </p:nvSpPr>
          <p:spPr>
            <a:xfrm>
              <a:off x="7517643" y="2594187"/>
              <a:ext cx="221470" cy="413174"/>
            </a:xfrm>
            <a:custGeom>
              <a:avLst/>
              <a:gdLst/>
              <a:ahLst/>
              <a:cxnLst>
                <a:cxn ang="0">
                  <a:pos x="wd2" y="hd2"/>
                </a:cxn>
                <a:cxn ang="5400000">
                  <a:pos x="wd2" y="hd2"/>
                </a:cxn>
                <a:cxn ang="10800000">
                  <a:pos x="wd2" y="hd2"/>
                </a:cxn>
                <a:cxn ang="16200000">
                  <a:pos x="wd2" y="hd2"/>
                </a:cxn>
              </a:cxnLst>
              <a:rect l="0" t="0" r="r" b="b"/>
              <a:pathLst>
                <a:path w="19088" h="21600" extrusionOk="0">
                  <a:moveTo>
                    <a:pt x="12667" y="0"/>
                  </a:moveTo>
                  <a:cubicBezTo>
                    <a:pt x="11207" y="2567"/>
                    <a:pt x="8872" y="4869"/>
                    <a:pt x="7413" y="7436"/>
                  </a:cubicBezTo>
                  <a:cubicBezTo>
                    <a:pt x="6975" y="8144"/>
                    <a:pt x="4932" y="7702"/>
                    <a:pt x="3910" y="8144"/>
                  </a:cubicBezTo>
                  <a:cubicBezTo>
                    <a:pt x="2742" y="8587"/>
                    <a:pt x="407" y="9561"/>
                    <a:pt x="407" y="9561"/>
                  </a:cubicBezTo>
                  <a:cubicBezTo>
                    <a:pt x="-1344" y="12748"/>
                    <a:pt x="3034" y="13987"/>
                    <a:pt x="4494" y="16643"/>
                  </a:cubicBezTo>
                  <a:cubicBezTo>
                    <a:pt x="5078" y="17705"/>
                    <a:pt x="5224" y="18856"/>
                    <a:pt x="6245" y="19830"/>
                  </a:cubicBezTo>
                  <a:cubicBezTo>
                    <a:pt x="6683" y="20184"/>
                    <a:pt x="6829" y="20626"/>
                    <a:pt x="7413" y="20892"/>
                  </a:cubicBezTo>
                  <a:cubicBezTo>
                    <a:pt x="8434" y="21246"/>
                    <a:pt x="10915" y="21600"/>
                    <a:pt x="10915" y="21600"/>
                  </a:cubicBezTo>
                  <a:cubicBezTo>
                    <a:pt x="14856" y="20803"/>
                    <a:pt x="13688" y="19298"/>
                    <a:pt x="12667" y="17351"/>
                  </a:cubicBezTo>
                  <a:cubicBezTo>
                    <a:pt x="13251" y="16200"/>
                    <a:pt x="16753" y="14872"/>
                    <a:pt x="16753" y="14872"/>
                  </a:cubicBezTo>
                  <a:cubicBezTo>
                    <a:pt x="20256" y="11685"/>
                    <a:pt x="16607" y="8941"/>
                    <a:pt x="15002" y="6020"/>
                  </a:cubicBezTo>
                  <a:cubicBezTo>
                    <a:pt x="19088" y="5223"/>
                    <a:pt x="18067" y="6020"/>
                    <a:pt x="19088" y="4249"/>
                  </a:cubicBezTo>
                  <a:cubicBezTo>
                    <a:pt x="18505" y="3098"/>
                    <a:pt x="15002" y="1770"/>
                    <a:pt x="15002" y="1770"/>
                  </a:cubicBezTo>
                  <a:cubicBezTo>
                    <a:pt x="13542" y="443"/>
                    <a:pt x="14272" y="974"/>
                    <a:pt x="1266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40" name="Shape 440"/>
            <p:cNvSpPr/>
            <p:nvPr/>
          </p:nvSpPr>
          <p:spPr>
            <a:xfrm>
              <a:off x="7293483" y="2468546"/>
              <a:ext cx="158893" cy="300205"/>
            </a:xfrm>
            <a:custGeom>
              <a:avLst/>
              <a:gdLst/>
              <a:ahLst/>
              <a:cxnLst>
                <a:cxn ang="0">
                  <a:pos x="wd2" y="hd2"/>
                </a:cxn>
                <a:cxn ang="5400000">
                  <a:pos x="wd2" y="hd2"/>
                </a:cxn>
                <a:cxn ang="10800000">
                  <a:pos x="wd2" y="hd2"/>
                </a:cxn>
                <a:cxn ang="16200000">
                  <a:pos x="wd2" y="hd2"/>
                </a:cxn>
              </a:cxnLst>
              <a:rect l="0" t="0" r="r" b="b"/>
              <a:pathLst>
                <a:path w="21113" h="20964" extrusionOk="0">
                  <a:moveTo>
                    <a:pt x="10313" y="23"/>
                  </a:moveTo>
                  <a:cubicBezTo>
                    <a:pt x="10088" y="259"/>
                    <a:pt x="10538" y="2738"/>
                    <a:pt x="10988" y="3918"/>
                  </a:cubicBezTo>
                  <a:cubicBezTo>
                    <a:pt x="11438" y="5098"/>
                    <a:pt x="12563" y="6043"/>
                    <a:pt x="13013" y="7105"/>
                  </a:cubicBezTo>
                  <a:cubicBezTo>
                    <a:pt x="13463" y="8167"/>
                    <a:pt x="13238" y="9820"/>
                    <a:pt x="13463" y="10646"/>
                  </a:cubicBezTo>
                  <a:cubicBezTo>
                    <a:pt x="13688" y="11472"/>
                    <a:pt x="14588" y="11472"/>
                    <a:pt x="14813" y="12180"/>
                  </a:cubicBezTo>
                  <a:cubicBezTo>
                    <a:pt x="15038" y="12889"/>
                    <a:pt x="15938" y="14895"/>
                    <a:pt x="15488" y="14659"/>
                  </a:cubicBezTo>
                  <a:cubicBezTo>
                    <a:pt x="15038" y="14423"/>
                    <a:pt x="13688" y="11708"/>
                    <a:pt x="12338" y="10764"/>
                  </a:cubicBezTo>
                  <a:cubicBezTo>
                    <a:pt x="10988" y="9820"/>
                    <a:pt x="9413" y="9230"/>
                    <a:pt x="7388" y="8994"/>
                  </a:cubicBezTo>
                  <a:cubicBezTo>
                    <a:pt x="5363" y="8757"/>
                    <a:pt x="1763" y="9112"/>
                    <a:pt x="638" y="9584"/>
                  </a:cubicBezTo>
                  <a:cubicBezTo>
                    <a:pt x="-487" y="10056"/>
                    <a:pt x="-37" y="11236"/>
                    <a:pt x="1313" y="11826"/>
                  </a:cubicBezTo>
                  <a:cubicBezTo>
                    <a:pt x="2663" y="12417"/>
                    <a:pt x="6938" y="12653"/>
                    <a:pt x="8738" y="13243"/>
                  </a:cubicBezTo>
                  <a:cubicBezTo>
                    <a:pt x="10538" y="13833"/>
                    <a:pt x="11213" y="15367"/>
                    <a:pt x="12338" y="15721"/>
                  </a:cubicBezTo>
                  <a:cubicBezTo>
                    <a:pt x="13463" y="16076"/>
                    <a:pt x="14813" y="15485"/>
                    <a:pt x="15488" y="15721"/>
                  </a:cubicBezTo>
                  <a:cubicBezTo>
                    <a:pt x="16163" y="15957"/>
                    <a:pt x="16163" y="16666"/>
                    <a:pt x="17063" y="17492"/>
                  </a:cubicBezTo>
                  <a:cubicBezTo>
                    <a:pt x="17963" y="18318"/>
                    <a:pt x="21113" y="21387"/>
                    <a:pt x="21113" y="20915"/>
                  </a:cubicBezTo>
                  <a:cubicBezTo>
                    <a:pt x="21113" y="20443"/>
                    <a:pt x="18413" y="16312"/>
                    <a:pt x="17738" y="14659"/>
                  </a:cubicBezTo>
                  <a:cubicBezTo>
                    <a:pt x="17063" y="13007"/>
                    <a:pt x="17963" y="12062"/>
                    <a:pt x="17513" y="10764"/>
                  </a:cubicBezTo>
                  <a:cubicBezTo>
                    <a:pt x="17063" y="9466"/>
                    <a:pt x="16163" y="8285"/>
                    <a:pt x="15488" y="7223"/>
                  </a:cubicBezTo>
                  <a:cubicBezTo>
                    <a:pt x="14813" y="6161"/>
                    <a:pt x="14138" y="5453"/>
                    <a:pt x="13688" y="4626"/>
                  </a:cubicBezTo>
                  <a:cubicBezTo>
                    <a:pt x="13238" y="3800"/>
                    <a:pt x="12788" y="2856"/>
                    <a:pt x="12338" y="2148"/>
                  </a:cubicBezTo>
                  <a:cubicBezTo>
                    <a:pt x="11888" y="1439"/>
                    <a:pt x="10538" y="-213"/>
                    <a:pt x="10313" y="23"/>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41" name="Shape 441"/>
            <p:cNvSpPr/>
            <p:nvPr/>
          </p:nvSpPr>
          <p:spPr>
            <a:xfrm>
              <a:off x="7400446" y="2713849"/>
              <a:ext cx="90312" cy="295769"/>
            </a:xfrm>
            <a:custGeom>
              <a:avLst/>
              <a:gdLst/>
              <a:ahLst/>
              <a:cxnLst>
                <a:cxn ang="0">
                  <a:pos x="wd2" y="hd2"/>
                </a:cxn>
                <a:cxn ang="5400000">
                  <a:pos x="wd2" y="hd2"/>
                </a:cxn>
                <a:cxn ang="10800000">
                  <a:pos x="wd2" y="hd2"/>
                </a:cxn>
                <a:cxn ang="16200000">
                  <a:pos x="wd2" y="hd2"/>
                </a:cxn>
              </a:cxnLst>
              <a:rect l="0" t="0" r="r" b="b"/>
              <a:pathLst>
                <a:path w="21600" h="21600" extrusionOk="0">
                  <a:moveTo>
                    <a:pt x="2400" y="0"/>
                  </a:moveTo>
                  <a:lnTo>
                    <a:pt x="0" y="3086"/>
                  </a:lnTo>
                  <a:cubicBezTo>
                    <a:pt x="1200" y="5925"/>
                    <a:pt x="1200" y="4937"/>
                    <a:pt x="3600" y="6665"/>
                  </a:cubicBezTo>
                  <a:cubicBezTo>
                    <a:pt x="4000" y="8146"/>
                    <a:pt x="4800" y="10245"/>
                    <a:pt x="7200" y="11602"/>
                  </a:cubicBezTo>
                  <a:cubicBezTo>
                    <a:pt x="8400" y="13454"/>
                    <a:pt x="10000" y="14441"/>
                    <a:pt x="13600" y="15922"/>
                  </a:cubicBezTo>
                  <a:cubicBezTo>
                    <a:pt x="14000" y="17650"/>
                    <a:pt x="14000" y="21106"/>
                    <a:pt x="21600" y="21600"/>
                  </a:cubicBezTo>
                  <a:cubicBezTo>
                    <a:pt x="20800" y="16416"/>
                    <a:pt x="21200" y="17403"/>
                    <a:pt x="16000" y="14194"/>
                  </a:cubicBezTo>
                  <a:cubicBezTo>
                    <a:pt x="15600" y="13330"/>
                    <a:pt x="14800" y="12343"/>
                    <a:pt x="13600" y="11479"/>
                  </a:cubicBezTo>
                  <a:cubicBezTo>
                    <a:pt x="13200" y="10121"/>
                    <a:pt x="12000" y="8887"/>
                    <a:pt x="11200" y="7529"/>
                  </a:cubicBezTo>
                  <a:cubicBezTo>
                    <a:pt x="11200" y="7159"/>
                    <a:pt x="11200" y="6171"/>
                    <a:pt x="10000" y="5678"/>
                  </a:cubicBezTo>
                  <a:cubicBezTo>
                    <a:pt x="8800" y="5307"/>
                    <a:pt x="6400" y="4567"/>
                    <a:pt x="6400" y="4567"/>
                  </a:cubicBezTo>
                  <a:cubicBezTo>
                    <a:pt x="5600" y="3086"/>
                    <a:pt x="5200" y="1111"/>
                    <a:pt x="24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42" name="Shape 442"/>
            <p:cNvSpPr/>
            <p:nvPr/>
          </p:nvSpPr>
          <p:spPr>
            <a:xfrm>
              <a:off x="7505181" y="3023164"/>
              <a:ext cx="143483" cy="119249"/>
            </a:xfrm>
            <a:custGeom>
              <a:avLst/>
              <a:gdLst/>
              <a:ahLst/>
              <a:cxnLst>
                <a:cxn ang="0">
                  <a:pos x="wd2" y="hd2"/>
                </a:cxn>
                <a:cxn ang="5400000">
                  <a:pos x="wd2" y="hd2"/>
                </a:cxn>
                <a:cxn ang="10800000">
                  <a:pos x="wd2" y="hd2"/>
                </a:cxn>
                <a:cxn ang="16200000">
                  <a:pos x="wd2" y="hd2"/>
                </a:cxn>
              </a:cxnLst>
              <a:rect l="0" t="0" r="r" b="b"/>
              <a:pathLst>
                <a:path w="21118" h="21127" extrusionOk="0">
                  <a:moveTo>
                    <a:pt x="20" y="0"/>
                  </a:moveTo>
                  <a:cubicBezTo>
                    <a:pt x="271" y="5030"/>
                    <a:pt x="-482" y="6805"/>
                    <a:pt x="1527" y="10060"/>
                  </a:cubicBezTo>
                  <a:cubicBezTo>
                    <a:pt x="2030" y="12723"/>
                    <a:pt x="3034" y="12427"/>
                    <a:pt x="5295" y="12723"/>
                  </a:cubicBezTo>
                  <a:cubicBezTo>
                    <a:pt x="7053" y="13907"/>
                    <a:pt x="9565" y="14203"/>
                    <a:pt x="11574" y="14499"/>
                  </a:cubicBezTo>
                  <a:cubicBezTo>
                    <a:pt x="12830" y="15090"/>
                    <a:pt x="13834" y="15978"/>
                    <a:pt x="15090" y="16866"/>
                  </a:cubicBezTo>
                  <a:cubicBezTo>
                    <a:pt x="16095" y="18345"/>
                    <a:pt x="16597" y="18937"/>
                    <a:pt x="18104" y="19529"/>
                  </a:cubicBezTo>
                  <a:cubicBezTo>
                    <a:pt x="19109" y="21304"/>
                    <a:pt x="19360" y="21600"/>
                    <a:pt x="21118" y="20416"/>
                  </a:cubicBezTo>
                  <a:cubicBezTo>
                    <a:pt x="20365" y="15682"/>
                    <a:pt x="19611" y="15386"/>
                    <a:pt x="17602" y="11540"/>
                  </a:cubicBezTo>
                  <a:cubicBezTo>
                    <a:pt x="16597" y="10060"/>
                    <a:pt x="15341" y="6510"/>
                    <a:pt x="15341" y="6510"/>
                  </a:cubicBezTo>
                  <a:cubicBezTo>
                    <a:pt x="12578" y="7693"/>
                    <a:pt x="11574" y="7693"/>
                    <a:pt x="8560" y="7101"/>
                  </a:cubicBezTo>
                  <a:cubicBezTo>
                    <a:pt x="5546" y="4438"/>
                    <a:pt x="10318" y="8581"/>
                    <a:pt x="5546" y="5622"/>
                  </a:cubicBezTo>
                  <a:cubicBezTo>
                    <a:pt x="3285" y="4438"/>
                    <a:pt x="3537" y="592"/>
                    <a:pt x="1025" y="0"/>
                  </a:cubicBezTo>
                  <a:cubicBezTo>
                    <a:pt x="-231" y="1184"/>
                    <a:pt x="20" y="1479"/>
                    <a:pt x="2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43" name="Shape 443"/>
            <p:cNvSpPr/>
            <p:nvPr/>
          </p:nvSpPr>
          <p:spPr>
            <a:xfrm>
              <a:off x="7739970" y="2808675"/>
              <a:ext cx="184282" cy="264161"/>
            </a:xfrm>
            <a:custGeom>
              <a:avLst/>
              <a:gdLst/>
              <a:ahLst/>
              <a:cxnLst>
                <a:cxn ang="0">
                  <a:pos x="wd2" y="hd2"/>
                </a:cxn>
                <a:cxn ang="5400000">
                  <a:pos x="wd2" y="hd2"/>
                </a:cxn>
                <a:cxn ang="10800000">
                  <a:pos x="wd2" y="hd2"/>
                </a:cxn>
                <a:cxn ang="16200000">
                  <a:pos x="wd2" y="hd2"/>
                </a:cxn>
              </a:cxnLst>
              <a:rect l="0" t="0" r="r" b="b"/>
              <a:pathLst>
                <a:path w="21241" h="21600" extrusionOk="0">
                  <a:moveTo>
                    <a:pt x="18711" y="0"/>
                  </a:moveTo>
                  <a:cubicBezTo>
                    <a:pt x="14236" y="277"/>
                    <a:pt x="16571" y="1108"/>
                    <a:pt x="14236" y="1385"/>
                  </a:cubicBezTo>
                  <a:cubicBezTo>
                    <a:pt x="13652" y="1385"/>
                    <a:pt x="4506" y="415"/>
                    <a:pt x="4117" y="2077"/>
                  </a:cubicBezTo>
                  <a:cubicBezTo>
                    <a:pt x="4506" y="3600"/>
                    <a:pt x="4117" y="3738"/>
                    <a:pt x="2365" y="4569"/>
                  </a:cubicBezTo>
                  <a:cubicBezTo>
                    <a:pt x="2560" y="5954"/>
                    <a:pt x="3533" y="7477"/>
                    <a:pt x="1782" y="8446"/>
                  </a:cubicBezTo>
                  <a:cubicBezTo>
                    <a:pt x="1198" y="9415"/>
                    <a:pt x="1587" y="9554"/>
                    <a:pt x="2365" y="10385"/>
                  </a:cubicBezTo>
                  <a:cubicBezTo>
                    <a:pt x="2755" y="11631"/>
                    <a:pt x="1976" y="11908"/>
                    <a:pt x="225" y="12185"/>
                  </a:cubicBezTo>
                  <a:cubicBezTo>
                    <a:pt x="-164" y="13708"/>
                    <a:pt x="-359" y="14677"/>
                    <a:pt x="2365" y="15092"/>
                  </a:cubicBezTo>
                  <a:cubicBezTo>
                    <a:pt x="3727" y="15508"/>
                    <a:pt x="3533" y="16338"/>
                    <a:pt x="4117" y="17169"/>
                  </a:cubicBezTo>
                  <a:cubicBezTo>
                    <a:pt x="4506" y="18415"/>
                    <a:pt x="4117" y="19246"/>
                    <a:pt x="2560" y="19938"/>
                  </a:cubicBezTo>
                  <a:cubicBezTo>
                    <a:pt x="2949" y="20769"/>
                    <a:pt x="3144" y="21185"/>
                    <a:pt x="4311" y="21600"/>
                  </a:cubicBezTo>
                  <a:cubicBezTo>
                    <a:pt x="5673" y="21323"/>
                    <a:pt x="6646" y="20492"/>
                    <a:pt x="7814" y="19938"/>
                  </a:cubicBezTo>
                  <a:cubicBezTo>
                    <a:pt x="7619" y="17723"/>
                    <a:pt x="6063" y="14262"/>
                    <a:pt x="9371" y="12877"/>
                  </a:cubicBezTo>
                  <a:cubicBezTo>
                    <a:pt x="9760" y="14538"/>
                    <a:pt x="8592" y="16062"/>
                    <a:pt x="10538" y="17446"/>
                  </a:cubicBezTo>
                  <a:cubicBezTo>
                    <a:pt x="10733" y="18554"/>
                    <a:pt x="10927" y="19523"/>
                    <a:pt x="12290" y="20077"/>
                  </a:cubicBezTo>
                  <a:cubicBezTo>
                    <a:pt x="13263" y="18554"/>
                    <a:pt x="12095" y="17031"/>
                    <a:pt x="11706" y="15508"/>
                  </a:cubicBezTo>
                  <a:cubicBezTo>
                    <a:pt x="12290" y="13431"/>
                    <a:pt x="10344" y="11215"/>
                    <a:pt x="13652" y="10108"/>
                  </a:cubicBezTo>
                  <a:cubicBezTo>
                    <a:pt x="15014" y="8862"/>
                    <a:pt x="14236" y="8169"/>
                    <a:pt x="13068" y="7062"/>
                  </a:cubicBezTo>
                  <a:cubicBezTo>
                    <a:pt x="11511" y="7200"/>
                    <a:pt x="11511" y="7754"/>
                    <a:pt x="10149" y="8308"/>
                  </a:cubicBezTo>
                  <a:cubicBezTo>
                    <a:pt x="6841" y="7892"/>
                    <a:pt x="8009" y="8308"/>
                    <a:pt x="6452" y="7477"/>
                  </a:cubicBezTo>
                  <a:cubicBezTo>
                    <a:pt x="5673" y="6231"/>
                    <a:pt x="5090" y="5400"/>
                    <a:pt x="7619" y="4985"/>
                  </a:cubicBezTo>
                  <a:cubicBezTo>
                    <a:pt x="9176" y="4431"/>
                    <a:pt x="9955" y="4569"/>
                    <a:pt x="11706" y="4708"/>
                  </a:cubicBezTo>
                  <a:cubicBezTo>
                    <a:pt x="12679" y="4985"/>
                    <a:pt x="13846" y="4985"/>
                    <a:pt x="14819" y="5400"/>
                  </a:cubicBezTo>
                  <a:cubicBezTo>
                    <a:pt x="16182" y="4985"/>
                    <a:pt x="17155" y="4292"/>
                    <a:pt x="18711" y="4154"/>
                  </a:cubicBezTo>
                  <a:cubicBezTo>
                    <a:pt x="19879" y="3600"/>
                    <a:pt x="20463" y="2631"/>
                    <a:pt x="21241" y="1800"/>
                  </a:cubicBezTo>
                  <a:cubicBezTo>
                    <a:pt x="20463" y="1108"/>
                    <a:pt x="19490" y="554"/>
                    <a:pt x="18711"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44" name="Shape 444"/>
            <p:cNvSpPr/>
            <p:nvPr/>
          </p:nvSpPr>
          <p:spPr>
            <a:xfrm>
              <a:off x="7673637" y="1864924"/>
              <a:ext cx="49672" cy="160303"/>
            </a:xfrm>
            <a:custGeom>
              <a:avLst/>
              <a:gdLst/>
              <a:ahLst/>
              <a:cxnLst>
                <a:cxn ang="0">
                  <a:pos x="wd2" y="hd2"/>
                </a:cxn>
                <a:cxn ang="5400000">
                  <a:pos x="wd2" y="hd2"/>
                </a:cxn>
                <a:cxn ang="10800000">
                  <a:pos x="wd2" y="hd2"/>
                </a:cxn>
                <a:cxn ang="16200000">
                  <a:pos x="wd2" y="hd2"/>
                </a:cxn>
              </a:cxnLst>
              <a:rect l="0" t="0" r="r" b="b"/>
              <a:pathLst>
                <a:path w="21600" h="21600" extrusionOk="0">
                  <a:moveTo>
                    <a:pt x="8640" y="0"/>
                  </a:moveTo>
                  <a:cubicBezTo>
                    <a:pt x="6480" y="1379"/>
                    <a:pt x="2880" y="2528"/>
                    <a:pt x="0" y="3677"/>
                  </a:cubicBezTo>
                  <a:cubicBezTo>
                    <a:pt x="720" y="5285"/>
                    <a:pt x="2160" y="6894"/>
                    <a:pt x="4320" y="8502"/>
                  </a:cubicBezTo>
                  <a:cubicBezTo>
                    <a:pt x="2160" y="10340"/>
                    <a:pt x="2880" y="12179"/>
                    <a:pt x="720" y="14017"/>
                  </a:cubicBezTo>
                  <a:cubicBezTo>
                    <a:pt x="2160" y="18613"/>
                    <a:pt x="1440" y="19072"/>
                    <a:pt x="11520" y="21600"/>
                  </a:cubicBezTo>
                  <a:cubicBezTo>
                    <a:pt x="17280" y="21140"/>
                    <a:pt x="19440" y="20681"/>
                    <a:pt x="21600" y="18843"/>
                  </a:cubicBezTo>
                  <a:cubicBezTo>
                    <a:pt x="20160" y="16774"/>
                    <a:pt x="18720" y="15855"/>
                    <a:pt x="15840" y="14017"/>
                  </a:cubicBezTo>
                  <a:cubicBezTo>
                    <a:pt x="13680" y="9191"/>
                    <a:pt x="12960" y="4596"/>
                    <a:pt x="864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45" name="Shape 445"/>
            <p:cNvSpPr/>
            <p:nvPr/>
          </p:nvSpPr>
          <p:spPr>
            <a:xfrm>
              <a:off x="7705246" y="2136526"/>
              <a:ext cx="127576" cy="243812"/>
            </a:xfrm>
            <a:custGeom>
              <a:avLst/>
              <a:gdLst/>
              <a:ahLst/>
              <a:cxnLst>
                <a:cxn ang="0">
                  <a:pos x="wd2" y="hd2"/>
                </a:cxn>
                <a:cxn ang="5400000">
                  <a:pos x="wd2" y="hd2"/>
                </a:cxn>
                <a:cxn ang="10800000">
                  <a:pos x="wd2" y="hd2"/>
                </a:cxn>
                <a:cxn ang="16200000">
                  <a:pos x="wd2" y="hd2"/>
                </a:cxn>
              </a:cxnLst>
              <a:rect l="0" t="0" r="r" b="b"/>
              <a:pathLst>
                <a:path w="20008" h="19767" extrusionOk="0">
                  <a:moveTo>
                    <a:pt x="3200" y="36"/>
                  </a:moveTo>
                  <a:cubicBezTo>
                    <a:pt x="2133" y="857"/>
                    <a:pt x="800" y="1540"/>
                    <a:pt x="0" y="2497"/>
                  </a:cubicBezTo>
                  <a:cubicBezTo>
                    <a:pt x="1333" y="4001"/>
                    <a:pt x="1600" y="4548"/>
                    <a:pt x="2133" y="6462"/>
                  </a:cubicBezTo>
                  <a:cubicBezTo>
                    <a:pt x="1867" y="9196"/>
                    <a:pt x="1067" y="11657"/>
                    <a:pt x="1600" y="14391"/>
                  </a:cubicBezTo>
                  <a:cubicBezTo>
                    <a:pt x="2133" y="14254"/>
                    <a:pt x="3733" y="13571"/>
                    <a:pt x="4533" y="13844"/>
                  </a:cubicBezTo>
                  <a:cubicBezTo>
                    <a:pt x="5333" y="14117"/>
                    <a:pt x="4533" y="15074"/>
                    <a:pt x="5333" y="15485"/>
                  </a:cubicBezTo>
                  <a:cubicBezTo>
                    <a:pt x="5867" y="15895"/>
                    <a:pt x="7733" y="16441"/>
                    <a:pt x="7733" y="16441"/>
                  </a:cubicBezTo>
                  <a:cubicBezTo>
                    <a:pt x="7733" y="17945"/>
                    <a:pt x="7200" y="21363"/>
                    <a:pt x="10133" y="18902"/>
                  </a:cubicBezTo>
                  <a:cubicBezTo>
                    <a:pt x="10400" y="17945"/>
                    <a:pt x="10933" y="17672"/>
                    <a:pt x="12800" y="17262"/>
                  </a:cubicBezTo>
                  <a:cubicBezTo>
                    <a:pt x="14667" y="17535"/>
                    <a:pt x="15733" y="17945"/>
                    <a:pt x="17333" y="18082"/>
                  </a:cubicBezTo>
                  <a:cubicBezTo>
                    <a:pt x="21600" y="17672"/>
                    <a:pt x="20267" y="15074"/>
                    <a:pt x="16800" y="14664"/>
                  </a:cubicBezTo>
                  <a:cubicBezTo>
                    <a:pt x="15467" y="14391"/>
                    <a:pt x="14133" y="14254"/>
                    <a:pt x="12800" y="13981"/>
                  </a:cubicBezTo>
                  <a:cubicBezTo>
                    <a:pt x="12000" y="13434"/>
                    <a:pt x="11200" y="12750"/>
                    <a:pt x="10400" y="12204"/>
                  </a:cubicBezTo>
                  <a:cubicBezTo>
                    <a:pt x="10133" y="11383"/>
                    <a:pt x="9600" y="10563"/>
                    <a:pt x="8800" y="9743"/>
                  </a:cubicBezTo>
                  <a:cubicBezTo>
                    <a:pt x="8267" y="8512"/>
                    <a:pt x="8800" y="7692"/>
                    <a:pt x="10933" y="7009"/>
                  </a:cubicBezTo>
                  <a:cubicBezTo>
                    <a:pt x="12800" y="5778"/>
                    <a:pt x="12533" y="4958"/>
                    <a:pt x="9333" y="4548"/>
                  </a:cubicBezTo>
                  <a:cubicBezTo>
                    <a:pt x="9600" y="3591"/>
                    <a:pt x="10400" y="3317"/>
                    <a:pt x="11200" y="2497"/>
                  </a:cubicBezTo>
                  <a:cubicBezTo>
                    <a:pt x="10933" y="1540"/>
                    <a:pt x="9333" y="857"/>
                    <a:pt x="7733" y="310"/>
                  </a:cubicBezTo>
                  <a:cubicBezTo>
                    <a:pt x="6667" y="993"/>
                    <a:pt x="6133" y="1540"/>
                    <a:pt x="4800" y="720"/>
                  </a:cubicBezTo>
                  <a:cubicBezTo>
                    <a:pt x="4533" y="-237"/>
                    <a:pt x="5067" y="36"/>
                    <a:pt x="3200" y="36"/>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46" name="Shape 446"/>
            <p:cNvSpPr/>
            <p:nvPr/>
          </p:nvSpPr>
          <p:spPr>
            <a:xfrm>
              <a:off x="7806260" y="2485813"/>
              <a:ext cx="140515" cy="169641"/>
            </a:xfrm>
            <a:custGeom>
              <a:avLst/>
              <a:gdLst/>
              <a:ahLst/>
              <a:cxnLst>
                <a:cxn ang="0">
                  <a:pos x="wd2" y="hd2"/>
                </a:cxn>
                <a:cxn ang="5400000">
                  <a:pos x="wd2" y="hd2"/>
                </a:cxn>
                <a:cxn ang="10800000">
                  <a:pos x="wd2" y="hd2"/>
                </a:cxn>
                <a:cxn ang="16200000">
                  <a:pos x="wd2" y="hd2"/>
                </a:cxn>
              </a:cxnLst>
              <a:rect l="0" t="0" r="r" b="b"/>
              <a:pathLst>
                <a:path w="21005" h="20543" extrusionOk="0">
                  <a:moveTo>
                    <a:pt x="12619" y="0"/>
                  </a:moveTo>
                  <a:cubicBezTo>
                    <a:pt x="12111" y="1234"/>
                    <a:pt x="11349" y="2469"/>
                    <a:pt x="10586" y="3703"/>
                  </a:cubicBezTo>
                  <a:cubicBezTo>
                    <a:pt x="10332" y="5760"/>
                    <a:pt x="10078" y="5760"/>
                    <a:pt x="7537" y="6171"/>
                  </a:cubicBezTo>
                  <a:cubicBezTo>
                    <a:pt x="6266" y="6789"/>
                    <a:pt x="4741" y="6789"/>
                    <a:pt x="3471" y="7200"/>
                  </a:cubicBezTo>
                  <a:cubicBezTo>
                    <a:pt x="2709" y="8023"/>
                    <a:pt x="2200" y="9051"/>
                    <a:pt x="1438" y="9874"/>
                  </a:cubicBezTo>
                  <a:cubicBezTo>
                    <a:pt x="421" y="13577"/>
                    <a:pt x="-595" y="8640"/>
                    <a:pt x="421" y="15223"/>
                  </a:cubicBezTo>
                  <a:cubicBezTo>
                    <a:pt x="1184" y="15017"/>
                    <a:pt x="1946" y="15017"/>
                    <a:pt x="2709" y="14606"/>
                  </a:cubicBezTo>
                  <a:cubicBezTo>
                    <a:pt x="4233" y="13783"/>
                    <a:pt x="3725" y="13166"/>
                    <a:pt x="5758" y="12754"/>
                  </a:cubicBezTo>
                  <a:cubicBezTo>
                    <a:pt x="7537" y="12137"/>
                    <a:pt x="7283" y="13166"/>
                    <a:pt x="8045" y="14194"/>
                  </a:cubicBezTo>
                  <a:cubicBezTo>
                    <a:pt x="8807" y="16869"/>
                    <a:pt x="10586" y="19749"/>
                    <a:pt x="14144" y="20366"/>
                  </a:cubicBezTo>
                  <a:cubicBezTo>
                    <a:pt x="17193" y="21600"/>
                    <a:pt x="14652" y="16046"/>
                    <a:pt x="17447" y="14811"/>
                  </a:cubicBezTo>
                  <a:cubicBezTo>
                    <a:pt x="19226" y="15223"/>
                    <a:pt x="19734" y="15223"/>
                    <a:pt x="21005" y="13989"/>
                  </a:cubicBezTo>
                  <a:cubicBezTo>
                    <a:pt x="20243" y="11520"/>
                    <a:pt x="19734" y="10080"/>
                    <a:pt x="18210" y="8023"/>
                  </a:cubicBezTo>
                  <a:cubicBezTo>
                    <a:pt x="17956" y="1234"/>
                    <a:pt x="19734" y="1234"/>
                    <a:pt x="1261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47" name="Shape 447"/>
            <p:cNvSpPr/>
            <p:nvPr/>
          </p:nvSpPr>
          <p:spPr>
            <a:xfrm>
              <a:off x="7977368" y="2805836"/>
              <a:ext cx="62031" cy="108956"/>
            </a:xfrm>
            <a:custGeom>
              <a:avLst/>
              <a:gdLst/>
              <a:ahLst/>
              <a:cxnLst>
                <a:cxn ang="0">
                  <a:pos x="wd2" y="hd2"/>
                </a:cxn>
                <a:cxn ang="5400000">
                  <a:pos x="wd2" y="hd2"/>
                </a:cxn>
                <a:cxn ang="10800000">
                  <a:pos x="wd2" y="hd2"/>
                </a:cxn>
                <a:cxn ang="16200000">
                  <a:pos x="wd2" y="hd2"/>
                </a:cxn>
              </a:cxnLst>
              <a:rect l="0" t="0" r="r" b="b"/>
              <a:pathLst>
                <a:path w="20463" h="21273" extrusionOk="0">
                  <a:moveTo>
                    <a:pt x="2274" y="8509"/>
                  </a:moveTo>
                  <a:cubicBezTo>
                    <a:pt x="3410" y="16691"/>
                    <a:pt x="1705" y="18655"/>
                    <a:pt x="13642" y="21273"/>
                  </a:cubicBezTo>
                  <a:cubicBezTo>
                    <a:pt x="19326" y="20291"/>
                    <a:pt x="17621" y="19637"/>
                    <a:pt x="15916" y="16691"/>
                  </a:cubicBezTo>
                  <a:cubicBezTo>
                    <a:pt x="14779" y="13091"/>
                    <a:pt x="18189" y="15709"/>
                    <a:pt x="20463" y="12764"/>
                  </a:cubicBezTo>
                  <a:cubicBezTo>
                    <a:pt x="18189" y="11128"/>
                    <a:pt x="17621" y="9491"/>
                    <a:pt x="15916" y="7855"/>
                  </a:cubicBezTo>
                  <a:cubicBezTo>
                    <a:pt x="15347" y="4255"/>
                    <a:pt x="15916" y="-327"/>
                    <a:pt x="10231" y="3928"/>
                  </a:cubicBezTo>
                  <a:cubicBezTo>
                    <a:pt x="6821" y="2618"/>
                    <a:pt x="5684" y="2291"/>
                    <a:pt x="5116" y="0"/>
                  </a:cubicBezTo>
                  <a:cubicBezTo>
                    <a:pt x="1705" y="982"/>
                    <a:pt x="568" y="1309"/>
                    <a:pt x="0" y="3600"/>
                  </a:cubicBezTo>
                  <a:cubicBezTo>
                    <a:pt x="568" y="7855"/>
                    <a:pt x="-1137" y="6546"/>
                    <a:pt x="2274" y="850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48" name="Shape 448"/>
            <p:cNvSpPr/>
            <p:nvPr/>
          </p:nvSpPr>
          <p:spPr>
            <a:xfrm>
              <a:off x="7937798" y="2989297"/>
              <a:ext cx="40641" cy="3838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900" y="7513"/>
                    <a:pt x="2700" y="15026"/>
                    <a:pt x="5400" y="21600"/>
                  </a:cubicBezTo>
                  <a:cubicBezTo>
                    <a:pt x="17100" y="18783"/>
                    <a:pt x="17100" y="20661"/>
                    <a:pt x="21600" y="10330"/>
                  </a:cubicBezTo>
                  <a:cubicBezTo>
                    <a:pt x="18000" y="0"/>
                    <a:pt x="3600" y="7513"/>
                    <a:pt x="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49" name="Shape 449"/>
            <p:cNvSpPr/>
            <p:nvPr/>
          </p:nvSpPr>
          <p:spPr>
            <a:xfrm>
              <a:off x="7998757" y="2966720"/>
              <a:ext cx="101601" cy="81670"/>
            </a:xfrm>
            <a:custGeom>
              <a:avLst/>
              <a:gdLst/>
              <a:ahLst/>
              <a:cxnLst>
                <a:cxn ang="0">
                  <a:pos x="wd2" y="hd2"/>
                </a:cxn>
                <a:cxn ang="5400000">
                  <a:pos x="wd2" y="hd2"/>
                </a:cxn>
                <a:cxn ang="10800000">
                  <a:pos x="wd2" y="hd2"/>
                </a:cxn>
                <a:cxn ang="16200000">
                  <a:pos x="wd2" y="hd2"/>
                </a:cxn>
              </a:cxnLst>
              <a:rect l="0" t="0" r="r" b="b"/>
              <a:pathLst>
                <a:path w="21600" h="21117" extrusionOk="0">
                  <a:moveTo>
                    <a:pt x="3240" y="0"/>
                  </a:moveTo>
                  <a:cubicBezTo>
                    <a:pt x="2880" y="3086"/>
                    <a:pt x="0" y="7935"/>
                    <a:pt x="0" y="7935"/>
                  </a:cubicBezTo>
                  <a:cubicBezTo>
                    <a:pt x="720" y="15869"/>
                    <a:pt x="3240" y="13665"/>
                    <a:pt x="10080" y="14547"/>
                  </a:cubicBezTo>
                  <a:cubicBezTo>
                    <a:pt x="11880" y="17633"/>
                    <a:pt x="11880" y="19396"/>
                    <a:pt x="15120" y="20278"/>
                  </a:cubicBezTo>
                  <a:cubicBezTo>
                    <a:pt x="17640" y="21600"/>
                    <a:pt x="20160" y="21600"/>
                    <a:pt x="21600" y="18514"/>
                  </a:cubicBezTo>
                  <a:cubicBezTo>
                    <a:pt x="20880" y="14106"/>
                    <a:pt x="21240" y="11461"/>
                    <a:pt x="17640" y="10580"/>
                  </a:cubicBezTo>
                  <a:cubicBezTo>
                    <a:pt x="16920" y="5290"/>
                    <a:pt x="14760" y="2204"/>
                    <a:pt x="10080" y="1322"/>
                  </a:cubicBezTo>
                  <a:cubicBezTo>
                    <a:pt x="8280" y="4408"/>
                    <a:pt x="10800" y="10139"/>
                    <a:pt x="6840" y="7053"/>
                  </a:cubicBezTo>
                  <a:cubicBezTo>
                    <a:pt x="6120" y="2645"/>
                    <a:pt x="7200" y="0"/>
                    <a:pt x="324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50" name="Shape 450"/>
            <p:cNvSpPr/>
            <p:nvPr/>
          </p:nvSpPr>
          <p:spPr>
            <a:xfrm>
              <a:off x="8162874" y="3124764"/>
              <a:ext cx="41431" cy="68379"/>
            </a:xfrm>
            <a:custGeom>
              <a:avLst/>
              <a:gdLst/>
              <a:ahLst/>
              <a:cxnLst>
                <a:cxn ang="0">
                  <a:pos x="wd2" y="hd2"/>
                </a:cxn>
                <a:cxn ang="5400000">
                  <a:pos x="wd2" y="hd2"/>
                </a:cxn>
                <a:cxn ang="10800000">
                  <a:pos x="wd2" y="hd2"/>
                </a:cxn>
                <a:cxn ang="16200000">
                  <a:pos x="wd2" y="hd2"/>
                </a:cxn>
              </a:cxnLst>
              <a:rect l="0" t="0" r="r" b="b"/>
              <a:pathLst>
                <a:path w="16515" h="19823" extrusionOk="0">
                  <a:moveTo>
                    <a:pt x="15579" y="0"/>
                  </a:moveTo>
                  <a:cubicBezTo>
                    <a:pt x="18279" y="4909"/>
                    <a:pt x="8829" y="4418"/>
                    <a:pt x="3429" y="5400"/>
                  </a:cubicBezTo>
                  <a:cubicBezTo>
                    <a:pt x="-3321" y="8836"/>
                    <a:pt x="1404" y="11782"/>
                    <a:pt x="4779" y="15709"/>
                  </a:cubicBezTo>
                  <a:cubicBezTo>
                    <a:pt x="6129" y="21600"/>
                    <a:pt x="6804" y="20127"/>
                    <a:pt x="12879" y="17673"/>
                  </a:cubicBezTo>
                  <a:cubicBezTo>
                    <a:pt x="18279" y="12273"/>
                    <a:pt x="16254" y="6873"/>
                    <a:pt x="1557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51" name="Shape 451"/>
            <p:cNvSpPr/>
            <p:nvPr/>
          </p:nvSpPr>
          <p:spPr>
            <a:xfrm>
              <a:off x="8757371" y="3029937"/>
              <a:ext cx="103859" cy="106117"/>
            </a:xfrm>
            <a:custGeom>
              <a:avLst/>
              <a:gdLst/>
              <a:ahLst/>
              <a:cxnLst>
                <a:cxn ang="0">
                  <a:pos x="wd2" y="hd2"/>
                </a:cxn>
                <a:cxn ang="5400000">
                  <a:pos x="wd2" y="hd2"/>
                </a:cxn>
                <a:cxn ang="10800000">
                  <a:pos x="wd2" y="hd2"/>
                </a:cxn>
                <a:cxn ang="16200000">
                  <a:pos x="wd2" y="hd2"/>
                </a:cxn>
              </a:cxnLst>
              <a:rect l="0" t="0" r="r" b="b"/>
              <a:pathLst>
                <a:path w="21600" h="21600" extrusionOk="0">
                  <a:moveTo>
                    <a:pt x="2479" y="0"/>
                  </a:moveTo>
                  <a:cubicBezTo>
                    <a:pt x="2125" y="2057"/>
                    <a:pt x="1062" y="3086"/>
                    <a:pt x="0" y="4800"/>
                  </a:cubicBezTo>
                  <a:cubicBezTo>
                    <a:pt x="2479" y="7886"/>
                    <a:pt x="4603" y="10629"/>
                    <a:pt x="8498" y="12000"/>
                  </a:cubicBezTo>
                  <a:cubicBezTo>
                    <a:pt x="9561" y="14400"/>
                    <a:pt x="10977" y="16457"/>
                    <a:pt x="12748" y="18514"/>
                  </a:cubicBezTo>
                  <a:cubicBezTo>
                    <a:pt x="13102" y="20914"/>
                    <a:pt x="14164" y="20229"/>
                    <a:pt x="16289" y="21600"/>
                  </a:cubicBezTo>
                  <a:cubicBezTo>
                    <a:pt x="19121" y="21257"/>
                    <a:pt x="19830" y="21257"/>
                    <a:pt x="21600" y="19200"/>
                  </a:cubicBezTo>
                  <a:cubicBezTo>
                    <a:pt x="20892" y="15771"/>
                    <a:pt x="14872" y="7886"/>
                    <a:pt x="11685" y="5829"/>
                  </a:cubicBezTo>
                  <a:cubicBezTo>
                    <a:pt x="8144" y="3429"/>
                    <a:pt x="4957" y="3086"/>
                    <a:pt x="247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52" name="Shape 452"/>
            <p:cNvSpPr/>
            <p:nvPr/>
          </p:nvSpPr>
          <p:spPr>
            <a:xfrm>
              <a:off x="7875403" y="3165121"/>
              <a:ext cx="87906" cy="110915"/>
            </a:xfrm>
            <a:custGeom>
              <a:avLst/>
              <a:gdLst/>
              <a:ahLst/>
              <a:cxnLst>
                <a:cxn ang="0">
                  <a:pos x="wd2" y="hd2"/>
                </a:cxn>
                <a:cxn ang="5400000">
                  <a:pos x="wd2" y="hd2"/>
                </a:cxn>
                <a:cxn ang="10800000">
                  <a:pos x="wd2" y="hd2"/>
                </a:cxn>
                <a:cxn ang="16200000">
                  <a:pos x="wd2" y="hd2"/>
                </a:cxn>
              </a:cxnLst>
              <a:rect l="0" t="0" r="r" b="b"/>
              <a:pathLst>
                <a:path w="18282" h="21222" extrusionOk="0">
                  <a:moveTo>
                    <a:pt x="6926" y="1879"/>
                  </a:moveTo>
                  <a:cubicBezTo>
                    <a:pt x="3031" y="4458"/>
                    <a:pt x="5509" y="7682"/>
                    <a:pt x="7634" y="10583"/>
                  </a:cubicBezTo>
                  <a:cubicBezTo>
                    <a:pt x="6572" y="13807"/>
                    <a:pt x="6218" y="13807"/>
                    <a:pt x="2677" y="13485"/>
                  </a:cubicBezTo>
                  <a:cubicBezTo>
                    <a:pt x="-2989" y="14452"/>
                    <a:pt x="1614" y="19932"/>
                    <a:pt x="4801" y="21222"/>
                  </a:cubicBezTo>
                  <a:cubicBezTo>
                    <a:pt x="7988" y="20577"/>
                    <a:pt x="10821" y="18965"/>
                    <a:pt x="14008" y="18321"/>
                  </a:cubicBezTo>
                  <a:cubicBezTo>
                    <a:pt x="15070" y="16386"/>
                    <a:pt x="16132" y="15741"/>
                    <a:pt x="18257" y="14774"/>
                  </a:cubicBezTo>
                  <a:cubicBezTo>
                    <a:pt x="18611" y="12518"/>
                    <a:pt x="15070" y="8649"/>
                    <a:pt x="15070" y="8649"/>
                  </a:cubicBezTo>
                  <a:cubicBezTo>
                    <a:pt x="15424" y="6715"/>
                    <a:pt x="16486" y="5747"/>
                    <a:pt x="17195" y="4135"/>
                  </a:cubicBezTo>
                  <a:cubicBezTo>
                    <a:pt x="16841" y="2846"/>
                    <a:pt x="17549" y="1234"/>
                    <a:pt x="16486" y="267"/>
                  </a:cubicBezTo>
                  <a:cubicBezTo>
                    <a:pt x="15778" y="-378"/>
                    <a:pt x="14008" y="267"/>
                    <a:pt x="13300" y="912"/>
                  </a:cubicBezTo>
                  <a:cubicBezTo>
                    <a:pt x="12945" y="1234"/>
                    <a:pt x="14362" y="1234"/>
                    <a:pt x="15070" y="1234"/>
                  </a:cubicBezTo>
                  <a:cubicBezTo>
                    <a:pt x="17195" y="2846"/>
                    <a:pt x="15424" y="2523"/>
                    <a:pt x="14362" y="4780"/>
                  </a:cubicBezTo>
                  <a:cubicBezTo>
                    <a:pt x="17549" y="7037"/>
                    <a:pt x="14716" y="6715"/>
                    <a:pt x="12237" y="7037"/>
                  </a:cubicBezTo>
                  <a:cubicBezTo>
                    <a:pt x="9050" y="6715"/>
                    <a:pt x="7988" y="4780"/>
                    <a:pt x="6926" y="187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53" name="Shape 453"/>
            <p:cNvSpPr/>
            <p:nvPr/>
          </p:nvSpPr>
          <p:spPr>
            <a:xfrm>
              <a:off x="7758830" y="3208678"/>
              <a:ext cx="62216" cy="58327"/>
            </a:xfrm>
            <a:custGeom>
              <a:avLst/>
              <a:gdLst/>
              <a:ahLst/>
              <a:cxnLst>
                <a:cxn ang="0">
                  <a:pos x="wd2" y="hd2"/>
                </a:cxn>
                <a:cxn ang="5400000">
                  <a:pos x="wd2" y="hd2"/>
                </a:cxn>
                <a:cxn ang="10800000">
                  <a:pos x="wd2" y="hd2"/>
                </a:cxn>
                <a:cxn ang="16200000">
                  <a:pos x="wd2" y="hd2"/>
                </a:cxn>
              </a:cxnLst>
              <a:rect l="0" t="0" r="r" b="b"/>
              <a:pathLst>
                <a:path w="18600" h="20667" extrusionOk="0">
                  <a:moveTo>
                    <a:pt x="8029" y="867"/>
                  </a:moveTo>
                  <a:cubicBezTo>
                    <a:pt x="4513" y="-933"/>
                    <a:pt x="3508" y="267"/>
                    <a:pt x="494" y="2667"/>
                  </a:cubicBezTo>
                  <a:cubicBezTo>
                    <a:pt x="-2520" y="9267"/>
                    <a:pt x="9033" y="18267"/>
                    <a:pt x="14057" y="20667"/>
                  </a:cubicBezTo>
                  <a:cubicBezTo>
                    <a:pt x="15564" y="20067"/>
                    <a:pt x="18578" y="19467"/>
                    <a:pt x="18578" y="17067"/>
                  </a:cubicBezTo>
                  <a:cubicBezTo>
                    <a:pt x="19080" y="13467"/>
                    <a:pt x="11043" y="867"/>
                    <a:pt x="8029" y="867"/>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54" name="Shape 454"/>
            <p:cNvSpPr/>
            <p:nvPr/>
          </p:nvSpPr>
          <p:spPr>
            <a:xfrm>
              <a:off x="7702989" y="3140569"/>
              <a:ext cx="51483" cy="61830"/>
            </a:xfrm>
            <a:custGeom>
              <a:avLst/>
              <a:gdLst/>
              <a:ahLst/>
              <a:cxnLst>
                <a:cxn ang="0">
                  <a:pos x="wd2" y="hd2"/>
                </a:cxn>
                <a:cxn ang="5400000">
                  <a:pos x="wd2" y="hd2"/>
                </a:cxn>
                <a:cxn ang="10800000">
                  <a:pos x="wd2" y="hd2"/>
                </a:cxn>
                <a:cxn ang="16200000">
                  <a:pos x="wd2" y="hd2"/>
                </a:cxn>
              </a:cxnLst>
              <a:rect l="0" t="0" r="r" b="b"/>
              <a:pathLst>
                <a:path w="20522" h="19081" extrusionOk="0">
                  <a:moveTo>
                    <a:pt x="14175" y="0"/>
                  </a:moveTo>
                  <a:cubicBezTo>
                    <a:pt x="10125" y="5268"/>
                    <a:pt x="4050" y="8429"/>
                    <a:pt x="0" y="13698"/>
                  </a:cubicBezTo>
                  <a:cubicBezTo>
                    <a:pt x="4725" y="14224"/>
                    <a:pt x="6750" y="14224"/>
                    <a:pt x="10800" y="12644"/>
                  </a:cubicBezTo>
                  <a:cubicBezTo>
                    <a:pt x="11475" y="13698"/>
                    <a:pt x="12825" y="14224"/>
                    <a:pt x="12825" y="15278"/>
                  </a:cubicBezTo>
                  <a:cubicBezTo>
                    <a:pt x="12825" y="16332"/>
                    <a:pt x="10125" y="17385"/>
                    <a:pt x="10800" y="18439"/>
                  </a:cubicBezTo>
                  <a:cubicBezTo>
                    <a:pt x="12825" y="21600"/>
                    <a:pt x="19575" y="12117"/>
                    <a:pt x="20250" y="11063"/>
                  </a:cubicBezTo>
                  <a:cubicBezTo>
                    <a:pt x="21600" y="4741"/>
                    <a:pt x="17550" y="10010"/>
                    <a:pt x="16200" y="4741"/>
                  </a:cubicBezTo>
                  <a:cubicBezTo>
                    <a:pt x="16875" y="527"/>
                    <a:pt x="18225" y="2107"/>
                    <a:pt x="1417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55" name="Shape 455"/>
            <p:cNvSpPr/>
            <p:nvPr/>
          </p:nvSpPr>
          <p:spPr>
            <a:xfrm>
              <a:off x="7779753" y="3165404"/>
              <a:ext cx="76766" cy="52494"/>
            </a:xfrm>
            <a:custGeom>
              <a:avLst/>
              <a:gdLst/>
              <a:ahLst/>
              <a:cxnLst>
                <a:cxn ang="0">
                  <a:pos x="wd2" y="hd2"/>
                </a:cxn>
                <a:cxn ang="5400000">
                  <a:pos x="wd2" y="hd2"/>
                </a:cxn>
                <a:cxn ang="10800000">
                  <a:pos x="wd2" y="hd2"/>
                </a:cxn>
                <a:cxn ang="16200000">
                  <a:pos x="wd2" y="hd2"/>
                </a:cxn>
              </a:cxnLst>
              <a:rect l="0" t="0" r="r" b="b"/>
              <a:pathLst>
                <a:path w="21600" h="20925" extrusionOk="0">
                  <a:moveTo>
                    <a:pt x="10080" y="0"/>
                  </a:moveTo>
                  <a:cubicBezTo>
                    <a:pt x="4800" y="675"/>
                    <a:pt x="3840" y="675"/>
                    <a:pt x="0" y="4725"/>
                  </a:cubicBezTo>
                  <a:cubicBezTo>
                    <a:pt x="1440" y="13500"/>
                    <a:pt x="7200" y="19575"/>
                    <a:pt x="12960" y="20925"/>
                  </a:cubicBezTo>
                  <a:cubicBezTo>
                    <a:pt x="17280" y="20250"/>
                    <a:pt x="19680" y="21600"/>
                    <a:pt x="21600" y="16200"/>
                  </a:cubicBezTo>
                  <a:cubicBezTo>
                    <a:pt x="15360" y="10800"/>
                    <a:pt x="14400" y="15525"/>
                    <a:pt x="10560" y="6750"/>
                  </a:cubicBezTo>
                  <a:cubicBezTo>
                    <a:pt x="10080" y="1350"/>
                    <a:pt x="10080" y="3375"/>
                    <a:pt x="1008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56" name="Shape 456"/>
            <p:cNvSpPr/>
            <p:nvPr/>
          </p:nvSpPr>
          <p:spPr>
            <a:xfrm>
              <a:off x="7669121" y="2415822"/>
              <a:ext cx="60961" cy="124179"/>
            </a:xfrm>
            <a:custGeom>
              <a:avLst/>
              <a:gdLst/>
              <a:ahLst/>
              <a:cxnLst>
                <a:cxn ang="0">
                  <a:pos x="wd2" y="hd2"/>
                </a:cxn>
                <a:cxn ang="5400000">
                  <a:pos x="wd2" y="hd2"/>
                </a:cxn>
                <a:cxn ang="10800000">
                  <a:pos x="wd2" y="hd2"/>
                </a:cxn>
                <a:cxn ang="16200000">
                  <a:pos x="wd2" y="hd2"/>
                </a:cxn>
              </a:cxnLst>
              <a:rect l="0" t="0" r="r" b="b"/>
              <a:pathLst>
                <a:path w="21600" h="21600" extrusionOk="0">
                  <a:moveTo>
                    <a:pt x="18514" y="0"/>
                  </a:moveTo>
                  <a:cubicBezTo>
                    <a:pt x="20366" y="2335"/>
                    <a:pt x="17897" y="4086"/>
                    <a:pt x="12960" y="4378"/>
                  </a:cubicBezTo>
                  <a:cubicBezTo>
                    <a:pt x="11726" y="7881"/>
                    <a:pt x="14811" y="9632"/>
                    <a:pt x="5554" y="10508"/>
                  </a:cubicBezTo>
                  <a:cubicBezTo>
                    <a:pt x="8023" y="14595"/>
                    <a:pt x="7406" y="15178"/>
                    <a:pt x="0" y="17222"/>
                  </a:cubicBezTo>
                  <a:cubicBezTo>
                    <a:pt x="1851" y="18681"/>
                    <a:pt x="3086" y="20141"/>
                    <a:pt x="4937" y="21600"/>
                  </a:cubicBezTo>
                  <a:cubicBezTo>
                    <a:pt x="9257" y="20724"/>
                    <a:pt x="9874" y="18973"/>
                    <a:pt x="12343" y="17222"/>
                  </a:cubicBezTo>
                  <a:cubicBezTo>
                    <a:pt x="13577" y="13719"/>
                    <a:pt x="17280" y="11968"/>
                    <a:pt x="21600" y="9341"/>
                  </a:cubicBezTo>
                  <a:cubicBezTo>
                    <a:pt x="20983" y="7589"/>
                    <a:pt x="18514" y="2335"/>
                    <a:pt x="18514"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57" name="Shape 457"/>
            <p:cNvSpPr/>
            <p:nvPr/>
          </p:nvSpPr>
          <p:spPr>
            <a:xfrm>
              <a:off x="7784269" y="2399750"/>
              <a:ext cx="42898" cy="101798"/>
            </a:xfrm>
            <a:custGeom>
              <a:avLst/>
              <a:gdLst/>
              <a:ahLst/>
              <a:cxnLst>
                <a:cxn ang="0">
                  <a:pos x="wd2" y="hd2"/>
                </a:cxn>
                <a:cxn ang="5400000">
                  <a:pos x="wd2" y="hd2"/>
                </a:cxn>
                <a:cxn ang="10800000">
                  <a:pos x="wd2" y="hd2"/>
                </a:cxn>
                <a:cxn ang="16200000">
                  <a:pos x="wd2" y="hd2"/>
                </a:cxn>
              </a:cxnLst>
              <a:rect l="0" t="0" r="r" b="b"/>
              <a:pathLst>
                <a:path w="21600" h="17707" extrusionOk="0">
                  <a:moveTo>
                    <a:pt x="11232" y="1313"/>
                  </a:moveTo>
                  <a:cubicBezTo>
                    <a:pt x="7776" y="-758"/>
                    <a:pt x="6048" y="-166"/>
                    <a:pt x="3456" y="1609"/>
                  </a:cubicBezTo>
                  <a:cubicBezTo>
                    <a:pt x="2592" y="3089"/>
                    <a:pt x="864" y="4272"/>
                    <a:pt x="0" y="5752"/>
                  </a:cubicBezTo>
                  <a:cubicBezTo>
                    <a:pt x="864" y="9598"/>
                    <a:pt x="5184" y="9006"/>
                    <a:pt x="12960" y="11374"/>
                  </a:cubicBezTo>
                  <a:cubicBezTo>
                    <a:pt x="13824" y="14628"/>
                    <a:pt x="12960" y="20842"/>
                    <a:pt x="21600" y="15812"/>
                  </a:cubicBezTo>
                  <a:cubicBezTo>
                    <a:pt x="20736" y="9006"/>
                    <a:pt x="19872" y="9894"/>
                    <a:pt x="13824" y="5160"/>
                  </a:cubicBezTo>
                  <a:cubicBezTo>
                    <a:pt x="12960" y="2497"/>
                    <a:pt x="13824" y="3680"/>
                    <a:pt x="11232" y="1313"/>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58" name="Shape 458"/>
            <p:cNvSpPr/>
            <p:nvPr/>
          </p:nvSpPr>
          <p:spPr>
            <a:xfrm>
              <a:off x="7835552" y="2357120"/>
              <a:ext cx="17146" cy="46661"/>
            </a:xfrm>
            <a:custGeom>
              <a:avLst/>
              <a:gdLst/>
              <a:ahLst/>
              <a:cxnLst>
                <a:cxn ang="0">
                  <a:pos x="wd2" y="hd2"/>
                </a:cxn>
                <a:cxn ang="5400000">
                  <a:pos x="wd2" y="hd2"/>
                </a:cxn>
                <a:cxn ang="10800000">
                  <a:pos x="wd2" y="hd2"/>
                </a:cxn>
                <a:cxn ang="16200000">
                  <a:pos x="wd2" y="hd2"/>
                </a:cxn>
              </a:cxnLst>
              <a:rect l="0" t="0" r="r" b="b"/>
              <a:pathLst>
                <a:path w="16402" h="17856" extrusionOk="0">
                  <a:moveTo>
                    <a:pt x="15428" y="0"/>
                  </a:moveTo>
                  <a:cubicBezTo>
                    <a:pt x="9257" y="1964"/>
                    <a:pt x="6171" y="4582"/>
                    <a:pt x="0" y="6545"/>
                  </a:cubicBezTo>
                  <a:cubicBezTo>
                    <a:pt x="1543" y="11782"/>
                    <a:pt x="-1543" y="21600"/>
                    <a:pt x="15428" y="16364"/>
                  </a:cubicBezTo>
                  <a:cubicBezTo>
                    <a:pt x="20057" y="9818"/>
                    <a:pt x="6171" y="2618"/>
                    <a:pt x="15428"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59" name="Shape 459"/>
            <p:cNvSpPr/>
            <p:nvPr/>
          </p:nvSpPr>
          <p:spPr>
            <a:xfrm>
              <a:off x="7856518" y="2384213"/>
              <a:ext cx="44354" cy="104037"/>
            </a:xfrm>
            <a:custGeom>
              <a:avLst/>
              <a:gdLst/>
              <a:ahLst/>
              <a:cxnLst>
                <a:cxn ang="0">
                  <a:pos x="wd2" y="hd2"/>
                </a:cxn>
                <a:cxn ang="5400000">
                  <a:pos x="wd2" y="hd2"/>
                </a:cxn>
                <a:cxn ang="10800000">
                  <a:pos x="wd2" y="hd2"/>
                </a:cxn>
                <a:cxn ang="16200000">
                  <a:pos x="wd2" y="hd2"/>
                </a:cxn>
              </a:cxnLst>
              <a:rect l="0" t="0" r="r" b="b"/>
              <a:pathLst>
                <a:path w="20206" h="20736" extrusionOk="0">
                  <a:moveTo>
                    <a:pt x="3857" y="0"/>
                  </a:moveTo>
                  <a:cubicBezTo>
                    <a:pt x="4629" y="1688"/>
                    <a:pt x="5400" y="3375"/>
                    <a:pt x="8486" y="4725"/>
                  </a:cubicBezTo>
                  <a:cubicBezTo>
                    <a:pt x="10800" y="5738"/>
                    <a:pt x="15429" y="7088"/>
                    <a:pt x="15429" y="7088"/>
                  </a:cubicBezTo>
                  <a:cubicBezTo>
                    <a:pt x="6943" y="9113"/>
                    <a:pt x="0" y="7763"/>
                    <a:pt x="6171" y="13162"/>
                  </a:cubicBezTo>
                  <a:cubicBezTo>
                    <a:pt x="4629" y="15862"/>
                    <a:pt x="3086" y="16875"/>
                    <a:pt x="0" y="18900"/>
                  </a:cubicBezTo>
                  <a:cubicBezTo>
                    <a:pt x="3086" y="20925"/>
                    <a:pt x="5400" y="21600"/>
                    <a:pt x="8486" y="19237"/>
                  </a:cubicBezTo>
                  <a:cubicBezTo>
                    <a:pt x="10029" y="14512"/>
                    <a:pt x="7714" y="9788"/>
                    <a:pt x="20057" y="8775"/>
                  </a:cubicBezTo>
                  <a:cubicBezTo>
                    <a:pt x="21600" y="5063"/>
                    <a:pt x="10800" y="1350"/>
                    <a:pt x="385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60" name="Shape 460"/>
            <p:cNvSpPr/>
            <p:nvPr/>
          </p:nvSpPr>
          <p:spPr>
            <a:xfrm>
              <a:off x="7249175" y="2542306"/>
              <a:ext cx="23708" cy="41365"/>
            </a:xfrm>
            <a:custGeom>
              <a:avLst/>
              <a:gdLst/>
              <a:ahLst/>
              <a:cxnLst>
                <a:cxn ang="0">
                  <a:pos x="wd2" y="hd2"/>
                </a:cxn>
                <a:cxn ang="5400000">
                  <a:pos x="wd2" y="hd2"/>
                </a:cxn>
                <a:cxn ang="10800000">
                  <a:pos x="wd2" y="hd2"/>
                </a:cxn>
                <a:cxn ang="16200000">
                  <a:pos x="wd2" y="hd2"/>
                </a:cxn>
              </a:cxnLst>
              <a:rect l="0" t="0" r="r" b="b"/>
              <a:pathLst>
                <a:path w="18900" h="14657" extrusionOk="0">
                  <a:moveTo>
                    <a:pt x="18900" y="983"/>
                  </a:moveTo>
                  <a:cubicBezTo>
                    <a:pt x="9450" y="-817"/>
                    <a:pt x="5400" y="-217"/>
                    <a:pt x="0" y="3383"/>
                  </a:cubicBezTo>
                  <a:cubicBezTo>
                    <a:pt x="4050" y="7583"/>
                    <a:pt x="2700" y="9383"/>
                    <a:pt x="10800" y="12383"/>
                  </a:cubicBezTo>
                  <a:cubicBezTo>
                    <a:pt x="21600" y="20783"/>
                    <a:pt x="14850" y="3383"/>
                    <a:pt x="18900" y="983"/>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61" name="Shape 461"/>
            <p:cNvSpPr/>
            <p:nvPr/>
          </p:nvSpPr>
          <p:spPr>
            <a:xfrm>
              <a:off x="7227915" y="2493352"/>
              <a:ext cx="17927"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62" name="Shape 462"/>
            <p:cNvSpPr/>
            <p:nvPr/>
          </p:nvSpPr>
          <p:spPr>
            <a:xfrm>
              <a:off x="7217566" y="2451618"/>
              <a:ext cx="24013" cy="27422"/>
            </a:xfrm>
            <a:custGeom>
              <a:avLst/>
              <a:gdLst/>
              <a:ahLst/>
              <a:cxnLst>
                <a:cxn ang="0">
                  <a:pos x="wd2" y="hd2"/>
                </a:cxn>
                <a:cxn ang="5400000">
                  <a:pos x="wd2" y="hd2"/>
                </a:cxn>
                <a:cxn ang="10800000">
                  <a:pos x="wd2" y="hd2"/>
                </a:cxn>
                <a:cxn ang="16200000">
                  <a:pos x="wd2" y="hd2"/>
                </a:cxn>
              </a:cxnLst>
              <a:rect l="0" t="0" r="r" b="b"/>
              <a:pathLst>
                <a:path w="19143" h="18738" extrusionOk="0">
                  <a:moveTo>
                    <a:pt x="13500" y="2822"/>
                  </a:moveTo>
                  <a:cubicBezTo>
                    <a:pt x="5400" y="-2862"/>
                    <a:pt x="1350" y="549"/>
                    <a:pt x="0" y="8506"/>
                  </a:cubicBezTo>
                  <a:cubicBezTo>
                    <a:pt x="5400" y="14191"/>
                    <a:pt x="9450" y="15327"/>
                    <a:pt x="16200" y="18738"/>
                  </a:cubicBezTo>
                  <a:cubicBezTo>
                    <a:pt x="21600" y="10780"/>
                    <a:pt x="18900" y="10780"/>
                    <a:pt x="13500" y="2822"/>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63" name="Shape 463"/>
            <p:cNvSpPr/>
            <p:nvPr/>
          </p:nvSpPr>
          <p:spPr>
            <a:xfrm>
              <a:off x="7190473" y="2357120"/>
              <a:ext cx="22003" cy="41696"/>
            </a:xfrm>
            <a:custGeom>
              <a:avLst/>
              <a:gdLst/>
              <a:ahLst/>
              <a:cxnLst>
                <a:cxn ang="0">
                  <a:pos x="wd2" y="hd2"/>
                </a:cxn>
                <a:cxn ang="5400000">
                  <a:pos x="wd2" y="hd2"/>
                </a:cxn>
                <a:cxn ang="10800000">
                  <a:pos x="wd2" y="hd2"/>
                </a:cxn>
                <a:cxn ang="16200000">
                  <a:pos x="wd2" y="hd2"/>
                </a:cxn>
              </a:cxnLst>
              <a:rect l="0" t="0" r="r" b="b"/>
              <a:pathLst>
                <a:path w="19135" h="20994" extrusionOk="0">
                  <a:moveTo>
                    <a:pt x="9257" y="0"/>
                  </a:moveTo>
                  <a:cubicBezTo>
                    <a:pt x="6171" y="4320"/>
                    <a:pt x="4629" y="7776"/>
                    <a:pt x="0" y="11232"/>
                  </a:cubicBezTo>
                  <a:cubicBezTo>
                    <a:pt x="1543" y="20736"/>
                    <a:pt x="1543" y="21600"/>
                    <a:pt x="18514" y="20736"/>
                  </a:cubicBezTo>
                  <a:cubicBezTo>
                    <a:pt x="21600" y="10368"/>
                    <a:pt x="12343" y="8640"/>
                    <a:pt x="925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64" name="Shape 464"/>
            <p:cNvSpPr/>
            <p:nvPr/>
          </p:nvSpPr>
          <p:spPr>
            <a:xfrm>
              <a:off x="7205716" y="2413564"/>
              <a:ext cx="22075" cy="29352"/>
            </a:xfrm>
            <a:custGeom>
              <a:avLst/>
              <a:gdLst/>
              <a:ahLst/>
              <a:cxnLst>
                <a:cxn ang="0">
                  <a:pos x="wd2" y="hd2"/>
                </a:cxn>
                <a:cxn ang="5400000">
                  <a:pos x="wd2" y="hd2"/>
                </a:cxn>
                <a:cxn ang="10800000">
                  <a:pos x="wd2" y="hd2"/>
                </a:cxn>
                <a:cxn ang="16200000">
                  <a:pos x="wd2" y="hd2"/>
                </a:cxn>
              </a:cxnLst>
              <a:rect l="0" t="0" r="r" b="b"/>
              <a:pathLst>
                <a:path w="13199" h="21600" extrusionOk="0">
                  <a:moveTo>
                    <a:pt x="6350" y="0"/>
                  </a:moveTo>
                  <a:cubicBezTo>
                    <a:pt x="-6414" y="9600"/>
                    <a:pt x="2422" y="14400"/>
                    <a:pt x="12241" y="21600"/>
                  </a:cubicBezTo>
                  <a:cubicBezTo>
                    <a:pt x="13222" y="13200"/>
                    <a:pt x="15186" y="9600"/>
                    <a:pt x="7331" y="7200"/>
                  </a:cubicBezTo>
                  <a:cubicBezTo>
                    <a:pt x="2422" y="3600"/>
                    <a:pt x="2422" y="6000"/>
                    <a:pt x="635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65" name="Shape 465"/>
            <p:cNvSpPr/>
            <p:nvPr/>
          </p:nvSpPr>
          <p:spPr>
            <a:xfrm>
              <a:off x="9084612" y="3827685"/>
              <a:ext cx="93448" cy="127942"/>
            </a:xfrm>
            <a:custGeom>
              <a:avLst/>
              <a:gdLst/>
              <a:ahLst/>
              <a:cxnLst>
                <a:cxn ang="0">
                  <a:pos x="wd2" y="hd2"/>
                </a:cxn>
                <a:cxn ang="5400000">
                  <a:pos x="wd2" y="hd2"/>
                </a:cxn>
                <a:cxn ang="10800000">
                  <a:pos x="wd2" y="hd2"/>
                </a:cxn>
                <a:cxn ang="16200000">
                  <a:pos x="wd2" y="hd2"/>
                </a:cxn>
              </a:cxnLst>
              <a:rect l="0" t="0" r="r" b="b"/>
              <a:pathLst>
                <a:path w="19867" h="20400" extrusionOk="0">
                  <a:moveTo>
                    <a:pt x="3149" y="667"/>
                  </a:moveTo>
                  <a:cubicBezTo>
                    <a:pt x="-451" y="-1200"/>
                    <a:pt x="-451" y="1200"/>
                    <a:pt x="629" y="3600"/>
                  </a:cubicBezTo>
                  <a:cubicBezTo>
                    <a:pt x="1349" y="5467"/>
                    <a:pt x="3869" y="7333"/>
                    <a:pt x="4949" y="9200"/>
                  </a:cubicBezTo>
                  <a:cubicBezTo>
                    <a:pt x="5309" y="12400"/>
                    <a:pt x="5669" y="12400"/>
                    <a:pt x="9269" y="13200"/>
                  </a:cubicBezTo>
                  <a:cubicBezTo>
                    <a:pt x="10709" y="14000"/>
                    <a:pt x="12509" y="14800"/>
                    <a:pt x="13949" y="15600"/>
                  </a:cubicBezTo>
                  <a:cubicBezTo>
                    <a:pt x="15029" y="17467"/>
                    <a:pt x="15749" y="19333"/>
                    <a:pt x="17909" y="20400"/>
                  </a:cubicBezTo>
                  <a:cubicBezTo>
                    <a:pt x="21149" y="18800"/>
                    <a:pt x="19709" y="16400"/>
                    <a:pt x="18269" y="14000"/>
                  </a:cubicBezTo>
                  <a:cubicBezTo>
                    <a:pt x="17909" y="11867"/>
                    <a:pt x="17549" y="9733"/>
                    <a:pt x="15029" y="8667"/>
                  </a:cubicBezTo>
                  <a:cubicBezTo>
                    <a:pt x="12869" y="6800"/>
                    <a:pt x="11429" y="4933"/>
                    <a:pt x="8549" y="3600"/>
                  </a:cubicBezTo>
                  <a:cubicBezTo>
                    <a:pt x="6749" y="2000"/>
                    <a:pt x="5669" y="1200"/>
                    <a:pt x="3149" y="667"/>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66" name="Shape 466"/>
            <p:cNvSpPr/>
            <p:nvPr/>
          </p:nvSpPr>
          <p:spPr>
            <a:xfrm>
              <a:off x="9605722" y="3709529"/>
              <a:ext cx="117978" cy="101743"/>
            </a:xfrm>
            <a:custGeom>
              <a:avLst/>
              <a:gdLst/>
              <a:ahLst/>
              <a:cxnLst>
                <a:cxn ang="0">
                  <a:pos x="wd2" y="hd2"/>
                </a:cxn>
                <a:cxn ang="5400000">
                  <a:pos x="wd2" y="hd2"/>
                </a:cxn>
                <a:cxn ang="10800000">
                  <a:pos x="wd2" y="hd2"/>
                </a:cxn>
                <a:cxn ang="16200000">
                  <a:pos x="wd2" y="hd2"/>
                </a:cxn>
              </a:cxnLst>
              <a:rect l="0" t="0" r="r" b="b"/>
              <a:pathLst>
                <a:path w="21296" h="21160" extrusionOk="0">
                  <a:moveTo>
                    <a:pt x="8214" y="8144"/>
                  </a:moveTo>
                  <a:cubicBezTo>
                    <a:pt x="7302" y="11685"/>
                    <a:pt x="7302" y="11685"/>
                    <a:pt x="3651" y="11331"/>
                  </a:cubicBezTo>
                  <a:cubicBezTo>
                    <a:pt x="304" y="11685"/>
                    <a:pt x="609" y="12039"/>
                    <a:pt x="0" y="15580"/>
                  </a:cubicBezTo>
                  <a:cubicBezTo>
                    <a:pt x="304" y="21246"/>
                    <a:pt x="-304" y="21600"/>
                    <a:pt x="3651" y="20892"/>
                  </a:cubicBezTo>
                  <a:cubicBezTo>
                    <a:pt x="5476" y="19121"/>
                    <a:pt x="6085" y="16997"/>
                    <a:pt x="8214" y="15580"/>
                  </a:cubicBezTo>
                  <a:cubicBezTo>
                    <a:pt x="8823" y="11685"/>
                    <a:pt x="8214" y="8852"/>
                    <a:pt x="11865" y="8144"/>
                  </a:cubicBezTo>
                  <a:cubicBezTo>
                    <a:pt x="12473" y="4249"/>
                    <a:pt x="13082" y="1416"/>
                    <a:pt x="16428" y="0"/>
                  </a:cubicBezTo>
                  <a:cubicBezTo>
                    <a:pt x="19471" y="708"/>
                    <a:pt x="20688" y="354"/>
                    <a:pt x="21296" y="3895"/>
                  </a:cubicBezTo>
                  <a:cubicBezTo>
                    <a:pt x="18862" y="7790"/>
                    <a:pt x="14299" y="7436"/>
                    <a:pt x="10344" y="8144"/>
                  </a:cubicBezTo>
                  <a:cubicBezTo>
                    <a:pt x="8823" y="9561"/>
                    <a:pt x="9431" y="9561"/>
                    <a:pt x="8214" y="814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67" name="Shape 467"/>
            <p:cNvSpPr/>
            <p:nvPr/>
          </p:nvSpPr>
          <p:spPr>
            <a:xfrm>
              <a:off x="9242793" y="3653084"/>
              <a:ext cx="25844" cy="51930"/>
            </a:xfrm>
            <a:custGeom>
              <a:avLst/>
              <a:gdLst/>
              <a:ahLst/>
              <a:cxnLst>
                <a:cxn ang="0">
                  <a:pos x="wd2" y="hd2"/>
                </a:cxn>
                <a:cxn ang="5400000">
                  <a:pos x="wd2" y="hd2"/>
                </a:cxn>
                <a:cxn ang="10800000">
                  <a:pos x="wd2" y="hd2"/>
                </a:cxn>
                <a:cxn ang="16200000">
                  <a:pos x="wd2" y="hd2"/>
                </a:cxn>
              </a:cxnLst>
              <a:rect l="0" t="0" r="r" b="b"/>
              <a:pathLst>
                <a:path w="14544" h="21600" extrusionOk="0">
                  <a:moveTo>
                    <a:pt x="8452" y="0"/>
                  </a:moveTo>
                  <a:cubicBezTo>
                    <a:pt x="7513" y="5040"/>
                    <a:pt x="2817" y="5760"/>
                    <a:pt x="0" y="10080"/>
                  </a:cubicBezTo>
                  <a:cubicBezTo>
                    <a:pt x="2817" y="15120"/>
                    <a:pt x="7513" y="17280"/>
                    <a:pt x="11270" y="21600"/>
                  </a:cubicBezTo>
                  <a:cubicBezTo>
                    <a:pt x="21600" y="10800"/>
                    <a:pt x="3757" y="6480"/>
                    <a:pt x="8452"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68" name="Shape 468"/>
            <p:cNvSpPr/>
            <p:nvPr/>
          </p:nvSpPr>
          <p:spPr>
            <a:xfrm>
              <a:off x="9224731" y="3603413"/>
              <a:ext cx="41022" cy="35635"/>
            </a:xfrm>
            <a:custGeom>
              <a:avLst/>
              <a:gdLst/>
              <a:ahLst/>
              <a:cxnLst>
                <a:cxn ang="0">
                  <a:pos x="wd2" y="hd2"/>
                </a:cxn>
                <a:cxn ang="5400000">
                  <a:pos x="wd2" y="hd2"/>
                </a:cxn>
                <a:cxn ang="10800000">
                  <a:pos x="wd2" y="hd2"/>
                </a:cxn>
                <a:cxn ang="16200000">
                  <a:pos x="wd2" y="hd2"/>
                </a:cxn>
              </a:cxnLst>
              <a:rect l="0" t="0" r="r" b="b"/>
              <a:pathLst>
                <a:path w="19622" h="20054" extrusionOk="0">
                  <a:moveTo>
                    <a:pt x="15785" y="0"/>
                  </a:moveTo>
                  <a:cubicBezTo>
                    <a:pt x="14123" y="11270"/>
                    <a:pt x="8308" y="10330"/>
                    <a:pt x="0" y="13148"/>
                  </a:cubicBezTo>
                  <a:cubicBezTo>
                    <a:pt x="4154" y="21600"/>
                    <a:pt x="9138" y="20661"/>
                    <a:pt x="17446" y="18783"/>
                  </a:cubicBezTo>
                  <a:cubicBezTo>
                    <a:pt x="21600" y="11270"/>
                    <a:pt x="19108" y="6574"/>
                    <a:pt x="15785"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69" name="Shape 469"/>
            <p:cNvSpPr/>
            <p:nvPr/>
          </p:nvSpPr>
          <p:spPr>
            <a:xfrm>
              <a:off x="8887621" y="3165404"/>
              <a:ext cx="41430" cy="68379"/>
            </a:xfrm>
            <a:custGeom>
              <a:avLst/>
              <a:gdLst/>
              <a:ahLst/>
              <a:cxnLst>
                <a:cxn ang="0">
                  <a:pos x="wd2" y="hd2"/>
                </a:cxn>
                <a:cxn ang="5400000">
                  <a:pos x="wd2" y="hd2"/>
                </a:cxn>
                <a:cxn ang="10800000">
                  <a:pos x="wd2" y="hd2"/>
                </a:cxn>
                <a:cxn ang="16200000">
                  <a:pos x="wd2" y="hd2"/>
                </a:cxn>
              </a:cxnLst>
              <a:rect l="0" t="0" r="r" b="b"/>
              <a:pathLst>
                <a:path w="16515" h="19823" extrusionOk="0">
                  <a:moveTo>
                    <a:pt x="15579" y="0"/>
                  </a:moveTo>
                  <a:cubicBezTo>
                    <a:pt x="18279" y="4909"/>
                    <a:pt x="8829" y="4418"/>
                    <a:pt x="3429" y="5400"/>
                  </a:cubicBezTo>
                  <a:cubicBezTo>
                    <a:pt x="-3321" y="8836"/>
                    <a:pt x="1404" y="11782"/>
                    <a:pt x="4779" y="15709"/>
                  </a:cubicBezTo>
                  <a:cubicBezTo>
                    <a:pt x="6129" y="21600"/>
                    <a:pt x="6804" y="20127"/>
                    <a:pt x="12879" y="17673"/>
                  </a:cubicBezTo>
                  <a:cubicBezTo>
                    <a:pt x="18279" y="12273"/>
                    <a:pt x="16254" y="6873"/>
                    <a:pt x="1557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70" name="Shape 470"/>
            <p:cNvSpPr/>
            <p:nvPr/>
          </p:nvSpPr>
          <p:spPr>
            <a:xfrm>
              <a:off x="8965518" y="3262488"/>
              <a:ext cx="44727" cy="68379"/>
            </a:xfrm>
            <a:custGeom>
              <a:avLst/>
              <a:gdLst/>
              <a:ahLst/>
              <a:cxnLst>
                <a:cxn ang="0">
                  <a:pos x="wd2" y="hd2"/>
                </a:cxn>
                <a:cxn ang="5400000">
                  <a:pos x="wd2" y="hd2"/>
                </a:cxn>
                <a:cxn ang="10800000">
                  <a:pos x="wd2" y="hd2"/>
                </a:cxn>
                <a:cxn ang="16200000">
                  <a:pos x="wd2" y="hd2"/>
                </a:cxn>
              </a:cxnLst>
              <a:rect l="0" t="0" r="r" b="b"/>
              <a:pathLst>
                <a:path w="16457" h="19823" extrusionOk="0">
                  <a:moveTo>
                    <a:pt x="15577" y="0"/>
                  </a:moveTo>
                  <a:cubicBezTo>
                    <a:pt x="18118" y="4909"/>
                    <a:pt x="7953" y="3436"/>
                    <a:pt x="2871" y="4418"/>
                  </a:cubicBezTo>
                  <a:cubicBezTo>
                    <a:pt x="-3482" y="7855"/>
                    <a:pt x="2236" y="11782"/>
                    <a:pt x="5412" y="15709"/>
                  </a:cubicBezTo>
                  <a:cubicBezTo>
                    <a:pt x="6683" y="21600"/>
                    <a:pt x="7318" y="20127"/>
                    <a:pt x="13036" y="17673"/>
                  </a:cubicBezTo>
                  <a:cubicBezTo>
                    <a:pt x="18118" y="12273"/>
                    <a:pt x="16212" y="6873"/>
                    <a:pt x="1557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71" name="Shape 471"/>
            <p:cNvSpPr/>
            <p:nvPr/>
          </p:nvSpPr>
          <p:spPr>
            <a:xfrm>
              <a:off x="9026134" y="3407754"/>
              <a:ext cx="48316" cy="54009"/>
            </a:xfrm>
            <a:custGeom>
              <a:avLst/>
              <a:gdLst/>
              <a:ahLst/>
              <a:cxnLst>
                <a:cxn ang="0">
                  <a:pos x="wd2" y="hd2"/>
                </a:cxn>
                <a:cxn ang="5400000">
                  <a:pos x="wd2" y="hd2"/>
                </a:cxn>
                <a:cxn ang="10800000">
                  <a:pos x="wd2" y="hd2"/>
                </a:cxn>
                <a:cxn ang="16200000">
                  <a:pos x="wd2" y="hd2"/>
                </a:cxn>
              </a:cxnLst>
              <a:rect l="0" t="0" r="r" b="b"/>
              <a:pathLst>
                <a:path w="16508" h="18454" extrusionOk="0">
                  <a:moveTo>
                    <a:pt x="16211" y="134"/>
                  </a:moveTo>
                  <a:cubicBezTo>
                    <a:pt x="18485" y="5971"/>
                    <a:pt x="7117" y="-1034"/>
                    <a:pt x="2569" y="134"/>
                  </a:cubicBezTo>
                  <a:cubicBezTo>
                    <a:pt x="-3115" y="4220"/>
                    <a:pt x="2001" y="8890"/>
                    <a:pt x="4843" y="13561"/>
                  </a:cubicBezTo>
                  <a:cubicBezTo>
                    <a:pt x="5980" y="20566"/>
                    <a:pt x="6548" y="18815"/>
                    <a:pt x="11664" y="15896"/>
                  </a:cubicBezTo>
                  <a:cubicBezTo>
                    <a:pt x="16211" y="9474"/>
                    <a:pt x="16780" y="8307"/>
                    <a:pt x="16211" y="13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72" name="Shape 472"/>
            <p:cNvSpPr/>
            <p:nvPr/>
          </p:nvSpPr>
          <p:spPr>
            <a:xfrm>
              <a:off x="9103661" y="3385207"/>
              <a:ext cx="47553" cy="46368"/>
            </a:xfrm>
            <a:custGeom>
              <a:avLst/>
              <a:gdLst/>
              <a:ahLst/>
              <a:cxnLst>
                <a:cxn ang="0">
                  <a:pos x="wd2" y="hd2"/>
                </a:cxn>
                <a:cxn ang="5400000">
                  <a:pos x="wd2" y="hd2"/>
                </a:cxn>
                <a:cxn ang="10800000">
                  <a:pos x="wd2" y="hd2"/>
                </a:cxn>
                <a:cxn ang="16200000">
                  <a:pos x="wd2" y="hd2"/>
                </a:cxn>
              </a:cxnLst>
              <a:rect l="0" t="0" r="r" b="b"/>
              <a:pathLst>
                <a:path w="16248" h="17061" extrusionOk="0">
                  <a:moveTo>
                    <a:pt x="15950" y="146"/>
                  </a:moveTo>
                  <a:cubicBezTo>
                    <a:pt x="18224" y="6499"/>
                    <a:pt x="6856" y="-1125"/>
                    <a:pt x="2308" y="146"/>
                  </a:cubicBezTo>
                  <a:cubicBezTo>
                    <a:pt x="-3376" y="4593"/>
                    <a:pt x="2877" y="7769"/>
                    <a:pt x="5719" y="12851"/>
                  </a:cubicBezTo>
                  <a:cubicBezTo>
                    <a:pt x="6856" y="20475"/>
                    <a:pt x="6856" y="16028"/>
                    <a:pt x="11971" y="12851"/>
                  </a:cubicBezTo>
                  <a:cubicBezTo>
                    <a:pt x="16519" y="5863"/>
                    <a:pt x="16519" y="9040"/>
                    <a:pt x="15950" y="146"/>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73" name="Shape 473"/>
            <p:cNvSpPr/>
            <p:nvPr/>
          </p:nvSpPr>
          <p:spPr>
            <a:xfrm>
              <a:off x="9079948" y="3302543"/>
              <a:ext cx="44366" cy="37431"/>
            </a:xfrm>
            <a:custGeom>
              <a:avLst/>
              <a:gdLst/>
              <a:ahLst/>
              <a:cxnLst>
                <a:cxn ang="0">
                  <a:pos x="wd2" y="hd2"/>
                </a:cxn>
                <a:cxn ang="5400000">
                  <a:pos x="wd2" y="hd2"/>
                </a:cxn>
                <a:cxn ang="10800000">
                  <a:pos x="wd2" y="hd2"/>
                </a:cxn>
                <a:cxn ang="16200000">
                  <a:pos x="wd2" y="hd2"/>
                </a:cxn>
              </a:cxnLst>
              <a:rect l="0" t="0" r="r" b="b"/>
              <a:pathLst>
                <a:path w="16325" h="17904" extrusionOk="0">
                  <a:moveTo>
                    <a:pt x="15913" y="0"/>
                  </a:moveTo>
                  <a:cubicBezTo>
                    <a:pt x="18382" y="8000"/>
                    <a:pt x="7891" y="-800"/>
                    <a:pt x="2953" y="800"/>
                  </a:cubicBezTo>
                  <a:cubicBezTo>
                    <a:pt x="-3218" y="6400"/>
                    <a:pt x="1719" y="4800"/>
                    <a:pt x="4805" y="11200"/>
                  </a:cubicBezTo>
                  <a:cubicBezTo>
                    <a:pt x="6039" y="20800"/>
                    <a:pt x="6656" y="18400"/>
                    <a:pt x="12211" y="14400"/>
                  </a:cubicBezTo>
                  <a:cubicBezTo>
                    <a:pt x="17148" y="5600"/>
                    <a:pt x="16531" y="11200"/>
                    <a:pt x="15913"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74" name="Shape 474"/>
            <p:cNvSpPr/>
            <p:nvPr/>
          </p:nvSpPr>
          <p:spPr>
            <a:xfrm>
              <a:off x="9023375" y="3247439"/>
              <a:ext cx="41285" cy="64142"/>
            </a:xfrm>
            <a:custGeom>
              <a:avLst/>
              <a:gdLst/>
              <a:ahLst/>
              <a:cxnLst>
                <a:cxn ang="0">
                  <a:pos x="wd2" y="hd2"/>
                </a:cxn>
                <a:cxn ang="5400000">
                  <a:pos x="wd2" y="hd2"/>
                </a:cxn>
                <a:cxn ang="10800000">
                  <a:pos x="wd2" y="hd2"/>
                </a:cxn>
                <a:cxn ang="16200000">
                  <a:pos x="wd2" y="hd2"/>
                </a:cxn>
              </a:cxnLst>
              <a:rect l="0" t="0" r="r" b="b"/>
              <a:pathLst>
                <a:path w="15191" h="17532" extrusionOk="0">
                  <a:moveTo>
                    <a:pt x="13278" y="6529"/>
                  </a:moveTo>
                  <a:cubicBezTo>
                    <a:pt x="12661" y="5150"/>
                    <a:pt x="9575" y="-824"/>
                    <a:pt x="7724" y="95"/>
                  </a:cubicBezTo>
                  <a:cubicBezTo>
                    <a:pt x="5872" y="1014"/>
                    <a:pt x="2169" y="8367"/>
                    <a:pt x="2169" y="10665"/>
                  </a:cubicBezTo>
                  <a:cubicBezTo>
                    <a:pt x="-4002" y="13882"/>
                    <a:pt x="4638" y="11585"/>
                    <a:pt x="7724" y="15261"/>
                  </a:cubicBezTo>
                  <a:cubicBezTo>
                    <a:pt x="8958" y="20776"/>
                    <a:pt x="7107" y="14802"/>
                    <a:pt x="12661" y="12504"/>
                  </a:cubicBezTo>
                  <a:cubicBezTo>
                    <a:pt x="17598" y="7448"/>
                    <a:pt x="13895" y="12963"/>
                    <a:pt x="13278" y="652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75" name="Shape 475"/>
            <p:cNvSpPr/>
            <p:nvPr/>
          </p:nvSpPr>
          <p:spPr>
            <a:xfrm>
              <a:off x="8948580" y="3211419"/>
              <a:ext cx="37874" cy="49515"/>
            </a:xfrm>
            <a:custGeom>
              <a:avLst/>
              <a:gdLst/>
              <a:ahLst/>
              <a:cxnLst>
                <a:cxn ang="0">
                  <a:pos x="wd2" y="hd2"/>
                </a:cxn>
                <a:cxn ang="5400000">
                  <a:pos x="wd2" y="hd2"/>
                </a:cxn>
                <a:cxn ang="10800000">
                  <a:pos x="wd2" y="hd2"/>
                </a:cxn>
                <a:cxn ang="16200000">
                  <a:pos x="wd2" y="hd2"/>
                </a:cxn>
              </a:cxnLst>
              <a:rect l="0" t="0" r="r" b="b"/>
              <a:pathLst>
                <a:path w="15097" h="18219" extrusionOk="0">
                  <a:moveTo>
                    <a:pt x="11529" y="5024"/>
                  </a:moveTo>
                  <a:cubicBezTo>
                    <a:pt x="14229" y="11196"/>
                    <a:pt x="8829" y="-1147"/>
                    <a:pt x="3429" y="87"/>
                  </a:cubicBezTo>
                  <a:cubicBezTo>
                    <a:pt x="-3321" y="4407"/>
                    <a:pt x="1404" y="8110"/>
                    <a:pt x="4779" y="13047"/>
                  </a:cubicBezTo>
                  <a:cubicBezTo>
                    <a:pt x="6129" y="20453"/>
                    <a:pt x="6804" y="18602"/>
                    <a:pt x="12879" y="15516"/>
                  </a:cubicBezTo>
                  <a:cubicBezTo>
                    <a:pt x="18279" y="8727"/>
                    <a:pt x="12204" y="13664"/>
                    <a:pt x="11529" y="502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76" name="Shape 476"/>
            <p:cNvSpPr/>
            <p:nvPr/>
          </p:nvSpPr>
          <p:spPr>
            <a:xfrm>
              <a:off x="9038891" y="3331081"/>
              <a:ext cx="37874" cy="49516"/>
            </a:xfrm>
            <a:custGeom>
              <a:avLst/>
              <a:gdLst/>
              <a:ahLst/>
              <a:cxnLst>
                <a:cxn ang="0">
                  <a:pos x="wd2" y="hd2"/>
                </a:cxn>
                <a:cxn ang="5400000">
                  <a:pos x="wd2" y="hd2"/>
                </a:cxn>
                <a:cxn ang="10800000">
                  <a:pos x="wd2" y="hd2"/>
                </a:cxn>
                <a:cxn ang="16200000">
                  <a:pos x="wd2" y="hd2"/>
                </a:cxn>
              </a:cxnLst>
              <a:rect l="0" t="0" r="r" b="b"/>
              <a:pathLst>
                <a:path w="15097" h="18219" extrusionOk="0">
                  <a:moveTo>
                    <a:pt x="11529" y="5024"/>
                  </a:moveTo>
                  <a:cubicBezTo>
                    <a:pt x="14229" y="11196"/>
                    <a:pt x="8829" y="-1147"/>
                    <a:pt x="3429" y="87"/>
                  </a:cubicBezTo>
                  <a:cubicBezTo>
                    <a:pt x="-3321" y="4407"/>
                    <a:pt x="1404" y="8110"/>
                    <a:pt x="4779" y="13047"/>
                  </a:cubicBezTo>
                  <a:cubicBezTo>
                    <a:pt x="6129" y="20453"/>
                    <a:pt x="6804" y="18602"/>
                    <a:pt x="12879" y="15516"/>
                  </a:cubicBezTo>
                  <a:cubicBezTo>
                    <a:pt x="18279" y="8727"/>
                    <a:pt x="12204" y="13664"/>
                    <a:pt x="11529" y="5024"/>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77" name="Shape 477"/>
            <p:cNvSpPr/>
            <p:nvPr/>
          </p:nvSpPr>
          <p:spPr>
            <a:xfrm>
              <a:off x="5411434" y="229128"/>
              <a:ext cx="302453" cy="235994"/>
            </a:xfrm>
            <a:custGeom>
              <a:avLst/>
              <a:gdLst/>
              <a:ahLst/>
              <a:cxnLst>
                <a:cxn ang="0">
                  <a:pos x="wd2" y="hd2"/>
                </a:cxn>
                <a:cxn ang="5400000">
                  <a:pos x="wd2" y="hd2"/>
                </a:cxn>
                <a:cxn ang="10800000">
                  <a:pos x="wd2" y="hd2"/>
                </a:cxn>
                <a:cxn ang="16200000">
                  <a:pos x="wd2" y="hd2"/>
                </a:cxn>
              </a:cxnLst>
              <a:rect l="0" t="0" r="r" b="b"/>
              <a:pathLst>
                <a:path w="20522" h="20905" extrusionOk="0">
                  <a:moveTo>
                    <a:pt x="18465" y="303"/>
                  </a:moveTo>
                  <a:cubicBezTo>
                    <a:pt x="18808" y="153"/>
                    <a:pt x="19722" y="-297"/>
                    <a:pt x="20065" y="303"/>
                  </a:cubicBezTo>
                  <a:cubicBezTo>
                    <a:pt x="20293" y="753"/>
                    <a:pt x="20522" y="2103"/>
                    <a:pt x="20522" y="2103"/>
                  </a:cubicBezTo>
                  <a:cubicBezTo>
                    <a:pt x="20408" y="2553"/>
                    <a:pt x="20522" y="3003"/>
                    <a:pt x="20293" y="3303"/>
                  </a:cubicBezTo>
                  <a:cubicBezTo>
                    <a:pt x="18922" y="4803"/>
                    <a:pt x="15608" y="4803"/>
                    <a:pt x="13893" y="6303"/>
                  </a:cubicBezTo>
                  <a:cubicBezTo>
                    <a:pt x="13208" y="7653"/>
                    <a:pt x="12636" y="7803"/>
                    <a:pt x="11379" y="8403"/>
                  </a:cubicBezTo>
                  <a:cubicBezTo>
                    <a:pt x="10922" y="8553"/>
                    <a:pt x="10008" y="9003"/>
                    <a:pt x="10008" y="9003"/>
                  </a:cubicBezTo>
                  <a:cubicBezTo>
                    <a:pt x="8979" y="11103"/>
                    <a:pt x="8408" y="10803"/>
                    <a:pt x="7036" y="12003"/>
                  </a:cubicBezTo>
                  <a:cubicBezTo>
                    <a:pt x="6465" y="14403"/>
                    <a:pt x="6922" y="11403"/>
                    <a:pt x="7493" y="13503"/>
                  </a:cubicBezTo>
                  <a:cubicBezTo>
                    <a:pt x="8179" y="15903"/>
                    <a:pt x="7036" y="15903"/>
                    <a:pt x="8408" y="17103"/>
                  </a:cubicBezTo>
                  <a:cubicBezTo>
                    <a:pt x="9208" y="17853"/>
                    <a:pt x="11151" y="18603"/>
                    <a:pt x="11151" y="18603"/>
                  </a:cubicBezTo>
                  <a:cubicBezTo>
                    <a:pt x="10922" y="20553"/>
                    <a:pt x="11036" y="21303"/>
                    <a:pt x="9551" y="20703"/>
                  </a:cubicBezTo>
                  <a:cubicBezTo>
                    <a:pt x="9322" y="20253"/>
                    <a:pt x="8865" y="19203"/>
                    <a:pt x="8408" y="19203"/>
                  </a:cubicBezTo>
                  <a:cubicBezTo>
                    <a:pt x="7951" y="19203"/>
                    <a:pt x="7036" y="19803"/>
                    <a:pt x="7036" y="19803"/>
                  </a:cubicBezTo>
                  <a:cubicBezTo>
                    <a:pt x="4865" y="19053"/>
                    <a:pt x="3722" y="18303"/>
                    <a:pt x="1322" y="18003"/>
                  </a:cubicBezTo>
                  <a:cubicBezTo>
                    <a:pt x="522" y="16953"/>
                    <a:pt x="-1078" y="15003"/>
                    <a:pt x="1093" y="15603"/>
                  </a:cubicBezTo>
                  <a:cubicBezTo>
                    <a:pt x="2236" y="13353"/>
                    <a:pt x="1893" y="13653"/>
                    <a:pt x="4293" y="13203"/>
                  </a:cubicBezTo>
                  <a:cubicBezTo>
                    <a:pt x="5208" y="12303"/>
                    <a:pt x="5093" y="12903"/>
                    <a:pt x="4751" y="11103"/>
                  </a:cubicBezTo>
                  <a:cubicBezTo>
                    <a:pt x="4636" y="10503"/>
                    <a:pt x="4293" y="9303"/>
                    <a:pt x="4293" y="9303"/>
                  </a:cubicBezTo>
                  <a:cubicBezTo>
                    <a:pt x="4636" y="5853"/>
                    <a:pt x="4636" y="6153"/>
                    <a:pt x="7265" y="6603"/>
                  </a:cubicBezTo>
                  <a:cubicBezTo>
                    <a:pt x="8293" y="6453"/>
                    <a:pt x="10008" y="5103"/>
                    <a:pt x="10008" y="5103"/>
                  </a:cubicBezTo>
                  <a:cubicBezTo>
                    <a:pt x="10579" y="4053"/>
                    <a:pt x="10922" y="3753"/>
                    <a:pt x="11836" y="3303"/>
                  </a:cubicBezTo>
                  <a:cubicBezTo>
                    <a:pt x="14236" y="3753"/>
                    <a:pt x="17322" y="3453"/>
                    <a:pt x="18465" y="303"/>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78" name="Shape 478"/>
            <p:cNvSpPr/>
            <p:nvPr/>
          </p:nvSpPr>
          <p:spPr>
            <a:xfrm>
              <a:off x="5600829" y="460586"/>
              <a:ext cx="62855" cy="25501"/>
            </a:xfrm>
            <a:custGeom>
              <a:avLst/>
              <a:gdLst/>
              <a:ahLst/>
              <a:cxnLst>
                <a:cxn ang="0">
                  <a:pos x="wd2" y="hd2"/>
                </a:cxn>
                <a:cxn ang="5400000">
                  <a:pos x="wd2" y="hd2"/>
                </a:cxn>
                <a:cxn ang="10800000">
                  <a:pos x="wd2" y="hd2"/>
                </a:cxn>
                <a:cxn ang="16200000">
                  <a:pos x="wd2" y="hd2"/>
                </a:cxn>
              </a:cxnLst>
              <a:rect l="0" t="0" r="r" b="b"/>
              <a:pathLst>
                <a:path w="15033" h="20329" extrusionOk="0">
                  <a:moveTo>
                    <a:pt x="6041" y="0"/>
                  </a:moveTo>
                  <a:cubicBezTo>
                    <a:pt x="4411" y="1271"/>
                    <a:pt x="2781" y="0"/>
                    <a:pt x="1151" y="2541"/>
                  </a:cubicBezTo>
                  <a:cubicBezTo>
                    <a:pt x="-3740" y="11435"/>
                    <a:pt x="8486" y="19059"/>
                    <a:pt x="9302" y="20329"/>
                  </a:cubicBezTo>
                  <a:cubicBezTo>
                    <a:pt x="10932" y="19059"/>
                    <a:pt x="12969" y="21600"/>
                    <a:pt x="14192" y="17788"/>
                  </a:cubicBezTo>
                  <a:cubicBezTo>
                    <a:pt x="17860" y="3812"/>
                    <a:pt x="8486" y="0"/>
                    <a:pt x="6041"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79" name="Shape 479"/>
            <p:cNvSpPr/>
            <p:nvPr/>
          </p:nvSpPr>
          <p:spPr>
            <a:xfrm>
              <a:off x="6055290" y="108373"/>
              <a:ext cx="87576" cy="59989"/>
            </a:xfrm>
            <a:custGeom>
              <a:avLst/>
              <a:gdLst/>
              <a:ahLst/>
              <a:cxnLst>
                <a:cxn ang="0">
                  <a:pos x="wd2" y="hd2"/>
                </a:cxn>
                <a:cxn ang="5400000">
                  <a:pos x="wd2" y="hd2"/>
                </a:cxn>
                <a:cxn ang="10800000">
                  <a:pos x="wd2" y="hd2"/>
                </a:cxn>
                <a:cxn ang="16200000">
                  <a:pos x="wd2" y="hd2"/>
                </a:cxn>
              </a:cxnLst>
              <a:rect l="0" t="0" r="r" b="b"/>
              <a:pathLst>
                <a:path w="19948" h="20497" extrusionOk="0">
                  <a:moveTo>
                    <a:pt x="19948" y="2335"/>
                  </a:moveTo>
                  <a:cubicBezTo>
                    <a:pt x="18432" y="9341"/>
                    <a:pt x="11611" y="9924"/>
                    <a:pt x="7822" y="14011"/>
                  </a:cubicBezTo>
                  <a:cubicBezTo>
                    <a:pt x="6685" y="19849"/>
                    <a:pt x="6685" y="21600"/>
                    <a:pt x="2516" y="19849"/>
                  </a:cubicBezTo>
                  <a:cubicBezTo>
                    <a:pt x="622" y="15762"/>
                    <a:pt x="-1652" y="5838"/>
                    <a:pt x="1759" y="2335"/>
                  </a:cubicBezTo>
                  <a:cubicBezTo>
                    <a:pt x="2895" y="1168"/>
                    <a:pt x="6306" y="0"/>
                    <a:pt x="6306" y="0"/>
                  </a:cubicBezTo>
                  <a:cubicBezTo>
                    <a:pt x="10853" y="1168"/>
                    <a:pt x="15401" y="2335"/>
                    <a:pt x="19948" y="2335"/>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80" name="Shape 480"/>
            <p:cNvSpPr/>
            <p:nvPr/>
          </p:nvSpPr>
          <p:spPr>
            <a:xfrm>
              <a:off x="6131281" y="137724"/>
              <a:ext cx="90125" cy="45156"/>
            </a:xfrm>
            <a:custGeom>
              <a:avLst/>
              <a:gdLst/>
              <a:ahLst/>
              <a:cxnLst>
                <a:cxn ang="0">
                  <a:pos x="wd2" y="hd2"/>
                </a:cxn>
                <a:cxn ang="5400000">
                  <a:pos x="wd2" y="hd2"/>
                </a:cxn>
                <a:cxn ang="10800000">
                  <a:pos x="wd2" y="hd2"/>
                </a:cxn>
                <a:cxn ang="16200000">
                  <a:pos x="wd2" y="hd2"/>
                </a:cxn>
              </a:cxnLst>
              <a:rect l="0" t="0" r="r" b="b"/>
              <a:pathLst>
                <a:path w="17244" h="21600" extrusionOk="0">
                  <a:moveTo>
                    <a:pt x="6244" y="0"/>
                  </a:moveTo>
                  <a:cubicBezTo>
                    <a:pt x="4338" y="1662"/>
                    <a:pt x="526" y="4985"/>
                    <a:pt x="526" y="4985"/>
                  </a:cubicBezTo>
                  <a:cubicBezTo>
                    <a:pt x="-2968" y="19108"/>
                    <a:pt x="11961" y="19938"/>
                    <a:pt x="15138" y="21600"/>
                  </a:cubicBezTo>
                  <a:cubicBezTo>
                    <a:pt x="15773" y="20769"/>
                    <a:pt x="16726" y="21600"/>
                    <a:pt x="17044" y="19938"/>
                  </a:cubicBezTo>
                  <a:cubicBezTo>
                    <a:pt x="18632" y="2492"/>
                    <a:pt x="10373" y="2492"/>
                    <a:pt x="6244"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81" name="Shape 481"/>
            <p:cNvSpPr/>
            <p:nvPr/>
          </p:nvSpPr>
          <p:spPr>
            <a:xfrm>
              <a:off x="6243711" y="150625"/>
              <a:ext cx="102368" cy="66122"/>
            </a:xfrm>
            <a:custGeom>
              <a:avLst/>
              <a:gdLst/>
              <a:ahLst/>
              <a:cxnLst>
                <a:cxn ang="0">
                  <a:pos x="wd2" y="hd2"/>
                </a:cxn>
                <a:cxn ang="5400000">
                  <a:pos x="wd2" y="hd2"/>
                </a:cxn>
                <a:cxn ang="10800000">
                  <a:pos x="wd2" y="hd2"/>
                </a:cxn>
                <a:cxn ang="16200000">
                  <a:pos x="wd2" y="hd2"/>
                </a:cxn>
              </a:cxnLst>
              <a:rect l="0" t="0" r="r" b="b"/>
              <a:pathLst>
                <a:path w="19587" h="19768" extrusionOk="0">
                  <a:moveTo>
                    <a:pt x="15212" y="2689"/>
                  </a:moveTo>
                  <a:cubicBezTo>
                    <a:pt x="11939" y="6205"/>
                    <a:pt x="10630" y="6205"/>
                    <a:pt x="7357" y="2689"/>
                  </a:cubicBezTo>
                  <a:cubicBezTo>
                    <a:pt x="5393" y="-1832"/>
                    <a:pt x="4739" y="177"/>
                    <a:pt x="2121" y="2689"/>
                  </a:cubicBezTo>
                  <a:cubicBezTo>
                    <a:pt x="157" y="6708"/>
                    <a:pt x="-1152" y="8717"/>
                    <a:pt x="1466" y="15749"/>
                  </a:cubicBezTo>
                  <a:cubicBezTo>
                    <a:pt x="2775" y="19266"/>
                    <a:pt x="9321" y="19768"/>
                    <a:pt x="9321" y="19768"/>
                  </a:cubicBezTo>
                  <a:cubicBezTo>
                    <a:pt x="12266" y="18261"/>
                    <a:pt x="16521" y="14745"/>
                    <a:pt x="19139" y="11731"/>
                  </a:cubicBezTo>
                  <a:cubicBezTo>
                    <a:pt x="20448" y="5703"/>
                    <a:pt x="18812" y="5703"/>
                    <a:pt x="15212" y="268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82" name="Shape 482"/>
            <p:cNvSpPr/>
            <p:nvPr/>
          </p:nvSpPr>
          <p:spPr>
            <a:xfrm>
              <a:off x="7033524" y="205457"/>
              <a:ext cx="183273" cy="65489"/>
            </a:xfrm>
            <a:custGeom>
              <a:avLst/>
              <a:gdLst/>
              <a:ahLst/>
              <a:cxnLst>
                <a:cxn ang="0">
                  <a:pos x="wd2" y="hd2"/>
                </a:cxn>
                <a:cxn ang="5400000">
                  <a:pos x="wd2" y="hd2"/>
                </a:cxn>
                <a:cxn ang="10800000">
                  <a:pos x="wd2" y="hd2"/>
                </a:cxn>
                <a:cxn ang="16200000">
                  <a:pos x="wd2" y="hd2"/>
                </a:cxn>
              </a:cxnLst>
              <a:rect l="0" t="0" r="r" b="b"/>
              <a:pathLst>
                <a:path w="19924" h="20210" extrusionOk="0">
                  <a:moveTo>
                    <a:pt x="1729" y="0"/>
                  </a:moveTo>
                  <a:cubicBezTo>
                    <a:pt x="621" y="2107"/>
                    <a:pt x="-856" y="4741"/>
                    <a:pt x="621" y="8429"/>
                  </a:cubicBezTo>
                  <a:cubicBezTo>
                    <a:pt x="3021" y="14224"/>
                    <a:pt x="5421" y="14751"/>
                    <a:pt x="8375" y="15805"/>
                  </a:cubicBezTo>
                  <a:cubicBezTo>
                    <a:pt x="11329" y="21600"/>
                    <a:pt x="9667" y="20546"/>
                    <a:pt x="13175" y="18966"/>
                  </a:cubicBezTo>
                  <a:cubicBezTo>
                    <a:pt x="15390" y="16859"/>
                    <a:pt x="17790" y="15278"/>
                    <a:pt x="19821" y="11590"/>
                  </a:cubicBezTo>
                  <a:cubicBezTo>
                    <a:pt x="20744" y="3161"/>
                    <a:pt x="15206" y="2634"/>
                    <a:pt x="13544" y="2107"/>
                  </a:cubicBezTo>
                  <a:cubicBezTo>
                    <a:pt x="2282" y="3161"/>
                    <a:pt x="5421" y="10537"/>
                    <a:pt x="172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83" name="Shape 483"/>
            <p:cNvSpPr/>
            <p:nvPr/>
          </p:nvSpPr>
          <p:spPr>
            <a:xfrm>
              <a:off x="7236545" y="206187"/>
              <a:ext cx="96169" cy="51200"/>
            </a:xfrm>
            <a:custGeom>
              <a:avLst/>
              <a:gdLst/>
              <a:ahLst/>
              <a:cxnLst>
                <a:cxn ang="0">
                  <a:pos x="wd2" y="hd2"/>
                </a:cxn>
                <a:cxn ang="5400000">
                  <a:pos x="wd2" y="hd2"/>
                </a:cxn>
                <a:cxn ang="10800000">
                  <a:pos x="wd2" y="hd2"/>
                </a:cxn>
                <a:cxn ang="16200000">
                  <a:pos x="wd2" y="hd2"/>
                </a:cxn>
              </a:cxnLst>
              <a:rect l="0" t="0" r="r" b="b"/>
              <a:pathLst>
                <a:path w="20001" h="20409" extrusionOk="0">
                  <a:moveTo>
                    <a:pt x="9549" y="1509"/>
                  </a:moveTo>
                  <a:cubicBezTo>
                    <a:pt x="13730" y="-1191"/>
                    <a:pt x="16866" y="-516"/>
                    <a:pt x="20001" y="5559"/>
                  </a:cubicBezTo>
                  <a:cubicBezTo>
                    <a:pt x="18956" y="14334"/>
                    <a:pt x="13033" y="17709"/>
                    <a:pt x="8853" y="20409"/>
                  </a:cubicBezTo>
                  <a:cubicBezTo>
                    <a:pt x="3627" y="13659"/>
                    <a:pt x="6414" y="15684"/>
                    <a:pt x="491" y="13659"/>
                  </a:cubicBezTo>
                  <a:cubicBezTo>
                    <a:pt x="-1599" y="1509"/>
                    <a:pt x="3278" y="4209"/>
                    <a:pt x="9549" y="1509"/>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84" name="Shape 484"/>
            <p:cNvSpPr/>
            <p:nvPr/>
          </p:nvSpPr>
          <p:spPr>
            <a:xfrm>
              <a:off x="7190399" y="270344"/>
              <a:ext cx="62541" cy="36715"/>
            </a:xfrm>
            <a:custGeom>
              <a:avLst/>
              <a:gdLst/>
              <a:ahLst/>
              <a:cxnLst>
                <a:cxn ang="0">
                  <a:pos x="wd2" y="hd2"/>
                </a:cxn>
                <a:cxn ang="5400000">
                  <a:pos x="wd2" y="hd2"/>
                </a:cxn>
                <a:cxn ang="10800000">
                  <a:pos x="wd2" y="hd2"/>
                </a:cxn>
                <a:cxn ang="16200000">
                  <a:pos x="wd2" y="hd2"/>
                </a:cxn>
              </a:cxnLst>
              <a:rect l="0" t="0" r="r" b="b"/>
              <a:pathLst>
                <a:path w="16171" h="20661" extrusionOk="0">
                  <a:moveTo>
                    <a:pt x="6500" y="0"/>
                  </a:moveTo>
                  <a:cubicBezTo>
                    <a:pt x="4296" y="939"/>
                    <a:pt x="1211" y="-939"/>
                    <a:pt x="329" y="3757"/>
                  </a:cubicBezTo>
                  <a:cubicBezTo>
                    <a:pt x="-2316" y="16904"/>
                    <a:pt x="11790" y="18783"/>
                    <a:pt x="14435" y="20661"/>
                  </a:cubicBezTo>
                  <a:cubicBezTo>
                    <a:pt x="19284" y="4696"/>
                    <a:pt x="13113" y="1878"/>
                    <a:pt x="65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85" name="Shape 485"/>
            <p:cNvSpPr/>
            <p:nvPr/>
          </p:nvSpPr>
          <p:spPr>
            <a:xfrm>
              <a:off x="7750402" y="774417"/>
              <a:ext cx="160018" cy="257388"/>
            </a:xfrm>
            <a:custGeom>
              <a:avLst/>
              <a:gdLst/>
              <a:ahLst/>
              <a:cxnLst>
                <a:cxn ang="0">
                  <a:pos x="wd2" y="hd2"/>
                </a:cxn>
                <a:cxn ang="5400000">
                  <a:pos x="wd2" y="hd2"/>
                </a:cxn>
                <a:cxn ang="10800000">
                  <a:pos x="wd2" y="hd2"/>
                </a:cxn>
                <a:cxn ang="16200000">
                  <a:pos x="wd2" y="hd2"/>
                </a:cxn>
              </a:cxnLst>
              <a:rect l="0" t="0" r="r" b="b"/>
              <a:pathLst>
                <a:path w="20143" h="21600" extrusionOk="0">
                  <a:moveTo>
                    <a:pt x="1271" y="0"/>
                  </a:moveTo>
                  <a:cubicBezTo>
                    <a:pt x="847" y="853"/>
                    <a:pt x="0" y="2558"/>
                    <a:pt x="0" y="2558"/>
                  </a:cubicBezTo>
                  <a:cubicBezTo>
                    <a:pt x="635" y="3695"/>
                    <a:pt x="1906" y="4974"/>
                    <a:pt x="2965" y="5968"/>
                  </a:cubicBezTo>
                  <a:cubicBezTo>
                    <a:pt x="3600" y="8242"/>
                    <a:pt x="3388" y="9805"/>
                    <a:pt x="6776" y="10232"/>
                  </a:cubicBezTo>
                  <a:cubicBezTo>
                    <a:pt x="9318" y="11368"/>
                    <a:pt x="8471" y="12932"/>
                    <a:pt x="7624" y="14779"/>
                  </a:cubicBezTo>
                  <a:cubicBezTo>
                    <a:pt x="12071" y="16768"/>
                    <a:pt x="12706" y="19753"/>
                    <a:pt x="16941" y="21600"/>
                  </a:cubicBezTo>
                  <a:cubicBezTo>
                    <a:pt x="20118" y="21032"/>
                    <a:pt x="21600" y="19184"/>
                    <a:pt x="18212" y="17621"/>
                  </a:cubicBezTo>
                  <a:cubicBezTo>
                    <a:pt x="15247" y="18332"/>
                    <a:pt x="16518" y="15632"/>
                    <a:pt x="15671" y="14495"/>
                  </a:cubicBezTo>
                  <a:cubicBezTo>
                    <a:pt x="15247" y="13926"/>
                    <a:pt x="13765" y="13358"/>
                    <a:pt x="13129" y="13074"/>
                  </a:cubicBezTo>
                  <a:cubicBezTo>
                    <a:pt x="12494" y="11653"/>
                    <a:pt x="13765" y="9237"/>
                    <a:pt x="11012" y="10516"/>
                  </a:cubicBezTo>
                  <a:cubicBezTo>
                    <a:pt x="9741" y="9237"/>
                    <a:pt x="9953" y="7674"/>
                    <a:pt x="8894" y="6253"/>
                  </a:cubicBezTo>
                  <a:cubicBezTo>
                    <a:pt x="7624" y="4547"/>
                    <a:pt x="3388" y="2558"/>
                    <a:pt x="847" y="1705"/>
                  </a:cubicBezTo>
                  <a:lnTo>
                    <a:pt x="1271" y="0"/>
                  </a:ln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86" name="Shape 486"/>
            <p:cNvSpPr/>
            <p:nvPr/>
          </p:nvSpPr>
          <p:spPr>
            <a:xfrm>
              <a:off x="7888126" y="1056070"/>
              <a:ext cx="124179" cy="156888"/>
            </a:xfrm>
            <a:custGeom>
              <a:avLst/>
              <a:gdLst/>
              <a:ahLst/>
              <a:cxnLst>
                <a:cxn ang="0">
                  <a:pos x="wd2" y="hd2"/>
                </a:cxn>
                <a:cxn ang="5400000">
                  <a:pos x="wd2" y="hd2"/>
                </a:cxn>
                <a:cxn ang="10800000">
                  <a:pos x="wd2" y="hd2"/>
                </a:cxn>
                <a:cxn ang="16200000">
                  <a:pos x="wd2" y="hd2"/>
                </a:cxn>
              </a:cxnLst>
              <a:rect l="0" t="0" r="r" b="b"/>
              <a:pathLst>
                <a:path w="21600" h="19243" extrusionOk="0">
                  <a:moveTo>
                    <a:pt x="18681" y="2745"/>
                  </a:moveTo>
                  <a:cubicBezTo>
                    <a:pt x="21308" y="5681"/>
                    <a:pt x="20432" y="4213"/>
                    <a:pt x="21600" y="6519"/>
                  </a:cubicBezTo>
                  <a:cubicBezTo>
                    <a:pt x="20432" y="14279"/>
                    <a:pt x="19849" y="15117"/>
                    <a:pt x="8757" y="15747"/>
                  </a:cubicBezTo>
                  <a:cubicBezTo>
                    <a:pt x="9632" y="16585"/>
                    <a:pt x="11384" y="18053"/>
                    <a:pt x="9341" y="19102"/>
                  </a:cubicBezTo>
                  <a:cubicBezTo>
                    <a:pt x="8173" y="19731"/>
                    <a:pt x="7005" y="18053"/>
                    <a:pt x="5838" y="17844"/>
                  </a:cubicBezTo>
                  <a:cubicBezTo>
                    <a:pt x="4962" y="15747"/>
                    <a:pt x="5838" y="16795"/>
                    <a:pt x="1751" y="15747"/>
                  </a:cubicBezTo>
                  <a:cubicBezTo>
                    <a:pt x="1168" y="15537"/>
                    <a:pt x="0" y="15327"/>
                    <a:pt x="0" y="15327"/>
                  </a:cubicBezTo>
                  <a:cubicBezTo>
                    <a:pt x="876" y="13440"/>
                    <a:pt x="2043" y="12181"/>
                    <a:pt x="2919" y="10294"/>
                  </a:cubicBezTo>
                  <a:cubicBezTo>
                    <a:pt x="3211" y="9875"/>
                    <a:pt x="3503" y="9036"/>
                    <a:pt x="3503" y="9036"/>
                  </a:cubicBezTo>
                  <a:cubicBezTo>
                    <a:pt x="2919" y="6939"/>
                    <a:pt x="2335" y="5051"/>
                    <a:pt x="584" y="3164"/>
                  </a:cubicBezTo>
                  <a:cubicBezTo>
                    <a:pt x="876" y="2535"/>
                    <a:pt x="584" y="1696"/>
                    <a:pt x="1168" y="1067"/>
                  </a:cubicBezTo>
                  <a:cubicBezTo>
                    <a:pt x="3211" y="-1869"/>
                    <a:pt x="5254" y="2115"/>
                    <a:pt x="7589" y="2745"/>
                  </a:cubicBezTo>
                  <a:cubicBezTo>
                    <a:pt x="9049" y="5681"/>
                    <a:pt x="7589" y="5051"/>
                    <a:pt x="10508" y="5681"/>
                  </a:cubicBezTo>
                  <a:cubicBezTo>
                    <a:pt x="13135" y="4422"/>
                    <a:pt x="16054" y="4003"/>
                    <a:pt x="18681" y="2745"/>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87" name="Shape 487"/>
            <p:cNvSpPr/>
            <p:nvPr/>
          </p:nvSpPr>
          <p:spPr>
            <a:xfrm>
              <a:off x="7814609" y="1221457"/>
              <a:ext cx="238336" cy="426721"/>
            </a:xfrm>
            <a:custGeom>
              <a:avLst/>
              <a:gdLst/>
              <a:ahLst/>
              <a:cxnLst>
                <a:cxn ang="0">
                  <a:pos x="wd2" y="hd2"/>
                </a:cxn>
                <a:cxn ang="5400000">
                  <a:pos x="wd2" y="hd2"/>
                </a:cxn>
                <a:cxn ang="10800000">
                  <a:pos x="wd2" y="hd2"/>
                </a:cxn>
                <a:cxn ang="16200000">
                  <a:pos x="wd2" y="hd2"/>
                </a:cxn>
              </a:cxnLst>
              <a:rect l="0" t="0" r="r" b="b"/>
              <a:pathLst>
                <a:path w="20919" h="21600" extrusionOk="0">
                  <a:moveTo>
                    <a:pt x="11451" y="8571"/>
                  </a:moveTo>
                  <a:cubicBezTo>
                    <a:pt x="9675" y="7543"/>
                    <a:pt x="9527" y="7886"/>
                    <a:pt x="9083" y="9086"/>
                  </a:cubicBezTo>
                  <a:cubicBezTo>
                    <a:pt x="8935" y="9857"/>
                    <a:pt x="9379" y="10629"/>
                    <a:pt x="8787" y="11314"/>
                  </a:cubicBezTo>
                  <a:cubicBezTo>
                    <a:pt x="8640" y="11400"/>
                    <a:pt x="3461" y="12171"/>
                    <a:pt x="2574" y="12514"/>
                  </a:cubicBezTo>
                  <a:cubicBezTo>
                    <a:pt x="1982" y="13457"/>
                    <a:pt x="1982" y="13886"/>
                    <a:pt x="503" y="14400"/>
                  </a:cubicBezTo>
                  <a:cubicBezTo>
                    <a:pt x="-681" y="15429"/>
                    <a:pt x="355" y="15429"/>
                    <a:pt x="2278" y="15600"/>
                  </a:cubicBezTo>
                  <a:cubicBezTo>
                    <a:pt x="1834" y="16286"/>
                    <a:pt x="1538" y="16543"/>
                    <a:pt x="503" y="16971"/>
                  </a:cubicBezTo>
                  <a:cubicBezTo>
                    <a:pt x="798" y="18343"/>
                    <a:pt x="651" y="20743"/>
                    <a:pt x="2870" y="21600"/>
                  </a:cubicBezTo>
                  <a:cubicBezTo>
                    <a:pt x="5533" y="21086"/>
                    <a:pt x="3905" y="19457"/>
                    <a:pt x="3461" y="18343"/>
                  </a:cubicBezTo>
                  <a:cubicBezTo>
                    <a:pt x="3166" y="17743"/>
                    <a:pt x="2574" y="16457"/>
                    <a:pt x="2574" y="16457"/>
                  </a:cubicBezTo>
                  <a:cubicBezTo>
                    <a:pt x="3018" y="15429"/>
                    <a:pt x="4201" y="15600"/>
                    <a:pt x="5533" y="15086"/>
                  </a:cubicBezTo>
                  <a:cubicBezTo>
                    <a:pt x="5829" y="14486"/>
                    <a:pt x="7012" y="13543"/>
                    <a:pt x="7012" y="13543"/>
                  </a:cubicBezTo>
                  <a:cubicBezTo>
                    <a:pt x="7900" y="14057"/>
                    <a:pt x="8640" y="14229"/>
                    <a:pt x="9083" y="14914"/>
                  </a:cubicBezTo>
                  <a:cubicBezTo>
                    <a:pt x="8048" y="15257"/>
                    <a:pt x="6864" y="16114"/>
                    <a:pt x="5829" y="16286"/>
                  </a:cubicBezTo>
                  <a:cubicBezTo>
                    <a:pt x="4645" y="17314"/>
                    <a:pt x="6124" y="17314"/>
                    <a:pt x="7604" y="17143"/>
                  </a:cubicBezTo>
                  <a:cubicBezTo>
                    <a:pt x="8196" y="16200"/>
                    <a:pt x="8048" y="15771"/>
                    <a:pt x="9379" y="15257"/>
                  </a:cubicBezTo>
                  <a:cubicBezTo>
                    <a:pt x="10711" y="15514"/>
                    <a:pt x="10415" y="16029"/>
                    <a:pt x="11746" y="15771"/>
                  </a:cubicBezTo>
                  <a:cubicBezTo>
                    <a:pt x="12930" y="14657"/>
                    <a:pt x="12782" y="13457"/>
                    <a:pt x="14705" y="12686"/>
                  </a:cubicBezTo>
                  <a:cubicBezTo>
                    <a:pt x="15297" y="12771"/>
                    <a:pt x="15593" y="13286"/>
                    <a:pt x="16185" y="13371"/>
                  </a:cubicBezTo>
                  <a:cubicBezTo>
                    <a:pt x="17072" y="13543"/>
                    <a:pt x="18700" y="12943"/>
                    <a:pt x="19440" y="12686"/>
                  </a:cubicBezTo>
                  <a:cubicBezTo>
                    <a:pt x="20771" y="11486"/>
                    <a:pt x="20327" y="12086"/>
                    <a:pt x="20919" y="11143"/>
                  </a:cubicBezTo>
                  <a:cubicBezTo>
                    <a:pt x="20919" y="10886"/>
                    <a:pt x="20771" y="9857"/>
                    <a:pt x="20327" y="9429"/>
                  </a:cubicBezTo>
                  <a:cubicBezTo>
                    <a:pt x="20031" y="9086"/>
                    <a:pt x="19144" y="8400"/>
                    <a:pt x="19144" y="8400"/>
                  </a:cubicBezTo>
                  <a:cubicBezTo>
                    <a:pt x="18700" y="6686"/>
                    <a:pt x="20327" y="4543"/>
                    <a:pt x="17368" y="3429"/>
                  </a:cubicBezTo>
                  <a:cubicBezTo>
                    <a:pt x="15889" y="2229"/>
                    <a:pt x="15445" y="857"/>
                    <a:pt x="13226" y="0"/>
                  </a:cubicBezTo>
                  <a:cubicBezTo>
                    <a:pt x="12190" y="343"/>
                    <a:pt x="12042" y="771"/>
                    <a:pt x="10859" y="1029"/>
                  </a:cubicBezTo>
                  <a:cubicBezTo>
                    <a:pt x="9231" y="2486"/>
                    <a:pt x="11155" y="2657"/>
                    <a:pt x="13522" y="2914"/>
                  </a:cubicBezTo>
                  <a:cubicBezTo>
                    <a:pt x="14557" y="3771"/>
                    <a:pt x="14114" y="4543"/>
                    <a:pt x="13522" y="5486"/>
                  </a:cubicBezTo>
                  <a:cubicBezTo>
                    <a:pt x="13522" y="5829"/>
                    <a:pt x="13374" y="9086"/>
                    <a:pt x="11451" y="857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88" name="Shape 488"/>
            <p:cNvSpPr/>
            <p:nvPr/>
          </p:nvSpPr>
          <p:spPr>
            <a:xfrm>
              <a:off x="5412802" y="83537"/>
              <a:ext cx="112054" cy="67735"/>
            </a:xfrm>
            <a:custGeom>
              <a:avLst/>
              <a:gdLst/>
              <a:ahLst/>
              <a:cxnLst>
                <a:cxn ang="0">
                  <a:pos x="wd2" y="hd2"/>
                </a:cxn>
                <a:cxn ang="5400000">
                  <a:pos x="wd2" y="hd2"/>
                </a:cxn>
                <a:cxn ang="10800000">
                  <a:pos x="wd2" y="hd2"/>
                </a:cxn>
                <a:cxn ang="16200000">
                  <a:pos x="wd2" y="hd2"/>
                </a:cxn>
              </a:cxnLst>
              <a:rect l="0" t="0" r="r" b="b"/>
              <a:pathLst>
                <a:path w="20615" h="21600" extrusionOk="0">
                  <a:moveTo>
                    <a:pt x="17938" y="0"/>
                  </a:moveTo>
                  <a:cubicBezTo>
                    <a:pt x="20715" y="1620"/>
                    <a:pt x="21332" y="5400"/>
                    <a:pt x="19789" y="10800"/>
                  </a:cubicBezTo>
                  <a:cubicBezTo>
                    <a:pt x="18555" y="14580"/>
                    <a:pt x="14852" y="12420"/>
                    <a:pt x="12383" y="12960"/>
                  </a:cubicBezTo>
                  <a:cubicBezTo>
                    <a:pt x="10841" y="20520"/>
                    <a:pt x="12383" y="18360"/>
                    <a:pt x="9298" y="21600"/>
                  </a:cubicBezTo>
                  <a:cubicBezTo>
                    <a:pt x="6829" y="21060"/>
                    <a:pt x="4361" y="21060"/>
                    <a:pt x="1892" y="20520"/>
                  </a:cubicBezTo>
                  <a:cubicBezTo>
                    <a:pt x="1275" y="20520"/>
                    <a:pt x="-268" y="20520"/>
                    <a:pt x="41" y="19440"/>
                  </a:cubicBezTo>
                  <a:cubicBezTo>
                    <a:pt x="1892" y="14040"/>
                    <a:pt x="6829" y="12420"/>
                    <a:pt x="9915" y="10800"/>
                  </a:cubicBezTo>
                  <a:cubicBezTo>
                    <a:pt x="11766" y="5940"/>
                    <a:pt x="15469" y="4320"/>
                    <a:pt x="17938"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89" name="Shape 489"/>
            <p:cNvSpPr/>
            <p:nvPr/>
          </p:nvSpPr>
          <p:spPr>
            <a:xfrm>
              <a:off x="5169762" y="103857"/>
              <a:ext cx="37320" cy="46260"/>
            </a:xfrm>
            <a:custGeom>
              <a:avLst/>
              <a:gdLst/>
              <a:ahLst/>
              <a:cxnLst>
                <a:cxn ang="0">
                  <a:pos x="wd2" y="hd2"/>
                </a:cxn>
                <a:cxn ang="5400000">
                  <a:pos x="wd2" y="hd2"/>
                </a:cxn>
                <a:cxn ang="10800000">
                  <a:pos x="wd2" y="hd2"/>
                </a:cxn>
                <a:cxn ang="16200000">
                  <a:pos x="wd2" y="hd2"/>
                </a:cxn>
              </a:cxnLst>
              <a:rect l="0" t="0" r="r" b="b"/>
              <a:pathLst>
                <a:path w="18791" h="20116" extrusionOk="0">
                  <a:moveTo>
                    <a:pt x="14954" y="0"/>
                  </a:moveTo>
                  <a:cubicBezTo>
                    <a:pt x="7477" y="4469"/>
                    <a:pt x="3323" y="5214"/>
                    <a:pt x="0" y="13407"/>
                  </a:cubicBezTo>
                  <a:cubicBezTo>
                    <a:pt x="5815" y="18621"/>
                    <a:pt x="7477" y="21600"/>
                    <a:pt x="14954" y="19366"/>
                  </a:cubicBezTo>
                  <a:cubicBezTo>
                    <a:pt x="18277" y="10428"/>
                    <a:pt x="21600" y="8938"/>
                    <a:pt x="14954"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90" name="Shape 490"/>
            <p:cNvSpPr/>
            <p:nvPr/>
          </p:nvSpPr>
          <p:spPr>
            <a:xfrm>
              <a:off x="5223948" y="111759"/>
              <a:ext cx="71672" cy="50801"/>
            </a:xfrm>
            <a:custGeom>
              <a:avLst/>
              <a:gdLst/>
              <a:ahLst/>
              <a:cxnLst>
                <a:cxn ang="0">
                  <a:pos x="wd2" y="hd2"/>
                </a:cxn>
                <a:cxn ang="5400000">
                  <a:pos x="wd2" y="hd2"/>
                </a:cxn>
                <a:cxn ang="10800000">
                  <a:pos x="wd2" y="hd2"/>
                </a:cxn>
                <a:cxn ang="16200000">
                  <a:pos x="wd2" y="hd2"/>
                </a:cxn>
              </a:cxnLst>
              <a:rect l="0" t="0" r="r" b="b"/>
              <a:pathLst>
                <a:path w="18532" h="18000" extrusionOk="0">
                  <a:moveTo>
                    <a:pt x="6171" y="0"/>
                  </a:moveTo>
                  <a:cubicBezTo>
                    <a:pt x="4849" y="4800"/>
                    <a:pt x="3086" y="4200"/>
                    <a:pt x="0" y="7200"/>
                  </a:cubicBezTo>
                  <a:cubicBezTo>
                    <a:pt x="441" y="9600"/>
                    <a:pt x="882" y="13800"/>
                    <a:pt x="2645" y="15600"/>
                  </a:cubicBezTo>
                  <a:cubicBezTo>
                    <a:pt x="4408" y="16800"/>
                    <a:pt x="7935" y="18000"/>
                    <a:pt x="7935" y="18000"/>
                  </a:cubicBezTo>
                  <a:cubicBezTo>
                    <a:pt x="10580" y="12600"/>
                    <a:pt x="13224" y="13200"/>
                    <a:pt x="17633" y="12000"/>
                  </a:cubicBezTo>
                  <a:cubicBezTo>
                    <a:pt x="21600" y="-3600"/>
                    <a:pt x="11461" y="7200"/>
                    <a:pt x="6171"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91" name="Shape 491"/>
            <p:cNvSpPr/>
            <p:nvPr/>
          </p:nvSpPr>
          <p:spPr>
            <a:xfrm>
              <a:off x="5365583" y="81280"/>
              <a:ext cx="32367" cy="36125"/>
            </a:xfrm>
            <a:custGeom>
              <a:avLst/>
              <a:gdLst/>
              <a:ahLst/>
              <a:cxnLst>
                <a:cxn ang="0">
                  <a:pos x="wd2" y="hd2"/>
                </a:cxn>
                <a:cxn ang="5400000">
                  <a:pos x="wd2" y="hd2"/>
                </a:cxn>
                <a:cxn ang="10800000">
                  <a:pos x="wd2" y="hd2"/>
                </a:cxn>
                <a:cxn ang="16200000">
                  <a:pos x="wd2" y="hd2"/>
                </a:cxn>
              </a:cxnLst>
              <a:rect l="0" t="0" r="r" b="b"/>
              <a:pathLst>
                <a:path w="15482" h="21600" extrusionOk="0">
                  <a:moveTo>
                    <a:pt x="6929" y="0"/>
                  </a:moveTo>
                  <a:cubicBezTo>
                    <a:pt x="4529" y="3927"/>
                    <a:pt x="-1871" y="7855"/>
                    <a:pt x="529" y="11782"/>
                  </a:cubicBezTo>
                  <a:cubicBezTo>
                    <a:pt x="2929" y="16691"/>
                    <a:pt x="13329" y="21600"/>
                    <a:pt x="13329" y="21600"/>
                  </a:cubicBezTo>
                  <a:cubicBezTo>
                    <a:pt x="19729" y="9818"/>
                    <a:pt x="10129" y="10800"/>
                    <a:pt x="6929"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92" name="Shape 492"/>
            <p:cNvSpPr/>
            <p:nvPr/>
          </p:nvSpPr>
          <p:spPr>
            <a:xfrm>
              <a:off x="5325751" y="121919"/>
              <a:ext cx="22340" cy="29353"/>
            </a:xfrm>
            <a:custGeom>
              <a:avLst/>
              <a:gdLst/>
              <a:ahLst/>
              <a:cxnLst>
                <a:cxn ang="0">
                  <a:pos x="wd2" y="hd2"/>
                </a:cxn>
                <a:cxn ang="5400000">
                  <a:pos x="wd2" y="hd2"/>
                </a:cxn>
                <a:cxn ang="10800000">
                  <a:pos x="wd2" y="hd2"/>
                </a:cxn>
                <a:cxn ang="16200000">
                  <a:pos x="wd2" y="hd2"/>
                </a:cxn>
              </a:cxnLst>
              <a:rect l="0" t="0" r="r" b="b"/>
              <a:pathLst>
                <a:path w="14248" h="21600" extrusionOk="0">
                  <a:moveTo>
                    <a:pt x="8823" y="0"/>
                  </a:moveTo>
                  <a:cubicBezTo>
                    <a:pt x="-1977" y="16800"/>
                    <a:pt x="-3057" y="10800"/>
                    <a:pt x="6663" y="21600"/>
                  </a:cubicBezTo>
                  <a:cubicBezTo>
                    <a:pt x="18543" y="16800"/>
                    <a:pt x="14223" y="21600"/>
                    <a:pt x="8823"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93" name="Shape 493"/>
            <p:cNvSpPr/>
            <p:nvPr/>
          </p:nvSpPr>
          <p:spPr>
            <a:xfrm>
              <a:off x="7894900" y="158044"/>
              <a:ext cx="40641" cy="70499"/>
            </a:xfrm>
            <a:custGeom>
              <a:avLst/>
              <a:gdLst/>
              <a:ahLst/>
              <a:cxnLst>
                <a:cxn ang="0">
                  <a:pos x="wd2" y="hd2"/>
                </a:cxn>
                <a:cxn ang="5400000">
                  <a:pos x="wd2" y="hd2"/>
                </a:cxn>
                <a:cxn ang="10800000">
                  <a:pos x="wd2" y="hd2"/>
                </a:cxn>
                <a:cxn ang="16200000">
                  <a:pos x="wd2" y="hd2"/>
                </a:cxn>
              </a:cxnLst>
              <a:rect l="0" t="0" r="r" b="b"/>
              <a:pathLst>
                <a:path w="21600" h="20438" extrusionOk="0">
                  <a:moveTo>
                    <a:pt x="21600" y="0"/>
                  </a:moveTo>
                  <a:cubicBezTo>
                    <a:pt x="17100" y="3436"/>
                    <a:pt x="13500" y="5400"/>
                    <a:pt x="7200" y="7855"/>
                  </a:cubicBezTo>
                  <a:cubicBezTo>
                    <a:pt x="3600" y="10309"/>
                    <a:pt x="0" y="16691"/>
                    <a:pt x="0" y="16691"/>
                  </a:cubicBezTo>
                  <a:cubicBezTo>
                    <a:pt x="2700" y="21600"/>
                    <a:pt x="6300" y="20618"/>
                    <a:pt x="14400" y="19636"/>
                  </a:cubicBezTo>
                  <a:cubicBezTo>
                    <a:pt x="18000" y="13255"/>
                    <a:pt x="21600" y="6873"/>
                    <a:pt x="21600"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94" name="Shape 494"/>
            <p:cNvSpPr/>
            <p:nvPr/>
          </p:nvSpPr>
          <p:spPr>
            <a:xfrm>
              <a:off x="5913339" y="3436337"/>
              <a:ext cx="48216" cy="40641"/>
            </a:xfrm>
            <a:custGeom>
              <a:avLst/>
              <a:gdLst/>
              <a:ahLst/>
              <a:cxnLst>
                <a:cxn ang="0">
                  <a:pos x="wd2" y="hd2"/>
                </a:cxn>
                <a:cxn ang="5400000">
                  <a:pos x="wd2" y="hd2"/>
                </a:cxn>
                <a:cxn ang="10800000">
                  <a:pos x="wd2" y="hd2"/>
                </a:cxn>
                <a:cxn ang="16200000">
                  <a:pos x="wd2" y="hd2"/>
                </a:cxn>
              </a:cxnLst>
              <a:rect l="0" t="0" r="r" b="b"/>
              <a:pathLst>
                <a:path w="14880" h="21600" extrusionOk="0">
                  <a:moveTo>
                    <a:pt x="11388" y="0"/>
                  </a:moveTo>
                  <a:cubicBezTo>
                    <a:pt x="-2310" y="3600"/>
                    <a:pt x="-4417" y="15300"/>
                    <a:pt x="9281" y="21600"/>
                  </a:cubicBezTo>
                  <a:cubicBezTo>
                    <a:pt x="17183" y="17100"/>
                    <a:pt x="15603" y="9000"/>
                    <a:pt x="11388"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95" name="Shape 495"/>
            <p:cNvSpPr/>
            <p:nvPr/>
          </p:nvSpPr>
          <p:spPr>
            <a:xfrm>
              <a:off x="5990653" y="3425814"/>
              <a:ext cx="17926"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96" name="Shape 496"/>
            <p:cNvSpPr/>
            <p:nvPr/>
          </p:nvSpPr>
          <p:spPr>
            <a:xfrm>
              <a:off x="5839250" y="3078117"/>
              <a:ext cx="16134"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97" name="Shape 497"/>
            <p:cNvSpPr/>
            <p:nvPr/>
          </p:nvSpPr>
          <p:spPr>
            <a:xfrm>
              <a:off x="5973531" y="2908017"/>
              <a:ext cx="22002" cy="41696"/>
            </a:xfrm>
            <a:custGeom>
              <a:avLst/>
              <a:gdLst/>
              <a:ahLst/>
              <a:cxnLst>
                <a:cxn ang="0">
                  <a:pos x="wd2" y="hd2"/>
                </a:cxn>
                <a:cxn ang="5400000">
                  <a:pos x="wd2" y="hd2"/>
                </a:cxn>
                <a:cxn ang="10800000">
                  <a:pos x="wd2" y="hd2"/>
                </a:cxn>
                <a:cxn ang="16200000">
                  <a:pos x="wd2" y="hd2"/>
                </a:cxn>
              </a:cxnLst>
              <a:rect l="0" t="0" r="r" b="b"/>
              <a:pathLst>
                <a:path w="19135" h="20994" extrusionOk="0">
                  <a:moveTo>
                    <a:pt x="9257" y="0"/>
                  </a:moveTo>
                  <a:cubicBezTo>
                    <a:pt x="6171" y="4320"/>
                    <a:pt x="4629" y="7776"/>
                    <a:pt x="0" y="11232"/>
                  </a:cubicBezTo>
                  <a:cubicBezTo>
                    <a:pt x="1543" y="20736"/>
                    <a:pt x="1543" y="21600"/>
                    <a:pt x="18514" y="20736"/>
                  </a:cubicBezTo>
                  <a:cubicBezTo>
                    <a:pt x="21600" y="10368"/>
                    <a:pt x="12343" y="8640"/>
                    <a:pt x="925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98" name="Shape 498"/>
            <p:cNvSpPr/>
            <p:nvPr/>
          </p:nvSpPr>
          <p:spPr>
            <a:xfrm>
              <a:off x="5919344" y="2905760"/>
              <a:ext cx="22003" cy="41696"/>
            </a:xfrm>
            <a:custGeom>
              <a:avLst/>
              <a:gdLst/>
              <a:ahLst/>
              <a:cxnLst>
                <a:cxn ang="0">
                  <a:pos x="wd2" y="hd2"/>
                </a:cxn>
                <a:cxn ang="5400000">
                  <a:pos x="wd2" y="hd2"/>
                </a:cxn>
                <a:cxn ang="10800000">
                  <a:pos x="wd2" y="hd2"/>
                </a:cxn>
                <a:cxn ang="16200000">
                  <a:pos x="wd2" y="hd2"/>
                </a:cxn>
              </a:cxnLst>
              <a:rect l="0" t="0" r="r" b="b"/>
              <a:pathLst>
                <a:path w="19135" h="20994" extrusionOk="0">
                  <a:moveTo>
                    <a:pt x="9257" y="0"/>
                  </a:moveTo>
                  <a:cubicBezTo>
                    <a:pt x="6171" y="4320"/>
                    <a:pt x="4629" y="7776"/>
                    <a:pt x="0" y="11232"/>
                  </a:cubicBezTo>
                  <a:cubicBezTo>
                    <a:pt x="1543" y="20736"/>
                    <a:pt x="1543" y="21600"/>
                    <a:pt x="18514" y="20736"/>
                  </a:cubicBezTo>
                  <a:cubicBezTo>
                    <a:pt x="21600" y="10368"/>
                    <a:pt x="12343" y="8640"/>
                    <a:pt x="9257" y="0"/>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499" name="Shape 499"/>
            <p:cNvSpPr/>
            <p:nvPr/>
          </p:nvSpPr>
          <p:spPr>
            <a:xfrm>
              <a:off x="5895826" y="2960713"/>
              <a:ext cx="17927"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00" name="Shape 500"/>
            <p:cNvSpPr/>
            <p:nvPr/>
          </p:nvSpPr>
          <p:spPr>
            <a:xfrm>
              <a:off x="5839250" y="3037477"/>
              <a:ext cx="16134"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01" name="Shape 501"/>
            <p:cNvSpPr/>
            <p:nvPr/>
          </p:nvSpPr>
          <p:spPr>
            <a:xfrm>
              <a:off x="5882279" y="3008126"/>
              <a:ext cx="17927"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02" name="Shape 502"/>
            <p:cNvSpPr/>
            <p:nvPr/>
          </p:nvSpPr>
          <p:spPr>
            <a:xfrm>
              <a:off x="4227329" y="777441"/>
              <a:ext cx="17926"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03" name="Shape 503"/>
            <p:cNvSpPr/>
            <p:nvPr/>
          </p:nvSpPr>
          <p:spPr>
            <a:xfrm>
              <a:off x="4089604" y="700677"/>
              <a:ext cx="17926" cy="28586"/>
            </a:xfrm>
            <a:custGeom>
              <a:avLst/>
              <a:gdLst/>
              <a:ahLst/>
              <a:cxnLst>
                <a:cxn ang="0">
                  <a:pos x="wd2" y="hd2"/>
                </a:cxn>
                <a:cxn ang="5400000">
                  <a:pos x="wd2" y="hd2"/>
                </a:cxn>
                <a:cxn ang="10800000">
                  <a:pos x="wd2" y="hd2"/>
                </a:cxn>
                <a:cxn ang="16200000">
                  <a:pos x="wd2" y="hd2"/>
                </a:cxn>
              </a:cxnLst>
              <a:rect l="0" t="0" r="r" b="b"/>
              <a:pathLst>
                <a:path w="17149" h="18231" extrusionOk="0">
                  <a:moveTo>
                    <a:pt x="15355" y="2031"/>
                  </a:moveTo>
                  <a:cubicBezTo>
                    <a:pt x="3725" y="-3369"/>
                    <a:pt x="7048" y="3111"/>
                    <a:pt x="402" y="8511"/>
                  </a:cubicBezTo>
                  <a:cubicBezTo>
                    <a:pt x="-1260" y="16071"/>
                    <a:pt x="2063" y="17151"/>
                    <a:pt x="13694" y="18231"/>
                  </a:cubicBezTo>
                  <a:cubicBezTo>
                    <a:pt x="20340" y="11751"/>
                    <a:pt x="15355" y="9591"/>
                    <a:pt x="15355" y="2031"/>
                  </a:cubicBez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sp>
          <p:nvSpPr>
            <p:cNvPr id="504" name="Shape 504"/>
            <p:cNvSpPr/>
            <p:nvPr/>
          </p:nvSpPr>
          <p:spPr>
            <a:xfrm>
              <a:off x="3558438" y="205457"/>
              <a:ext cx="4643521" cy="3711790"/>
            </a:xfrm>
            <a:custGeom>
              <a:avLst/>
              <a:gdLst/>
              <a:ahLst/>
              <a:cxnLst>
                <a:cxn ang="0">
                  <a:pos x="wd2" y="hd2"/>
                </a:cxn>
                <a:cxn ang="5400000">
                  <a:pos x="wd2" y="hd2"/>
                </a:cxn>
                <a:cxn ang="10800000">
                  <a:pos x="wd2" y="hd2"/>
                </a:cxn>
                <a:cxn ang="16200000">
                  <a:pos x="wd2" y="hd2"/>
                </a:cxn>
              </a:cxnLst>
              <a:rect l="0" t="0" r="r" b="b"/>
              <a:pathLst>
                <a:path w="21565" h="21600" extrusionOk="0">
                  <a:moveTo>
                    <a:pt x="7273" y="8895"/>
                  </a:moveTo>
                  <a:cubicBezTo>
                    <a:pt x="6875" y="8869"/>
                    <a:pt x="6802" y="8790"/>
                    <a:pt x="6445" y="8764"/>
                  </a:cubicBezTo>
                  <a:cubicBezTo>
                    <a:pt x="6330" y="8750"/>
                    <a:pt x="6193" y="8685"/>
                    <a:pt x="6068" y="8645"/>
                  </a:cubicBezTo>
                  <a:cubicBezTo>
                    <a:pt x="6015" y="8606"/>
                    <a:pt x="5921" y="8540"/>
                    <a:pt x="5921" y="8540"/>
                  </a:cubicBezTo>
                  <a:cubicBezTo>
                    <a:pt x="5742" y="8566"/>
                    <a:pt x="5805" y="8606"/>
                    <a:pt x="5690" y="8645"/>
                  </a:cubicBezTo>
                  <a:cubicBezTo>
                    <a:pt x="5627" y="8764"/>
                    <a:pt x="5648" y="8790"/>
                    <a:pt x="5690" y="8895"/>
                  </a:cubicBezTo>
                  <a:cubicBezTo>
                    <a:pt x="5711" y="8934"/>
                    <a:pt x="5732" y="9013"/>
                    <a:pt x="5732" y="9013"/>
                  </a:cubicBezTo>
                  <a:cubicBezTo>
                    <a:pt x="5480" y="9118"/>
                    <a:pt x="5271" y="8908"/>
                    <a:pt x="5082" y="8803"/>
                  </a:cubicBezTo>
                  <a:cubicBezTo>
                    <a:pt x="5008" y="8580"/>
                    <a:pt x="4914" y="8606"/>
                    <a:pt x="4704" y="8580"/>
                  </a:cubicBezTo>
                  <a:cubicBezTo>
                    <a:pt x="4642" y="8514"/>
                    <a:pt x="4621" y="8514"/>
                    <a:pt x="4547" y="8540"/>
                  </a:cubicBezTo>
                  <a:cubicBezTo>
                    <a:pt x="4442" y="8501"/>
                    <a:pt x="4505" y="8514"/>
                    <a:pt x="4400" y="8435"/>
                  </a:cubicBezTo>
                  <a:cubicBezTo>
                    <a:pt x="4379" y="8422"/>
                    <a:pt x="4348" y="8396"/>
                    <a:pt x="4348" y="8396"/>
                  </a:cubicBezTo>
                  <a:cubicBezTo>
                    <a:pt x="4327" y="8382"/>
                    <a:pt x="4295" y="8317"/>
                    <a:pt x="4295" y="8277"/>
                  </a:cubicBezTo>
                  <a:cubicBezTo>
                    <a:pt x="4316" y="8212"/>
                    <a:pt x="4348" y="8093"/>
                    <a:pt x="4348" y="8093"/>
                  </a:cubicBezTo>
                  <a:cubicBezTo>
                    <a:pt x="4327" y="7778"/>
                    <a:pt x="4379" y="7726"/>
                    <a:pt x="4138" y="7765"/>
                  </a:cubicBezTo>
                  <a:cubicBezTo>
                    <a:pt x="4054" y="7857"/>
                    <a:pt x="4054" y="7818"/>
                    <a:pt x="3960" y="7778"/>
                  </a:cubicBezTo>
                  <a:cubicBezTo>
                    <a:pt x="3845" y="7778"/>
                    <a:pt x="3750" y="7818"/>
                    <a:pt x="3614" y="7844"/>
                  </a:cubicBezTo>
                  <a:cubicBezTo>
                    <a:pt x="3572" y="7818"/>
                    <a:pt x="3499" y="7844"/>
                    <a:pt x="3457" y="7818"/>
                  </a:cubicBezTo>
                  <a:cubicBezTo>
                    <a:pt x="3436" y="7804"/>
                    <a:pt x="3425" y="7778"/>
                    <a:pt x="3404" y="7778"/>
                  </a:cubicBezTo>
                  <a:cubicBezTo>
                    <a:pt x="3257" y="7765"/>
                    <a:pt x="3069" y="7844"/>
                    <a:pt x="2932" y="7909"/>
                  </a:cubicBezTo>
                  <a:cubicBezTo>
                    <a:pt x="2859" y="7923"/>
                    <a:pt x="2775" y="7962"/>
                    <a:pt x="2691" y="7988"/>
                  </a:cubicBezTo>
                  <a:cubicBezTo>
                    <a:pt x="2639" y="8001"/>
                    <a:pt x="2544" y="8054"/>
                    <a:pt x="2544" y="8054"/>
                  </a:cubicBezTo>
                  <a:cubicBezTo>
                    <a:pt x="2356" y="8028"/>
                    <a:pt x="2156" y="8001"/>
                    <a:pt x="1947" y="8028"/>
                  </a:cubicBezTo>
                  <a:cubicBezTo>
                    <a:pt x="1894" y="8054"/>
                    <a:pt x="1852" y="8067"/>
                    <a:pt x="1800" y="8107"/>
                  </a:cubicBezTo>
                  <a:cubicBezTo>
                    <a:pt x="1779" y="8133"/>
                    <a:pt x="1779" y="8146"/>
                    <a:pt x="1779" y="8172"/>
                  </a:cubicBezTo>
                  <a:cubicBezTo>
                    <a:pt x="1768" y="8185"/>
                    <a:pt x="1737" y="8185"/>
                    <a:pt x="1737" y="8212"/>
                  </a:cubicBezTo>
                  <a:cubicBezTo>
                    <a:pt x="1674" y="8330"/>
                    <a:pt x="1716" y="8422"/>
                    <a:pt x="1622" y="8474"/>
                  </a:cubicBezTo>
                  <a:cubicBezTo>
                    <a:pt x="1569" y="8514"/>
                    <a:pt x="1527" y="8566"/>
                    <a:pt x="1475" y="8606"/>
                  </a:cubicBezTo>
                  <a:cubicBezTo>
                    <a:pt x="1443" y="8619"/>
                    <a:pt x="1381" y="8658"/>
                    <a:pt x="1381" y="8658"/>
                  </a:cubicBezTo>
                  <a:cubicBezTo>
                    <a:pt x="1360" y="8724"/>
                    <a:pt x="1328" y="8750"/>
                    <a:pt x="1328" y="8790"/>
                  </a:cubicBezTo>
                  <a:cubicBezTo>
                    <a:pt x="1307" y="8895"/>
                    <a:pt x="1349" y="9079"/>
                    <a:pt x="1265" y="9171"/>
                  </a:cubicBezTo>
                  <a:cubicBezTo>
                    <a:pt x="1202" y="9236"/>
                    <a:pt x="1097" y="9315"/>
                    <a:pt x="1024" y="9342"/>
                  </a:cubicBezTo>
                  <a:cubicBezTo>
                    <a:pt x="1024" y="9342"/>
                    <a:pt x="909" y="9407"/>
                    <a:pt x="877" y="9407"/>
                  </a:cubicBezTo>
                  <a:cubicBezTo>
                    <a:pt x="856" y="9420"/>
                    <a:pt x="825" y="9420"/>
                    <a:pt x="825" y="9420"/>
                  </a:cubicBezTo>
                  <a:cubicBezTo>
                    <a:pt x="762" y="9526"/>
                    <a:pt x="678" y="9631"/>
                    <a:pt x="594" y="9696"/>
                  </a:cubicBezTo>
                  <a:cubicBezTo>
                    <a:pt x="552" y="9788"/>
                    <a:pt x="521" y="9920"/>
                    <a:pt x="447" y="9972"/>
                  </a:cubicBezTo>
                  <a:cubicBezTo>
                    <a:pt x="416" y="10038"/>
                    <a:pt x="353" y="10077"/>
                    <a:pt x="290" y="10156"/>
                  </a:cubicBezTo>
                  <a:cubicBezTo>
                    <a:pt x="238" y="10248"/>
                    <a:pt x="227" y="10366"/>
                    <a:pt x="206" y="10472"/>
                  </a:cubicBezTo>
                  <a:cubicBezTo>
                    <a:pt x="175" y="10550"/>
                    <a:pt x="164" y="10629"/>
                    <a:pt x="143" y="10721"/>
                  </a:cubicBezTo>
                  <a:cubicBezTo>
                    <a:pt x="122" y="10734"/>
                    <a:pt x="112" y="10826"/>
                    <a:pt x="112" y="10826"/>
                  </a:cubicBezTo>
                  <a:cubicBezTo>
                    <a:pt x="122" y="10918"/>
                    <a:pt x="238" y="11063"/>
                    <a:pt x="238" y="11063"/>
                  </a:cubicBezTo>
                  <a:cubicBezTo>
                    <a:pt x="238" y="11128"/>
                    <a:pt x="143" y="11234"/>
                    <a:pt x="143" y="11234"/>
                  </a:cubicBezTo>
                  <a:cubicBezTo>
                    <a:pt x="112" y="11339"/>
                    <a:pt x="143" y="11391"/>
                    <a:pt x="227" y="11431"/>
                  </a:cubicBezTo>
                  <a:cubicBezTo>
                    <a:pt x="259" y="11615"/>
                    <a:pt x="143" y="11851"/>
                    <a:pt x="28" y="11943"/>
                  </a:cubicBezTo>
                  <a:cubicBezTo>
                    <a:pt x="-35" y="12180"/>
                    <a:pt x="17" y="12180"/>
                    <a:pt x="91" y="12364"/>
                  </a:cubicBezTo>
                  <a:cubicBezTo>
                    <a:pt x="206" y="12653"/>
                    <a:pt x="269" y="12731"/>
                    <a:pt x="521" y="12836"/>
                  </a:cubicBezTo>
                  <a:cubicBezTo>
                    <a:pt x="594" y="12955"/>
                    <a:pt x="552" y="12915"/>
                    <a:pt x="626" y="12994"/>
                  </a:cubicBezTo>
                  <a:cubicBezTo>
                    <a:pt x="615" y="13060"/>
                    <a:pt x="584" y="13099"/>
                    <a:pt x="584" y="13165"/>
                  </a:cubicBezTo>
                  <a:cubicBezTo>
                    <a:pt x="563" y="13257"/>
                    <a:pt x="699" y="13401"/>
                    <a:pt x="741" y="13493"/>
                  </a:cubicBezTo>
                  <a:cubicBezTo>
                    <a:pt x="772" y="13546"/>
                    <a:pt x="919" y="13612"/>
                    <a:pt x="919" y="13612"/>
                  </a:cubicBezTo>
                  <a:cubicBezTo>
                    <a:pt x="951" y="13612"/>
                    <a:pt x="972" y="13612"/>
                    <a:pt x="993" y="13585"/>
                  </a:cubicBezTo>
                  <a:cubicBezTo>
                    <a:pt x="1003" y="13585"/>
                    <a:pt x="993" y="13546"/>
                    <a:pt x="1003" y="13533"/>
                  </a:cubicBezTo>
                  <a:cubicBezTo>
                    <a:pt x="1024" y="13533"/>
                    <a:pt x="1087" y="13638"/>
                    <a:pt x="1097" y="13638"/>
                  </a:cubicBezTo>
                  <a:cubicBezTo>
                    <a:pt x="1213" y="13756"/>
                    <a:pt x="1360" y="13861"/>
                    <a:pt x="1496" y="13914"/>
                  </a:cubicBezTo>
                  <a:cubicBezTo>
                    <a:pt x="1527" y="14019"/>
                    <a:pt x="1559" y="14006"/>
                    <a:pt x="1632" y="13980"/>
                  </a:cubicBezTo>
                  <a:cubicBezTo>
                    <a:pt x="1674" y="13940"/>
                    <a:pt x="1706" y="13914"/>
                    <a:pt x="1737" y="13901"/>
                  </a:cubicBezTo>
                  <a:cubicBezTo>
                    <a:pt x="1768" y="13874"/>
                    <a:pt x="1831" y="13861"/>
                    <a:pt x="1831" y="13861"/>
                  </a:cubicBezTo>
                  <a:cubicBezTo>
                    <a:pt x="1978" y="13914"/>
                    <a:pt x="2156" y="13940"/>
                    <a:pt x="2314" y="13966"/>
                  </a:cubicBezTo>
                  <a:cubicBezTo>
                    <a:pt x="2387" y="14019"/>
                    <a:pt x="2366" y="14058"/>
                    <a:pt x="2461" y="14045"/>
                  </a:cubicBezTo>
                  <a:cubicBezTo>
                    <a:pt x="2461" y="13966"/>
                    <a:pt x="2461" y="13874"/>
                    <a:pt x="2461" y="13796"/>
                  </a:cubicBezTo>
                  <a:cubicBezTo>
                    <a:pt x="2492" y="13677"/>
                    <a:pt x="2660" y="13914"/>
                    <a:pt x="2691" y="13940"/>
                  </a:cubicBezTo>
                  <a:cubicBezTo>
                    <a:pt x="2754" y="13796"/>
                    <a:pt x="2890" y="13822"/>
                    <a:pt x="3016" y="13796"/>
                  </a:cubicBezTo>
                  <a:cubicBezTo>
                    <a:pt x="3079" y="13782"/>
                    <a:pt x="3132" y="13717"/>
                    <a:pt x="3195" y="13677"/>
                  </a:cubicBezTo>
                  <a:cubicBezTo>
                    <a:pt x="3310" y="13691"/>
                    <a:pt x="3425" y="13730"/>
                    <a:pt x="3541" y="13782"/>
                  </a:cubicBezTo>
                  <a:cubicBezTo>
                    <a:pt x="3551" y="13796"/>
                    <a:pt x="3572" y="13861"/>
                    <a:pt x="3572" y="13901"/>
                  </a:cubicBezTo>
                  <a:cubicBezTo>
                    <a:pt x="3572" y="13940"/>
                    <a:pt x="3551" y="14019"/>
                    <a:pt x="3551" y="14019"/>
                  </a:cubicBezTo>
                  <a:cubicBezTo>
                    <a:pt x="3603" y="14058"/>
                    <a:pt x="3687" y="14085"/>
                    <a:pt x="3750" y="14124"/>
                  </a:cubicBezTo>
                  <a:cubicBezTo>
                    <a:pt x="3761" y="14124"/>
                    <a:pt x="3792" y="14150"/>
                    <a:pt x="3792" y="14150"/>
                  </a:cubicBezTo>
                  <a:cubicBezTo>
                    <a:pt x="3897" y="14111"/>
                    <a:pt x="3991" y="14111"/>
                    <a:pt x="4086" y="14190"/>
                  </a:cubicBezTo>
                  <a:cubicBezTo>
                    <a:pt x="4117" y="14229"/>
                    <a:pt x="4138" y="14295"/>
                    <a:pt x="4170" y="14347"/>
                  </a:cubicBezTo>
                  <a:cubicBezTo>
                    <a:pt x="4201" y="14387"/>
                    <a:pt x="4233" y="14479"/>
                    <a:pt x="4233" y="14479"/>
                  </a:cubicBezTo>
                  <a:cubicBezTo>
                    <a:pt x="4201" y="14636"/>
                    <a:pt x="4149" y="14807"/>
                    <a:pt x="4117" y="14952"/>
                  </a:cubicBezTo>
                  <a:cubicBezTo>
                    <a:pt x="4086" y="15070"/>
                    <a:pt x="4107" y="14991"/>
                    <a:pt x="4044" y="15136"/>
                  </a:cubicBezTo>
                  <a:cubicBezTo>
                    <a:pt x="4023" y="15149"/>
                    <a:pt x="4002" y="15188"/>
                    <a:pt x="4002" y="15188"/>
                  </a:cubicBezTo>
                  <a:cubicBezTo>
                    <a:pt x="4044" y="15569"/>
                    <a:pt x="4117" y="15504"/>
                    <a:pt x="4264" y="15727"/>
                  </a:cubicBezTo>
                  <a:cubicBezTo>
                    <a:pt x="4442" y="16016"/>
                    <a:pt x="4579" y="16279"/>
                    <a:pt x="4652" y="16634"/>
                  </a:cubicBezTo>
                  <a:cubicBezTo>
                    <a:pt x="4642" y="16818"/>
                    <a:pt x="4704" y="17264"/>
                    <a:pt x="4526" y="17409"/>
                  </a:cubicBezTo>
                  <a:cubicBezTo>
                    <a:pt x="4442" y="17698"/>
                    <a:pt x="4505" y="17409"/>
                    <a:pt x="4474" y="17961"/>
                  </a:cubicBezTo>
                  <a:cubicBezTo>
                    <a:pt x="4463" y="18092"/>
                    <a:pt x="4379" y="18145"/>
                    <a:pt x="4348" y="18276"/>
                  </a:cubicBezTo>
                  <a:cubicBezTo>
                    <a:pt x="4379" y="18565"/>
                    <a:pt x="4474" y="18683"/>
                    <a:pt x="4642" y="18893"/>
                  </a:cubicBezTo>
                  <a:cubicBezTo>
                    <a:pt x="4673" y="18933"/>
                    <a:pt x="4683" y="18946"/>
                    <a:pt x="4704" y="19012"/>
                  </a:cubicBezTo>
                  <a:cubicBezTo>
                    <a:pt x="4725" y="19051"/>
                    <a:pt x="4736" y="19130"/>
                    <a:pt x="4736" y="19130"/>
                  </a:cubicBezTo>
                  <a:cubicBezTo>
                    <a:pt x="4757" y="19380"/>
                    <a:pt x="4767" y="19550"/>
                    <a:pt x="4788" y="19774"/>
                  </a:cubicBezTo>
                  <a:cubicBezTo>
                    <a:pt x="4799" y="19892"/>
                    <a:pt x="4799" y="19853"/>
                    <a:pt x="4830" y="19997"/>
                  </a:cubicBezTo>
                  <a:cubicBezTo>
                    <a:pt x="4851" y="20023"/>
                    <a:pt x="4851" y="20063"/>
                    <a:pt x="4851" y="20063"/>
                  </a:cubicBezTo>
                  <a:cubicBezTo>
                    <a:pt x="4872" y="20260"/>
                    <a:pt x="4883" y="20391"/>
                    <a:pt x="5008" y="20509"/>
                  </a:cubicBezTo>
                  <a:cubicBezTo>
                    <a:pt x="5050" y="20575"/>
                    <a:pt x="5082" y="20615"/>
                    <a:pt x="5145" y="20654"/>
                  </a:cubicBezTo>
                  <a:cubicBezTo>
                    <a:pt x="5176" y="20825"/>
                    <a:pt x="5239" y="20982"/>
                    <a:pt x="5271" y="21153"/>
                  </a:cubicBezTo>
                  <a:cubicBezTo>
                    <a:pt x="5271" y="21206"/>
                    <a:pt x="5292" y="21272"/>
                    <a:pt x="5260" y="21311"/>
                  </a:cubicBezTo>
                  <a:cubicBezTo>
                    <a:pt x="5239" y="21350"/>
                    <a:pt x="5176" y="21390"/>
                    <a:pt x="5176" y="21390"/>
                  </a:cubicBezTo>
                  <a:cubicBezTo>
                    <a:pt x="5082" y="21574"/>
                    <a:pt x="5302" y="21600"/>
                    <a:pt x="5386" y="21600"/>
                  </a:cubicBezTo>
                  <a:cubicBezTo>
                    <a:pt x="5617" y="21534"/>
                    <a:pt x="5805" y="21482"/>
                    <a:pt x="6036" y="21455"/>
                  </a:cubicBezTo>
                  <a:cubicBezTo>
                    <a:pt x="6235" y="21416"/>
                    <a:pt x="6393" y="21377"/>
                    <a:pt x="6592" y="21337"/>
                  </a:cubicBezTo>
                  <a:cubicBezTo>
                    <a:pt x="6623" y="21337"/>
                    <a:pt x="6655" y="21311"/>
                    <a:pt x="6686" y="21298"/>
                  </a:cubicBezTo>
                  <a:cubicBezTo>
                    <a:pt x="6697" y="21298"/>
                    <a:pt x="6718" y="21272"/>
                    <a:pt x="6739" y="21245"/>
                  </a:cubicBezTo>
                  <a:cubicBezTo>
                    <a:pt x="6770" y="21245"/>
                    <a:pt x="6833" y="21232"/>
                    <a:pt x="6833" y="21232"/>
                  </a:cubicBezTo>
                  <a:cubicBezTo>
                    <a:pt x="6875" y="21153"/>
                    <a:pt x="6927" y="21061"/>
                    <a:pt x="6990" y="21022"/>
                  </a:cubicBezTo>
                  <a:cubicBezTo>
                    <a:pt x="7043" y="20943"/>
                    <a:pt x="7074" y="20904"/>
                    <a:pt x="7127" y="20864"/>
                  </a:cubicBezTo>
                  <a:cubicBezTo>
                    <a:pt x="7168" y="20772"/>
                    <a:pt x="7273" y="20720"/>
                    <a:pt x="7347" y="20680"/>
                  </a:cubicBezTo>
                  <a:cubicBezTo>
                    <a:pt x="7462" y="20536"/>
                    <a:pt x="7577" y="20365"/>
                    <a:pt x="7630" y="20168"/>
                  </a:cubicBezTo>
                  <a:cubicBezTo>
                    <a:pt x="7630" y="20115"/>
                    <a:pt x="7609" y="20076"/>
                    <a:pt x="7609" y="20036"/>
                  </a:cubicBezTo>
                  <a:cubicBezTo>
                    <a:pt x="7609" y="19629"/>
                    <a:pt x="7693" y="19774"/>
                    <a:pt x="7871" y="19629"/>
                  </a:cubicBezTo>
                  <a:cubicBezTo>
                    <a:pt x="7923" y="19550"/>
                    <a:pt x="7955" y="19485"/>
                    <a:pt x="7986" y="19380"/>
                  </a:cubicBezTo>
                  <a:cubicBezTo>
                    <a:pt x="7965" y="19156"/>
                    <a:pt x="7986" y="18907"/>
                    <a:pt x="7882" y="18709"/>
                  </a:cubicBezTo>
                  <a:cubicBezTo>
                    <a:pt x="7923" y="18565"/>
                    <a:pt x="8049" y="18644"/>
                    <a:pt x="8133" y="18683"/>
                  </a:cubicBezTo>
                  <a:cubicBezTo>
                    <a:pt x="8165" y="18749"/>
                    <a:pt x="8165" y="18854"/>
                    <a:pt x="8196" y="18749"/>
                  </a:cubicBezTo>
                  <a:cubicBezTo>
                    <a:pt x="8207" y="18604"/>
                    <a:pt x="8207" y="18460"/>
                    <a:pt x="8207" y="18342"/>
                  </a:cubicBezTo>
                  <a:cubicBezTo>
                    <a:pt x="8228" y="18210"/>
                    <a:pt x="8458" y="18197"/>
                    <a:pt x="8532" y="18131"/>
                  </a:cubicBezTo>
                  <a:cubicBezTo>
                    <a:pt x="8563" y="18053"/>
                    <a:pt x="8678" y="17961"/>
                    <a:pt x="8741" y="17908"/>
                  </a:cubicBezTo>
                  <a:cubicBezTo>
                    <a:pt x="8783" y="17882"/>
                    <a:pt x="8846" y="17816"/>
                    <a:pt x="8846" y="17816"/>
                  </a:cubicBezTo>
                  <a:cubicBezTo>
                    <a:pt x="8930" y="17672"/>
                    <a:pt x="8825" y="17514"/>
                    <a:pt x="8815" y="17343"/>
                  </a:cubicBezTo>
                  <a:cubicBezTo>
                    <a:pt x="8825" y="17212"/>
                    <a:pt x="8846" y="17185"/>
                    <a:pt x="8878" y="17067"/>
                  </a:cubicBezTo>
                  <a:cubicBezTo>
                    <a:pt x="8846" y="16923"/>
                    <a:pt x="8794" y="16923"/>
                    <a:pt x="8710" y="16818"/>
                  </a:cubicBezTo>
                  <a:cubicBezTo>
                    <a:pt x="8699" y="16752"/>
                    <a:pt x="8668" y="16634"/>
                    <a:pt x="8668" y="16634"/>
                  </a:cubicBezTo>
                  <a:cubicBezTo>
                    <a:pt x="8678" y="16423"/>
                    <a:pt x="8678" y="16239"/>
                    <a:pt x="8678" y="16029"/>
                  </a:cubicBezTo>
                  <a:cubicBezTo>
                    <a:pt x="8699" y="15661"/>
                    <a:pt x="8993" y="15543"/>
                    <a:pt x="9150" y="15320"/>
                  </a:cubicBezTo>
                  <a:cubicBezTo>
                    <a:pt x="9182" y="15241"/>
                    <a:pt x="9234" y="15241"/>
                    <a:pt x="9245" y="15149"/>
                  </a:cubicBezTo>
                  <a:cubicBezTo>
                    <a:pt x="9297" y="15031"/>
                    <a:pt x="9287" y="15004"/>
                    <a:pt x="9349" y="14926"/>
                  </a:cubicBezTo>
                  <a:cubicBezTo>
                    <a:pt x="9381" y="14807"/>
                    <a:pt x="9465" y="14636"/>
                    <a:pt x="9559" y="14597"/>
                  </a:cubicBezTo>
                  <a:cubicBezTo>
                    <a:pt x="9612" y="14518"/>
                    <a:pt x="9654" y="14439"/>
                    <a:pt x="9716" y="14374"/>
                  </a:cubicBezTo>
                  <a:cubicBezTo>
                    <a:pt x="9769" y="14308"/>
                    <a:pt x="9800" y="14308"/>
                    <a:pt x="9853" y="14242"/>
                  </a:cubicBezTo>
                  <a:cubicBezTo>
                    <a:pt x="9895" y="14190"/>
                    <a:pt x="9916" y="14164"/>
                    <a:pt x="9979" y="14150"/>
                  </a:cubicBezTo>
                  <a:cubicBezTo>
                    <a:pt x="10042" y="14006"/>
                    <a:pt x="10010" y="14045"/>
                    <a:pt x="10094" y="13980"/>
                  </a:cubicBezTo>
                  <a:cubicBezTo>
                    <a:pt x="10157" y="13861"/>
                    <a:pt x="10220" y="13730"/>
                    <a:pt x="10272" y="13612"/>
                  </a:cubicBezTo>
                  <a:cubicBezTo>
                    <a:pt x="10325" y="13533"/>
                    <a:pt x="10335" y="13388"/>
                    <a:pt x="10356" y="13309"/>
                  </a:cubicBezTo>
                  <a:cubicBezTo>
                    <a:pt x="10388" y="13178"/>
                    <a:pt x="10367" y="13257"/>
                    <a:pt x="10429" y="13126"/>
                  </a:cubicBezTo>
                  <a:cubicBezTo>
                    <a:pt x="10482" y="13034"/>
                    <a:pt x="10482" y="12928"/>
                    <a:pt x="10503" y="12836"/>
                  </a:cubicBezTo>
                  <a:cubicBezTo>
                    <a:pt x="10482" y="12692"/>
                    <a:pt x="10450" y="12745"/>
                    <a:pt x="10335" y="12797"/>
                  </a:cubicBezTo>
                  <a:cubicBezTo>
                    <a:pt x="10146" y="12955"/>
                    <a:pt x="9832" y="12915"/>
                    <a:pt x="9622" y="12915"/>
                  </a:cubicBezTo>
                  <a:cubicBezTo>
                    <a:pt x="9318" y="12889"/>
                    <a:pt x="9349" y="12836"/>
                    <a:pt x="9171" y="12626"/>
                  </a:cubicBezTo>
                  <a:cubicBezTo>
                    <a:pt x="9140" y="12469"/>
                    <a:pt x="9056" y="12403"/>
                    <a:pt x="8962" y="12298"/>
                  </a:cubicBezTo>
                  <a:cubicBezTo>
                    <a:pt x="8909" y="12258"/>
                    <a:pt x="8815" y="12219"/>
                    <a:pt x="8815" y="12219"/>
                  </a:cubicBezTo>
                  <a:cubicBezTo>
                    <a:pt x="8741" y="11943"/>
                    <a:pt x="8647" y="11707"/>
                    <a:pt x="8532" y="11457"/>
                  </a:cubicBezTo>
                  <a:cubicBezTo>
                    <a:pt x="8469" y="11378"/>
                    <a:pt x="8521" y="11418"/>
                    <a:pt x="8406" y="11339"/>
                  </a:cubicBezTo>
                  <a:cubicBezTo>
                    <a:pt x="8374" y="11286"/>
                    <a:pt x="8311" y="11247"/>
                    <a:pt x="8311" y="11247"/>
                  </a:cubicBezTo>
                  <a:cubicBezTo>
                    <a:pt x="8207" y="11063"/>
                    <a:pt x="8290" y="10839"/>
                    <a:pt x="8196" y="10682"/>
                  </a:cubicBezTo>
                  <a:cubicBezTo>
                    <a:pt x="8081" y="10432"/>
                    <a:pt x="7923" y="10143"/>
                    <a:pt x="7777" y="9959"/>
                  </a:cubicBezTo>
                  <a:cubicBezTo>
                    <a:pt x="7745" y="9775"/>
                    <a:pt x="7693" y="9670"/>
                    <a:pt x="7609" y="9499"/>
                  </a:cubicBezTo>
                  <a:cubicBezTo>
                    <a:pt x="7577" y="9460"/>
                    <a:pt x="7546" y="9315"/>
                    <a:pt x="7546" y="9315"/>
                  </a:cubicBezTo>
                  <a:cubicBezTo>
                    <a:pt x="7724" y="9263"/>
                    <a:pt x="7902" y="9631"/>
                    <a:pt x="7997" y="9775"/>
                  </a:cubicBezTo>
                  <a:cubicBezTo>
                    <a:pt x="8049" y="9959"/>
                    <a:pt x="8049" y="9972"/>
                    <a:pt x="8207" y="10038"/>
                  </a:cubicBezTo>
                  <a:cubicBezTo>
                    <a:pt x="8280" y="10064"/>
                    <a:pt x="8353" y="10156"/>
                    <a:pt x="8353" y="10156"/>
                  </a:cubicBezTo>
                  <a:cubicBezTo>
                    <a:pt x="8385" y="10248"/>
                    <a:pt x="8437" y="10301"/>
                    <a:pt x="8490" y="10393"/>
                  </a:cubicBezTo>
                  <a:cubicBezTo>
                    <a:pt x="8490" y="10550"/>
                    <a:pt x="8500" y="10629"/>
                    <a:pt x="8532" y="10761"/>
                  </a:cubicBezTo>
                  <a:cubicBezTo>
                    <a:pt x="8553" y="11063"/>
                    <a:pt x="8563" y="11050"/>
                    <a:pt x="8762" y="11128"/>
                  </a:cubicBezTo>
                  <a:cubicBezTo>
                    <a:pt x="8815" y="11194"/>
                    <a:pt x="8846" y="11247"/>
                    <a:pt x="8888" y="11312"/>
                  </a:cubicBezTo>
                  <a:cubicBezTo>
                    <a:pt x="8888" y="11339"/>
                    <a:pt x="8909" y="11352"/>
                    <a:pt x="8909" y="11378"/>
                  </a:cubicBezTo>
                  <a:cubicBezTo>
                    <a:pt x="8909" y="11418"/>
                    <a:pt x="8909" y="11483"/>
                    <a:pt x="8930" y="11523"/>
                  </a:cubicBezTo>
                  <a:cubicBezTo>
                    <a:pt x="8941" y="11615"/>
                    <a:pt x="9087" y="11680"/>
                    <a:pt x="9140" y="11746"/>
                  </a:cubicBezTo>
                  <a:cubicBezTo>
                    <a:pt x="9266" y="12180"/>
                    <a:pt x="9087" y="12416"/>
                    <a:pt x="9507" y="12547"/>
                  </a:cubicBezTo>
                  <a:cubicBezTo>
                    <a:pt x="9622" y="12521"/>
                    <a:pt x="9675" y="12547"/>
                    <a:pt x="9748" y="12469"/>
                  </a:cubicBezTo>
                  <a:cubicBezTo>
                    <a:pt x="9800" y="12377"/>
                    <a:pt x="9863" y="12364"/>
                    <a:pt x="9937" y="12298"/>
                  </a:cubicBezTo>
                  <a:cubicBezTo>
                    <a:pt x="10157" y="12140"/>
                    <a:pt x="10220" y="12088"/>
                    <a:pt x="10482" y="12035"/>
                  </a:cubicBezTo>
                  <a:cubicBezTo>
                    <a:pt x="10545" y="12009"/>
                    <a:pt x="10629" y="11969"/>
                    <a:pt x="10713" y="11943"/>
                  </a:cubicBezTo>
                  <a:cubicBezTo>
                    <a:pt x="10775" y="11904"/>
                    <a:pt x="10828" y="11812"/>
                    <a:pt x="10891" y="11785"/>
                  </a:cubicBezTo>
                  <a:cubicBezTo>
                    <a:pt x="10985" y="11746"/>
                    <a:pt x="11080" y="11746"/>
                    <a:pt x="11163" y="11667"/>
                  </a:cubicBezTo>
                  <a:cubicBezTo>
                    <a:pt x="11216" y="11575"/>
                    <a:pt x="11279" y="11523"/>
                    <a:pt x="11331" y="11418"/>
                  </a:cubicBezTo>
                  <a:cubicBezTo>
                    <a:pt x="11363" y="11312"/>
                    <a:pt x="11373" y="11168"/>
                    <a:pt x="11478" y="11089"/>
                  </a:cubicBezTo>
                  <a:cubicBezTo>
                    <a:pt x="11541" y="10984"/>
                    <a:pt x="11551" y="10839"/>
                    <a:pt x="11583" y="10721"/>
                  </a:cubicBezTo>
                  <a:cubicBezTo>
                    <a:pt x="11604" y="10655"/>
                    <a:pt x="11656" y="10616"/>
                    <a:pt x="11667" y="10550"/>
                  </a:cubicBezTo>
                  <a:cubicBezTo>
                    <a:pt x="11604" y="10511"/>
                    <a:pt x="11604" y="10577"/>
                    <a:pt x="11520" y="10616"/>
                  </a:cubicBezTo>
                  <a:cubicBezTo>
                    <a:pt x="11488" y="10537"/>
                    <a:pt x="11541" y="10445"/>
                    <a:pt x="11478" y="10406"/>
                  </a:cubicBezTo>
                  <a:cubicBezTo>
                    <a:pt x="11436" y="10366"/>
                    <a:pt x="11331" y="10353"/>
                    <a:pt x="11331" y="10353"/>
                  </a:cubicBezTo>
                  <a:cubicBezTo>
                    <a:pt x="11258" y="10248"/>
                    <a:pt x="11247" y="10288"/>
                    <a:pt x="11153" y="10327"/>
                  </a:cubicBezTo>
                  <a:cubicBezTo>
                    <a:pt x="11122" y="10353"/>
                    <a:pt x="11048" y="10366"/>
                    <a:pt x="11048" y="10366"/>
                  </a:cubicBezTo>
                  <a:cubicBezTo>
                    <a:pt x="11017" y="10366"/>
                    <a:pt x="10985" y="10366"/>
                    <a:pt x="10954" y="10353"/>
                  </a:cubicBezTo>
                  <a:cubicBezTo>
                    <a:pt x="10933" y="10327"/>
                    <a:pt x="10922" y="10222"/>
                    <a:pt x="10922" y="10222"/>
                  </a:cubicBezTo>
                  <a:cubicBezTo>
                    <a:pt x="10933" y="10222"/>
                    <a:pt x="10954" y="10209"/>
                    <a:pt x="10975" y="10182"/>
                  </a:cubicBezTo>
                  <a:cubicBezTo>
                    <a:pt x="11080" y="10143"/>
                    <a:pt x="11153" y="10222"/>
                    <a:pt x="11080" y="10025"/>
                  </a:cubicBezTo>
                  <a:cubicBezTo>
                    <a:pt x="11069" y="10025"/>
                    <a:pt x="11048" y="9999"/>
                    <a:pt x="11038" y="9999"/>
                  </a:cubicBezTo>
                  <a:cubicBezTo>
                    <a:pt x="11006" y="9999"/>
                    <a:pt x="10954" y="9999"/>
                    <a:pt x="10933" y="10025"/>
                  </a:cubicBezTo>
                  <a:cubicBezTo>
                    <a:pt x="10933" y="10038"/>
                    <a:pt x="10922" y="10064"/>
                    <a:pt x="10901" y="10077"/>
                  </a:cubicBezTo>
                  <a:cubicBezTo>
                    <a:pt x="10828" y="10182"/>
                    <a:pt x="10713" y="10209"/>
                    <a:pt x="10618" y="10248"/>
                  </a:cubicBezTo>
                  <a:cubicBezTo>
                    <a:pt x="10566" y="10248"/>
                    <a:pt x="10513" y="10222"/>
                    <a:pt x="10482" y="10209"/>
                  </a:cubicBezTo>
                  <a:cubicBezTo>
                    <a:pt x="10471" y="10209"/>
                    <a:pt x="10419" y="10182"/>
                    <a:pt x="10419" y="10182"/>
                  </a:cubicBezTo>
                  <a:cubicBezTo>
                    <a:pt x="10325" y="10025"/>
                    <a:pt x="10304" y="9999"/>
                    <a:pt x="10146" y="9959"/>
                  </a:cubicBezTo>
                  <a:cubicBezTo>
                    <a:pt x="10146" y="9893"/>
                    <a:pt x="10178" y="9815"/>
                    <a:pt x="10146" y="9749"/>
                  </a:cubicBezTo>
                  <a:cubicBezTo>
                    <a:pt x="10125" y="9709"/>
                    <a:pt x="10031" y="9670"/>
                    <a:pt x="10000" y="9644"/>
                  </a:cubicBezTo>
                  <a:cubicBezTo>
                    <a:pt x="9968" y="9631"/>
                    <a:pt x="9895" y="9604"/>
                    <a:pt x="9895" y="9604"/>
                  </a:cubicBezTo>
                  <a:cubicBezTo>
                    <a:pt x="9832" y="9526"/>
                    <a:pt x="9769" y="9486"/>
                    <a:pt x="9706" y="9407"/>
                  </a:cubicBezTo>
                  <a:cubicBezTo>
                    <a:pt x="9716" y="9276"/>
                    <a:pt x="9737" y="9197"/>
                    <a:pt x="9832" y="9158"/>
                  </a:cubicBezTo>
                  <a:cubicBezTo>
                    <a:pt x="9979" y="9171"/>
                    <a:pt x="10115" y="9223"/>
                    <a:pt x="10241" y="9263"/>
                  </a:cubicBezTo>
                  <a:cubicBezTo>
                    <a:pt x="10304" y="9342"/>
                    <a:pt x="10325" y="9407"/>
                    <a:pt x="10398" y="9460"/>
                  </a:cubicBezTo>
                  <a:cubicBezTo>
                    <a:pt x="10503" y="9644"/>
                    <a:pt x="10576" y="9670"/>
                    <a:pt x="10713" y="9775"/>
                  </a:cubicBezTo>
                  <a:cubicBezTo>
                    <a:pt x="10796" y="9749"/>
                    <a:pt x="10922" y="9815"/>
                    <a:pt x="10985" y="9736"/>
                  </a:cubicBezTo>
                  <a:cubicBezTo>
                    <a:pt x="11080" y="9631"/>
                    <a:pt x="10954" y="9696"/>
                    <a:pt x="11069" y="9644"/>
                  </a:cubicBezTo>
                  <a:cubicBezTo>
                    <a:pt x="11122" y="9696"/>
                    <a:pt x="11163" y="9709"/>
                    <a:pt x="11216" y="9749"/>
                  </a:cubicBezTo>
                  <a:cubicBezTo>
                    <a:pt x="11279" y="9880"/>
                    <a:pt x="11426" y="9854"/>
                    <a:pt x="11541" y="9893"/>
                  </a:cubicBezTo>
                  <a:cubicBezTo>
                    <a:pt x="11719" y="10038"/>
                    <a:pt x="11604" y="9972"/>
                    <a:pt x="11929" y="9999"/>
                  </a:cubicBezTo>
                  <a:cubicBezTo>
                    <a:pt x="12044" y="10025"/>
                    <a:pt x="12086" y="10064"/>
                    <a:pt x="12160" y="10182"/>
                  </a:cubicBezTo>
                  <a:cubicBezTo>
                    <a:pt x="12118" y="10353"/>
                    <a:pt x="12202" y="10261"/>
                    <a:pt x="12264" y="10209"/>
                  </a:cubicBezTo>
                  <a:cubicBezTo>
                    <a:pt x="12285" y="10117"/>
                    <a:pt x="12317" y="10117"/>
                    <a:pt x="12348" y="10038"/>
                  </a:cubicBezTo>
                  <a:cubicBezTo>
                    <a:pt x="12443" y="10077"/>
                    <a:pt x="12432" y="10143"/>
                    <a:pt x="12411" y="10288"/>
                  </a:cubicBezTo>
                  <a:cubicBezTo>
                    <a:pt x="12495" y="10366"/>
                    <a:pt x="12610" y="10327"/>
                    <a:pt x="12705" y="10366"/>
                  </a:cubicBezTo>
                  <a:cubicBezTo>
                    <a:pt x="12768" y="10393"/>
                    <a:pt x="12820" y="10472"/>
                    <a:pt x="12904" y="10511"/>
                  </a:cubicBezTo>
                  <a:cubicBezTo>
                    <a:pt x="13019" y="10550"/>
                    <a:pt x="13124" y="10616"/>
                    <a:pt x="13229" y="10721"/>
                  </a:cubicBezTo>
                  <a:cubicBezTo>
                    <a:pt x="13261" y="10866"/>
                    <a:pt x="13302" y="10918"/>
                    <a:pt x="13407" y="10958"/>
                  </a:cubicBezTo>
                  <a:cubicBezTo>
                    <a:pt x="13449" y="11063"/>
                    <a:pt x="13470" y="11128"/>
                    <a:pt x="13554" y="11194"/>
                  </a:cubicBezTo>
                  <a:cubicBezTo>
                    <a:pt x="13680" y="11155"/>
                    <a:pt x="13617" y="11168"/>
                    <a:pt x="13743" y="11128"/>
                  </a:cubicBezTo>
                  <a:cubicBezTo>
                    <a:pt x="13764" y="11102"/>
                    <a:pt x="13795" y="11102"/>
                    <a:pt x="13795" y="11102"/>
                  </a:cubicBezTo>
                  <a:cubicBezTo>
                    <a:pt x="13890" y="11194"/>
                    <a:pt x="13827" y="11063"/>
                    <a:pt x="13795" y="11023"/>
                  </a:cubicBezTo>
                  <a:cubicBezTo>
                    <a:pt x="13764" y="11089"/>
                    <a:pt x="13711" y="11128"/>
                    <a:pt x="13701" y="11207"/>
                  </a:cubicBezTo>
                  <a:cubicBezTo>
                    <a:pt x="13701" y="11247"/>
                    <a:pt x="13669" y="11339"/>
                    <a:pt x="13669" y="11339"/>
                  </a:cubicBezTo>
                  <a:cubicBezTo>
                    <a:pt x="13680" y="11418"/>
                    <a:pt x="13701" y="11562"/>
                    <a:pt x="13795" y="11562"/>
                  </a:cubicBezTo>
                  <a:lnTo>
                    <a:pt x="13806" y="12035"/>
                  </a:lnTo>
                  <a:lnTo>
                    <a:pt x="14099" y="13204"/>
                  </a:lnTo>
                  <a:lnTo>
                    <a:pt x="14362" y="13572"/>
                  </a:lnTo>
                  <a:lnTo>
                    <a:pt x="14812" y="13060"/>
                  </a:lnTo>
                  <a:lnTo>
                    <a:pt x="14781" y="12705"/>
                  </a:lnTo>
                  <a:lnTo>
                    <a:pt x="14896" y="12600"/>
                  </a:lnTo>
                  <a:lnTo>
                    <a:pt x="14886" y="12153"/>
                  </a:lnTo>
                  <a:lnTo>
                    <a:pt x="15190" y="12035"/>
                  </a:lnTo>
                  <a:lnTo>
                    <a:pt x="15903" y="11234"/>
                  </a:lnTo>
                  <a:lnTo>
                    <a:pt x="16039" y="11023"/>
                  </a:lnTo>
                  <a:lnTo>
                    <a:pt x="16616" y="10826"/>
                  </a:lnTo>
                  <a:lnTo>
                    <a:pt x="16826" y="11128"/>
                  </a:lnTo>
                  <a:lnTo>
                    <a:pt x="16763" y="11273"/>
                  </a:lnTo>
                  <a:lnTo>
                    <a:pt x="16941" y="11496"/>
                  </a:lnTo>
                  <a:lnTo>
                    <a:pt x="16993" y="11812"/>
                  </a:lnTo>
                  <a:lnTo>
                    <a:pt x="17172" y="11904"/>
                  </a:lnTo>
                  <a:lnTo>
                    <a:pt x="17549" y="11720"/>
                  </a:lnTo>
                  <a:lnTo>
                    <a:pt x="17528" y="12810"/>
                  </a:lnTo>
                  <a:lnTo>
                    <a:pt x="17622" y="12561"/>
                  </a:lnTo>
                  <a:lnTo>
                    <a:pt x="17864" y="13139"/>
                  </a:lnTo>
                  <a:lnTo>
                    <a:pt x="17832" y="13533"/>
                  </a:lnTo>
                  <a:lnTo>
                    <a:pt x="17979" y="13309"/>
                  </a:lnTo>
                  <a:lnTo>
                    <a:pt x="18010" y="13099"/>
                  </a:lnTo>
                  <a:lnTo>
                    <a:pt x="18189" y="12771"/>
                  </a:lnTo>
                  <a:lnTo>
                    <a:pt x="18084" y="12587"/>
                  </a:lnTo>
                  <a:lnTo>
                    <a:pt x="18178" y="12377"/>
                  </a:lnTo>
                  <a:lnTo>
                    <a:pt x="18052" y="11996"/>
                  </a:lnTo>
                  <a:lnTo>
                    <a:pt x="18126" y="11680"/>
                  </a:lnTo>
                  <a:lnTo>
                    <a:pt x="17948" y="11759"/>
                  </a:lnTo>
                  <a:lnTo>
                    <a:pt x="17864" y="11483"/>
                  </a:lnTo>
                  <a:lnTo>
                    <a:pt x="17801" y="11089"/>
                  </a:lnTo>
                  <a:lnTo>
                    <a:pt x="17937" y="10721"/>
                  </a:lnTo>
                  <a:lnTo>
                    <a:pt x="18084" y="10958"/>
                  </a:lnTo>
                  <a:lnTo>
                    <a:pt x="18010" y="11562"/>
                  </a:lnTo>
                  <a:lnTo>
                    <a:pt x="18189" y="11155"/>
                  </a:lnTo>
                  <a:lnTo>
                    <a:pt x="18126" y="10826"/>
                  </a:lnTo>
                  <a:lnTo>
                    <a:pt x="18335" y="10616"/>
                  </a:lnTo>
                  <a:lnTo>
                    <a:pt x="18335" y="10472"/>
                  </a:lnTo>
                  <a:lnTo>
                    <a:pt x="18409" y="10511"/>
                  </a:lnTo>
                  <a:lnTo>
                    <a:pt x="18797" y="9933"/>
                  </a:lnTo>
                  <a:lnTo>
                    <a:pt x="18891" y="8987"/>
                  </a:lnTo>
                  <a:lnTo>
                    <a:pt x="18944" y="8606"/>
                  </a:lnTo>
                  <a:lnTo>
                    <a:pt x="18776" y="8724"/>
                  </a:lnTo>
                  <a:lnTo>
                    <a:pt x="18713" y="8606"/>
                  </a:lnTo>
                  <a:lnTo>
                    <a:pt x="18839" y="8382"/>
                  </a:lnTo>
                  <a:lnTo>
                    <a:pt x="18587" y="7778"/>
                  </a:lnTo>
                  <a:lnTo>
                    <a:pt x="18451" y="7620"/>
                  </a:lnTo>
                  <a:lnTo>
                    <a:pt x="18661" y="7147"/>
                  </a:lnTo>
                  <a:lnTo>
                    <a:pt x="18440" y="7082"/>
                  </a:lnTo>
                  <a:lnTo>
                    <a:pt x="18241" y="6977"/>
                  </a:lnTo>
                  <a:lnTo>
                    <a:pt x="18325" y="6609"/>
                  </a:lnTo>
                  <a:lnTo>
                    <a:pt x="18451" y="6399"/>
                  </a:lnTo>
                  <a:lnTo>
                    <a:pt x="18482" y="6819"/>
                  </a:lnTo>
                  <a:lnTo>
                    <a:pt x="18713" y="6543"/>
                  </a:lnTo>
                  <a:lnTo>
                    <a:pt x="18891" y="6530"/>
                  </a:lnTo>
                  <a:lnTo>
                    <a:pt x="18807" y="6819"/>
                  </a:lnTo>
                  <a:lnTo>
                    <a:pt x="19090" y="6937"/>
                  </a:lnTo>
                  <a:lnTo>
                    <a:pt x="19007" y="7161"/>
                  </a:lnTo>
                  <a:lnTo>
                    <a:pt x="19153" y="7345"/>
                  </a:lnTo>
                  <a:lnTo>
                    <a:pt x="19153" y="7726"/>
                  </a:lnTo>
                  <a:lnTo>
                    <a:pt x="19478" y="7345"/>
                  </a:lnTo>
                  <a:lnTo>
                    <a:pt x="19363" y="6977"/>
                  </a:lnTo>
                  <a:lnTo>
                    <a:pt x="19059" y="6425"/>
                  </a:lnTo>
                  <a:lnTo>
                    <a:pt x="19153" y="6215"/>
                  </a:lnTo>
                  <a:lnTo>
                    <a:pt x="19090" y="5886"/>
                  </a:lnTo>
                  <a:lnTo>
                    <a:pt x="19300" y="5610"/>
                  </a:lnTo>
                  <a:lnTo>
                    <a:pt x="19552" y="5466"/>
                  </a:lnTo>
                  <a:lnTo>
                    <a:pt x="19541" y="4822"/>
                  </a:lnTo>
                  <a:lnTo>
                    <a:pt x="19520" y="4375"/>
                  </a:lnTo>
                  <a:lnTo>
                    <a:pt x="19447" y="3968"/>
                  </a:lnTo>
                  <a:lnTo>
                    <a:pt x="19153" y="3258"/>
                  </a:lnTo>
                  <a:lnTo>
                    <a:pt x="19101" y="3613"/>
                  </a:lnTo>
                  <a:lnTo>
                    <a:pt x="18912" y="3390"/>
                  </a:lnTo>
                  <a:lnTo>
                    <a:pt x="18734" y="3495"/>
                  </a:lnTo>
                  <a:lnTo>
                    <a:pt x="18891" y="2969"/>
                  </a:lnTo>
                  <a:lnTo>
                    <a:pt x="19059" y="2523"/>
                  </a:lnTo>
                  <a:lnTo>
                    <a:pt x="19363" y="2312"/>
                  </a:lnTo>
                  <a:lnTo>
                    <a:pt x="19395" y="2115"/>
                  </a:lnTo>
                  <a:lnTo>
                    <a:pt x="19604" y="2036"/>
                  </a:lnTo>
                  <a:lnTo>
                    <a:pt x="19604" y="2234"/>
                  </a:lnTo>
                  <a:lnTo>
                    <a:pt x="19845" y="1905"/>
                  </a:lnTo>
                  <a:lnTo>
                    <a:pt x="19699" y="1826"/>
                  </a:lnTo>
                  <a:lnTo>
                    <a:pt x="19699" y="1577"/>
                  </a:lnTo>
                  <a:lnTo>
                    <a:pt x="19877" y="1419"/>
                  </a:lnTo>
                  <a:lnTo>
                    <a:pt x="19950" y="1603"/>
                  </a:lnTo>
                  <a:lnTo>
                    <a:pt x="20191" y="1314"/>
                  </a:lnTo>
                  <a:lnTo>
                    <a:pt x="20160" y="1577"/>
                  </a:lnTo>
                  <a:lnTo>
                    <a:pt x="20170" y="1787"/>
                  </a:lnTo>
                  <a:lnTo>
                    <a:pt x="20160" y="2076"/>
                  </a:lnTo>
                  <a:lnTo>
                    <a:pt x="20076" y="2299"/>
                  </a:lnTo>
                  <a:lnTo>
                    <a:pt x="20223" y="2588"/>
                  </a:lnTo>
                  <a:lnTo>
                    <a:pt x="20286" y="2785"/>
                  </a:lnTo>
                  <a:lnTo>
                    <a:pt x="20380" y="2746"/>
                  </a:lnTo>
                  <a:lnTo>
                    <a:pt x="20852" y="3364"/>
                  </a:lnTo>
                  <a:lnTo>
                    <a:pt x="20957" y="3061"/>
                  </a:lnTo>
                  <a:lnTo>
                    <a:pt x="21083" y="2838"/>
                  </a:lnTo>
                  <a:lnTo>
                    <a:pt x="20873" y="2693"/>
                  </a:lnTo>
                  <a:lnTo>
                    <a:pt x="20925" y="2418"/>
                  </a:lnTo>
                  <a:lnTo>
                    <a:pt x="20925" y="2260"/>
                  </a:lnTo>
                  <a:lnTo>
                    <a:pt x="20705" y="1971"/>
                  </a:lnTo>
                  <a:lnTo>
                    <a:pt x="20516" y="1931"/>
                  </a:lnTo>
                  <a:lnTo>
                    <a:pt x="20338" y="1616"/>
                  </a:lnTo>
                  <a:lnTo>
                    <a:pt x="20579" y="1564"/>
                  </a:lnTo>
                  <a:lnTo>
                    <a:pt x="20695" y="1314"/>
                  </a:lnTo>
                  <a:lnTo>
                    <a:pt x="20842" y="1393"/>
                  </a:lnTo>
                  <a:lnTo>
                    <a:pt x="20988" y="1288"/>
                  </a:lnTo>
                  <a:lnTo>
                    <a:pt x="20831" y="1051"/>
                  </a:lnTo>
                  <a:lnTo>
                    <a:pt x="20957" y="907"/>
                  </a:lnTo>
                  <a:lnTo>
                    <a:pt x="21156" y="893"/>
                  </a:lnTo>
                  <a:lnTo>
                    <a:pt x="20936" y="696"/>
                  </a:lnTo>
                  <a:lnTo>
                    <a:pt x="20674" y="670"/>
                  </a:lnTo>
                  <a:lnTo>
                    <a:pt x="20831" y="420"/>
                  </a:lnTo>
                  <a:lnTo>
                    <a:pt x="20821" y="145"/>
                  </a:lnTo>
                  <a:lnTo>
                    <a:pt x="20988" y="355"/>
                  </a:lnTo>
                  <a:lnTo>
                    <a:pt x="21093" y="236"/>
                  </a:lnTo>
                  <a:lnTo>
                    <a:pt x="21188" y="276"/>
                  </a:lnTo>
                  <a:lnTo>
                    <a:pt x="21334" y="473"/>
                  </a:lnTo>
                  <a:lnTo>
                    <a:pt x="21565" y="434"/>
                  </a:lnTo>
                  <a:lnTo>
                    <a:pt x="21376" y="197"/>
                  </a:lnTo>
                  <a:lnTo>
                    <a:pt x="21334" y="0"/>
                  </a:lnTo>
                  <a:lnTo>
                    <a:pt x="20999" y="66"/>
                  </a:lnTo>
                  <a:lnTo>
                    <a:pt x="20873" y="0"/>
                  </a:lnTo>
                  <a:lnTo>
                    <a:pt x="20464" y="145"/>
                  </a:lnTo>
                  <a:lnTo>
                    <a:pt x="20024" y="236"/>
                  </a:lnTo>
                  <a:lnTo>
                    <a:pt x="19741" y="394"/>
                  </a:lnTo>
                  <a:lnTo>
                    <a:pt x="19730" y="618"/>
                  </a:lnTo>
                  <a:lnTo>
                    <a:pt x="19510" y="657"/>
                  </a:lnTo>
                  <a:cubicBezTo>
                    <a:pt x="19447" y="723"/>
                    <a:pt x="19405" y="985"/>
                    <a:pt x="19332" y="1012"/>
                  </a:cubicBezTo>
                  <a:cubicBezTo>
                    <a:pt x="19248" y="1077"/>
                    <a:pt x="19153" y="854"/>
                    <a:pt x="19048" y="828"/>
                  </a:cubicBezTo>
                  <a:lnTo>
                    <a:pt x="18692" y="867"/>
                  </a:lnTo>
                  <a:lnTo>
                    <a:pt x="18126" y="736"/>
                  </a:lnTo>
                  <a:lnTo>
                    <a:pt x="17885" y="815"/>
                  </a:lnTo>
                  <a:lnTo>
                    <a:pt x="17560" y="736"/>
                  </a:lnTo>
                  <a:lnTo>
                    <a:pt x="17434" y="618"/>
                  </a:lnTo>
                  <a:lnTo>
                    <a:pt x="17193" y="657"/>
                  </a:lnTo>
                  <a:cubicBezTo>
                    <a:pt x="17109" y="683"/>
                    <a:pt x="17014" y="749"/>
                    <a:pt x="16930" y="788"/>
                  </a:cubicBezTo>
                  <a:cubicBezTo>
                    <a:pt x="16847" y="828"/>
                    <a:pt x="16773" y="880"/>
                    <a:pt x="16710" y="933"/>
                  </a:cubicBezTo>
                  <a:cubicBezTo>
                    <a:pt x="16647" y="985"/>
                    <a:pt x="16605" y="1104"/>
                    <a:pt x="16563" y="1091"/>
                  </a:cubicBezTo>
                  <a:cubicBezTo>
                    <a:pt x="16438" y="1182"/>
                    <a:pt x="16490" y="880"/>
                    <a:pt x="16438" y="854"/>
                  </a:cubicBezTo>
                  <a:lnTo>
                    <a:pt x="16249" y="907"/>
                  </a:lnTo>
                  <a:cubicBezTo>
                    <a:pt x="16155" y="867"/>
                    <a:pt x="16018" y="657"/>
                    <a:pt x="15871" y="618"/>
                  </a:cubicBezTo>
                  <a:cubicBezTo>
                    <a:pt x="15725" y="604"/>
                    <a:pt x="15473" y="591"/>
                    <a:pt x="15358" y="631"/>
                  </a:cubicBezTo>
                  <a:cubicBezTo>
                    <a:pt x="15242" y="670"/>
                    <a:pt x="15284" y="828"/>
                    <a:pt x="15179" y="828"/>
                  </a:cubicBezTo>
                  <a:cubicBezTo>
                    <a:pt x="15054" y="867"/>
                    <a:pt x="14844" y="631"/>
                    <a:pt x="14728" y="618"/>
                  </a:cubicBezTo>
                  <a:cubicBezTo>
                    <a:pt x="14613" y="604"/>
                    <a:pt x="14540" y="775"/>
                    <a:pt x="14456" y="775"/>
                  </a:cubicBezTo>
                  <a:cubicBezTo>
                    <a:pt x="14372" y="775"/>
                    <a:pt x="14246" y="683"/>
                    <a:pt x="14194" y="618"/>
                  </a:cubicBezTo>
                  <a:cubicBezTo>
                    <a:pt x="14141" y="552"/>
                    <a:pt x="14183" y="473"/>
                    <a:pt x="14110" y="394"/>
                  </a:cubicBezTo>
                  <a:cubicBezTo>
                    <a:pt x="13942" y="342"/>
                    <a:pt x="13911" y="171"/>
                    <a:pt x="13785" y="145"/>
                  </a:cubicBezTo>
                  <a:cubicBezTo>
                    <a:pt x="13659" y="118"/>
                    <a:pt x="13460" y="263"/>
                    <a:pt x="13355" y="263"/>
                  </a:cubicBezTo>
                  <a:cubicBezTo>
                    <a:pt x="13250" y="263"/>
                    <a:pt x="13261" y="131"/>
                    <a:pt x="13166" y="118"/>
                  </a:cubicBezTo>
                  <a:lnTo>
                    <a:pt x="12778" y="184"/>
                  </a:lnTo>
                  <a:lnTo>
                    <a:pt x="12652" y="420"/>
                  </a:lnTo>
                  <a:cubicBezTo>
                    <a:pt x="12579" y="460"/>
                    <a:pt x="12411" y="368"/>
                    <a:pt x="12317" y="381"/>
                  </a:cubicBezTo>
                  <a:cubicBezTo>
                    <a:pt x="12222" y="394"/>
                    <a:pt x="12170" y="473"/>
                    <a:pt x="12065" y="512"/>
                  </a:cubicBezTo>
                  <a:cubicBezTo>
                    <a:pt x="11960" y="552"/>
                    <a:pt x="11751" y="578"/>
                    <a:pt x="11709" y="631"/>
                  </a:cubicBezTo>
                  <a:cubicBezTo>
                    <a:pt x="11593" y="749"/>
                    <a:pt x="11835" y="801"/>
                    <a:pt x="11835" y="854"/>
                  </a:cubicBezTo>
                  <a:cubicBezTo>
                    <a:pt x="11835" y="907"/>
                    <a:pt x="11772" y="920"/>
                    <a:pt x="11688" y="946"/>
                  </a:cubicBezTo>
                  <a:cubicBezTo>
                    <a:pt x="11604" y="972"/>
                    <a:pt x="11331" y="946"/>
                    <a:pt x="11342" y="1012"/>
                  </a:cubicBezTo>
                  <a:cubicBezTo>
                    <a:pt x="11342" y="1130"/>
                    <a:pt x="11772" y="1353"/>
                    <a:pt x="11782" y="1380"/>
                  </a:cubicBezTo>
                  <a:lnTo>
                    <a:pt x="11394" y="1182"/>
                  </a:lnTo>
                  <a:lnTo>
                    <a:pt x="11205" y="1248"/>
                  </a:lnTo>
                  <a:cubicBezTo>
                    <a:pt x="11111" y="1222"/>
                    <a:pt x="10859" y="854"/>
                    <a:pt x="10796" y="1051"/>
                  </a:cubicBezTo>
                  <a:cubicBezTo>
                    <a:pt x="10734" y="1248"/>
                    <a:pt x="11258" y="1734"/>
                    <a:pt x="11331" y="1931"/>
                  </a:cubicBezTo>
                  <a:lnTo>
                    <a:pt x="11237" y="2247"/>
                  </a:lnTo>
                  <a:lnTo>
                    <a:pt x="10870" y="2234"/>
                  </a:lnTo>
                  <a:cubicBezTo>
                    <a:pt x="10870" y="2234"/>
                    <a:pt x="11090" y="2155"/>
                    <a:pt x="11080" y="2036"/>
                  </a:cubicBezTo>
                  <a:cubicBezTo>
                    <a:pt x="11069" y="1918"/>
                    <a:pt x="10901" y="1669"/>
                    <a:pt x="10775" y="1485"/>
                  </a:cubicBezTo>
                  <a:cubicBezTo>
                    <a:pt x="10713" y="1327"/>
                    <a:pt x="10765" y="1104"/>
                    <a:pt x="10702" y="1064"/>
                  </a:cubicBezTo>
                  <a:cubicBezTo>
                    <a:pt x="10639" y="1025"/>
                    <a:pt x="10419" y="854"/>
                    <a:pt x="10335" y="933"/>
                  </a:cubicBezTo>
                  <a:cubicBezTo>
                    <a:pt x="10115" y="972"/>
                    <a:pt x="10136" y="1406"/>
                    <a:pt x="10178" y="1524"/>
                  </a:cubicBezTo>
                  <a:cubicBezTo>
                    <a:pt x="10220" y="1642"/>
                    <a:pt x="10545" y="1603"/>
                    <a:pt x="10576" y="1642"/>
                  </a:cubicBezTo>
                  <a:cubicBezTo>
                    <a:pt x="10744" y="2010"/>
                    <a:pt x="10503" y="1879"/>
                    <a:pt x="10335" y="1761"/>
                  </a:cubicBezTo>
                  <a:cubicBezTo>
                    <a:pt x="10167" y="1642"/>
                    <a:pt x="10115" y="1682"/>
                    <a:pt x="10010" y="1682"/>
                  </a:cubicBezTo>
                  <a:cubicBezTo>
                    <a:pt x="9905" y="1682"/>
                    <a:pt x="9727" y="1747"/>
                    <a:pt x="9675" y="1800"/>
                  </a:cubicBezTo>
                  <a:cubicBezTo>
                    <a:pt x="9622" y="1853"/>
                    <a:pt x="9811" y="2063"/>
                    <a:pt x="9675" y="1997"/>
                  </a:cubicBezTo>
                  <a:cubicBezTo>
                    <a:pt x="9538" y="1931"/>
                    <a:pt x="9391" y="1958"/>
                    <a:pt x="9255" y="1931"/>
                  </a:cubicBezTo>
                  <a:cubicBezTo>
                    <a:pt x="9119" y="1905"/>
                    <a:pt x="9014" y="1787"/>
                    <a:pt x="8846" y="1839"/>
                  </a:cubicBezTo>
                  <a:cubicBezTo>
                    <a:pt x="8615" y="1931"/>
                    <a:pt x="8290" y="2431"/>
                    <a:pt x="8217" y="2247"/>
                  </a:cubicBezTo>
                  <a:cubicBezTo>
                    <a:pt x="8144" y="2063"/>
                    <a:pt x="8353" y="2036"/>
                    <a:pt x="8353" y="1971"/>
                  </a:cubicBezTo>
                  <a:cubicBezTo>
                    <a:pt x="8353" y="1905"/>
                    <a:pt x="8311" y="1813"/>
                    <a:pt x="8248" y="1813"/>
                  </a:cubicBezTo>
                  <a:cubicBezTo>
                    <a:pt x="8186" y="1813"/>
                    <a:pt x="7976" y="1892"/>
                    <a:pt x="7965" y="1997"/>
                  </a:cubicBezTo>
                  <a:cubicBezTo>
                    <a:pt x="7944" y="2142"/>
                    <a:pt x="8175" y="2378"/>
                    <a:pt x="8165" y="2444"/>
                  </a:cubicBezTo>
                  <a:cubicBezTo>
                    <a:pt x="8154" y="2509"/>
                    <a:pt x="7986" y="2365"/>
                    <a:pt x="7913" y="2404"/>
                  </a:cubicBezTo>
                  <a:cubicBezTo>
                    <a:pt x="7840" y="2444"/>
                    <a:pt x="7787" y="2720"/>
                    <a:pt x="7745" y="2667"/>
                  </a:cubicBezTo>
                  <a:lnTo>
                    <a:pt x="7598" y="2483"/>
                  </a:lnTo>
                  <a:lnTo>
                    <a:pt x="7787" y="2234"/>
                  </a:lnTo>
                  <a:lnTo>
                    <a:pt x="7651" y="2076"/>
                  </a:lnTo>
                  <a:cubicBezTo>
                    <a:pt x="7588" y="2036"/>
                    <a:pt x="7494" y="1971"/>
                    <a:pt x="7431" y="1958"/>
                  </a:cubicBezTo>
                  <a:cubicBezTo>
                    <a:pt x="7368" y="1945"/>
                    <a:pt x="7315" y="2023"/>
                    <a:pt x="7284" y="1997"/>
                  </a:cubicBezTo>
                  <a:cubicBezTo>
                    <a:pt x="7252" y="1971"/>
                    <a:pt x="7284" y="1826"/>
                    <a:pt x="7252" y="1813"/>
                  </a:cubicBezTo>
                  <a:cubicBezTo>
                    <a:pt x="7221" y="1800"/>
                    <a:pt x="7148" y="1918"/>
                    <a:pt x="7095" y="1918"/>
                  </a:cubicBezTo>
                  <a:cubicBezTo>
                    <a:pt x="7043" y="1918"/>
                    <a:pt x="7064" y="1866"/>
                    <a:pt x="6959" y="1839"/>
                  </a:cubicBezTo>
                  <a:cubicBezTo>
                    <a:pt x="6854" y="1813"/>
                    <a:pt x="6592" y="1826"/>
                    <a:pt x="6487" y="1774"/>
                  </a:cubicBezTo>
                  <a:cubicBezTo>
                    <a:pt x="6382" y="1721"/>
                    <a:pt x="6592" y="1537"/>
                    <a:pt x="6340" y="1485"/>
                  </a:cubicBezTo>
                  <a:cubicBezTo>
                    <a:pt x="6088" y="1432"/>
                    <a:pt x="6151" y="1564"/>
                    <a:pt x="6078" y="1564"/>
                  </a:cubicBezTo>
                  <a:lnTo>
                    <a:pt x="5921" y="1498"/>
                  </a:lnTo>
                  <a:cubicBezTo>
                    <a:pt x="5784" y="1524"/>
                    <a:pt x="5428" y="1642"/>
                    <a:pt x="5260" y="1721"/>
                  </a:cubicBezTo>
                  <a:cubicBezTo>
                    <a:pt x="5019" y="1839"/>
                    <a:pt x="5050" y="1839"/>
                    <a:pt x="4914" y="1997"/>
                  </a:cubicBezTo>
                  <a:cubicBezTo>
                    <a:pt x="4778" y="2155"/>
                    <a:pt x="4610" y="2523"/>
                    <a:pt x="4453" y="2680"/>
                  </a:cubicBezTo>
                  <a:cubicBezTo>
                    <a:pt x="4264" y="2930"/>
                    <a:pt x="4086" y="2851"/>
                    <a:pt x="3970" y="2943"/>
                  </a:cubicBezTo>
                  <a:lnTo>
                    <a:pt x="3782" y="3258"/>
                  </a:lnTo>
                  <a:lnTo>
                    <a:pt x="3824" y="3810"/>
                  </a:lnTo>
                  <a:lnTo>
                    <a:pt x="4044" y="4020"/>
                  </a:lnTo>
                  <a:lnTo>
                    <a:pt x="4537" y="3810"/>
                  </a:lnTo>
                  <a:cubicBezTo>
                    <a:pt x="4652" y="3889"/>
                    <a:pt x="4662" y="4401"/>
                    <a:pt x="4757" y="4480"/>
                  </a:cubicBezTo>
                  <a:cubicBezTo>
                    <a:pt x="4872" y="4572"/>
                    <a:pt x="5061" y="4336"/>
                    <a:pt x="5113" y="4257"/>
                  </a:cubicBezTo>
                  <a:lnTo>
                    <a:pt x="5166" y="3942"/>
                  </a:lnTo>
                  <a:lnTo>
                    <a:pt x="5355" y="3692"/>
                  </a:lnTo>
                  <a:cubicBezTo>
                    <a:pt x="5365" y="3547"/>
                    <a:pt x="5197" y="3219"/>
                    <a:pt x="5229" y="3074"/>
                  </a:cubicBezTo>
                  <a:cubicBezTo>
                    <a:pt x="5260" y="2956"/>
                    <a:pt x="5480" y="2891"/>
                    <a:pt x="5575" y="2799"/>
                  </a:cubicBezTo>
                  <a:cubicBezTo>
                    <a:pt x="5669" y="2707"/>
                    <a:pt x="5690" y="2523"/>
                    <a:pt x="5774" y="2509"/>
                  </a:cubicBezTo>
                  <a:cubicBezTo>
                    <a:pt x="5910" y="2496"/>
                    <a:pt x="6047" y="2628"/>
                    <a:pt x="6057" y="2680"/>
                  </a:cubicBezTo>
                  <a:cubicBezTo>
                    <a:pt x="6057" y="2733"/>
                    <a:pt x="5837" y="2628"/>
                    <a:pt x="5805" y="2825"/>
                  </a:cubicBezTo>
                  <a:cubicBezTo>
                    <a:pt x="5774" y="3022"/>
                    <a:pt x="5575" y="3061"/>
                    <a:pt x="5554" y="3180"/>
                  </a:cubicBezTo>
                  <a:lnTo>
                    <a:pt x="5711" y="3508"/>
                  </a:lnTo>
                  <a:lnTo>
                    <a:pt x="5952" y="3626"/>
                  </a:lnTo>
                  <a:lnTo>
                    <a:pt x="6235" y="3469"/>
                  </a:lnTo>
                  <a:lnTo>
                    <a:pt x="6518" y="3429"/>
                  </a:lnTo>
                  <a:cubicBezTo>
                    <a:pt x="6592" y="3455"/>
                    <a:pt x="6728" y="3561"/>
                    <a:pt x="6655" y="3626"/>
                  </a:cubicBezTo>
                  <a:cubicBezTo>
                    <a:pt x="6581" y="3692"/>
                    <a:pt x="6183" y="3771"/>
                    <a:pt x="6088" y="3850"/>
                  </a:cubicBezTo>
                  <a:cubicBezTo>
                    <a:pt x="5994" y="3928"/>
                    <a:pt x="6120" y="4060"/>
                    <a:pt x="6057" y="4086"/>
                  </a:cubicBezTo>
                  <a:cubicBezTo>
                    <a:pt x="5910" y="4191"/>
                    <a:pt x="5795" y="3955"/>
                    <a:pt x="5732" y="3981"/>
                  </a:cubicBezTo>
                  <a:lnTo>
                    <a:pt x="5701" y="4244"/>
                  </a:lnTo>
                  <a:lnTo>
                    <a:pt x="5585" y="4599"/>
                  </a:lnTo>
                  <a:lnTo>
                    <a:pt x="5334" y="4612"/>
                  </a:lnTo>
                  <a:lnTo>
                    <a:pt x="4956" y="4730"/>
                  </a:lnTo>
                  <a:lnTo>
                    <a:pt x="4757" y="4612"/>
                  </a:lnTo>
                  <a:lnTo>
                    <a:pt x="4610" y="4691"/>
                  </a:lnTo>
                  <a:lnTo>
                    <a:pt x="4358" y="4493"/>
                  </a:lnTo>
                  <a:cubicBezTo>
                    <a:pt x="4337" y="4401"/>
                    <a:pt x="4505" y="4323"/>
                    <a:pt x="4453" y="4165"/>
                  </a:cubicBezTo>
                  <a:cubicBezTo>
                    <a:pt x="4400" y="4007"/>
                    <a:pt x="4117" y="4112"/>
                    <a:pt x="4075" y="4218"/>
                  </a:cubicBezTo>
                  <a:lnTo>
                    <a:pt x="4128" y="4756"/>
                  </a:lnTo>
                  <a:lnTo>
                    <a:pt x="3876" y="4756"/>
                  </a:lnTo>
                  <a:cubicBezTo>
                    <a:pt x="3792" y="4809"/>
                    <a:pt x="3687" y="4993"/>
                    <a:pt x="3603" y="5072"/>
                  </a:cubicBezTo>
                  <a:cubicBezTo>
                    <a:pt x="3520" y="5150"/>
                    <a:pt x="3446" y="4980"/>
                    <a:pt x="3341" y="5242"/>
                  </a:cubicBezTo>
                  <a:cubicBezTo>
                    <a:pt x="3236" y="5505"/>
                    <a:pt x="3121" y="5400"/>
                    <a:pt x="3037" y="5439"/>
                  </a:cubicBezTo>
                  <a:cubicBezTo>
                    <a:pt x="2953" y="5479"/>
                    <a:pt x="2901" y="5439"/>
                    <a:pt x="2848" y="5466"/>
                  </a:cubicBezTo>
                  <a:cubicBezTo>
                    <a:pt x="2796" y="5492"/>
                    <a:pt x="2765" y="5597"/>
                    <a:pt x="2691" y="5597"/>
                  </a:cubicBezTo>
                  <a:cubicBezTo>
                    <a:pt x="2618" y="5597"/>
                    <a:pt x="2461" y="5479"/>
                    <a:pt x="2398" y="5505"/>
                  </a:cubicBezTo>
                  <a:cubicBezTo>
                    <a:pt x="2335" y="5531"/>
                    <a:pt x="2282" y="5676"/>
                    <a:pt x="2335" y="5742"/>
                  </a:cubicBezTo>
                  <a:lnTo>
                    <a:pt x="2723" y="5899"/>
                  </a:lnTo>
                  <a:lnTo>
                    <a:pt x="2817" y="6228"/>
                  </a:lnTo>
                  <a:lnTo>
                    <a:pt x="2712" y="6609"/>
                  </a:lnTo>
                  <a:cubicBezTo>
                    <a:pt x="2597" y="6661"/>
                    <a:pt x="2303" y="6556"/>
                    <a:pt x="2125" y="6543"/>
                  </a:cubicBezTo>
                  <a:cubicBezTo>
                    <a:pt x="1947" y="6530"/>
                    <a:pt x="1685" y="6464"/>
                    <a:pt x="1622" y="6543"/>
                  </a:cubicBezTo>
                  <a:cubicBezTo>
                    <a:pt x="1559" y="6622"/>
                    <a:pt x="1716" y="6924"/>
                    <a:pt x="1716" y="7055"/>
                  </a:cubicBezTo>
                  <a:cubicBezTo>
                    <a:pt x="1716" y="7187"/>
                    <a:pt x="1632" y="7239"/>
                    <a:pt x="1611" y="7318"/>
                  </a:cubicBezTo>
                  <a:cubicBezTo>
                    <a:pt x="1590" y="7397"/>
                    <a:pt x="1653" y="7476"/>
                    <a:pt x="1611" y="7568"/>
                  </a:cubicBezTo>
                  <a:cubicBezTo>
                    <a:pt x="1569" y="7660"/>
                    <a:pt x="1297" y="7804"/>
                    <a:pt x="1328" y="7844"/>
                  </a:cubicBezTo>
                  <a:cubicBezTo>
                    <a:pt x="1422" y="7962"/>
                    <a:pt x="1643" y="7778"/>
                    <a:pt x="1810" y="7778"/>
                  </a:cubicBezTo>
                  <a:lnTo>
                    <a:pt x="2335" y="7857"/>
                  </a:lnTo>
                  <a:lnTo>
                    <a:pt x="2691" y="7726"/>
                  </a:lnTo>
                  <a:lnTo>
                    <a:pt x="2838" y="7568"/>
                  </a:lnTo>
                  <a:cubicBezTo>
                    <a:pt x="2922" y="7528"/>
                    <a:pt x="3174" y="7528"/>
                    <a:pt x="3184" y="7476"/>
                  </a:cubicBezTo>
                  <a:cubicBezTo>
                    <a:pt x="3331" y="7318"/>
                    <a:pt x="2932" y="7345"/>
                    <a:pt x="2932" y="7253"/>
                  </a:cubicBezTo>
                  <a:cubicBezTo>
                    <a:pt x="2932" y="7161"/>
                    <a:pt x="3111" y="7003"/>
                    <a:pt x="3184" y="6937"/>
                  </a:cubicBezTo>
                  <a:lnTo>
                    <a:pt x="3373" y="6858"/>
                  </a:lnTo>
                  <a:lnTo>
                    <a:pt x="3320" y="6609"/>
                  </a:lnTo>
                  <a:cubicBezTo>
                    <a:pt x="3352" y="6556"/>
                    <a:pt x="3488" y="6504"/>
                    <a:pt x="3551" y="6504"/>
                  </a:cubicBezTo>
                  <a:cubicBezTo>
                    <a:pt x="3614" y="6504"/>
                    <a:pt x="3635" y="6648"/>
                    <a:pt x="3719" y="6635"/>
                  </a:cubicBezTo>
                  <a:cubicBezTo>
                    <a:pt x="3803" y="6622"/>
                    <a:pt x="3991" y="6438"/>
                    <a:pt x="4086" y="6451"/>
                  </a:cubicBezTo>
                  <a:lnTo>
                    <a:pt x="4316" y="6701"/>
                  </a:lnTo>
                  <a:cubicBezTo>
                    <a:pt x="4327" y="6793"/>
                    <a:pt x="4233" y="6832"/>
                    <a:pt x="4170" y="6964"/>
                  </a:cubicBezTo>
                  <a:lnTo>
                    <a:pt x="3960" y="7528"/>
                  </a:lnTo>
                  <a:lnTo>
                    <a:pt x="4222" y="7568"/>
                  </a:lnTo>
                  <a:lnTo>
                    <a:pt x="4285" y="7371"/>
                  </a:lnTo>
                  <a:lnTo>
                    <a:pt x="4201" y="7134"/>
                  </a:lnTo>
                  <a:cubicBezTo>
                    <a:pt x="4222" y="7082"/>
                    <a:pt x="4337" y="7108"/>
                    <a:pt x="4400" y="7069"/>
                  </a:cubicBezTo>
                  <a:cubicBezTo>
                    <a:pt x="4474" y="7055"/>
                    <a:pt x="4526" y="6911"/>
                    <a:pt x="4589" y="6924"/>
                  </a:cubicBezTo>
                  <a:cubicBezTo>
                    <a:pt x="4652" y="6937"/>
                    <a:pt x="4715" y="7121"/>
                    <a:pt x="4788" y="7187"/>
                  </a:cubicBezTo>
                  <a:lnTo>
                    <a:pt x="5029" y="7345"/>
                  </a:lnTo>
                  <a:lnTo>
                    <a:pt x="5103" y="7528"/>
                  </a:lnTo>
                  <a:lnTo>
                    <a:pt x="5134" y="7752"/>
                  </a:lnTo>
                  <a:lnTo>
                    <a:pt x="5292" y="7607"/>
                  </a:lnTo>
                  <a:cubicBezTo>
                    <a:pt x="5292" y="7607"/>
                    <a:pt x="5281" y="7436"/>
                    <a:pt x="5302" y="7410"/>
                  </a:cubicBezTo>
                  <a:cubicBezTo>
                    <a:pt x="5344" y="7371"/>
                    <a:pt x="5334" y="7634"/>
                    <a:pt x="5428" y="7476"/>
                  </a:cubicBezTo>
                  <a:cubicBezTo>
                    <a:pt x="5522" y="7318"/>
                    <a:pt x="5470" y="7305"/>
                    <a:pt x="5365" y="7213"/>
                  </a:cubicBezTo>
                  <a:lnTo>
                    <a:pt x="4872" y="6872"/>
                  </a:lnTo>
                  <a:lnTo>
                    <a:pt x="4589" y="6674"/>
                  </a:lnTo>
                  <a:lnTo>
                    <a:pt x="4736" y="6307"/>
                  </a:lnTo>
                  <a:lnTo>
                    <a:pt x="4830" y="6543"/>
                  </a:lnTo>
                  <a:lnTo>
                    <a:pt x="5071" y="6727"/>
                  </a:lnTo>
                  <a:lnTo>
                    <a:pt x="5386" y="6924"/>
                  </a:lnTo>
                  <a:cubicBezTo>
                    <a:pt x="5480" y="7029"/>
                    <a:pt x="5512" y="7174"/>
                    <a:pt x="5617" y="7345"/>
                  </a:cubicBezTo>
                  <a:cubicBezTo>
                    <a:pt x="5722" y="7515"/>
                    <a:pt x="5942" y="7909"/>
                    <a:pt x="6036" y="7988"/>
                  </a:cubicBezTo>
                  <a:cubicBezTo>
                    <a:pt x="6130" y="8067"/>
                    <a:pt x="6130" y="7857"/>
                    <a:pt x="6172" y="7844"/>
                  </a:cubicBezTo>
                  <a:cubicBezTo>
                    <a:pt x="6214" y="7804"/>
                    <a:pt x="6298" y="7909"/>
                    <a:pt x="6298" y="7870"/>
                  </a:cubicBezTo>
                  <a:cubicBezTo>
                    <a:pt x="6298" y="7831"/>
                    <a:pt x="6214" y="7660"/>
                    <a:pt x="6183" y="7594"/>
                  </a:cubicBezTo>
                  <a:cubicBezTo>
                    <a:pt x="6141" y="7542"/>
                    <a:pt x="6151" y="7463"/>
                    <a:pt x="6120" y="7450"/>
                  </a:cubicBezTo>
                  <a:cubicBezTo>
                    <a:pt x="6099" y="7397"/>
                    <a:pt x="6078" y="7331"/>
                    <a:pt x="6088" y="7292"/>
                  </a:cubicBezTo>
                  <a:cubicBezTo>
                    <a:pt x="6099" y="7253"/>
                    <a:pt x="6141" y="7226"/>
                    <a:pt x="6172" y="7200"/>
                  </a:cubicBezTo>
                  <a:lnTo>
                    <a:pt x="6267" y="7121"/>
                  </a:lnTo>
                  <a:cubicBezTo>
                    <a:pt x="6330" y="7108"/>
                    <a:pt x="6476" y="7108"/>
                    <a:pt x="6539" y="7108"/>
                  </a:cubicBezTo>
                  <a:cubicBezTo>
                    <a:pt x="6602" y="7108"/>
                    <a:pt x="6634" y="7108"/>
                    <a:pt x="6676" y="7082"/>
                  </a:cubicBezTo>
                  <a:cubicBezTo>
                    <a:pt x="6718" y="7055"/>
                    <a:pt x="6760" y="6990"/>
                    <a:pt x="6781" y="6937"/>
                  </a:cubicBezTo>
                  <a:lnTo>
                    <a:pt x="6812" y="6740"/>
                  </a:lnTo>
                  <a:lnTo>
                    <a:pt x="6665" y="6635"/>
                  </a:lnTo>
                  <a:cubicBezTo>
                    <a:pt x="6665" y="6609"/>
                    <a:pt x="6781" y="6635"/>
                    <a:pt x="6833" y="6582"/>
                  </a:cubicBezTo>
                  <a:cubicBezTo>
                    <a:pt x="6885" y="6530"/>
                    <a:pt x="6938" y="6412"/>
                    <a:pt x="6990" y="6346"/>
                  </a:cubicBezTo>
                  <a:cubicBezTo>
                    <a:pt x="7043" y="6280"/>
                    <a:pt x="7106" y="6188"/>
                    <a:pt x="7158" y="6175"/>
                  </a:cubicBezTo>
                  <a:lnTo>
                    <a:pt x="7336" y="6254"/>
                  </a:lnTo>
                  <a:lnTo>
                    <a:pt x="7494" y="6491"/>
                  </a:lnTo>
                  <a:cubicBezTo>
                    <a:pt x="7546" y="6543"/>
                    <a:pt x="7588" y="6609"/>
                    <a:pt x="7630" y="6582"/>
                  </a:cubicBezTo>
                  <a:cubicBezTo>
                    <a:pt x="7672" y="6556"/>
                    <a:pt x="7745" y="6412"/>
                    <a:pt x="7745" y="6333"/>
                  </a:cubicBezTo>
                  <a:lnTo>
                    <a:pt x="7598" y="6123"/>
                  </a:lnTo>
                  <a:cubicBezTo>
                    <a:pt x="7619" y="6070"/>
                    <a:pt x="7787" y="6083"/>
                    <a:pt x="7882" y="6031"/>
                  </a:cubicBezTo>
                  <a:cubicBezTo>
                    <a:pt x="7976" y="5978"/>
                    <a:pt x="8112" y="5834"/>
                    <a:pt x="8165" y="5834"/>
                  </a:cubicBezTo>
                  <a:cubicBezTo>
                    <a:pt x="8217" y="5834"/>
                    <a:pt x="8207" y="5939"/>
                    <a:pt x="8186" y="6018"/>
                  </a:cubicBezTo>
                  <a:cubicBezTo>
                    <a:pt x="8165" y="6096"/>
                    <a:pt x="7986" y="6162"/>
                    <a:pt x="8060" y="6307"/>
                  </a:cubicBezTo>
                  <a:cubicBezTo>
                    <a:pt x="8133" y="6451"/>
                    <a:pt x="8563" y="6780"/>
                    <a:pt x="8605" y="6898"/>
                  </a:cubicBezTo>
                  <a:cubicBezTo>
                    <a:pt x="8647" y="7016"/>
                    <a:pt x="8437" y="7029"/>
                    <a:pt x="8311" y="7055"/>
                  </a:cubicBezTo>
                  <a:cubicBezTo>
                    <a:pt x="8186" y="7082"/>
                    <a:pt x="7965" y="7108"/>
                    <a:pt x="7840" y="7082"/>
                  </a:cubicBezTo>
                  <a:cubicBezTo>
                    <a:pt x="7714" y="7055"/>
                    <a:pt x="7714" y="6885"/>
                    <a:pt x="7535" y="6885"/>
                  </a:cubicBezTo>
                  <a:cubicBezTo>
                    <a:pt x="7357" y="6885"/>
                    <a:pt x="7378" y="7003"/>
                    <a:pt x="7273" y="7055"/>
                  </a:cubicBezTo>
                  <a:lnTo>
                    <a:pt x="6959" y="7069"/>
                  </a:lnTo>
                  <a:lnTo>
                    <a:pt x="6497" y="7358"/>
                  </a:lnTo>
                  <a:lnTo>
                    <a:pt x="6613" y="7568"/>
                  </a:lnTo>
                  <a:lnTo>
                    <a:pt x="6665" y="7857"/>
                  </a:lnTo>
                  <a:lnTo>
                    <a:pt x="6980" y="8107"/>
                  </a:lnTo>
                  <a:lnTo>
                    <a:pt x="7305" y="7909"/>
                  </a:lnTo>
                  <a:lnTo>
                    <a:pt x="7494" y="8028"/>
                  </a:lnTo>
                  <a:lnTo>
                    <a:pt x="7850" y="7988"/>
                  </a:lnTo>
                  <a:lnTo>
                    <a:pt x="7902" y="8461"/>
                  </a:lnTo>
                  <a:lnTo>
                    <a:pt x="7273" y="8895"/>
                  </a:lnTo>
                  <a:close/>
                </a:path>
              </a:pathLst>
            </a:custGeom>
            <a:solidFill>
              <a:srgbClr val="FEFEFE">
                <a:alpha val="30000"/>
              </a:srgbClr>
            </a:solidFill>
            <a:ln w="9525" cap="flat">
              <a:noFill/>
              <a:round/>
            </a:ln>
            <a:effectLst/>
          </p:spPr>
          <p:txBody>
            <a:bodyPr wrap="square" lIns="72248" tIns="72248" rIns="72248" bIns="72248" numCol="1" anchor="ctr">
              <a:noAutofit/>
            </a:bodyPr>
            <a:lstStyle/>
            <a:p>
              <a:pPr lvl="0" defTabSz="830862">
                <a:defRPr sz="3413">
                  <a:solidFill>
                    <a:srgbClr val="FFFFFF"/>
                  </a:solidFill>
                </a:defRPr>
              </a:pPr>
              <a:endParaRPr/>
            </a:p>
          </p:txBody>
        </p:sp>
      </p:grpSp>
      <p:pic>
        <p:nvPicPr>
          <p:cNvPr id="506" name="image12.png"/>
          <p:cNvPicPr/>
          <p:nvPr/>
        </p:nvPicPr>
        <p:blipFill>
          <a:blip r:embed="rId3">
            <a:extLst/>
          </a:blip>
          <a:stretch>
            <a:fillRect/>
          </a:stretch>
        </p:blipFill>
        <p:spPr>
          <a:xfrm>
            <a:off x="6926862" y="4504267"/>
            <a:ext cx="6294686" cy="4251396"/>
          </a:xfrm>
          <a:prstGeom prst="rect">
            <a:avLst/>
          </a:prstGeom>
          <a:ln w="12700">
            <a:miter lim="400000"/>
          </a:ln>
        </p:spPr>
      </p:pic>
      <p:pic>
        <p:nvPicPr>
          <p:cNvPr id="507" name="image13.png"/>
          <p:cNvPicPr/>
          <p:nvPr/>
        </p:nvPicPr>
        <p:blipFill>
          <a:blip r:embed="rId4">
            <a:extLst/>
          </a:blip>
          <a:stretch>
            <a:fillRect/>
          </a:stretch>
        </p:blipFill>
        <p:spPr>
          <a:xfrm>
            <a:off x="9893582" y="4768426"/>
            <a:ext cx="2352605" cy="1248553"/>
          </a:xfrm>
          <a:prstGeom prst="rect">
            <a:avLst/>
          </a:prstGeom>
          <a:ln w="12700">
            <a:miter lim="400000"/>
          </a:ln>
        </p:spPr>
      </p:pic>
      <p:pic>
        <p:nvPicPr>
          <p:cNvPr id="508" name="image14.png"/>
          <p:cNvPicPr/>
          <p:nvPr/>
        </p:nvPicPr>
        <p:blipFill>
          <a:blip r:embed="rId5">
            <a:extLst/>
          </a:blip>
          <a:stretch>
            <a:fillRect/>
          </a:stretch>
        </p:blipFill>
        <p:spPr>
          <a:xfrm>
            <a:off x="13221546" y="4118186"/>
            <a:ext cx="1582704" cy="1232748"/>
          </a:xfrm>
          <a:prstGeom prst="rect">
            <a:avLst/>
          </a:prstGeom>
          <a:ln w="12700">
            <a:miter lim="400000"/>
          </a:ln>
        </p:spPr>
      </p:pic>
      <p:pic>
        <p:nvPicPr>
          <p:cNvPr id="509" name="image15.png"/>
          <p:cNvPicPr/>
          <p:nvPr/>
        </p:nvPicPr>
        <p:blipFill>
          <a:blip r:embed="rId6">
            <a:extLst/>
          </a:blip>
          <a:stretch>
            <a:fillRect/>
          </a:stretch>
        </p:blipFill>
        <p:spPr>
          <a:xfrm>
            <a:off x="7102969" y="6534008"/>
            <a:ext cx="6985565" cy="2677726"/>
          </a:xfrm>
          <a:prstGeom prst="rect">
            <a:avLst/>
          </a:prstGeom>
          <a:ln w="12700">
            <a:miter lim="400000"/>
          </a:ln>
        </p:spPr>
      </p:pic>
      <p:sp>
        <p:nvSpPr>
          <p:cNvPr id="510" name="Shape 510"/>
          <p:cNvSpPr/>
          <p:nvPr/>
        </p:nvSpPr>
        <p:spPr>
          <a:xfrm>
            <a:off x="11385126" y="216746"/>
            <a:ext cx="1402928" cy="588999"/>
          </a:xfrm>
          <a:prstGeom prst="rect">
            <a:avLst/>
          </a:prstGeom>
          <a:ln w="12700">
            <a:miter lim="400000"/>
          </a:ln>
          <a:extLst>
            <a:ext uri="{C572A759-6A51-4108-AA02-DFA0A04FC94B}">
              <ma14:wrappingTextBoxFlag xmlns="" xmlns:ma14="http://schemas.microsoft.com/office/mac/drawingml/2011/main" val="1"/>
            </a:ext>
          </a:extLst>
        </p:spPr>
        <p:txBody>
          <a:bodyPr wrap="none" lIns="126435" tIns="72248" rIns="126435" bIns="72248">
            <a:spAutoFit/>
          </a:bodyPr>
          <a:lstStyle>
            <a:lvl1pPr algn="r" defTabSz="1300480">
              <a:defRPr sz="2844">
                <a:uFill>
                  <a:solidFill/>
                </a:uFill>
                <a:latin typeface="Verdana Bold"/>
                <a:ea typeface="Verdana Bold"/>
                <a:cs typeface="Verdana Bold"/>
                <a:sym typeface="Verdana Bold"/>
              </a:defRPr>
            </a:lvl1pPr>
          </a:lstStyle>
          <a:p>
            <a:pPr lvl="0">
              <a:defRPr sz="1800">
                <a:uFillTx/>
              </a:defRPr>
            </a:pPr>
            <a:r>
              <a:rPr sz="2844">
                <a:uFill>
                  <a:solidFill/>
                </a:uFill>
              </a:rPr>
              <a:t>LOGO</a:t>
            </a:r>
          </a:p>
        </p:txBody>
      </p:sp>
      <p:pic>
        <p:nvPicPr>
          <p:cNvPr id="511" name="image16.png"/>
          <p:cNvPicPr/>
          <p:nvPr/>
        </p:nvPicPr>
        <p:blipFill>
          <a:blip r:embed="rId7">
            <a:extLst/>
          </a:blip>
          <a:stretch>
            <a:fillRect/>
          </a:stretch>
        </p:blipFill>
        <p:spPr>
          <a:xfrm>
            <a:off x="7389706" y="4404925"/>
            <a:ext cx="4226561" cy="812801"/>
          </a:xfrm>
          <a:prstGeom prst="rect">
            <a:avLst/>
          </a:prstGeom>
          <a:ln w="12700">
            <a:miter lim="400000"/>
          </a:ln>
        </p:spPr>
      </p:pic>
      <p:pic>
        <p:nvPicPr>
          <p:cNvPr id="512" name="image17.png"/>
          <p:cNvPicPr/>
          <p:nvPr/>
        </p:nvPicPr>
        <p:blipFill>
          <a:blip r:embed="rId8">
            <a:extLst/>
          </a:blip>
          <a:stretch>
            <a:fillRect/>
          </a:stretch>
        </p:blipFill>
        <p:spPr>
          <a:xfrm>
            <a:off x="8453120" y="2835769"/>
            <a:ext cx="2199077" cy="2366152"/>
          </a:xfrm>
          <a:prstGeom prst="rect">
            <a:avLst/>
          </a:prstGeom>
          <a:ln w="12700">
            <a:miter lim="400000"/>
          </a:ln>
        </p:spPr>
      </p:pic>
      <p:pic>
        <p:nvPicPr>
          <p:cNvPr id="513" name="image18.png"/>
          <p:cNvPicPr/>
          <p:nvPr/>
        </p:nvPicPr>
        <p:blipFill>
          <a:blip r:embed="rId9">
            <a:extLst/>
          </a:blip>
          <a:stretch>
            <a:fillRect/>
          </a:stretch>
        </p:blipFill>
        <p:spPr>
          <a:xfrm>
            <a:off x="8001565" y="4070774"/>
            <a:ext cx="887308" cy="824089"/>
          </a:xfrm>
          <a:prstGeom prst="rect">
            <a:avLst/>
          </a:prstGeom>
          <a:ln w="12700">
            <a:miter lim="400000"/>
          </a:ln>
        </p:spPr>
      </p:pic>
      <p:pic>
        <p:nvPicPr>
          <p:cNvPr id="514" name="image9.png"/>
          <p:cNvPicPr/>
          <p:nvPr/>
        </p:nvPicPr>
        <p:blipFill>
          <a:blip r:embed="rId10">
            <a:extLst/>
          </a:blip>
          <a:stretch>
            <a:fillRect/>
          </a:stretch>
        </p:blipFill>
        <p:spPr>
          <a:xfrm>
            <a:off x="13311857" y="135466"/>
            <a:ext cx="2564836" cy="2944143"/>
          </a:xfrm>
          <a:prstGeom prst="rect">
            <a:avLst/>
          </a:prstGeom>
          <a:ln w="12700">
            <a:miter lim="400000"/>
          </a:ln>
        </p:spPr>
      </p:pic>
      <p:pic>
        <p:nvPicPr>
          <p:cNvPr id="515" name="image10.png"/>
          <p:cNvPicPr/>
          <p:nvPr/>
        </p:nvPicPr>
        <p:blipFill>
          <a:blip r:embed="rId11">
            <a:extLst/>
          </a:blip>
          <a:stretch>
            <a:fillRect/>
          </a:stretch>
        </p:blipFill>
        <p:spPr>
          <a:xfrm>
            <a:off x="14512994" y="2799644"/>
            <a:ext cx="1535290" cy="668303"/>
          </a:xfrm>
          <a:prstGeom prst="rect">
            <a:avLst/>
          </a:prstGeom>
          <a:ln w="12700">
            <a:miter lim="400000"/>
          </a:ln>
        </p:spPr>
      </p:pic>
      <p:sp>
        <p:nvSpPr>
          <p:cNvPr id="516" name="Shape 516"/>
          <p:cNvSpPr/>
          <p:nvPr/>
        </p:nvSpPr>
        <p:spPr>
          <a:xfrm>
            <a:off x="460128" y="7949140"/>
            <a:ext cx="6394028" cy="866988"/>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normAutofit lnSpcReduction="10000"/>
          </a:bodyPr>
          <a:lstStyle>
            <a:lvl1pPr defTabSz="1144422">
              <a:defRPr sz="6007">
                <a:solidFill>
                  <a:srgbClr val="4AB1E4"/>
                </a:solidFill>
                <a:effectLst>
                  <a:outerShdw blurRad="11176" dist="47416" dir="2700000" rotWithShape="0">
                    <a:srgbClr val="080808">
                      <a:alpha val="50000"/>
                    </a:srgbClr>
                  </a:outerShdw>
                </a:effectLst>
                <a:uFill>
                  <a:solidFill>
                    <a:srgbClr val="4AB1E4"/>
                  </a:solidFill>
                </a:uFill>
                <a:latin typeface="Arial Bold"/>
                <a:ea typeface="Arial Bold"/>
                <a:cs typeface="Arial Bold"/>
                <a:sym typeface="Arial Bold"/>
              </a:defRPr>
            </a:lvl1pPr>
          </a:lstStyle>
          <a:p>
            <a:pPr lvl="0">
              <a:defRPr sz="1800">
                <a:solidFill>
                  <a:srgbClr val="000000"/>
                </a:solidFill>
                <a:effectLst/>
                <a:uFillTx/>
              </a:defRPr>
            </a:pPr>
            <a:r>
              <a:rPr sz="6007">
                <a:solidFill>
                  <a:srgbClr val="4AB1E4"/>
                </a:solidFill>
                <a:effectLst>
                  <a:outerShdw blurRad="11176" dist="47416" dir="2700000" rotWithShape="0">
                    <a:srgbClr val="080808">
                      <a:alpha val="50000"/>
                    </a:srgbClr>
                  </a:outerShdw>
                </a:effectLst>
                <a:uFill>
                  <a:solidFill>
                    <a:srgbClr val="4AB1E4"/>
                  </a:solidFill>
                </a:uFill>
              </a:rPr>
              <a:t>Merci!</a:t>
            </a:r>
          </a:p>
        </p:txBody>
      </p:sp>
      <p:sp>
        <p:nvSpPr>
          <p:cNvPr id="517" name="Shape 517"/>
          <p:cNvSpPr/>
          <p:nvPr/>
        </p:nvSpPr>
        <p:spPr>
          <a:xfrm>
            <a:off x="11213324" y="0"/>
            <a:ext cx="1536171" cy="985168"/>
          </a:xfrm>
          <a:prstGeom prst="rect">
            <a:avLst/>
          </a:prstGeom>
          <a:solidFill>
            <a:srgbClr val="4AB1E4"/>
          </a:solidFill>
          <a:ln w="25400">
            <a:round/>
          </a:ln>
        </p:spPr>
        <p:txBody>
          <a:bodyPr lIns="72248" tIns="72248" rIns="72248" bIns="72248" anchor="ctr"/>
          <a:lstStyle/>
          <a:p>
            <a:pPr lvl="0" defTabSz="830862">
              <a:defRPr sz="3413">
                <a:solidFill>
                  <a:srgbClr val="FFFFFF"/>
                </a:solidFill>
              </a:defRPr>
            </a:pPr>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8" name="image1.jpg"/>
          <p:cNvPicPr/>
          <p:nvPr/>
        </p:nvPicPr>
        <p:blipFill>
          <a:blip r:embed="rId2">
            <a:extLst/>
          </a:blip>
          <a:srcRect b="38461"/>
          <a:stretch>
            <a:fillRect/>
          </a:stretch>
        </p:blipFill>
        <p:spPr>
          <a:xfrm>
            <a:off x="0" y="8994987"/>
            <a:ext cx="13004800" cy="772160"/>
          </a:xfrm>
          <a:prstGeom prst="rect">
            <a:avLst/>
          </a:prstGeom>
          <a:ln w="12700">
            <a:miter lim="400000"/>
          </a:ln>
        </p:spPr>
      </p:pic>
      <p:sp>
        <p:nvSpPr>
          <p:cNvPr id="229" name="Shape 229"/>
          <p:cNvSpPr/>
          <p:nvPr/>
        </p:nvSpPr>
        <p:spPr>
          <a:xfrm>
            <a:off x="0" y="-1"/>
            <a:ext cx="13004800" cy="1733975"/>
          </a:xfrm>
          <a:prstGeom prst="rect">
            <a:avLst/>
          </a:prstGeom>
          <a:gradFill>
            <a:gsLst>
              <a:gs pos="0">
                <a:srgbClr val="4AB1E4"/>
              </a:gs>
              <a:gs pos="100000">
                <a:srgbClr val="FFFFFF"/>
              </a:gs>
            </a:gsLst>
            <a:lin ang="5400000"/>
          </a:gradFill>
          <a:ln>
            <a:round/>
          </a:ln>
        </p:spPr>
        <p:txBody>
          <a:bodyPr lIns="72248" tIns="72248" rIns="72248" bIns="72248" anchor="ctr"/>
          <a:lstStyle/>
          <a:p>
            <a:pPr lvl="0" defTabSz="830862">
              <a:defRPr sz="3413">
                <a:solidFill>
                  <a:srgbClr val="FFFFFF"/>
                </a:solidFill>
              </a:defRPr>
            </a:pPr>
            <a:endParaRPr/>
          </a:p>
        </p:txBody>
      </p:sp>
      <p:pic>
        <p:nvPicPr>
          <p:cNvPr id="230" name="image2.png"/>
          <p:cNvPicPr/>
          <p:nvPr/>
        </p:nvPicPr>
        <p:blipFill>
          <a:blip r:embed="rId3">
            <a:extLst/>
          </a:blip>
          <a:stretch>
            <a:fillRect/>
          </a:stretch>
        </p:blipFill>
        <p:spPr>
          <a:xfrm>
            <a:off x="11223414" y="8441832"/>
            <a:ext cx="1756552" cy="1185333"/>
          </a:xfrm>
          <a:prstGeom prst="rect">
            <a:avLst/>
          </a:prstGeom>
          <a:ln w="12700">
            <a:miter lim="400000"/>
          </a:ln>
        </p:spPr>
      </p:pic>
      <p:pic>
        <p:nvPicPr>
          <p:cNvPr id="231" name="image3.png"/>
          <p:cNvPicPr/>
          <p:nvPr/>
        </p:nvPicPr>
        <p:blipFill>
          <a:blip r:embed="rId4">
            <a:extLst/>
          </a:blip>
          <a:stretch>
            <a:fillRect/>
          </a:stretch>
        </p:blipFill>
        <p:spPr>
          <a:xfrm>
            <a:off x="11352106" y="8414737"/>
            <a:ext cx="1178561" cy="225779"/>
          </a:xfrm>
          <a:prstGeom prst="rect">
            <a:avLst/>
          </a:prstGeom>
          <a:ln w="12700">
            <a:miter lim="400000"/>
          </a:ln>
        </p:spPr>
      </p:pic>
      <p:pic>
        <p:nvPicPr>
          <p:cNvPr id="232" name="image4.png"/>
          <p:cNvPicPr/>
          <p:nvPr/>
        </p:nvPicPr>
        <p:blipFill>
          <a:blip r:embed="rId5">
            <a:extLst/>
          </a:blip>
          <a:stretch>
            <a:fillRect/>
          </a:stretch>
        </p:blipFill>
        <p:spPr>
          <a:xfrm>
            <a:off x="11607237" y="7976729"/>
            <a:ext cx="611858" cy="659272"/>
          </a:xfrm>
          <a:prstGeom prst="rect">
            <a:avLst/>
          </a:prstGeom>
          <a:ln w="12700">
            <a:miter lim="400000"/>
          </a:ln>
        </p:spPr>
      </p:pic>
      <p:pic>
        <p:nvPicPr>
          <p:cNvPr id="233" name="image5.png"/>
          <p:cNvPicPr/>
          <p:nvPr/>
        </p:nvPicPr>
        <p:blipFill>
          <a:blip r:embed="rId6">
            <a:extLst/>
          </a:blip>
          <a:stretch>
            <a:fillRect/>
          </a:stretch>
        </p:blipFill>
        <p:spPr>
          <a:xfrm>
            <a:off x="11523697" y="8319912"/>
            <a:ext cx="246099" cy="230294"/>
          </a:xfrm>
          <a:prstGeom prst="rect">
            <a:avLst/>
          </a:prstGeom>
          <a:ln w="12700">
            <a:miter lim="400000"/>
          </a:ln>
        </p:spPr>
      </p:pic>
      <p:pic>
        <p:nvPicPr>
          <p:cNvPr id="234" name="image6.png"/>
          <p:cNvPicPr/>
          <p:nvPr/>
        </p:nvPicPr>
        <p:blipFill>
          <a:blip r:embed="rId7">
            <a:extLst/>
          </a:blip>
          <a:stretch>
            <a:fillRect/>
          </a:stretch>
        </p:blipFill>
        <p:spPr>
          <a:xfrm>
            <a:off x="12045246" y="8489243"/>
            <a:ext cx="657013" cy="347699"/>
          </a:xfrm>
          <a:prstGeom prst="rect">
            <a:avLst/>
          </a:prstGeom>
          <a:ln w="12700">
            <a:miter lim="400000"/>
          </a:ln>
        </p:spPr>
      </p:pic>
      <p:pic>
        <p:nvPicPr>
          <p:cNvPr id="235" name="image7.png"/>
          <p:cNvPicPr/>
          <p:nvPr/>
        </p:nvPicPr>
        <p:blipFill>
          <a:blip r:embed="rId8">
            <a:extLst/>
          </a:blip>
          <a:stretch>
            <a:fillRect/>
          </a:stretch>
        </p:blipFill>
        <p:spPr>
          <a:xfrm>
            <a:off x="12178454" y="8453119"/>
            <a:ext cx="440268" cy="343183"/>
          </a:xfrm>
          <a:prstGeom prst="rect">
            <a:avLst/>
          </a:prstGeom>
          <a:ln w="12700">
            <a:miter lim="400000"/>
          </a:ln>
        </p:spPr>
      </p:pic>
      <p:pic>
        <p:nvPicPr>
          <p:cNvPr id="236" name="image8.png"/>
          <p:cNvPicPr/>
          <p:nvPr/>
        </p:nvPicPr>
        <p:blipFill>
          <a:blip r:embed="rId9">
            <a:extLst/>
          </a:blip>
          <a:stretch>
            <a:fillRect/>
          </a:stretch>
        </p:blipFill>
        <p:spPr>
          <a:xfrm>
            <a:off x="11273085" y="9008533"/>
            <a:ext cx="1948463" cy="745068"/>
          </a:xfrm>
          <a:prstGeom prst="rect">
            <a:avLst/>
          </a:prstGeom>
          <a:ln w="12700">
            <a:miter lim="400000"/>
          </a:ln>
        </p:spPr>
      </p:pic>
      <p:pic>
        <p:nvPicPr>
          <p:cNvPr id="237" name="image9.png"/>
          <p:cNvPicPr/>
          <p:nvPr/>
        </p:nvPicPr>
        <p:blipFill>
          <a:blip r:embed="rId10">
            <a:extLst/>
          </a:blip>
          <a:stretch>
            <a:fillRect/>
          </a:stretch>
        </p:blipFill>
        <p:spPr>
          <a:xfrm>
            <a:off x="13688907" y="467360"/>
            <a:ext cx="1341121" cy="1539806"/>
          </a:xfrm>
          <a:prstGeom prst="rect">
            <a:avLst/>
          </a:prstGeom>
          <a:ln w="12700">
            <a:miter lim="400000"/>
          </a:ln>
        </p:spPr>
      </p:pic>
      <p:pic>
        <p:nvPicPr>
          <p:cNvPr id="238" name="image10.png"/>
          <p:cNvPicPr/>
          <p:nvPr/>
        </p:nvPicPr>
        <p:blipFill>
          <a:blip r:embed="rId11">
            <a:extLst/>
          </a:blip>
          <a:stretch>
            <a:fillRect/>
          </a:stretch>
        </p:blipFill>
        <p:spPr>
          <a:xfrm>
            <a:off x="-1408854" y="1950720"/>
            <a:ext cx="1174045" cy="510258"/>
          </a:xfrm>
          <a:prstGeom prst="rect">
            <a:avLst/>
          </a:prstGeom>
          <a:ln w="12700">
            <a:miter lim="400000"/>
          </a:ln>
        </p:spPr>
      </p:pic>
      <p:sp>
        <p:nvSpPr>
          <p:cNvPr id="239" name="Shape 239"/>
          <p:cNvSpPr>
            <a:spLocks noGrp="1"/>
          </p:cNvSpPr>
          <p:nvPr>
            <p:ph type="title"/>
          </p:nvPr>
        </p:nvSpPr>
        <p:spPr>
          <a:xfrm>
            <a:off x="650239" y="325119"/>
            <a:ext cx="11704322" cy="1235006"/>
          </a:xfrm>
          <a:prstGeom prst="rect">
            <a:avLst/>
          </a:prstGeom>
        </p:spPr>
        <p:txBody>
          <a:bodyPr lIns="126435" tIns="72248" rIns="126435" bIns="72248"/>
          <a:lstStyle>
            <a:lvl1pPr defTabSz="1300480">
              <a:defRPr sz="5973" b="1" i="1">
                <a:solidFill>
                  <a:srgbClr val="080808"/>
                </a:solidFill>
                <a:uFill>
                  <a:solidFill>
                    <a:srgbClr val="080808"/>
                  </a:solidFill>
                </a:uFill>
                <a:latin typeface="Arial"/>
                <a:ea typeface="Arial"/>
                <a:cs typeface="Arial"/>
                <a:sym typeface="Arial"/>
              </a:defRPr>
            </a:lvl1pPr>
          </a:lstStyle>
          <a:p>
            <a:pPr lvl="0">
              <a:defRPr sz="1800" b="0" i="0">
                <a:solidFill>
                  <a:srgbClr val="000000"/>
                </a:solidFill>
                <a:uFillTx/>
              </a:defRPr>
            </a:pPr>
            <a:r>
              <a:rPr sz="5973" b="1" i="1">
                <a:solidFill>
                  <a:srgbClr val="080808"/>
                </a:solidFill>
                <a:uFill>
                  <a:solidFill>
                    <a:srgbClr val="080808"/>
                  </a:solidFill>
                </a:uFill>
              </a:rPr>
              <a:t>Opinion publique</a:t>
            </a:r>
          </a:p>
        </p:txBody>
      </p:sp>
      <p:sp>
        <p:nvSpPr>
          <p:cNvPr id="240" name="Shape 240"/>
          <p:cNvSpPr>
            <a:spLocks noGrp="1"/>
          </p:cNvSpPr>
          <p:nvPr>
            <p:ph type="body" idx="1"/>
          </p:nvPr>
        </p:nvSpPr>
        <p:spPr>
          <a:xfrm>
            <a:off x="664951" y="2214104"/>
            <a:ext cx="11704321" cy="7152641"/>
          </a:xfrm>
          <a:prstGeom prst="rect">
            <a:avLst/>
          </a:prstGeom>
        </p:spPr>
        <p:txBody>
          <a:bodyPr lIns="126435" tIns="72248" rIns="126435" bIns="72248" anchor="t"/>
          <a:lstStyle>
            <a:lvl1pPr marL="487680" indent="-487680" defTabSz="1300480">
              <a:spcBef>
                <a:spcPts val="700"/>
              </a:spcBef>
              <a:buClr>
                <a:srgbClr val="5BBE4E"/>
              </a:buClr>
              <a:buFont typeface="Wingdings"/>
              <a:defRPr sz="4551">
                <a:solidFill>
                  <a:srgbClr val="080808"/>
                </a:solidFill>
                <a:uFill>
                  <a:solidFill>
                    <a:srgbClr val="080808"/>
                  </a:solidFill>
                </a:uFill>
                <a:latin typeface="Arial"/>
                <a:ea typeface="Arial"/>
                <a:cs typeface="Arial"/>
                <a:sym typeface="Arial"/>
              </a:defRPr>
            </a:lvl1pPr>
          </a:lstStyle>
          <a:p>
            <a:pPr lvl="0">
              <a:defRPr sz="1800">
                <a:solidFill>
                  <a:srgbClr val="000000"/>
                </a:solidFill>
                <a:uFillTx/>
              </a:defRPr>
            </a:pPr>
            <a:r>
              <a:rPr sz="4551">
                <a:solidFill>
                  <a:srgbClr val="080808"/>
                </a:solidFill>
                <a:uFill>
                  <a:solidFill>
                    <a:srgbClr val="080808"/>
                  </a:solidFill>
                </a:uFill>
              </a:rPr>
              <a:t>L'opinion publique est l'agrégation de l'ensemble des attitudes individuelles, des jugements et des convictions de la majorité de la population adulte d'une société donnée (en général au niveau d'un pays).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2" name="image1.jpg"/>
          <p:cNvPicPr/>
          <p:nvPr/>
        </p:nvPicPr>
        <p:blipFill>
          <a:blip r:embed="rId2">
            <a:extLst/>
          </a:blip>
          <a:srcRect b="38461"/>
          <a:stretch>
            <a:fillRect/>
          </a:stretch>
        </p:blipFill>
        <p:spPr>
          <a:xfrm>
            <a:off x="0" y="8994987"/>
            <a:ext cx="13004800" cy="772160"/>
          </a:xfrm>
          <a:prstGeom prst="rect">
            <a:avLst/>
          </a:prstGeom>
          <a:ln w="12700">
            <a:miter lim="400000"/>
          </a:ln>
        </p:spPr>
      </p:pic>
      <p:sp>
        <p:nvSpPr>
          <p:cNvPr id="243" name="Shape 243"/>
          <p:cNvSpPr/>
          <p:nvPr/>
        </p:nvSpPr>
        <p:spPr>
          <a:xfrm>
            <a:off x="0" y="-1"/>
            <a:ext cx="13004800" cy="1733975"/>
          </a:xfrm>
          <a:prstGeom prst="rect">
            <a:avLst/>
          </a:prstGeom>
          <a:gradFill>
            <a:gsLst>
              <a:gs pos="0">
                <a:srgbClr val="4AB1E4"/>
              </a:gs>
              <a:gs pos="100000">
                <a:srgbClr val="FFFFFF"/>
              </a:gs>
            </a:gsLst>
            <a:lin ang="5400000"/>
          </a:gradFill>
          <a:ln>
            <a:round/>
          </a:ln>
        </p:spPr>
        <p:txBody>
          <a:bodyPr lIns="72248" tIns="72248" rIns="72248" bIns="72248" anchor="ctr"/>
          <a:lstStyle/>
          <a:p>
            <a:pPr lvl="0" defTabSz="830862">
              <a:defRPr sz="3413">
                <a:solidFill>
                  <a:srgbClr val="FFFFFF"/>
                </a:solidFill>
              </a:defRPr>
            </a:pPr>
            <a:endParaRPr/>
          </a:p>
        </p:txBody>
      </p:sp>
      <p:pic>
        <p:nvPicPr>
          <p:cNvPr id="244" name="image2.png"/>
          <p:cNvPicPr/>
          <p:nvPr/>
        </p:nvPicPr>
        <p:blipFill>
          <a:blip r:embed="rId3">
            <a:extLst/>
          </a:blip>
          <a:stretch>
            <a:fillRect/>
          </a:stretch>
        </p:blipFill>
        <p:spPr>
          <a:xfrm>
            <a:off x="11223414" y="8441832"/>
            <a:ext cx="1756552" cy="1185333"/>
          </a:xfrm>
          <a:prstGeom prst="rect">
            <a:avLst/>
          </a:prstGeom>
          <a:ln w="12700">
            <a:miter lim="400000"/>
          </a:ln>
        </p:spPr>
      </p:pic>
      <p:pic>
        <p:nvPicPr>
          <p:cNvPr id="245" name="image3.png"/>
          <p:cNvPicPr/>
          <p:nvPr/>
        </p:nvPicPr>
        <p:blipFill>
          <a:blip r:embed="rId4">
            <a:extLst/>
          </a:blip>
          <a:stretch>
            <a:fillRect/>
          </a:stretch>
        </p:blipFill>
        <p:spPr>
          <a:xfrm>
            <a:off x="11352106" y="8414737"/>
            <a:ext cx="1178561" cy="225779"/>
          </a:xfrm>
          <a:prstGeom prst="rect">
            <a:avLst/>
          </a:prstGeom>
          <a:ln w="12700">
            <a:miter lim="400000"/>
          </a:ln>
        </p:spPr>
      </p:pic>
      <p:pic>
        <p:nvPicPr>
          <p:cNvPr id="246" name="image4.png"/>
          <p:cNvPicPr/>
          <p:nvPr/>
        </p:nvPicPr>
        <p:blipFill>
          <a:blip r:embed="rId5">
            <a:extLst/>
          </a:blip>
          <a:stretch>
            <a:fillRect/>
          </a:stretch>
        </p:blipFill>
        <p:spPr>
          <a:xfrm>
            <a:off x="11607237" y="7976729"/>
            <a:ext cx="611858" cy="659272"/>
          </a:xfrm>
          <a:prstGeom prst="rect">
            <a:avLst/>
          </a:prstGeom>
          <a:ln w="12700">
            <a:miter lim="400000"/>
          </a:ln>
        </p:spPr>
      </p:pic>
      <p:pic>
        <p:nvPicPr>
          <p:cNvPr id="247" name="image5.png"/>
          <p:cNvPicPr/>
          <p:nvPr/>
        </p:nvPicPr>
        <p:blipFill>
          <a:blip r:embed="rId6">
            <a:extLst/>
          </a:blip>
          <a:stretch>
            <a:fillRect/>
          </a:stretch>
        </p:blipFill>
        <p:spPr>
          <a:xfrm>
            <a:off x="11523697" y="8319912"/>
            <a:ext cx="246099" cy="230294"/>
          </a:xfrm>
          <a:prstGeom prst="rect">
            <a:avLst/>
          </a:prstGeom>
          <a:ln w="12700">
            <a:miter lim="400000"/>
          </a:ln>
        </p:spPr>
      </p:pic>
      <p:pic>
        <p:nvPicPr>
          <p:cNvPr id="248" name="image6.png"/>
          <p:cNvPicPr/>
          <p:nvPr/>
        </p:nvPicPr>
        <p:blipFill>
          <a:blip r:embed="rId7">
            <a:extLst/>
          </a:blip>
          <a:stretch>
            <a:fillRect/>
          </a:stretch>
        </p:blipFill>
        <p:spPr>
          <a:xfrm>
            <a:off x="12045246" y="8489243"/>
            <a:ext cx="657013" cy="347699"/>
          </a:xfrm>
          <a:prstGeom prst="rect">
            <a:avLst/>
          </a:prstGeom>
          <a:ln w="12700">
            <a:miter lim="400000"/>
          </a:ln>
        </p:spPr>
      </p:pic>
      <p:pic>
        <p:nvPicPr>
          <p:cNvPr id="249" name="image7.png"/>
          <p:cNvPicPr/>
          <p:nvPr/>
        </p:nvPicPr>
        <p:blipFill>
          <a:blip r:embed="rId8">
            <a:extLst/>
          </a:blip>
          <a:stretch>
            <a:fillRect/>
          </a:stretch>
        </p:blipFill>
        <p:spPr>
          <a:xfrm>
            <a:off x="12178454" y="8453119"/>
            <a:ext cx="440268" cy="343183"/>
          </a:xfrm>
          <a:prstGeom prst="rect">
            <a:avLst/>
          </a:prstGeom>
          <a:ln w="12700">
            <a:miter lim="400000"/>
          </a:ln>
        </p:spPr>
      </p:pic>
      <p:pic>
        <p:nvPicPr>
          <p:cNvPr id="250" name="image8.png"/>
          <p:cNvPicPr/>
          <p:nvPr/>
        </p:nvPicPr>
        <p:blipFill>
          <a:blip r:embed="rId9">
            <a:extLst/>
          </a:blip>
          <a:stretch>
            <a:fillRect/>
          </a:stretch>
        </p:blipFill>
        <p:spPr>
          <a:xfrm>
            <a:off x="11273085" y="9008533"/>
            <a:ext cx="1948463" cy="745068"/>
          </a:xfrm>
          <a:prstGeom prst="rect">
            <a:avLst/>
          </a:prstGeom>
          <a:ln w="12700">
            <a:miter lim="400000"/>
          </a:ln>
        </p:spPr>
      </p:pic>
      <p:pic>
        <p:nvPicPr>
          <p:cNvPr id="251" name="image9.png"/>
          <p:cNvPicPr/>
          <p:nvPr/>
        </p:nvPicPr>
        <p:blipFill>
          <a:blip r:embed="rId10">
            <a:extLst/>
          </a:blip>
          <a:stretch>
            <a:fillRect/>
          </a:stretch>
        </p:blipFill>
        <p:spPr>
          <a:xfrm>
            <a:off x="13688907" y="467360"/>
            <a:ext cx="1341121" cy="1539806"/>
          </a:xfrm>
          <a:prstGeom prst="rect">
            <a:avLst/>
          </a:prstGeom>
          <a:ln w="12700">
            <a:miter lim="400000"/>
          </a:ln>
        </p:spPr>
      </p:pic>
      <p:pic>
        <p:nvPicPr>
          <p:cNvPr id="252" name="image10.png"/>
          <p:cNvPicPr/>
          <p:nvPr/>
        </p:nvPicPr>
        <p:blipFill>
          <a:blip r:embed="rId11">
            <a:extLst/>
          </a:blip>
          <a:stretch>
            <a:fillRect/>
          </a:stretch>
        </p:blipFill>
        <p:spPr>
          <a:xfrm>
            <a:off x="-1408854" y="1950720"/>
            <a:ext cx="1174045" cy="510258"/>
          </a:xfrm>
          <a:prstGeom prst="rect">
            <a:avLst/>
          </a:prstGeom>
          <a:ln w="12700">
            <a:miter lim="400000"/>
          </a:ln>
        </p:spPr>
      </p:pic>
      <p:sp>
        <p:nvSpPr>
          <p:cNvPr id="253" name="Shape 253"/>
          <p:cNvSpPr>
            <a:spLocks noGrp="1"/>
          </p:cNvSpPr>
          <p:nvPr>
            <p:ph type="title"/>
          </p:nvPr>
        </p:nvSpPr>
        <p:spPr>
          <a:xfrm>
            <a:off x="650239" y="325119"/>
            <a:ext cx="11704322" cy="1235006"/>
          </a:xfrm>
          <a:prstGeom prst="rect">
            <a:avLst/>
          </a:prstGeom>
        </p:spPr>
        <p:txBody>
          <a:bodyPr lIns="126435" tIns="72248" rIns="126435" bIns="72248"/>
          <a:lstStyle>
            <a:lvl1pPr defTabSz="1300480">
              <a:defRPr sz="5973" b="1" i="1">
                <a:solidFill>
                  <a:srgbClr val="080808"/>
                </a:solidFill>
                <a:uFill>
                  <a:solidFill>
                    <a:srgbClr val="080808"/>
                  </a:solidFill>
                </a:uFill>
                <a:latin typeface="Arial"/>
                <a:ea typeface="Arial"/>
                <a:cs typeface="Arial"/>
                <a:sym typeface="Arial"/>
              </a:defRPr>
            </a:lvl1pPr>
          </a:lstStyle>
          <a:p>
            <a:pPr lvl="0">
              <a:defRPr sz="1800" b="0" i="0">
                <a:solidFill>
                  <a:srgbClr val="000000"/>
                </a:solidFill>
                <a:uFillTx/>
              </a:defRPr>
            </a:pPr>
            <a:r>
              <a:rPr sz="5973" b="1" i="1">
                <a:solidFill>
                  <a:srgbClr val="080808"/>
                </a:solidFill>
                <a:uFill>
                  <a:solidFill>
                    <a:srgbClr val="080808"/>
                  </a:solidFill>
                </a:uFill>
              </a:rPr>
              <a:t>Opinion publique</a:t>
            </a:r>
          </a:p>
        </p:txBody>
      </p:sp>
      <p:sp>
        <p:nvSpPr>
          <p:cNvPr id="254" name="Shape 254"/>
          <p:cNvSpPr>
            <a:spLocks noGrp="1"/>
          </p:cNvSpPr>
          <p:nvPr>
            <p:ph type="body" idx="1"/>
          </p:nvPr>
        </p:nvSpPr>
        <p:spPr>
          <a:xfrm>
            <a:off x="664951" y="2214104"/>
            <a:ext cx="11704321" cy="7152641"/>
          </a:xfrm>
          <a:prstGeom prst="rect">
            <a:avLst/>
          </a:prstGeom>
        </p:spPr>
        <p:txBody>
          <a:bodyPr lIns="126435" tIns="72248" rIns="126435" bIns="72248" anchor="t"/>
          <a:lstStyle>
            <a:lvl1pPr marL="487680" indent="-487680" defTabSz="1300480">
              <a:spcBef>
                <a:spcPts val="700"/>
              </a:spcBef>
              <a:buClr>
                <a:srgbClr val="5BBE4E"/>
              </a:buClr>
              <a:buFont typeface="Wingdings"/>
              <a:defRPr sz="4551">
                <a:solidFill>
                  <a:srgbClr val="080808"/>
                </a:solidFill>
                <a:uFill>
                  <a:solidFill>
                    <a:srgbClr val="080808"/>
                  </a:solidFill>
                </a:uFill>
                <a:latin typeface="Arial"/>
                <a:ea typeface="Arial"/>
                <a:cs typeface="Arial"/>
                <a:sym typeface="Arial"/>
              </a:defRPr>
            </a:lvl1pPr>
          </a:lstStyle>
          <a:p>
            <a:pPr lvl="0">
              <a:defRPr sz="1800">
                <a:solidFill>
                  <a:srgbClr val="000000"/>
                </a:solidFill>
                <a:uFillTx/>
              </a:defRPr>
            </a:pPr>
            <a:r>
              <a:rPr sz="4551">
                <a:solidFill>
                  <a:srgbClr val="080808"/>
                </a:solidFill>
                <a:uFill>
                  <a:solidFill>
                    <a:srgbClr val="080808"/>
                  </a:solidFill>
                </a:uFill>
              </a:rPr>
              <a:t>L'opinion publique peut être influencée par les relations publiques et par la propagande politique. En outre, les médias emploient une vaste gamme de techniques publicitaires pour diffuser leur propre message et faire changer d'idée les personnes auxquelles ils s'adressent.</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 name="image1.jpg"/>
          <p:cNvPicPr/>
          <p:nvPr/>
        </p:nvPicPr>
        <p:blipFill>
          <a:blip r:embed="rId2">
            <a:extLst/>
          </a:blip>
          <a:srcRect b="38461"/>
          <a:stretch>
            <a:fillRect/>
          </a:stretch>
        </p:blipFill>
        <p:spPr>
          <a:xfrm>
            <a:off x="0" y="8994987"/>
            <a:ext cx="13004800" cy="772160"/>
          </a:xfrm>
          <a:prstGeom prst="rect">
            <a:avLst/>
          </a:prstGeom>
          <a:ln w="12700">
            <a:miter lim="400000"/>
          </a:ln>
        </p:spPr>
      </p:pic>
      <p:sp>
        <p:nvSpPr>
          <p:cNvPr id="257" name="Shape 257"/>
          <p:cNvSpPr/>
          <p:nvPr/>
        </p:nvSpPr>
        <p:spPr>
          <a:xfrm>
            <a:off x="0" y="-1"/>
            <a:ext cx="13004800" cy="1733975"/>
          </a:xfrm>
          <a:prstGeom prst="rect">
            <a:avLst/>
          </a:prstGeom>
          <a:gradFill>
            <a:gsLst>
              <a:gs pos="0">
                <a:srgbClr val="4AB1E4"/>
              </a:gs>
              <a:gs pos="100000">
                <a:srgbClr val="FFFFFF"/>
              </a:gs>
            </a:gsLst>
            <a:lin ang="5400000"/>
          </a:gradFill>
          <a:ln>
            <a:round/>
          </a:ln>
        </p:spPr>
        <p:txBody>
          <a:bodyPr lIns="72248" tIns="72248" rIns="72248" bIns="72248" anchor="ctr"/>
          <a:lstStyle/>
          <a:p>
            <a:pPr lvl="0" defTabSz="830862">
              <a:defRPr sz="3413">
                <a:solidFill>
                  <a:srgbClr val="FFFFFF"/>
                </a:solidFill>
              </a:defRPr>
            </a:pPr>
            <a:endParaRPr/>
          </a:p>
        </p:txBody>
      </p:sp>
      <p:pic>
        <p:nvPicPr>
          <p:cNvPr id="258" name="image2.png"/>
          <p:cNvPicPr/>
          <p:nvPr/>
        </p:nvPicPr>
        <p:blipFill>
          <a:blip r:embed="rId3">
            <a:extLst/>
          </a:blip>
          <a:stretch>
            <a:fillRect/>
          </a:stretch>
        </p:blipFill>
        <p:spPr>
          <a:xfrm>
            <a:off x="11223414" y="8441832"/>
            <a:ext cx="1756552" cy="1185333"/>
          </a:xfrm>
          <a:prstGeom prst="rect">
            <a:avLst/>
          </a:prstGeom>
          <a:ln w="12700">
            <a:miter lim="400000"/>
          </a:ln>
        </p:spPr>
      </p:pic>
      <p:pic>
        <p:nvPicPr>
          <p:cNvPr id="259" name="image3.png"/>
          <p:cNvPicPr/>
          <p:nvPr/>
        </p:nvPicPr>
        <p:blipFill>
          <a:blip r:embed="rId4">
            <a:extLst/>
          </a:blip>
          <a:stretch>
            <a:fillRect/>
          </a:stretch>
        </p:blipFill>
        <p:spPr>
          <a:xfrm>
            <a:off x="11352106" y="8414737"/>
            <a:ext cx="1178561" cy="225779"/>
          </a:xfrm>
          <a:prstGeom prst="rect">
            <a:avLst/>
          </a:prstGeom>
          <a:ln w="12700">
            <a:miter lim="400000"/>
          </a:ln>
        </p:spPr>
      </p:pic>
      <p:pic>
        <p:nvPicPr>
          <p:cNvPr id="260" name="image4.png"/>
          <p:cNvPicPr/>
          <p:nvPr/>
        </p:nvPicPr>
        <p:blipFill>
          <a:blip r:embed="rId5">
            <a:extLst/>
          </a:blip>
          <a:stretch>
            <a:fillRect/>
          </a:stretch>
        </p:blipFill>
        <p:spPr>
          <a:xfrm>
            <a:off x="11607237" y="7976729"/>
            <a:ext cx="611858" cy="659272"/>
          </a:xfrm>
          <a:prstGeom prst="rect">
            <a:avLst/>
          </a:prstGeom>
          <a:ln w="12700">
            <a:miter lim="400000"/>
          </a:ln>
        </p:spPr>
      </p:pic>
      <p:pic>
        <p:nvPicPr>
          <p:cNvPr id="261" name="image5.png"/>
          <p:cNvPicPr/>
          <p:nvPr/>
        </p:nvPicPr>
        <p:blipFill>
          <a:blip r:embed="rId6">
            <a:extLst/>
          </a:blip>
          <a:stretch>
            <a:fillRect/>
          </a:stretch>
        </p:blipFill>
        <p:spPr>
          <a:xfrm>
            <a:off x="11523697" y="8319912"/>
            <a:ext cx="246099" cy="230294"/>
          </a:xfrm>
          <a:prstGeom prst="rect">
            <a:avLst/>
          </a:prstGeom>
          <a:ln w="12700">
            <a:miter lim="400000"/>
          </a:ln>
        </p:spPr>
      </p:pic>
      <p:pic>
        <p:nvPicPr>
          <p:cNvPr id="262" name="image6.png"/>
          <p:cNvPicPr/>
          <p:nvPr/>
        </p:nvPicPr>
        <p:blipFill>
          <a:blip r:embed="rId7">
            <a:extLst/>
          </a:blip>
          <a:stretch>
            <a:fillRect/>
          </a:stretch>
        </p:blipFill>
        <p:spPr>
          <a:xfrm>
            <a:off x="12045246" y="8489243"/>
            <a:ext cx="657013" cy="347699"/>
          </a:xfrm>
          <a:prstGeom prst="rect">
            <a:avLst/>
          </a:prstGeom>
          <a:ln w="12700">
            <a:miter lim="400000"/>
          </a:ln>
        </p:spPr>
      </p:pic>
      <p:pic>
        <p:nvPicPr>
          <p:cNvPr id="263" name="image7.png"/>
          <p:cNvPicPr/>
          <p:nvPr/>
        </p:nvPicPr>
        <p:blipFill>
          <a:blip r:embed="rId8">
            <a:extLst/>
          </a:blip>
          <a:stretch>
            <a:fillRect/>
          </a:stretch>
        </p:blipFill>
        <p:spPr>
          <a:xfrm>
            <a:off x="12178454" y="8453119"/>
            <a:ext cx="440268" cy="343183"/>
          </a:xfrm>
          <a:prstGeom prst="rect">
            <a:avLst/>
          </a:prstGeom>
          <a:ln w="12700">
            <a:miter lim="400000"/>
          </a:ln>
        </p:spPr>
      </p:pic>
      <p:pic>
        <p:nvPicPr>
          <p:cNvPr id="264" name="image8.png"/>
          <p:cNvPicPr/>
          <p:nvPr/>
        </p:nvPicPr>
        <p:blipFill>
          <a:blip r:embed="rId9">
            <a:extLst/>
          </a:blip>
          <a:stretch>
            <a:fillRect/>
          </a:stretch>
        </p:blipFill>
        <p:spPr>
          <a:xfrm>
            <a:off x="11273085" y="9008533"/>
            <a:ext cx="1948463" cy="745068"/>
          </a:xfrm>
          <a:prstGeom prst="rect">
            <a:avLst/>
          </a:prstGeom>
          <a:ln w="12700">
            <a:miter lim="400000"/>
          </a:ln>
        </p:spPr>
      </p:pic>
      <p:pic>
        <p:nvPicPr>
          <p:cNvPr id="265" name="image9.png"/>
          <p:cNvPicPr/>
          <p:nvPr/>
        </p:nvPicPr>
        <p:blipFill>
          <a:blip r:embed="rId10">
            <a:extLst/>
          </a:blip>
          <a:stretch>
            <a:fillRect/>
          </a:stretch>
        </p:blipFill>
        <p:spPr>
          <a:xfrm>
            <a:off x="13688907" y="467360"/>
            <a:ext cx="1341121" cy="1539806"/>
          </a:xfrm>
          <a:prstGeom prst="rect">
            <a:avLst/>
          </a:prstGeom>
          <a:ln w="12700">
            <a:miter lim="400000"/>
          </a:ln>
        </p:spPr>
      </p:pic>
      <p:pic>
        <p:nvPicPr>
          <p:cNvPr id="266" name="image10.png"/>
          <p:cNvPicPr/>
          <p:nvPr/>
        </p:nvPicPr>
        <p:blipFill>
          <a:blip r:embed="rId11">
            <a:extLst/>
          </a:blip>
          <a:stretch>
            <a:fillRect/>
          </a:stretch>
        </p:blipFill>
        <p:spPr>
          <a:xfrm>
            <a:off x="-1408854" y="1950720"/>
            <a:ext cx="1174045" cy="510258"/>
          </a:xfrm>
          <a:prstGeom prst="rect">
            <a:avLst/>
          </a:prstGeom>
          <a:ln w="12700">
            <a:miter lim="400000"/>
          </a:ln>
        </p:spPr>
      </p:pic>
      <p:sp>
        <p:nvSpPr>
          <p:cNvPr id="267" name="Shape 267"/>
          <p:cNvSpPr>
            <a:spLocks noGrp="1"/>
          </p:cNvSpPr>
          <p:nvPr>
            <p:ph type="title"/>
          </p:nvPr>
        </p:nvSpPr>
        <p:spPr>
          <a:xfrm>
            <a:off x="650239" y="325119"/>
            <a:ext cx="11704322" cy="1235006"/>
          </a:xfrm>
          <a:prstGeom prst="rect">
            <a:avLst/>
          </a:prstGeom>
        </p:spPr>
        <p:txBody>
          <a:bodyPr lIns="126435" tIns="72248" rIns="126435" bIns="72248"/>
          <a:lstStyle>
            <a:lvl1pPr defTabSz="1300480">
              <a:defRPr sz="5973" b="1" i="1">
                <a:solidFill>
                  <a:srgbClr val="080808"/>
                </a:solidFill>
                <a:uFill>
                  <a:solidFill>
                    <a:srgbClr val="080808"/>
                  </a:solidFill>
                </a:uFill>
                <a:latin typeface="Arial"/>
                <a:ea typeface="Arial"/>
                <a:cs typeface="Arial"/>
                <a:sym typeface="Arial"/>
              </a:defRPr>
            </a:lvl1pPr>
          </a:lstStyle>
          <a:p>
            <a:pPr lvl="0">
              <a:defRPr sz="1800" b="0" i="0">
                <a:solidFill>
                  <a:srgbClr val="000000"/>
                </a:solidFill>
                <a:uFillTx/>
              </a:defRPr>
            </a:pPr>
            <a:r>
              <a:rPr sz="5973" b="1" i="1">
                <a:solidFill>
                  <a:srgbClr val="080808"/>
                </a:solidFill>
                <a:uFill>
                  <a:solidFill>
                    <a:srgbClr val="080808"/>
                  </a:solidFill>
                </a:uFill>
              </a:rPr>
              <a:t>Opinion publique</a:t>
            </a:r>
          </a:p>
        </p:txBody>
      </p:sp>
      <p:sp>
        <p:nvSpPr>
          <p:cNvPr id="268" name="Shape 268"/>
          <p:cNvSpPr>
            <a:spLocks noGrp="1"/>
          </p:cNvSpPr>
          <p:nvPr>
            <p:ph type="body" idx="1"/>
          </p:nvPr>
        </p:nvSpPr>
        <p:spPr>
          <a:xfrm>
            <a:off x="664951" y="2214104"/>
            <a:ext cx="11704321" cy="7152641"/>
          </a:xfrm>
          <a:prstGeom prst="rect">
            <a:avLst/>
          </a:prstGeom>
        </p:spPr>
        <p:txBody>
          <a:bodyPr lIns="126435" tIns="72248" rIns="126435" bIns="72248" anchor="t"/>
          <a:lstStyle/>
          <a:p>
            <a:pPr marL="463295" lvl="0" indent="-463295" defTabSz="1235455">
              <a:spcBef>
                <a:spcPts val="700"/>
              </a:spcBef>
              <a:buClr>
                <a:srgbClr val="5BBE4E"/>
              </a:buClr>
              <a:buFont typeface="Wingdings"/>
              <a:defRPr sz="1800"/>
            </a:pPr>
            <a:r>
              <a:rPr sz="4323">
                <a:solidFill>
                  <a:srgbClr val="080808"/>
                </a:solidFill>
                <a:uFill>
                  <a:solidFill>
                    <a:srgbClr val="080808"/>
                  </a:solidFill>
                </a:uFill>
                <a:latin typeface="Arial"/>
                <a:ea typeface="Arial"/>
                <a:cs typeface="Arial"/>
                <a:sym typeface="Arial"/>
              </a:rPr>
              <a:t>Beaucoup ont la prétention de « manager » l'opinion et dans les années 1960 des chercheurs américains avaient mis en évidence le concept de « </a:t>
            </a:r>
            <a:r>
              <a:rPr sz="4323">
                <a:solidFill>
                  <a:srgbClr val="FF0000"/>
                </a:solidFill>
                <a:uFill>
                  <a:solidFill>
                    <a:srgbClr val="FF0000"/>
                  </a:solidFill>
                </a:uFill>
                <a:latin typeface="Arial"/>
                <a:ea typeface="Arial"/>
                <a:cs typeface="Arial"/>
                <a:sym typeface="Arial"/>
              </a:rPr>
              <a:t>leader d'opinion </a:t>
            </a:r>
            <a:r>
              <a:rPr sz="4323">
                <a:solidFill>
                  <a:srgbClr val="080808"/>
                </a:solidFill>
                <a:uFill>
                  <a:solidFill>
                    <a:srgbClr val="080808"/>
                  </a:solidFill>
                </a:uFill>
                <a:latin typeface="Arial"/>
                <a:ea typeface="Arial"/>
                <a:cs typeface="Arial"/>
                <a:sym typeface="Arial"/>
              </a:rPr>
              <a:t>», c'est-à-dire une phase d'intermédiation entre le récepteur et l'émetteur, que pourrait occuper un intellectuel, un politique ou un journaliste. En somme, un acteur social qui bénéficie d'un certain crédit auprès des foules.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 name="image1.jpg"/>
          <p:cNvPicPr/>
          <p:nvPr/>
        </p:nvPicPr>
        <p:blipFill>
          <a:blip r:embed="rId2">
            <a:extLst/>
          </a:blip>
          <a:srcRect b="38461"/>
          <a:stretch>
            <a:fillRect/>
          </a:stretch>
        </p:blipFill>
        <p:spPr>
          <a:xfrm>
            <a:off x="0" y="8994987"/>
            <a:ext cx="13004800" cy="772160"/>
          </a:xfrm>
          <a:prstGeom prst="rect">
            <a:avLst/>
          </a:prstGeom>
          <a:ln w="12700">
            <a:miter lim="400000"/>
          </a:ln>
        </p:spPr>
      </p:pic>
      <p:sp>
        <p:nvSpPr>
          <p:cNvPr id="271" name="Shape 271"/>
          <p:cNvSpPr/>
          <p:nvPr/>
        </p:nvSpPr>
        <p:spPr>
          <a:xfrm>
            <a:off x="0" y="-1"/>
            <a:ext cx="13004800" cy="1733975"/>
          </a:xfrm>
          <a:prstGeom prst="rect">
            <a:avLst/>
          </a:prstGeom>
          <a:gradFill>
            <a:gsLst>
              <a:gs pos="0">
                <a:srgbClr val="4AB1E4"/>
              </a:gs>
              <a:gs pos="100000">
                <a:srgbClr val="FFFFFF"/>
              </a:gs>
            </a:gsLst>
            <a:lin ang="5400000"/>
          </a:gradFill>
          <a:ln>
            <a:round/>
          </a:ln>
        </p:spPr>
        <p:txBody>
          <a:bodyPr lIns="72248" tIns="72248" rIns="72248" bIns="72248" anchor="ctr"/>
          <a:lstStyle/>
          <a:p>
            <a:pPr lvl="0" defTabSz="830862">
              <a:defRPr sz="3413">
                <a:solidFill>
                  <a:srgbClr val="FFFFFF"/>
                </a:solidFill>
              </a:defRPr>
            </a:pPr>
            <a:endParaRPr/>
          </a:p>
        </p:txBody>
      </p:sp>
      <p:pic>
        <p:nvPicPr>
          <p:cNvPr id="272" name="image2.png"/>
          <p:cNvPicPr/>
          <p:nvPr/>
        </p:nvPicPr>
        <p:blipFill>
          <a:blip r:embed="rId3">
            <a:extLst/>
          </a:blip>
          <a:stretch>
            <a:fillRect/>
          </a:stretch>
        </p:blipFill>
        <p:spPr>
          <a:xfrm>
            <a:off x="11223414" y="8441832"/>
            <a:ext cx="1756552" cy="1185333"/>
          </a:xfrm>
          <a:prstGeom prst="rect">
            <a:avLst/>
          </a:prstGeom>
          <a:ln w="12700">
            <a:miter lim="400000"/>
          </a:ln>
        </p:spPr>
      </p:pic>
      <p:pic>
        <p:nvPicPr>
          <p:cNvPr id="273" name="image3.png"/>
          <p:cNvPicPr/>
          <p:nvPr/>
        </p:nvPicPr>
        <p:blipFill>
          <a:blip r:embed="rId4">
            <a:extLst/>
          </a:blip>
          <a:stretch>
            <a:fillRect/>
          </a:stretch>
        </p:blipFill>
        <p:spPr>
          <a:xfrm>
            <a:off x="11352106" y="8414737"/>
            <a:ext cx="1178561" cy="225779"/>
          </a:xfrm>
          <a:prstGeom prst="rect">
            <a:avLst/>
          </a:prstGeom>
          <a:ln w="12700">
            <a:miter lim="400000"/>
          </a:ln>
        </p:spPr>
      </p:pic>
      <p:pic>
        <p:nvPicPr>
          <p:cNvPr id="274" name="image4.png"/>
          <p:cNvPicPr/>
          <p:nvPr/>
        </p:nvPicPr>
        <p:blipFill>
          <a:blip r:embed="rId5">
            <a:extLst/>
          </a:blip>
          <a:stretch>
            <a:fillRect/>
          </a:stretch>
        </p:blipFill>
        <p:spPr>
          <a:xfrm>
            <a:off x="11607237" y="7976729"/>
            <a:ext cx="611858" cy="659272"/>
          </a:xfrm>
          <a:prstGeom prst="rect">
            <a:avLst/>
          </a:prstGeom>
          <a:ln w="12700">
            <a:miter lim="400000"/>
          </a:ln>
        </p:spPr>
      </p:pic>
      <p:pic>
        <p:nvPicPr>
          <p:cNvPr id="275" name="image5.png"/>
          <p:cNvPicPr/>
          <p:nvPr/>
        </p:nvPicPr>
        <p:blipFill>
          <a:blip r:embed="rId6">
            <a:extLst/>
          </a:blip>
          <a:stretch>
            <a:fillRect/>
          </a:stretch>
        </p:blipFill>
        <p:spPr>
          <a:xfrm>
            <a:off x="11523697" y="8319912"/>
            <a:ext cx="246099" cy="230294"/>
          </a:xfrm>
          <a:prstGeom prst="rect">
            <a:avLst/>
          </a:prstGeom>
          <a:ln w="12700">
            <a:miter lim="400000"/>
          </a:ln>
        </p:spPr>
      </p:pic>
      <p:pic>
        <p:nvPicPr>
          <p:cNvPr id="276" name="image6.png"/>
          <p:cNvPicPr/>
          <p:nvPr/>
        </p:nvPicPr>
        <p:blipFill>
          <a:blip r:embed="rId7">
            <a:extLst/>
          </a:blip>
          <a:stretch>
            <a:fillRect/>
          </a:stretch>
        </p:blipFill>
        <p:spPr>
          <a:xfrm>
            <a:off x="12045246" y="8489243"/>
            <a:ext cx="657013" cy="347699"/>
          </a:xfrm>
          <a:prstGeom prst="rect">
            <a:avLst/>
          </a:prstGeom>
          <a:ln w="12700">
            <a:miter lim="400000"/>
          </a:ln>
        </p:spPr>
      </p:pic>
      <p:pic>
        <p:nvPicPr>
          <p:cNvPr id="277" name="image7.png"/>
          <p:cNvPicPr/>
          <p:nvPr/>
        </p:nvPicPr>
        <p:blipFill>
          <a:blip r:embed="rId8">
            <a:extLst/>
          </a:blip>
          <a:stretch>
            <a:fillRect/>
          </a:stretch>
        </p:blipFill>
        <p:spPr>
          <a:xfrm>
            <a:off x="12178454" y="8453119"/>
            <a:ext cx="440268" cy="343183"/>
          </a:xfrm>
          <a:prstGeom prst="rect">
            <a:avLst/>
          </a:prstGeom>
          <a:ln w="12700">
            <a:miter lim="400000"/>
          </a:ln>
        </p:spPr>
      </p:pic>
      <p:pic>
        <p:nvPicPr>
          <p:cNvPr id="278" name="image8.png"/>
          <p:cNvPicPr/>
          <p:nvPr/>
        </p:nvPicPr>
        <p:blipFill>
          <a:blip r:embed="rId9">
            <a:extLst/>
          </a:blip>
          <a:stretch>
            <a:fillRect/>
          </a:stretch>
        </p:blipFill>
        <p:spPr>
          <a:xfrm>
            <a:off x="11273085" y="9008533"/>
            <a:ext cx="1948463" cy="745068"/>
          </a:xfrm>
          <a:prstGeom prst="rect">
            <a:avLst/>
          </a:prstGeom>
          <a:ln w="12700">
            <a:miter lim="400000"/>
          </a:ln>
        </p:spPr>
      </p:pic>
      <p:pic>
        <p:nvPicPr>
          <p:cNvPr id="279" name="image9.png"/>
          <p:cNvPicPr/>
          <p:nvPr/>
        </p:nvPicPr>
        <p:blipFill>
          <a:blip r:embed="rId10">
            <a:extLst/>
          </a:blip>
          <a:stretch>
            <a:fillRect/>
          </a:stretch>
        </p:blipFill>
        <p:spPr>
          <a:xfrm>
            <a:off x="13688907" y="467360"/>
            <a:ext cx="1341121" cy="1539806"/>
          </a:xfrm>
          <a:prstGeom prst="rect">
            <a:avLst/>
          </a:prstGeom>
          <a:ln w="12700">
            <a:miter lim="400000"/>
          </a:ln>
        </p:spPr>
      </p:pic>
      <p:pic>
        <p:nvPicPr>
          <p:cNvPr id="280" name="image10.png"/>
          <p:cNvPicPr/>
          <p:nvPr/>
        </p:nvPicPr>
        <p:blipFill>
          <a:blip r:embed="rId11">
            <a:extLst/>
          </a:blip>
          <a:stretch>
            <a:fillRect/>
          </a:stretch>
        </p:blipFill>
        <p:spPr>
          <a:xfrm>
            <a:off x="-1408854" y="1950720"/>
            <a:ext cx="1174045" cy="510258"/>
          </a:xfrm>
          <a:prstGeom prst="rect">
            <a:avLst/>
          </a:prstGeom>
          <a:ln w="12700">
            <a:miter lim="400000"/>
          </a:ln>
        </p:spPr>
      </p:pic>
      <p:sp>
        <p:nvSpPr>
          <p:cNvPr id="281" name="Shape 281"/>
          <p:cNvSpPr>
            <a:spLocks noGrp="1"/>
          </p:cNvSpPr>
          <p:nvPr>
            <p:ph type="title"/>
          </p:nvPr>
        </p:nvSpPr>
        <p:spPr>
          <a:xfrm>
            <a:off x="650239" y="325119"/>
            <a:ext cx="11704322" cy="1235006"/>
          </a:xfrm>
          <a:prstGeom prst="rect">
            <a:avLst/>
          </a:prstGeom>
        </p:spPr>
        <p:txBody>
          <a:bodyPr lIns="126435" tIns="72248" rIns="126435" bIns="72248"/>
          <a:lstStyle>
            <a:lvl1pPr defTabSz="1300480">
              <a:defRPr sz="5973" b="1" i="1">
                <a:solidFill>
                  <a:srgbClr val="080808"/>
                </a:solidFill>
                <a:uFill>
                  <a:solidFill>
                    <a:srgbClr val="080808"/>
                  </a:solidFill>
                </a:uFill>
                <a:latin typeface="Arial"/>
                <a:ea typeface="Arial"/>
                <a:cs typeface="Arial"/>
                <a:sym typeface="Arial"/>
              </a:defRPr>
            </a:lvl1pPr>
          </a:lstStyle>
          <a:p>
            <a:pPr lvl="0">
              <a:defRPr sz="1800" b="0" i="0">
                <a:solidFill>
                  <a:srgbClr val="000000"/>
                </a:solidFill>
                <a:uFillTx/>
              </a:defRPr>
            </a:pPr>
            <a:r>
              <a:rPr sz="5973" b="1" i="1">
                <a:solidFill>
                  <a:srgbClr val="080808"/>
                </a:solidFill>
                <a:uFill>
                  <a:solidFill>
                    <a:srgbClr val="080808"/>
                  </a:solidFill>
                </a:uFill>
              </a:rPr>
              <a:t>Opinion publique</a:t>
            </a:r>
          </a:p>
        </p:txBody>
      </p:sp>
      <p:sp>
        <p:nvSpPr>
          <p:cNvPr id="282" name="Shape 282"/>
          <p:cNvSpPr>
            <a:spLocks noGrp="1"/>
          </p:cNvSpPr>
          <p:nvPr>
            <p:ph type="body" idx="1"/>
          </p:nvPr>
        </p:nvSpPr>
        <p:spPr>
          <a:xfrm>
            <a:off x="664951" y="2214104"/>
            <a:ext cx="11704321" cy="7152641"/>
          </a:xfrm>
          <a:prstGeom prst="rect">
            <a:avLst/>
          </a:prstGeom>
        </p:spPr>
        <p:txBody>
          <a:bodyPr lIns="126435" tIns="72248" rIns="126435" bIns="72248" anchor="t"/>
          <a:lstStyle/>
          <a:p>
            <a:pPr lvl="0" defTabSz="1235455">
              <a:spcBef>
                <a:spcPts val="700"/>
              </a:spcBef>
              <a:buClr>
                <a:srgbClr val="5BBE4E"/>
              </a:buClr>
              <a:buFont typeface="Wingdings" panose="05000000000000000000" pitchFamily="2" charset="2"/>
              <a:buChar char="v"/>
              <a:defRPr sz="1800"/>
            </a:pPr>
            <a:r>
              <a:rPr sz="3783" dirty="0" err="1">
                <a:solidFill>
                  <a:srgbClr val="080808"/>
                </a:solidFill>
                <a:uFill>
                  <a:solidFill>
                    <a:srgbClr val="080808"/>
                  </a:solidFill>
                </a:uFill>
                <a:latin typeface="Arial"/>
                <a:ea typeface="Arial"/>
                <a:cs typeface="Arial"/>
                <a:sym typeface="Arial"/>
              </a:rPr>
              <a:t>Certains</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sociologues</a:t>
            </a:r>
            <a:r>
              <a:rPr sz="3783" dirty="0">
                <a:solidFill>
                  <a:srgbClr val="080808"/>
                </a:solidFill>
                <a:uFill>
                  <a:solidFill>
                    <a:srgbClr val="080808"/>
                  </a:solidFill>
                </a:uFill>
                <a:latin typeface="Arial"/>
                <a:ea typeface="Arial"/>
                <a:cs typeface="Arial"/>
                <a:sym typeface="Arial"/>
              </a:rPr>
              <a:t>, à </a:t>
            </a:r>
            <a:r>
              <a:rPr sz="3783" dirty="0" err="1">
                <a:solidFill>
                  <a:srgbClr val="080808"/>
                </a:solidFill>
                <a:uFill>
                  <a:solidFill>
                    <a:srgbClr val="080808"/>
                  </a:solidFill>
                </a:uFill>
                <a:latin typeface="Arial"/>
                <a:ea typeface="Arial"/>
                <a:cs typeface="Arial"/>
                <a:sym typeface="Arial"/>
              </a:rPr>
              <a:t>l'exemple</a:t>
            </a:r>
            <a:r>
              <a:rPr sz="3783" dirty="0">
                <a:solidFill>
                  <a:srgbClr val="080808"/>
                </a:solidFill>
                <a:uFill>
                  <a:solidFill>
                    <a:srgbClr val="080808"/>
                  </a:solidFill>
                </a:uFill>
                <a:latin typeface="Arial"/>
                <a:ea typeface="Arial"/>
                <a:cs typeface="Arial"/>
                <a:sym typeface="Arial"/>
              </a:rPr>
              <a:t> de </a:t>
            </a:r>
            <a:r>
              <a:rPr sz="3783" dirty="0">
                <a:solidFill>
                  <a:srgbClr val="0070C0"/>
                </a:solidFill>
                <a:uFill>
                  <a:solidFill>
                    <a:srgbClr val="0070C0"/>
                  </a:solidFill>
                </a:uFill>
                <a:latin typeface="Arial"/>
                <a:ea typeface="Arial"/>
                <a:cs typeface="Arial"/>
                <a:sym typeface="Arial"/>
              </a:rPr>
              <a:t>Pierre Bourdieu</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vont</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jusqu'à</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nier</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l'existence</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d'une</a:t>
            </a:r>
            <a:r>
              <a:rPr sz="3783" dirty="0">
                <a:solidFill>
                  <a:srgbClr val="080808"/>
                </a:solidFill>
                <a:uFill>
                  <a:solidFill>
                    <a:srgbClr val="080808"/>
                  </a:solidFill>
                </a:uFill>
                <a:latin typeface="Arial"/>
                <a:ea typeface="Arial"/>
                <a:cs typeface="Arial"/>
                <a:sym typeface="Arial"/>
              </a:rPr>
              <a:t> opinion </a:t>
            </a:r>
            <a:r>
              <a:rPr sz="3783" dirty="0" err="1">
                <a:solidFill>
                  <a:srgbClr val="080808"/>
                </a:solidFill>
                <a:uFill>
                  <a:solidFill>
                    <a:srgbClr val="080808"/>
                  </a:solidFill>
                </a:uFill>
                <a:latin typeface="Arial"/>
                <a:ea typeface="Arial"/>
                <a:cs typeface="Arial"/>
                <a:sym typeface="Arial"/>
              </a:rPr>
              <a:t>publique</a:t>
            </a:r>
            <a:r>
              <a:rPr sz="3783" dirty="0">
                <a:solidFill>
                  <a:srgbClr val="080808"/>
                </a:solidFill>
                <a:uFill>
                  <a:solidFill>
                    <a:srgbClr val="080808"/>
                  </a:solidFill>
                </a:uFill>
                <a:latin typeface="Arial"/>
                <a:ea typeface="Arial"/>
                <a:cs typeface="Arial"/>
                <a:sym typeface="Arial"/>
              </a:rPr>
              <a:t>.</a:t>
            </a:r>
            <a:endParaRPr sz="4323" dirty="0">
              <a:solidFill>
                <a:srgbClr val="080808"/>
              </a:solidFill>
              <a:uFill>
                <a:solidFill>
                  <a:srgbClr val="080808"/>
                </a:solidFill>
              </a:uFill>
              <a:latin typeface="Arial"/>
              <a:ea typeface="Arial"/>
              <a:cs typeface="Arial"/>
              <a:sym typeface="Arial"/>
            </a:endParaRPr>
          </a:p>
          <a:p>
            <a:pPr marL="0" lvl="0" indent="0" defTabSz="1235455">
              <a:spcBef>
                <a:spcPts val="700"/>
              </a:spcBef>
              <a:buClr>
                <a:srgbClr val="5BBE4E"/>
              </a:buClr>
              <a:buNone/>
              <a:defRPr sz="1800"/>
            </a:pPr>
            <a:r>
              <a:rPr sz="3783" dirty="0">
                <a:solidFill>
                  <a:srgbClr val="080808"/>
                </a:solidFill>
                <a:uFill>
                  <a:solidFill>
                    <a:srgbClr val="080808"/>
                  </a:solidFill>
                </a:uFill>
                <a:latin typeface="Arial"/>
                <a:ea typeface="Arial"/>
                <a:cs typeface="Arial"/>
                <a:sym typeface="Arial"/>
              </a:rPr>
              <a:t> </a:t>
            </a:r>
            <a:endParaRPr sz="4323" dirty="0">
              <a:solidFill>
                <a:srgbClr val="080808"/>
              </a:solidFill>
              <a:uFill>
                <a:solidFill>
                  <a:srgbClr val="080808"/>
                </a:solidFill>
              </a:uFill>
              <a:latin typeface="Arial"/>
              <a:ea typeface="Arial"/>
              <a:cs typeface="Arial"/>
              <a:sym typeface="Arial"/>
            </a:endParaRPr>
          </a:p>
          <a:p>
            <a:pPr lvl="0" defTabSz="1235455">
              <a:spcBef>
                <a:spcPts val="700"/>
              </a:spcBef>
              <a:buClr>
                <a:srgbClr val="5BBE4E"/>
              </a:buClr>
              <a:buFont typeface="Wingdings" panose="05000000000000000000" pitchFamily="2" charset="2"/>
              <a:buChar char="v"/>
              <a:defRPr sz="1800"/>
            </a:pPr>
            <a:r>
              <a:rPr sz="3783" dirty="0" err="1">
                <a:solidFill>
                  <a:srgbClr val="080808"/>
                </a:solidFill>
                <a:uFill>
                  <a:solidFill>
                    <a:srgbClr val="080808"/>
                  </a:solidFill>
                </a:uFill>
                <a:latin typeface="Arial"/>
                <a:ea typeface="Arial"/>
                <a:cs typeface="Arial"/>
                <a:sym typeface="Arial"/>
              </a:rPr>
              <a:t>En</a:t>
            </a:r>
            <a:r>
              <a:rPr sz="3783" dirty="0">
                <a:solidFill>
                  <a:srgbClr val="080808"/>
                </a:solidFill>
                <a:uFill>
                  <a:solidFill>
                    <a:srgbClr val="080808"/>
                  </a:solidFill>
                </a:uFill>
                <a:latin typeface="Arial"/>
                <a:ea typeface="Arial"/>
                <a:cs typeface="Arial"/>
                <a:sym typeface="Arial"/>
              </a:rPr>
              <a:t> fait, on ne </a:t>
            </a:r>
            <a:r>
              <a:rPr sz="3783" dirty="0" err="1">
                <a:solidFill>
                  <a:srgbClr val="080808"/>
                </a:solidFill>
                <a:uFill>
                  <a:solidFill>
                    <a:srgbClr val="080808"/>
                  </a:solidFill>
                </a:uFill>
                <a:latin typeface="Arial"/>
                <a:ea typeface="Arial"/>
                <a:cs typeface="Arial"/>
                <a:sym typeface="Arial"/>
              </a:rPr>
              <a:t>peut</a:t>
            </a:r>
            <a:r>
              <a:rPr sz="3783" dirty="0">
                <a:solidFill>
                  <a:srgbClr val="080808"/>
                </a:solidFill>
                <a:uFill>
                  <a:solidFill>
                    <a:srgbClr val="080808"/>
                  </a:solidFill>
                </a:uFill>
                <a:latin typeface="Arial"/>
                <a:ea typeface="Arial"/>
                <a:cs typeface="Arial"/>
                <a:sym typeface="Arial"/>
              </a:rPr>
              <a:t> pas </a:t>
            </a:r>
            <a:r>
              <a:rPr sz="3783" dirty="0" err="1">
                <a:solidFill>
                  <a:srgbClr val="080808"/>
                </a:solidFill>
                <a:uFill>
                  <a:solidFill>
                    <a:srgbClr val="080808"/>
                  </a:solidFill>
                </a:uFill>
                <a:latin typeface="Arial"/>
                <a:ea typeface="Arial"/>
                <a:cs typeface="Arial"/>
                <a:sym typeface="Arial"/>
              </a:rPr>
              <a:t>donner</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une</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définition</a:t>
            </a:r>
            <a:r>
              <a:rPr sz="3783" dirty="0">
                <a:solidFill>
                  <a:srgbClr val="080808"/>
                </a:solidFill>
                <a:uFill>
                  <a:solidFill>
                    <a:srgbClr val="080808"/>
                  </a:solidFill>
                </a:uFill>
                <a:latin typeface="Arial"/>
                <a:ea typeface="Arial"/>
                <a:cs typeface="Arial"/>
                <a:sym typeface="Arial"/>
              </a:rPr>
              <a:t> unique de </a:t>
            </a:r>
            <a:r>
              <a:rPr sz="3783" dirty="0" err="1">
                <a:solidFill>
                  <a:srgbClr val="080808"/>
                </a:solidFill>
                <a:uFill>
                  <a:solidFill>
                    <a:srgbClr val="080808"/>
                  </a:solidFill>
                </a:uFill>
                <a:latin typeface="Arial"/>
                <a:ea typeface="Arial"/>
                <a:cs typeface="Arial"/>
                <a:sym typeface="Arial"/>
              </a:rPr>
              <a:t>l’opinion</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publique</a:t>
            </a:r>
            <a:r>
              <a:rPr sz="3783" dirty="0">
                <a:solidFill>
                  <a:srgbClr val="080808"/>
                </a:solidFill>
                <a:uFill>
                  <a:solidFill>
                    <a:srgbClr val="080808"/>
                  </a:solidFill>
                </a:uFill>
                <a:latin typeface="Arial"/>
                <a:ea typeface="Arial"/>
                <a:cs typeface="Arial"/>
                <a:sym typeface="Arial"/>
              </a:rPr>
              <a:t>. Bien </a:t>
            </a:r>
            <a:r>
              <a:rPr sz="3783" dirty="0" err="1">
                <a:solidFill>
                  <a:srgbClr val="080808"/>
                </a:solidFill>
                <a:uFill>
                  <a:solidFill>
                    <a:srgbClr val="080808"/>
                  </a:solidFill>
                </a:uFill>
                <a:latin typeface="Arial"/>
                <a:ea typeface="Arial"/>
                <a:cs typeface="Arial"/>
                <a:sym typeface="Arial"/>
              </a:rPr>
              <a:t>que</a:t>
            </a:r>
            <a:r>
              <a:rPr sz="3783" dirty="0">
                <a:solidFill>
                  <a:srgbClr val="080808"/>
                </a:solidFill>
                <a:uFill>
                  <a:solidFill>
                    <a:srgbClr val="080808"/>
                  </a:solidFill>
                </a:uFill>
                <a:latin typeface="Arial"/>
                <a:ea typeface="Arial"/>
                <a:cs typeface="Arial"/>
                <a:sym typeface="Arial"/>
              </a:rPr>
              <a:t> la notion </a:t>
            </a:r>
            <a:r>
              <a:rPr sz="3783" dirty="0" err="1">
                <a:solidFill>
                  <a:srgbClr val="080808"/>
                </a:solidFill>
                <a:uFill>
                  <a:solidFill>
                    <a:srgbClr val="080808"/>
                  </a:solidFill>
                </a:uFill>
                <a:latin typeface="Arial"/>
                <a:ea typeface="Arial"/>
                <a:cs typeface="Arial"/>
                <a:sym typeface="Arial"/>
              </a:rPr>
              <a:t>soit</a:t>
            </a:r>
            <a:r>
              <a:rPr sz="3783" dirty="0">
                <a:solidFill>
                  <a:srgbClr val="080808"/>
                </a:solidFill>
                <a:uFill>
                  <a:solidFill>
                    <a:srgbClr val="080808"/>
                  </a:solidFill>
                </a:uFill>
                <a:latin typeface="Arial"/>
                <a:ea typeface="Arial"/>
                <a:cs typeface="Arial"/>
                <a:sym typeface="Arial"/>
              </a:rPr>
              <a:t> de plus </a:t>
            </a:r>
            <a:r>
              <a:rPr sz="3783" dirty="0" err="1">
                <a:solidFill>
                  <a:srgbClr val="080808"/>
                </a:solidFill>
                <a:uFill>
                  <a:solidFill>
                    <a:srgbClr val="080808"/>
                  </a:solidFill>
                </a:uFill>
                <a:latin typeface="Arial"/>
                <a:ea typeface="Arial"/>
                <a:cs typeface="Arial"/>
                <a:sym typeface="Arial"/>
              </a:rPr>
              <a:t>en</a:t>
            </a:r>
            <a:r>
              <a:rPr sz="3783" dirty="0">
                <a:solidFill>
                  <a:srgbClr val="080808"/>
                </a:solidFill>
                <a:uFill>
                  <a:solidFill>
                    <a:srgbClr val="080808"/>
                  </a:solidFill>
                </a:uFill>
                <a:latin typeface="Arial"/>
                <a:ea typeface="Arial"/>
                <a:cs typeface="Arial"/>
                <a:sym typeface="Arial"/>
              </a:rPr>
              <a:t> plus </a:t>
            </a:r>
            <a:r>
              <a:rPr sz="3783" dirty="0" err="1">
                <a:solidFill>
                  <a:srgbClr val="080808"/>
                </a:solidFill>
                <a:uFill>
                  <a:solidFill>
                    <a:srgbClr val="080808"/>
                  </a:solidFill>
                </a:uFill>
                <a:latin typeface="Arial"/>
                <a:ea typeface="Arial"/>
                <a:cs typeface="Arial"/>
                <a:sym typeface="Arial"/>
              </a:rPr>
              <a:t>utilisée</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elle</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est</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extrêmement</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complexe</a:t>
            </a:r>
            <a:r>
              <a:rPr sz="3783" dirty="0">
                <a:solidFill>
                  <a:srgbClr val="080808"/>
                </a:solidFill>
                <a:uFill>
                  <a:solidFill>
                    <a:srgbClr val="080808"/>
                  </a:solidFill>
                </a:uFill>
                <a:latin typeface="Arial"/>
                <a:ea typeface="Arial"/>
                <a:cs typeface="Arial"/>
                <a:sym typeface="Arial"/>
              </a:rPr>
              <a:t>, le </a:t>
            </a:r>
            <a:r>
              <a:rPr sz="3783" dirty="0" err="1">
                <a:solidFill>
                  <a:srgbClr val="080808"/>
                </a:solidFill>
                <a:uFill>
                  <a:solidFill>
                    <a:srgbClr val="080808"/>
                  </a:solidFill>
                </a:uFill>
                <a:latin typeface="Arial"/>
                <a:ea typeface="Arial"/>
                <a:cs typeface="Arial"/>
                <a:sym typeface="Arial"/>
              </a:rPr>
              <a:t>terme</a:t>
            </a:r>
            <a:r>
              <a:rPr sz="3783" dirty="0">
                <a:solidFill>
                  <a:srgbClr val="080808"/>
                </a:solidFill>
                <a:uFill>
                  <a:solidFill>
                    <a:srgbClr val="080808"/>
                  </a:solidFill>
                </a:uFill>
                <a:latin typeface="Arial"/>
                <a:ea typeface="Arial"/>
                <a:cs typeface="Arial"/>
                <a:sym typeface="Arial"/>
              </a:rPr>
              <a:t> a </a:t>
            </a:r>
            <a:r>
              <a:rPr sz="3783" dirty="0" err="1">
                <a:solidFill>
                  <a:srgbClr val="080808"/>
                </a:solidFill>
                <a:uFill>
                  <a:solidFill>
                    <a:srgbClr val="080808"/>
                  </a:solidFill>
                </a:uFill>
                <a:latin typeface="Arial"/>
                <a:ea typeface="Arial"/>
                <a:cs typeface="Arial"/>
                <a:sym typeface="Arial"/>
              </a:rPr>
              <a:t>plusieurs</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sens.</a:t>
            </a:r>
            <a:r>
              <a:rPr sz="3783" dirty="0">
                <a:solidFill>
                  <a:srgbClr val="080808"/>
                </a:solidFill>
                <a:uFill>
                  <a:solidFill>
                    <a:srgbClr val="080808"/>
                  </a:solidFill>
                </a:uFill>
                <a:latin typeface="Arial"/>
                <a:ea typeface="Arial"/>
                <a:cs typeface="Arial"/>
                <a:sym typeface="Arial"/>
              </a:rPr>
              <a:t> Il </a:t>
            </a:r>
            <a:r>
              <a:rPr sz="3783" dirty="0" err="1">
                <a:solidFill>
                  <a:srgbClr val="080808"/>
                </a:solidFill>
                <a:uFill>
                  <a:solidFill>
                    <a:srgbClr val="080808"/>
                  </a:solidFill>
                </a:uFill>
                <a:latin typeface="Arial"/>
                <a:ea typeface="Arial"/>
                <a:cs typeface="Arial"/>
                <a:sym typeface="Arial"/>
              </a:rPr>
              <a:t>peut</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être</a:t>
            </a:r>
            <a:r>
              <a:rPr sz="3783" dirty="0">
                <a:solidFill>
                  <a:srgbClr val="080808"/>
                </a:solidFill>
                <a:uFill>
                  <a:solidFill>
                    <a:srgbClr val="080808"/>
                  </a:solidFill>
                </a:uFill>
                <a:latin typeface="Arial"/>
                <a:ea typeface="Arial"/>
                <a:cs typeface="Arial"/>
                <a:sym typeface="Arial"/>
              </a:rPr>
              <a:t> un </a:t>
            </a:r>
            <a:r>
              <a:rPr sz="3783" dirty="0" err="1">
                <a:solidFill>
                  <a:srgbClr val="080808"/>
                </a:solidFill>
                <a:uFill>
                  <a:solidFill>
                    <a:srgbClr val="080808"/>
                  </a:solidFill>
                </a:uFill>
                <a:latin typeface="Arial"/>
                <a:ea typeface="Arial"/>
                <a:cs typeface="Arial"/>
                <a:sym typeface="Arial"/>
              </a:rPr>
              <a:t>jugement</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individuel</a:t>
            </a:r>
            <a:r>
              <a:rPr sz="3783" dirty="0">
                <a:solidFill>
                  <a:srgbClr val="080808"/>
                </a:solidFill>
                <a:uFill>
                  <a:solidFill>
                    <a:srgbClr val="080808"/>
                  </a:solidFill>
                </a:uFill>
                <a:latin typeface="Arial"/>
                <a:ea typeface="Arial"/>
                <a:cs typeface="Arial"/>
                <a:sym typeface="Arial"/>
              </a:rPr>
              <a:t> qui </a:t>
            </a:r>
            <a:r>
              <a:rPr sz="3783" dirty="0" err="1">
                <a:solidFill>
                  <a:srgbClr val="080808"/>
                </a:solidFill>
                <a:uFill>
                  <a:solidFill>
                    <a:srgbClr val="080808"/>
                  </a:solidFill>
                </a:uFill>
                <a:latin typeface="Arial"/>
                <a:ea typeface="Arial"/>
                <a:cs typeface="Arial"/>
                <a:sym typeface="Arial"/>
              </a:rPr>
              <a:t>peut</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être</a:t>
            </a:r>
            <a:r>
              <a:rPr sz="3783" dirty="0">
                <a:solidFill>
                  <a:srgbClr val="080808"/>
                </a:solidFill>
                <a:uFill>
                  <a:solidFill>
                    <a:srgbClr val="080808"/>
                  </a:solidFill>
                </a:uFill>
                <a:latin typeface="Arial"/>
                <a:ea typeface="Arial"/>
                <a:cs typeface="Arial"/>
                <a:sym typeface="Arial"/>
              </a:rPr>
              <a:t> certain </a:t>
            </a:r>
            <a:r>
              <a:rPr sz="3783" dirty="0" err="1">
                <a:solidFill>
                  <a:srgbClr val="080808"/>
                </a:solidFill>
                <a:uFill>
                  <a:solidFill>
                    <a:srgbClr val="080808"/>
                  </a:solidFill>
                </a:uFill>
                <a:latin typeface="Arial"/>
                <a:ea typeface="Arial"/>
                <a:cs typeface="Arial"/>
                <a:sym typeface="Arial"/>
              </a:rPr>
              <a:t>ou</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incertain</a:t>
            </a:r>
            <a:r>
              <a:rPr sz="3783" dirty="0">
                <a:solidFill>
                  <a:srgbClr val="080808"/>
                </a:solidFill>
                <a:uFill>
                  <a:solidFill>
                    <a:srgbClr val="080808"/>
                  </a:solidFill>
                </a:uFill>
                <a:latin typeface="Arial"/>
                <a:ea typeface="Arial"/>
                <a:cs typeface="Arial"/>
                <a:sym typeface="Arial"/>
              </a:rPr>
              <a:t>. On </a:t>
            </a:r>
            <a:r>
              <a:rPr sz="3783" dirty="0" err="1">
                <a:solidFill>
                  <a:srgbClr val="080808"/>
                </a:solidFill>
                <a:uFill>
                  <a:solidFill>
                    <a:srgbClr val="080808"/>
                  </a:solidFill>
                </a:uFill>
                <a:latin typeface="Arial"/>
                <a:ea typeface="Arial"/>
                <a:cs typeface="Arial"/>
                <a:sym typeface="Arial"/>
              </a:rPr>
              <a:t>entend</a:t>
            </a:r>
            <a:r>
              <a:rPr sz="3783" dirty="0">
                <a:solidFill>
                  <a:srgbClr val="080808"/>
                </a:solidFill>
                <a:uFill>
                  <a:solidFill>
                    <a:srgbClr val="080808"/>
                  </a:solidFill>
                </a:uFill>
                <a:latin typeface="Arial"/>
                <a:ea typeface="Arial"/>
                <a:cs typeface="Arial"/>
                <a:sym typeface="Arial"/>
              </a:rPr>
              <a:t> par </a:t>
            </a:r>
            <a:r>
              <a:rPr sz="3783" dirty="0" err="1">
                <a:solidFill>
                  <a:srgbClr val="080808"/>
                </a:solidFill>
                <a:uFill>
                  <a:solidFill>
                    <a:srgbClr val="080808"/>
                  </a:solidFill>
                </a:uFill>
                <a:latin typeface="Arial"/>
                <a:ea typeface="Arial"/>
                <a:cs typeface="Arial"/>
                <a:sym typeface="Arial"/>
              </a:rPr>
              <a:t>là</a:t>
            </a:r>
            <a:r>
              <a:rPr sz="3783" dirty="0">
                <a:solidFill>
                  <a:srgbClr val="080808"/>
                </a:solidFill>
                <a:uFill>
                  <a:solidFill>
                    <a:srgbClr val="080808"/>
                  </a:solidFill>
                </a:uFill>
                <a:latin typeface="Arial"/>
                <a:ea typeface="Arial"/>
                <a:cs typeface="Arial"/>
                <a:sym typeface="Arial"/>
              </a:rPr>
              <a:t> </a:t>
            </a:r>
            <a:r>
              <a:rPr sz="3783" dirty="0" err="1">
                <a:solidFill>
                  <a:srgbClr val="080808"/>
                </a:solidFill>
                <a:uFill>
                  <a:solidFill>
                    <a:srgbClr val="080808"/>
                  </a:solidFill>
                </a:uFill>
                <a:latin typeface="Arial"/>
                <a:ea typeface="Arial"/>
                <a:cs typeface="Arial"/>
                <a:sym typeface="Arial"/>
              </a:rPr>
              <a:t>aussi</a:t>
            </a:r>
            <a:r>
              <a:rPr sz="3783" dirty="0">
                <a:solidFill>
                  <a:srgbClr val="080808"/>
                </a:solidFill>
                <a:uFill>
                  <a:solidFill>
                    <a:srgbClr val="080808"/>
                  </a:solidFill>
                </a:uFill>
                <a:latin typeface="Arial"/>
                <a:ea typeface="Arial"/>
                <a:cs typeface="Arial"/>
                <a:sym typeface="Arial"/>
              </a:rPr>
              <a:t> un ensemble </a:t>
            </a:r>
            <a:r>
              <a:rPr sz="3783" dirty="0" err="1">
                <a:solidFill>
                  <a:srgbClr val="080808"/>
                </a:solidFill>
                <a:uFill>
                  <a:solidFill>
                    <a:srgbClr val="080808"/>
                  </a:solidFill>
                </a:uFill>
                <a:latin typeface="Arial"/>
                <a:ea typeface="Arial"/>
                <a:cs typeface="Arial"/>
                <a:sym typeface="Arial"/>
              </a:rPr>
              <a:t>d’attitudes</a:t>
            </a:r>
            <a:r>
              <a:rPr sz="3783" dirty="0">
                <a:solidFill>
                  <a:srgbClr val="080808"/>
                </a:solidFill>
                <a:uFill>
                  <a:solidFill>
                    <a:srgbClr val="080808"/>
                  </a:solidFill>
                </a:uFill>
                <a:latin typeface="Arial"/>
                <a:ea typeface="Arial"/>
                <a:cs typeface="Arial"/>
                <a:sym typeface="Arial"/>
              </a:rPr>
              <a:t> collectives.</a:t>
            </a:r>
            <a:endParaRPr sz="4323" dirty="0">
              <a:solidFill>
                <a:srgbClr val="080808"/>
              </a:solidFill>
              <a:uFill>
                <a:solidFill>
                  <a:srgbClr val="080808"/>
                </a:solidFill>
              </a:uFill>
              <a:latin typeface="Arial"/>
              <a:ea typeface="Arial"/>
              <a:cs typeface="Arial"/>
              <a:sym typeface="Aria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4" name="image1.jpg"/>
          <p:cNvPicPr/>
          <p:nvPr/>
        </p:nvPicPr>
        <p:blipFill>
          <a:blip r:embed="rId2">
            <a:extLst/>
          </a:blip>
          <a:srcRect b="38461"/>
          <a:stretch>
            <a:fillRect/>
          </a:stretch>
        </p:blipFill>
        <p:spPr>
          <a:xfrm>
            <a:off x="0" y="8994987"/>
            <a:ext cx="13004800" cy="772160"/>
          </a:xfrm>
          <a:prstGeom prst="rect">
            <a:avLst/>
          </a:prstGeom>
          <a:ln w="12700">
            <a:miter lim="400000"/>
          </a:ln>
        </p:spPr>
      </p:pic>
      <p:sp>
        <p:nvSpPr>
          <p:cNvPr id="285" name="Shape 285"/>
          <p:cNvSpPr/>
          <p:nvPr/>
        </p:nvSpPr>
        <p:spPr>
          <a:xfrm>
            <a:off x="0" y="-1"/>
            <a:ext cx="13004800" cy="1733975"/>
          </a:xfrm>
          <a:prstGeom prst="rect">
            <a:avLst/>
          </a:prstGeom>
          <a:gradFill>
            <a:gsLst>
              <a:gs pos="0">
                <a:srgbClr val="4AB1E4"/>
              </a:gs>
              <a:gs pos="100000">
                <a:srgbClr val="FFFFFF"/>
              </a:gs>
            </a:gsLst>
            <a:lin ang="5400000"/>
          </a:gradFill>
          <a:ln>
            <a:round/>
          </a:ln>
        </p:spPr>
        <p:txBody>
          <a:bodyPr lIns="72248" tIns="72248" rIns="72248" bIns="72248" anchor="ctr"/>
          <a:lstStyle/>
          <a:p>
            <a:pPr lvl="0" defTabSz="830862">
              <a:defRPr sz="3413">
                <a:solidFill>
                  <a:srgbClr val="FFFFFF"/>
                </a:solidFill>
              </a:defRPr>
            </a:pPr>
            <a:endParaRPr/>
          </a:p>
        </p:txBody>
      </p:sp>
      <p:pic>
        <p:nvPicPr>
          <p:cNvPr id="286" name="image2.png"/>
          <p:cNvPicPr/>
          <p:nvPr/>
        </p:nvPicPr>
        <p:blipFill>
          <a:blip r:embed="rId3">
            <a:extLst/>
          </a:blip>
          <a:stretch>
            <a:fillRect/>
          </a:stretch>
        </p:blipFill>
        <p:spPr>
          <a:xfrm>
            <a:off x="11223414" y="8441832"/>
            <a:ext cx="1756552" cy="1185333"/>
          </a:xfrm>
          <a:prstGeom prst="rect">
            <a:avLst/>
          </a:prstGeom>
          <a:ln w="12700">
            <a:miter lim="400000"/>
          </a:ln>
        </p:spPr>
      </p:pic>
      <p:pic>
        <p:nvPicPr>
          <p:cNvPr id="287" name="image3.png"/>
          <p:cNvPicPr/>
          <p:nvPr/>
        </p:nvPicPr>
        <p:blipFill>
          <a:blip r:embed="rId4">
            <a:extLst/>
          </a:blip>
          <a:stretch>
            <a:fillRect/>
          </a:stretch>
        </p:blipFill>
        <p:spPr>
          <a:xfrm>
            <a:off x="11352106" y="8414737"/>
            <a:ext cx="1178561" cy="225779"/>
          </a:xfrm>
          <a:prstGeom prst="rect">
            <a:avLst/>
          </a:prstGeom>
          <a:ln w="12700">
            <a:miter lim="400000"/>
          </a:ln>
        </p:spPr>
      </p:pic>
      <p:pic>
        <p:nvPicPr>
          <p:cNvPr id="288" name="image4.png"/>
          <p:cNvPicPr/>
          <p:nvPr/>
        </p:nvPicPr>
        <p:blipFill>
          <a:blip r:embed="rId5">
            <a:extLst/>
          </a:blip>
          <a:stretch>
            <a:fillRect/>
          </a:stretch>
        </p:blipFill>
        <p:spPr>
          <a:xfrm>
            <a:off x="11607237" y="7976729"/>
            <a:ext cx="611858" cy="659272"/>
          </a:xfrm>
          <a:prstGeom prst="rect">
            <a:avLst/>
          </a:prstGeom>
          <a:ln w="12700">
            <a:miter lim="400000"/>
          </a:ln>
        </p:spPr>
      </p:pic>
      <p:pic>
        <p:nvPicPr>
          <p:cNvPr id="289" name="image5.png"/>
          <p:cNvPicPr/>
          <p:nvPr/>
        </p:nvPicPr>
        <p:blipFill>
          <a:blip r:embed="rId6">
            <a:extLst/>
          </a:blip>
          <a:stretch>
            <a:fillRect/>
          </a:stretch>
        </p:blipFill>
        <p:spPr>
          <a:xfrm>
            <a:off x="11523697" y="8319912"/>
            <a:ext cx="246099" cy="230294"/>
          </a:xfrm>
          <a:prstGeom prst="rect">
            <a:avLst/>
          </a:prstGeom>
          <a:ln w="12700">
            <a:miter lim="400000"/>
          </a:ln>
        </p:spPr>
      </p:pic>
      <p:pic>
        <p:nvPicPr>
          <p:cNvPr id="290" name="image6.png"/>
          <p:cNvPicPr/>
          <p:nvPr/>
        </p:nvPicPr>
        <p:blipFill>
          <a:blip r:embed="rId7">
            <a:extLst/>
          </a:blip>
          <a:stretch>
            <a:fillRect/>
          </a:stretch>
        </p:blipFill>
        <p:spPr>
          <a:xfrm>
            <a:off x="12045246" y="8489243"/>
            <a:ext cx="657013" cy="347699"/>
          </a:xfrm>
          <a:prstGeom prst="rect">
            <a:avLst/>
          </a:prstGeom>
          <a:ln w="12700">
            <a:miter lim="400000"/>
          </a:ln>
        </p:spPr>
      </p:pic>
      <p:pic>
        <p:nvPicPr>
          <p:cNvPr id="291" name="image7.png"/>
          <p:cNvPicPr/>
          <p:nvPr/>
        </p:nvPicPr>
        <p:blipFill>
          <a:blip r:embed="rId8">
            <a:extLst/>
          </a:blip>
          <a:stretch>
            <a:fillRect/>
          </a:stretch>
        </p:blipFill>
        <p:spPr>
          <a:xfrm>
            <a:off x="12178454" y="8453119"/>
            <a:ext cx="440268" cy="343183"/>
          </a:xfrm>
          <a:prstGeom prst="rect">
            <a:avLst/>
          </a:prstGeom>
          <a:ln w="12700">
            <a:miter lim="400000"/>
          </a:ln>
        </p:spPr>
      </p:pic>
      <p:pic>
        <p:nvPicPr>
          <p:cNvPr id="292" name="image8.png"/>
          <p:cNvPicPr/>
          <p:nvPr/>
        </p:nvPicPr>
        <p:blipFill>
          <a:blip r:embed="rId9">
            <a:extLst/>
          </a:blip>
          <a:stretch>
            <a:fillRect/>
          </a:stretch>
        </p:blipFill>
        <p:spPr>
          <a:xfrm>
            <a:off x="11273085" y="9008533"/>
            <a:ext cx="1948463" cy="745068"/>
          </a:xfrm>
          <a:prstGeom prst="rect">
            <a:avLst/>
          </a:prstGeom>
          <a:ln w="12700">
            <a:miter lim="400000"/>
          </a:ln>
        </p:spPr>
      </p:pic>
      <p:pic>
        <p:nvPicPr>
          <p:cNvPr id="293" name="image9.png"/>
          <p:cNvPicPr/>
          <p:nvPr/>
        </p:nvPicPr>
        <p:blipFill>
          <a:blip r:embed="rId10">
            <a:extLst/>
          </a:blip>
          <a:stretch>
            <a:fillRect/>
          </a:stretch>
        </p:blipFill>
        <p:spPr>
          <a:xfrm>
            <a:off x="13688907" y="467360"/>
            <a:ext cx="1341121" cy="1539806"/>
          </a:xfrm>
          <a:prstGeom prst="rect">
            <a:avLst/>
          </a:prstGeom>
          <a:ln w="12700">
            <a:miter lim="400000"/>
          </a:ln>
        </p:spPr>
      </p:pic>
      <p:pic>
        <p:nvPicPr>
          <p:cNvPr id="294" name="image10.png"/>
          <p:cNvPicPr/>
          <p:nvPr/>
        </p:nvPicPr>
        <p:blipFill>
          <a:blip r:embed="rId11">
            <a:extLst/>
          </a:blip>
          <a:stretch>
            <a:fillRect/>
          </a:stretch>
        </p:blipFill>
        <p:spPr>
          <a:xfrm>
            <a:off x="-1408854" y="1950720"/>
            <a:ext cx="1174045" cy="510258"/>
          </a:xfrm>
          <a:prstGeom prst="rect">
            <a:avLst/>
          </a:prstGeom>
          <a:ln w="12700">
            <a:miter lim="400000"/>
          </a:ln>
        </p:spPr>
      </p:pic>
      <p:sp>
        <p:nvSpPr>
          <p:cNvPr id="295" name="Shape 295"/>
          <p:cNvSpPr>
            <a:spLocks noGrp="1"/>
          </p:cNvSpPr>
          <p:nvPr>
            <p:ph type="title"/>
          </p:nvPr>
        </p:nvSpPr>
        <p:spPr>
          <a:xfrm>
            <a:off x="650239" y="325119"/>
            <a:ext cx="11704322" cy="1235006"/>
          </a:xfrm>
          <a:prstGeom prst="rect">
            <a:avLst/>
          </a:prstGeom>
        </p:spPr>
        <p:txBody>
          <a:bodyPr lIns="126435" tIns="72248" rIns="126435" bIns="72248"/>
          <a:lstStyle>
            <a:lvl1pPr defTabSz="1300480">
              <a:defRPr sz="5973" b="1" i="1">
                <a:solidFill>
                  <a:srgbClr val="080808"/>
                </a:solidFill>
                <a:uFill>
                  <a:solidFill>
                    <a:srgbClr val="080808"/>
                  </a:solidFill>
                </a:uFill>
                <a:latin typeface="Arial"/>
                <a:ea typeface="Arial"/>
                <a:cs typeface="Arial"/>
                <a:sym typeface="Arial"/>
              </a:defRPr>
            </a:lvl1pPr>
          </a:lstStyle>
          <a:p>
            <a:pPr lvl="0">
              <a:defRPr sz="1800" b="0" i="0">
                <a:solidFill>
                  <a:srgbClr val="000000"/>
                </a:solidFill>
                <a:uFillTx/>
              </a:defRPr>
            </a:pPr>
            <a:r>
              <a:rPr sz="5973" b="1" i="1">
                <a:solidFill>
                  <a:srgbClr val="080808"/>
                </a:solidFill>
                <a:uFill>
                  <a:solidFill>
                    <a:srgbClr val="080808"/>
                  </a:solidFill>
                </a:uFill>
              </a:rPr>
              <a:t>Opinion publique</a:t>
            </a:r>
          </a:p>
        </p:txBody>
      </p:sp>
      <p:sp>
        <p:nvSpPr>
          <p:cNvPr id="296" name="Shape 296"/>
          <p:cNvSpPr>
            <a:spLocks noGrp="1"/>
          </p:cNvSpPr>
          <p:nvPr>
            <p:ph type="body" idx="1"/>
          </p:nvPr>
        </p:nvSpPr>
        <p:spPr>
          <a:xfrm>
            <a:off x="664951" y="2214104"/>
            <a:ext cx="11704321" cy="7152641"/>
          </a:xfrm>
          <a:prstGeom prst="rect">
            <a:avLst/>
          </a:prstGeom>
        </p:spPr>
        <p:txBody>
          <a:bodyPr lIns="126435" tIns="72248" rIns="126435" bIns="72248" anchor="t"/>
          <a:lstStyle>
            <a:lvl1pPr marL="426720" indent="-426720" defTabSz="1300480">
              <a:spcBef>
                <a:spcPts val="700"/>
              </a:spcBef>
              <a:buClr>
                <a:srgbClr val="5BBE4E"/>
              </a:buClr>
              <a:buFont typeface="Wingdings"/>
              <a:defRPr sz="3982">
                <a:solidFill>
                  <a:srgbClr val="080808"/>
                </a:solidFill>
                <a:uFill>
                  <a:solidFill>
                    <a:srgbClr val="080808"/>
                  </a:solidFill>
                </a:uFill>
                <a:latin typeface="Arial"/>
                <a:ea typeface="Arial"/>
                <a:cs typeface="Arial"/>
                <a:sym typeface="Arial"/>
              </a:defRPr>
            </a:lvl1pPr>
          </a:lstStyle>
          <a:p>
            <a:pPr lvl="0">
              <a:defRPr sz="1800">
                <a:solidFill>
                  <a:srgbClr val="000000"/>
                </a:solidFill>
                <a:uFillTx/>
              </a:defRPr>
            </a:pPr>
            <a:r>
              <a:rPr sz="3982">
                <a:solidFill>
                  <a:srgbClr val="080808"/>
                </a:solidFill>
                <a:uFill>
                  <a:solidFill>
                    <a:srgbClr val="080808"/>
                  </a:solidFill>
                </a:uFill>
              </a:rPr>
              <a:t>Le terme « public » est également complexe. On peut l’utiliser comme un adjectif par opposition au terme privé. Il peut être également un substantif : le public. Dans ce cas là, il peut être confondu avec la foule. Cela peut aussi être un ensemble d’individus qui partagent une série de points et d’intérêt communs.</a:t>
            </a:r>
            <a:endParaRPr sz="4551">
              <a:solidFill>
                <a:srgbClr val="080808"/>
              </a:solidFill>
              <a:uFill>
                <a:solidFill>
                  <a:srgbClr val="080808"/>
                </a:solidFill>
              </a:uFill>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image1.jpg"/>
          <p:cNvPicPr/>
          <p:nvPr/>
        </p:nvPicPr>
        <p:blipFill>
          <a:blip r:embed="rId2">
            <a:extLst/>
          </a:blip>
          <a:srcRect b="38461"/>
          <a:stretch>
            <a:fillRect/>
          </a:stretch>
        </p:blipFill>
        <p:spPr>
          <a:xfrm>
            <a:off x="0" y="8994987"/>
            <a:ext cx="13004800" cy="772160"/>
          </a:xfrm>
          <a:prstGeom prst="rect">
            <a:avLst/>
          </a:prstGeom>
          <a:ln w="12700">
            <a:miter lim="400000"/>
          </a:ln>
        </p:spPr>
      </p:pic>
      <p:sp>
        <p:nvSpPr>
          <p:cNvPr id="299" name="Shape 299"/>
          <p:cNvSpPr/>
          <p:nvPr/>
        </p:nvSpPr>
        <p:spPr>
          <a:xfrm>
            <a:off x="0" y="-1"/>
            <a:ext cx="13004800" cy="1733975"/>
          </a:xfrm>
          <a:prstGeom prst="rect">
            <a:avLst/>
          </a:prstGeom>
          <a:gradFill>
            <a:gsLst>
              <a:gs pos="0">
                <a:srgbClr val="4AB1E4"/>
              </a:gs>
              <a:gs pos="100000">
                <a:srgbClr val="FFFFFF"/>
              </a:gs>
            </a:gsLst>
            <a:lin ang="5400000"/>
          </a:gradFill>
          <a:ln>
            <a:round/>
          </a:ln>
        </p:spPr>
        <p:txBody>
          <a:bodyPr lIns="72248" tIns="72248" rIns="72248" bIns="72248" anchor="ctr"/>
          <a:lstStyle/>
          <a:p>
            <a:pPr lvl="0" defTabSz="830862">
              <a:defRPr sz="3413">
                <a:solidFill>
                  <a:srgbClr val="FFFFFF"/>
                </a:solidFill>
              </a:defRPr>
            </a:pPr>
            <a:endParaRPr/>
          </a:p>
        </p:txBody>
      </p:sp>
      <p:pic>
        <p:nvPicPr>
          <p:cNvPr id="300" name="image2.png"/>
          <p:cNvPicPr/>
          <p:nvPr/>
        </p:nvPicPr>
        <p:blipFill>
          <a:blip r:embed="rId3">
            <a:extLst/>
          </a:blip>
          <a:stretch>
            <a:fillRect/>
          </a:stretch>
        </p:blipFill>
        <p:spPr>
          <a:xfrm>
            <a:off x="11223414" y="8441832"/>
            <a:ext cx="1756552" cy="1185333"/>
          </a:xfrm>
          <a:prstGeom prst="rect">
            <a:avLst/>
          </a:prstGeom>
          <a:ln w="12700">
            <a:miter lim="400000"/>
          </a:ln>
        </p:spPr>
      </p:pic>
      <p:pic>
        <p:nvPicPr>
          <p:cNvPr id="301" name="image3.png"/>
          <p:cNvPicPr/>
          <p:nvPr/>
        </p:nvPicPr>
        <p:blipFill>
          <a:blip r:embed="rId4">
            <a:extLst/>
          </a:blip>
          <a:stretch>
            <a:fillRect/>
          </a:stretch>
        </p:blipFill>
        <p:spPr>
          <a:xfrm>
            <a:off x="11352106" y="8414737"/>
            <a:ext cx="1178561" cy="225779"/>
          </a:xfrm>
          <a:prstGeom prst="rect">
            <a:avLst/>
          </a:prstGeom>
          <a:ln w="12700">
            <a:miter lim="400000"/>
          </a:ln>
        </p:spPr>
      </p:pic>
      <p:pic>
        <p:nvPicPr>
          <p:cNvPr id="302" name="image4.png"/>
          <p:cNvPicPr/>
          <p:nvPr/>
        </p:nvPicPr>
        <p:blipFill>
          <a:blip r:embed="rId5">
            <a:extLst/>
          </a:blip>
          <a:stretch>
            <a:fillRect/>
          </a:stretch>
        </p:blipFill>
        <p:spPr>
          <a:xfrm>
            <a:off x="11607237" y="7976729"/>
            <a:ext cx="611858" cy="659272"/>
          </a:xfrm>
          <a:prstGeom prst="rect">
            <a:avLst/>
          </a:prstGeom>
          <a:ln w="12700">
            <a:miter lim="400000"/>
          </a:ln>
        </p:spPr>
      </p:pic>
      <p:pic>
        <p:nvPicPr>
          <p:cNvPr id="303" name="image5.png"/>
          <p:cNvPicPr/>
          <p:nvPr/>
        </p:nvPicPr>
        <p:blipFill>
          <a:blip r:embed="rId6">
            <a:extLst/>
          </a:blip>
          <a:stretch>
            <a:fillRect/>
          </a:stretch>
        </p:blipFill>
        <p:spPr>
          <a:xfrm>
            <a:off x="11523697" y="8319912"/>
            <a:ext cx="246099" cy="230294"/>
          </a:xfrm>
          <a:prstGeom prst="rect">
            <a:avLst/>
          </a:prstGeom>
          <a:ln w="12700">
            <a:miter lim="400000"/>
          </a:ln>
        </p:spPr>
      </p:pic>
      <p:pic>
        <p:nvPicPr>
          <p:cNvPr id="304" name="image6.png"/>
          <p:cNvPicPr/>
          <p:nvPr/>
        </p:nvPicPr>
        <p:blipFill>
          <a:blip r:embed="rId7">
            <a:extLst/>
          </a:blip>
          <a:stretch>
            <a:fillRect/>
          </a:stretch>
        </p:blipFill>
        <p:spPr>
          <a:xfrm>
            <a:off x="12045246" y="8489243"/>
            <a:ext cx="657013" cy="347699"/>
          </a:xfrm>
          <a:prstGeom prst="rect">
            <a:avLst/>
          </a:prstGeom>
          <a:ln w="12700">
            <a:miter lim="400000"/>
          </a:ln>
        </p:spPr>
      </p:pic>
      <p:pic>
        <p:nvPicPr>
          <p:cNvPr id="305" name="image7.png"/>
          <p:cNvPicPr/>
          <p:nvPr/>
        </p:nvPicPr>
        <p:blipFill>
          <a:blip r:embed="rId8">
            <a:extLst/>
          </a:blip>
          <a:stretch>
            <a:fillRect/>
          </a:stretch>
        </p:blipFill>
        <p:spPr>
          <a:xfrm>
            <a:off x="12178454" y="8453119"/>
            <a:ext cx="440268" cy="343183"/>
          </a:xfrm>
          <a:prstGeom prst="rect">
            <a:avLst/>
          </a:prstGeom>
          <a:ln w="12700">
            <a:miter lim="400000"/>
          </a:ln>
        </p:spPr>
      </p:pic>
      <p:pic>
        <p:nvPicPr>
          <p:cNvPr id="306" name="image8.png"/>
          <p:cNvPicPr/>
          <p:nvPr/>
        </p:nvPicPr>
        <p:blipFill>
          <a:blip r:embed="rId9">
            <a:extLst/>
          </a:blip>
          <a:stretch>
            <a:fillRect/>
          </a:stretch>
        </p:blipFill>
        <p:spPr>
          <a:xfrm>
            <a:off x="11273085" y="9008533"/>
            <a:ext cx="1948463" cy="745068"/>
          </a:xfrm>
          <a:prstGeom prst="rect">
            <a:avLst/>
          </a:prstGeom>
          <a:ln w="12700">
            <a:miter lim="400000"/>
          </a:ln>
        </p:spPr>
      </p:pic>
      <p:pic>
        <p:nvPicPr>
          <p:cNvPr id="307" name="image9.png"/>
          <p:cNvPicPr/>
          <p:nvPr/>
        </p:nvPicPr>
        <p:blipFill>
          <a:blip r:embed="rId10">
            <a:extLst/>
          </a:blip>
          <a:stretch>
            <a:fillRect/>
          </a:stretch>
        </p:blipFill>
        <p:spPr>
          <a:xfrm>
            <a:off x="13688907" y="467360"/>
            <a:ext cx="1341121" cy="1539806"/>
          </a:xfrm>
          <a:prstGeom prst="rect">
            <a:avLst/>
          </a:prstGeom>
          <a:ln w="12700">
            <a:miter lim="400000"/>
          </a:ln>
        </p:spPr>
      </p:pic>
      <p:pic>
        <p:nvPicPr>
          <p:cNvPr id="308" name="image10.png"/>
          <p:cNvPicPr/>
          <p:nvPr/>
        </p:nvPicPr>
        <p:blipFill>
          <a:blip r:embed="rId11">
            <a:extLst/>
          </a:blip>
          <a:stretch>
            <a:fillRect/>
          </a:stretch>
        </p:blipFill>
        <p:spPr>
          <a:xfrm>
            <a:off x="-1408854" y="1950720"/>
            <a:ext cx="1174045" cy="510258"/>
          </a:xfrm>
          <a:prstGeom prst="rect">
            <a:avLst/>
          </a:prstGeom>
          <a:ln w="12700">
            <a:miter lim="400000"/>
          </a:ln>
        </p:spPr>
      </p:pic>
      <p:sp>
        <p:nvSpPr>
          <p:cNvPr id="309" name="Shape 309"/>
          <p:cNvSpPr>
            <a:spLocks noGrp="1"/>
          </p:cNvSpPr>
          <p:nvPr>
            <p:ph type="title"/>
          </p:nvPr>
        </p:nvSpPr>
        <p:spPr>
          <a:xfrm>
            <a:off x="650239" y="325119"/>
            <a:ext cx="11704322" cy="1235006"/>
          </a:xfrm>
          <a:prstGeom prst="rect">
            <a:avLst/>
          </a:prstGeom>
        </p:spPr>
        <p:txBody>
          <a:bodyPr lIns="126435" tIns="72248" rIns="126435" bIns="72248"/>
          <a:lstStyle>
            <a:lvl1pPr defTabSz="1300480">
              <a:defRPr sz="5973" b="1" i="1">
                <a:solidFill>
                  <a:srgbClr val="080808"/>
                </a:solidFill>
                <a:uFill>
                  <a:solidFill>
                    <a:srgbClr val="080808"/>
                  </a:solidFill>
                </a:uFill>
                <a:latin typeface="Arial"/>
                <a:ea typeface="Arial"/>
                <a:cs typeface="Arial"/>
                <a:sym typeface="Arial"/>
              </a:defRPr>
            </a:lvl1pPr>
          </a:lstStyle>
          <a:p>
            <a:pPr lvl="0">
              <a:defRPr sz="1800" b="0" i="0">
                <a:solidFill>
                  <a:srgbClr val="000000"/>
                </a:solidFill>
                <a:uFillTx/>
              </a:defRPr>
            </a:pPr>
            <a:r>
              <a:rPr sz="5973" b="1" i="1">
                <a:solidFill>
                  <a:srgbClr val="080808"/>
                </a:solidFill>
                <a:uFill>
                  <a:solidFill>
                    <a:srgbClr val="080808"/>
                  </a:solidFill>
                </a:uFill>
              </a:rPr>
              <a:t>Opinion publique</a:t>
            </a:r>
          </a:p>
        </p:txBody>
      </p:sp>
      <p:sp>
        <p:nvSpPr>
          <p:cNvPr id="310" name="Shape 310"/>
          <p:cNvSpPr>
            <a:spLocks noGrp="1"/>
          </p:cNvSpPr>
          <p:nvPr>
            <p:ph type="body" idx="1"/>
          </p:nvPr>
        </p:nvSpPr>
        <p:spPr>
          <a:xfrm>
            <a:off x="664951" y="2214104"/>
            <a:ext cx="11704321" cy="7152641"/>
          </a:xfrm>
          <a:prstGeom prst="rect">
            <a:avLst/>
          </a:prstGeom>
        </p:spPr>
        <p:txBody>
          <a:bodyPr lIns="126435" tIns="72248" rIns="126435" bIns="72248" anchor="t"/>
          <a:lstStyle/>
          <a:p>
            <a:pPr marL="365760" lvl="0" indent="-365760" defTabSz="1300480">
              <a:spcBef>
                <a:spcPts val="700"/>
              </a:spcBef>
              <a:buClr>
                <a:srgbClr val="5BBE4E"/>
              </a:buClr>
              <a:buFont typeface="Wingdings"/>
              <a:defRPr sz="1800"/>
            </a:pPr>
            <a:r>
              <a:rPr sz="3413">
                <a:solidFill>
                  <a:srgbClr val="080808"/>
                </a:solidFill>
                <a:uFill>
                  <a:solidFill>
                    <a:srgbClr val="080808"/>
                  </a:solidFill>
                </a:uFill>
                <a:latin typeface="Arial"/>
                <a:ea typeface="Arial"/>
                <a:cs typeface="Arial"/>
                <a:sym typeface="Arial"/>
              </a:rPr>
              <a:t>Dès la philosophie politique grecque de l'Antiquité, telle, en particulier, qu'elle nous est livrée par les orateurs classiques, puis par </a:t>
            </a:r>
            <a:r>
              <a:rPr sz="3413">
                <a:solidFill>
                  <a:srgbClr val="0070C0"/>
                </a:solidFill>
                <a:uFill>
                  <a:solidFill>
                    <a:srgbClr val="0070C0"/>
                  </a:solidFill>
                </a:uFill>
                <a:latin typeface="Arial"/>
                <a:ea typeface="Arial"/>
                <a:cs typeface="Arial"/>
                <a:sym typeface="Arial"/>
              </a:rPr>
              <a:t>Platon</a:t>
            </a:r>
            <a:r>
              <a:rPr sz="3413">
                <a:solidFill>
                  <a:srgbClr val="080808"/>
                </a:solidFill>
                <a:uFill>
                  <a:solidFill>
                    <a:srgbClr val="080808"/>
                  </a:solidFill>
                </a:uFill>
                <a:latin typeface="Arial"/>
                <a:ea typeface="Arial"/>
                <a:cs typeface="Arial"/>
                <a:sym typeface="Arial"/>
              </a:rPr>
              <a:t> et </a:t>
            </a:r>
            <a:r>
              <a:rPr sz="3413">
                <a:solidFill>
                  <a:srgbClr val="0070C0"/>
                </a:solidFill>
                <a:uFill>
                  <a:solidFill>
                    <a:srgbClr val="0070C0"/>
                  </a:solidFill>
                </a:uFill>
                <a:latin typeface="Arial"/>
                <a:ea typeface="Arial"/>
                <a:cs typeface="Arial"/>
                <a:sym typeface="Arial"/>
              </a:rPr>
              <a:t>Aristote</a:t>
            </a:r>
            <a:r>
              <a:rPr sz="3413">
                <a:solidFill>
                  <a:srgbClr val="080808"/>
                </a:solidFill>
                <a:uFill>
                  <a:solidFill>
                    <a:srgbClr val="080808"/>
                  </a:solidFill>
                </a:uFill>
                <a:latin typeface="Arial"/>
                <a:ea typeface="Arial"/>
                <a:cs typeface="Arial"/>
                <a:sym typeface="Arial"/>
              </a:rPr>
              <a:t>, il conviendra de distinguer deux régimes, </a:t>
            </a:r>
            <a:r>
              <a:rPr sz="3413" u="sng">
                <a:solidFill>
                  <a:srgbClr val="080808"/>
                </a:solidFill>
                <a:uFill>
                  <a:solidFill>
                    <a:srgbClr val="080808"/>
                  </a:solidFill>
                </a:uFill>
                <a:latin typeface="Arial Bold"/>
                <a:ea typeface="Arial Bold"/>
                <a:cs typeface="Arial Bold"/>
                <a:sym typeface="Arial Bold"/>
              </a:rPr>
              <a:t>deux formes distinctes de l'opinion</a:t>
            </a:r>
            <a:r>
              <a:rPr sz="3413">
                <a:solidFill>
                  <a:srgbClr val="080808"/>
                </a:solidFill>
                <a:uFill>
                  <a:solidFill>
                    <a:srgbClr val="080808"/>
                  </a:solidFill>
                </a:uFill>
                <a:latin typeface="Arial"/>
                <a:ea typeface="Arial"/>
                <a:cs typeface="Arial"/>
                <a:sym typeface="Arial"/>
              </a:rPr>
              <a:t>: </a:t>
            </a:r>
            <a:r>
              <a:rPr sz="3413" u="sng">
                <a:solidFill>
                  <a:srgbClr val="080808"/>
                </a:solidFill>
                <a:uFill>
                  <a:solidFill>
                    <a:srgbClr val="080808"/>
                  </a:solidFill>
                </a:uFill>
                <a:latin typeface="Arial Bold"/>
                <a:ea typeface="Arial Bold"/>
                <a:cs typeface="Arial Bold"/>
                <a:sym typeface="Arial Bold"/>
              </a:rPr>
              <a:t>l'opinion active</a:t>
            </a:r>
            <a:r>
              <a:rPr sz="3413">
                <a:solidFill>
                  <a:srgbClr val="080808"/>
                </a:solidFill>
                <a:uFill>
                  <a:solidFill>
                    <a:srgbClr val="080808"/>
                  </a:solidFill>
                </a:uFill>
                <a:latin typeface="Arial"/>
                <a:ea typeface="Arial"/>
                <a:cs typeface="Arial"/>
                <a:sym typeface="Arial"/>
              </a:rPr>
              <a:t>, assumée, pour ainsi dire militante, qui instituera les sujets en acteurs conscients de leurs actes et de leurs choix politiques, et l'autre, </a:t>
            </a:r>
            <a:r>
              <a:rPr sz="3413" u="sng">
                <a:solidFill>
                  <a:srgbClr val="080808"/>
                </a:solidFill>
                <a:uFill>
                  <a:solidFill>
                    <a:srgbClr val="080808"/>
                  </a:solidFill>
                </a:uFill>
                <a:latin typeface="Arial Bold"/>
                <a:ea typeface="Arial Bold"/>
                <a:cs typeface="Arial Bold"/>
                <a:sym typeface="Arial Bold"/>
              </a:rPr>
              <a:t>la </a:t>
            </a:r>
            <a:r>
              <a:rPr sz="3413" b="1" i="1" u="sng">
                <a:solidFill>
                  <a:srgbClr val="FF0000"/>
                </a:solidFill>
                <a:uFill>
                  <a:solidFill>
                    <a:srgbClr val="FF0000"/>
                  </a:solidFill>
                </a:uFill>
                <a:latin typeface="Arial"/>
                <a:ea typeface="Arial"/>
                <a:cs typeface="Arial"/>
                <a:sym typeface="Arial"/>
              </a:rPr>
              <a:t>doxa</a:t>
            </a:r>
            <a:r>
              <a:rPr sz="3413">
                <a:solidFill>
                  <a:srgbClr val="080808"/>
                </a:solidFill>
                <a:uFill>
                  <a:solidFill>
                    <a:srgbClr val="080808"/>
                  </a:solidFill>
                </a:uFill>
                <a:latin typeface="Arial"/>
                <a:ea typeface="Arial"/>
                <a:cs typeface="Arial"/>
                <a:sym typeface="Arial"/>
              </a:rPr>
              <a:t>, </a:t>
            </a:r>
            <a:r>
              <a:rPr sz="3413" u="sng">
                <a:solidFill>
                  <a:srgbClr val="080808"/>
                </a:solidFill>
                <a:uFill>
                  <a:solidFill>
                    <a:srgbClr val="080808"/>
                  </a:solidFill>
                </a:uFill>
                <a:latin typeface="Arial Bold"/>
                <a:ea typeface="Arial Bold"/>
                <a:cs typeface="Arial Bold"/>
                <a:sym typeface="Arial Bold"/>
              </a:rPr>
              <a:t>opinion passive</a:t>
            </a:r>
            <a:r>
              <a:rPr sz="3413">
                <a:solidFill>
                  <a:srgbClr val="080808"/>
                </a:solidFill>
                <a:uFill>
                  <a:solidFill>
                    <a:srgbClr val="080808"/>
                  </a:solidFill>
                </a:uFill>
                <a:latin typeface="Arial"/>
                <a:ea typeface="Arial"/>
                <a:cs typeface="Arial"/>
                <a:sym typeface="Arial"/>
              </a:rPr>
              <a:t>, non assumée, qui définit des pratiques politiques que l'on pourrait dire irresponsables, puisqu'elles ne se fondent pas sur la responsabilité assumée d'un acteur conscient de ses choix.</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 name="image1.jpg"/>
          <p:cNvPicPr/>
          <p:nvPr/>
        </p:nvPicPr>
        <p:blipFill>
          <a:blip r:embed="rId2">
            <a:extLst/>
          </a:blip>
          <a:srcRect b="38461"/>
          <a:stretch>
            <a:fillRect/>
          </a:stretch>
        </p:blipFill>
        <p:spPr>
          <a:xfrm>
            <a:off x="0" y="8994987"/>
            <a:ext cx="13004800" cy="772160"/>
          </a:xfrm>
          <a:prstGeom prst="rect">
            <a:avLst/>
          </a:prstGeom>
          <a:ln w="12700">
            <a:miter lim="400000"/>
          </a:ln>
        </p:spPr>
      </p:pic>
      <p:sp>
        <p:nvSpPr>
          <p:cNvPr id="313" name="Shape 313"/>
          <p:cNvSpPr/>
          <p:nvPr/>
        </p:nvSpPr>
        <p:spPr>
          <a:xfrm>
            <a:off x="0" y="-1"/>
            <a:ext cx="13004800" cy="1733975"/>
          </a:xfrm>
          <a:prstGeom prst="rect">
            <a:avLst/>
          </a:prstGeom>
          <a:gradFill>
            <a:gsLst>
              <a:gs pos="0">
                <a:srgbClr val="4AB1E4"/>
              </a:gs>
              <a:gs pos="100000">
                <a:srgbClr val="FFFFFF"/>
              </a:gs>
            </a:gsLst>
            <a:lin ang="5400000"/>
          </a:gradFill>
          <a:ln>
            <a:round/>
          </a:ln>
        </p:spPr>
        <p:txBody>
          <a:bodyPr lIns="72248" tIns="72248" rIns="72248" bIns="72248" anchor="ctr"/>
          <a:lstStyle/>
          <a:p>
            <a:pPr lvl="0" defTabSz="830862">
              <a:defRPr sz="3413">
                <a:solidFill>
                  <a:srgbClr val="FFFFFF"/>
                </a:solidFill>
              </a:defRPr>
            </a:pPr>
            <a:endParaRPr/>
          </a:p>
        </p:txBody>
      </p:sp>
      <p:pic>
        <p:nvPicPr>
          <p:cNvPr id="314" name="image2.png"/>
          <p:cNvPicPr/>
          <p:nvPr/>
        </p:nvPicPr>
        <p:blipFill>
          <a:blip r:embed="rId3">
            <a:extLst/>
          </a:blip>
          <a:stretch>
            <a:fillRect/>
          </a:stretch>
        </p:blipFill>
        <p:spPr>
          <a:xfrm>
            <a:off x="11223414" y="8441832"/>
            <a:ext cx="1756552" cy="1185333"/>
          </a:xfrm>
          <a:prstGeom prst="rect">
            <a:avLst/>
          </a:prstGeom>
          <a:ln w="12700">
            <a:miter lim="400000"/>
          </a:ln>
        </p:spPr>
      </p:pic>
      <p:pic>
        <p:nvPicPr>
          <p:cNvPr id="315" name="image3.png"/>
          <p:cNvPicPr/>
          <p:nvPr/>
        </p:nvPicPr>
        <p:blipFill>
          <a:blip r:embed="rId4">
            <a:extLst/>
          </a:blip>
          <a:stretch>
            <a:fillRect/>
          </a:stretch>
        </p:blipFill>
        <p:spPr>
          <a:xfrm>
            <a:off x="11352106" y="8414737"/>
            <a:ext cx="1178561" cy="225779"/>
          </a:xfrm>
          <a:prstGeom prst="rect">
            <a:avLst/>
          </a:prstGeom>
          <a:ln w="12700">
            <a:miter lim="400000"/>
          </a:ln>
        </p:spPr>
      </p:pic>
      <p:pic>
        <p:nvPicPr>
          <p:cNvPr id="316" name="image4.png"/>
          <p:cNvPicPr/>
          <p:nvPr/>
        </p:nvPicPr>
        <p:blipFill>
          <a:blip r:embed="rId5">
            <a:extLst/>
          </a:blip>
          <a:stretch>
            <a:fillRect/>
          </a:stretch>
        </p:blipFill>
        <p:spPr>
          <a:xfrm>
            <a:off x="11607237" y="7976729"/>
            <a:ext cx="611858" cy="659272"/>
          </a:xfrm>
          <a:prstGeom prst="rect">
            <a:avLst/>
          </a:prstGeom>
          <a:ln w="12700">
            <a:miter lim="400000"/>
          </a:ln>
        </p:spPr>
      </p:pic>
      <p:pic>
        <p:nvPicPr>
          <p:cNvPr id="317" name="image5.png"/>
          <p:cNvPicPr/>
          <p:nvPr/>
        </p:nvPicPr>
        <p:blipFill>
          <a:blip r:embed="rId6">
            <a:extLst/>
          </a:blip>
          <a:stretch>
            <a:fillRect/>
          </a:stretch>
        </p:blipFill>
        <p:spPr>
          <a:xfrm>
            <a:off x="11523697" y="8319912"/>
            <a:ext cx="246099" cy="230294"/>
          </a:xfrm>
          <a:prstGeom prst="rect">
            <a:avLst/>
          </a:prstGeom>
          <a:ln w="12700">
            <a:miter lim="400000"/>
          </a:ln>
        </p:spPr>
      </p:pic>
      <p:pic>
        <p:nvPicPr>
          <p:cNvPr id="318" name="image6.png"/>
          <p:cNvPicPr/>
          <p:nvPr/>
        </p:nvPicPr>
        <p:blipFill>
          <a:blip r:embed="rId7">
            <a:extLst/>
          </a:blip>
          <a:stretch>
            <a:fillRect/>
          </a:stretch>
        </p:blipFill>
        <p:spPr>
          <a:xfrm>
            <a:off x="12045246" y="8489243"/>
            <a:ext cx="657013" cy="347699"/>
          </a:xfrm>
          <a:prstGeom prst="rect">
            <a:avLst/>
          </a:prstGeom>
          <a:ln w="12700">
            <a:miter lim="400000"/>
          </a:ln>
        </p:spPr>
      </p:pic>
      <p:pic>
        <p:nvPicPr>
          <p:cNvPr id="319" name="image7.png"/>
          <p:cNvPicPr/>
          <p:nvPr/>
        </p:nvPicPr>
        <p:blipFill>
          <a:blip r:embed="rId8">
            <a:extLst/>
          </a:blip>
          <a:stretch>
            <a:fillRect/>
          </a:stretch>
        </p:blipFill>
        <p:spPr>
          <a:xfrm>
            <a:off x="12178454" y="8453119"/>
            <a:ext cx="440268" cy="343183"/>
          </a:xfrm>
          <a:prstGeom prst="rect">
            <a:avLst/>
          </a:prstGeom>
          <a:ln w="12700">
            <a:miter lim="400000"/>
          </a:ln>
        </p:spPr>
      </p:pic>
      <p:pic>
        <p:nvPicPr>
          <p:cNvPr id="320" name="image8.png"/>
          <p:cNvPicPr/>
          <p:nvPr/>
        </p:nvPicPr>
        <p:blipFill>
          <a:blip r:embed="rId9">
            <a:extLst/>
          </a:blip>
          <a:stretch>
            <a:fillRect/>
          </a:stretch>
        </p:blipFill>
        <p:spPr>
          <a:xfrm>
            <a:off x="11273085" y="9008533"/>
            <a:ext cx="1948463" cy="745068"/>
          </a:xfrm>
          <a:prstGeom prst="rect">
            <a:avLst/>
          </a:prstGeom>
          <a:ln w="12700">
            <a:miter lim="400000"/>
          </a:ln>
        </p:spPr>
      </p:pic>
      <p:pic>
        <p:nvPicPr>
          <p:cNvPr id="321" name="image9.png"/>
          <p:cNvPicPr/>
          <p:nvPr/>
        </p:nvPicPr>
        <p:blipFill>
          <a:blip r:embed="rId10">
            <a:extLst/>
          </a:blip>
          <a:stretch>
            <a:fillRect/>
          </a:stretch>
        </p:blipFill>
        <p:spPr>
          <a:xfrm>
            <a:off x="13688907" y="467360"/>
            <a:ext cx="1341121" cy="1539806"/>
          </a:xfrm>
          <a:prstGeom prst="rect">
            <a:avLst/>
          </a:prstGeom>
          <a:ln w="12700">
            <a:miter lim="400000"/>
          </a:ln>
        </p:spPr>
      </p:pic>
      <p:pic>
        <p:nvPicPr>
          <p:cNvPr id="322" name="image10.png"/>
          <p:cNvPicPr/>
          <p:nvPr/>
        </p:nvPicPr>
        <p:blipFill>
          <a:blip r:embed="rId11">
            <a:extLst/>
          </a:blip>
          <a:stretch>
            <a:fillRect/>
          </a:stretch>
        </p:blipFill>
        <p:spPr>
          <a:xfrm>
            <a:off x="-1408854" y="1950720"/>
            <a:ext cx="1174045" cy="510258"/>
          </a:xfrm>
          <a:prstGeom prst="rect">
            <a:avLst/>
          </a:prstGeom>
          <a:ln w="12700">
            <a:miter lim="400000"/>
          </a:ln>
        </p:spPr>
      </p:pic>
      <p:sp>
        <p:nvSpPr>
          <p:cNvPr id="323" name="Shape 323"/>
          <p:cNvSpPr>
            <a:spLocks noGrp="1"/>
          </p:cNvSpPr>
          <p:nvPr>
            <p:ph type="title"/>
          </p:nvPr>
        </p:nvSpPr>
        <p:spPr>
          <a:xfrm>
            <a:off x="650239" y="325119"/>
            <a:ext cx="11704322" cy="1235006"/>
          </a:xfrm>
          <a:prstGeom prst="rect">
            <a:avLst/>
          </a:prstGeom>
        </p:spPr>
        <p:txBody>
          <a:bodyPr lIns="126435" tIns="72248" rIns="126435" bIns="72248"/>
          <a:lstStyle>
            <a:lvl1pPr defTabSz="1300480">
              <a:defRPr sz="5973" b="1" i="1">
                <a:solidFill>
                  <a:srgbClr val="080808"/>
                </a:solidFill>
                <a:uFill>
                  <a:solidFill>
                    <a:srgbClr val="080808"/>
                  </a:solidFill>
                </a:uFill>
                <a:latin typeface="Arial"/>
                <a:ea typeface="Arial"/>
                <a:cs typeface="Arial"/>
                <a:sym typeface="Arial"/>
              </a:defRPr>
            </a:lvl1pPr>
          </a:lstStyle>
          <a:p>
            <a:pPr lvl="0">
              <a:defRPr sz="1800" b="0" i="0">
                <a:solidFill>
                  <a:srgbClr val="000000"/>
                </a:solidFill>
                <a:uFillTx/>
              </a:defRPr>
            </a:pPr>
            <a:r>
              <a:rPr sz="5973" b="1" i="1">
                <a:solidFill>
                  <a:srgbClr val="080808"/>
                </a:solidFill>
                <a:uFill>
                  <a:solidFill>
                    <a:srgbClr val="080808"/>
                  </a:solidFill>
                </a:uFill>
              </a:rPr>
              <a:t>Opinion publique</a:t>
            </a:r>
          </a:p>
        </p:txBody>
      </p:sp>
      <p:sp>
        <p:nvSpPr>
          <p:cNvPr id="324" name="Shape 324"/>
          <p:cNvSpPr>
            <a:spLocks noGrp="1"/>
          </p:cNvSpPr>
          <p:nvPr>
            <p:ph type="body" idx="1"/>
          </p:nvPr>
        </p:nvSpPr>
        <p:spPr>
          <a:xfrm>
            <a:off x="664951" y="2214104"/>
            <a:ext cx="11704321" cy="7152641"/>
          </a:xfrm>
          <a:prstGeom prst="rect">
            <a:avLst/>
          </a:prstGeom>
        </p:spPr>
        <p:txBody>
          <a:bodyPr lIns="126435" tIns="72248" rIns="126435" bIns="72248" anchor="t"/>
          <a:lstStyle/>
          <a:p>
            <a:pPr marL="426720" lvl="0" indent="-426720" defTabSz="1300480">
              <a:spcBef>
                <a:spcPts val="700"/>
              </a:spcBef>
              <a:buClr>
                <a:srgbClr val="5BBE4E"/>
              </a:buClr>
              <a:buFont typeface="Wingdings"/>
              <a:defRPr sz="1800"/>
            </a:pPr>
            <a:r>
              <a:rPr sz="3982">
                <a:solidFill>
                  <a:srgbClr val="080808"/>
                </a:solidFill>
                <a:uFill>
                  <a:solidFill>
                    <a:srgbClr val="080808"/>
                  </a:solidFill>
                </a:uFill>
                <a:latin typeface="Arial"/>
                <a:ea typeface="Arial"/>
                <a:cs typeface="Arial"/>
                <a:sym typeface="Arial"/>
              </a:rPr>
              <a:t>C'est sur la base de cette distinction que se pose la question de l'opinion dans la communication politique : </a:t>
            </a:r>
            <a:r>
              <a:rPr sz="3982" u="sng">
                <a:solidFill>
                  <a:srgbClr val="080808"/>
                </a:solidFill>
                <a:uFill>
                  <a:solidFill>
                    <a:srgbClr val="080808"/>
                  </a:solidFill>
                </a:uFill>
                <a:latin typeface="Arial Bold"/>
                <a:ea typeface="Arial Bold"/>
                <a:cs typeface="Arial Bold"/>
                <a:sym typeface="Arial Bold"/>
              </a:rPr>
              <a:t>ou bien l'opinion institue pleinement un acteur politique, parce qu'elle résulte du libre examen et d'une décision fondée sur le libre usage de sa raison, ou elle dirige des masses indistinctes, confuses, sans culture, qui ne sont pas en mesure de soumettre leurs idées à leur raison.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2" name="image1.jpg"/>
          <p:cNvPicPr/>
          <p:nvPr/>
        </p:nvPicPr>
        <p:blipFill>
          <a:blip r:embed="rId2">
            <a:extLst/>
          </a:blip>
          <a:srcRect b="38461"/>
          <a:stretch>
            <a:fillRect/>
          </a:stretch>
        </p:blipFill>
        <p:spPr>
          <a:xfrm>
            <a:off x="0" y="8994987"/>
            <a:ext cx="13004800" cy="772160"/>
          </a:xfrm>
          <a:prstGeom prst="rect">
            <a:avLst/>
          </a:prstGeom>
          <a:ln w="12700">
            <a:miter lim="400000"/>
          </a:ln>
        </p:spPr>
      </p:pic>
      <p:sp>
        <p:nvSpPr>
          <p:cNvPr id="383" name="Shape 383"/>
          <p:cNvSpPr/>
          <p:nvPr/>
        </p:nvSpPr>
        <p:spPr>
          <a:xfrm>
            <a:off x="0" y="-1"/>
            <a:ext cx="13004800" cy="1733975"/>
          </a:xfrm>
          <a:prstGeom prst="rect">
            <a:avLst/>
          </a:prstGeom>
          <a:gradFill>
            <a:gsLst>
              <a:gs pos="0">
                <a:srgbClr val="4AB1E4"/>
              </a:gs>
              <a:gs pos="100000">
                <a:srgbClr val="FFFFFF"/>
              </a:gs>
            </a:gsLst>
            <a:lin ang="5400000"/>
          </a:gradFill>
          <a:ln>
            <a:round/>
          </a:ln>
        </p:spPr>
        <p:txBody>
          <a:bodyPr lIns="72248" tIns="72248" rIns="72248" bIns="72248" anchor="ctr"/>
          <a:lstStyle/>
          <a:p>
            <a:pPr lvl="0" defTabSz="830862">
              <a:defRPr sz="3413">
                <a:solidFill>
                  <a:srgbClr val="FFFFFF"/>
                </a:solidFill>
              </a:defRPr>
            </a:pPr>
            <a:endParaRPr/>
          </a:p>
        </p:txBody>
      </p:sp>
      <p:pic>
        <p:nvPicPr>
          <p:cNvPr id="384" name="image2.png"/>
          <p:cNvPicPr/>
          <p:nvPr/>
        </p:nvPicPr>
        <p:blipFill>
          <a:blip r:embed="rId3">
            <a:extLst/>
          </a:blip>
          <a:stretch>
            <a:fillRect/>
          </a:stretch>
        </p:blipFill>
        <p:spPr>
          <a:xfrm>
            <a:off x="11223414" y="8441832"/>
            <a:ext cx="1756552" cy="1185333"/>
          </a:xfrm>
          <a:prstGeom prst="rect">
            <a:avLst/>
          </a:prstGeom>
          <a:ln w="12700">
            <a:miter lim="400000"/>
          </a:ln>
        </p:spPr>
      </p:pic>
      <p:pic>
        <p:nvPicPr>
          <p:cNvPr id="385" name="image3.png"/>
          <p:cNvPicPr/>
          <p:nvPr/>
        </p:nvPicPr>
        <p:blipFill>
          <a:blip r:embed="rId4">
            <a:extLst/>
          </a:blip>
          <a:stretch>
            <a:fillRect/>
          </a:stretch>
        </p:blipFill>
        <p:spPr>
          <a:xfrm>
            <a:off x="11352106" y="8414737"/>
            <a:ext cx="1178561" cy="225779"/>
          </a:xfrm>
          <a:prstGeom prst="rect">
            <a:avLst/>
          </a:prstGeom>
          <a:ln w="12700">
            <a:miter lim="400000"/>
          </a:ln>
        </p:spPr>
      </p:pic>
      <p:pic>
        <p:nvPicPr>
          <p:cNvPr id="386" name="image4.png"/>
          <p:cNvPicPr/>
          <p:nvPr/>
        </p:nvPicPr>
        <p:blipFill>
          <a:blip r:embed="rId5">
            <a:extLst/>
          </a:blip>
          <a:stretch>
            <a:fillRect/>
          </a:stretch>
        </p:blipFill>
        <p:spPr>
          <a:xfrm>
            <a:off x="11607237" y="7976729"/>
            <a:ext cx="611858" cy="659272"/>
          </a:xfrm>
          <a:prstGeom prst="rect">
            <a:avLst/>
          </a:prstGeom>
          <a:ln w="12700">
            <a:miter lim="400000"/>
          </a:ln>
        </p:spPr>
      </p:pic>
      <p:pic>
        <p:nvPicPr>
          <p:cNvPr id="387" name="image5.png"/>
          <p:cNvPicPr/>
          <p:nvPr/>
        </p:nvPicPr>
        <p:blipFill>
          <a:blip r:embed="rId6">
            <a:extLst/>
          </a:blip>
          <a:stretch>
            <a:fillRect/>
          </a:stretch>
        </p:blipFill>
        <p:spPr>
          <a:xfrm>
            <a:off x="11523697" y="8319912"/>
            <a:ext cx="246099" cy="230294"/>
          </a:xfrm>
          <a:prstGeom prst="rect">
            <a:avLst/>
          </a:prstGeom>
          <a:ln w="12700">
            <a:miter lim="400000"/>
          </a:ln>
        </p:spPr>
      </p:pic>
      <p:pic>
        <p:nvPicPr>
          <p:cNvPr id="388" name="image6.png"/>
          <p:cNvPicPr/>
          <p:nvPr/>
        </p:nvPicPr>
        <p:blipFill>
          <a:blip r:embed="rId7">
            <a:extLst/>
          </a:blip>
          <a:stretch>
            <a:fillRect/>
          </a:stretch>
        </p:blipFill>
        <p:spPr>
          <a:xfrm>
            <a:off x="12045246" y="8489243"/>
            <a:ext cx="657013" cy="347699"/>
          </a:xfrm>
          <a:prstGeom prst="rect">
            <a:avLst/>
          </a:prstGeom>
          <a:ln w="12700">
            <a:miter lim="400000"/>
          </a:ln>
        </p:spPr>
      </p:pic>
      <p:pic>
        <p:nvPicPr>
          <p:cNvPr id="389" name="image7.png"/>
          <p:cNvPicPr/>
          <p:nvPr/>
        </p:nvPicPr>
        <p:blipFill>
          <a:blip r:embed="rId8">
            <a:extLst/>
          </a:blip>
          <a:stretch>
            <a:fillRect/>
          </a:stretch>
        </p:blipFill>
        <p:spPr>
          <a:xfrm>
            <a:off x="12178454" y="8453119"/>
            <a:ext cx="440268" cy="343183"/>
          </a:xfrm>
          <a:prstGeom prst="rect">
            <a:avLst/>
          </a:prstGeom>
          <a:ln w="12700">
            <a:miter lim="400000"/>
          </a:ln>
        </p:spPr>
      </p:pic>
      <p:pic>
        <p:nvPicPr>
          <p:cNvPr id="390" name="image8.png"/>
          <p:cNvPicPr/>
          <p:nvPr/>
        </p:nvPicPr>
        <p:blipFill>
          <a:blip r:embed="rId9">
            <a:extLst/>
          </a:blip>
          <a:stretch>
            <a:fillRect/>
          </a:stretch>
        </p:blipFill>
        <p:spPr>
          <a:xfrm>
            <a:off x="11273085" y="9008533"/>
            <a:ext cx="1948463" cy="745068"/>
          </a:xfrm>
          <a:prstGeom prst="rect">
            <a:avLst/>
          </a:prstGeom>
          <a:ln w="12700">
            <a:miter lim="400000"/>
          </a:ln>
        </p:spPr>
      </p:pic>
      <p:pic>
        <p:nvPicPr>
          <p:cNvPr id="391" name="image9.png"/>
          <p:cNvPicPr/>
          <p:nvPr/>
        </p:nvPicPr>
        <p:blipFill>
          <a:blip r:embed="rId10">
            <a:extLst/>
          </a:blip>
          <a:stretch>
            <a:fillRect/>
          </a:stretch>
        </p:blipFill>
        <p:spPr>
          <a:xfrm>
            <a:off x="13688907" y="467360"/>
            <a:ext cx="1341121" cy="1539806"/>
          </a:xfrm>
          <a:prstGeom prst="rect">
            <a:avLst/>
          </a:prstGeom>
          <a:ln w="12700">
            <a:miter lim="400000"/>
          </a:ln>
        </p:spPr>
      </p:pic>
      <p:pic>
        <p:nvPicPr>
          <p:cNvPr id="392" name="image10.png"/>
          <p:cNvPicPr/>
          <p:nvPr/>
        </p:nvPicPr>
        <p:blipFill>
          <a:blip r:embed="rId11">
            <a:extLst/>
          </a:blip>
          <a:stretch>
            <a:fillRect/>
          </a:stretch>
        </p:blipFill>
        <p:spPr>
          <a:xfrm>
            <a:off x="-1408854" y="1950720"/>
            <a:ext cx="1174045" cy="510258"/>
          </a:xfrm>
          <a:prstGeom prst="rect">
            <a:avLst/>
          </a:prstGeom>
          <a:ln w="12700">
            <a:miter lim="400000"/>
          </a:ln>
        </p:spPr>
      </p:pic>
      <p:sp>
        <p:nvSpPr>
          <p:cNvPr id="393" name="Shape 393"/>
          <p:cNvSpPr>
            <a:spLocks noGrp="1"/>
          </p:cNvSpPr>
          <p:nvPr>
            <p:ph type="title"/>
          </p:nvPr>
        </p:nvSpPr>
        <p:spPr>
          <a:xfrm>
            <a:off x="650239" y="325119"/>
            <a:ext cx="11704322" cy="1235006"/>
          </a:xfrm>
          <a:prstGeom prst="rect">
            <a:avLst/>
          </a:prstGeom>
        </p:spPr>
        <p:txBody>
          <a:bodyPr lIns="126435" tIns="72248" rIns="126435" bIns="72248"/>
          <a:lstStyle>
            <a:lvl1pPr defTabSz="1300480">
              <a:defRPr sz="5973" b="1" i="1">
                <a:solidFill>
                  <a:srgbClr val="080808"/>
                </a:solidFill>
                <a:uFill>
                  <a:solidFill>
                    <a:srgbClr val="080808"/>
                  </a:solidFill>
                </a:uFill>
                <a:latin typeface="Arial"/>
                <a:ea typeface="Arial"/>
                <a:cs typeface="Arial"/>
                <a:sym typeface="Arial"/>
              </a:defRPr>
            </a:lvl1pPr>
          </a:lstStyle>
          <a:p>
            <a:pPr lvl="0">
              <a:defRPr sz="1800" b="0" i="0">
                <a:solidFill>
                  <a:srgbClr val="000000"/>
                </a:solidFill>
                <a:uFillTx/>
              </a:defRPr>
            </a:pPr>
            <a:r>
              <a:rPr lang="fr-FR" sz="5973" b="1" i="1" dirty="0">
                <a:solidFill>
                  <a:srgbClr val="080808"/>
                </a:solidFill>
                <a:uFill>
                  <a:solidFill>
                    <a:srgbClr val="080808"/>
                  </a:solidFill>
                </a:uFill>
              </a:rPr>
              <a:t>Espace public</a:t>
            </a:r>
            <a:endParaRPr sz="5973" b="1" i="1" dirty="0">
              <a:solidFill>
                <a:srgbClr val="080808"/>
              </a:solidFill>
              <a:uFill>
                <a:solidFill>
                  <a:srgbClr val="080808"/>
                </a:solidFill>
              </a:uFill>
            </a:endParaRPr>
          </a:p>
        </p:txBody>
      </p:sp>
      <p:sp>
        <p:nvSpPr>
          <p:cNvPr id="394" name="Shape 394"/>
          <p:cNvSpPr>
            <a:spLocks noGrp="1"/>
          </p:cNvSpPr>
          <p:nvPr>
            <p:ph type="body" idx="1"/>
          </p:nvPr>
        </p:nvSpPr>
        <p:spPr>
          <a:xfrm>
            <a:off x="562539" y="2214104"/>
            <a:ext cx="11704322" cy="7152641"/>
          </a:xfrm>
          <a:prstGeom prst="rect">
            <a:avLst/>
          </a:prstGeom>
        </p:spPr>
        <p:txBody>
          <a:bodyPr lIns="126435" tIns="72248" rIns="126435" bIns="72248" anchor="t">
            <a:normAutofit/>
          </a:bodyPr>
          <a:lstStyle/>
          <a:p>
            <a:pPr lvl="0" defTabSz="1300480">
              <a:spcBef>
                <a:spcPts val="700"/>
              </a:spcBef>
              <a:buClr>
                <a:srgbClr val="5BBE4E"/>
              </a:buClr>
              <a:buFont typeface="Wingdings" panose="05000000000000000000" pitchFamily="2" charset="2"/>
              <a:buChar char="v"/>
              <a:defRPr sz="1800"/>
            </a:pPr>
            <a:r>
              <a:rPr lang="fr-FR" sz="3600" dirty="0"/>
              <a:t>L'espace public est une notion très utilisée en sociologie depuis la thèse de </a:t>
            </a:r>
            <a:r>
              <a:rPr lang="fr-FR" sz="3600" b="1" dirty="0">
                <a:solidFill>
                  <a:srgbClr val="C00000"/>
                </a:solidFill>
              </a:rPr>
              <a:t>Jürgen Habermas</a:t>
            </a:r>
            <a:r>
              <a:rPr lang="fr-FR" sz="3600" dirty="0"/>
              <a:t> intitulée </a:t>
            </a:r>
            <a:r>
              <a:rPr lang="fr-FR" sz="3600" i="1" dirty="0"/>
              <a:t>L'espace public : archéologie de la publicité comme dimension constitutive de la société bourgeoise</a:t>
            </a:r>
            <a:r>
              <a:rPr lang="fr-FR" sz="3600" dirty="0"/>
              <a:t> (1962).</a:t>
            </a:r>
          </a:p>
          <a:p>
            <a:pPr lvl="0" defTabSz="1300480">
              <a:spcBef>
                <a:spcPts val="700"/>
              </a:spcBef>
              <a:buClr>
                <a:srgbClr val="5BBE4E"/>
              </a:buClr>
              <a:buFont typeface="Wingdings" panose="05000000000000000000" pitchFamily="2" charset="2"/>
              <a:buChar char="v"/>
              <a:defRPr sz="1800"/>
            </a:pPr>
            <a:endParaRPr lang="fr-FR" sz="3600" dirty="0"/>
          </a:p>
          <a:p>
            <a:pPr lvl="0" defTabSz="1300480">
              <a:spcBef>
                <a:spcPts val="700"/>
              </a:spcBef>
              <a:buClr>
                <a:srgbClr val="5BBE4E"/>
              </a:buClr>
              <a:buFont typeface="Wingdings" panose="05000000000000000000" pitchFamily="2" charset="2"/>
              <a:buChar char="v"/>
              <a:defRPr sz="1800"/>
            </a:pPr>
            <a:r>
              <a:rPr lang="fr-FR" sz="3300" dirty="0"/>
              <a:t>Dans cet ouvrage, Habermas décrit </a:t>
            </a:r>
            <a:r>
              <a:rPr lang="fr-FR" sz="3300" i="1" dirty="0"/>
              <a:t>« le processus au cours duquel le public constitué d'individus faisant usage de leur raison s'approprie la sphère publique contrôlée par l'autorité et la transforme en une sphère où la critique s'exerce contre le pouvoir de l'État. »</a:t>
            </a:r>
            <a:endParaRPr sz="3300" dirty="0">
              <a:solidFill>
                <a:srgbClr val="080808"/>
              </a:solidFill>
              <a:uFill>
                <a:solidFill>
                  <a:srgbClr val="080808"/>
                </a:solidFill>
              </a:uFill>
              <a:latin typeface="Arial"/>
              <a:ea typeface="Arial"/>
              <a:cs typeface="Arial"/>
              <a:sym typeface="Arial"/>
            </a:endParaRPr>
          </a:p>
        </p:txBody>
      </p:sp>
    </p:spTree>
    <p:extLst>
      <p:ext uri="{BB962C8B-B14F-4D97-AF65-F5344CB8AC3E}">
        <p14:creationId xmlns:p14="http://schemas.microsoft.com/office/powerpoint/2010/main" val="1742057089"/>
      </p:ext>
    </p:extLst>
  </p:cSld>
  <p:clrMapOvr>
    <a:masterClrMapping/>
  </p:clrMapOvr>
  <p:transition spd="med"/>
</p:sld>
</file>

<file path=ppt/theme/theme1.xml><?xml version="1.0" encoding="utf-8"?>
<a:theme xmlns:a="http://schemas.openxmlformats.org/drawingml/2006/main" name="White">
  <a:themeElements>
    <a:clrScheme name="White">
      <a:dk1>
        <a:srgbClr val="000000"/>
      </a:dk1>
      <a:lt1>
        <a:srgbClr val="FFFFFF"/>
      </a:lt1>
      <a:dk2>
        <a:srgbClr val="42464D"/>
      </a:dk2>
      <a:lt2>
        <a:srgbClr val="D4D6D9"/>
      </a:lt2>
      <a:accent1>
        <a:srgbClr val="095CC4"/>
      </a:accent1>
      <a:accent2>
        <a:srgbClr val="1B8518"/>
      </a:accent2>
      <a:accent3>
        <a:srgbClr val="D3B21C"/>
      </a:accent3>
      <a:accent4>
        <a:srgbClr val="D45510"/>
      </a:accent4>
      <a:accent5>
        <a:srgbClr val="BA120A"/>
      </a:accent5>
      <a:accent6>
        <a:srgbClr val="62298A"/>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95CC4"/>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42464D"/>
      </a:dk2>
      <a:lt2>
        <a:srgbClr val="D4D6D9"/>
      </a:lt2>
      <a:accent1>
        <a:srgbClr val="095CC4"/>
      </a:accent1>
      <a:accent2>
        <a:srgbClr val="1B8518"/>
      </a:accent2>
      <a:accent3>
        <a:srgbClr val="D3B21C"/>
      </a:accent3>
      <a:accent4>
        <a:srgbClr val="D45510"/>
      </a:accent4>
      <a:accent5>
        <a:srgbClr val="BA120A"/>
      </a:accent5>
      <a:accent6>
        <a:srgbClr val="62298A"/>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95CC4"/>
        </a:solid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TotalTime>
  <Words>497</Words>
  <Application>Microsoft Office PowerPoint</Application>
  <PresentationFormat>Personnalisé</PresentationFormat>
  <Paragraphs>30</Paragraphs>
  <Slides>13</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13</vt:i4>
      </vt:variant>
    </vt:vector>
  </HeadingPairs>
  <TitlesOfParts>
    <vt:vector size="20" baseType="lpstr">
      <vt:lpstr>Arial</vt:lpstr>
      <vt:lpstr>Arial Bold</vt:lpstr>
      <vt:lpstr>Avenir Roman</vt:lpstr>
      <vt:lpstr>Helvetica Light</vt:lpstr>
      <vt:lpstr>Verdana Bold</vt:lpstr>
      <vt:lpstr>Wingdings</vt:lpstr>
      <vt:lpstr>White</vt:lpstr>
      <vt:lpstr>Opinion publique et espace public </vt:lpstr>
      <vt:lpstr>Opinion publique</vt:lpstr>
      <vt:lpstr>Opinion publique</vt:lpstr>
      <vt:lpstr>Opinion publique</vt:lpstr>
      <vt:lpstr>Opinion publique</vt:lpstr>
      <vt:lpstr>Opinion publique</vt:lpstr>
      <vt:lpstr>Opinion publique</vt:lpstr>
      <vt:lpstr>Opinion publique</vt:lpstr>
      <vt:lpstr>Espace public</vt:lpstr>
      <vt:lpstr>Espace public</vt:lpstr>
      <vt:lpstr>Espace public</vt:lpstr>
      <vt:lpstr>Espace public</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Opinion publique &amp; Idéologie</dc:title>
  <cp:lastModifiedBy>Toufik Rahmouni</cp:lastModifiedBy>
  <cp:revision>6</cp:revision>
  <dcterms:modified xsi:type="dcterms:W3CDTF">2018-01-05T12:17:06Z</dcterms:modified>
</cp:coreProperties>
</file>