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7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35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40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6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3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1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5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59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8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AE09-8F30-4C12-B002-62D2D4C4C56E}" type="datetimeFigureOut">
              <a:rPr lang="fr-FR" smtClean="0"/>
              <a:t>27/12/2012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9684-2169-4D0E-931B-0AACBB0F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9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620688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Exercice 1 :</a:t>
            </a:r>
            <a:endParaRPr lang="fr-FR" dirty="0"/>
          </a:p>
          <a:p>
            <a:r>
              <a:rPr lang="fr-FR" i="1" dirty="0"/>
              <a:t>On considère l’espace probabilisé E et deux évènements A et B tels que :</a:t>
            </a:r>
            <a:endParaRPr lang="fr-FR" dirty="0"/>
          </a:p>
          <a:p>
            <a:r>
              <a:rPr lang="fr-FR" i="1" dirty="0"/>
              <a:t>p(A)=0,40 ; p(B)=0,50 et p(</a:t>
            </a:r>
            <a:r>
              <a:rPr lang="fr-FR" i="1" dirty="0" err="1"/>
              <a:t>AnB</a:t>
            </a:r>
            <a:r>
              <a:rPr lang="fr-FR" i="1" dirty="0"/>
              <a:t>)=0,10. </a:t>
            </a:r>
            <a:endParaRPr lang="fr-FR" dirty="0"/>
          </a:p>
          <a:p>
            <a:r>
              <a:rPr lang="fr-FR" i="1" dirty="0"/>
              <a:t>Calculer la probabilité des évènements suivants :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A ou B se produit,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A seulement se produit,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Ni A, ni B se produisent,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A ou bien B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9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764704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Exercice 2 :</a:t>
            </a:r>
            <a:endParaRPr lang="fr-FR" dirty="0"/>
          </a:p>
          <a:p>
            <a:r>
              <a:rPr lang="fr-FR" i="1" dirty="0"/>
              <a:t>On considère deux évènements A et B tels que :</a:t>
            </a:r>
            <a:endParaRPr lang="fr-FR" dirty="0"/>
          </a:p>
          <a:p>
            <a:r>
              <a:rPr lang="fr-FR" i="1" dirty="0"/>
              <a:t>p(A)=5/6 et p(B)=1/3.</a:t>
            </a:r>
            <a:endParaRPr lang="fr-FR" dirty="0"/>
          </a:p>
          <a:p>
            <a:r>
              <a:rPr lang="fr-FR" i="1" dirty="0"/>
              <a:t>Peut-on dire que ces évènements sont incompatibles 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476672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Exercice 3 :</a:t>
            </a:r>
            <a:endParaRPr lang="fr-FR" dirty="0"/>
          </a:p>
          <a:p>
            <a:r>
              <a:rPr lang="fr-FR" i="1" dirty="0"/>
              <a:t>Une société d’import–export a reçu 20 candidatures pour un poste d’interprète. On a noté que :</a:t>
            </a: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/>
              <a:t>5 parlent couramment l’espagnol ;</a:t>
            </a: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/>
              <a:t>10 parlent couramment l’allemand ;</a:t>
            </a: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/>
              <a:t>3 parlent couramment l’espagnol et l’allemand.</a:t>
            </a:r>
            <a:endParaRPr lang="fr-FR" dirty="0"/>
          </a:p>
          <a:p>
            <a:r>
              <a:rPr lang="fr-FR" i="1" dirty="0"/>
              <a:t>On a choisit au hasard un candidat parmi les 20. Calculer la probabilité pour qu’il :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Parle au moins l’une des deux langues.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Parle une et une seule des deux langues.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Ne parle aucune des deux langues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0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476672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Exercice 10 :</a:t>
            </a:r>
            <a:endParaRPr lang="fr-FR" dirty="0"/>
          </a:p>
          <a:p>
            <a:r>
              <a:rPr lang="fr-FR" i="1" dirty="0"/>
              <a:t>La probabilité qu’un homme marié écoute l’émission Télé service est de 0,3 ; pour  une femme mariée la probabilité de cet événement est de 0,4. La probabilité qu’un homme marié écoute l’émission si son épouse l’écoute est de 0,65. Trouver la probabilité :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Que les deux personnes d’un couple marié écoutent l’émission.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Qu’une femme mariée écoute l’émission si son mari l’écoute.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Que seule la femme d’un couple de gens mariés écoute l’émission.</a:t>
            </a:r>
            <a:endParaRPr lang="fr-FR" dirty="0"/>
          </a:p>
          <a:p>
            <a:pPr marL="342900" lvl="0" indent="-342900">
              <a:buFont typeface="+mj-lt"/>
              <a:buAutoNum type="alphaLcParenR"/>
            </a:pPr>
            <a:r>
              <a:rPr lang="fr-FR" i="1" dirty="0"/>
              <a:t>Qu’au moins un des deux conjoints écoute l’émission.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7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Affichage à l'écran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Dannoun</dc:creator>
  <cp:lastModifiedBy>Dannoun</cp:lastModifiedBy>
  <cp:revision>1</cp:revision>
  <dcterms:created xsi:type="dcterms:W3CDTF">2012-12-27T12:07:32Z</dcterms:created>
  <dcterms:modified xsi:type="dcterms:W3CDTF">2012-12-27T12:12:37Z</dcterms:modified>
</cp:coreProperties>
</file>