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A2F01-2F98-4FF3-8C36-D4E1EFA0E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0D47AA-A6EB-410D-9722-82D55988D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187E1B-9B61-4140-AF35-C2B163C0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EB3C-8EC8-4C5F-BC03-42B89A424F61}" type="datetimeFigureOut">
              <a:rPr lang="fr-FR" smtClean="0"/>
              <a:t>01/11/2017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1E2813-8663-4EE8-89BB-FCBD43C4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34D6ED-9897-47B9-910A-82905898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9F27-B052-4CB4-AE19-6F1743AA7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49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2C6106-6B00-477C-9D9B-D26B9D345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4FA1EA-FEDC-487E-B964-7E0B21DAB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7E1454-8838-4248-96ED-2D762871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EB3C-8EC8-4C5F-BC03-42B89A424F61}" type="datetimeFigureOut">
              <a:rPr lang="fr-FR" smtClean="0"/>
              <a:t>01/11/2017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0F9104-D905-427B-94D4-3472CF38E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713F5D-2BC7-4C83-9113-29F09968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9F27-B052-4CB4-AE19-6F1743AA7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13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9046CE2-AC55-4A01-9920-9327C28E3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7EEFA8-4391-4B5F-AAC4-41DE4B999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9D1CB6-7387-4A43-B862-3160DFEF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EB3C-8EC8-4C5F-BC03-42B89A424F61}" type="datetimeFigureOut">
              <a:rPr lang="fr-FR" smtClean="0"/>
              <a:t>01/11/2017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E3427C-B14A-4F55-A052-0F6474039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B56400-6F47-438D-A2CE-B42CB517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9F27-B052-4CB4-AE19-6F1743AA7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68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9D0111-4A20-4ECE-AADC-6194B8C2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C448F7-7431-4035-9FCB-1EAE0D97C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A9B41C-9365-4003-B61F-EE589EC7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EB3C-8EC8-4C5F-BC03-42B89A424F61}" type="datetimeFigureOut">
              <a:rPr lang="fr-FR" smtClean="0"/>
              <a:t>01/11/2017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9ED74E-4D3B-4DD6-9DFE-9C2D4C9C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D09CFA-ED71-4BF1-BD8E-3FBCAC7B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9F27-B052-4CB4-AE19-6F1743AA7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82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A37498-1D1A-4A30-A4EC-AE862848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D565AE-9050-45AF-928A-F59237B23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FEB2C2-568C-4429-A7D5-1849B4858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EB3C-8EC8-4C5F-BC03-42B89A424F61}" type="datetimeFigureOut">
              <a:rPr lang="fr-FR" smtClean="0"/>
              <a:t>01/11/2017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0409B6-1144-4B8D-8A1E-BC679268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90FC61-4F06-44AB-8786-FBDA79F2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9F27-B052-4CB4-AE19-6F1743AA7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65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540C34-F439-4699-80D9-810B3590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BB0801-1C2B-4685-8480-0D3876CF5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883148-5D79-46A9-BDD0-E662E44EB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7E0F10-4D2A-40EA-90D8-70758E47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EB3C-8EC8-4C5F-BC03-42B89A424F61}" type="datetimeFigureOut">
              <a:rPr lang="fr-FR" smtClean="0"/>
              <a:t>01/11/2017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0E51E3-68B7-4D6E-98A2-9C0C54F1F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7402C4-462A-4344-8A46-AAA19966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9F27-B052-4CB4-AE19-6F1743AA7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89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F692AA-981E-4856-AA57-B4F83DB5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C4B160-C5F7-4FE0-B095-3E4023DBD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88C854-8F0F-48EE-A80F-F22D89352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0C7BEB-EE72-406E-9CDD-B9919DF1D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01C4D57-8D96-4412-B222-38554310D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33169E6-0625-47D0-93B8-AFAD5A3D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EB3C-8EC8-4C5F-BC03-42B89A424F61}" type="datetimeFigureOut">
              <a:rPr lang="fr-FR" smtClean="0"/>
              <a:t>01/11/2017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C7382B-F400-4818-82BA-780749F7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6FBAA71-0FFE-4BC1-904B-0F5AF9C4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9F27-B052-4CB4-AE19-6F1743AA7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85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583A9-FA09-4904-B9D5-B9092279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000D575-DD32-4A73-ACA7-47B29E80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EB3C-8EC8-4C5F-BC03-42B89A424F61}" type="datetimeFigureOut">
              <a:rPr lang="fr-FR" smtClean="0"/>
              <a:t>01/11/2017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2EEC6B-8A61-4F55-A668-6C0EF2AB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7BE60D-F520-4B84-BDFD-D92531BD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9F27-B052-4CB4-AE19-6F1743AA7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45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90A783C-FD56-4532-BE54-B6374042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EB3C-8EC8-4C5F-BC03-42B89A424F61}" type="datetimeFigureOut">
              <a:rPr lang="fr-FR" smtClean="0"/>
              <a:t>01/11/2017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54B340E-B1A9-467F-97F1-8D067F737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A7AC3D-A843-4FBF-906B-503AEE30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9F27-B052-4CB4-AE19-6F1743AA7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6F02C4-976D-4C35-BC36-032F90F1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71FF35-F108-42F1-8704-2ED9F2D70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02A26F0-2EF4-4367-A794-4DE91EB64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588534-0A8E-4176-85FC-1C459343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EB3C-8EC8-4C5F-BC03-42B89A424F61}" type="datetimeFigureOut">
              <a:rPr lang="fr-FR" smtClean="0"/>
              <a:t>01/11/2017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7BA8F9-9276-4D92-9E0C-88CF0C85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21EA18-FA39-4B05-A3FE-8C838E24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9F27-B052-4CB4-AE19-6F1743AA7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56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5AC296-52D8-4A9E-800F-CA04CEA0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9B28779-76B8-4E2C-9E4C-F950F17CB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1E90F8-DF98-4E1B-9B59-A816E076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0A9F15-7D99-433F-8816-0A5922F5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EB3C-8EC8-4C5F-BC03-42B89A424F61}" type="datetimeFigureOut">
              <a:rPr lang="fr-FR" smtClean="0"/>
              <a:t>01/11/2017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39C22C-F846-4295-BDE4-9296B863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509744-EE3E-48C0-8497-904836B2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9F27-B052-4CB4-AE19-6F1743AA7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23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A917D2E-3201-42F6-AC9F-9E681F103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D7B289-52D3-4C8B-90C1-D371CB2AE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66B1FB-82D9-4AA5-A3EF-727955321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DEB3C-8EC8-4C5F-BC03-42B89A424F61}" type="datetimeFigureOut">
              <a:rPr lang="fr-FR" smtClean="0"/>
              <a:t>01/11/2017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3C1AD1-8B2D-49B8-AFD7-7C4D9DA15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5AA2A5-8787-43FF-A0B5-DB8CA7C23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B9F27-B052-4CB4-AE19-6F1743AA7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96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4A09B2B3-8F08-4C02-9FF6-8BD48B33EF12}"/>
                  </a:ext>
                </a:extLst>
              </p:cNvPr>
              <p:cNvSpPr txBox="1"/>
              <p:nvPr/>
            </p:nvSpPr>
            <p:spPr>
              <a:xfrm>
                <a:off x="851770" y="413359"/>
                <a:ext cx="104467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Exercice </a:t>
                </a:r>
              </a:p>
              <a:p>
                <a:r>
                  <a:rPr lang="fr-FR" dirty="0"/>
                  <a:t>Soit (</a:t>
                </a:r>
                <a:r>
                  <a:rPr lang="fr-FR" i="1" dirty="0">
                    <a:latin typeface="Times New Roman" panose="02020603050405020304" pitchFamily="18" charset="0"/>
                  </a:rPr>
                  <a:t>G</a:t>
                </a:r>
                <a:r>
                  <a:rPr lang="fr-FR" dirty="0">
                    <a:latin typeface="Times New Roman" panose="02020603050405020304" pitchFamily="18" charset="0"/>
                  </a:rPr>
                  <a:t>,.)</a:t>
                </a:r>
                <a:r>
                  <a:rPr lang="fr-FR" dirty="0"/>
                  <a:t> un groupe tel que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fr-FR" i="1" dirty="0">
                    <a:latin typeface="Times New Roman" panose="02020603050405020304" pitchFamily="18" charset="0"/>
                  </a:rPr>
                  <a:t> x </a:t>
                </a:r>
                <a:r>
                  <a:rPr lang="fr-FR" dirty="0">
                    <a:latin typeface="Symbol" panose="05050102010706020507" pitchFamily="18" charset="2"/>
                  </a:rPr>
                  <a:t>Î </a:t>
                </a:r>
                <a:r>
                  <a:rPr lang="fr-FR" i="1" dirty="0">
                    <a:latin typeface="Times New Roman" panose="02020603050405020304" pitchFamily="18" charset="0"/>
                  </a:rPr>
                  <a:t>G on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é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é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𝑚𝑒𝑛𝑡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𝑛𝑒𝑢𝑡𝑟𝑒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𝑚𝑜𝑛𝑡𝑟𝑒𝑧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𝑞𝑢𝑒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𝑒𝑠𝑡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é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𝑙𝑖𝑒𝑛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4A09B2B3-8F08-4C02-9FF6-8BD48B33E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70" y="413359"/>
                <a:ext cx="10446707" cy="646331"/>
              </a:xfrm>
              <a:prstGeom prst="rect">
                <a:avLst/>
              </a:prstGeom>
              <a:blipFill>
                <a:blip r:embed="rId2"/>
                <a:stretch>
                  <a:fillRect l="-525" t="-5660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A6394D2-C957-44C6-9EF5-986D85264D13}"/>
                  </a:ext>
                </a:extLst>
              </p:cNvPr>
              <p:cNvSpPr txBox="1"/>
              <p:nvPr/>
            </p:nvSpPr>
            <p:spPr>
              <a:xfrm>
                <a:off x="851770" y="1565753"/>
                <a:ext cx="10910170" cy="92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Solution: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𝑐𝑎𝑑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𝑑𝑜𝑛𝑐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𝑚𝑢𝑙𝑡𝑖𝑝𝑙𝑖𝑎𝑛𝑡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à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𝑑𝑟𝑜𝑖𝑡𝑒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𝑜𝑏𝑡𝑖𝑒𝑛𝑡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𝑓𝑎𝑐𝑖𝑙𝑒𝑚𝑒𝑛𝑡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A6394D2-C957-44C6-9EF5-986D85264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70" y="1565753"/>
                <a:ext cx="10910170" cy="922497"/>
              </a:xfrm>
              <a:prstGeom prst="rect">
                <a:avLst/>
              </a:prstGeom>
              <a:blipFill>
                <a:blip r:embed="rId3"/>
                <a:stretch>
                  <a:fillRect l="-503" t="-3974" b="-4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12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73</Words>
  <Application>Microsoft Office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Symbol</vt:lpstr>
      <vt:lpstr>Times New Roman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rdaanoun</dc:creator>
  <cp:lastModifiedBy>rdaanoun</cp:lastModifiedBy>
  <cp:revision>4</cp:revision>
  <dcterms:created xsi:type="dcterms:W3CDTF">2017-10-19T22:27:06Z</dcterms:created>
  <dcterms:modified xsi:type="dcterms:W3CDTF">2017-11-01T21:13:43Z</dcterms:modified>
</cp:coreProperties>
</file>