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56" r:id="rId4"/>
    <p:sldId id="257" r:id="rId5"/>
    <p:sldId id="258" r:id="rId6"/>
    <p:sldId id="259" r:id="rId7"/>
    <p:sldId id="260" r:id="rId8"/>
    <p:sldId id="263" r:id="rId9"/>
    <p:sldId id="271" r:id="rId10"/>
    <p:sldId id="267" r:id="rId11"/>
    <p:sldId id="265" r:id="rId12"/>
    <p:sldId id="266" r:id="rId13"/>
    <p:sldId id="270" r:id="rId14"/>
    <p:sldId id="268" r:id="rId15"/>
    <p:sldId id="269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87B4-1CFB-45A9-9477-DB2F27DFE850}" type="datetimeFigureOut">
              <a:rPr lang="fr-FR" smtClean="0"/>
              <a:pPr/>
              <a:t>28/11/2013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25E6-40CA-411A-B5CE-4E365B3613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87B4-1CFB-45A9-9477-DB2F27DFE850}" type="datetimeFigureOut">
              <a:rPr lang="fr-FR" smtClean="0"/>
              <a:pPr/>
              <a:t>28/11/2013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25E6-40CA-411A-B5CE-4E365B3613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87B4-1CFB-45A9-9477-DB2F27DFE850}" type="datetimeFigureOut">
              <a:rPr lang="fr-FR" smtClean="0"/>
              <a:pPr/>
              <a:t>28/11/2013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25E6-40CA-411A-B5CE-4E365B3613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87B4-1CFB-45A9-9477-DB2F27DFE850}" type="datetimeFigureOut">
              <a:rPr lang="fr-FR" smtClean="0"/>
              <a:pPr/>
              <a:t>28/11/2013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25E6-40CA-411A-B5CE-4E365B3613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87B4-1CFB-45A9-9477-DB2F27DFE850}" type="datetimeFigureOut">
              <a:rPr lang="fr-FR" smtClean="0"/>
              <a:pPr/>
              <a:t>28/11/2013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25E6-40CA-411A-B5CE-4E365B3613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87B4-1CFB-45A9-9477-DB2F27DFE850}" type="datetimeFigureOut">
              <a:rPr lang="fr-FR" smtClean="0"/>
              <a:pPr/>
              <a:t>28/11/2013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25E6-40CA-411A-B5CE-4E365B3613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87B4-1CFB-45A9-9477-DB2F27DFE850}" type="datetimeFigureOut">
              <a:rPr lang="fr-FR" smtClean="0"/>
              <a:pPr/>
              <a:t>28/11/2013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25E6-40CA-411A-B5CE-4E365B3613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87B4-1CFB-45A9-9477-DB2F27DFE850}" type="datetimeFigureOut">
              <a:rPr lang="fr-FR" smtClean="0"/>
              <a:pPr/>
              <a:t>28/11/2013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25E6-40CA-411A-B5CE-4E365B3613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87B4-1CFB-45A9-9477-DB2F27DFE850}" type="datetimeFigureOut">
              <a:rPr lang="fr-FR" smtClean="0"/>
              <a:pPr/>
              <a:t>28/11/2013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25E6-40CA-411A-B5CE-4E365B3613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87B4-1CFB-45A9-9477-DB2F27DFE850}" type="datetimeFigureOut">
              <a:rPr lang="fr-FR" smtClean="0"/>
              <a:pPr/>
              <a:t>28/11/2013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25E6-40CA-411A-B5CE-4E365B3613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87B4-1CFB-45A9-9477-DB2F27DFE850}" type="datetimeFigureOut">
              <a:rPr lang="fr-FR" smtClean="0"/>
              <a:pPr/>
              <a:t>28/11/2013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25E6-40CA-411A-B5CE-4E365B3613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87B4-1CFB-45A9-9477-DB2F27DFE850}" type="datetimeFigureOut">
              <a:rPr lang="fr-FR" smtClean="0"/>
              <a:pPr/>
              <a:t>28/11/2013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25E6-40CA-411A-B5CE-4E365B3613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18648" cy="1470025"/>
          </a:xfrm>
        </p:spPr>
        <p:txBody>
          <a:bodyPr/>
          <a:lstStyle/>
          <a:p>
            <a:r>
              <a:rPr lang="fr-FR" dirty="0" smtClean="0"/>
              <a:t>Les obstacles à la Communication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i="1" u="words" dirty="0" smtClean="0"/>
              <a:t/>
            </a:r>
            <a:br>
              <a:rPr lang="fr-FR" b="1" i="1" u="words" dirty="0" smtClean="0"/>
            </a:br>
            <a:r>
              <a:rPr lang="fr-FR" b="1" i="1" u="words" dirty="0" smtClean="0">
                <a:solidFill>
                  <a:schemeClr val="accent1"/>
                </a:solidFill>
              </a:rPr>
              <a:t>1- déperdition, déformation d’un message</a:t>
            </a:r>
            <a:r>
              <a:rPr lang="fr-FR" i="1" dirty="0" smtClean="0"/>
              <a:t> : </a:t>
            </a:r>
            <a:br>
              <a:rPr lang="fr-FR" i="1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i="1" dirty="0" smtClean="0"/>
          </a:p>
          <a:p>
            <a:endParaRPr lang="fr-FR" i="1" dirty="0"/>
          </a:p>
          <a:p>
            <a:r>
              <a:rPr lang="fr-FR" i="1" dirty="0" smtClean="0"/>
              <a:t>Depuis l’émetteur au récepteur, les éléments du message peuvent subir des distorsions.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u="sng" dirty="0" smtClean="0">
                <a:solidFill>
                  <a:schemeClr val="accent2"/>
                </a:solidFill>
              </a:rPr>
              <a:t>Echelle de déformation</a:t>
            </a:r>
            <a:endParaRPr lang="fr-FR" b="1" i="1" u="sng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i="1" dirty="0"/>
              <a:t>Message à </a:t>
            </a:r>
            <a:r>
              <a:rPr lang="fr-FR" i="1" dirty="0" smtClean="0"/>
              <a:t>communiquer……………...............100</a:t>
            </a:r>
            <a:r>
              <a:rPr lang="fr-FR" i="1" dirty="0"/>
              <a:t>%</a:t>
            </a:r>
            <a:endParaRPr lang="fr-FR" dirty="0"/>
          </a:p>
          <a:p>
            <a:r>
              <a:rPr lang="fr-FR" i="1" dirty="0"/>
              <a:t>Ce que l’émetteur a pensé à </a:t>
            </a:r>
            <a:r>
              <a:rPr lang="fr-FR" i="1" dirty="0" smtClean="0"/>
              <a:t>dire…………………90%</a:t>
            </a:r>
            <a:endParaRPr lang="fr-FR" dirty="0"/>
          </a:p>
          <a:p>
            <a:r>
              <a:rPr lang="fr-FR" i="1" dirty="0"/>
              <a:t>Ce que l’émetteur a </a:t>
            </a:r>
            <a:r>
              <a:rPr lang="fr-FR" i="1" dirty="0" smtClean="0"/>
              <a:t>su dire………………………… 80</a:t>
            </a:r>
            <a:r>
              <a:rPr lang="fr-FR" i="1" dirty="0"/>
              <a:t>%</a:t>
            </a:r>
            <a:endParaRPr lang="fr-FR" dirty="0"/>
          </a:p>
          <a:p>
            <a:r>
              <a:rPr lang="fr-FR" i="1" dirty="0"/>
              <a:t>Ce que l’émetteur a dit effectivement	</a:t>
            </a:r>
            <a:r>
              <a:rPr lang="fr-FR" i="1" dirty="0" smtClean="0"/>
              <a:t>…………70</a:t>
            </a:r>
            <a:r>
              <a:rPr lang="fr-FR" i="1" dirty="0"/>
              <a:t>%</a:t>
            </a:r>
            <a:endParaRPr lang="fr-FR" dirty="0"/>
          </a:p>
          <a:p>
            <a:r>
              <a:rPr lang="fr-FR" i="1" dirty="0"/>
              <a:t>Ce que le récepteur </a:t>
            </a:r>
            <a:r>
              <a:rPr lang="fr-FR" i="1" dirty="0" smtClean="0"/>
              <a:t>entend………………………….60</a:t>
            </a:r>
            <a:r>
              <a:rPr lang="fr-FR" i="1" dirty="0"/>
              <a:t>%</a:t>
            </a:r>
            <a:endParaRPr lang="fr-FR" dirty="0"/>
          </a:p>
          <a:p>
            <a:r>
              <a:rPr lang="fr-FR" i="1" dirty="0"/>
              <a:t>Ce que le récepteur </a:t>
            </a:r>
            <a:r>
              <a:rPr lang="fr-FR" i="1" dirty="0" smtClean="0"/>
              <a:t>écoute………………………….50</a:t>
            </a:r>
            <a:r>
              <a:rPr lang="fr-FR" i="1" dirty="0"/>
              <a:t>%</a:t>
            </a:r>
            <a:endParaRPr lang="fr-FR" dirty="0"/>
          </a:p>
          <a:p>
            <a:r>
              <a:rPr lang="fr-FR" i="1" dirty="0"/>
              <a:t>Ce qu’il comprend </a:t>
            </a:r>
            <a:r>
              <a:rPr lang="fr-FR" i="1" dirty="0" smtClean="0"/>
              <a:t>effectivement…………………40</a:t>
            </a:r>
            <a:r>
              <a:rPr lang="fr-FR" i="1" dirty="0"/>
              <a:t>%</a:t>
            </a:r>
            <a:endParaRPr lang="fr-FR" dirty="0"/>
          </a:p>
          <a:p>
            <a:r>
              <a:rPr lang="fr-FR" i="1" dirty="0"/>
              <a:t>Ce qu’il </a:t>
            </a:r>
            <a:r>
              <a:rPr lang="fr-FR" i="1" dirty="0" smtClean="0"/>
              <a:t>admet…………………………………………….30</a:t>
            </a:r>
            <a:r>
              <a:rPr lang="fr-FR" i="1" dirty="0"/>
              <a:t>%</a:t>
            </a:r>
            <a:endParaRPr lang="fr-FR" dirty="0"/>
          </a:p>
          <a:p>
            <a:r>
              <a:rPr lang="fr-FR" i="1" dirty="0"/>
              <a:t>Ce qu’il </a:t>
            </a:r>
            <a:r>
              <a:rPr lang="fr-FR" i="1" dirty="0" smtClean="0"/>
              <a:t>retient…………………………………………….20</a:t>
            </a:r>
            <a:r>
              <a:rPr lang="fr-FR" i="1" dirty="0"/>
              <a:t>%</a:t>
            </a:r>
            <a:endParaRPr lang="fr-FR" dirty="0"/>
          </a:p>
          <a:p>
            <a:r>
              <a:rPr lang="fr-FR" i="1" dirty="0"/>
              <a:t>Ce qu’il dira ou </a:t>
            </a:r>
            <a:r>
              <a:rPr lang="fr-FR" i="1" dirty="0" smtClean="0"/>
              <a:t>répétera……………………………..10</a:t>
            </a:r>
            <a:r>
              <a:rPr lang="fr-FR" i="1" dirty="0"/>
              <a:t>%</a:t>
            </a:r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i="1" u="words" dirty="0"/>
              <a:t>Barrières individuelles ou collectives</a:t>
            </a:r>
            <a:r>
              <a:rPr lang="fr-FR" i="1" dirty="0"/>
              <a:t> 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b="1" i="1" u="words" dirty="0" smtClean="0"/>
              <a:t>D’ordre cognitif</a:t>
            </a:r>
            <a:r>
              <a:rPr lang="fr-FR" i="1" dirty="0" smtClean="0"/>
              <a:t> : incompréhension liée aux connaissances acquises ou non ;</a:t>
            </a:r>
            <a:endParaRPr lang="fr-FR" sz="2400" dirty="0" smtClean="0"/>
          </a:p>
          <a:p>
            <a:pPr lvl="1"/>
            <a:r>
              <a:rPr lang="fr-FR" b="1" i="1" u="words" dirty="0" smtClean="0"/>
              <a:t>D’ordre affectif</a:t>
            </a:r>
            <a:r>
              <a:rPr lang="fr-FR" i="1" dirty="0" smtClean="0"/>
              <a:t> : manque d’affection, émotivité, blocages psychologiques, sentiment d’échec, de rejet, d’humiliation ;</a:t>
            </a:r>
            <a:endParaRPr lang="fr-FR" sz="2400" dirty="0" smtClean="0"/>
          </a:p>
          <a:p>
            <a:pPr lvl="1"/>
            <a:r>
              <a:rPr lang="fr-FR" b="1" i="1" u="words" dirty="0" smtClean="0"/>
              <a:t>D’ordre comportemental :</a:t>
            </a:r>
            <a:r>
              <a:rPr lang="fr-FR" i="1" dirty="0" smtClean="0"/>
              <a:t> manque d’attention, attitudes négatives, autocratique (≠ démocratique) ;</a:t>
            </a:r>
            <a:endParaRPr lang="fr-FR" sz="2400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b="1" i="1" u="words" dirty="0" smtClean="0"/>
          </a:p>
          <a:p>
            <a:pPr lvl="1"/>
            <a:r>
              <a:rPr lang="fr-FR" b="1" i="1" u="words" dirty="0" smtClean="0"/>
              <a:t>D’ordre technique</a:t>
            </a:r>
            <a:r>
              <a:rPr lang="fr-FR" i="1" dirty="0" smtClean="0"/>
              <a:t> : imperfection des moyens de communication ;</a:t>
            </a:r>
            <a:endParaRPr lang="fr-FR" sz="2400" dirty="0" smtClean="0"/>
          </a:p>
          <a:p>
            <a:pPr lvl="1"/>
            <a:r>
              <a:rPr lang="fr-FR" b="1" i="1" u="words" dirty="0" smtClean="0"/>
              <a:t>D’ordre économique</a:t>
            </a:r>
            <a:r>
              <a:rPr lang="fr-FR" i="1" dirty="0" smtClean="0"/>
              <a:t> : manque de moyens, divergence d’intérêts, de buts ;</a:t>
            </a:r>
            <a:endParaRPr lang="fr-FR" sz="2400" dirty="0" smtClean="0"/>
          </a:p>
          <a:p>
            <a:pPr lvl="1"/>
            <a:r>
              <a:rPr lang="fr-FR" b="1" i="1" u="words" dirty="0" smtClean="0"/>
              <a:t>D’ordre politique</a:t>
            </a:r>
            <a:r>
              <a:rPr lang="fr-FR" i="1" dirty="0" smtClean="0"/>
              <a:t> : différences d’objectifs ;</a:t>
            </a:r>
            <a:endParaRPr lang="fr-FR" sz="2400" dirty="0" smtClean="0"/>
          </a:p>
          <a:p>
            <a:pPr lvl="1"/>
            <a:r>
              <a:rPr lang="fr-FR" b="1" i="1" u="words" dirty="0" smtClean="0"/>
              <a:t>D’ordre religieux ou philosophique</a:t>
            </a:r>
            <a:r>
              <a:rPr lang="fr-FR" i="1" dirty="0" smtClean="0"/>
              <a:t> : différence des croyances, d’éthique, opposition de principe.</a:t>
            </a:r>
            <a:endParaRPr lang="fr-FR" sz="2400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 descr="C:\Users\FBOUHALI\Desktop\tem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00200"/>
            <a:ext cx="7992888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fr-FR" sz="4800" dirty="0" smtClean="0"/>
          </a:p>
          <a:p>
            <a:pPr algn="ctr">
              <a:buNone/>
            </a:pPr>
            <a:r>
              <a:rPr lang="fr-FR" sz="4800" b="1" i="1" u="sng" dirty="0" smtClean="0">
                <a:solidFill>
                  <a:schemeClr val="accent2"/>
                </a:solidFill>
              </a:rPr>
              <a:t>Etude de cas</a:t>
            </a:r>
            <a:endParaRPr lang="fr-FR" sz="4800" b="1" i="1" u="sng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u="words" dirty="0" smtClean="0"/>
              <a:t>Cas1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i="1" dirty="0" smtClean="0"/>
          </a:p>
          <a:p>
            <a:r>
              <a:rPr lang="fr-FR" i="1" dirty="0" smtClean="0"/>
              <a:t>Vous </a:t>
            </a:r>
            <a:r>
              <a:rPr lang="fr-FR" i="1" dirty="0"/>
              <a:t>demandez votre chemin dans une ville que vous ne connaissez pas. Un passant vous dit :  « c’est simple, allez dans la ville ancienne vers le marché couvert. La rue que vous cherchez commence à l’Eglise Saint-André »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u="words" dirty="0" smtClean="0"/>
              <a:t>Cas2 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i="1" dirty="0" smtClean="0"/>
              <a:t>Votre </a:t>
            </a:r>
            <a:r>
              <a:rPr lang="fr-FR" i="1" dirty="0"/>
              <a:t>fils, en classe de CM2, doit apprendre une fable de la Fontaine. </a:t>
            </a:r>
            <a:r>
              <a:rPr lang="fr-FR" i="1" dirty="0" smtClean="0"/>
              <a:t>Consciencieux</a:t>
            </a:r>
            <a:r>
              <a:rPr lang="fr-FR" i="1" dirty="0"/>
              <a:t>, il s’entraîne à  la réciter convenablement car il craint d’être interrogé. Quand le professeur lui demande de passer au tableau, il récite la première strophe, ce qu’il redoutait arrive : il ne peut plus continuer, c’est le « trou ». Pourtant, il connaissait bien sa récitation.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u="words" dirty="0" smtClean="0"/>
              <a:t>Cas 3 </a:t>
            </a:r>
            <a:r>
              <a:rPr lang="fr-FR" i="1" dirty="0" smtClean="0"/>
              <a:t>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fr-FR" i="1" dirty="0" smtClean="0"/>
          </a:p>
          <a:p>
            <a:pPr algn="just"/>
            <a:r>
              <a:rPr lang="fr-FR" i="1" dirty="0" smtClean="0"/>
              <a:t>Un </a:t>
            </a:r>
            <a:r>
              <a:rPr lang="fr-FR" i="1" dirty="0"/>
              <a:t>ingénieur explique à un vendeur, avec des termes techniques, pour quelles raisons les modifications de produit demandées par le service commercial sont impossibles.</a:t>
            </a:r>
            <a:endParaRPr lang="fr-FR" dirty="0"/>
          </a:p>
          <a:p>
            <a:pPr algn="just"/>
            <a:r>
              <a:rPr lang="fr-FR" i="1" dirty="0"/>
              <a:t>Le vendeur répond :   « ce que vous me dites, pour moi c’est de l’hébreu »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u="words" dirty="0" smtClean="0"/>
              <a:t>Cas 4 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i="1" dirty="0" smtClean="0"/>
          </a:p>
          <a:p>
            <a:r>
              <a:rPr lang="fr-FR" i="1" dirty="0"/>
              <a:t>M</a:t>
            </a:r>
            <a:r>
              <a:rPr lang="fr-FR" i="1" dirty="0" smtClean="0"/>
              <a:t>ohamed </a:t>
            </a:r>
            <a:r>
              <a:rPr lang="fr-FR" i="1" dirty="0"/>
              <a:t>parle à H</a:t>
            </a:r>
            <a:r>
              <a:rPr lang="fr-FR" i="1" dirty="0" smtClean="0"/>
              <a:t>oussine </a:t>
            </a:r>
            <a:r>
              <a:rPr lang="fr-FR" i="1" dirty="0"/>
              <a:t>de la  charge de travail :  « </a:t>
            </a:r>
            <a:r>
              <a:rPr lang="fr-FR" b="1" i="1" dirty="0"/>
              <a:t>au cas où nous aurions une commande de plus en plus urgente que celle pour casa, il faudrait réorganiser le travail à l’atelier B, remplacer certaines machines et augmenter les effectifs »</a:t>
            </a:r>
            <a:endParaRPr lang="fr-FR" dirty="0"/>
          </a:p>
          <a:p>
            <a:pPr>
              <a:buNone/>
            </a:pPr>
            <a:r>
              <a:rPr lang="fr-FR" b="1" i="1" dirty="0"/>
              <a:t> </a:t>
            </a:r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u="sng" dirty="0" smtClean="0">
                <a:solidFill>
                  <a:schemeClr val="accent2"/>
                </a:solidFill>
              </a:rPr>
              <a:t>Transformation du message</a:t>
            </a:r>
            <a:endParaRPr lang="fr-FR" b="1" i="1" u="sng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i="1" dirty="0" smtClean="0"/>
              <a:t>Houssine </a:t>
            </a:r>
            <a:r>
              <a:rPr lang="fr-FR" i="1" dirty="0"/>
              <a:t>en parle à </a:t>
            </a:r>
            <a:r>
              <a:rPr lang="fr-FR" i="1" dirty="0" smtClean="0"/>
              <a:t>Aziz, </a:t>
            </a:r>
            <a:r>
              <a:rPr lang="fr-FR" i="1" dirty="0"/>
              <a:t>qui en parle à </a:t>
            </a:r>
            <a:r>
              <a:rPr lang="fr-FR" i="1" dirty="0" err="1" smtClean="0"/>
              <a:t>Redouane</a:t>
            </a:r>
            <a:r>
              <a:rPr lang="fr-FR" i="1" dirty="0"/>
              <a:t>. </a:t>
            </a:r>
            <a:r>
              <a:rPr lang="fr-FR" i="1" dirty="0" err="1" smtClean="0"/>
              <a:t>Redouane</a:t>
            </a:r>
            <a:r>
              <a:rPr lang="fr-FR" i="1" dirty="0" smtClean="0"/>
              <a:t> </a:t>
            </a:r>
            <a:r>
              <a:rPr lang="fr-FR" i="1" dirty="0"/>
              <a:t>en dit quelques mots à Rachid dans les termes suivants :   « </a:t>
            </a:r>
            <a:r>
              <a:rPr lang="fr-FR" b="1" i="1" dirty="0"/>
              <a:t>puisqu’il y aura une commande qui remplacera celle de casa, il va falloir d’urgence augmenter le nombre de machines de l’</a:t>
            </a:r>
            <a:r>
              <a:rPr lang="fr-FR" b="1" i="1" dirty="0" err="1"/>
              <a:t>ateleir</a:t>
            </a:r>
            <a:r>
              <a:rPr lang="fr-FR" b="1" i="1" dirty="0"/>
              <a:t> B et changer les effectifs 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fr-FR" b="1" u="sng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2800" b="1" u="sng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fr-FR" sz="2800" b="1" dirty="0" smtClean="0">
                <a:solidFill>
                  <a:schemeClr val="accent2"/>
                </a:solidFill>
              </a:rPr>
              <a:t>        </a:t>
            </a:r>
            <a:r>
              <a:rPr lang="fr-FR" sz="4400" b="1" u="sng" dirty="0" smtClean="0">
                <a:solidFill>
                  <a:schemeClr val="accent2"/>
                </a:solidFill>
              </a:rPr>
              <a:t>Facteurs d’échec et obstacles de    </a:t>
            </a:r>
          </a:p>
          <a:p>
            <a:pPr>
              <a:buNone/>
            </a:pPr>
            <a:r>
              <a:rPr lang="fr-FR" sz="4400" b="1" dirty="0" smtClean="0">
                <a:solidFill>
                  <a:schemeClr val="accent2"/>
                </a:solidFill>
              </a:rPr>
              <a:t>              </a:t>
            </a:r>
            <a:r>
              <a:rPr lang="fr-FR" sz="4400" b="1" u="sng" dirty="0" smtClean="0">
                <a:solidFill>
                  <a:schemeClr val="accent2"/>
                </a:solidFill>
              </a:rPr>
              <a:t>la communication :</a:t>
            </a:r>
            <a:endParaRPr lang="fr-FR" sz="44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qu’une communication soit efficace, il </a:t>
            </a:r>
            <a:r>
              <a:rPr lang="fr-FR" dirty="0" smtClean="0"/>
              <a:t>faut que ces messages ne subissent pas de distorsions </a:t>
            </a:r>
            <a:r>
              <a:rPr lang="fr-FR" dirty="0" smtClean="0"/>
              <a:t>excessives.</a:t>
            </a:r>
            <a:endParaRPr lang="fr-FR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229</Words>
  <Application>Microsoft Office PowerPoint</Application>
  <PresentationFormat>Affichage à l'écran (4:3)</PresentationFormat>
  <Paragraphs>46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Les obstacles à la Communication</vt:lpstr>
      <vt:lpstr>Diapositive 2</vt:lpstr>
      <vt:lpstr>Cas1</vt:lpstr>
      <vt:lpstr>Cas2 :</vt:lpstr>
      <vt:lpstr>Cas 3 :</vt:lpstr>
      <vt:lpstr>Cas 4 :</vt:lpstr>
      <vt:lpstr>Transformation du message</vt:lpstr>
      <vt:lpstr>Diapositive 8</vt:lpstr>
      <vt:lpstr>Diapositive 9</vt:lpstr>
      <vt:lpstr> 1- déperdition, déformation d’un message :  </vt:lpstr>
      <vt:lpstr>Echelle de déformation</vt:lpstr>
      <vt:lpstr>Barrières individuelles ou collectives </vt:lpstr>
      <vt:lpstr>Diapositive 13</vt:lpstr>
      <vt:lpstr>Diapositive 14</vt:lpstr>
      <vt:lpstr>Diapositive 15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obstacles à la Communication</dc:title>
  <dc:creator>fbouhali</dc:creator>
  <cp:lastModifiedBy>fbouhali</cp:lastModifiedBy>
  <cp:revision>5</cp:revision>
  <dcterms:created xsi:type="dcterms:W3CDTF">2013-11-27T15:34:26Z</dcterms:created>
  <dcterms:modified xsi:type="dcterms:W3CDTF">2013-11-28T17:26:02Z</dcterms:modified>
</cp:coreProperties>
</file>