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58" r:id="rId7"/>
    <p:sldId id="259" r:id="rId8"/>
    <p:sldId id="264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9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50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40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5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95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09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32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00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53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F259-3CD4-41E5-9B50-E0B8D105045C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8267-5385-41AD-BB4C-C02E7D9E85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05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3600" b="1" i="1" u="sng" dirty="0" smtClean="0">
                <a:solidFill>
                  <a:schemeClr val="accent2"/>
                </a:solidFill>
              </a:rPr>
              <a:t>Pourquoi </a:t>
            </a:r>
            <a:r>
              <a:rPr lang="fr-FR" sz="3600" b="1" i="1" u="sng" dirty="0" smtClean="0">
                <a:solidFill>
                  <a:schemeClr val="accent2"/>
                </a:solidFill>
              </a:rPr>
              <a:t>un </a:t>
            </a:r>
            <a:r>
              <a:rPr lang="fr-FR" sz="3600" b="1" i="1" u="sng" dirty="0" smtClean="0">
                <a:solidFill>
                  <a:schemeClr val="accent2"/>
                </a:solidFill>
              </a:rPr>
              <a:t>travail de recherche?</a:t>
            </a:r>
            <a:endParaRPr lang="fr-FR" sz="3600" b="1" i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9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1" u="sng" dirty="0">
                <a:solidFill>
                  <a:schemeClr val="accent2"/>
                </a:solidFill>
              </a:rPr>
              <a:t>Pourquoi un travail de recherche?</a:t>
            </a:r>
            <a:br>
              <a:rPr lang="fr-FR" b="1" i="1" u="sng" dirty="0">
                <a:solidFill>
                  <a:schemeClr val="accent2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Explorer un </a:t>
            </a:r>
            <a:r>
              <a:rPr lang="fr-FR" dirty="0" smtClean="0"/>
              <a:t>phénomène, </a:t>
            </a:r>
            <a:endParaRPr lang="fr-FR" dirty="0"/>
          </a:p>
          <a:p>
            <a:r>
              <a:rPr lang="fr-FR" dirty="0" smtClean="0"/>
              <a:t>Résoudre </a:t>
            </a:r>
            <a:r>
              <a:rPr lang="fr-FR" dirty="0"/>
              <a:t>un </a:t>
            </a:r>
            <a:r>
              <a:rPr lang="fr-FR" dirty="0" smtClean="0"/>
              <a:t>problème,</a:t>
            </a:r>
            <a:endParaRPr lang="fr-FR" dirty="0"/>
          </a:p>
          <a:p>
            <a:r>
              <a:rPr lang="fr-FR" dirty="0"/>
              <a:t>Expliquer un </a:t>
            </a:r>
            <a:r>
              <a:rPr lang="fr-FR" dirty="0" smtClean="0"/>
              <a:t>phénomène, </a:t>
            </a:r>
            <a:endParaRPr lang="fr-FR" dirty="0"/>
          </a:p>
          <a:p>
            <a:r>
              <a:rPr lang="fr-FR" dirty="0"/>
              <a:t>décrire un </a:t>
            </a:r>
            <a:r>
              <a:rPr lang="fr-FR" dirty="0" smtClean="0"/>
              <a:t>phénomène, 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21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u="sng" dirty="0">
                <a:solidFill>
                  <a:schemeClr val="accent2"/>
                </a:solidFill>
              </a:rPr>
              <a:t>Qu’est-ce que la recherche?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C’est un processus qui permet :</a:t>
            </a:r>
          </a:p>
          <a:p>
            <a:r>
              <a:rPr lang="fr-FR" dirty="0" smtClean="0"/>
              <a:t>d’examiner des phénomènes,</a:t>
            </a:r>
          </a:p>
          <a:p>
            <a:r>
              <a:rPr lang="fr-FR" dirty="0"/>
              <a:t>d</a:t>
            </a:r>
            <a:r>
              <a:rPr lang="fr-FR" dirty="0" smtClean="0"/>
              <a:t>e résoudre des problèmes,</a:t>
            </a:r>
          </a:p>
          <a:p>
            <a:r>
              <a:rPr lang="fr-FR" dirty="0"/>
              <a:t>d</a:t>
            </a:r>
            <a:r>
              <a:rPr lang="fr-FR" dirty="0" smtClean="0"/>
              <a:t>’obtenir des réponses précises à partir d’investigations déjà opérées,</a:t>
            </a:r>
          </a:p>
          <a:p>
            <a:r>
              <a:rPr lang="fr-FR" dirty="0" smtClean="0"/>
              <a:t>d’expliquer,</a:t>
            </a:r>
          </a:p>
          <a:p>
            <a:r>
              <a:rPr lang="fr-FR" dirty="0"/>
              <a:t>d</a:t>
            </a:r>
            <a:r>
              <a:rPr lang="fr-FR" dirty="0" smtClean="0"/>
              <a:t>e comprendre,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11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u="sng" dirty="0">
                <a:solidFill>
                  <a:schemeClr val="accent2"/>
                </a:solidFill>
              </a:rPr>
              <a:t>Etapes d’une recherche</a:t>
            </a:r>
            <a:endParaRPr lang="fr-FR" sz="4000" b="1" i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 smtClean="0">
                <a:solidFill>
                  <a:schemeClr val="accent2"/>
                </a:solidFill>
              </a:rPr>
              <a:t>1 - Déterminer le </a:t>
            </a:r>
            <a:r>
              <a:rPr lang="fr-FR" b="1" u="sng" dirty="0" smtClean="0">
                <a:solidFill>
                  <a:schemeClr val="accent2"/>
                </a:solidFill>
              </a:rPr>
              <a:t>sujet,</a:t>
            </a:r>
            <a:endParaRPr lang="fr-FR" b="1" u="sng" dirty="0">
              <a:solidFill>
                <a:schemeClr val="accent2"/>
              </a:solidFill>
            </a:endParaRPr>
          </a:p>
          <a:p>
            <a:r>
              <a:rPr lang="fr-FR" b="1" u="sng" dirty="0" smtClean="0">
                <a:solidFill>
                  <a:schemeClr val="accent2"/>
                </a:solidFill>
              </a:rPr>
              <a:t>2 -Comprendre et préciser le sujet: </a:t>
            </a:r>
          </a:p>
          <a:p>
            <a:r>
              <a:rPr lang="fr-FR" b="1" u="sng" dirty="0" smtClean="0">
                <a:solidFill>
                  <a:schemeClr val="accent2"/>
                </a:solidFill>
              </a:rPr>
              <a:t>3- identifier </a:t>
            </a:r>
            <a:r>
              <a:rPr lang="fr-FR" b="1" u="sng" dirty="0">
                <a:solidFill>
                  <a:schemeClr val="accent2"/>
                </a:solidFill>
              </a:rPr>
              <a:t>son sujet en fonction de </a:t>
            </a:r>
            <a:r>
              <a:rPr lang="fr-FR" b="1" u="sng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dirty="0" smtClean="0"/>
              <a:t>ses </a:t>
            </a:r>
            <a:r>
              <a:rPr lang="fr-FR" dirty="0"/>
              <a:t>intérêts personnels</a:t>
            </a:r>
            <a:r>
              <a:rPr lang="fr-FR" i="1" dirty="0" smtClean="0"/>
              <a:t>;</a:t>
            </a:r>
          </a:p>
          <a:p>
            <a:r>
              <a:rPr lang="fr-FR" dirty="0" smtClean="0"/>
              <a:t>ses </a:t>
            </a:r>
            <a:r>
              <a:rPr lang="fr-FR" dirty="0" smtClean="0"/>
              <a:t>capacités;</a:t>
            </a:r>
          </a:p>
          <a:p>
            <a:r>
              <a:rPr lang="fr-FR" dirty="0"/>
              <a:t>du temps dont on </a:t>
            </a:r>
            <a:r>
              <a:rPr lang="fr-FR" dirty="0" smtClean="0"/>
              <a:t>dispose;</a:t>
            </a:r>
          </a:p>
          <a:p>
            <a:r>
              <a:rPr lang="fr-FR" dirty="0" smtClean="0"/>
              <a:t>des ressources </a:t>
            </a:r>
            <a:r>
              <a:rPr lang="fr-FR" dirty="0"/>
              <a:t>documentaires </a:t>
            </a:r>
            <a:r>
              <a:rPr lang="fr-FR" dirty="0" smtClean="0"/>
              <a:t>disponibles.</a:t>
            </a:r>
            <a:endParaRPr lang="fr-FR" i="1" dirty="0" smtClean="0"/>
          </a:p>
          <a:p>
            <a:endParaRPr lang="fr-FR" b="1" u="sng" dirty="0" smtClean="0">
              <a:solidFill>
                <a:schemeClr val="accent2"/>
              </a:solidFill>
            </a:endParaRPr>
          </a:p>
          <a:p>
            <a:endParaRPr lang="fr-FR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2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u="sng" dirty="0">
                <a:solidFill>
                  <a:schemeClr val="accent2"/>
                </a:solidFill>
              </a:rPr>
              <a:t>Qu’est-ce que la recherche?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u="sng" dirty="0"/>
              <a:t>Recourir aux ouvrages de référence :</a:t>
            </a:r>
          </a:p>
          <a:p>
            <a:r>
              <a:rPr lang="fr-FR" dirty="0" smtClean="0"/>
              <a:t>consulter </a:t>
            </a:r>
            <a:r>
              <a:rPr lang="fr-FR" dirty="0"/>
              <a:t>les encyclopédies et les ouvrages de </a:t>
            </a:r>
            <a:r>
              <a:rPr lang="fr-FR" dirty="0" smtClean="0"/>
              <a:t>référence;</a:t>
            </a:r>
          </a:p>
          <a:p>
            <a:r>
              <a:rPr lang="fr-FR" sz="2800" b="1" u="sng" dirty="0" smtClean="0"/>
              <a:t>Déterminer les types de documents recherché: 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   1- documents primaires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   2 – documents secondaires:</a:t>
            </a:r>
          </a:p>
          <a:p>
            <a:r>
              <a:rPr lang="fr-FR" sz="2800" b="1" u="sng" dirty="0"/>
              <a:t> </a:t>
            </a:r>
            <a:r>
              <a:rPr lang="fr-FR" sz="2800" b="1" u="sng" dirty="0" smtClean="0"/>
              <a:t>     </a:t>
            </a:r>
            <a:endParaRPr lang="fr-FR" sz="2800" b="1" u="sng" dirty="0"/>
          </a:p>
        </p:txBody>
      </p:sp>
    </p:spTree>
    <p:extLst>
      <p:ext uri="{BB962C8B-B14F-4D97-AF65-F5344CB8AC3E}">
        <p14:creationId xmlns:p14="http://schemas.microsoft.com/office/powerpoint/2010/main" val="317860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u="sng" dirty="0">
                <a:solidFill>
                  <a:schemeClr val="accent2"/>
                </a:solidFill>
              </a:rPr>
              <a:t>Etapes d’une recherche</a:t>
            </a:r>
            <a:endParaRPr lang="fr-FR" sz="4000" b="1" i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Méthode 3QOCP</a:t>
            </a:r>
            <a:r>
              <a:rPr lang="fr-FR" b="1" u="sng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fr-FR" b="1" u="sng" dirty="0" smtClean="0">
                <a:solidFill>
                  <a:schemeClr val="accent2"/>
                </a:solidFill>
              </a:rPr>
              <a:t>Qui? </a:t>
            </a:r>
            <a:r>
              <a:rPr lang="fr-FR" b="1" u="sng" dirty="0" smtClean="0"/>
              <a:t>(acteurs)</a:t>
            </a:r>
          </a:p>
          <a:p>
            <a:r>
              <a:rPr lang="fr-FR" b="1" u="sng" dirty="0" smtClean="0">
                <a:solidFill>
                  <a:schemeClr val="accent2"/>
                </a:solidFill>
              </a:rPr>
              <a:t>Quoi? </a:t>
            </a:r>
            <a:r>
              <a:rPr lang="fr-FR" b="1" u="sng" dirty="0"/>
              <a:t>(sujet)</a:t>
            </a:r>
          </a:p>
          <a:p>
            <a:r>
              <a:rPr lang="fr-FR" b="1" u="sng" dirty="0" smtClean="0">
                <a:solidFill>
                  <a:schemeClr val="accent2"/>
                </a:solidFill>
              </a:rPr>
              <a:t>Quand </a:t>
            </a:r>
            <a:r>
              <a:rPr lang="fr-FR" b="1" u="sng" dirty="0"/>
              <a:t>(Indications temporelles)</a:t>
            </a:r>
          </a:p>
          <a:p>
            <a:r>
              <a:rPr lang="fr-FR" b="1" u="sng" dirty="0" smtClean="0">
                <a:solidFill>
                  <a:schemeClr val="accent2"/>
                </a:solidFill>
              </a:rPr>
              <a:t>Où </a:t>
            </a:r>
            <a:r>
              <a:rPr lang="fr-FR" b="1" u="sng" dirty="0"/>
              <a:t>(localisation)</a:t>
            </a:r>
          </a:p>
          <a:p>
            <a:r>
              <a:rPr lang="fr-FR" b="1" u="sng" dirty="0" smtClean="0">
                <a:solidFill>
                  <a:schemeClr val="accent2"/>
                </a:solidFill>
              </a:rPr>
              <a:t>Comment ? </a:t>
            </a:r>
            <a:r>
              <a:rPr lang="fr-FR" b="1" u="sng" dirty="0"/>
              <a:t>(approches)</a:t>
            </a:r>
          </a:p>
          <a:p>
            <a:r>
              <a:rPr lang="fr-FR" b="1" u="sng" dirty="0" smtClean="0">
                <a:solidFill>
                  <a:schemeClr val="accent2"/>
                </a:solidFill>
              </a:rPr>
              <a:t>Pourquoi ? </a:t>
            </a:r>
            <a:r>
              <a:rPr lang="fr-FR" b="1" u="sng" dirty="0"/>
              <a:t>(objectifs de la recherche)</a:t>
            </a:r>
          </a:p>
        </p:txBody>
      </p:sp>
    </p:spTree>
    <p:extLst>
      <p:ext uri="{BB962C8B-B14F-4D97-AF65-F5344CB8AC3E}">
        <p14:creationId xmlns:p14="http://schemas.microsoft.com/office/powerpoint/2010/main" val="405183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i="1" u="sng" dirty="0">
                <a:solidFill>
                  <a:schemeClr val="accent2"/>
                </a:solidFill>
              </a:rPr>
              <a:t>Les niveaux d’une recherche</a:t>
            </a:r>
            <a:endParaRPr lang="fr-FR" sz="4000" b="1" i="1" u="sng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b="1" i="1" u="sng" dirty="0">
                <a:solidFill>
                  <a:schemeClr val="tx2"/>
                </a:solidFill>
              </a:rPr>
              <a:t>La </a:t>
            </a:r>
            <a:r>
              <a:rPr lang="fr-FR" b="1" i="1" u="sng" dirty="0" smtClean="0">
                <a:solidFill>
                  <a:schemeClr val="tx2"/>
                </a:solidFill>
              </a:rPr>
              <a:t>description elle permet de:</a:t>
            </a:r>
          </a:p>
          <a:p>
            <a:endParaRPr lang="fr-FR" b="1" i="1" u="sng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i="1" dirty="0" smtClean="0"/>
              <a:t>     - Déterminer la nature et les caractéristiques  </a:t>
            </a:r>
          </a:p>
          <a:p>
            <a:pPr marL="0" indent="0">
              <a:buNone/>
            </a:pPr>
            <a:r>
              <a:rPr lang="fr-FR" i="1" dirty="0"/>
              <a:t> </a:t>
            </a:r>
            <a:r>
              <a:rPr lang="fr-FR" i="1" dirty="0" smtClean="0"/>
              <a:t>      d’un phénomène.</a:t>
            </a:r>
          </a:p>
          <a:p>
            <a:pPr marL="0" indent="0">
              <a:buNone/>
            </a:pPr>
            <a:r>
              <a:rPr lang="fr-FR" i="1" dirty="0" smtClean="0"/>
              <a:t>     - Ressortir tous les aspects d’un élément (une </a:t>
            </a:r>
          </a:p>
          <a:p>
            <a:pPr marL="0" indent="0">
              <a:buNone/>
            </a:pPr>
            <a:r>
              <a:rPr lang="fr-FR" i="1" dirty="0"/>
              <a:t> </a:t>
            </a:r>
            <a:r>
              <a:rPr lang="fr-FR" i="1" dirty="0" smtClean="0"/>
              <a:t>      entreprise, d’un service etc…   </a:t>
            </a:r>
            <a:endParaRPr lang="fr-FR" dirty="0"/>
          </a:p>
          <a:p>
            <a:endParaRPr lang="fr-FR" b="1" u="sng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1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solidFill>
                  <a:schemeClr val="accent2"/>
                </a:solidFill>
              </a:rPr>
              <a:t>Les niveaux d’une recherche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b="1" i="1" u="sng" dirty="0">
                <a:solidFill>
                  <a:schemeClr val="tx2"/>
                </a:solidFill>
              </a:rPr>
              <a:t>La classification </a:t>
            </a:r>
            <a:r>
              <a:rPr lang="fr-FR" i="1" dirty="0" smtClean="0"/>
              <a:t>: Elle consiste à :</a:t>
            </a:r>
          </a:p>
          <a:p>
            <a:pPr marL="0" indent="0">
              <a:buNone/>
            </a:pPr>
            <a:r>
              <a:rPr lang="fr-FR" i="1" dirty="0" smtClean="0"/>
              <a:t>      - Regrouper</a:t>
            </a:r>
          </a:p>
          <a:p>
            <a:pPr marL="0" indent="0">
              <a:buNone/>
            </a:pPr>
            <a:r>
              <a:rPr lang="fr-FR" i="1" smtClean="0"/>
              <a:t>      - Mettre </a:t>
            </a:r>
            <a:r>
              <a:rPr lang="fr-FR" i="1" dirty="0" smtClean="0"/>
              <a:t>en ordre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363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212</Words>
  <Application>Microsoft Office PowerPoint</Application>
  <PresentationFormat>Affichage à l'écran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Pourquoi un travail de recherche? </vt:lpstr>
      <vt:lpstr>Qu’est-ce que la recherche? </vt:lpstr>
      <vt:lpstr>Etapes d’une recherche</vt:lpstr>
      <vt:lpstr>Qu’est-ce que la recherche? </vt:lpstr>
      <vt:lpstr>Etapes d’une recherche</vt:lpstr>
      <vt:lpstr>Les niveaux d’une recherche</vt:lpstr>
      <vt:lpstr>Les niveaux d’une recherche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fbouhali</dc:creator>
  <cp:lastModifiedBy>fbouhali</cp:lastModifiedBy>
  <cp:revision>30</cp:revision>
  <dcterms:created xsi:type="dcterms:W3CDTF">2014-10-13T10:20:28Z</dcterms:created>
  <dcterms:modified xsi:type="dcterms:W3CDTF">2014-10-16T14:19:12Z</dcterms:modified>
</cp:coreProperties>
</file>