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0" r:id="rId4"/>
    <p:sldId id="258" r:id="rId5"/>
    <p:sldId id="259" r:id="rId6"/>
    <p:sldId id="272" r:id="rId7"/>
    <p:sldId id="261" r:id="rId8"/>
    <p:sldId id="262" r:id="rId9"/>
    <p:sldId id="264" r:id="rId10"/>
    <p:sldId id="265" r:id="rId11"/>
    <p:sldId id="266" r:id="rId12"/>
    <p:sldId id="268" r:id="rId13"/>
    <p:sldId id="267" r:id="rId14"/>
    <p:sldId id="269" r:id="rId15"/>
    <p:sldId id="271" r:id="rId16"/>
    <p:sldId id="275" r:id="rId17"/>
    <p:sldId id="277" r:id="rId18"/>
    <p:sldId id="276" r:id="rId19"/>
    <p:sldId id="278"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87"/>
    <p:restoredTop sz="91778"/>
  </p:normalViewPr>
  <p:slideViewPr>
    <p:cSldViewPr snapToGrid="0" snapToObjects="1">
      <p:cViewPr varScale="1">
        <p:scale>
          <a:sx n="81" d="100"/>
          <a:sy n="81"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4EAD8-C4E7-CB46-B3D2-E5F1367E4F4E}"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9214C4DF-B5EB-E14C-80D6-6893743EC2A4}">
      <dgm:prSet phldrT="[Text]"/>
      <dgm:spPr/>
      <dgm:t>
        <a:bodyPr/>
        <a:lstStyle/>
        <a:p>
          <a:r>
            <a:rPr lang="en-US" b="1" dirty="0" smtClean="0"/>
            <a:t>OMAR</a:t>
          </a:r>
          <a:endParaRPr lang="en-US" b="1" dirty="0"/>
        </a:p>
      </dgm:t>
    </dgm:pt>
    <dgm:pt modelId="{FD111E31-BAB8-FB4A-AEE0-7589C57F0696}" type="parTrans" cxnId="{865EB24C-52BD-6D45-8C1E-BE84F2E852FA}">
      <dgm:prSet/>
      <dgm:spPr/>
      <dgm:t>
        <a:bodyPr/>
        <a:lstStyle/>
        <a:p>
          <a:endParaRPr lang="en-US"/>
        </a:p>
      </dgm:t>
    </dgm:pt>
    <dgm:pt modelId="{BB5DCFA4-36E8-E745-B2D7-0EA95ED90ECA}" type="sibTrans" cxnId="{865EB24C-52BD-6D45-8C1E-BE84F2E852FA}">
      <dgm:prSet/>
      <dgm:spPr/>
      <dgm:t>
        <a:bodyPr/>
        <a:lstStyle/>
        <a:p>
          <a:endParaRPr lang="en-US"/>
        </a:p>
      </dgm:t>
    </dgm:pt>
    <dgm:pt modelId="{3A5725FD-32CB-144D-AE7A-7B5E13B0B082}">
      <dgm:prSet phldrT="[Text]"/>
      <dgm:spPr/>
      <dgm:t>
        <a:bodyPr/>
        <a:lstStyle/>
        <a:p>
          <a:r>
            <a:rPr lang="en-US" dirty="0" smtClean="0"/>
            <a:t>INTRODUCTION</a:t>
          </a:r>
          <a:endParaRPr lang="en-US" dirty="0"/>
        </a:p>
      </dgm:t>
    </dgm:pt>
    <dgm:pt modelId="{E16BB2F4-929C-764A-984B-20BF6C7ABE19}" type="parTrans" cxnId="{DC9BABCD-2D01-1E46-80AB-77E3EC98C7BB}">
      <dgm:prSet/>
      <dgm:spPr/>
      <dgm:t>
        <a:bodyPr/>
        <a:lstStyle/>
        <a:p>
          <a:endParaRPr lang="en-US"/>
        </a:p>
      </dgm:t>
    </dgm:pt>
    <dgm:pt modelId="{7D1EFBF8-680D-1041-8749-380DE1A1C49B}" type="sibTrans" cxnId="{DC9BABCD-2D01-1E46-80AB-77E3EC98C7BB}">
      <dgm:prSet/>
      <dgm:spPr/>
      <dgm:t>
        <a:bodyPr/>
        <a:lstStyle/>
        <a:p>
          <a:endParaRPr lang="en-US"/>
        </a:p>
      </dgm:t>
    </dgm:pt>
    <dgm:pt modelId="{EEB84C13-20AE-AA4B-B6CC-C9744275EB48}">
      <dgm:prSet phldrT="[Text]"/>
      <dgm:spPr/>
      <dgm:t>
        <a:bodyPr/>
        <a:lstStyle/>
        <a:p>
          <a:r>
            <a:rPr lang="en-US" dirty="0" smtClean="0"/>
            <a:t>L'ENVIRONNEMENT GENERAL</a:t>
          </a:r>
          <a:endParaRPr lang="en-US" dirty="0"/>
        </a:p>
      </dgm:t>
    </dgm:pt>
    <dgm:pt modelId="{5F0922D1-47AF-2747-BC2D-9E17CBB6BDE8}" type="parTrans" cxnId="{5ACDD944-F007-A74B-9F1D-61462287EC2F}">
      <dgm:prSet/>
      <dgm:spPr/>
      <dgm:t>
        <a:bodyPr/>
        <a:lstStyle/>
        <a:p>
          <a:endParaRPr lang="en-US"/>
        </a:p>
      </dgm:t>
    </dgm:pt>
    <dgm:pt modelId="{75DD6304-6BE3-C44B-A17F-FFB77F324056}" type="sibTrans" cxnId="{5ACDD944-F007-A74B-9F1D-61462287EC2F}">
      <dgm:prSet/>
      <dgm:spPr/>
      <dgm:t>
        <a:bodyPr/>
        <a:lstStyle/>
        <a:p>
          <a:endParaRPr lang="en-US"/>
        </a:p>
      </dgm:t>
    </dgm:pt>
    <dgm:pt modelId="{BEAFE4AA-23E8-4E43-A778-861165C28B23}">
      <dgm:prSet phldrT="[Text]"/>
      <dgm:spPr/>
      <dgm:t>
        <a:bodyPr/>
        <a:lstStyle/>
        <a:p>
          <a:r>
            <a:rPr lang="en-US" dirty="0" smtClean="0"/>
            <a:t>NOUAMAN</a:t>
          </a:r>
          <a:endParaRPr lang="en-US" dirty="0"/>
        </a:p>
      </dgm:t>
    </dgm:pt>
    <dgm:pt modelId="{347AD0B6-4F4E-4F43-ACB4-FA979BCDE329}" type="parTrans" cxnId="{6556665C-D3EE-6B4A-823F-80772B6DA21E}">
      <dgm:prSet/>
      <dgm:spPr/>
      <dgm:t>
        <a:bodyPr/>
        <a:lstStyle/>
        <a:p>
          <a:endParaRPr lang="en-US"/>
        </a:p>
      </dgm:t>
    </dgm:pt>
    <dgm:pt modelId="{F73625EA-BACA-4E46-AEB6-BDC3FA476535}" type="sibTrans" cxnId="{6556665C-D3EE-6B4A-823F-80772B6DA21E}">
      <dgm:prSet/>
      <dgm:spPr/>
      <dgm:t>
        <a:bodyPr/>
        <a:lstStyle/>
        <a:p>
          <a:endParaRPr lang="en-US"/>
        </a:p>
      </dgm:t>
    </dgm:pt>
    <dgm:pt modelId="{D906888F-728B-3142-977C-B02509809FDD}">
      <dgm:prSet phldrT="[Text]"/>
      <dgm:spPr/>
      <dgm:t>
        <a:bodyPr/>
        <a:lstStyle/>
        <a:p>
          <a:r>
            <a:rPr lang="en-US" dirty="0" smtClean="0"/>
            <a:t>MACRO-ENVIRONNEMENT</a:t>
          </a:r>
          <a:endParaRPr lang="en-US" dirty="0"/>
        </a:p>
      </dgm:t>
    </dgm:pt>
    <dgm:pt modelId="{110966B3-A231-3445-9236-0A9E1784F9CE}" type="parTrans" cxnId="{95FB05FA-A398-F749-A562-3B700BDB0C44}">
      <dgm:prSet/>
      <dgm:spPr/>
      <dgm:t>
        <a:bodyPr/>
        <a:lstStyle/>
        <a:p>
          <a:endParaRPr lang="en-US"/>
        </a:p>
      </dgm:t>
    </dgm:pt>
    <dgm:pt modelId="{E71E1141-B0EB-A943-B734-0655059E19E8}" type="sibTrans" cxnId="{95FB05FA-A398-F749-A562-3B700BDB0C44}">
      <dgm:prSet/>
      <dgm:spPr/>
      <dgm:t>
        <a:bodyPr/>
        <a:lstStyle/>
        <a:p>
          <a:endParaRPr lang="en-US"/>
        </a:p>
      </dgm:t>
    </dgm:pt>
    <dgm:pt modelId="{DEA5B3ED-6AC5-A449-8681-B408F2819B67}">
      <dgm:prSet/>
      <dgm:spPr/>
      <dgm:t>
        <a:bodyPr/>
        <a:lstStyle/>
        <a:p>
          <a:r>
            <a:rPr lang="en-US" dirty="0" smtClean="0"/>
            <a:t>ALAMI</a:t>
          </a:r>
          <a:endParaRPr lang="en-US" dirty="0"/>
        </a:p>
      </dgm:t>
    </dgm:pt>
    <dgm:pt modelId="{9E241CFD-ACB1-E14B-92C2-4C038D6C633C}" type="parTrans" cxnId="{E6F516F0-2F3D-584E-A020-E971A1E4983E}">
      <dgm:prSet/>
      <dgm:spPr/>
      <dgm:t>
        <a:bodyPr/>
        <a:lstStyle/>
        <a:p>
          <a:endParaRPr lang="en-US"/>
        </a:p>
      </dgm:t>
    </dgm:pt>
    <dgm:pt modelId="{854EE27C-F234-1947-8DBC-8CB8828B2212}" type="sibTrans" cxnId="{E6F516F0-2F3D-584E-A020-E971A1E4983E}">
      <dgm:prSet/>
      <dgm:spPr/>
      <dgm:t>
        <a:bodyPr/>
        <a:lstStyle/>
        <a:p>
          <a:endParaRPr lang="en-US"/>
        </a:p>
      </dgm:t>
    </dgm:pt>
    <dgm:pt modelId="{670C950B-5C4B-C44E-AD6A-4DF366BC6CDF}">
      <dgm:prSet/>
      <dgm:spPr/>
      <dgm:t>
        <a:bodyPr/>
        <a:lstStyle/>
        <a:p>
          <a:r>
            <a:rPr lang="en-US" dirty="0" smtClean="0"/>
            <a:t>SAFAA</a:t>
          </a:r>
          <a:endParaRPr lang="en-US" dirty="0"/>
        </a:p>
      </dgm:t>
    </dgm:pt>
    <dgm:pt modelId="{4160C746-0A66-F54F-A366-152991363900}" type="parTrans" cxnId="{CC382828-92E0-814D-BED7-B22F177FCD78}">
      <dgm:prSet/>
      <dgm:spPr/>
      <dgm:t>
        <a:bodyPr/>
        <a:lstStyle/>
        <a:p>
          <a:endParaRPr lang="en-US"/>
        </a:p>
      </dgm:t>
    </dgm:pt>
    <dgm:pt modelId="{7201CAB8-3D54-1444-9859-A4893615BD1A}" type="sibTrans" cxnId="{CC382828-92E0-814D-BED7-B22F177FCD78}">
      <dgm:prSet/>
      <dgm:spPr/>
      <dgm:t>
        <a:bodyPr/>
        <a:lstStyle/>
        <a:p>
          <a:endParaRPr lang="en-US"/>
        </a:p>
      </dgm:t>
    </dgm:pt>
    <dgm:pt modelId="{56B6836A-068B-A94B-BF11-E18D21B60DF8}">
      <dgm:prSet/>
      <dgm:spPr/>
      <dgm:t>
        <a:bodyPr/>
        <a:lstStyle/>
        <a:p>
          <a:r>
            <a:rPr lang="en-US" dirty="0" smtClean="0"/>
            <a:t>LE ROLE DE L'ENTREPRISE DANS CET ENVIRONNEMENT </a:t>
          </a:r>
          <a:endParaRPr lang="en-US" dirty="0"/>
        </a:p>
      </dgm:t>
    </dgm:pt>
    <dgm:pt modelId="{B8D99758-734F-0941-A43D-BC2E0C13B6E2}" type="parTrans" cxnId="{CD2150D3-DCF5-7245-B868-C5FEC0893FED}">
      <dgm:prSet/>
      <dgm:spPr/>
      <dgm:t>
        <a:bodyPr/>
        <a:lstStyle/>
        <a:p>
          <a:endParaRPr lang="en-US"/>
        </a:p>
      </dgm:t>
    </dgm:pt>
    <dgm:pt modelId="{E5086C2B-8A55-E943-B764-D317363414D6}" type="sibTrans" cxnId="{CD2150D3-DCF5-7245-B868-C5FEC0893FED}">
      <dgm:prSet/>
      <dgm:spPr/>
      <dgm:t>
        <a:bodyPr/>
        <a:lstStyle/>
        <a:p>
          <a:endParaRPr lang="en-US"/>
        </a:p>
      </dgm:t>
    </dgm:pt>
    <dgm:pt modelId="{032790B1-7981-3941-8BE3-E56B14479C9E}">
      <dgm:prSet/>
      <dgm:spPr/>
      <dgm:t>
        <a:bodyPr/>
        <a:lstStyle/>
        <a:p>
          <a:r>
            <a:rPr lang="en-US" dirty="0" smtClean="0"/>
            <a:t>CONCLUSION</a:t>
          </a:r>
          <a:endParaRPr lang="en-US" dirty="0"/>
        </a:p>
      </dgm:t>
    </dgm:pt>
    <dgm:pt modelId="{5FE8DDFE-DF1F-3545-86A0-7A54C37990ED}" type="parTrans" cxnId="{7F78947F-621B-D540-B36D-3A67E24B14B4}">
      <dgm:prSet/>
      <dgm:spPr/>
      <dgm:t>
        <a:bodyPr/>
        <a:lstStyle/>
        <a:p>
          <a:endParaRPr lang="en-US"/>
        </a:p>
      </dgm:t>
    </dgm:pt>
    <dgm:pt modelId="{2A275025-1C01-874A-8C50-D5193E8E55FB}" type="sibTrans" cxnId="{7F78947F-621B-D540-B36D-3A67E24B14B4}">
      <dgm:prSet/>
      <dgm:spPr/>
      <dgm:t>
        <a:bodyPr/>
        <a:lstStyle/>
        <a:p>
          <a:endParaRPr lang="en-US"/>
        </a:p>
      </dgm:t>
    </dgm:pt>
    <dgm:pt modelId="{7A70FCE6-49BA-6140-99BB-404D3BD60357}">
      <dgm:prSet/>
      <dgm:spPr/>
      <dgm:t>
        <a:bodyPr/>
        <a:lstStyle/>
        <a:p>
          <a:r>
            <a:rPr lang="en-US" dirty="0" smtClean="0"/>
            <a:t>ABDEL AHAD</a:t>
          </a:r>
          <a:endParaRPr lang="en-US" dirty="0"/>
        </a:p>
      </dgm:t>
    </dgm:pt>
    <dgm:pt modelId="{D2272B56-969F-CE4D-8587-185C03C46ACB}" type="parTrans" cxnId="{1C3768AA-3081-9148-821B-848F02B6647D}">
      <dgm:prSet/>
      <dgm:spPr/>
      <dgm:t>
        <a:bodyPr/>
        <a:lstStyle/>
        <a:p>
          <a:endParaRPr lang="en-US"/>
        </a:p>
      </dgm:t>
    </dgm:pt>
    <dgm:pt modelId="{8F092A8B-5C14-B441-BAA3-3047D9B6AC10}" type="sibTrans" cxnId="{1C3768AA-3081-9148-821B-848F02B6647D}">
      <dgm:prSet/>
      <dgm:spPr/>
      <dgm:t>
        <a:bodyPr/>
        <a:lstStyle/>
        <a:p>
          <a:endParaRPr lang="en-US"/>
        </a:p>
      </dgm:t>
    </dgm:pt>
    <dgm:pt modelId="{CB2F1A52-46D6-9F40-8A47-8C80F904BD04}">
      <dgm:prSet/>
      <dgm:spPr/>
      <dgm:t>
        <a:bodyPr/>
        <a:lstStyle/>
        <a:p>
          <a:r>
            <a:rPr lang="fr-FR" noProof="0" dirty="0" smtClean="0"/>
            <a:t>MICRO-ENVIRONNEMENT </a:t>
          </a:r>
          <a:endParaRPr lang="fr-FR" noProof="0" dirty="0"/>
        </a:p>
      </dgm:t>
    </dgm:pt>
    <dgm:pt modelId="{AFDBD17B-181E-584A-9D1F-991E7D3A932A}" type="parTrans" cxnId="{5FC12CEB-A214-0046-AACF-420B7A694157}">
      <dgm:prSet/>
      <dgm:spPr/>
      <dgm:t>
        <a:bodyPr/>
        <a:lstStyle/>
        <a:p>
          <a:endParaRPr lang="en-US"/>
        </a:p>
      </dgm:t>
    </dgm:pt>
    <dgm:pt modelId="{192FED01-1D02-4042-B810-9EE8292A0E4D}" type="sibTrans" cxnId="{5FC12CEB-A214-0046-AACF-420B7A694157}">
      <dgm:prSet/>
      <dgm:spPr/>
      <dgm:t>
        <a:bodyPr/>
        <a:lstStyle/>
        <a:p>
          <a:endParaRPr lang="en-US"/>
        </a:p>
      </dgm:t>
    </dgm:pt>
    <dgm:pt modelId="{2447342F-C4AE-B448-B184-091804137CCA}">
      <dgm:prSet phldrT="[Text]"/>
      <dgm:spPr/>
      <dgm:t>
        <a:bodyPr/>
        <a:lstStyle/>
        <a:p>
          <a:r>
            <a:rPr lang="en-US" dirty="0" smtClean="0"/>
            <a:t>SALAH</a:t>
          </a:r>
          <a:endParaRPr lang="en-US" dirty="0"/>
        </a:p>
      </dgm:t>
    </dgm:pt>
    <dgm:pt modelId="{30ABEC9A-2C2A-C64F-A656-6D596FF5D451}" type="sibTrans" cxnId="{CE6BFCD9-1E70-F048-9BC4-F3E3C4B75400}">
      <dgm:prSet/>
      <dgm:spPr/>
      <dgm:t>
        <a:bodyPr/>
        <a:lstStyle/>
        <a:p>
          <a:endParaRPr lang="en-US"/>
        </a:p>
      </dgm:t>
    </dgm:pt>
    <dgm:pt modelId="{E16B0EF7-82E3-4547-95CD-7B278B39AFA1}" type="parTrans" cxnId="{CE6BFCD9-1E70-F048-9BC4-F3E3C4B75400}">
      <dgm:prSet/>
      <dgm:spPr/>
      <dgm:t>
        <a:bodyPr/>
        <a:lstStyle/>
        <a:p>
          <a:endParaRPr lang="en-US"/>
        </a:p>
      </dgm:t>
    </dgm:pt>
    <dgm:pt modelId="{CA8232B3-9DA4-E943-B32F-65082FD3D885}" type="pres">
      <dgm:prSet presAssocID="{BAF4EAD8-C4E7-CB46-B3D2-E5F1367E4F4E}" presName="linearFlow" presStyleCnt="0">
        <dgm:presLayoutVars>
          <dgm:dir/>
          <dgm:animLvl val="lvl"/>
          <dgm:resizeHandles val="exact"/>
        </dgm:presLayoutVars>
      </dgm:prSet>
      <dgm:spPr/>
      <dgm:t>
        <a:bodyPr/>
        <a:lstStyle/>
        <a:p>
          <a:endParaRPr lang="en-US"/>
        </a:p>
      </dgm:t>
    </dgm:pt>
    <dgm:pt modelId="{80EB96BB-41F8-9E45-8ACE-F9CD5B784A0E}" type="pres">
      <dgm:prSet presAssocID="{9214C4DF-B5EB-E14C-80D6-6893743EC2A4}" presName="composite" presStyleCnt="0"/>
      <dgm:spPr/>
    </dgm:pt>
    <dgm:pt modelId="{A2F4B549-4774-B743-8136-8E6F86322D5E}" type="pres">
      <dgm:prSet presAssocID="{9214C4DF-B5EB-E14C-80D6-6893743EC2A4}" presName="parentText" presStyleLbl="alignNode1" presStyleIdx="0" presStyleCnt="6">
        <dgm:presLayoutVars>
          <dgm:chMax val="1"/>
          <dgm:bulletEnabled val="1"/>
        </dgm:presLayoutVars>
      </dgm:prSet>
      <dgm:spPr/>
      <dgm:t>
        <a:bodyPr/>
        <a:lstStyle/>
        <a:p>
          <a:endParaRPr lang="en-US"/>
        </a:p>
      </dgm:t>
    </dgm:pt>
    <dgm:pt modelId="{48C06539-58FF-1344-B459-6C915773A48E}" type="pres">
      <dgm:prSet presAssocID="{9214C4DF-B5EB-E14C-80D6-6893743EC2A4}" presName="descendantText" presStyleLbl="alignAcc1" presStyleIdx="0" presStyleCnt="6" custLinFactNeighborX="190">
        <dgm:presLayoutVars>
          <dgm:bulletEnabled val="1"/>
        </dgm:presLayoutVars>
      </dgm:prSet>
      <dgm:spPr/>
      <dgm:t>
        <a:bodyPr/>
        <a:lstStyle/>
        <a:p>
          <a:endParaRPr lang="en-US"/>
        </a:p>
      </dgm:t>
    </dgm:pt>
    <dgm:pt modelId="{47E15C58-7330-5542-9C5A-78FCFDC79AD6}" type="pres">
      <dgm:prSet presAssocID="{BB5DCFA4-36E8-E745-B2D7-0EA95ED90ECA}" presName="sp" presStyleCnt="0"/>
      <dgm:spPr/>
    </dgm:pt>
    <dgm:pt modelId="{2E186341-EDAF-584A-A0E4-30593DBCB02E}" type="pres">
      <dgm:prSet presAssocID="{2447342F-C4AE-B448-B184-091804137CCA}" presName="composite" presStyleCnt="0"/>
      <dgm:spPr/>
    </dgm:pt>
    <dgm:pt modelId="{66011277-E83F-9044-B7A6-7E6E982138CB}" type="pres">
      <dgm:prSet presAssocID="{2447342F-C4AE-B448-B184-091804137CCA}" presName="parentText" presStyleLbl="alignNode1" presStyleIdx="1" presStyleCnt="6">
        <dgm:presLayoutVars>
          <dgm:chMax val="1"/>
          <dgm:bulletEnabled val="1"/>
        </dgm:presLayoutVars>
      </dgm:prSet>
      <dgm:spPr/>
      <dgm:t>
        <a:bodyPr/>
        <a:lstStyle/>
        <a:p>
          <a:endParaRPr lang="en-US"/>
        </a:p>
      </dgm:t>
    </dgm:pt>
    <dgm:pt modelId="{43BDCBEF-C73F-A845-8914-FE27C9305594}" type="pres">
      <dgm:prSet presAssocID="{2447342F-C4AE-B448-B184-091804137CCA}" presName="descendantText" presStyleLbl="alignAcc1" presStyleIdx="1" presStyleCnt="6">
        <dgm:presLayoutVars>
          <dgm:bulletEnabled val="1"/>
        </dgm:presLayoutVars>
      </dgm:prSet>
      <dgm:spPr/>
      <dgm:t>
        <a:bodyPr/>
        <a:lstStyle/>
        <a:p>
          <a:endParaRPr lang="en-US"/>
        </a:p>
      </dgm:t>
    </dgm:pt>
    <dgm:pt modelId="{0370F27D-F68B-7441-BB91-04A60D72339F}" type="pres">
      <dgm:prSet presAssocID="{30ABEC9A-2C2A-C64F-A656-6D596FF5D451}" presName="sp" presStyleCnt="0"/>
      <dgm:spPr/>
    </dgm:pt>
    <dgm:pt modelId="{ACB8A3AB-2C7D-CC49-A433-A7E570CBDE3B}" type="pres">
      <dgm:prSet presAssocID="{BEAFE4AA-23E8-4E43-A778-861165C28B23}" presName="composite" presStyleCnt="0"/>
      <dgm:spPr/>
    </dgm:pt>
    <dgm:pt modelId="{8E4DF741-D635-9C45-B04F-A599574203A8}" type="pres">
      <dgm:prSet presAssocID="{BEAFE4AA-23E8-4E43-A778-861165C28B23}" presName="parentText" presStyleLbl="alignNode1" presStyleIdx="2" presStyleCnt="6">
        <dgm:presLayoutVars>
          <dgm:chMax val="1"/>
          <dgm:bulletEnabled val="1"/>
        </dgm:presLayoutVars>
      </dgm:prSet>
      <dgm:spPr/>
      <dgm:t>
        <a:bodyPr/>
        <a:lstStyle/>
        <a:p>
          <a:endParaRPr lang="en-US"/>
        </a:p>
      </dgm:t>
    </dgm:pt>
    <dgm:pt modelId="{CC96F687-D5F4-1843-AB22-D436D783F9DB}" type="pres">
      <dgm:prSet presAssocID="{BEAFE4AA-23E8-4E43-A778-861165C28B23}" presName="descendantText" presStyleLbl="alignAcc1" presStyleIdx="2" presStyleCnt="6">
        <dgm:presLayoutVars>
          <dgm:bulletEnabled val="1"/>
        </dgm:presLayoutVars>
      </dgm:prSet>
      <dgm:spPr/>
      <dgm:t>
        <a:bodyPr/>
        <a:lstStyle/>
        <a:p>
          <a:endParaRPr lang="en-US"/>
        </a:p>
      </dgm:t>
    </dgm:pt>
    <dgm:pt modelId="{D5D27CCA-0E65-E340-90E4-E58E95351D51}" type="pres">
      <dgm:prSet presAssocID="{F73625EA-BACA-4E46-AEB6-BDC3FA476535}" presName="sp" presStyleCnt="0"/>
      <dgm:spPr/>
    </dgm:pt>
    <dgm:pt modelId="{5BF9DEE5-D6D3-DA42-B03B-2C5AB390AD6E}" type="pres">
      <dgm:prSet presAssocID="{7A70FCE6-49BA-6140-99BB-404D3BD60357}" presName="composite" presStyleCnt="0"/>
      <dgm:spPr/>
    </dgm:pt>
    <dgm:pt modelId="{2996A1A4-16B2-5B45-9461-17FBC61AFD11}" type="pres">
      <dgm:prSet presAssocID="{7A70FCE6-49BA-6140-99BB-404D3BD60357}" presName="parentText" presStyleLbl="alignNode1" presStyleIdx="3" presStyleCnt="6">
        <dgm:presLayoutVars>
          <dgm:chMax val="1"/>
          <dgm:bulletEnabled val="1"/>
        </dgm:presLayoutVars>
      </dgm:prSet>
      <dgm:spPr/>
      <dgm:t>
        <a:bodyPr/>
        <a:lstStyle/>
        <a:p>
          <a:endParaRPr lang="en-US"/>
        </a:p>
      </dgm:t>
    </dgm:pt>
    <dgm:pt modelId="{BAA5A52D-5E8E-6A4A-8DBB-32A8C696001D}" type="pres">
      <dgm:prSet presAssocID="{7A70FCE6-49BA-6140-99BB-404D3BD60357}" presName="descendantText" presStyleLbl="alignAcc1" presStyleIdx="3" presStyleCnt="6">
        <dgm:presLayoutVars>
          <dgm:bulletEnabled val="1"/>
        </dgm:presLayoutVars>
      </dgm:prSet>
      <dgm:spPr/>
      <dgm:t>
        <a:bodyPr/>
        <a:lstStyle/>
        <a:p>
          <a:endParaRPr lang="en-US"/>
        </a:p>
      </dgm:t>
    </dgm:pt>
    <dgm:pt modelId="{E70E1C40-B5D0-BB48-A387-ABFFF3B2E7A8}" type="pres">
      <dgm:prSet presAssocID="{8F092A8B-5C14-B441-BAA3-3047D9B6AC10}" presName="sp" presStyleCnt="0"/>
      <dgm:spPr/>
    </dgm:pt>
    <dgm:pt modelId="{0A3B977A-68DA-B245-9578-FF6FFAD43ECD}" type="pres">
      <dgm:prSet presAssocID="{DEA5B3ED-6AC5-A449-8681-B408F2819B67}" presName="composite" presStyleCnt="0"/>
      <dgm:spPr/>
    </dgm:pt>
    <dgm:pt modelId="{B4AAA873-7C1E-134E-AB58-EFAD7E256301}" type="pres">
      <dgm:prSet presAssocID="{DEA5B3ED-6AC5-A449-8681-B408F2819B67}" presName="parentText" presStyleLbl="alignNode1" presStyleIdx="4" presStyleCnt="6">
        <dgm:presLayoutVars>
          <dgm:chMax val="1"/>
          <dgm:bulletEnabled val="1"/>
        </dgm:presLayoutVars>
      </dgm:prSet>
      <dgm:spPr/>
      <dgm:t>
        <a:bodyPr/>
        <a:lstStyle/>
        <a:p>
          <a:endParaRPr lang="en-US"/>
        </a:p>
      </dgm:t>
    </dgm:pt>
    <dgm:pt modelId="{E41B0F5D-2FCB-4747-A15A-8D2231C315EE}" type="pres">
      <dgm:prSet presAssocID="{DEA5B3ED-6AC5-A449-8681-B408F2819B67}" presName="descendantText" presStyleLbl="alignAcc1" presStyleIdx="4" presStyleCnt="6">
        <dgm:presLayoutVars>
          <dgm:bulletEnabled val="1"/>
        </dgm:presLayoutVars>
      </dgm:prSet>
      <dgm:spPr/>
      <dgm:t>
        <a:bodyPr/>
        <a:lstStyle/>
        <a:p>
          <a:endParaRPr lang="en-US"/>
        </a:p>
      </dgm:t>
    </dgm:pt>
    <dgm:pt modelId="{0FBE8699-B4D2-4748-ADC5-E9B24E9678B0}" type="pres">
      <dgm:prSet presAssocID="{854EE27C-F234-1947-8DBC-8CB8828B2212}" presName="sp" presStyleCnt="0"/>
      <dgm:spPr/>
    </dgm:pt>
    <dgm:pt modelId="{B6FE394B-0292-6241-9060-07DBA708297C}" type="pres">
      <dgm:prSet presAssocID="{670C950B-5C4B-C44E-AD6A-4DF366BC6CDF}" presName="composite" presStyleCnt="0"/>
      <dgm:spPr/>
    </dgm:pt>
    <dgm:pt modelId="{58E84734-12F0-F94A-84C6-1BD16DD4CD3D}" type="pres">
      <dgm:prSet presAssocID="{670C950B-5C4B-C44E-AD6A-4DF366BC6CDF}" presName="parentText" presStyleLbl="alignNode1" presStyleIdx="5" presStyleCnt="6">
        <dgm:presLayoutVars>
          <dgm:chMax val="1"/>
          <dgm:bulletEnabled val="1"/>
        </dgm:presLayoutVars>
      </dgm:prSet>
      <dgm:spPr/>
      <dgm:t>
        <a:bodyPr/>
        <a:lstStyle/>
        <a:p>
          <a:endParaRPr lang="en-US"/>
        </a:p>
      </dgm:t>
    </dgm:pt>
    <dgm:pt modelId="{64D77A6E-18EC-1941-9EBC-A114E727F151}" type="pres">
      <dgm:prSet presAssocID="{670C950B-5C4B-C44E-AD6A-4DF366BC6CDF}" presName="descendantText" presStyleLbl="alignAcc1" presStyleIdx="5" presStyleCnt="6">
        <dgm:presLayoutVars>
          <dgm:bulletEnabled val="1"/>
        </dgm:presLayoutVars>
      </dgm:prSet>
      <dgm:spPr/>
      <dgm:t>
        <a:bodyPr/>
        <a:lstStyle/>
        <a:p>
          <a:endParaRPr lang="en-US"/>
        </a:p>
      </dgm:t>
    </dgm:pt>
  </dgm:ptLst>
  <dgm:cxnLst>
    <dgm:cxn modelId="{288089DC-BD96-1646-804A-A5D090E9AA88}" type="presOf" srcId="{9214C4DF-B5EB-E14C-80D6-6893743EC2A4}" destId="{A2F4B549-4774-B743-8136-8E6F86322D5E}" srcOrd="0" destOrd="0" presId="urn:microsoft.com/office/officeart/2005/8/layout/chevron2"/>
    <dgm:cxn modelId="{6556665C-D3EE-6B4A-823F-80772B6DA21E}" srcId="{BAF4EAD8-C4E7-CB46-B3D2-E5F1367E4F4E}" destId="{BEAFE4AA-23E8-4E43-A778-861165C28B23}" srcOrd="2" destOrd="0" parTransId="{347AD0B6-4F4E-4F43-ACB4-FA979BCDE329}" sibTransId="{F73625EA-BACA-4E46-AEB6-BDC3FA476535}"/>
    <dgm:cxn modelId="{7F78947F-621B-D540-B36D-3A67E24B14B4}" srcId="{670C950B-5C4B-C44E-AD6A-4DF366BC6CDF}" destId="{032790B1-7981-3941-8BE3-E56B14479C9E}" srcOrd="0" destOrd="0" parTransId="{5FE8DDFE-DF1F-3545-86A0-7A54C37990ED}" sibTransId="{2A275025-1C01-874A-8C50-D5193E8E55FB}"/>
    <dgm:cxn modelId="{CD2150D3-DCF5-7245-B868-C5FEC0893FED}" srcId="{DEA5B3ED-6AC5-A449-8681-B408F2819B67}" destId="{56B6836A-068B-A94B-BF11-E18D21B60DF8}" srcOrd="0" destOrd="0" parTransId="{B8D99758-734F-0941-A43D-BC2E0C13B6E2}" sibTransId="{E5086C2B-8A55-E943-B764-D317363414D6}"/>
    <dgm:cxn modelId="{865EB24C-52BD-6D45-8C1E-BE84F2E852FA}" srcId="{BAF4EAD8-C4E7-CB46-B3D2-E5F1367E4F4E}" destId="{9214C4DF-B5EB-E14C-80D6-6893743EC2A4}" srcOrd="0" destOrd="0" parTransId="{FD111E31-BAB8-FB4A-AEE0-7589C57F0696}" sibTransId="{BB5DCFA4-36E8-E745-B2D7-0EA95ED90ECA}"/>
    <dgm:cxn modelId="{13732A70-FB90-5B40-AE84-85588458A744}" type="presOf" srcId="{CB2F1A52-46D6-9F40-8A47-8C80F904BD04}" destId="{BAA5A52D-5E8E-6A4A-8DBB-32A8C696001D}" srcOrd="0" destOrd="0" presId="urn:microsoft.com/office/officeart/2005/8/layout/chevron2"/>
    <dgm:cxn modelId="{CE6BFCD9-1E70-F048-9BC4-F3E3C4B75400}" srcId="{BAF4EAD8-C4E7-CB46-B3D2-E5F1367E4F4E}" destId="{2447342F-C4AE-B448-B184-091804137CCA}" srcOrd="1" destOrd="0" parTransId="{E16B0EF7-82E3-4547-95CD-7B278B39AFA1}" sibTransId="{30ABEC9A-2C2A-C64F-A656-6D596FF5D451}"/>
    <dgm:cxn modelId="{7F6BD791-292E-EA4E-8701-26BFF69B766F}" type="presOf" srcId="{670C950B-5C4B-C44E-AD6A-4DF366BC6CDF}" destId="{58E84734-12F0-F94A-84C6-1BD16DD4CD3D}" srcOrd="0" destOrd="0" presId="urn:microsoft.com/office/officeart/2005/8/layout/chevron2"/>
    <dgm:cxn modelId="{5ACDD944-F007-A74B-9F1D-61462287EC2F}" srcId="{2447342F-C4AE-B448-B184-091804137CCA}" destId="{EEB84C13-20AE-AA4B-B6CC-C9744275EB48}" srcOrd="0" destOrd="0" parTransId="{5F0922D1-47AF-2747-BC2D-9E17CBB6BDE8}" sibTransId="{75DD6304-6BE3-C44B-A17F-FFB77F324056}"/>
    <dgm:cxn modelId="{1C3768AA-3081-9148-821B-848F02B6647D}" srcId="{BAF4EAD8-C4E7-CB46-B3D2-E5F1367E4F4E}" destId="{7A70FCE6-49BA-6140-99BB-404D3BD60357}" srcOrd="3" destOrd="0" parTransId="{D2272B56-969F-CE4D-8587-185C03C46ACB}" sibTransId="{8F092A8B-5C14-B441-BAA3-3047D9B6AC10}"/>
    <dgm:cxn modelId="{5E093441-C29F-5340-B92F-D679095F9237}" type="presOf" srcId="{2447342F-C4AE-B448-B184-091804137CCA}" destId="{66011277-E83F-9044-B7A6-7E6E982138CB}" srcOrd="0" destOrd="0" presId="urn:microsoft.com/office/officeart/2005/8/layout/chevron2"/>
    <dgm:cxn modelId="{418AC1C5-30FB-BA45-86D8-7BEB6CC445EE}" type="presOf" srcId="{7A70FCE6-49BA-6140-99BB-404D3BD60357}" destId="{2996A1A4-16B2-5B45-9461-17FBC61AFD11}" srcOrd="0" destOrd="0" presId="urn:microsoft.com/office/officeart/2005/8/layout/chevron2"/>
    <dgm:cxn modelId="{F38BDEC4-1334-E746-AE9A-68D35EC1FE7E}" type="presOf" srcId="{3A5725FD-32CB-144D-AE7A-7B5E13B0B082}" destId="{48C06539-58FF-1344-B459-6C915773A48E}" srcOrd="0" destOrd="0" presId="urn:microsoft.com/office/officeart/2005/8/layout/chevron2"/>
    <dgm:cxn modelId="{3E6FA20B-92AC-0E4F-9688-B1ED68AAF351}" type="presOf" srcId="{56B6836A-068B-A94B-BF11-E18D21B60DF8}" destId="{E41B0F5D-2FCB-4747-A15A-8D2231C315EE}" srcOrd="0" destOrd="0" presId="urn:microsoft.com/office/officeart/2005/8/layout/chevron2"/>
    <dgm:cxn modelId="{C5D711EB-A974-E448-B492-95FE0DA5502F}" type="presOf" srcId="{D906888F-728B-3142-977C-B02509809FDD}" destId="{CC96F687-D5F4-1843-AB22-D436D783F9DB}" srcOrd="0" destOrd="0" presId="urn:microsoft.com/office/officeart/2005/8/layout/chevron2"/>
    <dgm:cxn modelId="{DC9BABCD-2D01-1E46-80AB-77E3EC98C7BB}" srcId="{9214C4DF-B5EB-E14C-80D6-6893743EC2A4}" destId="{3A5725FD-32CB-144D-AE7A-7B5E13B0B082}" srcOrd="0" destOrd="0" parTransId="{E16BB2F4-929C-764A-984B-20BF6C7ABE19}" sibTransId="{7D1EFBF8-680D-1041-8749-380DE1A1C49B}"/>
    <dgm:cxn modelId="{5FC12CEB-A214-0046-AACF-420B7A694157}" srcId="{7A70FCE6-49BA-6140-99BB-404D3BD60357}" destId="{CB2F1A52-46D6-9F40-8A47-8C80F904BD04}" srcOrd="0" destOrd="0" parTransId="{AFDBD17B-181E-584A-9D1F-991E7D3A932A}" sibTransId="{192FED01-1D02-4042-B810-9EE8292A0E4D}"/>
    <dgm:cxn modelId="{C26CDA78-FF5D-C942-B3D3-E701F3F81989}" type="presOf" srcId="{032790B1-7981-3941-8BE3-E56B14479C9E}" destId="{64D77A6E-18EC-1941-9EBC-A114E727F151}" srcOrd="0" destOrd="0" presId="urn:microsoft.com/office/officeart/2005/8/layout/chevron2"/>
    <dgm:cxn modelId="{CC382828-92E0-814D-BED7-B22F177FCD78}" srcId="{BAF4EAD8-C4E7-CB46-B3D2-E5F1367E4F4E}" destId="{670C950B-5C4B-C44E-AD6A-4DF366BC6CDF}" srcOrd="5" destOrd="0" parTransId="{4160C746-0A66-F54F-A366-152991363900}" sibTransId="{7201CAB8-3D54-1444-9859-A4893615BD1A}"/>
    <dgm:cxn modelId="{95FB05FA-A398-F749-A562-3B700BDB0C44}" srcId="{BEAFE4AA-23E8-4E43-A778-861165C28B23}" destId="{D906888F-728B-3142-977C-B02509809FDD}" srcOrd="0" destOrd="0" parTransId="{110966B3-A231-3445-9236-0A9E1784F9CE}" sibTransId="{E71E1141-B0EB-A943-B734-0655059E19E8}"/>
    <dgm:cxn modelId="{3BE5BAA8-C491-154A-BE50-D20C3030D31C}" type="presOf" srcId="{BEAFE4AA-23E8-4E43-A778-861165C28B23}" destId="{8E4DF741-D635-9C45-B04F-A599574203A8}" srcOrd="0" destOrd="0" presId="urn:microsoft.com/office/officeart/2005/8/layout/chevron2"/>
    <dgm:cxn modelId="{98FD6B58-2110-604C-A9E1-4157FDCA42A8}" type="presOf" srcId="{DEA5B3ED-6AC5-A449-8681-B408F2819B67}" destId="{B4AAA873-7C1E-134E-AB58-EFAD7E256301}" srcOrd="0" destOrd="0" presId="urn:microsoft.com/office/officeart/2005/8/layout/chevron2"/>
    <dgm:cxn modelId="{CAD05C1E-55C6-2448-832F-0790F7BA8B0A}" type="presOf" srcId="{BAF4EAD8-C4E7-CB46-B3D2-E5F1367E4F4E}" destId="{CA8232B3-9DA4-E943-B32F-65082FD3D885}" srcOrd="0" destOrd="0" presId="urn:microsoft.com/office/officeart/2005/8/layout/chevron2"/>
    <dgm:cxn modelId="{4AFFC8FF-BDD5-E747-A551-B167C2E0817D}" type="presOf" srcId="{EEB84C13-20AE-AA4B-B6CC-C9744275EB48}" destId="{43BDCBEF-C73F-A845-8914-FE27C9305594}" srcOrd="0" destOrd="0" presId="urn:microsoft.com/office/officeart/2005/8/layout/chevron2"/>
    <dgm:cxn modelId="{E6F516F0-2F3D-584E-A020-E971A1E4983E}" srcId="{BAF4EAD8-C4E7-CB46-B3D2-E5F1367E4F4E}" destId="{DEA5B3ED-6AC5-A449-8681-B408F2819B67}" srcOrd="4" destOrd="0" parTransId="{9E241CFD-ACB1-E14B-92C2-4C038D6C633C}" sibTransId="{854EE27C-F234-1947-8DBC-8CB8828B2212}"/>
    <dgm:cxn modelId="{179D5B7E-E8B1-5045-BCEF-A92539BC600C}" type="presParOf" srcId="{CA8232B3-9DA4-E943-B32F-65082FD3D885}" destId="{80EB96BB-41F8-9E45-8ACE-F9CD5B784A0E}" srcOrd="0" destOrd="0" presId="urn:microsoft.com/office/officeart/2005/8/layout/chevron2"/>
    <dgm:cxn modelId="{787252EE-9037-034A-8A6D-7B0577BBC66B}" type="presParOf" srcId="{80EB96BB-41F8-9E45-8ACE-F9CD5B784A0E}" destId="{A2F4B549-4774-B743-8136-8E6F86322D5E}" srcOrd="0" destOrd="0" presId="urn:microsoft.com/office/officeart/2005/8/layout/chevron2"/>
    <dgm:cxn modelId="{FDBC79AE-710E-114C-851D-0C6ABE22624B}" type="presParOf" srcId="{80EB96BB-41F8-9E45-8ACE-F9CD5B784A0E}" destId="{48C06539-58FF-1344-B459-6C915773A48E}" srcOrd="1" destOrd="0" presId="urn:microsoft.com/office/officeart/2005/8/layout/chevron2"/>
    <dgm:cxn modelId="{D879685D-B919-1A40-8587-AD97E28E9351}" type="presParOf" srcId="{CA8232B3-9DA4-E943-B32F-65082FD3D885}" destId="{47E15C58-7330-5542-9C5A-78FCFDC79AD6}" srcOrd="1" destOrd="0" presId="urn:microsoft.com/office/officeart/2005/8/layout/chevron2"/>
    <dgm:cxn modelId="{A0D90545-2738-7041-8142-9FA0D0FD4445}" type="presParOf" srcId="{CA8232B3-9DA4-E943-B32F-65082FD3D885}" destId="{2E186341-EDAF-584A-A0E4-30593DBCB02E}" srcOrd="2" destOrd="0" presId="urn:microsoft.com/office/officeart/2005/8/layout/chevron2"/>
    <dgm:cxn modelId="{50016058-FB63-0745-9C5B-D11ED143B91B}" type="presParOf" srcId="{2E186341-EDAF-584A-A0E4-30593DBCB02E}" destId="{66011277-E83F-9044-B7A6-7E6E982138CB}" srcOrd="0" destOrd="0" presId="urn:microsoft.com/office/officeart/2005/8/layout/chevron2"/>
    <dgm:cxn modelId="{4D20FF39-9200-8F4E-9D68-CBED9DD45213}" type="presParOf" srcId="{2E186341-EDAF-584A-A0E4-30593DBCB02E}" destId="{43BDCBEF-C73F-A845-8914-FE27C9305594}" srcOrd="1" destOrd="0" presId="urn:microsoft.com/office/officeart/2005/8/layout/chevron2"/>
    <dgm:cxn modelId="{0001A547-8550-6A41-A8DB-AD58C4CB3258}" type="presParOf" srcId="{CA8232B3-9DA4-E943-B32F-65082FD3D885}" destId="{0370F27D-F68B-7441-BB91-04A60D72339F}" srcOrd="3" destOrd="0" presId="urn:microsoft.com/office/officeart/2005/8/layout/chevron2"/>
    <dgm:cxn modelId="{97625536-BF19-484F-A5FF-F9DBAAF78978}" type="presParOf" srcId="{CA8232B3-9DA4-E943-B32F-65082FD3D885}" destId="{ACB8A3AB-2C7D-CC49-A433-A7E570CBDE3B}" srcOrd="4" destOrd="0" presId="urn:microsoft.com/office/officeart/2005/8/layout/chevron2"/>
    <dgm:cxn modelId="{9D51DF9D-991B-2D45-A725-53DF659E7002}" type="presParOf" srcId="{ACB8A3AB-2C7D-CC49-A433-A7E570CBDE3B}" destId="{8E4DF741-D635-9C45-B04F-A599574203A8}" srcOrd="0" destOrd="0" presId="urn:microsoft.com/office/officeart/2005/8/layout/chevron2"/>
    <dgm:cxn modelId="{B3B0BD74-DF04-7A41-9C8B-2AB8C239290E}" type="presParOf" srcId="{ACB8A3AB-2C7D-CC49-A433-A7E570CBDE3B}" destId="{CC96F687-D5F4-1843-AB22-D436D783F9DB}" srcOrd="1" destOrd="0" presId="urn:microsoft.com/office/officeart/2005/8/layout/chevron2"/>
    <dgm:cxn modelId="{81A62E21-0805-FC49-9A91-EED8AC6BD970}" type="presParOf" srcId="{CA8232B3-9DA4-E943-B32F-65082FD3D885}" destId="{D5D27CCA-0E65-E340-90E4-E58E95351D51}" srcOrd="5" destOrd="0" presId="urn:microsoft.com/office/officeart/2005/8/layout/chevron2"/>
    <dgm:cxn modelId="{F821015C-9291-ED41-AA6F-141C31A02441}" type="presParOf" srcId="{CA8232B3-9DA4-E943-B32F-65082FD3D885}" destId="{5BF9DEE5-D6D3-DA42-B03B-2C5AB390AD6E}" srcOrd="6" destOrd="0" presId="urn:microsoft.com/office/officeart/2005/8/layout/chevron2"/>
    <dgm:cxn modelId="{E95798C0-FA01-984A-96EA-99B40C1289E6}" type="presParOf" srcId="{5BF9DEE5-D6D3-DA42-B03B-2C5AB390AD6E}" destId="{2996A1A4-16B2-5B45-9461-17FBC61AFD11}" srcOrd="0" destOrd="0" presId="urn:microsoft.com/office/officeart/2005/8/layout/chevron2"/>
    <dgm:cxn modelId="{FC6170E8-33A3-1045-A9DE-85ED8640BE4F}" type="presParOf" srcId="{5BF9DEE5-D6D3-DA42-B03B-2C5AB390AD6E}" destId="{BAA5A52D-5E8E-6A4A-8DBB-32A8C696001D}" srcOrd="1" destOrd="0" presId="urn:microsoft.com/office/officeart/2005/8/layout/chevron2"/>
    <dgm:cxn modelId="{366F5429-B81E-5648-B42E-54BA0CBF333A}" type="presParOf" srcId="{CA8232B3-9DA4-E943-B32F-65082FD3D885}" destId="{E70E1C40-B5D0-BB48-A387-ABFFF3B2E7A8}" srcOrd="7" destOrd="0" presId="urn:microsoft.com/office/officeart/2005/8/layout/chevron2"/>
    <dgm:cxn modelId="{E494720D-796E-EC4B-B034-6461CA94FF3A}" type="presParOf" srcId="{CA8232B3-9DA4-E943-B32F-65082FD3D885}" destId="{0A3B977A-68DA-B245-9578-FF6FFAD43ECD}" srcOrd="8" destOrd="0" presId="urn:microsoft.com/office/officeart/2005/8/layout/chevron2"/>
    <dgm:cxn modelId="{4018CFB0-9BB1-C446-B7D8-002DC3034BF2}" type="presParOf" srcId="{0A3B977A-68DA-B245-9578-FF6FFAD43ECD}" destId="{B4AAA873-7C1E-134E-AB58-EFAD7E256301}" srcOrd="0" destOrd="0" presId="urn:microsoft.com/office/officeart/2005/8/layout/chevron2"/>
    <dgm:cxn modelId="{BFA68DBC-4D3D-614C-BA3D-21496AC1D745}" type="presParOf" srcId="{0A3B977A-68DA-B245-9578-FF6FFAD43ECD}" destId="{E41B0F5D-2FCB-4747-A15A-8D2231C315EE}" srcOrd="1" destOrd="0" presId="urn:microsoft.com/office/officeart/2005/8/layout/chevron2"/>
    <dgm:cxn modelId="{192E9AE6-6FC7-A047-BF74-25F718941C03}" type="presParOf" srcId="{CA8232B3-9DA4-E943-B32F-65082FD3D885}" destId="{0FBE8699-B4D2-4748-ADC5-E9B24E9678B0}" srcOrd="9" destOrd="0" presId="urn:microsoft.com/office/officeart/2005/8/layout/chevron2"/>
    <dgm:cxn modelId="{810E3A60-9356-9B4B-824A-0D0707CFDA5F}" type="presParOf" srcId="{CA8232B3-9DA4-E943-B32F-65082FD3D885}" destId="{B6FE394B-0292-6241-9060-07DBA708297C}" srcOrd="10" destOrd="0" presId="urn:microsoft.com/office/officeart/2005/8/layout/chevron2"/>
    <dgm:cxn modelId="{834F9065-687E-0345-B802-F2793C901459}" type="presParOf" srcId="{B6FE394B-0292-6241-9060-07DBA708297C}" destId="{58E84734-12F0-F94A-84C6-1BD16DD4CD3D}" srcOrd="0" destOrd="0" presId="urn:microsoft.com/office/officeart/2005/8/layout/chevron2"/>
    <dgm:cxn modelId="{B783F8D3-0C7A-E44B-87BB-298E3AAEA7E5}" type="presParOf" srcId="{B6FE394B-0292-6241-9060-07DBA708297C}" destId="{64D77A6E-18EC-1941-9EBC-A114E727F15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A94632-22B5-6D4C-820A-FA9030A1BDB3}"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9F319EDF-31B9-5740-B7D8-2B4FB830F283}">
      <dgm:prSet phldrT="[Text]"/>
      <dgm:spPr/>
      <dgm:t>
        <a:bodyPr/>
        <a:lstStyle/>
        <a:p>
          <a:r>
            <a:rPr lang="fr-FR" dirty="0" smtClean="0"/>
            <a:t>Ensemble des acteurs d’une société qui influencent la vie de l’entreprise</a:t>
          </a:r>
          <a:endParaRPr lang="en-US" dirty="0"/>
        </a:p>
      </dgm:t>
    </dgm:pt>
    <dgm:pt modelId="{313D6666-1FA1-7E41-B243-E5AF5A7A6B8F}" type="parTrans" cxnId="{EF090647-C6DC-D54B-838E-4963D988F395}">
      <dgm:prSet/>
      <dgm:spPr/>
      <dgm:t>
        <a:bodyPr/>
        <a:lstStyle/>
        <a:p>
          <a:endParaRPr lang="en-US"/>
        </a:p>
      </dgm:t>
    </dgm:pt>
    <dgm:pt modelId="{62B08681-411A-C948-A98C-F1C093B1656B}" type="sibTrans" cxnId="{EF090647-C6DC-D54B-838E-4963D988F395}">
      <dgm:prSet/>
      <dgm:spPr/>
      <dgm:t>
        <a:bodyPr/>
        <a:lstStyle/>
        <a:p>
          <a:endParaRPr lang="en-US"/>
        </a:p>
      </dgm:t>
    </dgm:pt>
    <dgm:pt modelId="{5D8902B4-8DF9-4343-998B-78DAB7C7D6C1}">
      <dgm:prSet phldrT="[Text]"/>
      <dgm:spPr/>
      <dgm:t>
        <a:bodyPr/>
        <a:lstStyle/>
        <a:p>
          <a:r>
            <a:rPr lang="fr-FR" dirty="0" smtClean="0"/>
            <a:t>Ensemble des acteurs d’une société qui sont influencés par la vie de l’entreprise</a:t>
          </a:r>
          <a:endParaRPr lang="en-US" dirty="0"/>
        </a:p>
      </dgm:t>
    </dgm:pt>
    <dgm:pt modelId="{F4079450-37CC-C849-94FF-071E46E94C3F}" type="parTrans" cxnId="{60387E2F-DC82-3C42-8F39-E9B3828F7D59}">
      <dgm:prSet/>
      <dgm:spPr/>
      <dgm:t>
        <a:bodyPr/>
        <a:lstStyle/>
        <a:p>
          <a:endParaRPr lang="en-US"/>
        </a:p>
      </dgm:t>
    </dgm:pt>
    <dgm:pt modelId="{E40F07EA-C45F-0743-8604-7C45AB84D67B}" type="sibTrans" cxnId="{60387E2F-DC82-3C42-8F39-E9B3828F7D59}">
      <dgm:prSet/>
      <dgm:spPr/>
      <dgm:t>
        <a:bodyPr/>
        <a:lstStyle/>
        <a:p>
          <a:endParaRPr lang="en-US"/>
        </a:p>
      </dgm:t>
    </dgm:pt>
    <dgm:pt modelId="{A7B57D0E-0A90-AD4E-9281-18B857E5475C}" type="pres">
      <dgm:prSet presAssocID="{F3A94632-22B5-6D4C-820A-FA9030A1BDB3}" presName="linear" presStyleCnt="0">
        <dgm:presLayoutVars>
          <dgm:animLvl val="lvl"/>
          <dgm:resizeHandles val="exact"/>
        </dgm:presLayoutVars>
      </dgm:prSet>
      <dgm:spPr/>
      <dgm:t>
        <a:bodyPr/>
        <a:lstStyle/>
        <a:p>
          <a:endParaRPr lang="en-US"/>
        </a:p>
      </dgm:t>
    </dgm:pt>
    <dgm:pt modelId="{177FEB63-FA5A-2D48-A97B-10B0881E8B63}" type="pres">
      <dgm:prSet presAssocID="{9F319EDF-31B9-5740-B7D8-2B4FB830F283}" presName="parentText" presStyleLbl="node1" presStyleIdx="0" presStyleCnt="2">
        <dgm:presLayoutVars>
          <dgm:chMax val="0"/>
          <dgm:bulletEnabled val="1"/>
        </dgm:presLayoutVars>
      </dgm:prSet>
      <dgm:spPr/>
      <dgm:t>
        <a:bodyPr/>
        <a:lstStyle/>
        <a:p>
          <a:endParaRPr lang="en-US"/>
        </a:p>
      </dgm:t>
    </dgm:pt>
    <dgm:pt modelId="{FD907F15-0D8A-BD4D-A10B-7FF0D06DC07F}" type="pres">
      <dgm:prSet presAssocID="{62B08681-411A-C948-A98C-F1C093B1656B}" presName="spacer" presStyleCnt="0"/>
      <dgm:spPr/>
    </dgm:pt>
    <dgm:pt modelId="{E9A73B00-DB34-4746-8FD5-272F10192E0A}" type="pres">
      <dgm:prSet presAssocID="{5D8902B4-8DF9-4343-998B-78DAB7C7D6C1}" presName="parentText" presStyleLbl="node1" presStyleIdx="1" presStyleCnt="2">
        <dgm:presLayoutVars>
          <dgm:chMax val="0"/>
          <dgm:bulletEnabled val="1"/>
        </dgm:presLayoutVars>
      </dgm:prSet>
      <dgm:spPr/>
      <dgm:t>
        <a:bodyPr/>
        <a:lstStyle/>
        <a:p>
          <a:endParaRPr lang="en-US"/>
        </a:p>
      </dgm:t>
    </dgm:pt>
  </dgm:ptLst>
  <dgm:cxnLst>
    <dgm:cxn modelId="{CCCC3BB6-4C28-3B4B-9EC2-F97110375A18}" type="presOf" srcId="{F3A94632-22B5-6D4C-820A-FA9030A1BDB3}" destId="{A7B57D0E-0A90-AD4E-9281-18B857E5475C}" srcOrd="0" destOrd="0" presId="urn:microsoft.com/office/officeart/2005/8/layout/vList2"/>
    <dgm:cxn modelId="{EF090647-C6DC-D54B-838E-4963D988F395}" srcId="{F3A94632-22B5-6D4C-820A-FA9030A1BDB3}" destId="{9F319EDF-31B9-5740-B7D8-2B4FB830F283}" srcOrd="0" destOrd="0" parTransId="{313D6666-1FA1-7E41-B243-E5AF5A7A6B8F}" sibTransId="{62B08681-411A-C948-A98C-F1C093B1656B}"/>
    <dgm:cxn modelId="{60387E2F-DC82-3C42-8F39-E9B3828F7D59}" srcId="{F3A94632-22B5-6D4C-820A-FA9030A1BDB3}" destId="{5D8902B4-8DF9-4343-998B-78DAB7C7D6C1}" srcOrd="1" destOrd="0" parTransId="{F4079450-37CC-C849-94FF-071E46E94C3F}" sibTransId="{E40F07EA-C45F-0743-8604-7C45AB84D67B}"/>
    <dgm:cxn modelId="{65E629E1-59A4-5C49-810A-C954F32AC343}" type="presOf" srcId="{5D8902B4-8DF9-4343-998B-78DAB7C7D6C1}" destId="{E9A73B00-DB34-4746-8FD5-272F10192E0A}" srcOrd="0" destOrd="0" presId="urn:microsoft.com/office/officeart/2005/8/layout/vList2"/>
    <dgm:cxn modelId="{7291D787-93C5-414C-8181-58A4060A8060}" type="presOf" srcId="{9F319EDF-31B9-5740-B7D8-2B4FB830F283}" destId="{177FEB63-FA5A-2D48-A97B-10B0881E8B63}" srcOrd="0" destOrd="0" presId="urn:microsoft.com/office/officeart/2005/8/layout/vList2"/>
    <dgm:cxn modelId="{7998D740-D58E-6C4F-9AF0-7FEAAE85341C}" type="presParOf" srcId="{A7B57D0E-0A90-AD4E-9281-18B857E5475C}" destId="{177FEB63-FA5A-2D48-A97B-10B0881E8B63}" srcOrd="0" destOrd="0" presId="urn:microsoft.com/office/officeart/2005/8/layout/vList2"/>
    <dgm:cxn modelId="{852B469C-978E-894D-9963-301E4747EC20}" type="presParOf" srcId="{A7B57D0E-0A90-AD4E-9281-18B857E5475C}" destId="{FD907F15-0D8A-BD4D-A10B-7FF0D06DC07F}" srcOrd="1" destOrd="0" presId="urn:microsoft.com/office/officeart/2005/8/layout/vList2"/>
    <dgm:cxn modelId="{12D46A9C-66BC-1D46-81C0-37958621B154}" type="presParOf" srcId="{A7B57D0E-0A90-AD4E-9281-18B857E5475C}" destId="{E9A73B00-DB34-4746-8FD5-272F10192E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354266-5AB9-F74A-96B5-72D48651FCFD}"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EC1CA072-137E-2044-8363-9E2BA5D0C49F}">
      <dgm:prSet phldrT="[Text]"/>
      <dgm:spPr/>
      <dgm:t>
        <a:bodyPr/>
        <a:lstStyle/>
        <a:p>
          <a:r>
            <a:rPr lang="fr-FR" dirty="0" smtClean="0"/>
            <a:t>Ensemble des partenaires de l’entreprise</a:t>
          </a:r>
          <a:endParaRPr lang="en-US" dirty="0"/>
        </a:p>
      </dgm:t>
    </dgm:pt>
    <dgm:pt modelId="{EBB94AD9-C8AA-0D4F-8CA3-05894B644037}" type="parTrans" cxnId="{96646E89-F6BB-874D-9150-F4C53479B6D0}">
      <dgm:prSet/>
      <dgm:spPr/>
      <dgm:t>
        <a:bodyPr/>
        <a:lstStyle/>
        <a:p>
          <a:endParaRPr lang="en-US"/>
        </a:p>
      </dgm:t>
    </dgm:pt>
    <dgm:pt modelId="{31758FB5-9366-9C4B-9E72-D2A1DB72FBFB}" type="sibTrans" cxnId="{96646E89-F6BB-874D-9150-F4C53479B6D0}">
      <dgm:prSet/>
      <dgm:spPr/>
      <dgm:t>
        <a:bodyPr/>
        <a:lstStyle/>
        <a:p>
          <a:endParaRPr lang="en-US"/>
        </a:p>
      </dgm:t>
    </dgm:pt>
    <dgm:pt modelId="{6022902B-9901-DF46-8DD5-535A2BE628DD}">
      <dgm:prSet phldrT="[Text]"/>
      <dgm:spPr/>
      <dgm:t>
        <a:bodyPr/>
        <a:lstStyle/>
        <a:p>
          <a:r>
            <a:rPr lang="fr-FR" dirty="0" smtClean="0"/>
            <a:t>Environnement spécifique à chaque entreprise</a:t>
          </a:r>
          <a:endParaRPr lang="en-US" dirty="0"/>
        </a:p>
      </dgm:t>
    </dgm:pt>
    <dgm:pt modelId="{A200EA8A-2726-4B4C-B87C-0F46B308CFE1}" type="parTrans" cxnId="{E7DA40E6-CF00-EA4D-83EE-DCF8492EC7E8}">
      <dgm:prSet/>
      <dgm:spPr/>
      <dgm:t>
        <a:bodyPr/>
        <a:lstStyle/>
        <a:p>
          <a:endParaRPr lang="en-US"/>
        </a:p>
      </dgm:t>
    </dgm:pt>
    <dgm:pt modelId="{B82B691A-E841-484C-B817-86FAA1CFC1E5}" type="sibTrans" cxnId="{E7DA40E6-CF00-EA4D-83EE-DCF8492EC7E8}">
      <dgm:prSet/>
      <dgm:spPr/>
      <dgm:t>
        <a:bodyPr/>
        <a:lstStyle/>
        <a:p>
          <a:endParaRPr lang="en-US"/>
        </a:p>
      </dgm:t>
    </dgm:pt>
    <dgm:pt modelId="{3E6CEBF2-E188-A44D-9A73-17B11A2120C1}">
      <dgm:prSet/>
      <dgm:spPr/>
      <dgm:t>
        <a:bodyPr/>
        <a:lstStyle/>
        <a:p>
          <a:r>
            <a:rPr lang="fr-FR" b="0" dirty="0" smtClean="0"/>
            <a:t>Conditionne les décisions opérationnelles</a:t>
          </a:r>
          <a:endParaRPr lang="en-US" b="0" dirty="0"/>
        </a:p>
      </dgm:t>
    </dgm:pt>
    <dgm:pt modelId="{DD55D46E-94FB-5040-8999-9534631CD2C9}" type="parTrans" cxnId="{8BA11080-191F-2246-8798-2790103DF684}">
      <dgm:prSet/>
      <dgm:spPr/>
      <dgm:t>
        <a:bodyPr/>
        <a:lstStyle/>
        <a:p>
          <a:endParaRPr lang="en-US"/>
        </a:p>
      </dgm:t>
    </dgm:pt>
    <dgm:pt modelId="{AB4FB46A-FE7C-A34A-BB22-27DD6DFCDECF}" type="sibTrans" cxnId="{8BA11080-191F-2246-8798-2790103DF684}">
      <dgm:prSet/>
      <dgm:spPr/>
      <dgm:t>
        <a:bodyPr/>
        <a:lstStyle/>
        <a:p>
          <a:endParaRPr lang="en-US"/>
        </a:p>
      </dgm:t>
    </dgm:pt>
    <dgm:pt modelId="{1C10ACAF-10F3-6F4A-870B-FA2E2AE155BB}">
      <dgm:prSet/>
      <dgm:spPr/>
      <dgm:t>
        <a:bodyPr/>
        <a:lstStyle/>
        <a:p>
          <a:r>
            <a:rPr lang="fr-FR" b="0" dirty="0" smtClean="0"/>
            <a:t>Les différents </a:t>
          </a:r>
          <a:r>
            <a:rPr lang="fr-FR" b="0" dirty="0" smtClean="0"/>
            <a:t>marchés:</a:t>
          </a:r>
          <a:endParaRPr lang="en-US" b="0" dirty="0"/>
        </a:p>
      </dgm:t>
    </dgm:pt>
    <dgm:pt modelId="{DB68B370-93E2-7349-BF57-52866046FC54}" type="parTrans" cxnId="{56570848-E498-454A-9E0E-2D19AD0FCB21}">
      <dgm:prSet/>
      <dgm:spPr/>
      <dgm:t>
        <a:bodyPr/>
        <a:lstStyle/>
        <a:p>
          <a:endParaRPr lang="en-US"/>
        </a:p>
      </dgm:t>
    </dgm:pt>
    <dgm:pt modelId="{24253F70-832C-834D-A363-22887BA31EFB}" type="sibTrans" cxnId="{56570848-E498-454A-9E0E-2D19AD0FCB21}">
      <dgm:prSet/>
      <dgm:spPr/>
      <dgm:t>
        <a:bodyPr/>
        <a:lstStyle/>
        <a:p>
          <a:endParaRPr lang="en-US"/>
        </a:p>
      </dgm:t>
    </dgm:pt>
    <dgm:pt modelId="{AC698A4C-6964-FA41-AB89-7514E6AD5696}">
      <dgm:prSet/>
      <dgm:spPr/>
      <dgm:t>
        <a:bodyPr/>
        <a:lstStyle/>
        <a:p>
          <a:r>
            <a:rPr lang="fr-FR" dirty="0" smtClean="0"/>
            <a:t>travail</a:t>
          </a:r>
          <a:endParaRPr lang="en-US" dirty="0"/>
        </a:p>
      </dgm:t>
    </dgm:pt>
    <dgm:pt modelId="{4438A52B-4F9A-9642-A4C3-D4226A8CC3BB}" type="parTrans" cxnId="{469F9C02-58C1-7A42-B62A-6A31976D7C6A}">
      <dgm:prSet/>
      <dgm:spPr/>
      <dgm:t>
        <a:bodyPr/>
        <a:lstStyle/>
        <a:p>
          <a:endParaRPr lang="en-US"/>
        </a:p>
      </dgm:t>
    </dgm:pt>
    <dgm:pt modelId="{C7FCFC17-939D-F44E-BA2B-865DB0E50476}" type="sibTrans" cxnId="{469F9C02-58C1-7A42-B62A-6A31976D7C6A}">
      <dgm:prSet/>
      <dgm:spPr/>
      <dgm:t>
        <a:bodyPr/>
        <a:lstStyle/>
        <a:p>
          <a:endParaRPr lang="en-US"/>
        </a:p>
      </dgm:t>
    </dgm:pt>
    <dgm:pt modelId="{8E85272A-0FA4-8F45-9BC0-EAD67C370B22}">
      <dgm:prSet/>
      <dgm:spPr/>
      <dgm:t>
        <a:bodyPr/>
        <a:lstStyle/>
        <a:p>
          <a:r>
            <a:rPr lang="fr-FR" dirty="0" smtClean="0"/>
            <a:t>financier</a:t>
          </a:r>
          <a:endParaRPr lang="en-US" dirty="0"/>
        </a:p>
      </dgm:t>
    </dgm:pt>
    <dgm:pt modelId="{D0D295F3-C207-EA4D-B0C7-D7456038D087}" type="parTrans" cxnId="{D04A342D-12CF-A842-91A7-7488648B9402}">
      <dgm:prSet/>
      <dgm:spPr/>
      <dgm:t>
        <a:bodyPr/>
        <a:lstStyle/>
        <a:p>
          <a:endParaRPr lang="en-US"/>
        </a:p>
      </dgm:t>
    </dgm:pt>
    <dgm:pt modelId="{2A0D5225-4328-B848-8336-FFA3E86DAA88}" type="sibTrans" cxnId="{D04A342D-12CF-A842-91A7-7488648B9402}">
      <dgm:prSet/>
      <dgm:spPr/>
      <dgm:t>
        <a:bodyPr/>
        <a:lstStyle/>
        <a:p>
          <a:endParaRPr lang="en-US"/>
        </a:p>
      </dgm:t>
    </dgm:pt>
    <dgm:pt modelId="{376489B2-E619-414A-BC7D-968F9E14D0DC}">
      <dgm:prSet/>
      <dgm:spPr/>
      <dgm:t>
        <a:bodyPr/>
        <a:lstStyle/>
        <a:p>
          <a:r>
            <a:rPr lang="fr-FR" dirty="0" smtClean="0"/>
            <a:t>biens de production</a:t>
          </a:r>
          <a:endParaRPr lang="en-US" dirty="0"/>
        </a:p>
      </dgm:t>
    </dgm:pt>
    <dgm:pt modelId="{3D68A273-CC18-B243-B12A-716FE9EF153A}" type="parTrans" cxnId="{B81B8767-E1F8-9542-8C65-936CE0131F1F}">
      <dgm:prSet/>
      <dgm:spPr/>
      <dgm:t>
        <a:bodyPr/>
        <a:lstStyle/>
        <a:p>
          <a:endParaRPr lang="en-US"/>
        </a:p>
      </dgm:t>
    </dgm:pt>
    <dgm:pt modelId="{8D7BFD55-0846-3044-A6F1-09EA7DC67683}" type="sibTrans" cxnId="{B81B8767-E1F8-9542-8C65-936CE0131F1F}">
      <dgm:prSet/>
      <dgm:spPr/>
      <dgm:t>
        <a:bodyPr/>
        <a:lstStyle/>
        <a:p>
          <a:endParaRPr lang="en-US"/>
        </a:p>
      </dgm:t>
    </dgm:pt>
    <dgm:pt modelId="{ABE080AF-92F2-DE47-AD7A-372F77AFD90D}">
      <dgm:prSet/>
      <dgm:spPr/>
      <dgm:t>
        <a:bodyPr/>
        <a:lstStyle/>
        <a:p>
          <a:r>
            <a:rPr lang="fr-FR" dirty="0" smtClean="0"/>
            <a:t>commercial</a:t>
          </a:r>
          <a:endParaRPr lang="en-US" dirty="0"/>
        </a:p>
      </dgm:t>
    </dgm:pt>
    <dgm:pt modelId="{10DA3CA9-0225-314B-971A-C588D61551E4}" type="parTrans" cxnId="{046AEBA8-B40B-4746-91B2-6477E717E865}">
      <dgm:prSet/>
      <dgm:spPr/>
      <dgm:t>
        <a:bodyPr/>
        <a:lstStyle/>
        <a:p>
          <a:endParaRPr lang="en-US"/>
        </a:p>
      </dgm:t>
    </dgm:pt>
    <dgm:pt modelId="{C039BDD1-E697-FB44-B7A2-1769FF879532}" type="sibTrans" cxnId="{046AEBA8-B40B-4746-91B2-6477E717E865}">
      <dgm:prSet/>
      <dgm:spPr/>
      <dgm:t>
        <a:bodyPr/>
        <a:lstStyle/>
        <a:p>
          <a:endParaRPr lang="en-US"/>
        </a:p>
      </dgm:t>
    </dgm:pt>
    <dgm:pt modelId="{DD2DFBD4-23FB-D042-AD2E-5645ED1837CB}" type="pres">
      <dgm:prSet presAssocID="{1B354266-5AB9-F74A-96B5-72D48651FCFD}" presName="linear" presStyleCnt="0">
        <dgm:presLayoutVars>
          <dgm:animLvl val="lvl"/>
          <dgm:resizeHandles val="exact"/>
        </dgm:presLayoutVars>
      </dgm:prSet>
      <dgm:spPr/>
      <dgm:t>
        <a:bodyPr/>
        <a:lstStyle/>
        <a:p>
          <a:endParaRPr lang="en-US"/>
        </a:p>
      </dgm:t>
    </dgm:pt>
    <dgm:pt modelId="{E6DB31E2-B58A-164B-9466-42B0583E1889}" type="pres">
      <dgm:prSet presAssocID="{EC1CA072-137E-2044-8363-9E2BA5D0C49F}" presName="parentText" presStyleLbl="node1" presStyleIdx="0" presStyleCnt="4">
        <dgm:presLayoutVars>
          <dgm:chMax val="0"/>
          <dgm:bulletEnabled val="1"/>
        </dgm:presLayoutVars>
      </dgm:prSet>
      <dgm:spPr/>
      <dgm:t>
        <a:bodyPr/>
        <a:lstStyle/>
        <a:p>
          <a:endParaRPr lang="en-US"/>
        </a:p>
      </dgm:t>
    </dgm:pt>
    <dgm:pt modelId="{0AAD4241-55EB-B542-964D-B08F948AEDBA}" type="pres">
      <dgm:prSet presAssocID="{31758FB5-9366-9C4B-9E72-D2A1DB72FBFB}" presName="spacer" presStyleCnt="0"/>
      <dgm:spPr/>
    </dgm:pt>
    <dgm:pt modelId="{80BA7AD8-F64D-7E41-9D54-B408F6644C8C}" type="pres">
      <dgm:prSet presAssocID="{6022902B-9901-DF46-8DD5-535A2BE628DD}" presName="parentText" presStyleLbl="node1" presStyleIdx="1" presStyleCnt="4">
        <dgm:presLayoutVars>
          <dgm:chMax val="0"/>
          <dgm:bulletEnabled val="1"/>
        </dgm:presLayoutVars>
      </dgm:prSet>
      <dgm:spPr/>
      <dgm:t>
        <a:bodyPr/>
        <a:lstStyle/>
        <a:p>
          <a:endParaRPr lang="en-US"/>
        </a:p>
      </dgm:t>
    </dgm:pt>
    <dgm:pt modelId="{0B8B674B-A1BE-0348-A63D-83BCAFD058C4}" type="pres">
      <dgm:prSet presAssocID="{B82B691A-E841-484C-B817-86FAA1CFC1E5}" presName="spacer" presStyleCnt="0"/>
      <dgm:spPr/>
    </dgm:pt>
    <dgm:pt modelId="{667913C0-240E-464B-A232-639C2C1D76BB}" type="pres">
      <dgm:prSet presAssocID="{3E6CEBF2-E188-A44D-9A73-17B11A2120C1}" presName="parentText" presStyleLbl="node1" presStyleIdx="2" presStyleCnt="4">
        <dgm:presLayoutVars>
          <dgm:chMax val="0"/>
          <dgm:bulletEnabled val="1"/>
        </dgm:presLayoutVars>
      </dgm:prSet>
      <dgm:spPr/>
      <dgm:t>
        <a:bodyPr/>
        <a:lstStyle/>
        <a:p>
          <a:endParaRPr lang="en-US"/>
        </a:p>
      </dgm:t>
    </dgm:pt>
    <dgm:pt modelId="{1C0367BC-87A3-EF46-B321-2FECF44D09A7}" type="pres">
      <dgm:prSet presAssocID="{AB4FB46A-FE7C-A34A-BB22-27DD6DFCDECF}" presName="spacer" presStyleCnt="0"/>
      <dgm:spPr/>
    </dgm:pt>
    <dgm:pt modelId="{DE95EC3E-04B4-CD46-A5DA-0AD398FD203F}" type="pres">
      <dgm:prSet presAssocID="{1C10ACAF-10F3-6F4A-870B-FA2E2AE155BB}" presName="parentText" presStyleLbl="node1" presStyleIdx="3" presStyleCnt="4">
        <dgm:presLayoutVars>
          <dgm:chMax val="0"/>
          <dgm:bulletEnabled val="1"/>
        </dgm:presLayoutVars>
      </dgm:prSet>
      <dgm:spPr/>
      <dgm:t>
        <a:bodyPr/>
        <a:lstStyle/>
        <a:p>
          <a:endParaRPr lang="en-US"/>
        </a:p>
      </dgm:t>
    </dgm:pt>
    <dgm:pt modelId="{F057C201-3126-E64C-BFB8-13DF48E4631D}" type="pres">
      <dgm:prSet presAssocID="{1C10ACAF-10F3-6F4A-870B-FA2E2AE155BB}" presName="childText" presStyleLbl="revTx" presStyleIdx="0" presStyleCnt="1">
        <dgm:presLayoutVars>
          <dgm:bulletEnabled val="1"/>
        </dgm:presLayoutVars>
      </dgm:prSet>
      <dgm:spPr/>
      <dgm:t>
        <a:bodyPr/>
        <a:lstStyle/>
        <a:p>
          <a:endParaRPr lang="en-US"/>
        </a:p>
      </dgm:t>
    </dgm:pt>
  </dgm:ptLst>
  <dgm:cxnLst>
    <dgm:cxn modelId="{046AEBA8-B40B-4746-91B2-6477E717E865}" srcId="{1C10ACAF-10F3-6F4A-870B-FA2E2AE155BB}" destId="{ABE080AF-92F2-DE47-AD7A-372F77AFD90D}" srcOrd="3" destOrd="0" parTransId="{10DA3CA9-0225-314B-971A-C588D61551E4}" sibTransId="{C039BDD1-E697-FB44-B7A2-1769FF879532}"/>
    <dgm:cxn modelId="{8F844E8A-B57A-F74A-854B-E36114AC7DAB}" type="presOf" srcId="{AC698A4C-6964-FA41-AB89-7514E6AD5696}" destId="{F057C201-3126-E64C-BFB8-13DF48E4631D}" srcOrd="0" destOrd="0" presId="urn:microsoft.com/office/officeart/2005/8/layout/vList2"/>
    <dgm:cxn modelId="{18B6BABF-E5AC-4B46-80A3-C1A2B36EF606}" type="presOf" srcId="{3E6CEBF2-E188-A44D-9A73-17B11A2120C1}" destId="{667913C0-240E-464B-A232-639C2C1D76BB}" srcOrd="0" destOrd="0" presId="urn:microsoft.com/office/officeart/2005/8/layout/vList2"/>
    <dgm:cxn modelId="{1C45ED5A-F61B-7244-8849-94C9733B057F}" type="presOf" srcId="{8E85272A-0FA4-8F45-9BC0-EAD67C370B22}" destId="{F057C201-3126-E64C-BFB8-13DF48E4631D}" srcOrd="0" destOrd="1" presId="urn:microsoft.com/office/officeart/2005/8/layout/vList2"/>
    <dgm:cxn modelId="{2118A3FA-4E1B-0340-8C11-F4617E630F9C}" type="presOf" srcId="{6022902B-9901-DF46-8DD5-535A2BE628DD}" destId="{80BA7AD8-F64D-7E41-9D54-B408F6644C8C}" srcOrd="0" destOrd="0" presId="urn:microsoft.com/office/officeart/2005/8/layout/vList2"/>
    <dgm:cxn modelId="{8BA11080-191F-2246-8798-2790103DF684}" srcId="{1B354266-5AB9-F74A-96B5-72D48651FCFD}" destId="{3E6CEBF2-E188-A44D-9A73-17B11A2120C1}" srcOrd="2" destOrd="0" parTransId="{DD55D46E-94FB-5040-8999-9534631CD2C9}" sibTransId="{AB4FB46A-FE7C-A34A-BB22-27DD6DFCDECF}"/>
    <dgm:cxn modelId="{72E591D8-45D1-3043-8DB1-83835890CC2C}" type="presOf" srcId="{1C10ACAF-10F3-6F4A-870B-FA2E2AE155BB}" destId="{DE95EC3E-04B4-CD46-A5DA-0AD398FD203F}" srcOrd="0" destOrd="0" presId="urn:microsoft.com/office/officeart/2005/8/layout/vList2"/>
    <dgm:cxn modelId="{56570848-E498-454A-9E0E-2D19AD0FCB21}" srcId="{1B354266-5AB9-F74A-96B5-72D48651FCFD}" destId="{1C10ACAF-10F3-6F4A-870B-FA2E2AE155BB}" srcOrd="3" destOrd="0" parTransId="{DB68B370-93E2-7349-BF57-52866046FC54}" sibTransId="{24253F70-832C-834D-A363-22887BA31EFB}"/>
    <dgm:cxn modelId="{B81B8767-E1F8-9542-8C65-936CE0131F1F}" srcId="{1C10ACAF-10F3-6F4A-870B-FA2E2AE155BB}" destId="{376489B2-E619-414A-BC7D-968F9E14D0DC}" srcOrd="2" destOrd="0" parTransId="{3D68A273-CC18-B243-B12A-716FE9EF153A}" sibTransId="{8D7BFD55-0846-3044-A6F1-09EA7DC67683}"/>
    <dgm:cxn modelId="{A5A80473-5CC0-BC44-8051-B6B09438AC21}" type="presOf" srcId="{1B354266-5AB9-F74A-96B5-72D48651FCFD}" destId="{DD2DFBD4-23FB-D042-AD2E-5645ED1837CB}" srcOrd="0" destOrd="0" presId="urn:microsoft.com/office/officeart/2005/8/layout/vList2"/>
    <dgm:cxn modelId="{96646E89-F6BB-874D-9150-F4C53479B6D0}" srcId="{1B354266-5AB9-F74A-96B5-72D48651FCFD}" destId="{EC1CA072-137E-2044-8363-9E2BA5D0C49F}" srcOrd="0" destOrd="0" parTransId="{EBB94AD9-C8AA-0D4F-8CA3-05894B644037}" sibTransId="{31758FB5-9366-9C4B-9E72-D2A1DB72FBFB}"/>
    <dgm:cxn modelId="{469F9C02-58C1-7A42-B62A-6A31976D7C6A}" srcId="{1C10ACAF-10F3-6F4A-870B-FA2E2AE155BB}" destId="{AC698A4C-6964-FA41-AB89-7514E6AD5696}" srcOrd="0" destOrd="0" parTransId="{4438A52B-4F9A-9642-A4C3-D4226A8CC3BB}" sibTransId="{C7FCFC17-939D-F44E-BA2B-865DB0E50476}"/>
    <dgm:cxn modelId="{2941545A-B12E-8048-AD4C-0DE07BEDBBA2}" type="presOf" srcId="{ABE080AF-92F2-DE47-AD7A-372F77AFD90D}" destId="{F057C201-3126-E64C-BFB8-13DF48E4631D}" srcOrd="0" destOrd="3" presId="urn:microsoft.com/office/officeart/2005/8/layout/vList2"/>
    <dgm:cxn modelId="{506024B8-3484-2E41-AC65-D4D429FD8AF2}" type="presOf" srcId="{EC1CA072-137E-2044-8363-9E2BA5D0C49F}" destId="{E6DB31E2-B58A-164B-9466-42B0583E1889}" srcOrd="0" destOrd="0" presId="urn:microsoft.com/office/officeart/2005/8/layout/vList2"/>
    <dgm:cxn modelId="{E7DA40E6-CF00-EA4D-83EE-DCF8492EC7E8}" srcId="{1B354266-5AB9-F74A-96B5-72D48651FCFD}" destId="{6022902B-9901-DF46-8DD5-535A2BE628DD}" srcOrd="1" destOrd="0" parTransId="{A200EA8A-2726-4B4C-B87C-0F46B308CFE1}" sibTransId="{B82B691A-E841-484C-B817-86FAA1CFC1E5}"/>
    <dgm:cxn modelId="{D04A342D-12CF-A842-91A7-7488648B9402}" srcId="{1C10ACAF-10F3-6F4A-870B-FA2E2AE155BB}" destId="{8E85272A-0FA4-8F45-9BC0-EAD67C370B22}" srcOrd="1" destOrd="0" parTransId="{D0D295F3-C207-EA4D-B0C7-D7456038D087}" sibTransId="{2A0D5225-4328-B848-8336-FFA3E86DAA88}"/>
    <dgm:cxn modelId="{C1E0C68C-7E66-C148-93B6-A766960EEA78}" type="presOf" srcId="{376489B2-E619-414A-BC7D-968F9E14D0DC}" destId="{F057C201-3126-E64C-BFB8-13DF48E4631D}" srcOrd="0" destOrd="2" presId="urn:microsoft.com/office/officeart/2005/8/layout/vList2"/>
    <dgm:cxn modelId="{ECDDA667-2C3E-4345-ACD4-E3D7CC65387F}" type="presParOf" srcId="{DD2DFBD4-23FB-D042-AD2E-5645ED1837CB}" destId="{E6DB31E2-B58A-164B-9466-42B0583E1889}" srcOrd="0" destOrd="0" presId="urn:microsoft.com/office/officeart/2005/8/layout/vList2"/>
    <dgm:cxn modelId="{823D621F-4124-E840-9280-B41E48440423}" type="presParOf" srcId="{DD2DFBD4-23FB-D042-AD2E-5645ED1837CB}" destId="{0AAD4241-55EB-B542-964D-B08F948AEDBA}" srcOrd="1" destOrd="0" presId="urn:microsoft.com/office/officeart/2005/8/layout/vList2"/>
    <dgm:cxn modelId="{AE468C1E-70AC-5344-B113-74E3A7C2D75B}" type="presParOf" srcId="{DD2DFBD4-23FB-D042-AD2E-5645ED1837CB}" destId="{80BA7AD8-F64D-7E41-9D54-B408F6644C8C}" srcOrd="2" destOrd="0" presId="urn:microsoft.com/office/officeart/2005/8/layout/vList2"/>
    <dgm:cxn modelId="{6098706F-E429-0442-9B40-7B3E6478FEF5}" type="presParOf" srcId="{DD2DFBD4-23FB-D042-AD2E-5645ED1837CB}" destId="{0B8B674B-A1BE-0348-A63D-83BCAFD058C4}" srcOrd="3" destOrd="0" presId="urn:microsoft.com/office/officeart/2005/8/layout/vList2"/>
    <dgm:cxn modelId="{B2DD42CE-DC15-4C46-988D-EEF35F082F92}" type="presParOf" srcId="{DD2DFBD4-23FB-D042-AD2E-5645ED1837CB}" destId="{667913C0-240E-464B-A232-639C2C1D76BB}" srcOrd="4" destOrd="0" presId="urn:microsoft.com/office/officeart/2005/8/layout/vList2"/>
    <dgm:cxn modelId="{DCF277D2-94AC-624C-B74A-2E0A44EAB749}" type="presParOf" srcId="{DD2DFBD4-23FB-D042-AD2E-5645ED1837CB}" destId="{1C0367BC-87A3-EF46-B321-2FECF44D09A7}" srcOrd="5" destOrd="0" presId="urn:microsoft.com/office/officeart/2005/8/layout/vList2"/>
    <dgm:cxn modelId="{836B9D6B-0331-3B41-BDA0-00E20C9641D9}" type="presParOf" srcId="{DD2DFBD4-23FB-D042-AD2E-5645ED1837CB}" destId="{DE95EC3E-04B4-CD46-A5DA-0AD398FD203F}" srcOrd="6" destOrd="0" presId="urn:microsoft.com/office/officeart/2005/8/layout/vList2"/>
    <dgm:cxn modelId="{1EE643B3-CC1D-A34E-93B8-D0970EC23690}" type="presParOf" srcId="{DD2DFBD4-23FB-D042-AD2E-5645ED1837CB}" destId="{F057C201-3126-E64C-BFB8-13DF48E4631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48D9F1-8A17-F446-AE23-E46ABAC21CF2}"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239D43F9-398D-AB44-98E6-B9EC882AC637}">
      <dgm:prSet phldrT="[Text]"/>
      <dgm:spPr/>
      <dgm:t>
        <a:bodyPr/>
        <a:lstStyle/>
        <a:p>
          <a:r>
            <a:rPr lang="fr-CA" noProof="0" dirty="0" smtClean="0"/>
            <a:t>Le </a:t>
          </a:r>
          <a:r>
            <a:rPr lang="fr-CA" noProof="0" dirty="0" err="1" smtClean="0"/>
            <a:t>Micro-environnement</a:t>
          </a:r>
          <a:r>
            <a:rPr lang="fr-CA" noProof="0" dirty="0" smtClean="0"/>
            <a:t> de l’entreprise est constitué par ses partenaires sur le marché. </a:t>
          </a:r>
          <a:endParaRPr lang="fr-CA" noProof="0" dirty="0"/>
        </a:p>
      </dgm:t>
    </dgm:pt>
    <dgm:pt modelId="{FB6D7376-1AA8-DF46-A865-262754BE5E89}" type="parTrans" cxnId="{1B143BC9-55C5-EC4E-88F4-28ADF52F54AF}">
      <dgm:prSet/>
      <dgm:spPr/>
      <dgm:t>
        <a:bodyPr/>
        <a:lstStyle/>
        <a:p>
          <a:endParaRPr lang="en-US"/>
        </a:p>
      </dgm:t>
    </dgm:pt>
    <dgm:pt modelId="{73E83B48-3A4F-C049-85F4-0D3240824B9B}" type="sibTrans" cxnId="{1B143BC9-55C5-EC4E-88F4-28ADF52F54AF}">
      <dgm:prSet/>
      <dgm:spPr/>
      <dgm:t>
        <a:bodyPr/>
        <a:lstStyle/>
        <a:p>
          <a:endParaRPr lang="en-US"/>
        </a:p>
      </dgm:t>
    </dgm:pt>
    <dgm:pt modelId="{0BD28301-96FC-1841-A54B-9EDAF34C288A}">
      <dgm:prSet phldrT="[Text]"/>
      <dgm:spPr/>
      <dgm:t>
        <a:bodyPr/>
        <a:lstStyle/>
        <a:p>
          <a:r>
            <a:rPr lang="fr-CA" noProof="0" dirty="0" smtClean="0"/>
            <a:t>L’entreprise désirant connaitre son environnement spécifique doit apprécier les différents aspects concernant.</a:t>
          </a:r>
          <a:br>
            <a:rPr lang="fr-CA" noProof="0" dirty="0" smtClean="0"/>
          </a:br>
          <a:endParaRPr lang="fr-CA" noProof="0" dirty="0"/>
        </a:p>
      </dgm:t>
    </dgm:pt>
    <dgm:pt modelId="{AC8B50BA-923C-5349-9D7B-A7E7937512A8}" type="parTrans" cxnId="{7E4BE798-02A4-2649-8A7E-B497862001A5}">
      <dgm:prSet/>
      <dgm:spPr/>
      <dgm:t>
        <a:bodyPr/>
        <a:lstStyle/>
        <a:p>
          <a:endParaRPr lang="en-US"/>
        </a:p>
      </dgm:t>
    </dgm:pt>
    <dgm:pt modelId="{7709AFAA-3BF0-8D45-8321-2F0830C6B801}" type="sibTrans" cxnId="{7E4BE798-02A4-2649-8A7E-B497862001A5}">
      <dgm:prSet/>
      <dgm:spPr/>
      <dgm:t>
        <a:bodyPr/>
        <a:lstStyle/>
        <a:p>
          <a:endParaRPr lang="en-US"/>
        </a:p>
      </dgm:t>
    </dgm:pt>
    <dgm:pt modelId="{C2501659-5E36-E442-8DA7-9AA89A9EF8AF}">
      <dgm:prSet/>
      <dgm:spPr/>
      <dgm:t>
        <a:bodyPr/>
        <a:lstStyle/>
        <a:p>
          <a:r>
            <a:rPr lang="fr-CA" noProof="0" dirty="0" smtClean="0"/>
            <a:t>Cette étude de l’environnement spécifique constitue le contenu essentiel des études de </a:t>
          </a:r>
          <a:r>
            <a:rPr lang="fr-CA" noProof="0" smtClean="0"/>
            <a:t>marché réalisé </a:t>
          </a:r>
          <a:r>
            <a:rPr lang="fr-CA" noProof="0" dirty="0" smtClean="0"/>
            <a:t>par les entreprises. </a:t>
          </a:r>
          <a:endParaRPr lang="fr-CA" noProof="0" dirty="0"/>
        </a:p>
      </dgm:t>
    </dgm:pt>
    <dgm:pt modelId="{062F397A-1777-E946-BB54-ABE11C047315}" type="parTrans" cxnId="{514741F0-8F19-614B-9267-7C38D478D278}">
      <dgm:prSet/>
      <dgm:spPr/>
      <dgm:t>
        <a:bodyPr/>
        <a:lstStyle/>
        <a:p>
          <a:endParaRPr lang="en-US"/>
        </a:p>
      </dgm:t>
    </dgm:pt>
    <dgm:pt modelId="{D857936B-438F-414C-9C1C-4C28DCA16EC1}" type="sibTrans" cxnId="{514741F0-8F19-614B-9267-7C38D478D278}">
      <dgm:prSet/>
      <dgm:spPr/>
      <dgm:t>
        <a:bodyPr/>
        <a:lstStyle/>
        <a:p>
          <a:endParaRPr lang="en-US"/>
        </a:p>
      </dgm:t>
    </dgm:pt>
    <dgm:pt modelId="{2F90F9DE-CFDB-CD42-87BA-BABA576C6E18}" type="pres">
      <dgm:prSet presAssocID="{C448D9F1-8A17-F446-AE23-E46ABAC21CF2}" presName="linear" presStyleCnt="0">
        <dgm:presLayoutVars>
          <dgm:animLvl val="lvl"/>
          <dgm:resizeHandles val="exact"/>
        </dgm:presLayoutVars>
      </dgm:prSet>
      <dgm:spPr/>
      <dgm:t>
        <a:bodyPr/>
        <a:lstStyle/>
        <a:p>
          <a:endParaRPr lang="en-US"/>
        </a:p>
      </dgm:t>
    </dgm:pt>
    <dgm:pt modelId="{0EC2C90A-FFE1-4B4A-9F3D-664B141FF4C6}" type="pres">
      <dgm:prSet presAssocID="{239D43F9-398D-AB44-98E6-B9EC882AC637}" presName="parentText" presStyleLbl="node1" presStyleIdx="0" presStyleCnt="3">
        <dgm:presLayoutVars>
          <dgm:chMax val="0"/>
          <dgm:bulletEnabled val="1"/>
        </dgm:presLayoutVars>
      </dgm:prSet>
      <dgm:spPr/>
      <dgm:t>
        <a:bodyPr/>
        <a:lstStyle/>
        <a:p>
          <a:endParaRPr lang="en-US"/>
        </a:p>
      </dgm:t>
    </dgm:pt>
    <dgm:pt modelId="{868A01BF-8432-9B4E-AF09-12AE1767BDE1}" type="pres">
      <dgm:prSet presAssocID="{73E83B48-3A4F-C049-85F4-0D3240824B9B}" presName="spacer" presStyleCnt="0"/>
      <dgm:spPr/>
    </dgm:pt>
    <dgm:pt modelId="{6719693C-C017-A44C-8F9B-6F4B179A7335}" type="pres">
      <dgm:prSet presAssocID="{0BD28301-96FC-1841-A54B-9EDAF34C288A}" presName="parentText" presStyleLbl="node1" presStyleIdx="1" presStyleCnt="3">
        <dgm:presLayoutVars>
          <dgm:chMax val="0"/>
          <dgm:bulletEnabled val="1"/>
        </dgm:presLayoutVars>
      </dgm:prSet>
      <dgm:spPr/>
      <dgm:t>
        <a:bodyPr/>
        <a:lstStyle/>
        <a:p>
          <a:endParaRPr lang="en-US"/>
        </a:p>
      </dgm:t>
    </dgm:pt>
    <dgm:pt modelId="{70F313CA-7433-7345-9D06-0E720B8F150A}" type="pres">
      <dgm:prSet presAssocID="{7709AFAA-3BF0-8D45-8321-2F0830C6B801}" presName="spacer" presStyleCnt="0"/>
      <dgm:spPr/>
    </dgm:pt>
    <dgm:pt modelId="{0BD9B34A-25EA-B24D-B515-43D942EE17E6}" type="pres">
      <dgm:prSet presAssocID="{C2501659-5E36-E442-8DA7-9AA89A9EF8AF}" presName="parentText" presStyleLbl="node1" presStyleIdx="2" presStyleCnt="3">
        <dgm:presLayoutVars>
          <dgm:chMax val="0"/>
          <dgm:bulletEnabled val="1"/>
        </dgm:presLayoutVars>
      </dgm:prSet>
      <dgm:spPr/>
      <dgm:t>
        <a:bodyPr/>
        <a:lstStyle/>
        <a:p>
          <a:endParaRPr lang="en-US"/>
        </a:p>
      </dgm:t>
    </dgm:pt>
  </dgm:ptLst>
  <dgm:cxnLst>
    <dgm:cxn modelId="{BB1D640A-2826-044E-8C08-1F92A74D9F4D}" type="presOf" srcId="{C448D9F1-8A17-F446-AE23-E46ABAC21CF2}" destId="{2F90F9DE-CFDB-CD42-87BA-BABA576C6E18}" srcOrd="0" destOrd="0" presId="urn:microsoft.com/office/officeart/2005/8/layout/vList2"/>
    <dgm:cxn modelId="{514741F0-8F19-614B-9267-7C38D478D278}" srcId="{C448D9F1-8A17-F446-AE23-E46ABAC21CF2}" destId="{C2501659-5E36-E442-8DA7-9AA89A9EF8AF}" srcOrd="2" destOrd="0" parTransId="{062F397A-1777-E946-BB54-ABE11C047315}" sibTransId="{D857936B-438F-414C-9C1C-4C28DCA16EC1}"/>
    <dgm:cxn modelId="{252EBCC6-3875-B04F-9C4D-E5A98EFF67FC}" type="presOf" srcId="{239D43F9-398D-AB44-98E6-B9EC882AC637}" destId="{0EC2C90A-FFE1-4B4A-9F3D-664B141FF4C6}" srcOrd="0" destOrd="0" presId="urn:microsoft.com/office/officeart/2005/8/layout/vList2"/>
    <dgm:cxn modelId="{1B143BC9-55C5-EC4E-88F4-28ADF52F54AF}" srcId="{C448D9F1-8A17-F446-AE23-E46ABAC21CF2}" destId="{239D43F9-398D-AB44-98E6-B9EC882AC637}" srcOrd="0" destOrd="0" parTransId="{FB6D7376-1AA8-DF46-A865-262754BE5E89}" sibTransId="{73E83B48-3A4F-C049-85F4-0D3240824B9B}"/>
    <dgm:cxn modelId="{975C0FA9-C284-5748-A5A0-1A80AA1B4CD5}" type="presOf" srcId="{0BD28301-96FC-1841-A54B-9EDAF34C288A}" destId="{6719693C-C017-A44C-8F9B-6F4B179A7335}" srcOrd="0" destOrd="0" presId="urn:microsoft.com/office/officeart/2005/8/layout/vList2"/>
    <dgm:cxn modelId="{471B88EC-3358-5444-AD04-69DEEEF128C6}" type="presOf" srcId="{C2501659-5E36-E442-8DA7-9AA89A9EF8AF}" destId="{0BD9B34A-25EA-B24D-B515-43D942EE17E6}" srcOrd="0" destOrd="0" presId="urn:microsoft.com/office/officeart/2005/8/layout/vList2"/>
    <dgm:cxn modelId="{7E4BE798-02A4-2649-8A7E-B497862001A5}" srcId="{C448D9F1-8A17-F446-AE23-E46ABAC21CF2}" destId="{0BD28301-96FC-1841-A54B-9EDAF34C288A}" srcOrd="1" destOrd="0" parTransId="{AC8B50BA-923C-5349-9D7B-A7E7937512A8}" sibTransId="{7709AFAA-3BF0-8D45-8321-2F0830C6B801}"/>
    <dgm:cxn modelId="{64BAD216-B812-A84A-B974-17CD63A10F5F}" type="presParOf" srcId="{2F90F9DE-CFDB-CD42-87BA-BABA576C6E18}" destId="{0EC2C90A-FFE1-4B4A-9F3D-664B141FF4C6}" srcOrd="0" destOrd="0" presId="urn:microsoft.com/office/officeart/2005/8/layout/vList2"/>
    <dgm:cxn modelId="{43ACCA98-6763-574B-A170-3F13800D34A9}" type="presParOf" srcId="{2F90F9DE-CFDB-CD42-87BA-BABA576C6E18}" destId="{868A01BF-8432-9B4E-AF09-12AE1767BDE1}" srcOrd="1" destOrd="0" presId="urn:microsoft.com/office/officeart/2005/8/layout/vList2"/>
    <dgm:cxn modelId="{9B5480C7-9091-BD4E-8FC7-DB51CD867F37}" type="presParOf" srcId="{2F90F9DE-CFDB-CD42-87BA-BABA576C6E18}" destId="{6719693C-C017-A44C-8F9B-6F4B179A7335}" srcOrd="2" destOrd="0" presId="urn:microsoft.com/office/officeart/2005/8/layout/vList2"/>
    <dgm:cxn modelId="{D5F58911-C628-4A4A-9171-B280F4B5F3B0}" type="presParOf" srcId="{2F90F9DE-CFDB-CD42-87BA-BABA576C6E18}" destId="{70F313CA-7433-7345-9D06-0E720B8F150A}" srcOrd="3" destOrd="0" presId="urn:microsoft.com/office/officeart/2005/8/layout/vList2"/>
    <dgm:cxn modelId="{68EE4EE1-1349-2545-B2DC-2ED70413D251}" type="presParOf" srcId="{2F90F9DE-CFDB-CD42-87BA-BABA576C6E18}" destId="{0BD9B34A-25EA-B24D-B515-43D942EE17E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4B549-4774-B743-8136-8E6F86322D5E}">
      <dsp:nvSpPr>
        <dsp:cNvPr id="0" name=""/>
        <dsp:cNvSpPr/>
      </dsp:nvSpPr>
      <dsp:spPr>
        <a:xfrm rot="5400000">
          <a:off x="-158761" y="161982"/>
          <a:ext cx="1058411" cy="74088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OMAR</a:t>
          </a:r>
          <a:endParaRPr lang="en-US" sz="1000" b="1" kern="1200" dirty="0"/>
        </a:p>
      </dsp:txBody>
      <dsp:txXfrm rot="-5400000">
        <a:off x="2" y="373664"/>
        <a:ext cx="740887" cy="317524"/>
      </dsp:txXfrm>
    </dsp:sp>
    <dsp:sp modelId="{48C06539-58FF-1344-B459-6C915773A48E}">
      <dsp:nvSpPr>
        <dsp:cNvPr id="0" name=""/>
        <dsp:cNvSpPr/>
      </dsp:nvSpPr>
      <dsp:spPr>
        <a:xfrm rot="5400000">
          <a:off x="4175370" y="-3431261"/>
          <a:ext cx="687967" cy="755693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INTRODUCTION</a:t>
          </a:r>
          <a:endParaRPr lang="en-US" sz="2200" kern="1200" dirty="0"/>
        </a:p>
      </dsp:txBody>
      <dsp:txXfrm rot="-5400000">
        <a:off x="740888" y="36805"/>
        <a:ext cx="7523348" cy="620799"/>
      </dsp:txXfrm>
    </dsp:sp>
    <dsp:sp modelId="{66011277-E83F-9044-B7A6-7E6E982138CB}">
      <dsp:nvSpPr>
        <dsp:cNvPr id="0" name=""/>
        <dsp:cNvSpPr/>
      </dsp:nvSpPr>
      <dsp:spPr>
        <a:xfrm rot="5400000">
          <a:off x="-158761" y="1123876"/>
          <a:ext cx="1058411" cy="74088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SALAH</a:t>
          </a:r>
          <a:endParaRPr lang="en-US" sz="1000" kern="1200" dirty="0"/>
        </a:p>
      </dsp:txBody>
      <dsp:txXfrm rot="-5400000">
        <a:off x="2" y="1335558"/>
        <a:ext cx="740887" cy="317524"/>
      </dsp:txXfrm>
    </dsp:sp>
    <dsp:sp modelId="{43BDCBEF-C73F-A845-8914-FE27C9305594}">
      <dsp:nvSpPr>
        <dsp:cNvPr id="0" name=""/>
        <dsp:cNvSpPr/>
      </dsp:nvSpPr>
      <dsp:spPr>
        <a:xfrm rot="5400000">
          <a:off x="4175370" y="-2469367"/>
          <a:ext cx="687967" cy="755693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L'ENVIRONNEMENT GENERAL</a:t>
          </a:r>
          <a:endParaRPr lang="en-US" sz="2200" kern="1200" dirty="0"/>
        </a:p>
      </dsp:txBody>
      <dsp:txXfrm rot="-5400000">
        <a:off x="740888" y="998699"/>
        <a:ext cx="7523348" cy="620799"/>
      </dsp:txXfrm>
    </dsp:sp>
    <dsp:sp modelId="{8E4DF741-D635-9C45-B04F-A599574203A8}">
      <dsp:nvSpPr>
        <dsp:cNvPr id="0" name=""/>
        <dsp:cNvSpPr/>
      </dsp:nvSpPr>
      <dsp:spPr>
        <a:xfrm rot="5400000">
          <a:off x="-158761" y="2085771"/>
          <a:ext cx="1058411" cy="74088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NOUAMAN</a:t>
          </a:r>
          <a:endParaRPr lang="en-US" sz="1000" kern="1200" dirty="0"/>
        </a:p>
      </dsp:txBody>
      <dsp:txXfrm rot="-5400000">
        <a:off x="2" y="2297453"/>
        <a:ext cx="740887" cy="317524"/>
      </dsp:txXfrm>
    </dsp:sp>
    <dsp:sp modelId="{CC96F687-D5F4-1843-AB22-D436D783F9DB}">
      <dsp:nvSpPr>
        <dsp:cNvPr id="0" name=""/>
        <dsp:cNvSpPr/>
      </dsp:nvSpPr>
      <dsp:spPr>
        <a:xfrm rot="5400000">
          <a:off x="4175370" y="-1507472"/>
          <a:ext cx="687967" cy="755693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MACRO-ENVIRONNEMENT</a:t>
          </a:r>
          <a:endParaRPr lang="en-US" sz="2200" kern="1200" dirty="0"/>
        </a:p>
      </dsp:txBody>
      <dsp:txXfrm rot="-5400000">
        <a:off x="740888" y="1960594"/>
        <a:ext cx="7523348" cy="620799"/>
      </dsp:txXfrm>
    </dsp:sp>
    <dsp:sp modelId="{2996A1A4-16B2-5B45-9461-17FBC61AFD11}">
      <dsp:nvSpPr>
        <dsp:cNvPr id="0" name=""/>
        <dsp:cNvSpPr/>
      </dsp:nvSpPr>
      <dsp:spPr>
        <a:xfrm rot="5400000">
          <a:off x="-158761" y="3047666"/>
          <a:ext cx="1058411" cy="74088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ABDEL AHAD</a:t>
          </a:r>
          <a:endParaRPr lang="en-US" sz="1000" kern="1200" dirty="0"/>
        </a:p>
      </dsp:txBody>
      <dsp:txXfrm rot="-5400000">
        <a:off x="2" y="3259348"/>
        <a:ext cx="740887" cy="317524"/>
      </dsp:txXfrm>
    </dsp:sp>
    <dsp:sp modelId="{BAA5A52D-5E8E-6A4A-8DBB-32A8C696001D}">
      <dsp:nvSpPr>
        <dsp:cNvPr id="0" name=""/>
        <dsp:cNvSpPr/>
      </dsp:nvSpPr>
      <dsp:spPr>
        <a:xfrm rot="5400000">
          <a:off x="4175370" y="-545577"/>
          <a:ext cx="687967" cy="755693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noProof="0" dirty="0" smtClean="0"/>
            <a:t>MICRO-ENVIRONNEMENT </a:t>
          </a:r>
          <a:endParaRPr lang="fr-FR" sz="2200" kern="1200" noProof="0" dirty="0"/>
        </a:p>
      </dsp:txBody>
      <dsp:txXfrm rot="-5400000">
        <a:off x="740888" y="2922489"/>
        <a:ext cx="7523348" cy="620799"/>
      </dsp:txXfrm>
    </dsp:sp>
    <dsp:sp modelId="{B4AAA873-7C1E-134E-AB58-EFAD7E256301}">
      <dsp:nvSpPr>
        <dsp:cNvPr id="0" name=""/>
        <dsp:cNvSpPr/>
      </dsp:nvSpPr>
      <dsp:spPr>
        <a:xfrm rot="5400000">
          <a:off x="-158761" y="4009561"/>
          <a:ext cx="1058411" cy="74088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ALAMI</a:t>
          </a:r>
          <a:endParaRPr lang="en-US" sz="1000" kern="1200" dirty="0"/>
        </a:p>
      </dsp:txBody>
      <dsp:txXfrm rot="-5400000">
        <a:off x="2" y="4221243"/>
        <a:ext cx="740887" cy="317524"/>
      </dsp:txXfrm>
    </dsp:sp>
    <dsp:sp modelId="{E41B0F5D-2FCB-4747-A15A-8D2231C315EE}">
      <dsp:nvSpPr>
        <dsp:cNvPr id="0" name=""/>
        <dsp:cNvSpPr/>
      </dsp:nvSpPr>
      <dsp:spPr>
        <a:xfrm rot="5400000">
          <a:off x="4175370" y="416317"/>
          <a:ext cx="687967" cy="755693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LE ROLE DE L'ENTREPRISE DANS CET ENVIRONNEMENT </a:t>
          </a:r>
          <a:endParaRPr lang="en-US" sz="2200" kern="1200" dirty="0"/>
        </a:p>
      </dsp:txBody>
      <dsp:txXfrm rot="-5400000">
        <a:off x="740888" y="3884383"/>
        <a:ext cx="7523348" cy="620799"/>
      </dsp:txXfrm>
    </dsp:sp>
    <dsp:sp modelId="{58E84734-12F0-F94A-84C6-1BD16DD4CD3D}">
      <dsp:nvSpPr>
        <dsp:cNvPr id="0" name=""/>
        <dsp:cNvSpPr/>
      </dsp:nvSpPr>
      <dsp:spPr>
        <a:xfrm rot="5400000">
          <a:off x="-158761" y="4971455"/>
          <a:ext cx="1058411" cy="74088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SAFAA</a:t>
          </a:r>
          <a:endParaRPr lang="en-US" sz="1000" kern="1200" dirty="0"/>
        </a:p>
      </dsp:txBody>
      <dsp:txXfrm rot="-5400000">
        <a:off x="2" y="5183137"/>
        <a:ext cx="740887" cy="317524"/>
      </dsp:txXfrm>
    </dsp:sp>
    <dsp:sp modelId="{64D77A6E-18EC-1941-9EBC-A114E727F151}">
      <dsp:nvSpPr>
        <dsp:cNvPr id="0" name=""/>
        <dsp:cNvSpPr/>
      </dsp:nvSpPr>
      <dsp:spPr>
        <a:xfrm rot="5400000">
          <a:off x="4175370" y="1378211"/>
          <a:ext cx="687967" cy="755693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CONCLUSION</a:t>
          </a:r>
          <a:endParaRPr lang="en-US" sz="2200" kern="1200" dirty="0"/>
        </a:p>
      </dsp:txBody>
      <dsp:txXfrm rot="-5400000">
        <a:off x="740888" y="4846277"/>
        <a:ext cx="7523348" cy="620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EB63-FA5A-2D48-A97B-10B0881E8B63}">
      <dsp:nvSpPr>
        <dsp:cNvPr id="0" name=""/>
        <dsp:cNvSpPr/>
      </dsp:nvSpPr>
      <dsp:spPr>
        <a:xfrm>
          <a:off x="0" y="289654"/>
          <a:ext cx="8036867" cy="23587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fr-FR" sz="4200" kern="1200" dirty="0" smtClean="0"/>
            <a:t>Ensemble des acteurs d’une société qui influencent la vie de l’entreprise</a:t>
          </a:r>
          <a:endParaRPr lang="en-US" sz="4200" kern="1200" dirty="0"/>
        </a:p>
      </dsp:txBody>
      <dsp:txXfrm>
        <a:off x="115143" y="404797"/>
        <a:ext cx="7806581" cy="2128434"/>
      </dsp:txXfrm>
    </dsp:sp>
    <dsp:sp modelId="{E9A73B00-DB34-4746-8FD5-272F10192E0A}">
      <dsp:nvSpPr>
        <dsp:cNvPr id="0" name=""/>
        <dsp:cNvSpPr/>
      </dsp:nvSpPr>
      <dsp:spPr>
        <a:xfrm>
          <a:off x="0" y="2769334"/>
          <a:ext cx="8036867" cy="23587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fr-FR" sz="4200" kern="1200" dirty="0" smtClean="0"/>
            <a:t>Ensemble des acteurs d’une société qui sont influencés par la vie de l’entreprise</a:t>
          </a:r>
          <a:endParaRPr lang="en-US" sz="4200" kern="1200" dirty="0"/>
        </a:p>
      </dsp:txBody>
      <dsp:txXfrm>
        <a:off x="115143" y="2884477"/>
        <a:ext cx="7806581" cy="2128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31E2-B58A-164B-9466-42B0583E1889}">
      <dsp:nvSpPr>
        <dsp:cNvPr id="0" name=""/>
        <dsp:cNvSpPr/>
      </dsp:nvSpPr>
      <dsp:spPr>
        <a:xfrm>
          <a:off x="0" y="571669"/>
          <a:ext cx="8197643" cy="64759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fr-FR" sz="2700" kern="1200" dirty="0" smtClean="0"/>
            <a:t>Ensemble des partenaires de l’entreprise</a:t>
          </a:r>
          <a:endParaRPr lang="en-US" sz="2700" kern="1200" dirty="0"/>
        </a:p>
      </dsp:txBody>
      <dsp:txXfrm>
        <a:off x="31613" y="603282"/>
        <a:ext cx="8134417" cy="584369"/>
      </dsp:txXfrm>
    </dsp:sp>
    <dsp:sp modelId="{80BA7AD8-F64D-7E41-9D54-B408F6644C8C}">
      <dsp:nvSpPr>
        <dsp:cNvPr id="0" name=""/>
        <dsp:cNvSpPr/>
      </dsp:nvSpPr>
      <dsp:spPr>
        <a:xfrm>
          <a:off x="0" y="1297024"/>
          <a:ext cx="8197643" cy="64759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fr-FR" sz="2700" kern="1200" dirty="0" smtClean="0"/>
            <a:t>Environnement spécifique à chaque entreprise</a:t>
          </a:r>
          <a:endParaRPr lang="en-US" sz="2700" kern="1200" dirty="0"/>
        </a:p>
      </dsp:txBody>
      <dsp:txXfrm>
        <a:off x="31613" y="1328637"/>
        <a:ext cx="8134417" cy="584369"/>
      </dsp:txXfrm>
    </dsp:sp>
    <dsp:sp modelId="{667913C0-240E-464B-A232-639C2C1D76BB}">
      <dsp:nvSpPr>
        <dsp:cNvPr id="0" name=""/>
        <dsp:cNvSpPr/>
      </dsp:nvSpPr>
      <dsp:spPr>
        <a:xfrm>
          <a:off x="0" y="2022379"/>
          <a:ext cx="8197643" cy="64759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fr-FR" sz="2700" b="0" kern="1200" dirty="0" smtClean="0"/>
            <a:t>Conditionne les décisions opérationnelles</a:t>
          </a:r>
          <a:endParaRPr lang="en-US" sz="2700" b="0" kern="1200" dirty="0"/>
        </a:p>
      </dsp:txBody>
      <dsp:txXfrm>
        <a:off x="31613" y="2053992"/>
        <a:ext cx="8134417" cy="584369"/>
      </dsp:txXfrm>
    </dsp:sp>
    <dsp:sp modelId="{DE95EC3E-04B4-CD46-A5DA-0AD398FD203F}">
      <dsp:nvSpPr>
        <dsp:cNvPr id="0" name=""/>
        <dsp:cNvSpPr/>
      </dsp:nvSpPr>
      <dsp:spPr>
        <a:xfrm>
          <a:off x="0" y="2747734"/>
          <a:ext cx="8197643" cy="64759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fr-FR" sz="2700" b="0" kern="1200" dirty="0" smtClean="0"/>
            <a:t>Les différents </a:t>
          </a:r>
          <a:r>
            <a:rPr lang="fr-FR" sz="2700" b="0" kern="1200" dirty="0" smtClean="0"/>
            <a:t>marchés:</a:t>
          </a:r>
          <a:endParaRPr lang="en-US" sz="2700" b="0" kern="1200" dirty="0"/>
        </a:p>
      </dsp:txBody>
      <dsp:txXfrm>
        <a:off x="31613" y="2779347"/>
        <a:ext cx="8134417" cy="584369"/>
      </dsp:txXfrm>
    </dsp:sp>
    <dsp:sp modelId="{F057C201-3126-E64C-BFB8-13DF48E4631D}">
      <dsp:nvSpPr>
        <dsp:cNvPr id="0" name=""/>
        <dsp:cNvSpPr/>
      </dsp:nvSpPr>
      <dsp:spPr>
        <a:xfrm>
          <a:off x="0" y="3395329"/>
          <a:ext cx="8197643"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27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fr-FR" sz="2100" kern="1200" dirty="0" smtClean="0"/>
            <a:t>travail</a:t>
          </a:r>
          <a:endParaRPr lang="en-US" sz="2100" kern="1200" dirty="0"/>
        </a:p>
        <a:p>
          <a:pPr marL="228600" lvl="1" indent="-228600" algn="l" defTabSz="933450">
            <a:lnSpc>
              <a:spcPct val="90000"/>
            </a:lnSpc>
            <a:spcBef>
              <a:spcPct val="0"/>
            </a:spcBef>
            <a:spcAft>
              <a:spcPct val="20000"/>
            </a:spcAft>
            <a:buChar char="••"/>
          </a:pPr>
          <a:r>
            <a:rPr lang="fr-FR" sz="2100" kern="1200" dirty="0" smtClean="0"/>
            <a:t>financier</a:t>
          </a:r>
          <a:endParaRPr lang="en-US" sz="2100" kern="1200" dirty="0"/>
        </a:p>
        <a:p>
          <a:pPr marL="228600" lvl="1" indent="-228600" algn="l" defTabSz="933450">
            <a:lnSpc>
              <a:spcPct val="90000"/>
            </a:lnSpc>
            <a:spcBef>
              <a:spcPct val="0"/>
            </a:spcBef>
            <a:spcAft>
              <a:spcPct val="20000"/>
            </a:spcAft>
            <a:buChar char="••"/>
          </a:pPr>
          <a:r>
            <a:rPr lang="fr-FR" sz="2100" kern="1200" dirty="0" smtClean="0"/>
            <a:t>biens de production</a:t>
          </a:r>
          <a:endParaRPr lang="en-US" sz="2100" kern="1200" dirty="0"/>
        </a:p>
        <a:p>
          <a:pPr marL="228600" lvl="1" indent="-228600" algn="l" defTabSz="933450">
            <a:lnSpc>
              <a:spcPct val="90000"/>
            </a:lnSpc>
            <a:spcBef>
              <a:spcPct val="0"/>
            </a:spcBef>
            <a:spcAft>
              <a:spcPct val="20000"/>
            </a:spcAft>
            <a:buChar char="••"/>
          </a:pPr>
          <a:r>
            <a:rPr lang="fr-FR" sz="2100" kern="1200" dirty="0" smtClean="0"/>
            <a:t>commercial</a:t>
          </a:r>
          <a:endParaRPr lang="en-US" sz="2100" kern="1200" dirty="0"/>
        </a:p>
      </dsp:txBody>
      <dsp:txXfrm>
        <a:off x="0" y="3395329"/>
        <a:ext cx="8197643" cy="14531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C90A-FFE1-4B4A-9F3D-664B141FF4C6}">
      <dsp:nvSpPr>
        <dsp:cNvPr id="0" name=""/>
        <dsp:cNvSpPr/>
      </dsp:nvSpPr>
      <dsp:spPr>
        <a:xfrm>
          <a:off x="0" y="388277"/>
          <a:ext cx="8415131" cy="123873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fr-CA" sz="2200" kern="1200" noProof="0" dirty="0" smtClean="0"/>
            <a:t>Le </a:t>
          </a:r>
          <a:r>
            <a:rPr lang="fr-CA" sz="2200" kern="1200" noProof="0" dirty="0" err="1" smtClean="0"/>
            <a:t>Micro-environnement</a:t>
          </a:r>
          <a:r>
            <a:rPr lang="fr-CA" sz="2200" kern="1200" noProof="0" dirty="0" smtClean="0"/>
            <a:t> de l’entreprise est constitué par ses partenaires sur le marché. </a:t>
          </a:r>
          <a:endParaRPr lang="fr-CA" sz="2200" kern="1200" noProof="0" dirty="0"/>
        </a:p>
      </dsp:txBody>
      <dsp:txXfrm>
        <a:off x="60470" y="448747"/>
        <a:ext cx="8294191" cy="1117797"/>
      </dsp:txXfrm>
    </dsp:sp>
    <dsp:sp modelId="{6719693C-C017-A44C-8F9B-6F4B179A7335}">
      <dsp:nvSpPr>
        <dsp:cNvPr id="0" name=""/>
        <dsp:cNvSpPr/>
      </dsp:nvSpPr>
      <dsp:spPr>
        <a:xfrm>
          <a:off x="0" y="1690374"/>
          <a:ext cx="8415131" cy="123873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fr-CA" sz="2200" kern="1200" noProof="0" dirty="0" smtClean="0"/>
            <a:t>L’entreprise désirant connaitre son environnement spécifique doit apprécier les différents aspects concernant.</a:t>
          </a:r>
          <a:br>
            <a:rPr lang="fr-CA" sz="2200" kern="1200" noProof="0" dirty="0" smtClean="0"/>
          </a:br>
          <a:endParaRPr lang="fr-CA" sz="2200" kern="1200" noProof="0" dirty="0"/>
        </a:p>
      </dsp:txBody>
      <dsp:txXfrm>
        <a:off x="60470" y="1750844"/>
        <a:ext cx="8294191" cy="1117797"/>
      </dsp:txXfrm>
    </dsp:sp>
    <dsp:sp modelId="{0BD9B34A-25EA-B24D-B515-43D942EE17E6}">
      <dsp:nvSpPr>
        <dsp:cNvPr id="0" name=""/>
        <dsp:cNvSpPr/>
      </dsp:nvSpPr>
      <dsp:spPr>
        <a:xfrm>
          <a:off x="0" y="2992472"/>
          <a:ext cx="8415131" cy="123873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fr-CA" sz="2200" kern="1200" noProof="0" dirty="0" smtClean="0"/>
            <a:t>Cette étude de l’environnement spécifique constitue le contenu essentiel des études de </a:t>
          </a:r>
          <a:r>
            <a:rPr lang="fr-CA" sz="2200" kern="1200" noProof="0" smtClean="0"/>
            <a:t>marché réalisé </a:t>
          </a:r>
          <a:r>
            <a:rPr lang="fr-CA" sz="2200" kern="1200" noProof="0" dirty="0" smtClean="0"/>
            <a:t>par les entreprises. </a:t>
          </a:r>
          <a:endParaRPr lang="fr-CA" sz="2200" kern="1200" noProof="0" dirty="0"/>
        </a:p>
      </dsp:txBody>
      <dsp:txXfrm>
        <a:off x="60470" y="3052942"/>
        <a:ext cx="8294191" cy="11177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fr-CA"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Click to edit Master subtitle style</a:t>
            </a:r>
            <a:endParaRPr lang="en-US" dirty="0"/>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431737775"/>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fr-CA"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E4D4DF8C-C594-4247-845E-5C4F16B0AE1C}" type="datetimeFigureOut">
              <a:rPr lang="en-US" smtClean="0"/>
              <a:t>4/26/16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41306169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fr-CA"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306289306"/>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fr-CA"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CA"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606408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fr-CA"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810640995"/>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CA"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599924975"/>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CA"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296310738"/>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872974751"/>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fr-CA"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47836375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dirty="0"/>
          </a:p>
        </p:txBody>
      </p:sp>
      <p:sp>
        <p:nvSpPr>
          <p:cNvPr id="3" name="Content Placeholder 2"/>
          <p:cNvSpPr>
            <a:spLocks noGrp="1"/>
          </p:cNvSpPr>
          <p:nvPr>
            <p:ph idx="1"/>
          </p:nvPr>
        </p:nvSpPr>
        <p:spPr/>
        <p:txBody>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7"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662519790"/>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fr-CA"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267400835"/>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5" name="Date Placeholder 4"/>
          <p:cNvSpPr>
            <a:spLocks noGrp="1"/>
          </p:cNvSpPr>
          <p:nvPr>
            <p:ph type="dt" sz="half" idx="10"/>
          </p:nvPr>
        </p:nvSpPr>
        <p:spPr/>
        <p:txBody>
          <a:bodyPr/>
          <a:lstStyle/>
          <a:p>
            <a:fld id="{E4D4DF8C-C594-4247-845E-5C4F16B0AE1C}" type="datetimeFigureOut">
              <a:rPr lang="en-US" smtClean="0"/>
              <a:t>4/26/16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670044321"/>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7" name="Date Placeholder 6"/>
          <p:cNvSpPr>
            <a:spLocks noGrp="1"/>
          </p:cNvSpPr>
          <p:nvPr>
            <p:ph type="dt" sz="half" idx="10"/>
          </p:nvPr>
        </p:nvSpPr>
        <p:spPr/>
        <p:txBody>
          <a:bodyPr/>
          <a:lstStyle/>
          <a:p>
            <a:fld id="{E4D4DF8C-C594-4247-845E-5C4F16B0AE1C}" type="datetimeFigureOut">
              <a:rPr lang="en-US" smtClean="0"/>
              <a:t>4/26/16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82363675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dirty="0"/>
          </a:p>
        </p:txBody>
      </p:sp>
      <p:sp>
        <p:nvSpPr>
          <p:cNvPr id="7" name="Date Placeholder 2"/>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18338633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535132514"/>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fr-CA"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7" name="Date Placeholder 4"/>
          <p:cNvSpPr>
            <a:spLocks noGrp="1"/>
          </p:cNvSpPr>
          <p:nvPr>
            <p:ph type="dt" sz="half" idx="10"/>
          </p:nvPr>
        </p:nvSpPr>
        <p:spPr/>
        <p:txBody>
          <a:bodyPr/>
          <a:lstStyle/>
          <a:p>
            <a:fld id="{E4D4DF8C-C594-4247-845E-5C4F16B0AE1C}" type="datetimeFigureOut">
              <a:rPr lang="en-US" smtClean="0"/>
              <a:t>4/26/16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310649162"/>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fr-CA"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E4D4DF8C-C594-4247-845E-5C4F16B0AE1C}" type="datetimeFigureOut">
              <a:rPr lang="en-US" smtClean="0"/>
              <a:t>4/26/16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003C9-E3B6-DC4D-A878-77C6DC8B1B01}" type="slidenum">
              <a:rPr lang="en-US" smtClean="0"/>
              <a:t>‹#›</a:t>
            </a:fld>
            <a:endParaRPr lang="en-US"/>
          </a:p>
        </p:txBody>
      </p:sp>
    </p:spTree>
    <p:extLst>
      <p:ext uri="{BB962C8B-B14F-4D97-AF65-F5344CB8AC3E}">
        <p14:creationId xmlns:p14="http://schemas.microsoft.com/office/powerpoint/2010/main" val="54771987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fr-CA"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D4DF8C-C594-4247-845E-5C4F16B0AE1C}" type="datetimeFigureOut">
              <a:rPr lang="en-US" smtClean="0"/>
              <a:t>4/26/16</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27003C9-E3B6-DC4D-A878-77C6DC8B1B01}" type="slidenum">
              <a:rPr lang="en-US" smtClean="0"/>
              <a:t>‹#›</a:t>
            </a:fld>
            <a:endParaRPr lang="en-US"/>
          </a:p>
        </p:txBody>
      </p:sp>
    </p:spTree>
    <p:extLst>
      <p:ext uri="{BB962C8B-B14F-4D97-AF65-F5344CB8AC3E}">
        <p14:creationId xmlns:p14="http://schemas.microsoft.com/office/powerpoint/2010/main" val="34992812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gi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903" y="278297"/>
            <a:ext cx="8269358" cy="2932042"/>
          </a:xfrm>
        </p:spPr>
        <p:txBody>
          <a:bodyPr/>
          <a:lstStyle/>
          <a:p>
            <a:r>
              <a:rPr lang="fr-CA" dirty="0" smtClean="0"/>
              <a:t>L’Entreprise et son environnement </a:t>
            </a:r>
            <a:endParaRPr lang="fr-CA" dirty="0"/>
          </a:p>
        </p:txBody>
      </p:sp>
      <p:sp>
        <p:nvSpPr>
          <p:cNvPr id="3" name="Subtitle 2"/>
          <p:cNvSpPr>
            <a:spLocks noGrp="1"/>
          </p:cNvSpPr>
          <p:nvPr>
            <p:ph type="subTitle" idx="1"/>
          </p:nvPr>
        </p:nvSpPr>
        <p:spPr>
          <a:xfrm>
            <a:off x="359545" y="4041885"/>
            <a:ext cx="8088715" cy="861420"/>
          </a:xfrm>
        </p:spPr>
        <p:txBody>
          <a:bodyPr>
            <a:normAutofit/>
          </a:bodyPr>
          <a:lstStyle/>
          <a:p>
            <a:r>
              <a:rPr lang="en-US" dirty="0" smtClean="0"/>
              <a:t>Omar </a:t>
            </a:r>
            <a:r>
              <a:rPr lang="en-US" dirty="0" err="1" smtClean="0"/>
              <a:t>mhaimdat</a:t>
            </a:r>
            <a:r>
              <a:rPr lang="en-US" dirty="0" smtClean="0"/>
              <a:t>, </a:t>
            </a:r>
            <a:r>
              <a:rPr lang="en-US" dirty="0" err="1" smtClean="0"/>
              <a:t>salahddine</a:t>
            </a:r>
            <a:r>
              <a:rPr lang="en-US" dirty="0" smtClean="0"/>
              <a:t> </a:t>
            </a:r>
            <a:r>
              <a:rPr lang="en-US" dirty="0" err="1" smtClean="0"/>
              <a:t>zouine</a:t>
            </a:r>
            <a:r>
              <a:rPr lang="en-US" dirty="0" smtClean="0"/>
              <a:t>, </a:t>
            </a:r>
            <a:r>
              <a:rPr lang="en-US" dirty="0" err="1" smtClean="0"/>
              <a:t>nouaaman</a:t>
            </a:r>
            <a:r>
              <a:rPr lang="en-US" dirty="0" smtClean="0"/>
              <a:t> </a:t>
            </a:r>
            <a:r>
              <a:rPr lang="en-US" dirty="0" err="1" smtClean="0"/>
              <a:t>majd</a:t>
            </a:r>
            <a:r>
              <a:rPr lang="en-US" dirty="0" smtClean="0"/>
              <a:t>, </a:t>
            </a:r>
            <a:r>
              <a:rPr lang="en-US" dirty="0" err="1" smtClean="0"/>
              <a:t>abdel</a:t>
            </a:r>
            <a:r>
              <a:rPr lang="en-US" dirty="0" smtClean="0"/>
              <a:t> </a:t>
            </a:r>
            <a:r>
              <a:rPr lang="en-US" dirty="0" err="1" smtClean="0"/>
              <a:t>ahad</a:t>
            </a:r>
            <a:r>
              <a:rPr lang="en-US" dirty="0" smtClean="0"/>
              <a:t> </a:t>
            </a:r>
            <a:r>
              <a:rPr lang="en-US" dirty="0" err="1" smtClean="0"/>
              <a:t>bourass</a:t>
            </a:r>
            <a:r>
              <a:rPr lang="en-US" dirty="0" smtClean="0"/>
              <a:t>, </a:t>
            </a:r>
            <a:r>
              <a:rPr lang="en-US" dirty="0" err="1" smtClean="0"/>
              <a:t>safa</a:t>
            </a:r>
            <a:r>
              <a:rPr lang="en-US" dirty="0" smtClean="0"/>
              <a:t> </a:t>
            </a:r>
            <a:r>
              <a:rPr lang="en-US" dirty="0" err="1" smtClean="0"/>
              <a:t>bazano</a:t>
            </a:r>
            <a:r>
              <a:rPr lang="en-US" dirty="0" smtClean="0"/>
              <a:t>, </a:t>
            </a:r>
            <a:r>
              <a:rPr lang="en-US" dirty="0" err="1" smtClean="0"/>
              <a:t>alami</a:t>
            </a:r>
            <a:r>
              <a:rPr lang="en-US" dirty="0" smtClean="0"/>
              <a:t> </a:t>
            </a:r>
            <a:r>
              <a:rPr lang="en-US" dirty="0" err="1" smtClean="0"/>
              <a:t>anas</a:t>
            </a:r>
            <a:endParaRPr lang="en-US" dirty="0"/>
          </a:p>
        </p:txBody>
      </p:sp>
    </p:spTree>
    <p:extLst>
      <p:ext uri="{BB962C8B-B14F-4D97-AF65-F5344CB8AC3E}">
        <p14:creationId xmlns:p14="http://schemas.microsoft.com/office/powerpoint/2010/main" val="979145582"/>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88" y="716189"/>
            <a:ext cx="7055380" cy="833641"/>
          </a:xfrm>
        </p:spPr>
        <p:txBody>
          <a:bodyPr/>
          <a:lstStyle/>
          <a:p>
            <a:r>
              <a:rPr lang="en-US" smtClean="0"/>
              <a:t>MACRO-ENVIRONNEMENT </a:t>
            </a:r>
            <a:endParaRPr lang="en-US" dirty="0"/>
          </a:p>
        </p:txBody>
      </p:sp>
      <p:sp>
        <p:nvSpPr>
          <p:cNvPr id="5" name="TextBox 4"/>
          <p:cNvSpPr txBox="1"/>
          <p:nvPr/>
        </p:nvSpPr>
        <p:spPr>
          <a:xfrm>
            <a:off x="562390" y="1549830"/>
            <a:ext cx="7997125" cy="369332"/>
          </a:xfrm>
          <a:prstGeom prst="rect">
            <a:avLst/>
          </a:prstGeom>
          <a:noFill/>
        </p:spPr>
        <p:txBody>
          <a:bodyPr wrap="square" rtlCol="0">
            <a:spAutoFit/>
          </a:bodyPr>
          <a:lstStyle/>
          <a:p>
            <a:pPr algn="ctr"/>
            <a:r>
              <a:rPr lang="en-US" dirty="0" smtClean="0"/>
              <a:t>VARIATION DU CHOMAGE DES JEUNES SUR 25 ANS AU MAROC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5" y="2383471"/>
            <a:ext cx="8849533" cy="4234305"/>
          </a:xfrm>
          <a:prstGeom prst="rect">
            <a:avLst/>
          </a:prstGeom>
        </p:spPr>
      </p:pic>
    </p:spTree>
    <p:extLst>
      <p:ext uri="{BB962C8B-B14F-4D97-AF65-F5344CB8AC3E}">
        <p14:creationId xmlns:p14="http://schemas.microsoft.com/office/powerpoint/2010/main" val="993649962"/>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22" y="90958"/>
            <a:ext cx="7055380" cy="833641"/>
          </a:xfrm>
        </p:spPr>
        <p:txBody>
          <a:bodyPr/>
          <a:lstStyle/>
          <a:p>
            <a:r>
              <a:rPr lang="en-US" dirty="0" smtClean="0"/>
              <a:t>MACRO-ENVIRONNEMENT </a:t>
            </a:r>
            <a:endParaRPr lang="en-US" dirty="0"/>
          </a:p>
        </p:txBody>
      </p:sp>
      <p:sp>
        <p:nvSpPr>
          <p:cNvPr id="5" name="TextBox 4"/>
          <p:cNvSpPr txBox="1"/>
          <p:nvPr/>
        </p:nvSpPr>
        <p:spPr>
          <a:xfrm>
            <a:off x="0" y="924599"/>
            <a:ext cx="7997125" cy="369332"/>
          </a:xfrm>
          <a:prstGeom prst="rect">
            <a:avLst/>
          </a:prstGeom>
          <a:noFill/>
        </p:spPr>
        <p:txBody>
          <a:bodyPr wrap="square" rtlCol="0">
            <a:spAutoFit/>
          </a:bodyPr>
          <a:lstStyle/>
          <a:p>
            <a:pPr algn="ctr"/>
            <a:r>
              <a:rPr lang="en-US" dirty="0" smtClean="0"/>
              <a:t>PYRAMIDE DES AGES EN 2016 AU MAROC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915" y="1293932"/>
            <a:ext cx="5876315" cy="5075872"/>
          </a:xfrm>
          <a:prstGeom prst="rect">
            <a:avLst/>
          </a:prstGeom>
        </p:spPr>
      </p:pic>
      <p:sp>
        <p:nvSpPr>
          <p:cNvPr id="6" name="TextBox 5"/>
          <p:cNvSpPr txBox="1"/>
          <p:nvPr/>
        </p:nvSpPr>
        <p:spPr>
          <a:xfrm>
            <a:off x="0" y="6369804"/>
            <a:ext cx="9283485" cy="338554"/>
          </a:xfrm>
          <a:prstGeom prst="rect">
            <a:avLst/>
          </a:prstGeom>
          <a:noFill/>
        </p:spPr>
        <p:txBody>
          <a:bodyPr wrap="square" rtlCol="0">
            <a:spAutoFit/>
          </a:bodyPr>
          <a:lstStyle/>
          <a:p>
            <a:r>
              <a:rPr lang="en-US" sz="1600" dirty="0"/>
              <a:t>Source: United Nations, Department of Economic and Social Affairs, Population Division</a:t>
            </a:r>
          </a:p>
        </p:txBody>
      </p:sp>
    </p:spTree>
    <p:extLst>
      <p:ext uri="{BB962C8B-B14F-4D97-AF65-F5344CB8AC3E}">
        <p14:creationId xmlns:p14="http://schemas.microsoft.com/office/powerpoint/2010/main" val="1101875276"/>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683" y="240683"/>
            <a:ext cx="7095533" cy="1111039"/>
          </a:xfrm>
        </p:spPr>
        <p:txBody>
          <a:bodyPr/>
          <a:lstStyle/>
          <a:p>
            <a:r>
              <a:rPr lang="en-US" smtClean="0"/>
              <a:t>MICRO-ENVIRONNEMENT </a:t>
            </a:r>
            <a:endParaRPr lang="en-US"/>
          </a:p>
        </p:txBody>
      </p:sp>
      <p:pic>
        <p:nvPicPr>
          <p:cNvPr id="4" name="Content Placeholder 3"/>
          <p:cNvPicPr>
            <a:picLocks noGrp="1" noChangeAspect="1"/>
          </p:cNvPicPr>
          <p:nvPr>
            <p:ph idx="1"/>
          </p:nvPr>
        </p:nvPicPr>
        <p:blipFill>
          <a:blip r:embed="rId2">
            <a:alphaModFix/>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40152" y="1683026"/>
            <a:ext cx="8865644" cy="4267200"/>
          </a:xfrm>
        </p:spPr>
      </p:pic>
    </p:spTree>
    <p:extLst>
      <p:ext uri="{BB962C8B-B14F-4D97-AF65-F5344CB8AC3E}">
        <p14:creationId xmlns:p14="http://schemas.microsoft.com/office/powerpoint/2010/main" val="1770167276"/>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79734"/>
          </a:xfrm>
        </p:spPr>
        <p:txBody>
          <a:bodyPr/>
          <a:lstStyle/>
          <a:p>
            <a:r>
              <a:rPr lang="en-US" smtClean="0"/>
              <a:t>MICRO-ENVIRONNEMENT</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6398217"/>
              </p:ext>
            </p:extLst>
          </p:nvPr>
        </p:nvGraphicFramePr>
        <p:xfrm>
          <a:off x="336756" y="1232452"/>
          <a:ext cx="8197643" cy="5420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672765"/>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88" y="253935"/>
            <a:ext cx="7055380" cy="912256"/>
          </a:xfrm>
        </p:spPr>
        <p:txBody>
          <a:bodyPr/>
          <a:lstStyle/>
          <a:p>
            <a:r>
              <a:rPr lang="en-US" dirty="0" smtClean="0"/>
              <a:t>MICRO-ENVIRONNEMENT </a:t>
            </a:r>
            <a:endParaRPr lang="en-US" dirty="0"/>
          </a:p>
        </p:txBody>
      </p:sp>
      <p:graphicFrame>
        <p:nvGraphicFramePr>
          <p:cNvPr id="5" name="Diagram 4"/>
          <p:cNvGraphicFramePr/>
          <p:nvPr>
            <p:extLst>
              <p:ext uri="{D42A27DB-BD31-4B8C-83A1-F6EECF244321}">
                <p14:modId xmlns:p14="http://schemas.microsoft.com/office/powerpoint/2010/main" val="1190959745"/>
              </p:ext>
            </p:extLst>
          </p:nvPr>
        </p:nvGraphicFramePr>
        <p:xfrm>
          <a:off x="251791" y="1396999"/>
          <a:ext cx="8415131" cy="461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28232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88" y="253935"/>
            <a:ext cx="7055380" cy="912256"/>
          </a:xfrm>
        </p:spPr>
        <p:txBody>
          <a:bodyPr/>
          <a:lstStyle/>
          <a:p>
            <a:r>
              <a:rPr lang="en-US" dirty="0" smtClean="0"/>
              <a:t>MICRO-ENVIRONNEMENT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39222851"/>
              </p:ext>
            </p:extLst>
          </p:nvPr>
        </p:nvGraphicFramePr>
        <p:xfrm>
          <a:off x="88899" y="1320800"/>
          <a:ext cx="8902702" cy="5425440"/>
        </p:xfrm>
        <a:graphic>
          <a:graphicData uri="http://schemas.openxmlformats.org/drawingml/2006/table">
            <a:tbl>
              <a:tblPr firstRow="1" bandRow="1">
                <a:tableStyleId>{5C22544A-7EE6-4342-B048-85BDC9FD1C3A}</a:tableStyleId>
              </a:tblPr>
              <a:tblGrid>
                <a:gridCol w="2893379"/>
                <a:gridCol w="2967567"/>
                <a:gridCol w="3041756"/>
              </a:tblGrid>
              <a:tr h="762000">
                <a:tc>
                  <a:txBody>
                    <a:bodyPr/>
                    <a:lstStyle/>
                    <a:p>
                      <a:pPr marL="0" marR="0" indent="0" algn="ctr" defTabSz="457207" rtl="0" eaLnBrk="1" fontAlgn="auto" latinLnBrk="0" hangingPunct="1">
                        <a:lnSpc>
                          <a:spcPct val="150000"/>
                        </a:lnSpc>
                        <a:spcBef>
                          <a:spcPts val="0"/>
                        </a:spcBef>
                        <a:spcAft>
                          <a:spcPts val="0"/>
                        </a:spcAft>
                        <a:buClrTx/>
                        <a:buSzTx/>
                        <a:buFontTx/>
                        <a:buNone/>
                        <a:tabLst/>
                        <a:defRPr/>
                      </a:pPr>
                      <a:r>
                        <a:rPr lang="fr-CA" sz="2400" b="1" i="0" kern="1200" noProof="0" dirty="0" smtClean="0">
                          <a:solidFill>
                            <a:schemeClr val="lt1"/>
                          </a:solidFill>
                          <a:effectLst/>
                          <a:latin typeface="+mn-lt"/>
                          <a:ea typeface="+mn-ea"/>
                          <a:cs typeface="+mn-cs"/>
                        </a:rPr>
                        <a:t>LES CLIENTS </a:t>
                      </a:r>
                      <a:endParaRPr lang="fr-CA" sz="2400" i="0" noProof="0" dirty="0" smtClean="0"/>
                    </a:p>
                  </a:txBody>
                  <a:tcPr/>
                </a:tc>
                <a:tc>
                  <a:txBody>
                    <a:bodyPr/>
                    <a:lstStyle/>
                    <a:p>
                      <a:pPr marL="0" marR="0" indent="0" algn="ctr" defTabSz="457207" rtl="0" eaLnBrk="1" fontAlgn="auto" latinLnBrk="0" hangingPunct="1">
                        <a:lnSpc>
                          <a:spcPct val="150000"/>
                        </a:lnSpc>
                        <a:spcBef>
                          <a:spcPts val="0"/>
                        </a:spcBef>
                        <a:spcAft>
                          <a:spcPts val="0"/>
                        </a:spcAft>
                        <a:buClrTx/>
                        <a:buSzTx/>
                        <a:buFontTx/>
                        <a:buNone/>
                        <a:tabLst/>
                        <a:defRPr/>
                      </a:pPr>
                      <a:r>
                        <a:rPr lang="fr-CA" sz="2400" b="1" kern="1200" noProof="0" dirty="0" smtClean="0">
                          <a:solidFill>
                            <a:schemeClr val="lt1"/>
                          </a:solidFill>
                          <a:effectLst/>
                          <a:latin typeface="+mn-lt"/>
                          <a:ea typeface="+mn-ea"/>
                          <a:cs typeface="+mn-cs"/>
                        </a:rPr>
                        <a:t>LES FOURNISSEURS </a:t>
                      </a:r>
                      <a:endParaRPr lang="fr-CA" sz="2400" noProof="0" dirty="0" smtClean="0"/>
                    </a:p>
                  </a:txBody>
                  <a:tcPr/>
                </a:tc>
                <a:tc>
                  <a:txBody>
                    <a:bodyPr/>
                    <a:lstStyle/>
                    <a:p>
                      <a:pPr marL="0" marR="0" indent="0" algn="ctr" defTabSz="457207" rtl="0" eaLnBrk="1" fontAlgn="auto" latinLnBrk="0" hangingPunct="1">
                        <a:lnSpc>
                          <a:spcPct val="150000"/>
                        </a:lnSpc>
                        <a:spcBef>
                          <a:spcPts val="0"/>
                        </a:spcBef>
                        <a:spcAft>
                          <a:spcPts val="0"/>
                        </a:spcAft>
                        <a:buClrTx/>
                        <a:buSzTx/>
                        <a:buFontTx/>
                        <a:buNone/>
                        <a:tabLst/>
                        <a:defRPr/>
                      </a:pPr>
                      <a:r>
                        <a:rPr lang="fr-CA" sz="2400" b="1" kern="1200" noProof="0" dirty="0" smtClean="0">
                          <a:solidFill>
                            <a:schemeClr val="lt1"/>
                          </a:solidFill>
                          <a:effectLst/>
                          <a:latin typeface="+mn-lt"/>
                          <a:ea typeface="+mn-ea"/>
                          <a:cs typeface="+mn-cs"/>
                        </a:rPr>
                        <a:t>LES CONCURRENTS </a:t>
                      </a:r>
                      <a:endParaRPr lang="fr-CA" sz="2400" noProof="0" dirty="0" smtClean="0"/>
                    </a:p>
                  </a:txBody>
                  <a:tcPr/>
                </a:tc>
              </a:tr>
              <a:tr h="3630208">
                <a:tc>
                  <a:txBody>
                    <a:bodyPr/>
                    <a:lstStyle/>
                    <a:p>
                      <a:pPr marL="285750" indent="-285750">
                        <a:lnSpc>
                          <a:spcPts val="2240"/>
                        </a:lnSpc>
                        <a:spcAft>
                          <a:spcPts val="150"/>
                        </a:spcAft>
                        <a:buFont typeface="Arial" charset="0"/>
                        <a:buChar char="•"/>
                      </a:pPr>
                      <a:r>
                        <a:rPr lang="fr-CA" sz="1800" b="1" noProof="0" dirty="0" smtClean="0"/>
                        <a:t>Identifier les besoins</a:t>
                      </a:r>
                    </a:p>
                    <a:p>
                      <a:pPr marL="285750" indent="-285750">
                        <a:lnSpc>
                          <a:spcPts val="2240"/>
                        </a:lnSpc>
                        <a:spcAft>
                          <a:spcPts val="150"/>
                        </a:spcAft>
                        <a:buFont typeface="Arial" charset="0"/>
                        <a:buChar char="•"/>
                      </a:pPr>
                      <a:r>
                        <a:rPr lang="fr-CA" sz="1800" b="1" noProof="0" dirty="0" smtClean="0"/>
                        <a:t>Déterminer leur nombre</a:t>
                      </a:r>
                    </a:p>
                    <a:p>
                      <a:pPr marL="285750" indent="-285750">
                        <a:lnSpc>
                          <a:spcPts val="2240"/>
                        </a:lnSpc>
                        <a:spcAft>
                          <a:spcPts val="150"/>
                        </a:spcAft>
                        <a:buFont typeface="Arial" charset="0"/>
                        <a:buChar char="•"/>
                      </a:pPr>
                      <a:r>
                        <a:rPr lang="fr-CA" sz="1800" b="1" noProof="0" dirty="0" smtClean="0"/>
                        <a:t>Évaluer leurs forces et leur pouvoir</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kern="1200" dirty="0" smtClean="0">
                          <a:solidFill>
                            <a:schemeClr val="dk1"/>
                          </a:solidFill>
                          <a:effectLst/>
                          <a:latin typeface="+mn-lt"/>
                          <a:ea typeface="+mn-ea"/>
                          <a:cs typeface="+mn-cs"/>
                        </a:rPr>
                        <a:t>Envisager les évolutions </a:t>
                      </a:r>
                      <a:endParaRPr lang="fr-CA" sz="1800" b="1" dirty="0" smtClean="0"/>
                    </a:p>
                    <a:p>
                      <a:pPr marL="285750" indent="-285750">
                        <a:lnSpc>
                          <a:spcPts val="2240"/>
                        </a:lnSpc>
                        <a:spcAft>
                          <a:spcPts val="150"/>
                        </a:spcAft>
                        <a:buFont typeface="Arial" charset="0"/>
                        <a:buChar char="•"/>
                      </a:pPr>
                      <a:endParaRPr lang="fr-CA" sz="1600" b="1" noProof="0" dirty="0" smtClean="0"/>
                    </a:p>
                    <a:p>
                      <a:pPr>
                        <a:lnSpc>
                          <a:spcPts val="2240"/>
                        </a:lnSpc>
                        <a:spcAft>
                          <a:spcPts val="150"/>
                        </a:spcAft>
                      </a:pPr>
                      <a:endParaRPr lang="fr-CA" sz="2200" b="1" noProof="0" dirty="0"/>
                    </a:p>
                  </a:txBody>
                  <a:tcPr/>
                </a:tc>
                <a:tc>
                  <a:txBody>
                    <a:bodyPr/>
                    <a:lstStyle/>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kern="1200" noProof="0" dirty="0" smtClean="0">
                          <a:solidFill>
                            <a:schemeClr val="dk1"/>
                          </a:solidFill>
                          <a:effectLst/>
                          <a:latin typeface="+mn-lt"/>
                          <a:ea typeface="+mn-ea"/>
                          <a:cs typeface="+mn-cs"/>
                        </a:rPr>
                        <a:t>Déterminer leur nombre</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kern="1200" noProof="0" dirty="0" smtClean="0">
                          <a:solidFill>
                            <a:schemeClr val="dk1"/>
                          </a:solidFill>
                          <a:effectLst/>
                          <a:latin typeface="+mn-lt"/>
                          <a:ea typeface="+mn-ea"/>
                          <a:cs typeface="+mn-cs"/>
                        </a:rPr>
                        <a:t>Évaluer leur taille et leur pouvoir</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kern="1200" noProof="0" dirty="0" smtClean="0">
                          <a:solidFill>
                            <a:schemeClr val="dk1"/>
                          </a:solidFill>
                          <a:effectLst/>
                          <a:latin typeface="+mn-lt"/>
                          <a:ea typeface="+mn-ea"/>
                          <a:cs typeface="+mn-cs"/>
                        </a:rPr>
                        <a:t>Apprécier les fournisseurs qui disposent d’un monopole...</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dirty="0" smtClean="0">
                          <a:effectLst/>
                          <a:latin typeface="+mn-lt"/>
                        </a:rPr>
                        <a:t>Envisager les évolutions. </a:t>
                      </a:r>
                      <a:endParaRPr lang="fr-CA" sz="1800" b="1" dirty="0" smtClean="0">
                        <a:latin typeface="+mn-lt"/>
                      </a:endParaRPr>
                    </a:p>
                    <a:p>
                      <a:pPr marL="285750" indent="-285750">
                        <a:lnSpc>
                          <a:spcPts val="2240"/>
                        </a:lnSpc>
                        <a:spcAft>
                          <a:spcPts val="150"/>
                        </a:spcAft>
                        <a:buFont typeface="Arial" charset="0"/>
                        <a:buChar char="•"/>
                      </a:pPr>
                      <a:endParaRPr lang="fr-CA" sz="2200" b="1" noProof="0" dirty="0"/>
                    </a:p>
                  </a:txBody>
                  <a:tcPr/>
                </a:tc>
                <a:tc>
                  <a:txBody>
                    <a:bodyPr/>
                    <a:lstStyle/>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kern="1200" noProof="0" dirty="0" smtClean="0">
                          <a:solidFill>
                            <a:schemeClr val="dk1"/>
                          </a:solidFill>
                          <a:effectLst/>
                          <a:latin typeface="+mn-lt"/>
                          <a:ea typeface="+mn-ea"/>
                          <a:cs typeface="+mn-cs"/>
                        </a:rPr>
                        <a:t>Déterminer les concurrents directs (biens similaires ) et les concurrents indirects (biens de substitution.</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dirty="0" smtClean="0">
                          <a:effectLst/>
                          <a:latin typeface="+mn-lt"/>
                        </a:rPr>
                        <a:t>Apprécier leur force et leur pouvoir.</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dirty="0" smtClean="0">
                          <a:effectLst/>
                          <a:latin typeface="+mn-lt"/>
                        </a:rPr>
                        <a:t>Envisager les évolutions en termes de rapport de force </a:t>
                      </a: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r>
                        <a:rPr lang="fr-CA" sz="1800" b="1" dirty="0" smtClean="0">
                          <a:effectLst/>
                          <a:latin typeface="+mn-lt"/>
                        </a:rPr>
                        <a:t>Déterminer s’il est difficile d’entrer dans le secteur (barrières à l’</a:t>
                      </a:r>
                      <a:r>
                        <a:rPr lang="fr-CA" sz="1800" b="1" dirty="0" err="1" smtClean="0">
                          <a:effectLst/>
                          <a:latin typeface="+mn-lt"/>
                        </a:rPr>
                        <a:t>entrée</a:t>
                      </a:r>
                      <a:r>
                        <a:rPr lang="fr-CA" sz="1800" b="1" dirty="0" smtClean="0">
                          <a:effectLst/>
                          <a:latin typeface="+mn-lt"/>
                        </a:rPr>
                        <a:t> ) ou d’en sortir ( barrières à la sortie ) </a:t>
                      </a:r>
                      <a:endParaRPr lang="fr-CA" sz="1800" b="1" dirty="0" smtClean="0">
                        <a:latin typeface="+mn-lt"/>
                      </a:endParaRPr>
                    </a:p>
                    <a:p>
                      <a:pPr marL="285750" marR="0" indent="-285750" algn="l" defTabSz="457207" rtl="0" eaLnBrk="1" fontAlgn="auto" latinLnBrk="0" hangingPunct="1">
                        <a:lnSpc>
                          <a:spcPts val="2240"/>
                        </a:lnSpc>
                        <a:spcBef>
                          <a:spcPts val="0"/>
                        </a:spcBef>
                        <a:spcAft>
                          <a:spcPts val="150"/>
                        </a:spcAft>
                        <a:buClrTx/>
                        <a:buSzTx/>
                        <a:buFont typeface="Arial" charset="0"/>
                        <a:buChar char="•"/>
                        <a:tabLst/>
                        <a:defRPr/>
                      </a:pPr>
                      <a:endParaRPr lang="fr-CA" sz="2200" b="1" noProof="0" dirty="0" smtClean="0"/>
                    </a:p>
                  </a:txBody>
                  <a:tcPr/>
                </a:tc>
              </a:tr>
            </a:tbl>
          </a:graphicData>
        </a:graphic>
      </p:graphicFrame>
    </p:spTree>
    <p:extLst>
      <p:ext uri="{BB962C8B-B14F-4D97-AF65-F5344CB8AC3E}">
        <p14:creationId xmlns:p14="http://schemas.microsoft.com/office/powerpoint/2010/main" val="107046496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010" y="1649096"/>
            <a:ext cx="8265590" cy="4866004"/>
          </a:xfrm>
        </p:spPr>
        <p:txBody>
          <a:bodyPr>
            <a:normAutofit/>
          </a:bodyPr>
          <a:lstStyle/>
          <a:p>
            <a:r>
              <a:rPr lang="fr-FR" dirty="0" smtClean="0"/>
              <a:t>L’entreprise ne peut pas vivre en vase clos : pour exister et survivre il lui est indispensable d’échanger avec son fonctionnement. Ce système puise dans son environnement les moyens de fonctionner ( travail, capitaux ressources naturelles, informations ) et vend à ses clients ce qu’il a produit. Les relations avec l’environnement se font par l’intermédiaire de marchés dans un système économique capitaliste. Les échanges avec l’environnement peuvent s’analyser comme une boucle de rétroaction : l’entreprise agit sur son environnement qu’elle influence, et ce dernier agit à son tour et influence, et ce dernier agit à son tour et influence lui aussi la vie de l’entreprise. </a:t>
            </a:r>
            <a:endParaRPr lang="fr-FR" dirty="0"/>
          </a:p>
        </p:txBody>
      </p:sp>
      <p:sp>
        <p:nvSpPr>
          <p:cNvPr id="4" name="Title 1"/>
          <p:cNvSpPr>
            <a:spLocks noGrp="1"/>
          </p:cNvSpPr>
          <p:nvPr>
            <p:ph type="title"/>
          </p:nvPr>
        </p:nvSpPr>
        <p:spPr>
          <a:xfrm>
            <a:off x="218010" y="262218"/>
            <a:ext cx="7321344" cy="1400530"/>
          </a:xfrm>
        </p:spPr>
        <p:txBody>
          <a:bodyPr/>
          <a:lstStyle/>
          <a:p>
            <a:r>
              <a:rPr lang="fr-FR" sz="2800" b="1" dirty="0"/>
              <a:t>A- l’entreprise, </a:t>
            </a:r>
            <a:r>
              <a:rPr lang="fr-FR" sz="2800" b="1" dirty="0" err="1"/>
              <a:t>système</a:t>
            </a:r>
            <a:r>
              <a:rPr lang="fr-FR" sz="2800" b="1" dirty="0"/>
              <a:t> ouvert sur son environnement </a:t>
            </a:r>
            <a:r>
              <a:rPr lang="fr-FR" sz="2800" dirty="0"/>
              <a:t/>
            </a:r>
            <a:br>
              <a:rPr lang="fr-FR" sz="2800" dirty="0"/>
            </a:br>
            <a:endParaRPr lang="en-US" sz="2800" dirty="0"/>
          </a:p>
        </p:txBody>
      </p:sp>
    </p:spTree>
    <p:extLst>
      <p:ext uri="{BB962C8B-B14F-4D97-AF65-F5344CB8AC3E}">
        <p14:creationId xmlns:p14="http://schemas.microsoft.com/office/powerpoint/2010/main" val="516301824"/>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010" y="1649096"/>
            <a:ext cx="8265590" cy="4866004"/>
          </a:xfrm>
        </p:spPr>
        <p:txBody>
          <a:bodyPr>
            <a:normAutofit/>
          </a:bodyPr>
          <a:lstStyle/>
          <a:p>
            <a:r>
              <a:rPr lang="fr-FR" dirty="0" smtClean="0"/>
              <a:t>Les entreprises ne sont pas un monde à part, même si elles fonctionnent avec des règles qui leur sont propres. Les règles internes de gestion sont en partie dépendantes du fonctionnement de la société́. La société́ évolue aussi quand l’organisation des entreprises change. </a:t>
            </a:r>
            <a:endParaRPr lang="fr-FR" dirty="0"/>
          </a:p>
        </p:txBody>
      </p:sp>
      <p:sp>
        <p:nvSpPr>
          <p:cNvPr id="4" name="Title 1"/>
          <p:cNvSpPr>
            <a:spLocks noGrp="1"/>
          </p:cNvSpPr>
          <p:nvPr>
            <p:ph type="title"/>
          </p:nvPr>
        </p:nvSpPr>
        <p:spPr>
          <a:xfrm>
            <a:off x="218010" y="262218"/>
            <a:ext cx="7321344" cy="1400530"/>
          </a:xfrm>
        </p:spPr>
        <p:txBody>
          <a:bodyPr/>
          <a:lstStyle/>
          <a:p>
            <a:r>
              <a:rPr lang="fr-FR" sz="2800" b="1" dirty="0"/>
              <a:t>A- l’entreprise, </a:t>
            </a:r>
            <a:r>
              <a:rPr lang="fr-FR" sz="2800" b="1" dirty="0" smtClean="0"/>
              <a:t>système </a:t>
            </a:r>
            <a:r>
              <a:rPr lang="fr-FR" sz="2800" b="1" dirty="0"/>
              <a:t>ouvert sur son environnement </a:t>
            </a:r>
            <a:r>
              <a:rPr lang="fr-FR" sz="2800" dirty="0"/>
              <a:t/>
            </a:r>
            <a:br>
              <a:rPr lang="fr-FR" sz="2800" dirty="0"/>
            </a:br>
            <a:endParaRPr lang="en-US" sz="2800" dirty="0"/>
          </a:p>
        </p:txBody>
      </p:sp>
    </p:spTree>
    <p:extLst>
      <p:ext uri="{BB962C8B-B14F-4D97-AF65-F5344CB8AC3E}">
        <p14:creationId xmlns:p14="http://schemas.microsoft.com/office/powerpoint/2010/main" val="172533047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10" y="262218"/>
            <a:ext cx="7321344" cy="1400530"/>
          </a:xfrm>
        </p:spPr>
        <p:txBody>
          <a:bodyPr/>
          <a:lstStyle/>
          <a:p>
            <a:r>
              <a:rPr lang="fr-FR" sz="2800" b="1" dirty="0" smtClean="0"/>
              <a:t>B- les relations économiques et sociales entre l’entreprise et ses environnements </a:t>
            </a:r>
            <a:r>
              <a:rPr lang="fr-FR" sz="2800" dirty="0" smtClean="0"/>
              <a:t/>
            </a:r>
            <a:br>
              <a:rPr lang="fr-FR" sz="2800" dirty="0" smtClean="0"/>
            </a:br>
            <a:endParaRPr lang="fr-FR" sz="2800" dirty="0"/>
          </a:p>
        </p:txBody>
      </p:sp>
      <p:sp>
        <p:nvSpPr>
          <p:cNvPr id="3" name="Content Placeholder 2"/>
          <p:cNvSpPr>
            <a:spLocks noGrp="1"/>
          </p:cNvSpPr>
          <p:nvPr>
            <p:ph idx="1"/>
          </p:nvPr>
        </p:nvSpPr>
        <p:spPr>
          <a:xfrm>
            <a:off x="522854" y="1662748"/>
            <a:ext cx="7567045" cy="4585652"/>
          </a:xfrm>
        </p:spPr>
        <p:txBody>
          <a:bodyPr/>
          <a:lstStyle/>
          <a:p>
            <a:pPr algn="just"/>
            <a:r>
              <a:rPr lang="fr-CA" dirty="0" smtClean="0"/>
              <a:t>L’entreprise bénéficie de facteurs extérieurs positifs et de services publics, et subit des éléments négatifs et des contraintes de la part de son environnement. De façon symétrique. l’environnement enregistre les retombées des actions de l’entreprise, retombées positives ou négatives, selon les acteurs qui les subissent et le point de vue où l’on se place. </a:t>
            </a:r>
          </a:p>
          <a:p>
            <a:pPr marL="0" indent="0">
              <a:buNone/>
            </a:pPr>
            <a:endParaRPr lang="fr-CA" dirty="0"/>
          </a:p>
        </p:txBody>
      </p:sp>
    </p:spTree>
    <p:extLst>
      <p:ext uri="{BB962C8B-B14F-4D97-AF65-F5344CB8AC3E}">
        <p14:creationId xmlns:p14="http://schemas.microsoft.com/office/powerpoint/2010/main" val="202559742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6593380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1298080597"/>
              </p:ext>
            </p:extLst>
          </p:nvPr>
        </p:nvGraphicFramePr>
        <p:xfrm>
          <a:off x="666071" y="817420"/>
          <a:ext cx="8297820" cy="587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59760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7424928"/>
          </a:xfrm>
          <a:prstGeom prst="rect">
            <a:avLst/>
          </a:prstGeom>
        </p:spPr>
      </p:pic>
    </p:spTree>
    <p:extLst>
      <p:ext uri="{BB962C8B-B14F-4D97-AF65-F5344CB8AC3E}">
        <p14:creationId xmlns:p14="http://schemas.microsoft.com/office/powerpoint/2010/main" val="532544359"/>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5732517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65748516"/>
              </p:ext>
            </p:extLst>
          </p:nvPr>
        </p:nvGraphicFramePr>
        <p:xfrm>
          <a:off x="394210" y="1169072"/>
          <a:ext cx="8036867" cy="541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750258"/>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1"/>
            <a:ext cx="9144000" cy="6858001"/>
          </a:xfrm>
          <a:prstGeom prst="rect">
            <a:avLst/>
          </a:prstGeom>
          <a:noFill/>
        </p:spPr>
      </p:pic>
    </p:spTree>
    <p:extLst>
      <p:ext uri="{BB962C8B-B14F-4D97-AF65-F5344CB8AC3E}">
        <p14:creationId xmlns:p14="http://schemas.microsoft.com/office/powerpoint/2010/main" val="1570467852"/>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 y="0"/>
            <a:ext cx="9700591" cy="6858000"/>
          </a:xfrm>
          <a:prstGeom prst="rect">
            <a:avLst/>
          </a:prstGeom>
        </p:spPr>
      </p:pic>
    </p:spTree>
    <p:extLst>
      <p:ext uri="{BB962C8B-B14F-4D97-AF65-F5344CB8AC3E}">
        <p14:creationId xmlns:p14="http://schemas.microsoft.com/office/powerpoint/2010/main" val="74205134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15216542"/>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88" y="716189"/>
            <a:ext cx="7055380" cy="833641"/>
          </a:xfrm>
        </p:spPr>
        <p:txBody>
          <a:bodyPr/>
          <a:lstStyle/>
          <a:p>
            <a:r>
              <a:rPr lang="en-US" smtClean="0"/>
              <a:t>MACRO-ENVIRONNEMENT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64" y="2198805"/>
            <a:ext cx="8862578" cy="4386445"/>
          </a:xfrm>
        </p:spPr>
      </p:pic>
      <p:sp>
        <p:nvSpPr>
          <p:cNvPr id="5" name="TextBox 4"/>
          <p:cNvSpPr txBox="1"/>
          <p:nvPr/>
        </p:nvSpPr>
        <p:spPr>
          <a:xfrm>
            <a:off x="562390" y="1549830"/>
            <a:ext cx="7997125" cy="369332"/>
          </a:xfrm>
          <a:prstGeom prst="rect">
            <a:avLst/>
          </a:prstGeom>
          <a:noFill/>
        </p:spPr>
        <p:txBody>
          <a:bodyPr wrap="square" rtlCol="0">
            <a:spAutoFit/>
          </a:bodyPr>
          <a:lstStyle/>
          <a:p>
            <a:pPr algn="ctr"/>
            <a:r>
              <a:rPr lang="en-US" smtClean="0"/>
              <a:t>CROISSANCE DU PIB SUR 65 ANS DU MAROC </a:t>
            </a:r>
            <a:endParaRPr lang="en-US"/>
          </a:p>
        </p:txBody>
      </p:sp>
    </p:spTree>
    <p:extLst>
      <p:ext uri="{BB962C8B-B14F-4D97-AF65-F5344CB8AC3E}">
        <p14:creationId xmlns:p14="http://schemas.microsoft.com/office/powerpoint/2010/main" val="830337328"/>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88" y="716189"/>
            <a:ext cx="7055380" cy="833641"/>
          </a:xfrm>
        </p:spPr>
        <p:txBody>
          <a:bodyPr/>
          <a:lstStyle/>
          <a:p>
            <a:r>
              <a:rPr lang="en-US" smtClean="0"/>
              <a:t>MACRO-ENVIRONNEMENT </a:t>
            </a:r>
            <a:endParaRPr lang="en-US" dirty="0"/>
          </a:p>
        </p:txBody>
      </p:sp>
      <p:sp>
        <p:nvSpPr>
          <p:cNvPr id="5" name="TextBox 4"/>
          <p:cNvSpPr txBox="1"/>
          <p:nvPr/>
        </p:nvSpPr>
        <p:spPr>
          <a:xfrm>
            <a:off x="562390" y="1549830"/>
            <a:ext cx="7997125" cy="369332"/>
          </a:xfrm>
          <a:prstGeom prst="rect">
            <a:avLst/>
          </a:prstGeom>
          <a:noFill/>
        </p:spPr>
        <p:txBody>
          <a:bodyPr wrap="square" rtlCol="0">
            <a:spAutoFit/>
          </a:bodyPr>
          <a:lstStyle/>
          <a:p>
            <a:pPr algn="ctr"/>
            <a:r>
              <a:rPr lang="en-US" dirty="0" smtClean="0"/>
              <a:t>VARIATION DE LA DETTE SUR 10 ANS DU MAROC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3" y="2228487"/>
            <a:ext cx="8818537" cy="4435784"/>
          </a:xfrm>
          <a:prstGeom prst="rect">
            <a:avLst/>
          </a:prstGeom>
        </p:spPr>
      </p:pic>
    </p:spTree>
    <p:extLst>
      <p:ext uri="{BB962C8B-B14F-4D97-AF65-F5344CB8AC3E}">
        <p14:creationId xmlns:p14="http://schemas.microsoft.com/office/powerpoint/2010/main" val="1436883179"/>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88" y="716189"/>
            <a:ext cx="7055380" cy="833641"/>
          </a:xfrm>
        </p:spPr>
        <p:txBody>
          <a:bodyPr/>
          <a:lstStyle/>
          <a:p>
            <a:r>
              <a:rPr lang="en-US" smtClean="0"/>
              <a:t>MACRO-ENVIRONNEMENT </a:t>
            </a:r>
            <a:endParaRPr lang="en-US" dirty="0"/>
          </a:p>
        </p:txBody>
      </p:sp>
      <p:sp>
        <p:nvSpPr>
          <p:cNvPr id="5" name="TextBox 4"/>
          <p:cNvSpPr txBox="1"/>
          <p:nvPr/>
        </p:nvSpPr>
        <p:spPr>
          <a:xfrm>
            <a:off x="562390" y="1549830"/>
            <a:ext cx="7997125" cy="369332"/>
          </a:xfrm>
          <a:prstGeom prst="rect">
            <a:avLst/>
          </a:prstGeom>
          <a:noFill/>
        </p:spPr>
        <p:txBody>
          <a:bodyPr wrap="square" rtlCol="0">
            <a:spAutoFit/>
          </a:bodyPr>
          <a:lstStyle/>
          <a:p>
            <a:pPr algn="ctr"/>
            <a:r>
              <a:rPr lang="en-US" dirty="0" smtClean="0"/>
              <a:t>VARIATION DES PRIX A LA CONSOMMATION SUR 65 ANS DU MAROC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82" y="2200760"/>
            <a:ext cx="8849533" cy="4308528"/>
          </a:xfrm>
          <a:prstGeom prst="rect">
            <a:avLst/>
          </a:prstGeom>
        </p:spPr>
      </p:pic>
    </p:spTree>
    <p:extLst>
      <p:ext uri="{BB962C8B-B14F-4D97-AF65-F5344CB8AC3E}">
        <p14:creationId xmlns:p14="http://schemas.microsoft.com/office/powerpoint/2010/main" val="1221825737"/>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518</TotalTime>
  <Words>546</Words>
  <Application>Microsoft Macintosh PowerPoint</Application>
  <PresentationFormat>On-screen Show (4:3)</PresentationFormat>
  <Paragraphs>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Wingdings 3</vt:lpstr>
      <vt:lpstr>Arial</vt:lpstr>
      <vt:lpstr>Ion</vt:lpstr>
      <vt:lpstr>L’Entreprise et son environnement </vt:lpstr>
      <vt:lpstr>PowerPoint Presentation</vt:lpstr>
      <vt:lpstr>PowerPoint Presentation</vt:lpstr>
      <vt:lpstr>PowerPoint Presentation</vt:lpstr>
      <vt:lpstr>PowerPoint Presentation</vt:lpstr>
      <vt:lpstr>PowerPoint Presentation</vt:lpstr>
      <vt:lpstr>MACRO-ENVIRONNEMENT </vt:lpstr>
      <vt:lpstr>MACRO-ENVIRONNEMENT </vt:lpstr>
      <vt:lpstr>MACRO-ENVIRONNEMENT </vt:lpstr>
      <vt:lpstr>MACRO-ENVIRONNEMENT </vt:lpstr>
      <vt:lpstr>MACRO-ENVIRONNEMENT </vt:lpstr>
      <vt:lpstr>MICRO-ENVIRONNEMENT </vt:lpstr>
      <vt:lpstr>MICRO-ENVIRONNEMENT</vt:lpstr>
      <vt:lpstr>MICRO-ENVIRONNEMENT </vt:lpstr>
      <vt:lpstr>MICRO-ENVIRONNEMENT </vt:lpstr>
      <vt:lpstr>A- l’entreprise, système ouvert sur son environnement  </vt:lpstr>
      <vt:lpstr>A- l’entreprise, système ouvert sur son environnement  </vt:lpstr>
      <vt:lpstr>B- les relations économiques et sociales entre l’entreprise et ses environnements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L’Entreprise et son environnement </dc:title>
  <dc:creator>Omar M'Haimdat</dc:creator>
  <cp:lastModifiedBy>Omar M'Haimdat</cp:lastModifiedBy>
  <cp:revision>45</cp:revision>
  <dcterms:created xsi:type="dcterms:W3CDTF">2016-04-26T07:12:25Z</dcterms:created>
  <dcterms:modified xsi:type="dcterms:W3CDTF">2016-04-26T16:01:47Z</dcterms:modified>
</cp:coreProperties>
</file>