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rt PK" userId="cd17a1e80e0b4d0d" providerId="LiveId" clId="{4E69E26C-CAE2-4E5B-B3FB-B21DDCBDD454}"/>
    <pc:docChg chg="undo custSel modSld">
      <pc:chgData name="Smart PK" userId="cd17a1e80e0b4d0d" providerId="LiveId" clId="{4E69E26C-CAE2-4E5B-B3FB-B21DDCBDD454}" dt="2024-04-07T10:12:01.862" v="60" actId="14100"/>
      <pc:docMkLst>
        <pc:docMk/>
      </pc:docMkLst>
      <pc:sldChg chg="modSp mod">
        <pc:chgData name="Smart PK" userId="cd17a1e80e0b4d0d" providerId="LiveId" clId="{4E69E26C-CAE2-4E5B-B3FB-B21DDCBDD454}" dt="2024-04-07T10:09:30.570" v="33" actId="20577"/>
        <pc:sldMkLst>
          <pc:docMk/>
          <pc:sldMk cId="0" sldId="256"/>
        </pc:sldMkLst>
        <pc:spChg chg="mod">
          <ac:chgData name="Smart PK" userId="cd17a1e80e0b4d0d" providerId="LiveId" clId="{4E69E26C-CAE2-4E5B-B3FB-B21DDCBDD454}" dt="2024-04-07T10:09:30.570" v="33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mart PK" userId="cd17a1e80e0b4d0d" providerId="LiveId" clId="{4E69E26C-CAE2-4E5B-B3FB-B21DDCBDD454}" dt="2024-04-07T10:09:09.905" v="7" actId="20577"/>
          <ac:spMkLst>
            <pc:docMk/>
            <pc:sldMk cId="0" sldId="256"/>
            <ac:spMk id="22" creationId="{00000000-0000-0000-0000-000000000000}"/>
          </ac:spMkLst>
        </pc:spChg>
      </pc:sldChg>
      <pc:sldChg chg="addSp delSp modSp mod">
        <pc:chgData name="Smart PK" userId="cd17a1e80e0b4d0d" providerId="LiveId" clId="{4E69E26C-CAE2-4E5B-B3FB-B21DDCBDD454}" dt="2024-04-07T10:12:01.862" v="60" actId="14100"/>
        <pc:sldMkLst>
          <pc:docMk/>
          <pc:sldMk cId="0" sldId="266"/>
        </pc:sldMkLst>
        <pc:picChg chg="del">
          <ac:chgData name="Smart PK" userId="cd17a1e80e0b4d0d" providerId="LiveId" clId="{4E69E26C-CAE2-4E5B-B3FB-B21DDCBDD454}" dt="2024-04-07T10:11:20.198" v="47" actId="21"/>
          <ac:picMkLst>
            <pc:docMk/>
            <pc:sldMk cId="0" sldId="266"/>
            <ac:picMk id="4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2:01.862" v="60" actId="14100"/>
          <ac:picMkLst>
            <pc:docMk/>
            <pc:sldMk cId="0" sldId="266"/>
            <ac:picMk id="6" creationId="{E565C78A-4323-626D-1FA1-73D2222C3258}"/>
          </ac:picMkLst>
        </pc:picChg>
      </pc:sldChg>
      <pc:sldChg chg="addSp delSp modSp mod">
        <pc:chgData name="Smart PK" userId="cd17a1e80e0b4d0d" providerId="LiveId" clId="{4E69E26C-CAE2-4E5B-B3FB-B21DDCBDD454}" dt="2024-04-07T10:11:08.094" v="46" actId="255"/>
        <pc:sldMkLst>
          <pc:docMk/>
          <pc:sldMk cId="0" sldId="267"/>
        </pc:sldMkLst>
        <pc:spChg chg="mod">
          <ac:chgData name="Smart PK" userId="cd17a1e80e0b4d0d" providerId="LiveId" clId="{4E69E26C-CAE2-4E5B-B3FB-B21DDCBDD454}" dt="2024-04-07T10:11:08.094" v="46" actId="255"/>
          <ac:spMkLst>
            <pc:docMk/>
            <pc:sldMk cId="0" sldId="267"/>
            <ac:spMk id="2" creationId="{00000000-0000-0000-0000-000000000000}"/>
          </ac:spMkLst>
        </pc:spChg>
        <pc:picChg chg="add del">
          <ac:chgData name="Smart PK" userId="cd17a1e80e0b4d0d" providerId="LiveId" clId="{4E69E26C-CAE2-4E5B-B3FB-B21DDCBDD454}" dt="2024-04-07T10:10:08.185" v="36" actId="21"/>
          <ac:picMkLst>
            <pc:docMk/>
            <pc:sldMk cId="0" sldId="267"/>
            <ac:picMk id="3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0:34.577" v="43" actId="14100"/>
          <ac:picMkLst>
            <pc:docMk/>
            <pc:sldMk cId="0" sldId="267"/>
            <ac:picMk id="5" creationId="{F316C0ED-A311-0DCF-EF67-B0ED0471F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LAHARI  P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</a:t>
            </a:r>
            <a:r>
              <a:rPr lang="en-IN" sz="1000" dirty="0">
                <a:latin typeface="Arial MT"/>
                <a:cs typeface="Arial MT"/>
              </a:rPr>
              <a:t>45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CA1-379B-9AF6-8E21-F7D7686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CF38-E964-D98C-5C4B-CD89E0669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CF07-2143-ED1D-EF77-9566787AC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0925"/>
            <a:ext cx="7727818" cy="387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9DA02-0172-B708-2100-068846ACE974}"/>
              </a:ext>
            </a:extLst>
          </p:cNvPr>
          <p:cNvSpPr txBox="1"/>
          <p:nvPr/>
        </p:nvSpPr>
        <p:spPr>
          <a:xfrm>
            <a:off x="3352800" y="532648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20264-7FD8-F2BD-F28D-B1429884CA4D}"/>
              </a:ext>
            </a:extLst>
          </p:cNvPr>
          <p:cNvSpPr txBox="1"/>
          <p:nvPr/>
        </p:nvSpPr>
        <p:spPr>
          <a:xfrm>
            <a:off x="208155" y="99409"/>
            <a:ext cx="35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Next Gen Employability Program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12125-5DFF-5A98-B5A9-7970352C3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4725"/>
            <a:ext cx="7562480" cy="39423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1170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Lahari Nagaraj</cp:lastModifiedBy>
  <cp:revision>3</cp:revision>
  <dcterms:created xsi:type="dcterms:W3CDTF">2024-04-07T08:33:41Z</dcterms:created>
  <dcterms:modified xsi:type="dcterms:W3CDTF">2024-04-07T13:42:11Z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