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DE25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10B-835C-4E55-B802-731567CE2756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1A1A-F2C7-4179-9FEB-477EAFF13C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34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10B-835C-4E55-B802-731567CE2756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1A1A-F2C7-4179-9FEB-477EAFF13C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9983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10B-835C-4E55-B802-731567CE2756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1A1A-F2C7-4179-9FEB-477EAFF13C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8173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10B-835C-4E55-B802-731567CE2756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1A1A-F2C7-4179-9FEB-477EAFF13C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433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10B-835C-4E55-B802-731567CE2756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1A1A-F2C7-4179-9FEB-477EAFF13C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1443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10B-835C-4E55-B802-731567CE2756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1A1A-F2C7-4179-9FEB-477EAFF13C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4358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10B-835C-4E55-B802-731567CE2756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1A1A-F2C7-4179-9FEB-477EAFF13C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200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10B-835C-4E55-B802-731567CE2756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1A1A-F2C7-4179-9FEB-477EAFF13C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926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10B-835C-4E55-B802-731567CE2756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1A1A-F2C7-4179-9FEB-477EAFF13C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1228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10B-835C-4E55-B802-731567CE2756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1A1A-F2C7-4179-9FEB-477EAFF13C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57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10B-835C-4E55-B802-731567CE2756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1A1A-F2C7-4179-9FEB-477EAFF13C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9914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A10B-835C-4E55-B802-731567CE2756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1A1A-F2C7-4179-9FEB-477EAFF13C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266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8300" y="294482"/>
            <a:ext cx="9144000" cy="1655762"/>
          </a:xfrm>
        </p:spPr>
        <p:txBody>
          <a:bodyPr>
            <a:normAutofit/>
          </a:bodyPr>
          <a:lstStyle/>
          <a:p>
            <a:r>
              <a:rPr lang="es-GT" sz="4000" dirty="0" smtClean="0">
                <a:solidFill>
                  <a:schemeClr val="bg1"/>
                </a:solidFill>
              </a:rPr>
              <a:t>Informática, Programación y Soporte Técnico</a:t>
            </a:r>
            <a:endParaRPr lang="es-G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2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-1" y="6030119"/>
            <a:ext cx="12192000" cy="1655762"/>
          </a:xfrm>
        </p:spPr>
        <p:txBody>
          <a:bodyPr>
            <a:normAutofit/>
          </a:bodyPr>
          <a:lstStyle/>
          <a:p>
            <a:pPr algn="l"/>
            <a:r>
              <a:rPr lang="es-GT" b="1" dirty="0" smtClean="0"/>
              <a:t>En la actualidad, la noción de programación se encuentra muy asociada a la creación de aplicaciones informática y videojuegos. </a:t>
            </a:r>
            <a:endParaRPr lang="es-GT" b="1" dirty="0"/>
          </a:p>
        </p:txBody>
      </p:sp>
      <p:sp>
        <p:nvSpPr>
          <p:cNvPr id="6" name="Rectángulo 5"/>
          <p:cNvSpPr/>
          <p:nvPr/>
        </p:nvSpPr>
        <p:spPr>
          <a:xfrm>
            <a:off x="-1" y="1414621"/>
            <a:ext cx="26615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8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 Light" panose="020F0302020204030204"/>
                <a:ea typeface="+mj-ea"/>
                <a:cs typeface="+mj-cs"/>
              </a:rPr>
              <a:t>y </a:t>
            </a:r>
            <a:r>
              <a:rPr lang="es-GT" sz="2800" b="1" dirty="0">
                <a:solidFill>
                  <a:prstClr val="black">
                    <a:lumMod val="95000"/>
                    <a:lumOff val="5000"/>
                  </a:prstClr>
                </a:solidFill>
                <a:latin typeface="Calibri Light" panose="020F0302020204030204"/>
                <a:ea typeface="+mj-ea"/>
                <a:cs typeface="+mj-cs"/>
              </a:rPr>
              <a:t>de otra que sea capaz de “traducirlo” a lo que se conoce como lenguaje de máquina, que puede comprender el microprocesador.</a:t>
            </a:r>
            <a:endParaRPr lang="es-GT" dirty="0"/>
          </a:p>
        </p:txBody>
      </p:sp>
      <p:sp>
        <p:nvSpPr>
          <p:cNvPr id="8" name="Rectángulo 7"/>
          <p:cNvSpPr/>
          <p:nvPr/>
        </p:nvSpPr>
        <p:spPr>
          <a:xfrm>
            <a:off x="206828" y="0"/>
            <a:ext cx="11985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Es el proceso por el cual una persona desarrolla un programa valiéndose de una herramienta que le permita escribir el código (el cual puede estar en uno o varios lenguajes, como C++, Java y Python, entre otros) 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297239561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2658" y="-16329"/>
            <a:ext cx="10515600" cy="1325563"/>
          </a:xfrm>
        </p:spPr>
        <p:txBody>
          <a:bodyPr>
            <a:normAutofit/>
          </a:bodyPr>
          <a:lstStyle/>
          <a:p>
            <a:r>
              <a:rPr lang="es-GT" sz="5400" b="1" u="sng" dirty="0" smtClean="0">
                <a:solidFill>
                  <a:schemeClr val="accent1"/>
                </a:solidFill>
              </a:rPr>
              <a:t>Soporte Técnico</a:t>
            </a:r>
            <a:endParaRPr lang="es-GT" sz="54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9715" y="2266496"/>
            <a:ext cx="5845628" cy="4591504"/>
          </a:xfrm>
        </p:spPr>
        <p:txBody>
          <a:bodyPr/>
          <a:lstStyle/>
          <a:p>
            <a:pPr marL="0" indent="0">
              <a:buNone/>
            </a:pPr>
            <a:r>
              <a:rPr lang="es-GT" dirty="0" smtClean="0"/>
              <a:t>La asistencia técnica o soporte técnico es un rango de servicios por medio del cual se proporciona asistencia a los usuarios al tener algún problema al utilizar un producto o servicio, ya sea este el hardware o software de una computadora de un servidor de Internet, periféricos, artículos electrónicos, maquinaria, o cualquier otro sistema informático.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1861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Tipos de asistencia</a:t>
            </a:r>
            <a:br>
              <a:rPr lang="es-GT" dirty="0" smtClean="0"/>
            </a:b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57326"/>
            <a:ext cx="10515600" cy="18879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80356" y="1409423"/>
            <a:ext cx="109292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400" dirty="0" smtClean="0"/>
              <a:t>La asistencia técnica se puede dar por distintos medios, incluyendo el correo electrónico, chat, software de aplicación, faxes y técnicos, aunque los más comunes son el telefónico y el presencial (en sitio). </a:t>
            </a:r>
          </a:p>
          <a:p>
            <a:endParaRPr lang="es-GT" sz="2400" dirty="0"/>
          </a:p>
          <a:p>
            <a:endParaRPr lang="es-GT" sz="2400" dirty="0" smtClean="0"/>
          </a:p>
          <a:p>
            <a:endParaRPr lang="es-GT" sz="2400" dirty="0"/>
          </a:p>
          <a:p>
            <a:endParaRPr lang="es-GT" sz="2400" dirty="0" smtClean="0"/>
          </a:p>
          <a:p>
            <a:endParaRPr lang="es-GT" sz="2400" dirty="0"/>
          </a:p>
          <a:p>
            <a:endParaRPr lang="es-GT" sz="2400" dirty="0" smtClean="0"/>
          </a:p>
          <a:p>
            <a:endParaRPr lang="es-GT" sz="2400" dirty="0"/>
          </a:p>
          <a:p>
            <a:endParaRPr lang="es-GT" sz="2400" dirty="0" smtClean="0"/>
          </a:p>
          <a:p>
            <a:r>
              <a:rPr lang="es-GT" sz="2400" dirty="0" smtClean="0"/>
              <a:t>En los últimos años hay una tendencia a la prestación de asistencia técnica remoto, donde un técnico se conecta al ordenador mediante una aplicación de conexión remota que cuenta con la capacidad de almacenar muchos trabajos de memoria.</a:t>
            </a:r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5812611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1872" y="365125"/>
            <a:ext cx="10515600" cy="5905046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/>
            </a:r>
            <a:br>
              <a:rPr lang="es-GT" dirty="0" smtClean="0"/>
            </a:br>
            <a:r>
              <a:rPr lang="es-GT" dirty="0" smtClean="0"/>
              <a:t>Niveles </a:t>
            </a:r>
            <a:r>
              <a:rPr lang="es-GT" dirty="0"/>
              <a:t>de asistencia</a:t>
            </a:r>
            <a:br>
              <a:rPr lang="es-GT" dirty="0"/>
            </a:br>
            <a:r>
              <a:rPr lang="es-GT" dirty="0" smtClean="0"/>
              <a:t/>
            </a:r>
            <a:br>
              <a:rPr lang="es-GT" dirty="0" smtClean="0"/>
            </a:br>
            <a:r>
              <a:rPr lang="es-GT" b="1" dirty="0"/>
              <a:t>Soporte de nivel 1 (N1)</a:t>
            </a:r>
            <a:br>
              <a:rPr lang="es-GT" b="1" dirty="0"/>
            </a:br>
            <a:r>
              <a:rPr lang="es-GT" b="1" dirty="0" smtClean="0"/>
              <a:t/>
            </a:r>
            <a:br>
              <a:rPr lang="es-GT" b="1" dirty="0" smtClean="0"/>
            </a:br>
            <a:r>
              <a:rPr lang="es-GT" b="1" dirty="0" smtClean="0"/>
              <a:t/>
            </a:r>
            <a:br>
              <a:rPr lang="es-GT" b="1" dirty="0" smtClean="0"/>
            </a:br>
            <a:r>
              <a:rPr lang="es-GT" b="1" dirty="0" smtClean="0"/>
              <a:t>Soporte de nivel 2 (N2)</a:t>
            </a:r>
            <a:br>
              <a:rPr lang="es-GT" b="1" dirty="0" smtClean="0"/>
            </a:br>
            <a:r>
              <a:rPr lang="es-GT" b="1" dirty="0" smtClean="0"/>
              <a:t>Soporte de nivel 3 (N3)</a:t>
            </a:r>
            <a:br>
              <a:rPr lang="es-GT" b="1" dirty="0" smtClean="0"/>
            </a:br>
            <a:r>
              <a:rPr lang="es-GT" b="1" dirty="0" smtClean="0"/>
              <a:t/>
            </a:r>
            <a:br>
              <a:rPr lang="es-GT" b="1" dirty="0" smtClean="0"/>
            </a:br>
            <a:r>
              <a:rPr lang="es-GT" b="1" dirty="0">
                <a:solidFill>
                  <a:prstClr val="black"/>
                </a:solidFill>
              </a:rPr>
              <a:t>Soporte de nivel 3 (N3)</a:t>
            </a:r>
            <a:br>
              <a:rPr lang="es-GT" b="1" dirty="0">
                <a:solidFill>
                  <a:prstClr val="black"/>
                </a:solidFill>
              </a:rPr>
            </a:br>
            <a:r>
              <a:rPr lang="es-GT" dirty="0" smtClean="0"/>
              <a:t/>
            </a:r>
            <a:br>
              <a:rPr lang="es-GT" dirty="0" smtClean="0"/>
            </a:b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57326"/>
            <a:ext cx="10515600" cy="188793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346372" y="1561441"/>
            <a:ext cx="52469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4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Soporte de nivel 2 (N2)</a:t>
            </a:r>
            <a:br>
              <a:rPr lang="es-GT" sz="4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</a:br>
            <a:endParaRPr lang="es-GT" sz="4400" b="1" dirty="0" smtClean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s-GT" sz="44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s-GT" sz="4400" b="1" dirty="0" smtClean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s-GT" sz="4400" b="1" dirty="0" smtClean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s-GT" sz="44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Soporte </a:t>
            </a:r>
            <a:r>
              <a:rPr lang="es-GT" sz="4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de nivel 4 (N4)</a:t>
            </a:r>
            <a:br>
              <a:rPr lang="es-GT" sz="44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</a:br>
            <a:endParaRPr lang="es-GT" sz="4400" b="1" dirty="0" smtClean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s-GT" sz="44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s-GT" sz="44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9205730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3098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610404"/>
            <a:ext cx="10515600" cy="4351338"/>
          </a:xfrm>
        </p:spPr>
        <p:txBody>
          <a:bodyPr/>
          <a:lstStyle/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61742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9489"/>
          </a:xfrm>
        </p:spPr>
        <p:txBody>
          <a:bodyPr>
            <a:normAutofit/>
          </a:bodyPr>
          <a:lstStyle/>
          <a:p>
            <a:pPr algn="ctr"/>
            <a:r>
              <a:rPr lang="es-GT" dirty="0" smtClean="0">
                <a:solidFill>
                  <a:schemeClr val="bg1"/>
                </a:solidFill>
                <a:latin typeface="Euphemia" panose="020B0503040102020104" pitchFamily="34" charset="0"/>
              </a:rPr>
              <a:t>El Siguiente es para Informar y Capacitar a cada uno de Ustedes para Obtener y Brindar un Mejor Conocimiento a Acerca De.</a:t>
            </a:r>
            <a:endParaRPr lang="es-GT" dirty="0">
              <a:solidFill>
                <a:schemeClr val="bg1"/>
              </a:solidFill>
              <a:latin typeface="Euphemia" panose="020B0503040102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5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3628" y="58025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GT" sz="6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Informática</a:t>
            </a:r>
            <a:endParaRPr lang="es-GT" sz="6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633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chemeClr val="bg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La informática, también llamada computación, ​ es una ciencia que administra métodos, técnicas y procesos con el fin de almacenar, procesar y transmitir </a:t>
            </a:r>
            <a:r>
              <a:rPr lang="es-GT" dirty="0" smtClean="0">
                <a:solidFill>
                  <a:schemeClr val="bg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información </a:t>
            </a:r>
            <a:r>
              <a:rPr lang="es-GT" dirty="0">
                <a:solidFill>
                  <a:schemeClr val="bg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y datos en formato </a:t>
            </a:r>
            <a:r>
              <a:rPr lang="es-GT" dirty="0" smtClean="0">
                <a:solidFill>
                  <a:schemeClr val="bg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digital.</a:t>
            </a:r>
          </a:p>
          <a:p>
            <a:r>
              <a:rPr lang="es-GT" dirty="0">
                <a:solidFill>
                  <a:schemeClr val="bg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De esta forma, la informática se refiere al procesamiento automático de información mediante dispositivos electrónicos y sistemas computacionales. Los sistemas informáticos deben contar con la capacidad de cumplir tres tareas básicas: entrada (captación de la información), procesamiento y salida (transmisión de los resultados). El conjunto de estas tres tareas se conoce como algoritmo.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309" y="5747657"/>
            <a:ext cx="2197691" cy="11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9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6172200"/>
          </a:xfrm>
        </p:spPr>
        <p:txBody>
          <a:bodyPr>
            <a:normAutofit lnSpcReduction="10000"/>
          </a:bodyPr>
          <a:lstStyle/>
          <a:p>
            <a:r>
              <a:rPr lang="es-GT" dirty="0" smtClean="0">
                <a:solidFill>
                  <a:srgbClr val="01DE25"/>
                </a:solidFill>
              </a:rPr>
              <a:t>No existe una definición consensuada sobre el término, lo cual puede comprenderse a través de las Discusiones que acompañan esta página. Sin embargo, la Asociación de Docentes de Informática y Computación de la República Argentina han tomado una posición, definiéndola de la siguiente manera:</a:t>
            </a:r>
          </a:p>
          <a:p>
            <a:endParaRPr lang="es-GT" dirty="0" smtClean="0">
              <a:solidFill>
                <a:srgbClr val="01DE25"/>
              </a:solidFill>
            </a:endParaRPr>
          </a:p>
          <a:p>
            <a:r>
              <a:rPr lang="es-GT" dirty="0" smtClean="0">
                <a:solidFill>
                  <a:srgbClr val="01DE25"/>
                </a:solidFill>
              </a:rPr>
              <a:t>"La Informática es la disciplina o campo de estudio que abarca el conjunto de conocimientos, métodos y técnicas referentes al tratamiento automático de la información, junto con sus teorías y aplicaciones prácticas, con el fin de almacenar, procesar y transmitir datos e información en formato digital utilizando sistemas computacionales. Los datos son la materia prima para que, mediante su proceso, se obtenga como resultado información.  Para ello, la informática crea y/o emplea sistemas de procesamiento de datos, que incluyen medios físicos (hardware) en interacción con medios lógicos (software) y las personas que los programan y/o los usan (humanware).</a:t>
            </a:r>
            <a:endParaRPr lang="es-GT" dirty="0">
              <a:solidFill>
                <a:srgbClr val="01DE25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257" y="5731329"/>
            <a:ext cx="1643743" cy="112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396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4200" y="5514181"/>
            <a:ext cx="10515600" cy="1325563"/>
          </a:xfrm>
        </p:spPr>
        <p:txBody>
          <a:bodyPr>
            <a:normAutofit/>
          </a:bodyPr>
          <a:lstStyle/>
          <a:p>
            <a:r>
              <a:rPr lang="es-GT" sz="7200" b="1" u="sng" dirty="0" smtClean="0">
                <a:solidFill>
                  <a:schemeClr val="bg1"/>
                </a:solidFill>
              </a:rPr>
              <a:t>Programación</a:t>
            </a:r>
            <a:endParaRPr lang="es-GT" sz="7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5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2371" y="146957"/>
            <a:ext cx="7369629" cy="1053874"/>
          </a:xfrm>
        </p:spPr>
        <p:txBody>
          <a:bodyPr>
            <a:normAutofit fontScale="90000"/>
          </a:bodyPr>
          <a:lstStyle/>
          <a:p>
            <a:pPr algn="ctr"/>
            <a:r>
              <a:rPr lang="es-GT" sz="2700" b="1" i="1" dirty="0" smtClean="0">
                <a:solidFill>
                  <a:schemeClr val="bg1"/>
                </a:solidFill>
                <a:latin typeface="+mn-lt"/>
              </a:rPr>
              <a:t>La programación es un proceso que se utiliza para idear y ordenar las acciones que se realizarán en el marco de un proyecto</a:t>
            </a:r>
            <a:r>
              <a:rPr lang="es-GT" b="1" i="1" dirty="0" smtClean="0">
                <a:solidFill>
                  <a:schemeClr val="bg1"/>
                </a:solidFill>
                <a:latin typeface="+mn-lt"/>
              </a:rPr>
              <a:t>;</a:t>
            </a:r>
            <a:endParaRPr lang="es-GT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07185" y="1258662"/>
            <a:ext cx="3722914" cy="5657169"/>
          </a:xfrm>
        </p:spPr>
        <p:txBody>
          <a:bodyPr>
            <a:normAutofit/>
          </a:bodyPr>
          <a:lstStyle/>
          <a:p>
            <a:r>
              <a:rPr lang="es-GT" dirty="0" smtClean="0">
                <a:solidFill>
                  <a:schemeClr val="bg1"/>
                </a:solidFill>
              </a:rPr>
              <a:t>La programación es un proceso que se utiliza para idear y ordenar las acciones que se realizarán en el marco de un proyecto;</a:t>
            </a:r>
          </a:p>
          <a:p>
            <a:endParaRPr lang="es-GT" dirty="0" smtClean="0">
              <a:solidFill>
                <a:schemeClr val="bg1"/>
              </a:solidFill>
            </a:endParaRPr>
          </a:p>
          <a:p>
            <a:endParaRPr lang="es-GT" dirty="0">
              <a:solidFill>
                <a:schemeClr val="bg1"/>
              </a:solidFill>
            </a:endParaRPr>
          </a:p>
          <a:p>
            <a:endParaRPr lang="es-GT" dirty="0" smtClean="0">
              <a:solidFill>
                <a:schemeClr val="bg1"/>
              </a:solidFill>
            </a:endParaRPr>
          </a:p>
          <a:p>
            <a:endParaRPr lang="es-GT" dirty="0">
              <a:solidFill>
                <a:schemeClr val="bg1"/>
              </a:solidFill>
            </a:endParaRPr>
          </a:p>
          <a:p>
            <a:endParaRPr lang="es-GT" dirty="0" smtClean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682343" y="5835196"/>
            <a:ext cx="67600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dirty="0" smtClean="0"/>
              <a:t> </a:t>
            </a:r>
            <a:r>
              <a:rPr lang="es-GT" sz="3400" dirty="0" smtClean="0">
                <a:solidFill>
                  <a:schemeClr val="bg1"/>
                </a:solidFill>
                <a:latin typeface="+mn-lt"/>
              </a:rPr>
              <a:t>al anuncio de las partes que componen un acto o espectáculo; </a:t>
            </a:r>
            <a:br>
              <a:rPr lang="es-GT" sz="3400" dirty="0" smtClean="0">
                <a:solidFill>
                  <a:schemeClr val="bg1"/>
                </a:solidFill>
                <a:latin typeface="+mn-lt"/>
              </a:rPr>
            </a:br>
            <a:endParaRPr lang="es-GT" sz="3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639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52197"/>
            <a:ext cx="10515600" cy="4351338"/>
          </a:xfrm>
        </p:spPr>
        <p:txBody>
          <a:bodyPr/>
          <a:lstStyle/>
          <a:p>
            <a:r>
              <a:rPr lang="es-GT" dirty="0" smtClean="0">
                <a:solidFill>
                  <a:schemeClr val="bg1"/>
                </a:solidFill>
              </a:rPr>
              <a:t>a la preparación de máquinas para que cumplan con una cierta tarea en un momento determinado; a la elaboración de programas para la resolución de problemas mediante ordenadores, y a la preparación de los datos necesarios para obtener una solución de un problema.</a:t>
            </a:r>
          </a:p>
          <a:p>
            <a:endParaRPr lang="es-GT" dirty="0" smtClean="0">
              <a:solidFill>
                <a:schemeClr val="bg1"/>
              </a:solidFill>
            </a:endParaRPr>
          </a:p>
          <a:p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1083128" y="3967843"/>
            <a:ext cx="9144000" cy="119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2800" b="1" dirty="0" smtClean="0">
                <a:solidFill>
                  <a:schemeClr val="bg1"/>
                </a:solidFill>
              </a:rPr>
              <a:t>En la actualidad, la noción de programación se encuentra muy asociada a la creación de aplicaciones informática y videojuegos. </a:t>
            </a:r>
            <a:endParaRPr lang="es-GT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7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607</Words>
  <Application>Microsoft Office PowerPoint</Application>
  <PresentationFormat>Panorámica</PresentationFormat>
  <Paragraphs>39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DFKai-SB</vt:lpstr>
      <vt:lpstr>Arial</vt:lpstr>
      <vt:lpstr>Calibri</vt:lpstr>
      <vt:lpstr>Calibri Light</vt:lpstr>
      <vt:lpstr>Euphemia</vt:lpstr>
      <vt:lpstr>Tema de Office</vt:lpstr>
      <vt:lpstr>Presentación de PowerPoint</vt:lpstr>
      <vt:lpstr>Presentación de PowerPoint</vt:lpstr>
      <vt:lpstr>El Siguiente es para Informar y Capacitar a cada uno de Ustedes para Obtener y Brindar un Mejor Conocimiento a Acerca De.</vt:lpstr>
      <vt:lpstr>Informática</vt:lpstr>
      <vt:lpstr>Presentación de PowerPoint</vt:lpstr>
      <vt:lpstr>Presentación de PowerPoint</vt:lpstr>
      <vt:lpstr>Programación</vt:lpstr>
      <vt:lpstr>La programación es un proceso que se utiliza para idear y ordenar las acciones que se realizarán en el marco de un proyecto;</vt:lpstr>
      <vt:lpstr>Presentación de PowerPoint</vt:lpstr>
      <vt:lpstr>Presentación de PowerPoint</vt:lpstr>
      <vt:lpstr>Soporte Técnico</vt:lpstr>
      <vt:lpstr>Presentación de PowerPoint</vt:lpstr>
      <vt:lpstr>Tipos de asistencia </vt:lpstr>
      <vt:lpstr> Niveles de asistencia  Soporte de nivel 1 (N1)   Soporte de nivel 2 (N2) Soporte de nivel 3 (N3)  Soporte de nivel 3 (N3)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Liceo Compu-Market</cp:lastModifiedBy>
  <cp:revision>11</cp:revision>
  <dcterms:created xsi:type="dcterms:W3CDTF">2019-05-29T14:17:52Z</dcterms:created>
  <dcterms:modified xsi:type="dcterms:W3CDTF">2019-05-29T15:36:35Z</dcterms:modified>
</cp:coreProperties>
</file>