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82" d="100"/>
          <a:sy n="82" d="100"/>
        </p:scale>
        <p:origin x="144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2200" dirty="0"/>
            <a:t> </a:t>
          </a:r>
          <a:r>
            <a:rPr lang="en-US" altLang="zh-CN" sz="1800" dirty="0"/>
            <a:t>Date, Temperature, Humidity, Dewpoint, Pressure,  Wind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r>
            <a:rPr lang="en-US" altLang="zh-CN" sz="1800" dirty="0"/>
            <a:t>Weather prediction (Sunny, Cloudy, Rainy, Foggy, Clear)</a:t>
          </a:r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0" destOrd="0" parTransId="{7090E904-DD8B-45E5-A569-7518E5BC596E}" sibTransId="{068FEFEC-1A61-46A9-8BB4-090F52044303}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0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200" kern="1200" dirty="0"/>
            <a:t> </a:t>
          </a:r>
          <a:r>
            <a:rPr lang="en-US" altLang="zh-CN" sz="1800" kern="1200" dirty="0"/>
            <a:t>Date, Temperature, Humidity, Dewpoint, Pressure,  Wind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Weather prediction (Sunny, Cloudy, Rainy, Foggy, Clear)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u.shua@husky.neu.edu" TargetMode="External"/><Relationship Id="rId2" Type="http://schemas.openxmlformats.org/officeDocument/2006/relationships/hyperlink" Target="mailto:huang.re@husky.neu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Mudaliyar.b@husky.ne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anmidev/smart-meters-in-lond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ryandmoney.com/featured/confidence-project-goal-set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ikudeck.com/presentation--education-presentation-BorXJXQQl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64704"/>
            <a:ext cx="7772400" cy="2205495"/>
          </a:xfrm>
        </p:spPr>
        <p:txBody>
          <a:bodyPr/>
          <a:lstStyle/>
          <a:p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Weather Prediction with Apache Spark</a:t>
            </a:r>
            <a:endParaRPr lang="zh-CN" alt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4364554"/>
            <a:ext cx="6336704" cy="1728741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9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Renteng</a:t>
            </a:r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Huang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- 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huang.re@husky.neu.edu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ShuangShuang</a:t>
            </a:r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Xu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xu.shua@husky.neu.edu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Balaji Mudaliyar 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Mudaliyar.b@husky.neu.edu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zh-CN" altLang="en-US" sz="14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0DC-A52E-479F-850C-D0BAE5270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250588"/>
            <a:ext cx="1831377" cy="80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0066D-A090-42AA-A0B9-B280BE71F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675" y="3274447"/>
            <a:ext cx="145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390575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1" y="2489200"/>
            <a:ext cx="7370373" cy="2717113"/>
          </a:xfrm>
        </p:spPr>
        <p:txBody>
          <a:bodyPr/>
          <a:lstStyle/>
          <a:p>
            <a:r>
              <a:rPr lang="en-US" altLang="zh-CN" dirty="0"/>
              <a:t>The cleaning of the training dataset </a:t>
            </a:r>
          </a:p>
          <a:p>
            <a:r>
              <a:rPr lang="en-US" altLang="zh-CN" dirty="0"/>
              <a:t>Fitting of the data to the model</a:t>
            </a:r>
          </a:p>
          <a:p>
            <a:r>
              <a:rPr lang="en-US" altLang="zh-CN" dirty="0"/>
              <a:t>Making predictions based on fitted model</a:t>
            </a:r>
          </a:p>
          <a:p>
            <a:r>
              <a:rPr lang="en-US" altLang="zh-CN" dirty="0"/>
              <a:t>Testing accuracy of the model</a:t>
            </a:r>
          </a:p>
          <a:p>
            <a:r>
              <a:rPr lang="en-US" altLang="zh-CN" dirty="0"/>
              <a:t>Save predictions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D3A18-9E5F-4610-B39F-67EC0BE3D37A}"/>
              </a:ext>
            </a:extLst>
          </p:cNvPr>
          <p:cNvSpPr/>
          <p:nvPr/>
        </p:nvSpPr>
        <p:spPr>
          <a:xfrm>
            <a:off x="1068054" y="5242139"/>
            <a:ext cx="1415714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Aggregating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1F4FC-C4CC-41C5-A00B-428EFFA7FECA}"/>
              </a:ext>
            </a:extLst>
          </p:cNvPr>
          <p:cNvSpPr/>
          <p:nvPr/>
        </p:nvSpPr>
        <p:spPr>
          <a:xfrm>
            <a:off x="2905389" y="5229200"/>
            <a:ext cx="1523006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Fitting/Training the data to the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7AC6A-AD63-4B46-B666-B013093537F6}"/>
              </a:ext>
            </a:extLst>
          </p:cNvPr>
          <p:cNvSpPr/>
          <p:nvPr/>
        </p:nvSpPr>
        <p:spPr>
          <a:xfrm>
            <a:off x="5065219" y="5229200"/>
            <a:ext cx="1404183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based on the fitted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E6717-B4F2-4551-B0A4-C9F53162A93F}"/>
              </a:ext>
            </a:extLst>
          </p:cNvPr>
          <p:cNvSpPr/>
          <p:nvPr/>
        </p:nvSpPr>
        <p:spPr>
          <a:xfrm>
            <a:off x="7071345" y="5229200"/>
            <a:ext cx="1208274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predictions and test accuracy of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083B6-3300-4F51-AAAE-85F4B26F492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483768" y="5716593"/>
            <a:ext cx="421621" cy="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DF843-9B9F-4A7F-928A-E06AF16072D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28395" y="5716593"/>
            <a:ext cx="6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DFB4F-2B34-4CF0-934E-8EBD70B8F19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469402" y="5716593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C85236-84DA-411B-B58E-13602894D3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552" y="5729532"/>
            <a:ext cx="52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9C8E2A-D590-45A1-AF9F-CDCC37AEF5D8}"/>
              </a:ext>
            </a:extLst>
          </p:cNvPr>
          <p:cNvSpPr/>
          <p:nvPr/>
        </p:nvSpPr>
        <p:spPr>
          <a:xfrm>
            <a:off x="-48059" y="5406366"/>
            <a:ext cx="100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Training</a:t>
            </a:r>
          </a:p>
          <a:p>
            <a:r>
              <a:rPr lang="en-US" sz="1400" b="1" dirty="0"/>
              <a:t>Dataset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9DC7D-EB4C-4EAA-9DA2-1070A84B6098}"/>
              </a:ext>
            </a:extLst>
          </p:cNvPr>
          <p:cNvCxnSpPr>
            <a:stCxn id="18" idx="3"/>
          </p:cNvCxnSpPr>
          <p:nvPr/>
        </p:nvCxnSpPr>
        <p:spPr>
          <a:xfrm>
            <a:off x="8279619" y="5716593"/>
            <a:ext cx="3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F70950B0-C3F3-4052-B41F-94B22166FF43}"/>
              </a:ext>
            </a:extLst>
          </p:cNvPr>
          <p:cNvSpPr txBox="1"/>
          <p:nvPr/>
        </p:nvSpPr>
        <p:spPr>
          <a:xfrm>
            <a:off x="8234755" y="568074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Predictions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 : 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https://www.kaggle.com/jeanmidev/smart-meters-in-london/data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21000 record dataset containing hourly weather information of London 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368909-5DF9-4CC5-981B-4543453A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22" y="1496177"/>
            <a:ext cx="4853180" cy="38625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Milestones/sprints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Programming in Scala and code repository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part of the project will be programmed in Scala including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Splitting(Training&amp; Testing)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Fitting/Training Data to Model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Calculation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repository :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	https://github.com/001239511ShuangShuangXu/csye7200-spring2018-group9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accuracy of the model predicting weather will be more than 90 percent.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Mean Square Percentage Error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0.10</a:t>
            </a:r>
          </a:p>
          <a:p>
            <a:pPr marL="0" indent="0">
              <a:buNone/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E4BE0-D95E-44D8-B951-122D45F861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FBE54E-A701-4039-AC57-CF06B37CC6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33A9890-FE1F-4F08-8EF4-FD2B439546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5" name="Picture 4" descr="Image result for Goals of the project">
            <a:hlinkClick r:id="rId3"/>
            <a:extLst>
              <a:ext uri="{FF2B5EF4-FFF2-40B4-BE49-F238E27FC236}">
                <a16:creationId xmlns:a16="http://schemas.microsoft.com/office/drawing/2014/main" id="{7831853B-4A58-45CE-9290-4A4175E9A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8744" b="2372"/>
          <a:stretch/>
        </p:blipFill>
        <p:spPr bwMode="auto">
          <a:xfrm>
            <a:off x="355599" y="482600"/>
            <a:ext cx="8432801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2515798-C8A3-40E7-A830-82681C81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altLang="zh-CN"/>
              <a:t>Goals of the project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5" y="1820333"/>
            <a:ext cx="7476494" cy="29768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To predict the weather condition of London city.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develop Apache - Spark Scala code to clean, train, model the data.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use Apache - Spark Scala </a:t>
            </a:r>
            <a:r>
              <a:rPr lang="en-US" dirty="0" err="1">
                <a:solidFill>
                  <a:schemeClr val="bg1"/>
                </a:solidFill>
              </a:rPr>
              <a:t>MLib</a:t>
            </a:r>
            <a:r>
              <a:rPr lang="en-US" dirty="0">
                <a:solidFill>
                  <a:schemeClr val="bg1"/>
                </a:solidFill>
              </a:rPr>
              <a:t>(Machine Learning Library) to predict the weather.</a:t>
            </a:r>
          </a:p>
          <a:p>
            <a:pPr algn="just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134">
            <a:extLst>
              <a:ext uri="{FF2B5EF4-FFF2-40B4-BE49-F238E27FC236}">
                <a16:creationId xmlns:a16="http://schemas.microsoft.com/office/drawing/2014/main" id="{6503EB0F-2257-4A3E-A73B-E1DE769B45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77" name="Rectangle 138">
            <a:extLst>
              <a:ext uri="{FF2B5EF4-FFF2-40B4-BE49-F238E27FC236}">
                <a16:creationId xmlns:a16="http://schemas.microsoft.com/office/drawing/2014/main" id="{670D6F2B-93AF-47D6-9378-5E54BE0AC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thank you presentation">
            <a:hlinkClick r:id="rId3"/>
            <a:extLst>
              <a:ext uri="{FF2B5EF4-FFF2-40B4-BE49-F238E27FC236}">
                <a16:creationId xmlns:a16="http://schemas.microsoft.com/office/drawing/2014/main" id="{E8A44F9F-00AB-4AA8-8D90-5E8DE60F6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-1" b="12388"/>
          <a:stretch/>
        </p:blipFill>
        <p:spPr bwMode="auto">
          <a:xfrm>
            <a:off x="866214" y="471949"/>
            <a:ext cx="6619245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798811" y="41527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4834467"/>
            <a:ext cx="6619243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100">
                <a:solidFill>
                  <a:schemeClr val="bg2"/>
                </a:solidFill>
              </a:rPr>
              <a:t>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337</TotalTime>
  <Words>276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宋体</vt:lpstr>
      <vt:lpstr>Arial</vt:lpstr>
      <vt:lpstr>Century Gothic</vt:lpstr>
      <vt:lpstr>Tahoma</vt:lpstr>
      <vt:lpstr>Times New Roman</vt:lpstr>
      <vt:lpstr>Verdana</vt:lpstr>
      <vt:lpstr>Wingdings 3</vt:lpstr>
      <vt:lpstr>Ion Boardroom</vt:lpstr>
      <vt:lpstr>London Weather Prediction with Apache Spark</vt:lpstr>
      <vt:lpstr>Use cases</vt:lpstr>
      <vt:lpstr>Methodology</vt:lpstr>
      <vt:lpstr>Data source</vt:lpstr>
      <vt:lpstr>Milestones/sprints</vt:lpstr>
      <vt:lpstr>Programming in Scala and code repository</vt:lpstr>
      <vt:lpstr>Acceptance criteria</vt:lpstr>
      <vt:lpstr>Goals of the project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and Prediction</dc:title>
  <dc:creator>Seraphim</dc:creator>
  <cp:lastModifiedBy>shuangshuang xu</cp:lastModifiedBy>
  <cp:revision>29</cp:revision>
  <dcterms:created xsi:type="dcterms:W3CDTF">2018-03-14T23:25:58Z</dcterms:created>
  <dcterms:modified xsi:type="dcterms:W3CDTF">2018-03-15T13:09:19Z</dcterms:modified>
</cp:coreProperties>
</file>