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51" d="100"/>
          <a:sy n="51" d="100"/>
        </p:scale>
        <p:origin x="60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98B0F13E-4EAD-4732-A1DC-15687F39FDB2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983A1AB0-3779-4631-8FD4-4A53612372F4}" type="parTrans" cxnId="{FC55BAEA-EB79-4025-AC43-832E7F0C46A7}">
      <dgm:prSet/>
      <dgm:spPr/>
    </dgm:pt>
    <dgm:pt modelId="{BCDB9BA3-B322-4535-A3C1-63AB5F257053}" type="sibTrans" cxnId="{FC55BAEA-EB79-4025-AC43-832E7F0C46A7}">
      <dgm:prSet/>
      <dgm:spPr/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</dgm:pt>
    <dgm:pt modelId="{8681B841-0FC5-43CA-847E-B415A82B6CC8}" type="sibTrans" cxnId="{8C6C5C7C-8D18-4BE2-85A1-14219787D590}">
      <dgm:prSet/>
      <dgm:spPr/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FC55BAEA-EB79-4025-AC43-832E7F0C46A7}" srcId="{4D613BF0-B820-4968-A176-254479C371E8}" destId="{98B0F13E-4EAD-4732-A1DC-15687F39FDB2}" srcOrd="1" destOrd="0" parTransId="{983A1AB0-3779-4631-8FD4-4A53612372F4}" sibTransId="{BCDB9BA3-B322-4535-A3C1-63AB5F257053}"/>
    <dgm:cxn modelId="{568D97F1-F7AB-4BA5-A529-8421883CEC22}" type="presOf" srcId="{98B0F13E-4EAD-4732-A1DC-15687F39FDB2}" destId="{7F6C919B-1B2A-426C-8AEE-B631D19D9413}" srcOrd="0" destOrd="1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city(1 week).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ollaborative learning and knowledge sharing.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Delivering each milestone on time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18100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: 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https://www.kaggle.com/jeanmidev/smart-meters-in-london/data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21000 record dataset containing hourly weather information of London 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more than 90 percent.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0.10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356</TotalTime>
  <Words>291</Words>
  <Application>Microsoft Office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35</cp:revision>
  <dcterms:created xsi:type="dcterms:W3CDTF">2018-03-14T23:25:58Z</dcterms:created>
  <dcterms:modified xsi:type="dcterms:W3CDTF">2018-03-15T17:16:15Z</dcterms:modified>
</cp:coreProperties>
</file>