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8" r:id="rId5"/>
    <p:sldId id="258" r:id="rId6"/>
    <p:sldId id="265" r:id="rId7"/>
    <p:sldId id="259" r:id="rId8"/>
    <p:sldId id="260" r:id="rId9"/>
    <p:sldId id="261" r:id="rId10"/>
    <p:sldId id="267" r:id="rId11"/>
    <p:sldId id="269" r:id="rId12"/>
    <p:sldId id="270" r:id="rId13"/>
    <p:sldId id="266" r:id="rId14"/>
    <p:sldId id="262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6" autoAdjust="0"/>
    <p:restoredTop sz="94660"/>
  </p:normalViewPr>
  <p:slideViewPr>
    <p:cSldViewPr>
      <p:cViewPr varScale="1">
        <p:scale>
          <a:sx n="82" d="100"/>
          <a:sy n="82" d="100"/>
        </p:scale>
        <p:origin x="13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9F885-EF11-4CB8-8AC6-321E875C3D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613BF0-B820-4968-A176-254479C371E8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F5FB83-8E1A-431E-B558-855107D0A920}" type="par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96E25F8E-D308-4DFB-A08D-B5A481576203}" type="sib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2C1A4F27-DE55-4356-9317-01C00C42D8F7}">
      <dgm:prSet phldrT="[文本]" custT="1"/>
      <dgm:spPr/>
      <dgm:t>
        <a:bodyPr/>
        <a:lstStyle/>
        <a:p>
          <a:r>
            <a:rPr lang="en-US" altLang="zh-CN" sz="1800" dirty="0"/>
            <a:t>  Date</a:t>
          </a:r>
          <a:endParaRPr lang="zh-CN" altLang="en-US" sz="1800" dirty="0"/>
        </a:p>
      </dgm:t>
    </dgm:pt>
    <dgm:pt modelId="{7090E904-DD8B-45E5-A569-7518E5BC596E}" type="par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068FEFEC-1A61-46A9-8BB4-090F52044303}" type="sib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776FA968-77DA-4FB1-9DB5-5C7B8102C122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8894BE-C170-48A1-B811-83E48DAACC90}" type="par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090D53F0-FEC3-4BA4-9E2A-9340772DCAB8}" type="sib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BE55DC75-93E2-49D7-8873-1E44F917C925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50E0D786-8D6F-4852-A946-79DCC4B586DC}" type="par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18AF7C7-FBF1-4D2F-B062-E93676A8722F}" type="sib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AC59203-4063-4A5C-9FA4-9821B9904690}">
      <dgm:prSet phldrT="[文本]" custT="1"/>
      <dgm:spPr/>
      <dgm:t>
        <a:bodyPr/>
        <a:lstStyle/>
        <a:p>
          <a:r>
            <a:rPr lang="en-US" altLang="zh-CN" sz="1800" dirty="0"/>
            <a:t>Temperature, Pressure</a:t>
          </a:r>
          <a:endParaRPr lang="zh-CN" altLang="en-US" sz="1800" dirty="0"/>
        </a:p>
      </dgm:t>
    </dgm:pt>
    <dgm:pt modelId="{D9496476-EEBA-4F56-9C92-04F1621A1559}" type="parTrans" cxnId="{8C6C5C7C-8D18-4BE2-85A1-14219787D590}">
      <dgm:prSet/>
      <dgm:spPr/>
      <dgm:t>
        <a:bodyPr/>
        <a:lstStyle/>
        <a:p>
          <a:endParaRPr lang="en-US"/>
        </a:p>
      </dgm:t>
    </dgm:pt>
    <dgm:pt modelId="{8681B841-0FC5-43CA-847E-B415A82B6CC8}" type="sibTrans" cxnId="{8C6C5C7C-8D18-4BE2-85A1-14219787D590}">
      <dgm:prSet/>
      <dgm:spPr/>
      <dgm:t>
        <a:bodyPr/>
        <a:lstStyle/>
        <a:p>
          <a:endParaRPr lang="en-US"/>
        </a:p>
      </dgm:t>
    </dgm:pt>
    <dgm:pt modelId="{11038ADF-EB0B-43F0-828C-9C2C305905F7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BDD2DBAC-C426-4E5E-876C-A04DE0631D03}" type="parTrans" cxnId="{6DCE9A5A-5FB4-477A-A16F-A570419B8763}">
      <dgm:prSet/>
      <dgm:spPr/>
      <dgm:t>
        <a:bodyPr/>
        <a:lstStyle/>
        <a:p>
          <a:endParaRPr lang="en-US"/>
        </a:p>
      </dgm:t>
    </dgm:pt>
    <dgm:pt modelId="{17DCFDC6-7A78-406E-A39C-2EC36742A5CA}" type="sibTrans" cxnId="{6DCE9A5A-5FB4-477A-A16F-A570419B8763}">
      <dgm:prSet/>
      <dgm:spPr/>
      <dgm:t>
        <a:bodyPr/>
        <a:lstStyle/>
        <a:p>
          <a:endParaRPr lang="en-US"/>
        </a:p>
      </dgm:t>
    </dgm:pt>
    <dgm:pt modelId="{1AD3AAE8-DDC2-4F88-8F7F-079C61E4E86F}" type="pres">
      <dgm:prSet presAssocID="{9399F885-EF11-4CB8-8AC6-321E875C3DB7}" presName="linear" presStyleCnt="0">
        <dgm:presLayoutVars>
          <dgm:animLvl val="lvl"/>
          <dgm:resizeHandles val="exact"/>
        </dgm:presLayoutVars>
      </dgm:prSet>
      <dgm:spPr/>
    </dgm:pt>
    <dgm:pt modelId="{57E67510-22A3-430D-8FB9-60A88D3620B5}" type="pres">
      <dgm:prSet presAssocID="{4D613BF0-B820-4968-A176-254479C371E8}" presName="parentText" presStyleLbl="node1" presStyleIdx="0" presStyleCnt="2" custScaleY="66030">
        <dgm:presLayoutVars>
          <dgm:chMax val="0"/>
          <dgm:bulletEnabled val="1"/>
        </dgm:presLayoutVars>
      </dgm:prSet>
      <dgm:spPr/>
    </dgm:pt>
    <dgm:pt modelId="{7F6C919B-1B2A-426C-8AEE-B631D19D9413}" type="pres">
      <dgm:prSet presAssocID="{4D613BF0-B820-4968-A176-254479C371E8}" presName="childText" presStyleLbl="revTx" presStyleIdx="0" presStyleCnt="2">
        <dgm:presLayoutVars>
          <dgm:bulletEnabled val="1"/>
        </dgm:presLayoutVars>
      </dgm:prSet>
      <dgm:spPr/>
    </dgm:pt>
    <dgm:pt modelId="{1DA36E56-B1C0-4988-A24E-6571877D8CC9}" type="pres">
      <dgm:prSet presAssocID="{776FA968-77DA-4FB1-9DB5-5C7B8102C122}" presName="parentText" presStyleLbl="node1" presStyleIdx="1" presStyleCnt="2" custScaleY="62607">
        <dgm:presLayoutVars>
          <dgm:chMax val="0"/>
          <dgm:bulletEnabled val="1"/>
        </dgm:presLayoutVars>
      </dgm:prSet>
      <dgm:spPr/>
    </dgm:pt>
    <dgm:pt modelId="{15F18D7C-C1D0-4292-86EA-8C64469AA78C}" type="pres">
      <dgm:prSet presAssocID="{776FA968-77DA-4FB1-9DB5-5C7B8102C12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2BF5972-8719-423B-BF8B-62471BB236D4}" srcId="{4D613BF0-B820-4968-A176-254479C371E8}" destId="{2C1A4F27-DE55-4356-9317-01C00C42D8F7}" srcOrd="1" destOrd="0" parTransId="{7090E904-DD8B-45E5-A569-7518E5BC596E}" sibTransId="{068FEFEC-1A61-46A9-8BB4-090F52044303}"/>
    <dgm:cxn modelId="{6DCE9A5A-5FB4-477A-A16F-A570419B8763}" srcId="{4D613BF0-B820-4968-A176-254479C371E8}" destId="{11038ADF-EB0B-43F0-828C-9C2C305905F7}" srcOrd="0" destOrd="0" parTransId="{BDD2DBAC-C426-4E5E-876C-A04DE0631D03}" sibTransId="{17DCFDC6-7A78-406E-A39C-2EC36742A5CA}"/>
    <dgm:cxn modelId="{8C6C5C7C-8D18-4BE2-85A1-14219787D590}" srcId="{776FA968-77DA-4FB1-9DB5-5C7B8102C122}" destId="{2AC59203-4063-4A5C-9FA4-9821B9904690}" srcOrd="1" destOrd="0" parTransId="{D9496476-EEBA-4F56-9C92-04F1621A1559}" sibTransId="{8681B841-0FC5-43CA-847E-B415A82B6CC8}"/>
    <dgm:cxn modelId="{50514A86-4464-4197-AA47-F03B8E1026CC}" type="presOf" srcId="{11038ADF-EB0B-43F0-828C-9C2C305905F7}" destId="{7F6C919B-1B2A-426C-8AEE-B631D19D9413}" srcOrd="0" destOrd="0" presId="urn:microsoft.com/office/officeart/2005/8/layout/vList2"/>
    <dgm:cxn modelId="{DA4A6291-1CA4-4D11-B9E5-DAD00685D9AB}" type="presOf" srcId="{4D613BF0-B820-4968-A176-254479C371E8}" destId="{57E67510-22A3-430D-8FB9-60A88D3620B5}" srcOrd="0" destOrd="0" presId="urn:microsoft.com/office/officeart/2005/8/layout/vList2"/>
    <dgm:cxn modelId="{ADEC61AD-2471-46F2-B2FA-CE4A4066D834}" type="presOf" srcId="{BE55DC75-93E2-49D7-8873-1E44F917C925}" destId="{15F18D7C-C1D0-4292-86EA-8C64469AA78C}" srcOrd="0" destOrd="0" presId="urn:microsoft.com/office/officeart/2005/8/layout/vList2"/>
    <dgm:cxn modelId="{7393E6B7-5B4A-4841-875E-1A4EBF05040C}" srcId="{9399F885-EF11-4CB8-8AC6-321E875C3DB7}" destId="{776FA968-77DA-4FB1-9DB5-5C7B8102C122}" srcOrd="1" destOrd="0" parTransId="{DF8894BE-C170-48A1-B811-83E48DAACC90}" sibTransId="{090D53F0-FEC3-4BA4-9E2A-9340772DCAB8}"/>
    <dgm:cxn modelId="{8D1673D8-DAF0-4E0D-B24A-7CE6DA962BE2}" srcId="{9399F885-EF11-4CB8-8AC6-321E875C3DB7}" destId="{4D613BF0-B820-4968-A176-254479C371E8}" srcOrd="0" destOrd="0" parTransId="{2FF5FB83-8E1A-431E-B558-855107D0A920}" sibTransId="{96E25F8E-D308-4DFB-A08D-B5A481576203}"/>
    <dgm:cxn modelId="{7798E6DE-CF05-4A98-AEB1-693B8945B308}" srcId="{776FA968-77DA-4FB1-9DB5-5C7B8102C122}" destId="{BE55DC75-93E2-49D7-8873-1E44F917C925}" srcOrd="0" destOrd="0" parTransId="{50E0D786-8D6F-4852-A946-79DCC4B586DC}" sibTransId="{218AF7C7-FBF1-4D2F-B062-E93676A8722F}"/>
    <dgm:cxn modelId="{304557E3-66BF-4F74-A463-ECC57ECD2380}" type="presOf" srcId="{2C1A4F27-DE55-4356-9317-01C00C42D8F7}" destId="{7F6C919B-1B2A-426C-8AEE-B631D19D9413}" srcOrd="0" destOrd="1" presId="urn:microsoft.com/office/officeart/2005/8/layout/vList2"/>
    <dgm:cxn modelId="{F99931E7-7425-4004-B9EA-0F3E7F92DF62}" type="presOf" srcId="{776FA968-77DA-4FB1-9DB5-5C7B8102C122}" destId="{1DA36E56-B1C0-4988-A24E-6571877D8CC9}" srcOrd="0" destOrd="0" presId="urn:microsoft.com/office/officeart/2005/8/layout/vList2"/>
    <dgm:cxn modelId="{58E0C2FB-8F11-4CC0-93E2-3EE116D0ACC7}" type="presOf" srcId="{9399F885-EF11-4CB8-8AC6-321E875C3DB7}" destId="{1AD3AAE8-DDC2-4F88-8F7F-079C61E4E86F}" srcOrd="0" destOrd="0" presId="urn:microsoft.com/office/officeart/2005/8/layout/vList2"/>
    <dgm:cxn modelId="{96986EFD-D43B-4A75-A07E-6DE9236D6653}" type="presOf" srcId="{2AC59203-4063-4A5C-9FA4-9821B9904690}" destId="{15F18D7C-C1D0-4292-86EA-8C64469AA78C}" srcOrd="0" destOrd="1" presId="urn:microsoft.com/office/officeart/2005/8/layout/vList2"/>
    <dgm:cxn modelId="{113F4E31-43C7-4F1D-95B7-A929497D7FD2}" type="presParOf" srcId="{1AD3AAE8-DDC2-4F88-8F7F-079C61E4E86F}" destId="{57E67510-22A3-430D-8FB9-60A88D3620B5}" srcOrd="0" destOrd="0" presId="urn:microsoft.com/office/officeart/2005/8/layout/vList2"/>
    <dgm:cxn modelId="{78B61563-FCDE-4705-9E9E-3FBC463D601F}" type="presParOf" srcId="{1AD3AAE8-DDC2-4F88-8F7F-079C61E4E86F}" destId="{7F6C919B-1B2A-426C-8AEE-B631D19D9413}" srcOrd="1" destOrd="0" presId="urn:microsoft.com/office/officeart/2005/8/layout/vList2"/>
    <dgm:cxn modelId="{54975CD4-106D-4D22-9E64-FA87229826DA}" type="presParOf" srcId="{1AD3AAE8-DDC2-4F88-8F7F-079C61E4E86F}" destId="{1DA36E56-B1C0-4988-A24E-6571877D8CC9}" srcOrd="2" destOrd="0" presId="urn:microsoft.com/office/officeart/2005/8/layout/vList2"/>
    <dgm:cxn modelId="{B3D2EF0C-F51C-4B35-90E9-961767E36F37}" type="presParOf" srcId="{1AD3AAE8-DDC2-4F88-8F7F-079C61E4E86F}" destId="{15F18D7C-C1D0-4292-86EA-8C64469AA7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99F885-EF11-4CB8-8AC6-321E875C3D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613BF0-B820-4968-A176-254479C371E8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F5FB83-8E1A-431E-B558-855107D0A920}" type="par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96E25F8E-D308-4DFB-A08D-B5A481576203}" type="sib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2C1A4F27-DE55-4356-9317-01C00C42D8F7}">
      <dgm:prSet phldrT="[文本]" custT="1"/>
      <dgm:spPr/>
      <dgm:t>
        <a:bodyPr/>
        <a:lstStyle/>
        <a:p>
          <a:r>
            <a:rPr lang="en-US" altLang="zh-CN" sz="1800" dirty="0"/>
            <a:t>  Date</a:t>
          </a:r>
          <a:r>
            <a:rPr lang="en-US" altLang="zh-CN" sz="1800"/>
            <a:t>, Mean </a:t>
          </a:r>
          <a:r>
            <a:rPr lang="en-US" altLang="zh-CN" sz="1800" dirty="0"/>
            <a:t>Humidity, Mean Pressure</a:t>
          </a:r>
          <a:endParaRPr lang="zh-CN" altLang="en-US" sz="1800" dirty="0"/>
        </a:p>
      </dgm:t>
    </dgm:pt>
    <dgm:pt modelId="{7090E904-DD8B-45E5-A569-7518E5BC596E}" type="par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068FEFEC-1A61-46A9-8BB4-090F52044303}" type="sib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776FA968-77DA-4FB1-9DB5-5C7B8102C122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8894BE-C170-48A1-B811-83E48DAACC90}" type="par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090D53F0-FEC3-4BA4-9E2A-9340772DCAB8}" type="sib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BE55DC75-93E2-49D7-8873-1E44F917C925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50E0D786-8D6F-4852-A946-79DCC4B586DC}" type="par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18AF7C7-FBF1-4D2F-B062-E93676A8722F}" type="sib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AC59203-4063-4A5C-9FA4-9821B9904690}">
      <dgm:prSet phldrT="[文本]" custT="1"/>
      <dgm:spPr/>
      <dgm:t>
        <a:bodyPr/>
        <a:lstStyle/>
        <a:p>
          <a:r>
            <a:rPr lang="en-US" altLang="zh-CN" sz="1800" dirty="0"/>
            <a:t>Weather(Sunny or Rainy)</a:t>
          </a:r>
          <a:endParaRPr lang="zh-CN" altLang="en-US" sz="1800" dirty="0"/>
        </a:p>
      </dgm:t>
    </dgm:pt>
    <dgm:pt modelId="{D9496476-EEBA-4F56-9C92-04F1621A1559}" type="parTrans" cxnId="{8C6C5C7C-8D18-4BE2-85A1-14219787D590}">
      <dgm:prSet/>
      <dgm:spPr/>
      <dgm:t>
        <a:bodyPr/>
        <a:lstStyle/>
        <a:p>
          <a:endParaRPr lang="en-US"/>
        </a:p>
      </dgm:t>
    </dgm:pt>
    <dgm:pt modelId="{8681B841-0FC5-43CA-847E-B415A82B6CC8}" type="sibTrans" cxnId="{8C6C5C7C-8D18-4BE2-85A1-14219787D590}">
      <dgm:prSet/>
      <dgm:spPr/>
      <dgm:t>
        <a:bodyPr/>
        <a:lstStyle/>
        <a:p>
          <a:endParaRPr lang="en-US"/>
        </a:p>
      </dgm:t>
    </dgm:pt>
    <dgm:pt modelId="{11038ADF-EB0B-43F0-828C-9C2C305905F7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BDD2DBAC-C426-4E5E-876C-A04DE0631D03}" type="parTrans" cxnId="{6DCE9A5A-5FB4-477A-A16F-A570419B8763}">
      <dgm:prSet/>
      <dgm:spPr/>
      <dgm:t>
        <a:bodyPr/>
        <a:lstStyle/>
        <a:p>
          <a:endParaRPr lang="en-US"/>
        </a:p>
      </dgm:t>
    </dgm:pt>
    <dgm:pt modelId="{17DCFDC6-7A78-406E-A39C-2EC36742A5CA}" type="sibTrans" cxnId="{6DCE9A5A-5FB4-477A-A16F-A570419B8763}">
      <dgm:prSet/>
      <dgm:spPr/>
      <dgm:t>
        <a:bodyPr/>
        <a:lstStyle/>
        <a:p>
          <a:endParaRPr lang="en-US"/>
        </a:p>
      </dgm:t>
    </dgm:pt>
    <dgm:pt modelId="{1AD3AAE8-DDC2-4F88-8F7F-079C61E4E86F}" type="pres">
      <dgm:prSet presAssocID="{9399F885-EF11-4CB8-8AC6-321E875C3DB7}" presName="linear" presStyleCnt="0">
        <dgm:presLayoutVars>
          <dgm:animLvl val="lvl"/>
          <dgm:resizeHandles val="exact"/>
        </dgm:presLayoutVars>
      </dgm:prSet>
      <dgm:spPr/>
    </dgm:pt>
    <dgm:pt modelId="{57E67510-22A3-430D-8FB9-60A88D3620B5}" type="pres">
      <dgm:prSet presAssocID="{4D613BF0-B820-4968-A176-254479C371E8}" presName="parentText" presStyleLbl="node1" presStyleIdx="0" presStyleCnt="2" custScaleY="66030">
        <dgm:presLayoutVars>
          <dgm:chMax val="0"/>
          <dgm:bulletEnabled val="1"/>
        </dgm:presLayoutVars>
      </dgm:prSet>
      <dgm:spPr/>
    </dgm:pt>
    <dgm:pt modelId="{7F6C919B-1B2A-426C-8AEE-B631D19D9413}" type="pres">
      <dgm:prSet presAssocID="{4D613BF0-B820-4968-A176-254479C371E8}" presName="childText" presStyleLbl="revTx" presStyleIdx="0" presStyleCnt="2">
        <dgm:presLayoutVars>
          <dgm:bulletEnabled val="1"/>
        </dgm:presLayoutVars>
      </dgm:prSet>
      <dgm:spPr/>
    </dgm:pt>
    <dgm:pt modelId="{1DA36E56-B1C0-4988-A24E-6571877D8CC9}" type="pres">
      <dgm:prSet presAssocID="{776FA968-77DA-4FB1-9DB5-5C7B8102C122}" presName="parentText" presStyleLbl="node1" presStyleIdx="1" presStyleCnt="2" custScaleY="62607">
        <dgm:presLayoutVars>
          <dgm:chMax val="0"/>
          <dgm:bulletEnabled val="1"/>
        </dgm:presLayoutVars>
      </dgm:prSet>
      <dgm:spPr/>
    </dgm:pt>
    <dgm:pt modelId="{15F18D7C-C1D0-4292-86EA-8C64469AA78C}" type="pres">
      <dgm:prSet presAssocID="{776FA968-77DA-4FB1-9DB5-5C7B8102C12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2BF5972-8719-423B-BF8B-62471BB236D4}" srcId="{4D613BF0-B820-4968-A176-254479C371E8}" destId="{2C1A4F27-DE55-4356-9317-01C00C42D8F7}" srcOrd="1" destOrd="0" parTransId="{7090E904-DD8B-45E5-A569-7518E5BC596E}" sibTransId="{068FEFEC-1A61-46A9-8BB4-090F52044303}"/>
    <dgm:cxn modelId="{6DCE9A5A-5FB4-477A-A16F-A570419B8763}" srcId="{4D613BF0-B820-4968-A176-254479C371E8}" destId="{11038ADF-EB0B-43F0-828C-9C2C305905F7}" srcOrd="0" destOrd="0" parTransId="{BDD2DBAC-C426-4E5E-876C-A04DE0631D03}" sibTransId="{17DCFDC6-7A78-406E-A39C-2EC36742A5CA}"/>
    <dgm:cxn modelId="{8C6C5C7C-8D18-4BE2-85A1-14219787D590}" srcId="{776FA968-77DA-4FB1-9DB5-5C7B8102C122}" destId="{2AC59203-4063-4A5C-9FA4-9821B9904690}" srcOrd="1" destOrd="0" parTransId="{D9496476-EEBA-4F56-9C92-04F1621A1559}" sibTransId="{8681B841-0FC5-43CA-847E-B415A82B6CC8}"/>
    <dgm:cxn modelId="{50514A86-4464-4197-AA47-F03B8E1026CC}" type="presOf" srcId="{11038ADF-EB0B-43F0-828C-9C2C305905F7}" destId="{7F6C919B-1B2A-426C-8AEE-B631D19D9413}" srcOrd="0" destOrd="0" presId="urn:microsoft.com/office/officeart/2005/8/layout/vList2"/>
    <dgm:cxn modelId="{DA4A6291-1CA4-4D11-B9E5-DAD00685D9AB}" type="presOf" srcId="{4D613BF0-B820-4968-A176-254479C371E8}" destId="{57E67510-22A3-430D-8FB9-60A88D3620B5}" srcOrd="0" destOrd="0" presId="urn:microsoft.com/office/officeart/2005/8/layout/vList2"/>
    <dgm:cxn modelId="{ADEC61AD-2471-46F2-B2FA-CE4A4066D834}" type="presOf" srcId="{BE55DC75-93E2-49D7-8873-1E44F917C925}" destId="{15F18D7C-C1D0-4292-86EA-8C64469AA78C}" srcOrd="0" destOrd="0" presId="urn:microsoft.com/office/officeart/2005/8/layout/vList2"/>
    <dgm:cxn modelId="{7393E6B7-5B4A-4841-875E-1A4EBF05040C}" srcId="{9399F885-EF11-4CB8-8AC6-321E875C3DB7}" destId="{776FA968-77DA-4FB1-9DB5-5C7B8102C122}" srcOrd="1" destOrd="0" parTransId="{DF8894BE-C170-48A1-B811-83E48DAACC90}" sibTransId="{090D53F0-FEC3-4BA4-9E2A-9340772DCAB8}"/>
    <dgm:cxn modelId="{8D1673D8-DAF0-4E0D-B24A-7CE6DA962BE2}" srcId="{9399F885-EF11-4CB8-8AC6-321E875C3DB7}" destId="{4D613BF0-B820-4968-A176-254479C371E8}" srcOrd="0" destOrd="0" parTransId="{2FF5FB83-8E1A-431E-B558-855107D0A920}" sibTransId="{96E25F8E-D308-4DFB-A08D-B5A481576203}"/>
    <dgm:cxn modelId="{7798E6DE-CF05-4A98-AEB1-693B8945B308}" srcId="{776FA968-77DA-4FB1-9DB5-5C7B8102C122}" destId="{BE55DC75-93E2-49D7-8873-1E44F917C925}" srcOrd="0" destOrd="0" parTransId="{50E0D786-8D6F-4852-A946-79DCC4B586DC}" sibTransId="{218AF7C7-FBF1-4D2F-B062-E93676A8722F}"/>
    <dgm:cxn modelId="{304557E3-66BF-4F74-A463-ECC57ECD2380}" type="presOf" srcId="{2C1A4F27-DE55-4356-9317-01C00C42D8F7}" destId="{7F6C919B-1B2A-426C-8AEE-B631D19D9413}" srcOrd="0" destOrd="1" presId="urn:microsoft.com/office/officeart/2005/8/layout/vList2"/>
    <dgm:cxn modelId="{F99931E7-7425-4004-B9EA-0F3E7F92DF62}" type="presOf" srcId="{776FA968-77DA-4FB1-9DB5-5C7B8102C122}" destId="{1DA36E56-B1C0-4988-A24E-6571877D8CC9}" srcOrd="0" destOrd="0" presId="urn:microsoft.com/office/officeart/2005/8/layout/vList2"/>
    <dgm:cxn modelId="{58E0C2FB-8F11-4CC0-93E2-3EE116D0ACC7}" type="presOf" srcId="{9399F885-EF11-4CB8-8AC6-321E875C3DB7}" destId="{1AD3AAE8-DDC2-4F88-8F7F-079C61E4E86F}" srcOrd="0" destOrd="0" presId="urn:microsoft.com/office/officeart/2005/8/layout/vList2"/>
    <dgm:cxn modelId="{96986EFD-D43B-4A75-A07E-6DE9236D6653}" type="presOf" srcId="{2AC59203-4063-4A5C-9FA4-9821B9904690}" destId="{15F18D7C-C1D0-4292-86EA-8C64469AA78C}" srcOrd="0" destOrd="1" presId="urn:microsoft.com/office/officeart/2005/8/layout/vList2"/>
    <dgm:cxn modelId="{113F4E31-43C7-4F1D-95B7-A929497D7FD2}" type="presParOf" srcId="{1AD3AAE8-DDC2-4F88-8F7F-079C61E4E86F}" destId="{57E67510-22A3-430D-8FB9-60A88D3620B5}" srcOrd="0" destOrd="0" presId="urn:microsoft.com/office/officeart/2005/8/layout/vList2"/>
    <dgm:cxn modelId="{78B61563-FCDE-4705-9E9E-3FBC463D601F}" type="presParOf" srcId="{1AD3AAE8-DDC2-4F88-8F7F-079C61E4E86F}" destId="{7F6C919B-1B2A-426C-8AEE-B631D19D9413}" srcOrd="1" destOrd="0" presId="urn:microsoft.com/office/officeart/2005/8/layout/vList2"/>
    <dgm:cxn modelId="{54975CD4-106D-4D22-9E64-FA87229826DA}" type="presParOf" srcId="{1AD3AAE8-DDC2-4F88-8F7F-079C61E4E86F}" destId="{1DA36E56-B1C0-4988-A24E-6571877D8CC9}" srcOrd="2" destOrd="0" presId="urn:microsoft.com/office/officeart/2005/8/layout/vList2"/>
    <dgm:cxn modelId="{B3D2EF0C-F51C-4B35-90E9-961767E36F37}" type="presParOf" srcId="{1AD3AAE8-DDC2-4F88-8F7F-079C61E4E86F}" destId="{15F18D7C-C1D0-4292-86EA-8C64469AA7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7510-22A3-430D-8FB9-60A88D3620B5}">
      <dsp:nvSpPr>
        <dsp:cNvPr id="0" name=""/>
        <dsp:cNvSpPr/>
      </dsp:nvSpPr>
      <dsp:spPr>
        <a:xfrm>
          <a:off x="0" y="20674"/>
          <a:ext cx="6346825" cy="754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8" y="57482"/>
        <a:ext cx="6273209" cy="680393"/>
      </dsp:txXfrm>
    </dsp:sp>
    <dsp:sp modelId="{7F6C919B-1B2A-426C-8AEE-B631D19D9413}">
      <dsp:nvSpPr>
        <dsp:cNvPr id="0" name=""/>
        <dsp:cNvSpPr/>
      </dsp:nvSpPr>
      <dsp:spPr>
        <a:xfrm>
          <a:off x="0" y="774683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  Date</a:t>
          </a:r>
          <a:endParaRPr lang="zh-CN" altLang="en-US" sz="1800" kern="1200" dirty="0"/>
        </a:p>
      </dsp:txBody>
      <dsp:txXfrm>
        <a:off x="0" y="774683"/>
        <a:ext cx="6346825" cy="1010160"/>
      </dsp:txXfrm>
    </dsp:sp>
    <dsp:sp modelId="{1DA36E56-B1C0-4988-A24E-6571877D8CC9}">
      <dsp:nvSpPr>
        <dsp:cNvPr id="0" name=""/>
        <dsp:cNvSpPr/>
      </dsp:nvSpPr>
      <dsp:spPr>
        <a:xfrm>
          <a:off x="0" y="1784843"/>
          <a:ext cx="6346825" cy="714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00" y="1819743"/>
        <a:ext cx="6277025" cy="645121"/>
      </dsp:txXfrm>
    </dsp:sp>
    <dsp:sp modelId="{15F18D7C-C1D0-4292-86EA-8C64469AA78C}">
      <dsp:nvSpPr>
        <dsp:cNvPr id="0" name=""/>
        <dsp:cNvSpPr/>
      </dsp:nvSpPr>
      <dsp:spPr>
        <a:xfrm>
          <a:off x="0" y="2499765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Temperature, Pressure</a:t>
          </a:r>
          <a:endParaRPr lang="zh-CN" altLang="en-US" sz="1800" kern="1200" dirty="0"/>
        </a:p>
      </dsp:txBody>
      <dsp:txXfrm>
        <a:off x="0" y="2499765"/>
        <a:ext cx="6346825" cy="1010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7510-22A3-430D-8FB9-60A88D3620B5}">
      <dsp:nvSpPr>
        <dsp:cNvPr id="0" name=""/>
        <dsp:cNvSpPr/>
      </dsp:nvSpPr>
      <dsp:spPr>
        <a:xfrm>
          <a:off x="0" y="20674"/>
          <a:ext cx="6346825" cy="754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8" y="57482"/>
        <a:ext cx="6273209" cy="680393"/>
      </dsp:txXfrm>
    </dsp:sp>
    <dsp:sp modelId="{7F6C919B-1B2A-426C-8AEE-B631D19D9413}">
      <dsp:nvSpPr>
        <dsp:cNvPr id="0" name=""/>
        <dsp:cNvSpPr/>
      </dsp:nvSpPr>
      <dsp:spPr>
        <a:xfrm>
          <a:off x="0" y="774683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  Date</a:t>
          </a:r>
          <a:r>
            <a:rPr lang="en-US" altLang="zh-CN" sz="1800" kern="1200"/>
            <a:t>, Mean </a:t>
          </a:r>
          <a:r>
            <a:rPr lang="en-US" altLang="zh-CN" sz="1800" kern="1200" dirty="0"/>
            <a:t>Humidity, Mean Pressure</a:t>
          </a:r>
          <a:endParaRPr lang="zh-CN" altLang="en-US" sz="1800" kern="1200" dirty="0"/>
        </a:p>
      </dsp:txBody>
      <dsp:txXfrm>
        <a:off x="0" y="774683"/>
        <a:ext cx="6346825" cy="1010160"/>
      </dsp:txXfrm>
    </dsp:sp>
    <dsp:sp modelId="{1DA36E56-B1C0-4988-A24E-6571877D8CC9}">
      <dsp:nvSpPr>
        <dsp:cNvPr id="0" name=""/>
        <dsp:cNvSpPr/>
      </dsp:nvSpPr>
      <dsp:spPr>
        <a:xfrm>
          <a:off x="0" y="1784843"/>
          <a:ext cx="6346825" cy="714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00" y="1819743"/>
        <a:ext cx="6277025" cy="645121"/>
      </dsp:txXfrm>
    </dsp:sp>
    <dsp:sp modelId="{15F18D7C-C1D0-4292-86EA-8C64469AA78C}">
      <dsp:nvSpPr>
        <dsp:cNvPr id="0" name=""/>
        <dsp:cNvSpPr/>
      </dsp:nvSpPr>
      <dsp:spPr>
        <a:xfrm>
          <a:off x="0" y="2499765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Weather(Sunny or Rainy)</a:t>
          </a:r>
          <a:endParaRPr lang="zh-CN" altLang="en-US" sz="1800" kern="1200" dirty="0"/>
        </a:p>
      </dsp:txBody>
      <dsp:txXfrm>
        <a:off x="0" y="2499765"/>
        <a:ext cx="6346825" cy="101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0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8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33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3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1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5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3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8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2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0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2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3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5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0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ikudeck.com/presentation--education-presentation-BorXJXQQl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ryandmoney.com/featured/confidence-project-goal-sett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764705"/>
            <a:ext cx="7772400" cy="1872208"/>
          </a:xfrm>
        </p:spPr>
        <p:txBody>
          <a:bodyPr/>
          <a:lstStyle/>
          <a:p>
            <a:r>
              <a:rPr lang="en-US" altLang="zh-C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 Weather Prediction using Apache Spark</a:t>
            </a:r>
            <a:endParaRPr lang="zh-CN" alt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4221088"/>
            <a:ext cx="6336704" cy="1872208"/>
          </a:xfrm>
        </p:spPr>
        <p:txBody>
          <a:bodyPr>
            <a:noAutofit/>
          </a:bodyPr>
          <a:lstStyle/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Course: 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CSYE 7200: Big-data engineering Using SCALA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Professor: 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Robin Hillyard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9 :</a:t>
            </a:r>
          </a:p>
          <a:p>
            <a:pPr algn="l"/>
            <a:r>
              <a:rPr lang="en-US" altLang="zh-CN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Renteng</a:t>
            </a:r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Huang,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ShuangShuang</a:t>
            </a:r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Xu, Balaji Mudaliyar  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endParaRPr lang="zh-CN" altLang="en-US" sz="12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2D0DC-A52E-479F-850C-D0BAE527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01085"/>
            <a:ext cx="1831377" cy="809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0066D-A090-42AA-A0B9-B280BE71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2924944"/>
            <a:ext cx="145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31B5BC9-4EC6-45A2-8D5E-18029FC94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89" y="1113063"/>
            <a:ext cx="3285846" cy="32819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1AD5C-C678-4325-84E3-081CB39D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Accuracy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504D55-AFE7-4C10-AFE0-1AEE5F774C68}"/>
              </a:ext>
            </a:extLst>
          </p:cNvPr>
          <p:cNvSpPr txBox="1"/>
          <p:nvPr/>
        </p:nvSpPr>
        <p:spPr>
          <a:xfrm>
            <a:off x="1547664" y="4941168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Accuracy of average weather condition in a week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788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AD5C-C678-4325-84E3-081CB39D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Accuracy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FDFE31B-08E0-4223-9E7E-625E2D4FB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88485"/>
            <a:ext cx="7893274" cy="130239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AF2FF9-0CE9-4555-B257-AA8B1C6AE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44" y="620688"/>
            <a:ext cx="8283658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9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AD5C-C678-4325-84E3-081CB39D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Accuracy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151EB10-14FC-4F5C-9D95-7548F6427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6" y="1988840"/>
            <a:ext cx="6730010" cy="4181844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4E585B-90DA-46AF-9163-0D4CEC5BF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2" y="4990186"/>
            <a:ext cx="7719729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1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6" name="Content Placeholder 4">
            <a:extLst>
              <a:ext uri="{FF2B5EF4-FFF2-40B4-BE49-F238E27FC236}">
                <a16:creationId xmlns:a16="http://schemas.microsoft.com/office/drawing/2014/main" id="{0E065804-8EB7-4877-A70A-C2A19790F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2" y="1748438"/>
            <a:ext cx="4853180" cy="33580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638FE-3EF8-4CF6-96F3-B16B5AED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Root Mean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Square Error</a:t>
            </a:r>
          </a:p>
        </p:txBody>
      </p:sp>
    </p:spTree>
    <p:extLst>
      <p:ext uri="{BB962C8B-B14F-4D97-AF65-F5344CB8AC3E}">
        <p14:creationId xmlns:p14="http://schemas.microsoft.com/office/powerpoint/2010/main" val="802936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had a target of 4/7(day/day) accuracy. We ended up having model with 61% accuracy.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had Targeted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Mean Square Error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RMSPE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20 but we ended up achieving a RMSE of 3 for temperature and  7 for pressure.</a:t>
            </a:r>
          </a:p>
          <a:p>
            <a:pPr marL="0" indent="0">
              <a:buNone/>
            </a:pP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134">
            <a:extLst>
              <a:ext uri="{FF2B5EF4-FFF2-40B4-BE49-F238E27FC236}">
                <a16:creationId xmlns:a16="http://schemas.microsoft.com/office/drawing/2014/main" id="{6503EB0F-2257-4A3E-A73B-E1DE769B459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77" name="Rectangle 138">
            <a:extLst>
              <a:ext uri="{FF2B5EF4-FFF2-40B4-BE49-F238E27FC236}">
                <a16:creationId xmlns:a16="http://schemas.microsoft.com/office/drawing/2014/main" id="{670D6F2B-93AF-47D6-9378-5E54BE0AC6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Image result for thank you presentation">
            <a:hlinkClick r:id="rId3"/>
            <a:extLst>
              <a:ext uri="{FF2B5EF4-FFF2-40B4-BE49-F238E27FC236}">
                <a16:creationId xmlns:a16="http://schemas.microsoft.com/office/drawing/2014/main" id="{E8A44F9F-00AB-4AA8-8D90-5E8DE60F6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" r="-1" b="12388"/>
          <a:stretch/>
        </p:blipFill>
        <p:spPr bwMode="auto">
          <a:xfrm>
            <a:off x="866214" y="471949"/>
            <a:ext cx="6619245" cy="4100058"/>
          </a:xfrm>
          <a:prstGeom prst="rect">
            <a:avLst/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798811" y="415278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6" y="4834467"/>
            <a:ext cx="6619243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100" dirty="0">
                <a:solidFill>
                  <a:schemeClr val="bg2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FE4BE0-D95E-44D8-B951-122D45F8610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FBE54E-A701-4039-AC57-CF06B37CC6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33A9890-FE1F-4F08-8EF4-FD2B4395460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5" name="Picture 4" descr="Image result for Goals of the project">
            <a:hlinkClick r:id="rId3"/>
            <a:extLst>
              <a:ext uri="{FF2B5EF4-FFF2-40B4-BE49-F238E27FC236}">
                <a16:creationId xmlns:a16="http://schemas.microsoft.com/office/drawing/2014/main" id="{7831853B-4A58-45CE-9290-4A4175E9A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r="8744" b="2372"/>
          <a:stretch/>
        </p:blipFill>
        <p:spPr bwMode="auto">
          <a:xfrm>
            <a:off x="355599" y="482600"/>
            <a:ext cx="8432801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2515798-C8A3-40E7-A830-82681C81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altLang="zh-CN" dirty="0"/>
              <a:t>Goals of the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215" y="1820333"/>
            <a:ext cx="7476494" cy="3768907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To predict the future weather condition of London city.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develop Apache - Spark Scala code to clean, train, model the data.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use Apache - Spark Scala </a:t>
            </a:r>
            <a:r>
              <a:rPr lang="en-US" dirty="0" err="1">
                <a:solidFill>
                  <a:schemeClr val="bg1"/>
                </a:solidFill>
              </a:rPr>
              <a:t>MLlib</a:t>
            </a:r>
            <a:r>
              <a:rPr lang="en-US" dirty="0">
                <a:solidFill>
                  <a:schemeClr val="bg1"/>
                </a:solidFill>
              </a:rPr>
              <a:t>(Machine Learning Library) to predict the weather.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We will be implementing the UI using play framework.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Collaborative learning and knowledge sharing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Delivering each milestone on time</a:t>
            </a:r>
          </a:p>
          <a:p>
            <a:pPr algn="just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293054"/>
              </p:ext>
            </p:extLst>
          </p:nvPr>
        </p:nvGraphicFramePr>
        <p:xfrm>
          <a:off x="863600" y="2489200"/>
          <a:ext cx="6346825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450828"/>
              </p:ext>
            </p:extLst>
          </p:nvPr>
        </p:nvGraphicFramePr>
        <p:xfrm>
          <a:off x="863600" y="2489200"/>
          <a:ext cx="6346825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84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1" y="2489200"/>
            <a:ext cx="7370373" cy="2717113"/>
          </a:xfrm>
        </p:spPr>
        <p:txBody>
          <a:bodyPr/>
          <a:lstStyle/>
          <a:p>
            <a:r>
              <a:rPr lang="en-US" altLang="zh-CN" dirty="0"/>
              <a:t>The cleaning of the training dataset </a:t>
            </a:r>
          </a:p>
          <a:p>
            <a:r>
              <a:rPr lang="en-US" altLang="zh-CN" dirty="0"/>
              <a:t>Fitting of the data to the model.(Linear Regression)</a:t>
            </a:r>
          </a:p>
          <a:p>
            <a:r>
              <a:rPr lang="en-US" altLang="zh-CN" dirty="0"/>
              <a:t>Making predictions based on fitted model</a:t>
            </a:r>
          </a:p>
          <a:p>
            <a:r>
              <a:rPr lang="en-US" altLang="zh-CN" dirty="0"/>
              <a:t>Calculating accuracy of the model</a:t>
            </a:r>
          </a:p>
          <a:p>
            <a:r>
              <a:rPr lang="en-US" altLang="zh-CN" dirty="0"/>
              <a:t>Save predictions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FD3A18-9E5F-4610-B39F-67EC0BE3D37A}"/>
              </a:ext>
            </a:extLst>
          </p:cNvPr>
          <p:cNvSpPr/>
          <p:nvPr/>
        </p:nvSpPr>
        <p:spPr>
          <a:xfrm>
            <a:off x="1068054" y="5242139"/>
            <a:ext cx="1415714" cy="97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Aggregating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1F4FC-C4CC-41C5-A00B-428EFFA7FECA}"/>
              </a:ext>
            </a:extLst>
          </p:cNvPr>
          <p:cNvSpPr/>
          <p:nvPr/>
        </p:nvSpPr>
        <p:spPr>
          <a:xfrm>
            <a:off x="2905389" y="5229200"/>
            <a:ext cx="1523006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Fitting/Training the data to the model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E7AC6A-AD63-4B46-B666-B013093537F6}"/>
              </a:ext>
            </a:extLst>
          </p:cNvPr>
          <p:cNvSpPr/>
          <p:nvPr/>
        </p:nvSpPr>
        <p:spPr>
          <a:xfrm>
            <a:off x="5065219" y="5229200"/>
            <a:ext cx="1404183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 based on the fitted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AE6717-B4F2-4551-B0A4-C9F53162A93F}"/>
              </a:ext>
            </a:extLst>
          </p:cNvPr>
          <p:cNvSpPr/>
          <p:nvPr/>
        </p:nvSpPr>
        <p:spPr>
          <a:xfrm>
            <a:off x="7071345" y="5229200"/>
            <a:ext cx="1208274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predictions and test accuracy of the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5083B6-3300-4F51-AAAE-85F4B26F492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483768" y="5716593"/>
            <a:ext cx="421621" cy="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3DF843-9B9F-4A7F-928A-E06AF16072D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428395" y="5716593"/>
            <a:ext cx="63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DFB4F-2B34-4CF0-934E-8EBD70B8F19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469402" y="5716593"/>
            <a:ext cx="60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C85236-84DA-411B-B58E-13602894D32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39552" y="5729532"/>
            <a:ext cx="52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F9C8E2A-D590-45A1-AF9F-CDCC37AEF5D8}"/>
              </a:ext>
            </a:extLst>
          </p:cNvPr>
          <p:cNvSpPr/>
          <p:nvPr/>
        </p:nvSpPr>
        <p:spPr>
          <a:xfrm>
            <a:off x="-48059" y="5406366"/>
            <a:ext cx="1008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Training</a:t>
            </a:r>
          </a:p>
          <a:p>
            <a:r>
              <a:rPr lang="en-US" sz="1400" b="1" dirty="0"/>
              <a:t>Dataset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89DC7D-EB4C-4EAA-9DA2-1070A84B6098}"/>
              </a:ext>
            </a:extLst>
          </p:cNvPr>
          <p:cNvCxnSpPr>
            <a:stCxn id="18" idx="3"/>
          </p:cNvCxnSpPr>
          <p:nvPr/>
        </p:nvCxnSpPr>
        <p:spPr>
          <a:xfrm>
            <a:off x="8279619" y="5716593"/>
            <a:ext cx="324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8">
            <a:extLst>
              <a:ext uri="{FF2B5EF4-FFF2-40B4-BE49-F238E27FC236}">
                <a16:creationId xmlns:a16="http://schemas.microsoft.com/office/drawing/2014/main" id="{F70950B0-C3F3-4052-B41F-94B22166FF43}"/>
              </a:ext>
            </a:extLst>
          </p:cNvPr>
          <p:cNvSpPr txBox="1"/>
          <p:nvPr/>
        </p:nvSpPr>
        <p:spPr>
          <a:xfrm>
            <a:off x="8234755" y="5680740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Predictions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26207A-F24B-4158-A90E-0F2A360EE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12" y="1113063"/>
            <a:ext cx="2934200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30653-403D-459B-B292-29C3214F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Machine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323525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Weather Underground : (http://api.wunderground.com/api/API_KEY/history_DATA/q/UK/London.json) 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3700 record dataset containing weather information of London city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A11385-D54F-4DEF-B289-2CEA85FF6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77072"/>
            <a:ext cx="7247248" cy="24208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368909-5DF9-4CC5-981B-4543453A3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322" y="1496177"/>
            <a:ext cx="4853180" cy="386253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Milestones/sprints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Programming in Scala and code repository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/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part of the project will be programmed in Scala including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Splitting(Training&amp; Testing)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Fitting/Training Data to Model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Calculation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repository : </a:t>
            </a: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/>
              <a:t>	https://github.com/001239511ShuangShuangXu/csye7200-spring2018-group9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2149</TotalTime>
  <Words>341</Words>
  <Application>Microsoft Office PowerPoint</Application>
  <PresentationFormat>全屏显示(4:3)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Arial</vt:lpstr>
      <vt:lpstr>Century Gothic</vt:lpstr>
      <vt:lpstr>Tahoma</vt:lpstr>
      <vt:lpstr>Times New Roman</vt:lpstr>
      <vt:lpstr>Verdana</vt:lpstr>
      <vt:lpstr>Wingdings 3</vt:lpstr>
      <vt:lpstr>Ion Boardroom</vt:lpstr>
      <vt:lpstr>London Weather Prediction using Apache Spark</vt:lpstr>
      <vt:lpstr>Goals of the project</vt:lpstr>
      <vt:lpstr>Use cases</vt:lpstr>
      <vt:lpstr>Use cases</vt:lpstr>
      <vt:lpstr>Methodology</vt:lpstr>
      <vt:lpstr>Machine Learning Algorithm</vt:lpstr>
      <vt:lpstr>Data source</vt:lpstr>
      <vt:lpstr>Milestones/sprints</vt:lpstr>
      <vt:lpstr>Programming in Scala and code repository</vt:lpstr>
      <vt:lpstr>Accuracy</vt:lpstr>
      <vt:lpstr>Accuracy</vt:lpstr>
      <vt:lpstr>Accuracy</vt:lpstr>
      <vt:lpstr>Root Mean Square Error</vt:lpstr>
      <vt:lpstr>Acceptance criteria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Analysis and Prediction</dc:title>
  <dc:creator>Seraphim</dc:creator>
  <cp:lastModifiedBy>shuangshuang xu</cp:lastModifiedBy>
  <cp:revision>57</cp:revision>
  <dcterms:created xsi:type="dcterms:W3CDTF">2018-03-14T23:25:58Z</dcterms:created>
  <dcterms:modified xsi:type="dcterms:W3CDTF">2018-04-23T16:22:29Z</dcterms:modified>
</cp:coreProperties>
</file>