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5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82" d="100"/>
          <a:sy n="82" d="100"/>
        </p:scale>
        <p:origin x="144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98B0F13E-4EAD-4732-A1DC-15687F39FDB2}">
      <dgm:prSet phldrT="[文本]" custT="1"/>
      <dgm:spPr/>
      <dgm:t>
        <a:bodyPr/>
        <a:lstStyle/>
        <a:p>
          <a:r>
            <a:rPr lang="en-US" altLang="zh-CN" sz="1800" dirty="0"/>
            <a:t>  Date</a:t>
          </a:r>
          <a:endParaRPr lang="zh-CN" altLang="en-US" sz="1800" dirty="0"/>
        </a:p>
      </dgm:t>
    </dgm:pt>
    <dgm:pt modelId="{983A1AB0-3779-4631-8FD4-4A53612372F4}" type="parTrans" cxnId="{FC55BAEA-EB79-4025-AC43-832E7F0C46A7}">
      <dgm:prSet/>
      <dgm:spPr/>
      <dgm:t>
        <a:bodyPr/>
        <a:lstStyle/>
        <a:p>
          <a:endParaRPr lang="zh-CN" altLang="en-US"/>
        </a:p>
      </dgm:t>
    </dgm:pt>
    <dgm:pt modelId="{BCDB9BA3-B322-4535-A3C1-63AB5F257053}" type="sibTrans" cxnId="{FC55BAEA-EB79-4025-AC43-832E7F0C46A7}">
      <dgm:prSet/>
      <dgm:spPr/>
      <dgm:t>
        <a:bodyPr/>
        <a:lstStyle/>
        <a:p>
          <a:endParaRPr lang="zh-CN" altLang="en-US"/>
        </a:p>
      </dgm:t>
    </dgm:pt>
    <dgm:pt modelId="{2AC59203-4063-4A5C-9FA4-9821B9904690}">
      <dgm:prSet phldrT="[文本]" custT="1"/>
      <dgm:spPr/>
      <dgm:t>
        <a:bodyPr/>
        <a:lstStyle/>
        <a:p>
          <a:r>
            <a:rPr lang="en-US" altLang="zh-CN" sz="1800" dirty="0"/>
            <a:t>Temperature, Pressure</a:t>
          </a:r>
          <a:endParaRPr lang="zh-CN" altLang="en-US" sz="1800" dirty="0"/>
        </a:p>
      </dgm:t>
    </dgm:pt>
    <dgm:pt modelId="{D9496476-EEBA-4F56-9C92-04F1621A1559}" type="parTrans" cxnId="{8C6C5C7C-8D18-4BE2-85A1-14219787D590}">
      <dgm:prSet/>
      <dgm:spPr/>
      <dgm:t>
        <a:bodyPr/>
        <a:lstStyle/>
        <a:p>
          <a:endParaRPr lang="zh-CN" altLang="en-US"/>
        </a:p>
      </dgm:t>
    </dgm:pt>
    <dgm:pt modelId="{8681B841-0FC5-43CA-847E-B415A82B6CC8}" type="sibTrans" cxnId="{8C6C5C7C-8D18-4BE2-85A1-14219787D590}">
      <dgm:prSet/>
      <dgm:spPr/>
      <dgm:t>
        <a:bodyPr/>
        <a:lstStyle/>
        <a:p>
          <a:endParaRPr lang="zh-CN" alt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8C6C5C7C-8D18-4BE2-85A1-14219787D590}" srcId="{776FA968-77DA-4FB1-9DB5-5C7B8102C122}" destId="{2AC59203-4063-4A5C-9FA4-9821B9904690}" srcOrd="1" destOrd="0" parTransId="{D9496476-EEBA-4F56-9C92-04F1621A1559}" sibTransId="{8681B841-0FC5-43CA-847E-B415A82B6CC8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FC55BAEA-EB79-4025-AC43-832E7F0C46A7}" srcId="{4D613BF0-B820-4968-A176-254479C371E8}" destId="{98B0F13E-4EAD-4732-A1DC-15687F39FDB2}" srcOrd="1" destOrd="0" parTransId="{983A1AB0-3779-4631-8FD4-4A53612372F4}" sibTransId="{BCDB9BA3-B322-4535-A3C1-63AB5F257053}"/>
    <dgm:cxn modelId="{568D97F1-F7AB-4BA5-A529-8421883CEC22}" type="presOf" srcId="{98B0F13E-4EAD-4732-A1DC-15687F39FDB2}" destId="{7F6C919B-1B2A-426C-8AEE-B631D19D9413}" srcOrd="0" destOrd="1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96986EFD-D43B-4A75-A07E-6DE9236D6653}" type="presOf" srcId="{2AC59203-4063-4A5C-9FA4-9821B9904690}" destId="{15F18D7C-C1D0-4292-86EA-8C64469AA78C}" srcOrd="0" destOrd="1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  Date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Temperature, Pressure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yandmoney.com/featured/confidence-project-goal-sett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presentation--education-presentation-BorXJXQQl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5"/>
            <a:ext cx="7772400" cy="1872208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Apache Spark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221088"/>
            <a:ext cx="6336704" cy="1872208"/>
          </a:xfrm>
        </p:spPr>
        <p:txBody>
          <a:bodyPr>
            <a:noAutofit/>
          </a:bodyPr>
          <a:lstStyle/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CSYE 7200: Big-data engineering Using SCALA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Robin Hillyard</a:t>
            </a:r>
          </a:p>
          <a:p>
            <a:pPr algn="l"/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Huang,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Xu, Balaji Mudaliyar  </a:t>
            </a:r>
            <a:r>
              <a:rPr lang="en-US" altLang="zh-CN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2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01085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924944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FE4BE0-D95E-44D8-B951-122D45F8610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FBE54E-A701-4039-AC57-CF06B37CC6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33A9890-FE1F-4F08-8EF4-FD2B439546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4" descr="Image result for Goals of the project">
            <a:hlinkClick r:id="rId3"/>
            <a:extLst>
              <a:ext uri="{FF2B5EF4-FFF2-40B4-BE49-F238E27FC236}">
                <a16:creationId xmlns:a16="http://schemas.microsoft.com/office/drawing/2014/main" id="{7831853B-4A58-45CE-9290-4A4175E9A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" r="8744" b="2372"/>
          <a:stretch/>
        </p:blipFill>
        <p:spPr bwMode="auto">
          <a:xfrm>
            <a:off x="355599" y="482600"/>
            <a:ext cx="8432801" cy="590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2515798-C8A3-40E7-A830-82681C81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altLang="zh-CN"/>
              <a:t>Goals of the project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5" y="1820333"/>
            <a:ext cx="7476494" cy="297681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To predict the future weather condition of London city(1 week).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develop Apache - Spark Scala code to clean, train, model the data.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To use Apache - Spark Scala </a:t>
            </a:r>
            <a:r>
              <a:rPr lang="en-US" dirty="0" err="1">
                <a:solidFill>
                  <a:schemeClr val="bg1"/>
                </a:solidFill>
              </a:rPr>
              <a:t>MLib</a:t>
            </a:r>
            <a:r>
              <a:rPr lang="en-US" dirty="0">
                <a:solidFill>
                  <a:schemeClr val="bg1"/>
                </a:solidFill>
              </a:rPr>
              <a:t>(Machine Learning Library) to predict the weather.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We will be implementing the UI using play framework.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altLang="zh-CN" dirty="0">
                <a:solidFill>
                  <a:schemeClr val="bg1"/>
                </a:solidFill>
              </a:rPr>
              <a:t>ollaborative learning and knowledge sharing.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Delivering each milestone on time</a:t>
            </a:r>
          </a:p>
          <a:p>
            <a:pPr algn="just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778226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1" y="2489200"/>
            <a:ext cx="7370373" cy="2717113"/>
          </a:xfrm>
        </p:spPr>
        <p:txBody>
          <a:bodyPr/>
          <a:lstStyle/>
          <a:p>
            <a:r>
              <a:rPr lang="en-US" altLang="zh-CN" dirty="0"/>
              <a:t>The cleaning of the training dataset </a:t>
            </a:r>
          </a:p>
          <a:p>
            <a:r>
              <a:rPr lang="en-US" altLang="zh-CN" dirty="0"/>
              <a:t>Fitting of the data to the model</a:t>
            </a:r>
          </a:p>
          <a:p>
            <a:r>
              <a:rPr lang="en-US" altLang="zh-CN" dirty="0"/>
              <a:t>Making predictions based on fitted model</a:t>
            </a:r>
          </a:p>
          <a:p>
            <a:r>
              <a:rPr lang="en-US" altLang="zh-CN" dirty="0"/>
              <a:t>Calculating accuracy of the model</a:t>
            </a:r>
          </a:p>
          <a:p>
            <a:r>
              <a:rPr lang="en-US" altLang="zh-CN" dirty="0"/>
              <a:t>Save predictions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Training</a:t>
            </a:r>
          </a:p>
          <a:p>
            <a:r>
              <a:rPr lang="en-US" sz="1400" b="1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Underground : (http://api.wunderground.com/api/API_KEY/history_DATA/q/UK/London.json) 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3700 record dataset containing weather information of London city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11385-D54F-4DEF-B289-2CEA85F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24724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9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368909-5DF9-4CC5-981B-4543453A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322" y="1496177"/>
            <a:ext cx="4853180" cy="38625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Milestones/sprints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Scala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part of the project will be programmed in Scala including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Splitting(Training&amp; Testing)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Fitting/Training Data to Model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</a:p>
          <a:p>
            <a:pPr lvl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Calculation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repository :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/>
              <a:t>	https://github.com/001239511ShuangShuangXu/csye7200-spring2018-group9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accuracy of the model predicting weather will be correct 4/7(day/day).</a:t>
            </a: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Mean Square Percentage Error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RMSPE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0.40</a:t>
            </a:r>
          </a:p>
          <a:p>
            <a:pPr marL="0" indent="0">
              <a:buNone/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134">
            <a:extLst>
              <a:ext uri="{FF2B5EF4-FFF2-40B4-BE49-F238E27FC236}">
                <a16:creationId xmlns:a16="http://schemas.microsoft.com/office/drawing/2014/main" id="{6503EB0F-2257-4A3E-A73B-E1DE769B459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77" name="Rectangle 138">
            <a:extLst>
              <a:ext uri="{FF2B5EF4-FFF2-40B4-BE49-F238E27FC236}">
                <a16:creationId xmlns:a16="http://schemas.microsoft.com/office/drawing/2014/main" id="{670D6F2B-93AF-47D6-9378-5E54BE0AC6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Image result for thank you presentation">
            <a:hlinkClick r:id="rId3"/>
            <a:extLst>
              <a:ext uri="{FF2B5EF4-FFF2-40B4-BE49-F238E27FC236}">
                <a16:creationId xmlns:a16="http://schemas.microsoft.com/office/drawing/2014/main" id="{E8A44F9F-00AB-4AA8-8D90-5E8DE60F6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r="-1" b="12388"/>
          <a:stretch/>
        </p:blipFill>
        <p:spPr bwMode="auto">
          <a:xfrm>
            <a:off x="866214" y="471949"/>
            <a:ext cx="6619245" cy="4100058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798811" y="415278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6" y="4834467"/>
            <a:ext cx="6619243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293</Words>
  <Application>Microsoft Office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Century Gothic</vt:lpstr>
      <vt:lpstr>Tahoma</vt:lpstr>
      <vt:lpstr>Times New Roman</vt:lpstr>
      <vt:lpstr>Verdana</vt:lpstr>
      <vt:lpstr>Wingdings 3</vt:lpstr>
      <vt:lpstr>Ion Boardroom</vt:lpstr>
      <vt:lpstr>London Weather Prediction Using Apache Spark</vt:lpstr>
      <vt:lpstr>Goals of the project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shuangshuang xu</cp:lastModifiedBy>
  <cp:revision>37</cp:revision>
  <dcterms:created xsi:type="dcterms:W3CDTF">2018-03-14T23:25:58Z</dcterms:created>
  <dcterms:modified xsi:type="dcterms:W3CDTF">2018-04-23T16:23:43Z</dcterms:modified>
</cp:coreProperties>
</file>