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14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</dgm:pt>
    <dgm:pt modelId="{BCDB9BA3-B322-4535-A3C1-63AB5F257053}" type="sibTrans" cxnId="{FC55BAEA-EB79-4025-AC43-832E7F0C46A7}">
      <dgm:prSet/>
      <dgm:spPr/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</dgm:pt>
    <dgm:pt modelId="{8681B841-0FC5-43CA-847E-B415A82B6CC8}" type="sibTrans" cxnId="{8C6C5C7C-8D18-4BE2-85A1-14219787D590}">
      <dgm:prSet/>
      <dgm:spPr/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with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18100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280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with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33</cp:revision>
  <dcterms:created xsi:type="dcterms:W3CDTF">2018-03-14T23:25:58Z</dcterms:created>
  <dcterms:modified xsi:type="dcterms:W3CDTF">2018-03-15T16:14:04Z</dcterms:modified>
</cp:coreProperties>
</file>