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u.shua@husky.neu.edu" TargetMode="External"/><Relationship Id="rId2" Type="http://schemas.openxmlformats.org/officeDocument/2006/relationships/hyperlink" Target="mailto:huang.re@husky.ne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udaliyar.b@husky.ne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aphimmmm/csye7200-spring2018-group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4"/>
            <a:ext cx="7772400" cy="2205495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with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364554"/>
            <a:ext cx="6336704" cy="1728741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huang.re@husky.neu.edu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xu.shua@husky.neu.edu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Balaji Mudaliyar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Mudaliyar.b@husky.neu.edu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4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250588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5" y="3274447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90575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Testing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https://github.com/Seraphimmmm/csye7200-spring2018-group9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weather condition of London city.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276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with Apache Spark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Goals of the project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Balaji Mudaliyar</cp:lastModifiedBy>
  <cp:revision>28</cp:revision>
  <dcterms:created xsi:type="dcterms:W3CDTF">2018-03-14T23:25:58Z</dcterms:created>
  <dcterms:modified xsi:type="dcterms:W3CDTF">2018-03-15T13:04:27Z</dcterms:modified>
</cp:coreProperties>
</file>